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8.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9.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20.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21.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22.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comments/comment1.xml" ContentType="application/vnd.openxmlformats-officedocument.presentationml.comments+xml"/>
  <Override PartName="/ppt/notesSlides/notesSlide23.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24.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25.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26.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27.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28.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notesSlides/notesSlide31.xml" ContentType="application/vnd.openxmlformats-officedocument.presentationml.notesSlide+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notesSlides/notesSlide32.xml" ContentType="application/vnd.openxmlformats-officedocument.presentationml.notesSlide+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notesSlides/notesSlide33.xml" ContentType="application/vnd.openxmlformats-officedocument.presentationml.notesSlide+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notesSlides/notesSlide34.xml" ContentType="application/vnd.openxmlformats-officedocument.presentationml.notesSlide+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notesSlides/notesSlide35.xml" ContentType="application/vnd.openxmlformats-officedocument.presentationml.notesSlide+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notesSlides/notesSlide36.xml" ContentType="application/vnd.openxmlformats-officedocument.presentationml.notesSlide+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notesSlides/notesSlide37.xml" ContentType="application/vnd.openxmlformats-officedocument.presentationml.notesSlide+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notesSlides/notesSlide38.xml" ContentType="application/vnd.openxmlformats-officedocument.presentationml.notesSlide+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notesSlides/notesSlide39.xml" ContentType="application/vnd.openxmlformats-officedocument.presentationml.notesSlide+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notesSlides/notesSlide65.xml" ContentType="application/vnd.openxmlformats-officedocument.presentationml.notesSlide+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notesSlides/notesSlide66.xml" ContentType="application/vnd.openxmlformats-officedocument.presentationml.notesSlide+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15" r:id="rId2"/>
    <p:sldMasterId id="2147483661" r:id="rId3"/>
  </p:sldMasterIdLst>
  <p:notesMasterIdLst>
    <p:notesMasterId r:id="rId207"/>
  </p:notesMasterIdLst>
  <p:sldIdLst>
    <p:sldId id="257" r:id="rId4"/>
    <p:sldId id="258" r:id="rId5"/>
    <p:sldId id="430" r:id="rId6"/>
    <p:sldId id="259" r:id="rId7"/>
    <p:sldId id="260" r:id="rId8"/>
    <p:sldId id="261" r:id="rId9"/>
    <p:sldId id="263" r:id="rId10"/>
    <p:sldId id="264" r:id="rId11"/>
    <p:sldId id="262" r:id="rId12"/>
    <p:sldId id="265" r:id="rId13"/>
    <p:sldId id="266" r:id="rId14"/>
    <p:sldId id="267" r:id="rId15"/>
    <p:sldId id="268" r:id="rId16"/>
    <p:sldId id="269" r:id="rId17"/>
    <p:sldId id="444" r:id="rId18"/>
    <p:sldId id="270" r:id="rId19"/>
    <p:sldId id="271" r:id="rId20"/>
    <p:sldId id="470" r:id="rId21"/>
    <p:sldId id="471" r:id="rId22"/>
    <p:sldId id="514" r:id="rId23"/>
    <p:sldId id="472" r:id="rId24"/>
    <p:sldId id="473" r:id="rId25"/>
    <p:sldId id="272" r:id="rId26"/>
    <p:sldId id="273" r:id="rId27"/>
    <p:sldId id="506" r:id="rId28"/>
    <p:sldId id="275" r:id="rId29"/>
    <p:sldId id="474" r:id="rId30"/>
    <p:sldId id="278" r:id="rId31"/>
    <p:sldId id="476" r:id="rId32"/>
    <p:sldId id="477" r:id="rId33"/>
    <p:sldId id="284" r:id="rId34"/>
    <p:sldId id="478" r:id="rId35"/>
    <p:sldId id="286" r:id="rId36"/>
    <p:sldId id="480" r:id="rId37"/>
    <p:sldId id="481" r:id="rId38"/>
    <p:sldId id="482" r:id="rId39"/>
    <p:sldId id="483" r:id="rId40"/>
    <p:sldId id="484" r:id="rId41"/>
    <p:sldId id="485" r:id="rId42"/>
    <p:sldId id="486" r:id="rId43"/>
    <p:sldId id="279" r:id="rId44"/>
    <p:sldId id="282" r:id="rId45"/>
    <p:sldId id="288" r:id="rId46"/>
    <p:sldId id="281" r:id="rId47"/>
    <p:sldId id="467" r:id="rId48"/>
    <p:sldId id="468" r:id="rId49"/>
    <p:sldId id="291" r:id="rId50"/>
    <p:sldId id="292" r:id="rId51"/>
    <p:sldId id="289" r:id="rId52"/>
    <p:sldId id="501" r:id="rId53"/>
    <p:sldId id="502" r:id="rId54"/>
    <p:sldId id="293" r:id="rId55"/>
    <p:sldId id="294" r:id="rId56"/>
    <p:sldId id="295" r:id="rId57"/>
    <p:sldId id="296" r:id="rId58"/>
    <p:sldId id="297" r:id="rId59"/>
    <p:sldId id="298" r:id="rId60"/>
    <p:sldId id="299" r:id="rId61"/>
    <p:sldId id="300" r:id="rId62"/>
    <p:sldId id="301" r:id="rId63"/>
    <p:sldId id="302" r:id="rId64"/>
    <p:sldId id="303" r:id="rId65"/>
    <p:sldId id="304" r:id="rId66"/>
    <p:sldId id="305" r:id="rId67"/>
    <p:sldId id="306" r:id="rId68"/>
    <p:sldId id="309" r:id="rId69"/>
    <p:sldId id="310" r:id="rId70"/>
    <p:sldId id="311" r:id="rId71"/>
    <p:sldId id="312" r:id="rId72"/>
    <p:sldId id="313" r:id="rId73"/>
    <p:sldId id="314" r:id="rId74"/>
    <p:sldId id="315" r:id="rId75"/>
    <p:sldId id="316" r:id="rId76"/>
    <p:sldId id="317" r:id="rId77"/>
    <p:sldId id="318" r:id="rId78"/>
    <p:sldId id="319" r:id="rId79"/>
    <p:sldId id="453" r:id="rId80"/>
    <p:sldId id="324" r:id="rId81"/>
    <p:sldId id="325" r:id="rId82"/>
    <p:sldId id="327" r:id="rId83"/>
    <p:sldId id="328" r:id="rId84"/>
    <p:sldId id="329" r:id="rId85"/>
    <p:sldId id="332" r:id="rId86"/>
    <p:sldId id="333" r:id="rId87"/>
    <p:sldId id="334" r:id="rId88"/>
    <p:sldId id="508" r:id="rId89"/>
    <p:sldId id="507" r:id="rId90"/>
    <p:sldId id="489" r:id="rId91"/>
    <p:sldId id="487" r:id="rId92"/>
    <p:sldId id="341" r:id="rId93"/>
    <p:sldId id="491" r:id="rId94"/>
    <p:sldId id="338" r:id="rId95"/>
    <p:sldId id="490" r:id="rId96"/>
    <p:sldId id="503" r:id="rId97"/>
    <p:sldId id="342" r:id="rId98"/>
    <p:sldId id="504" r:id="rId99"/>
    <p:sldId id="343" r:id="rId100"/>
    <p:sldId id="344" r:id="rId101"/>
    <p:sldId id="505" r:id="rId102"/>
    <p:sldId id="347" r:id="rId103"/>
    <p:sldId id="512" r:id="rId104"/>
    <p:sldId id="352" r:id="rId105"/>
    <p:sldId id="353" r:id="rId106"/>
    <p:sldId id="355" r:id="rId107"/>
    <p:sldId id="429" r:id="rId108"/>
    <p:sldId id="356" r:id="rId109"/>
    <p:sldId id="445" r:id="rId110"/>
    <p:sldId id="469" r:id="rId111"/>
    <p:sldId id="446" r:id="rId112"/>
    <p:sldId id="447" r:id="rId113"/>
    <p:sldId id="448" r:id="rId114"/>
    <p:sldId id="449" r:id="rId115"/>
    <p:sldId id="450" r:id="rId116"/>
    <p:sldId id="451" r:id="rId117"/>
    <p:sldId id="452" r:id="rId118"/>
    <p:sldId id="455" r:id="rId119"/>
    <p:sldId id="456" r:id="rId120"/>
    <p:sldId id="457" r:id="rId121"/>
    <p:sldId id="454" r:id="rId122"/>
    <p:sldId id="458" r:id="rId123"/>
    <p:sldId id="492" r:id="rId124"/>
    <p:sldId id="459" r:id="rId125"/>
    <p:sldId id="460" r:id="rId126"/>
    <p:sldId id="461" r:id="rId127"/>
    <p:sldId id="462" r:id="rId128"/>
    <p:sldId id="463" r:id="rId129"/>
    <p:sldId id="464" r:id="rId130"/>
    <p:sldId id="465" r:id="rId131"/>
    <p:sldId id="466" r:id="rId132"/>
    <p:sldId id="493" r:id="rId133"/>
    <p:sldId id="494" r:id="rId134"/>
    <p:sldId id="495" r:id="rId135"/>
    <p:sldId id="496" r:id="rId136"/>
    <p:sldId id="497" r:id="rId137"/>
    <p:sldId id="498" r:id="rId138"/>
    <p:sldId id="499" r:id="rId139"/>
    <p:sldId id="500" r:id="rId140"/>
    <p:sldId id="515" r:id="rId141"/>
    <p:sldId id="516" r:id="rId142"/>
    <p:sldId id="517" r:id="rId143"/>
    <p:sldId id="518" r:id="rId144"/>
    <p:sldId id="519" r:id="rId145"/>
    <p:sldId id="386" r:id="rId146"/>
    <p:sldId id="387" r:id="rId147"/>
    <p:sldId id="388" r:id="rId148"/>
    <p:sldId id="389" r:id="rId149"/>
    <p:sldId id="411" r:id="rId150"/>
    <p:sldId id="425" r:id="rId151"/>
    <p:sldId id="426" r:id="rId152"/>
    <p:sldId id="520" r:id="rId153"/>
    <p:sldId id="521" r:id="rId154"/>
    <p:sldId id="528" r:id="rId155"/>
    <p:sldId id="529" r:id="rId156"/>
    <p:sldId id="530" r:id="rId157"/>
    <p:sldId id="276" r:id="rId158"/>
    <p:sldId id="277" r:id="rId159"/>
    <p:sldId id="531" r:id="rId160"/>
    <p:sldId id="532" r:id="rId161"/>
    <p:sldId id="287" r:id="rId162"/>
    <p:sldId id="534" r:id="rId163"/>
    <p:sldId id="535" r:id="rId164"/>
    <p:sldId id="290" r:id="rId165"/>
    <p:sldId id="536" r:id="rId166"/>
    <p:sldId id="538" r:id="rId167"/>
    <p:sldId id="539" r:id="rId168"/>
    <p:sldId id="540" r:id="rId169"/>
    <p:sldId id="541" r:id="rId170"/>
    <p:sldId id="542" r:id="rId171"/>
    <p:sldId id="544" r:id="rId172"/>
    <p:sldId id="545" r:id="rId173"/>
    <p:sldId id="546" r:id="rId174"/>
    <p:sldId id="412" r:id="rId175"/>
    <p:sldId id="307" r:id="rId176"/>
    <p:sldId id="547" r:id="rId177"/>
    <p:sldId id="408" r:id="rId178"/>
    <p:sldId id="409" r:id="rId179"/>
    <p:sldId id="397" r:id="rId180"/>
    <p:sldId id="398" r:id="rId181"/>
    <p:sldId id="399" r:id="rId182"/>
    <p:sldId id="404" r:id="rId183"/>
    <p:sldId id="400" r:id="rId184"/>
    <p:sldId id="402" r:id="rId185"/>
    <p:sldId id="403" r:id="rId186"/>
    <p:sldId id="405" r:id="rId187"/>
    <p:sldId id="322" r:id="rId188"/>
    <p:sldId id="548" r:id="rId189"/>
    <p:sldId id="414" r:id="rId190"/>
    <p:sldId id="423" r:id="rId191"/>
    <p:sldId id="424" r:id="rId192"/>
    <p:sldId id="331" r:id="rId193"/>
    <p:sldId id="552" r:id="rId194"/>
    <p:sldId id="336" r:id="rId195"/>
    <p:sldId id="339" r:id="rId196"/>
    <p:sldId id="395" r:id="rId197"/>
    <p:sldId id="349" r:id="rId198"/>
    <p:sldId id="365" r:id="rId199"/>
    <p:sldId id="366" r:id="rId200"/>
    <p:sldId id="381" r:id="rId201"/>
    <p:sldId id="377" r:id="rId202"/>
    <p:sldId id="511" r:id="rId203"/>
    <p:sldId id="509" r:id="rId204"/>
    <p:sldId id="510" r:id="rId205"/>
    <p:sldId id="513" r:id="rId20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eles varela calvo" initials="avc" lastIdx="2" clrIdx="0">
    <p:extLst>
      <p:ext uri="{19B8F6BF-5375-455C-9EA6-DF929625EA0E}">
        <p15:presenceInfo xmlns:p15="http://schemas.microsoft.com/office/powerpoint/2012/main" userId="8fa26a0b4002b52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598" autoAdjust="0"/>
  </p:normalViewPr>
  <p:slideViewPr>
    <p:cSldViewPr snapToGrid="0">
      <p:cViewPr varScale="1">
        <p:scale>
          <a:sx n="109" d="100"/>
          <a:sy n="109" d="100"/>
        </p:scale>
        <p:origin x="672" y="102"/>
      </p:cViewPr>
      <p:guideLst/>
    </p:cSldViewPr>
  </p:slideViewPr>
  <p:outlineViewPr>
    <p:cViewPr>
      <p:scale>
        <a:sx n="33" d="100"/>
        <a:sy n="33" d="100"/>
      </p:scale>
      <p:origin x="0" y="-3706"/>
    </p:cViewPr>
  </p:outlineViewPr>
  <p:notesTextViewPr>
    <p:cViewPr>
      <p:scale>
        <a:sx n="1" d="1"/>
        <a:sy n="1" d="1"/>
      </p:scale>
      <p:origin x="0" y="0"/>
    </p:cViewPr>
  </p:notesTextViewPr>
  <p:sorterViewPr>
    <p:cViewPr>
      <p:scale>
        <a:sx n="139" d="100"/>
        <a:sy n="139" d="100"/>
      </p:scale>
      <p:origin x="0" y="-3803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slide" Target="slides/slide203.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207" Type="http://schemas.openxmlformats.org/officeDocument/2006/relationships/notesMaster" Target="notesMasters/notesMaster1.xml"/><Relationship Id="rId13" Type="http://schemas.openxmlformats.org/officeDocument/2006/relationships/slide" Target="slides/slide10.xml"/><Relationship Id="rId109" Type="http://schemas.openxmlformats.org/officeDocument/2006/relationships/slide" Target="slides/slide106.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7" Type="http://schemas.openxmlformats.org/officeDocument/2006/relationships/slide" Target="slides/slide4.xml"/><Relationship Id="rId162" Type="http://schemas.openxmlformats.org/officeDocument/2006/relationships/slide" Target="slides/slide159.xml"/><Relationship Id="rId183" Type="http://schemas.openxmlformats.org/officeDocument/2006/relationships/slide" Target="slides/slide180.xml"/><Relationship Id="rId24" Type="http://schemas.openxmlformats.org/officeDocument/2006/relationships/slide" Target="slides/slide21.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31" Type="http://schemas.openxmlformats.org/officeDocument/2006/relationships/slide" Target="slides/slide128.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commentAuthors" Target="commentAuthor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presProps" Target="presProps.xml"/><Relationship Id="rId190" Type="http://schemas.openxmlformats.org/officeDocument/2006/relationships/slide" Target="slides/slide187.xml"/><Relationship Id="rId204" Type="http://schemas.openxmlformats.org/officeDocument/2006/relationships/slide" Target="slides/slide20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viewProps" Target="viewProps.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theme" Target="theme/theme1.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12" Type="http://schemas.openxmlformats.org/officeDocument/2006/relationships/tableStyles" Target="tableStyles.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202" Type="http://schemas.openxmlformats.org/officeDocument/2006/relationships/slide" Target="slides/slide199.xml"/><Relationship Id="rId18" Type="http://schemas.openxmlformats.org/officeDocument/2006/relationships/slide" Target="slides/slide15.xml"/><Relationship Id="rId39" Type="http://schemas.openxmlformats.org/officeDocument/2006/relationships/slide" Target="slides/slide36.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40" Type="http://schemas.openxmlformats.org/officeDocument/2006/relationships/slide" Target="slides/slide37.xml"/><Relationship Id="rId115" Type="http://schemas.openxmlformats.org/officeDocument/2006/relationships/slide" Target="slides/slide112.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1-11T20:52:57.261" idx="2">
    <p:pos x="7055" y="24"/>
    <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AE30B6-DAE4-4258-85B4-58058D13C6E0}" type="doc">
      <dgm:prSet loTypeId="urn:microsoft.com/office/officeart/2008/layout/LinedList" loCatId="hierarchy" qsTypeId="urn:microsoft.com/office/officeart/2005/8/quickstyle/3d1" qsCatId="3D" csTypeId="urn:microsoft.com/office/officeart/2005/8/colors/accent1_2" csCatId="accent1" phldr="1"/>
      <dgm:spPr/>
      <dgm:t>
        <a:bodyPr/>
        <a:lstStyle/>
        <a:p>
          <a:endParaRPr lang="es-ES"/>
        </a:p>
      </dgm:t>
    </dgm:pt>
    <dgm:pt modelId="{C6951E18-D760-44F6-BBC7-B6DDE37C6EDF}">
      <dgm:prSet/>
      <dgm:spPr/>
      <dgm:t>
        <a:bodyPr/>
        <a:lstStyle/>
        <a:p>
          <a:r>
            <a:rPr lang="es-ES"/>
            <a:t>Objetivos</a:t>
          </a:r>
        </a:p>
      </dgm:t>
    </dgm:pt>
    <dgm:pt modelId="{80D1B6C3-0579-41E5-8514-A4A5EA0D65AD}" type="parTrans" cxnId="{FF09145A-C280-41AB-9AE3-03377EDBB3D0}">
      <dgm:prSet/>
      <dgm:spPr/>
      <dgm:t>
        <a:bodyPr/>
        <a:lstStyle/>
        <a:p>
          <a:endParaRPr lang="es-ES"/>
        </a:p>
      </dgm:t>
    </dgm:pt>
    <dgm:pt modelId="{5989580D-68F0-4BAE-B179-045E97AA5AFA}" type="sibTrans" cxnId="{FF09145A-C280-41AB-9AE3-03377EDBB3D0}">
      <dgm:prSet/>
      <dgm:spPr/>
      <dgm:t>
        <a:bodyPr/>
        <a:lstStyle/>
        <a:p>
          <a:endParaRPr lang="es-ES"/>
        </a:p>
      </dgm:t>
    </dgm:pt>
    <dgm:pt modelId="{8444B6E9-5B14-4ABE-9055-7C432C7B5974}">
      <dgm:prSet/>
      <dgm:spPr/>
      <dgm:t>
        <a:bodyPr/>
        <a:lstStyle/>
        <a:p>
          <a:r>
            <a:rPr lang="es-ES"/>
            <a:t>Introducción</a:t>
          </a:r>
        </a:p>
      </dgm:t>
    </dgm:pt>
    <dgm:pt modelId="{655235E8-3BF2-48DE-B573-B6746693F9DF}" type="parTrans" cxnId="{1FB69678-E623-4D55-8B4F-6937C7305A55}">
      <dgm:prSet/>
      <dgm:spPr/>
      <dgm:t>
        <a:bodyPr/>
        <a:lstStyle/>
        <a:p>
          <a:endParaRPr lang="es-ES"/>
        </a:p>
      </dgm:t>
    </dgm:pt>
    <dgm:pt modelId="{82106ECB-2345-451C-8F50-1086D8E3B765}" type="sibTrans" cxnId="{1FB69678-E623-4D55-8B4F-6937C7305A55}">
      <dgm:prSet/>
      <dgm:spPr/>
      <dgm:t>
        <a:bodyPr/>
        <a:lstStyle/>
        <a:p>
          <a:endParaRPr lang="es-ES"/>
        </a:p>
      </dgm:t>
    </dgm:pt>
    <dgm:pt modelId="{EF40BCB5-140A-487E-950C-AEFDDFE0776B}">
      <dgm:prSet/>
      <dgm:spPr/>
      <dgm:t>
        <a:bodyPr/>
        <a:lstStyle/>
        <a:p>
          <a:r>
            <a:rPr lang="es-ES" dirty="0"/>
            <a:t>Epidemiología </a:t>
          </a:r>
        </a:p>
      </dgm:t>
    </dgm:pt>
    <dgm:pt modelId="{38CDE7D7-C057-47BC-AC1D-6D43A55FD2A0}" type="parTrans" cxnId="{CBB6ED6A-A6E9-4EEA-ACC2-15E342B789B8}">
      <dgm:prSet/>
      <dgm:spPr/>
      <dgm:t>
        <a:bodyPr/>
        <a:lstStyle/>
        <a:p>
          <a:endParaRPr lang="es-ES"/>
        </a:p>
      </dgm:t>
    </dgm:pt>
    <dgm:pt modelId="{A3AA4920-E87A-4FBB-BC64-E3DE40E9C7F1}" type="sibTrans" cxnId="{CBB6ED6A-A6E9-4EEA-ACC2-15E342B789B8}">
      <dgm:prSet/>
      <dgm:spPr/>
      <dgm:t>
        <a:bodyPr/>
        <a:lstStyle/>
        <a:p>
          <a:endParaRPr lang="es-ES"/>
        </a:p>
      </dgm:t>
    </dgm:pt>
    <dgm:pt modelId="{F4A293D1-9D52-4544-8C24-1CAC65AF5697}">
      <dgm:prSet/>
      <dgm:spPr/>
      <dgm:t>
        <a:bodyPr/>
        <a:lstStyle/>
        <a:p>
          <a:r>
            <a:rPr lang="es-ES" dirty="0"/>
            <a:t>Etiología y fisiopatología</a:t>
          </a:r>
        </a:p>
      </dgm:t>
    </dgm:pt>
    <dgm:pt modelId="{CF55B27D-AF53-4209-BE67-5A353BD83A15}" type="parTrans" cxnId="{AF13BE48-3436-477A-A9B3-DD7A70D22BED}">
      <dgm:prSet/>
      <dgm:spPr/>
      <dgm:t>
        <a:bodyPr/>
        <a:lstStyle/>
        <a:p>
          <a:endParaRPr lang="es-ES"/>
        </a:p>
      </dgm:t>
    </dgm:pt>
    <dgm:pt modelId="{3D134520-4993-4500-8618-6BBD08DF836A}" type="sibTrans" cxnId="{AF13BE48-3436-477A-A9B3-DD7A70D22BED}">
      <dgm:prSet/>
      <dgm:spPr/>
      <dgm:t>
        <a:bodyPr/>
        <a:lstStyle/>
        <a:p>
          <a:endParaRPr lang="es-ES"/>
        </a:p>
      </dgm:t>
    </dgm:pt>
    <dgm:pt modelId="{67163957-5493-489B-82BC-4C30D38AE777}">
      <dgm:prSet/>
      <dgm:spPr/>
      <dgm:t>
        <a:bodyPr/>
        <a:lstStyle/>
        <a:p>
          <a:r>
            <a:rPr lang="es-ES"/>
            <a:t>Manifestaciones clínicas: síntomas</a:t>
          </a:r>
        </a:p>
      </dgm:t>
    </dgm:pt>
    <dgm:pt modelId="{2B154CEF-9D46-483B-983A-99638D5E13F0}" type="parTrans" cxnId="{01E2F930-AF48-4DE1-8176-D99F85549B80}">
      <dgm:prSet/>
      <dgm:spPr/>
      <dgm:t>
        <a:bodyPr/>
        <a:lstStyle/>
        <a:p>
          <a:endParaRPr lang="es-ES"/>
        </a:p>
      </dgm:t>
    </dgm:pt>
    <dgm:pt modelId="{B1EA6BC4-15C0-4541-AF8B-6D248BFB9A21}" type="sibTrans" cxnId="{01E2F930-AF48-4DE1-8176-D99F85549B80}">
      <dgm:prSet/>
      <dgm:spPr/>
      <dgm:t>
        <a:bodyPr/>
        <a:lstStyle/>
        <a:p>
          <a:endParaRPr lang="es-ES"/>
        </a:p>
      </dgm:t>
    </dgm:pt>
    <dgm:pt modelId="{DB7B3419-30F2-443F-9C1B-232F863064F5}">
      <dgm:prSet/>
      <dgm:spPr/>
      <dgm:t>
        <a:bodyPr/>
        <a:lstStyle/>
        <a:p>
          <a:r>
            <a:rPr lang="es-ES"/>
            <a:t>Presentaciones y/o Subtipos del TDAH</a:t>
          </a:r>
        </a:p>
      </dgm:t>
    </dgm:pt>
    <dgm:pt modelId="{79A50A1F-C1B5-4303-A5EB-63CBB0377DB9}" type="parTrans" cxnId="{4D129747-5BBA-492E-955A-8E42947EA296}">
      <dgm:prSet/>
      <dgm:spPr/>
      <dgm:t>
        <a:bodyPr/>
        <a:lstStyle/>
        <a:p>
          <a:endParaRPr lang="es-ES"/>
        </a:p>
      </dgm:t>
    </dgm:pt>
    <dgm:pt modelId="{86B169A5-F794-4A9C-9FBC-BDC31E6A6B3D}" type="sibTrans" cxnId="{4D129747-5BBA-492E-955A-8E42947EA296}">
      <dgm:prSet/>
      <dgm:spPr/>
      <dgm:t>
        <a:bodyPr/>
        <a:lstStyle/>
        <a:p>
          <a:endParaRPr lang="es-ES"/>
        </a:p>
      </dgm:t>
    </dgm:pt>
    <dgm:pt modelId="{63D1B00F-CD98-4F24-8C4B-7DE9FEA12C3E}">
      <dgm:prSet/>
      <dgm:spPr/>
      <dgm:t>
        <a:bodyPr/>
        <a:lstStyle/>
        <a:p>
          <a:r>
            <a:rPr lang="es-ES" dirty="0"/>
            <a:t>Diagnóstico y Evaluación clínica</a:t>
          </a:r>
        </a:p>
      </dgm:t>
    </dgm:pt>
    <dgm:pt modelId="{23E4FEC6-1D56-4335-9FA3-77FBBB1FA0AC}" type="parTrans" cxnId="{9451C46A-0722-4E79-A4A2-3CFD771652E1}">
      <dgm:prSet/>
      <dgm:spPr/>
      <dgm:t>
        <a:bodyPr/>
        <a:lstStyle/>
        <a:p>
          <a:endParaRPr lang="es-ES"/>
        </a:p>
      </dgm:t>
    </dgm:pt>
    <dgm:pt modelId="{60163C65-3A51-4CA6-AB27-C4BE476FD817}" type="sibTrans" cxnId="{9451C46A-0722-4E79-A4A2-3CFD771652E1}">
      <dgm:prSet/>
      <dgm:spPr/>
      <dgm:t>
        <a:bodyPr/>
        <a:lstStyle/>
        <a:p>
          <a:endParaRPr lang="es-ES"/>
        </a:p>
      </dgm:t>
    </dgm:pt>
    <dgm:pt modelId="{96BE700E-9830-4B3F-9A93-8828BD06E8E8}">
      <dgm:prSet/>
      <dgm:spPr/>
      <dgm:t>
        <a:bodyPr/>
        <a:lstStyle/>
        <a:p>
          <a:r>
            <a:rPr lang="es-ES"/>
            <a:t>Diagnóstico Diferencial </a:t>
          </a:r>
        </a:p>
      </dgm:t>
    </dgm:pt>
    <dgm:pt modelId="{3F86BF05-00E0-4E76-994C-73C1F72D2980}" type="parTrans" cxnId="{371CB1E8-D641-4800-8D79-6B2460256008}">
      <dgm:prSet/>
      <dgm:spPr/>
      <dgm:t>
        <a:bodyPr/>
        <a:lstStyle/>
        <a:p>
          <a:endParaRPr lang="es-ES"/>
        </a:p>
      </dgm:t>
    </dgm:pt>
    <dgm:pt modelId="{93D1586C-4EA3-4806-9A4D-374CAB5B91C6}" type="sibTrans" cxnId="{371CB1E8-D641-4800-8D79-6B2460256008}">
      <dgm:prSet/>
      <dgm:spPr/>
      <dgm:t>
        <a:bodyPr/>
        <a:lstStyle/>
        <a:p>
          <a:endParaRPr lang="es-ES"/>
        </a:p>
      </dgm:t>
    </dgm:pt>
    <dgm:pt modelId="{B5C4B54E-AB83-49F9-BC61-94FD1E2EF498}">
      <dgm:prSet/>
      <dgm:spPr/>
      <dgm:t>
        <a:bodyPr/>
        <a:lstStyle/>
        <a:p>
          <a:r>
            <a:rPr lang="es-ES"/>
            <a:t>Comorbilidades</a:t>
          </a:r>
        </a:p>
      </dgm:t>
    </dgm:pt>
    <dgm:pt modelId="{39E094D7-F527-46AE-A840-679D9029F16D}" type="parTrans" cxnId="{868763FF-5302-4E7A-A489-ABC6480146A8}">
      <dgm:prSet/>
      <dgm:spPr/>
      <dgm:t>
        <a:bodyPr/>
        <a:lstStyle/>
        <a:p>
          <a:endParaRPr lang="es-ES"/>
        </a:p>
      </dgm:t>
    </dgm:pt>
    <dgm:pt modelId="{39057AA1-80C6-4537-B2B4-02C20B9F5C6A}" type="sibTrans" cxnId="{868763FF-5302-4E7A-A489-ABC6480146A8}">
      <dgm:prSet/>
      <dgm:spPr/>
      <dgm:t>
        <a:bodyPr/>
        <a:lstStyle/>
        <a:p>
          <a:endParaRPr lang="es-ES"/>
        </a:p>
      </dgm:t>
    </dgm:pt>
    <dgm:pt modelId="{900D9FBD-D798-4F6E-B2F5-EE27C023FC27}">
      <dgm:prSet/>
      <dgm:spPr/>
      <dgm:t>
        <a:bodyPr/>
        <a:lstStyle/>
        <a:p>
          <a:r>
            <a:rPr lang="es-ES"/>
            <a:t>Tratamiento</a:t>
          </a:r>
        </a:p>
      </dgm:t>
    </dgm:pt>
    <dgm:pt modelId="{39310EF2-C0FB-441D-8DB9-0E73E75995FB}" type="parTrans" cxnId="{25AA4F5A-98EC-4043-9737-82C98DF7CEFD}">
      <dgm:prSet/>
      <dgm:spPr/>
      <dgm:t>
        <a:bodyPr/>
        <a:lstStyle/>
        <a:p>
          <a:endParaRPr lang="es-ES"/>
        </a:p>
      </dgm:t>
    </dgm:pt>
    <dgm:pt modelId="{5B057561-4C7E-4B96-9F79-DCF8485DA4B8}" type="sibTrans" cxnId="{25AA4F5A-98EC-4043-9737-82C98DF7CEFD}">
      <dgm:prSet/>
      <dgm:spPr/>
      <dgm:t>
        <a:bodyPr/>
        <a:lstStyle/>
        <a:p>
          <a:endParaRPr lang="es-ES"/>
        </a:p>
      </dgm:t>
    </dgm:pt>
    <dgm:pt modelId="{ECC4186A-88C2-44E2-A2C7-59E52561729B}">
      <dgm:prSet/>
      <dgm:spPr/>
      <dgm:t>
        <a:bodyPr/>
        <a:lstStyle/>
        <a:p>
          <a:r>
            <a:rPr lang="es-ES" dirty="0"/>
            <a:t>Conclusiones</a:t>
          </a:r>
        </a:p>
      </dgm:t>
    </dgm:pt>
    <dgm:pt modelId="{D9F81A8A-21E3-4BFC-9FAD-1E52F42D1AEC}" type="parTrans" cxnId="{0D1510DB-3E75-4B36-857F-E104D5EAA2DD}">
      <dgm:prSet/>
      <dgm:spPr/>
      <dgm:t>
        <a:bodyPr/>
        <a:lstStyle/>
        <a:p>
          <a:endParaRPr lang="es-ES"/>
        </a:p>
      </dgm:t>
    </dgm:pt>
    <dgm:pt modelId="{6BAFDB10-815F-406D-AB09-6650C7DED839}" type="sibTrans" cxnId="{0D1510DB-3E75-4B36-857F-E104D5EAA2DD}">
      <dgm:prSet/>
      <dgm:spPr/>
      <dgm:t>
        <a:bodyPr/>
        <a:lstStyle/>
        <a:p>
          <a:endParaRPr lang="es-ES"/>
        </a:p>
      </dgm:t>
    </dgm:pt>
    <dgm:pt modelId="{44284C44-52BC-4EF0-BB86-0BB0DE1F0769}" type="pres">
      <dgm:prSet presAssocID="{A1AE30B6-DAE4-4258-85B4-58058D13C6E0}" presName="vert0" presStyleCnt="0">
        <dgm:presLayoutVars>
          <dgm:dir/>
          <dgm:animOne val="branch"/>
          <dgm:animLvl val="lvl"/>
        </dgm:presLayoutVars>
      </dgm:prSet>
      <dgm:spPr/>
    </dgm:pt>
    <dgm:pt modelId="{349ED027-0A11-408B-92D3-74A2F1EE5C44}" type="pres">
      <dgm:prSet presAssocID="{C6951E18-D760-44F6-BBC7-B6DDE37C6EDF}" presName="thickLine" presStyleLbl="alignNode1" presStyleIdx="0" presStyleCnt="11"/>
      <dgm:spPr/>
    </dgm:pt>
    <dgm:pt modelId="{65FD908C-9C06-4B59-AAF4-690737E059B3}" type="pres">
      <dgm:prSet presAssocID="{C6951E18-D760-44F6-BBC7-B6DDE37C6EDF}" presName="horz1" presStyleCnt="0"/>
      <dgm:spPr/>
    </dgm:pt>
    <dgm:pt modelId="{6EDCECE9-E0B9-45DB-99D2-62BA39213F94}" type="pres">
      <dgm:prSet presAssocID="{C6951E18-D760-44F6-BBC7-B6DDE37C6EDF}" presName="tx1" presStyleLbl="revTx" presStyleIdx="0" presStyleCnt="11"/>
      <dgm:spPr/>
    </dgm:pt>
    <dgm:pt modelId="{A3C25FE1-7373-4181-8727-E638432A2160}" type="pres">
      <dgm:prSet presAssocID="{C6951E18-D760-44F6-BBC7-B6DDE37C6EDF}" presName="vert1" presStyleCnt="0"/>
      <dgm:spPr/>
    </dgm:pt>
    <dgm:pt modelId="{B05DAEDB-A074-4C47-846E-2534695894D0}" type="pres">
      <dgm:prSet presAssocID="{8444B6E9-5B14-4ABE-9055-7C432C7B5974}" presName="thickLine" presStyleLbl="alignNode1" presStyleIdx="1" presStyleCnt="11"/>
      <dgm:spPr/>
    </dgm:pt>
    <dgm:pt modelId="{D4C969F8-4F3F-4B20-8ED3-E5CEFA03D695}" type="pres">
      <dgm:prSet presAssocID="{8444B6E9-5B14-4ABE-9055-7C432C7B5974}" presName="horz1" presStyleCnt="0"/>
      <dgm:spPr/>
    </dgm:pt>
    <dgm:pt modelId="{DBA07937-5A38-443B-AA63-7E1FA2AA54AB}" type="pres">
      <dgm:prSet presAssocID="{8444B6E9-5B14-4ABE-9055-7C432C7B5974}" presName="tx1" presStyleLbl="revTx" presStyleIdx="1" presStyleCnt="11"/>
      <dgm:spPr/>
    </dgm:pt>
    <dgm:pt modelId="{05D1C67B-1014-4B45-8F84-6652766920F3}" type="pres">
      <dgm:prSet presAssocID="{8444B6E9-5B14-4ABE-9055-7C432C7B5974}" presName="vert1" presStyleCnt="0"/>
      <dgm:spPr/>
    </dgm:pt>
    <dgm:pt modelId="{7A62323D-D5E5-49F0-8F61-69553A9147BE}" type="pres">
      <dgm:prSet presAssocID="{EF40BCB5-140A-487E-950C-AEFDDFE0776B}" presName="thickLine" presStyleLbl="alignNode1" presStyleIdx="2" presStyleCnt="11"/>
      <dgm:spPr/>
    </dgm:pt>
    <dgm:pt modelId="{AC51F552-6250-4B0B-9F00-652D1FAE8324}" type="pres">
      <dgm:prSet presAssocID="{EF40BCB5-140A-487E-950C-AEFDDFE0776B}" presName="horz1" presStyleCnt="0"/>
      <dgm:spPr/>
    </dgm:pt>
    <dgm:pt modelId="{32BBAC25-6368-4F86-9773-330157D02E72}" type="pres">
      <dgm:prSet presAssocID="{EF40BCB5-140A-487E-950C-AEFDDFE0776B}" presName="tx1" presStyleLbl="revTx" presStyleIdx="2" presStyleCnt="11"/>
      <dgm:spPr/>
    </dgm:pt>
    <dgm:pt modelId="{E6360204-E8AF-4E3A-9AB2-A76B8594A20D}" type="pres">
      <dgm:prSet presAssocID="{EF40BCB5-140A-487E-950C-AEFDDFE0776B}" presName="vert1" presStyleCnt="0"/>
      <dgm:spPr/>
    </dgm:pt>
    <dgm:pt modelId="{CB753969-7FDA-445D-80C2-C30EDC00CC21}" type="pres">
      <dgm:prSet presAssocID="{F4A293D1-9D52-4544-8C24-1CAC65AF5697}" presName="thickLine" presStyleLbl="alignNode1" presStyleIdx="3" presStyleCnt="11"/>
      <dgm:spPr/>
    </dgm:pt>
    <dgm:pt modelId="{413C8457-3DBA-46EB-B835-A438FE3340B4}" type="pres">
      <dgm:prSet presAssocID="{F4A293D1-9D52-4544-8C24-1CAC65AF5697}" presName="horz1" presStyleCnt="0"/>
      <dgm:spPr/>
    </dgm:pt>
    <dgm:pt modelId="{91AD2713-1152-4983-A2A3-0557B14D4468}" type="pres">
      <dgm:prSet presAssocID="{F4A293D1-9D52-4544-8C24-1CAC65AF5697}" presName="tx1" presStyleLbl="revTx" presStyleIdx="3" presStyleCnt="11"/>
      <dgm:spPr/>
    </dgm:pt>
    <dgm:pt modelId="{5550D309-7119-4FA6-A199-F53728582366}" type="pres">
      <dgm:prSet presAssocID="{F4A293D1-9D52-4544-8C24-1CAC65AF5697}" presName="vert1" presStyleCnt="0"/>
      <dgm:spPr/>
    </dgm:pt>
    <dgm:pt modelId="{A6D39B42-CFDE-4A86-96D8-077C16159E11}" type="pres">
      <dgm:prSet presAssocID="{67163957-5493-489B-82BC-4C30D38AE777}" presName="thickLine" presStyleLbl="alignNode1" presStyleIdx="4" presStyleCnt="11"/>
      <dgm:spPr/>
    </dgm:pt>
    <dgm:pt modelId="{1FBBAD41-37E9-40A0-970F-749EC8856D92}" type="pres">
      <dgm:prSet presAssocID="{67163957-5493-489B-82BC-4C30D38AE777}" presName="horz1" presStyleCnt="0"/>
      <dgm:spPr/>
    </dgm:pt>
    <dgm:pt modelId="{D53C6EC9-76B5-4988-BBAA-D2611FE00FB4}" type="pres">
      <dgm:prSet presAssocID="{67163957-5493-489B-82BC-4C30D38AE777}" presName="tx1" presStyleLbl="revTx" presStyleIdx="4" presStyleCnt="11"/>
      <dgm:spPr/>
    </dgm:pt>
    <dgm:pt modelId="{DA81FC89-B868-4AF5-908D-C1453F27479D}" type="pres">
      <dgm:prSet presAssocID="{67163957-5493-489B-82BC-4C30D38AE777}" presName="vert1" presStyleCnt="0"/>
      <dgm:spPr/>
    </dgm:pt>
    <dgm:pt modelId="{4BCED883-C55B-4A19-93E4-ECDFD83E33DA}" type="pres">
      <dgm:prSet presAssocID="{DB7B3419-30F2-443F-9C1B-232F863064F5}" presName="thickLine" presStyleLbl="alignNode1" presStyleIdx="5" presStyleCnt="11"/>
      <dgm:spPr/>
    </dgm:pt>
    <dgm:pt modelId="{48CF59C7-8D45-4125-9107-126B6AEB346D}" type="pres">
      <dgm:prSet presAssocID="{DB7B3419-30F2-443F-9C1B-232F863064F5}" presName="horz1" presStyleCnt="0"/>
      <dgm:spPr/>
    </dgm:pt>
    <dgm:pt modelId="{42154339-5FFE-4B50-B22F-56ADA91023A9}" type="pres">
      <dgm:prSet presAssocID="{DB7B3419-30F2-443F-9C1B-232F863064F5}" presName="tx1" presStyleLbl="revTx" presStyleIdx="5" presStyleCnt="11"/>
      <dgm:spPr/>
    </dgm:pt>
    <dgm:pt modelId="{542CCD81-573C-4670-8501-D35C77777420}" type="pres">
      <dgm:prSet presAssocID="{DB7B3419-30F2-443F-9C1B-232F863064F5}" presName="vert1" presStyleCnt="0"/>
      <dgm:spPr/>
    </dgm:pt>
    <dgm:pt modelId="{1A2C8F55-A813-4763-B9DC-28A54D1B35A5}" type="pres">
      <dgm:prSet presAssocID="{63D1B00F-CD98-4F24-8C4B-7DE9FEA12C3E}" presName="thickLine" presStyleLbl="alignNode1" presStyleIdx="6" presStyleCnt="11"/>
      <dgm:spPr/>
    </dgm:pt>
    <dgm:pt modelId="{9C1ED3DF-0DB2-4F45-B77B-D77497D59ECF}" type="pres">
      <dgm:prSet presAssocID="{63D1B00F-CD98-4F24-8C4B-7DE9FEA12C3E}" presName="horz1" presStyleCnt="0"/>
      <dgm:spPr/>
    </dgm:pt>
    <dgm:pt modelId="{8A1F2263-4643-44AF-9048-B2072EB9A142}" type="pres">
      <dgm:prSet presAssocID="{63D1B00F-CD98-4F24-8C4B-7DE9FEA12C3E}" presName="tx1" presStyleLbl="revTx" presStyleIdx="6" presStyleCnt="11"/>
      <dgm:spPr/>
    </dgm:pt>
    <dgm:pt modelId="{2444683C-D2D7-433F-8388-EC138E42CD5D}" type="pres">
      <dgm:prSet presAssocID="{63D1B00F-CD98-4F24-8C4B-7DE9FEA12C3E}" presName="vert1" presStyleCnt="0"/>
      <dgm:spPr/>
    </dgm:pt>
    <dgm:pt modelId="{9B467155-D570-4F6A-BD29-744822DFAC43}" type="pres">
      <dgm:prSet presAssocID="{96BE700E-9830-4B3F-9A93-8828BD06E8E8}" presName="thickLine" presStyleLbl="alignNode1" presStyleIdx="7" presStyleCnt="11"/>
      <dgm:spPr/>
    </dgm:pt>
    <dgm:pt modelId="{5187209B-2A95-4477-8F15-3FEB93C7BD35}" type="pres">
      <dgm:prSet presAssocID="{96BE700E-9830-4B3F-9A93-8828BD06E8E8}" presName="horz1" presStyleCnt="0"/>
      <dgm:spPr/>
    </dgm:pt>
    <dgm:pt modelId="{3D2042C9-65AD-4E14-A8F9-3CB1324497A7}" type="pres">
      <dgm:prSet presAssocID="{96BE700E-9830-4B3F-9A93-8828BD06E8E8}" presName="tx1" presStyleLbl="revTx" presStyleIdx="7" presStyleCnt="11"/>
      <dgm:spPr/>
    </dgm:pt>
    <dgm:pt modelId="{EE04D792-215F-406D-A26F-2A026B0CF099}" type="pres">
      <dgm:prSet presAssocID="{96BE700E-9830-4B3F-9A93-8828BD06E8E8}" presName="vert1" presStyleCnt="0"/>
      <dgm:spPr/>
    </dgm:pt>
    <dgm:pt modelId="{3C9E45E7-F872-4B13-B571-4D5B3AE8D61C}" type="pres">
      <dgm:prSet presAssocID="{B5C4B54E-AB83-49F9-BC61-94FD1E2EF498}" presName="thickLine" presStyleLbl="alignNode1" presStyleIdx="8" presStyleCnt="11"/>
      <dgm:spPr/>
    </dgm:pt>
    <dgm:pt modelId="{C7084357-141C-4DE4-A8F7-01070471AB76}" type="pres">
      <dgm:prSet presAssocID="{B5C4B54E-AB83-49F9-BC61-94FD1E2EF498}" presName="horz1" presStyleCnt="0"/>
      <dgm:spPr/>
    </dgm:pt>
    <dgm:pt modelId="{E729A551-64C7-491E-B720-41DF32C44F3D}" type="pres">
      <dgm:prSet presAssocID="{B5C4B54E-AB83-49F9-BC61-94FD1E2EF498}" presName="tx1" presStyleLbl="revTx" presStyleIdx="8" presStyleCnt="11"/>
      <dgm:spPr/>
    </dgm:pt>
    <dgm:pt modelId="{A3A155FF-A26D-4191-B8ED-7241F8C9747A}" type="pres">
      <dgm:prSet presAssocID="{B5C4B54E-AB83-49F9-BC61-94FD1E2EF498}" presName="vert1" presStyleCnt="0"/>
      <dgm:spPr/>
    </dgm:pt>
    <dgm:pt modelId="{7EA6D342-5046-4BE9-B939-36A984CC75BA}" type="pres">
      <dgm:prSet presAssocID="{900D9FBD-D798-4F6E-B2F5-EE27C023FC27}" presName="thickLine" presStyleLbl="alignNode1" presStyleIdx="9" presStyleCnt="11"/>
      <dgm:spPr/>
    </dgm:pt>
    <dgm:pt modelId="{B265B97E-C63B-403D-8CF1-F3F82DAB43EF}" type="pres">
      <dgm:prSet presAssocID="{900D9FBD-D798-4F6E-B2F5-EE27C023FC27}" presName="horz1" presStyleCnt="0"/>
      <dgm:spPr/>
    </dgm:pt>
    <dgm:pt modelId="{D7BDA5CC-8A83-4B8A-9DC3-EC8A7A97465E}" type="pres">
      <dgm:prSet presAssocID="{900D9FBD-D798-4F6E-B2F5-EE27C023FC27}" presName="tx1" presStyleLbl="revTx" presStyleIdx="9" presStyleCnt="11"/>
      <dgm:spPr/>
    </dgm:pt>
    <dgm:pt modelId="{55A672DD-0BB0-496C-802F-EA48DB5E9F22}" type="pres">
      <dgm:prSet presAssocID="{900D9FBD-D798-4F6E-B2F5-EE27C023FC27}" presName="vert1" presStyleCnt="0"/>
      <dgm:spPr/>
    </dgm:pt>
    <dgm:pt modelId="{CE864D1F-8A44-4CC1-ABC8-49E41A093719}" type="pres">
      <dgm:prSet presAssocID="{ECC4186A-88C2-44E2-A2C7-59E52561729B}" presName="thickLine" presStyleLbl="alignNode1" presStyleIdx="10" presStyleCnt="11"/>
      <dgm:spPr/>
    </dgm:pt>
    <dgm:pt modelId="{C017F4F2-EC7F-4E7E-882F-D3DDF09E3ABE}" type="pres">
      <dgm:prSet presAssocID="{ECC4186A-88C2-44E2-A2C7-59E52561729B}" presName="horz1" presStyleCnt="0"/>
      <dgm:spPr/>
    </dgm:pt>
    <dgm:pt modelId="{4D4531F2-F4F7-4B75-BFA9-77C6F6C35F7A}" type="pres">
      <dgm:prSet presAssocID="{ECC4186A-88C2-44E2-A2C7-59E52561729B}" presName="tx1" presStyleLbl="revTx" presStyleIdx="10" presStyleCnt="11"/>
      <dgm:spPr/>
    </dgm:pt>
    <dgm:pt modelId="{5098376F-680F-43CF-BDCD-07A56BD6A502}" type="pres">
      <dgm:prSet presAssocID="{ECC4186A-88C2-44E2-A2C7-59E52561729B}" presName="vert1" presStyleCnt="0"/>
      <dgm:spPr/>
    </dgm:pt>
  </dgm:ptLst>
  <dgm:cxnLst>
    <dgm:cxn modelId="{8A58EE02-84B6-4757-837D-A13F13E7643F}" type="presOf" srcId="{B5C4B54E-AB83-49F9-BC61-94FD1E2EF498}" destId="{E729A551-64C7-491E-B720-41DF32C44F3D}" srcOrd="0" destOrd="0" presId="urn:microsoft.com/office/officeart/2008/layout/LinedList"/>
    <dgm:cxn modelId="{2352FE0D-40B2-4BED-AD3F-E1CA69D53BB4}" type="presOf" srcId="{ECC4186A-88C2-44E2-A2C7-59E52561729B}" destId="{4D4531F2-F4F7-4B75-BFA9-77C6F6C35F7A}" srcOrd="0" destOrd="0" presId="urn:microsoft.com/office/officeart/2008/layout/LinedList"/>
    <dgm:cxn modelId="{01E2F930-AF48-4DE1-8176-D99F85549B80}" srcId="{A1AE30B6-DAE4-4258-85B4-58058D13C6E0}" destId="{67163957-5493-489B-82BC-4C30D38AE777}" srcOrd="4" destOrd="0" parTransId="{2B154CEF-9D46-483B-983A-99638D5E13F0}" sibTransId="{B1EA6BC4-15C0-4541-AF8B-6D248BFB9A21}"/>
    <dgm:cxn modelId="{C26D8D47-CB7A-422A-A018-EA472BA11C1C}" type="presOf" srcId="{67163957-5493-489B-82BC-4C30D38AE777}" destId="{D53C6EC9-76B5-4988-BBAA-D2611FE00FB4}" srcOrd="0" destOrd="0" presId="urn:microsoft.com/office/officeart/2008/layout/LinedList"/>
    <dgm:cxn modelId="{4D129747-5BBA-492E-955A-8E42947EA296}" srcId="{A1AE30B6-DAE4-4258-85B4-58058D13C6E0}" destId="{DB7B3419-30F2-443F-9C1B-232F863064F5}" srcOrd="5" destOrd="0" parTransId="{79A50A1F-C1B5-4303-A5EB-63CBB0377DB9}" sibTransId="{86B169A5-F794-4A9C-9FBC-BDC31E6A6B3D}"/>
    <dgm:cxn modelId="{AF13BE48-3436-477A-A9B3-DD7A70D22BED}" srcId="{A1AE30B6-DAE4-4258-85B4-58058D13C6E0}" destId="{F4A293D1-9D52-4544-8C24-1CAC65AF5697}" srcOrd="3" destOrd="0" parTransId="{CF55B27D-AF53-4209-BE67-5A353BD83A15}" sibTransId="{3D134520-4993-4500-8618-6BBD08DF836A}"/>
    <dgm:cxn modelId="{9451C46A-0722-4E79-A4A2-3CFD771652E1}" srcId="{A1AE30B6-DAE4-4258-85B4-58058D13C6E0}" destId="{63D1B00F-CD98-4F24-8C4B-7DE9FEA12C3E}" srcOrd="6" destOrd="0" parTransId="{23E4FEC6-1D56-4335-9FA3-77FBBB1FA0AC}" sibTransId="{60163C65-3A51-4CA6-AB27-C4BE476FD817}"/>
    <dgm:cxn modelId="{CBB6ED6A-A6E9-4EEA-ACC2-15E342B789B8}" srcId="{A1AE30B6-DAE4-4258-85B4-58058D13C6E0}" destId="{EF40BCB5-140A-487E-950C-AEFDDFE0776B}" srcOrd="2" destOrd="0" parTransId="{38CDE7D7-C057-47BC-AC1D-6D43A55FD2A0}" sibTransId="{A3AA4920-E87A-4FBB-BC64-E3DE40E9C7F1}"/>
    <dgm:cxn modelId="{1FB69678-E623-4D55-8B4F-6937C7305A55}" srcId="{A1AE30B6-DAE4-4258-85B4-58058D13C6E0}" destId="{8444B6E9-5B14-4ABE-9055-7C432C7B5974}" srcOrd="1" destOrd="0" parTransId="{655235E8-3BF2-48DE-B573-B6746693F9DF}" sibTransId="{82106ECB-2345-451C-8F50-1086D8E3B765}"/>
    <dgm:cxn modelId="{FF09145A-C280-41AB-9AE3-03377EDBB3D0}" srcId="{A1AE30B6-DAE4-4258-85B4-58058D13C6E0}" destId="{C6951E18-D760-44F6-BBC7-B6DDE37C6EDF}" srcOrd="0" destOrd="0" parTransId="{80D1B6C3-0579-41E5-8514-A4A5EA0D65AD}" sibTransId="{5989580D-68F0-4BAE-B179-045E97AA5AFA}"/>
    <dgm:cxn modelId="{25AA4F5A-98EC-4043-9737-82C98DF7CEFD}" srcId="{A1AE30B6-DAE4-4258-85B4-58058D13C6E0}" destId="{900D9FBD-D798-4F6E-B2F5-EE27C023FC27}" srcOrd="9" destOrd="0" parTransId="{39310EF2-C0FB-441D-8DB9-0E73E75995FB}" sibTransId="{5B057561-4C7E-4B96-9F79-DCF8485DA4B8}"/>
    <dgm:cxn modelId="{C4050786-D1BD-4A22-99FD-8039857B1BC6}" type="presOf" srcId="{C6951E18-D760-44F6-BBC7-B6DDE37C6EDF}" destId="{6EDCECE9-E0B9-45DB-99D2-62BA39213F94}" srcOrd="0" destOrd="0" presId="urn:microsoft.com/office/officeart/2008/layout/LinedList"/>
    <dgm:cxn modelId="{6EDDE59E-C18D-479B-8F5D-B46724608A2D}" type="presOf" srcId="{8444B6E9-5B14-4ABE-9055-7C432C7B5974}" destId="{DBA07937-5A38-443B-AA63-7E1FA2AA54AB}" srcOrd="0" destOrd="0" presId="urn:microsoft.com/office/officeart/2008/layout/LinedList"/>
    <dgm:cxn modelId="{FAF2CAAF-F047-4856-9DFD-3D30619BD93F}" type="presOf" srcId="{63D1B00F-CD98-4F24-8C4B-7DE9FEA12C3E}" destId="{8A1F2263-4643-44AF-9048-B2072EB9A142}" srcOrd="0" destOrd="0" presId="urn:microsoft.com/office/officeart/2008/layout/LinedList"/>
    <dgm:cxn modelId="{DA6240D4-D0AE-4AC2-9DFE-B3FCB7BF9D64}" type="presOf" srcId="{EF40BCB5-140A-487E-950C-AEFDDFE0776B}" destId="{32BBAC25-6368-4F86-9773-330157D02E72}" srcOrd="0" destOrd="0" presId="urn:microsoft.com/office/officeart/2008/layout/LinedList"/>
    <dgm:cxn modelId="{0AA017D9-A8C5-4CC6-98C3-CCF5C241CA1E}" type="presOf" srcId="{DB7B3419-30F2-443F-9C1B-232F863064F5}" destId="{42154339-5FFE-4B50-B22F-56ADA91023A9}" srcOrd="0" destOrd="0" presId="urn:microsoft.com/office/officeart/2008/layout/LinedList"/>
    <dgm:cxn modelId="{290498DA-4387-45DC-996D-1B75EDBE69F8}" type="presOf" srcId="{A1AE30B6-DAE4-4258-85B4-58058D13C6E0}" destId="{44284C44-52BC-4EF0-BB86-0BB0DE1F0769}" srcOrd="0" destOrd="0" presId="urn:microsoft.com/office/officeart/2008/layout/LinedList"/>
    <dgm:cxn modelId="{0D1510DB-3E75-4B36-857F-E104D5EAA2DD}" srcId="{A1AE30B6-DAE4-4258-85B4-58058D13C6E0}" destId="{ECC4186A-88C2-44E2-A2C7-59E52561729B}" srcOrd="10" destOrd="0" parTransId="{D9F81A8A-21E3-4BFC-9FAD-1E52F42D1AEC}" sibTransId="{6BAFDB10-815F-406D-AB09-6650C7DED839}"/>
    <dgm:cxn modelId="{371CB1E8-D641-4800-8D79-6B2460256008}" srcId="{A1AE30B6-DAE4-4258-85B4-58058D13C6E0}" destId="{96BE700E-9830-4B3F-9A93-8828BD06E8E8}" srcOrd="7" destOrd="0" parTransId="{3F86BF05-00E0-4E76-994C-73C1F72D2980}" sibTransId="{93D1586C-4EA3-4806-9A4D-374CAB5B91C6}"/>
    <dgm:cxn modelId="{0443EDEE-9538-4BD3-ACE2-21D8855C83B3}" type="presOf" srcId="{900D9FBD-D798-4F6E-B2F5-EE27C023FC27}" destId="{D7BDA5CC-8A83-4B8A-9DC3-EC8A7A97465E}" srcOrd="0" destOrd="0" presId="urn:microsoft.com/office/officeart/2008/layout/LinedList"/>
    <dgm:cxn modelId="{FBF9A8F3-7CA5-4389-8F24-C4ECB5C28665}" type="presOf" srcId="{96BE700E-9830-4B3F-9A93-8828BD06E8E8}" destId="{3D2042C9-65AD-4E14-A8F9-3CB1324497A7}" srcOrd="0" destOrd="0" presId="urn:microsoft.com/office/officeart/2008/layout/LinedList"/>
    <dgm:cxn modelId="{9C2A5EFE-BEB6-4A7B-B682-14608C44E589}" type="presOf" srcId="{F4A293D1-9D52-4544-8C24-1CAC65AF5697}" destId="{91AD2713-1152-4983-A2A3-0557B14D4468}" srcOrd="0" destOrd="0" presId="urn:microsoft.com/office/officeart/2008/layout/LinedList"/>
    <dgm:cxn modelId="{868763FF-5302-4E7A-A489-ABC6480146A8}" srcId="{A1AE30B6-DAE4-4258-85B4-58058D13C6E0}" destId="{B5C4B54E-AB83-49F9-BC61-94FD1E2EF498}" srcOrd="8" destOrd="0" parTransId="{39E094D7-F527-46AE-A840-679D9029F16D}" sibTransId="{39057AA1-80C6-4537-B2B4-02C20B9F5C6A}"/>
    <dgm:cxn modelId="{58665497-07A0-40C3-A076-2176246358F6}" type="presParOf" srcId="{44284C44-52BC-4EF0-BB86-0BB0DE1F0769}" destId="{349ED027-0A11-408B-92D3-74A2F1EE5C44}" srcOrd="0" destOrd="0" presId="urn:microsoft.com/office/officeart/2008/layout/LinedList"/>
    <dgm:cxn modelId="{BAC47C89-BBA0-4D2D-9CAA-7D2243BFA46B}" type="presParOf" srcId="{44284C44-52BC-4EF0-BB86-0BB0DE1F0769}" destId="{65FD908C-9C06-4B59-AAF4-690737E059B3}" srcOrd="1" destOrd="0" presId="urn:microsoft.com/office/officeart/2008/layout/LinedList"/>
    <dgm:cxn modelId="{B7C5419A-9974-4C27-BD24-29470F77AD91}" type="presParOf" srcId="{65FD908C-9C06-4B59-AAF4-690737E059B3}" destId="{6EDCECE9-E0B9-45DB-99D2-62BA39213F94}" srcOrd="0" destOrd="0" presId="urn:microsoft.com/office/officeart/2008/layout/LinedList"/>
    <dgm:cxn modelId="{2B2519F7-B379-4CB5-BE2A-0CB226FEC788}" type="presParOf" srcId="{65FD908C-9C06-4B59-AAF4-690737E059B3}" destId="{A3C25FE1-7373-4181-8727-E638432A2160}" srcOrd="1" destOrd="0" presId="urn:microsoft.com/office/officeart/2008/layout/LinedList"/>
    <dgm:cxn modelId="{FAA973AE-E850-4F62-8D11-CAA26622AB81}" type="presParOf" srcId="{44284C44-52BC-4EF0-BB86-0BB0DE1F0769}" destId="{B05DAEDB-A074-4C47-846E-2534695894D0}" srcOrd="2" destOrd="0" presId="urn:microsoft.com/office/officeart/2008/layout/LinedList"/>
    <dgm:cxn modelId="{CF2F2932-0781-4A24-B76D-3EBBFBC2FF8F}" type="presParOf" srcId="{44284C44-52BC-4EF0-BB86-0BB0DE1F0769}" destId="{D4C969F8-4F3F-4B20-8ED3-E5CEFA03D695}" srcOrd="3" destOrd="0" presId="urn:microsoft.com/office/officeart/2008/layout/LinedList"/>
    <dgm:cxn modelId="{0497F363-8463-46D1-8A9C-997F4492D646}" type="presParOf" srcId="{D4C969F8-4F3F-4B20-8ED3-E5CEFA03D695}" destId="{DBA07937-5A38-443B-AA63-7E1FA2AA54AB}" srcOrd="0" destOrd="0" presId="urn:microsoft.com/office/officeart/2008/layout/LinedList"/>
    <dgm:cxn modelId="{B5BF7293-87DE-42B4-BFA8-04547FE16644}" type="presParOf" srcId="{D4C969F8-4F3F-4B20-8ED3-E5CEFA03D695}" destId="{05D1C67B-1014-4B45-8F84-6652766920F3}" srcOrd="1" destOrd="0" presId="urn:microsoft.com/office/officeart/2008/layout/LinedList"/>
    <dgm:cxn modelId="{199582F3-4B7F-4B9B-85E4-91EAB0E725BD}" type="presParOf" srcId="{44284C44-52BC-4EF0-BB86-0BB0DE1F0769}" destId="{7A62323D-D5E5-49F0-8F61-69553A9147BE}" srcOrd="4" destOrd="0" presId="urn:microsoft.com/office/officeart/2008/layout/LinedList"/>
    <dgm:cxn modelId="{BA8A4556-FA9F-4A20-8537-D99459E8FB25}" type="presParOf" srcId="{44284C44-52BC-4EF0-BB86-0BB0DE1F0769}" destId="{AC51F552-6250-4B0B-9F00-652D1FAE8324}" srcOrd="5" destOrd="0" presId="urn:microsoft.com/office/officeart/2008/layout/LinedList"/>
    <dgm:cxn modelId="{6C5DC7DD-9511-409A-8DF7-68AEE2700679}" type="presParOf" srcId="{AC51F552-6250-4B0B-9F00-652D1FAE8324}" destId="{32BBAC25-6368-4F86-9773-330157D02E72}" srcOrd="0" destOrd="0" presId="urn:microsoft.com/office/officeart/2008/layout/LinedList"/>
    <dgm:cxn modelId="{7B1D75D2-B66C-4B25-92DC-E711FBD49BBD}" type="presParOf" srcId="{AC51F552-6250-4B0B-9F00-652D1FAE8324}" destId="{E6360204-E8AF-4E3A-9AB2-A76B8594A20D}" srcOrd="1" destOrd="0" presId="urn:microsoft.com/office/officeart/2008/layout/LinedList"/>
    <dgm:cxn modelId="{2FD995F5-954C-4294-98E9-A147F67BDC52}" type="presParOf" srcId="{44284C44-52BC-4EF0-BB86-0BB0DE1F0769}" destId="{CB753969-7FDA-445D-80C2-C30EDC00CC21}" srcOrd="6" destOrd="0" presId="urn:microsoft.com/office/officeart/2008/layout/LinedList"/>
    <dgm:cxn modelId="{7C2FE08B-8D91-470D-85C1-E772503F34FF}" type="presParOf" srcId="{44284C44-52BC-4EF0-BB86-0BB0DE1F0769}" destId="{413C8457-3DBA-46EB-B835-A438FE3340B4}" srcOrd="7" destOrd="0" presId="urn:microsoft.com/office/officeart/2008/layout/LinedList"/>
    <dgm:cxn modelId="{F03FA984-3E8F-442C-BCE8-B914635C7743}" type="presParOf" srcId="{413C8457-3DBA-46EB-B835-A438FE3340B4}" destId="{91AD2713-1152-4983-A2A3-0557B14D4468}" srcOrd="0" destOrd="0" presId="urn:microsoft.com/office/officeart/2008/layout/LinedList"/>
    <dgm:cxn modelId="{748A1575-42A2-4319-9D1E-B2B249C54E6C}" type="presParOf" srcId="{413C8457-3DBA-46EB-B835-A438FE3340B4}" destId="{5550D309-7119-4FA6-A199-F53728582366}" srcOrd="1" destOrd="0" presId="urn:microsoft.com/office/officeart/2008/layout/LinedList"/>
    <dgm:cxn modelId="{622702BF-EFD4-43A9-A875-8DE4452146EC}" type="presParOf" srcId="{44284C44-52BC-4EF0-BB86-0BB0DE1F0769}" destId="{A6D39B42-CFDE-4A86-96D8-077C16159E11}" srcOrd="8" destOrd="0" presId="urn:microsoft.com/office/officeart/2008/layout/LinedList"/>
    <dgm:cxn modelId="{6AD22E60-FB86-4BB4-ABC9-5E1ED8961436}" type="presParOf" srcId="{44284C44-52BC-4EF0-BB86-0BB0DE1F0769}" destId="{1FBBAD41-37E9-40A0-970F-749EC8856D92}" srcOrd="9" destOrd="0" presId="urn:microsoft.com/office/officeart/2008/layout/LinedList"/>
    <dgm:cxn modelId="{931C9405-91DB-420D-9A1B-AED2A4A7B206}" type="presParOf" srcId="{1FBBAD41-37E9-40A0-970F-749EC8856D92}" destId="{D53C6EC9-76B5-4988-BBAA-D2611FE00FB4}" srcOrd="0" destOrd="0" presId="urn:microsoft.com/office/officeart/2008/layout/LinedList"/>
    <dgm:cxn modelId="{9BDEF900-F9F9-4A1B-9B67-6A2F7647DAEE}" type="presParOf" srcId="{1FBBAD41-37E9-40A0-970F-749EC8856D92}" destId="{DA81FC89-B868-4AF5-908D-C1453F27479D}" srcOrd="1" destOrd="0" presId="urn:microsoft.com/office/officeart/2008/layout/LinedList"/>
    <dgm:cxn modelId="{67285817-2BB0-470E-9809-97B4B4E0FF13}" type="presParOf" srcId="{44284C44-52BC-4EF0-BB86-0BB0DE1F0769}" destId="{4BCED883-C55B-4A19-93E4-ECDFD83E33DA}" srcOrd="10" destOrd="0" presId="urn:microsoft.com/office/officeart/2008/layout/LinedList"/>
    <dgm:cxn modelId="{F81804F1-8EC1-4A50-AEB7-21E176BFD16B}" type="presParOf" srcId="{44284C44-52BC-4EF0-BB86-0BB0DE1F0769}" destId="{48CF59C7-8D45-4125-9107-126B6AEB346D}" srcOrd="11" destOrd="0" presId="urn:microsoft.com/office/officeart/2008/layout/LinedList"/>
    <dgm:cxn modelId="{507BF982-3D32-48E6-8050-2630D5B472D8}" type="presParOf" srcId="{48CF59C7-8D45-4125-9107-126B6AEB346D}" destId="{42154339-5FFE-4B50-B22F-56ADA91023A9}" srcOrd="0" destOrd="0" presId="urn:microsoft.com/office/officeart/2008/layout/LinedList"/>
    <dgm:cxn modelId="{D4586DE1-696D-4FDD-8AEB-183FC5605F5E}" type="presParOf" srcId="{48CF59C7-8D45-4125-9107-126B6AEB346D}" destId="{542CCD81-573C-4670-8501-D35C77777420}" srcOrd="1" destOrd="0" presId="urn:microsoft.com/office/officeart/2008/layout/LinedList"/>
    <dgm:cxn modelId="{A168522A-264E-467C-9818-C38CF95DEDFB}" type="presParOf" srcId="{44284C44-52BC-4EF0-BB86-0BB0DE1F0769}" destId="{1A2C8F55-A813-4763-B9DC-28A54D1B35A5}" srcOrd="12" destOrd="0" presId="urn:microsoft.com/office/officeart/2008/layout/LinedList"/>
    <dgm:cxn modelId="{6F92831D-EF22-4C55-AD2A-3B315F20C85D}" type="presParOf" srcId="{44284C44-52BC-4EF0-BB86-0BB0DE1F0769}" destId="{9C1ED3DF-0DB2-4F45-B77B-D77497D59ECF}" srcOrd="13" destOrd="0" presId="urn:microsoft.com/office/officeart/2008/layout/LinedList"/>
    <dgm:cxn modelId="{494ECBAD-D990-4588-8527-F5F6BF67AABE}" type="presParOf" srcId="{9C1ED3DF-0DB2-4F45-B77B-D77497D59ECF}" destId="{8A1F2263-4643-44AF-9048-B2072EB9A142}" srcOrd="0" destOrd="0" presId="urn:microsoft.com/office/officeart/2008/layout/LinedList"/>
    <dgm:cxn modelId="{E986CB73-352C-4BE4-94A9-4ECAD79E99E2}" type="presParOf" srcId="{9C1ED3DF-0DB2-4F45-B77B-D77497D59ECF}" destId="{2444683C-D2D7-433F-8388-EC138E42CD5D}" srcOrd="1" destOrd="0" presId="urn:microsoft.com/office/officeart/2008/layout/LinedList"/>
    <dgm:cxn modelId="{984503AC-44EF-4A72-B8BA-1A5DEC6B56FA}" type="presParOf" srcId="{44284C44-52BC-4EF0-BB86-0BB0DE1F0769}" destId="{9B467155-D570-4F6A-BD29-744822DFAC43}" srcOrd="14" destOrd="0" presId="urn:microsoft.com/office/officeart/2008/layout/LinedList"/>
    <dgm:cxn modelId="{C103DC51-E12E-44E4-ADEA-8E89BB39764E}" type="presParOf" srcId="{44284C44-52BC-4EF0-BB86-0BB0DE1F0769}" destId="{5187209B-2A95-4477-8F15-3FEB93C7BD35}" srcOrd="15" destOrd="0" presId="urn:microsoft.com/office/officeart/2008/layout/LinedList"/>
    <dgm:cxn modelId="{927FE71C-EB5D-4464-A11E-8FFE2758E5D7}" type="presParOf" srcId="{5187209B-2A95-4477-8F15-3FEB93C7BD35}" destId="{3D2042C9-65AD-4E14-A8F9-3CB1324497A7}" srcOrd="0" destOrd="0" presId="urn:microsoft.com/office/officeart/2008/layout/LinedList"/>
    <dgm:cxn modelId="{B9970646-9F0B-417F-A91D-D647C660B0A2}" type="presParOf" srcId="{5187209B-2A95-4477-8F15-3FEB93C7BD35}" destId="{EE04D792-215F-406D-A26F-2A026B0CF099}" srcOrd="1" destOrd="0" presId="urn:microsoft.com/office/officeart/2008/layout/LinedList"/>
    <dgm:cxn modelId="{E34FB7EA-A12A-4B77-B705-55515C91BCC6}" type="presParOf" srcId="{44284C44-52BC-4EF0-BB86-0BB0DE1F0769}" destId="{3C9E45E7-F872-4B13-B571-4D5B3AE8D61C}" srcOrd="16" destOrd="0" presId="urn:microsoft.com/office/officeart/2008/layout/LinedList"/>
    <dgm:cxn modelId="{3AF5F546-0A0A-4955-AE77-0F4C20129DBA}" type="presParOf" srcId="{44284C44-52BC-4EF0-BB86-0BB0DE1F0769}" destId="{C7084357-141C-4DE4-A8F7-01070471AB76}" srcOrd="17" destOrd="0" presId="urn:microsoft.com/office/officeart/2008/layout/LinedList"/>
    <dgm:cxn modelId="{F9D91DDA-ABCB-45B4-911C-BC606AA6F525}" type="presParOf" srcId="{C7084357-141C-4DE4-A8F7-01070471AB76}" destId="{E729A551-64C7-491E-B720-41DF32C44F3D}" srcOrd="0" destOrd="0" presId="urn:microsoft.com/office/officeart/2008/layout/LinedList"/>
    <dgm:cxn modelId="{B9D4A46E-184B-44BB-BCDC-41231BF86879}" type="presParOf" srcId="{C7084357-141C-4DE4-A8F7-01070471AB76}" destId="{A3A155FF-A26D-4191-B8ED-7241F8C9747A}" srcOrd="1" destOrd="0" presId="urn:microsoft.com/office/officeart/2008/layout/LinedList"/>
    <dgm:cxn modelId="{A98718EC-DFA8-424E-93FB-7FA0A8DFD069}" type="presParOf" srcId="{44284C44-52BC-4EF0-BB86-0BB0DE1F0769}" destId="{7EA6D342-5046-4BE9-B939-36A984CC75BA}" srcOrd="18" destOrd="0" presId="urn:microsoft.com/office/officeart/2008/layout/LinedList"/>
    <dgm:cxn modelId="{14A37C11-3CBA-4DEA-9B46-FA803D898036}" type="presParOf" srcId="{44284C44-52BC-4EF0-BB86-0BB0DE1F0769}" destId="{B265B97E-C63B-403D-8CF1-F3F82DAB43EF}" srcOrd="19" destOrd="0" presId="urn:microsoft.com/office/officeart/2008/layout/LinedList"/>
    <dgm:cxn modelId="{1E65C9E2-FDDE-4EC0-81C9-CE63BFCCFD14}" type="presParOf" srcId="{B265B97E-C63B-403D-8CF1-F3F82DAB43EF}" destId="{D7BDA5CC-8A83-4B8A-9DC3-EC8A7A97465E}" srcOrd="0" destOrd="0" presId="urn:microsoft.com/office/officeart/2008/layout/LinedList"/>
    <dgm:cxn modelId="{4F49F6E5-4FCB-4D7A-AB71-8AFADC3E1DA8}" type="presParOf" srcId="{B265B97E-C63B-403D-8CF1-F3F82DAB43EF}" destId="{55A672DD-0BB0-496C-802F-EA48DB5E9F22}" srcOrd="1" destOrd="0" presId="urn:microsoft.com/office/officeart/2008/layout/LinedList"/>
    <dgm:cxn modelId="{CFADB87A-3B9E-47C7-9BAE-F1DAD313A100}" type="presParOf" srcId="{44284C44-52BC-4EF0-BB86-0BB0DE1F0769}" destId="{CE864D1F-8A44-4CC1-ABC8-49E41A093719}" srcOrd="20" destOrd="0" presId="urn:microsoft.com/office/officeart/2008/layout/LinedList"/>
    <dgm:cxn modelId="{4800F2DA-B862-4B75-9301-45250763BD05}" type="presParOf" srcId="{44284C44-52BC-4EF0-BB86-0BB0DE1F0769}" destId="{C017F4F2-EC7F-4E7E-882F-D3DDF09E3ABE}" srcOrd="21" destOrd="0" presId="urn:microsoft.com/office/officeart/2008/layout/LinedList"/>
    <dgm:cxn modelId="{91D57329-700C-47E2-A33E-704B99946966}" type="presParOf" srcId="{C017F4F2-EC7F-4E7E-882F-D3DDF09E3ABE}" destId="{4D4531F2-F4F7-4B75-BFA9-77C6F6C35F7A}" srcOrd="0" destOrd="0" presId="urn:microsoft.com/office/officeart/2008/layout/LinedList"/>
    <dgm:cxn modelId="{B286F6BE-0F71-4861-B6BD-D3ABE8526D9C}" type="presParOf" srcId="{C017F4F2-EC7F-4E7E-882F-D3DDF09E3ABE}" destId="{5098376F-680F-43CF-BDCD-07A56BD6A50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29C0C92-A124-40A7-86DE-010AA956FB63}"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s-ES"/>
        </a:p>
      </dgm:t>
    </dgm:pt>
    <dgm:pt modelId="{D21E734D-C480-4E48-A8CC-4A5522A12288}">
      <dgm:prSet/>
      <dgm:spPr/>
      <dgm:t>
        <a:bodyPr/>
        <a:lstStyle/>
        <a:p>
          <a:r>
            <a:rPr lang="es-ES"/>
            <a:t>La incidencia  es mayor en niños que en niñas (4:1).</a:t>
          </a:r>
        </a:p>
      </dgm:t>
    </dgm:pt>
    <dgm:pt modelId="{97D22365-9D90-45BF-B234-9F2A21CCEE51}" type="parTrans" cxnId="{02B12CF5-3380-44BE-A5D3-7120428B51BE}">
      <dgm:prSet/>
      <dgm:spPr/>
      <dgm:t>
        <a:bodyPr/>
        <a:lstStyle/>
        <a:p>
          <a:endParaRPr lang="es-ES"/>
        </a:p>
      </dgm:t>
    </dgm:pt>
    <dgm:pt modelId="{FA43BB9D-9814-4E1E-B4F8-C52365691639}" type="sibTrans" cxnId="{02B12CF5-3380-44BE-A5D3-7120428B51BE}">
      <dgm:prSet/>
      <dgm:spPr/>
      <dgm:t>
        <a:bodyPr/>
        <a:lstStyle/>
        <a:p>
          <a:endParaRPr lang="es-ES"/>
        </a:p>
      </dgm:t>
    </dgm:pt>
    <dgm:pt modelId="{89A9003F-104B-49B1-9AF0-F0A03DA295FA}">
      <dgm:prSet/>
      <dgm:spPr/>
      <dgm:t>
        <a:bodyPr/>
        <a:lstStyle/>
        <a:p>
          <a:r>
            <a:rPr lang="es-ES" dirty="0"/>
            <a:t>Los </a:t>
          </a:r>
          <a:r>
            <a:rPr lang="es-ES" u="sng" dirty="0"/>
            <a:t>niños</a:t>
          </a:r>
          <a:r>
            <a:rPr lang="es-ES" dirty="0"/>
            <a:t> presentan mayor grado de Hiperactividad e impulsividad </a:t>
          </a:r>
          <a:r>
            <a:rPr lang="es-ES" dirty="0">
              <a:sym typeface="Wingdings" panose="05000000000000000000" pitchFamily="2" charset="2"/>
            </a:rPr>
            <a:t></a:t>
          </a:r>
          <a:r>
            <a:rPr lang="es-ES" dirty="0"/>
            <a:t> lo que supone mayores </a:t>
          </a:r>
          <a:r>
            <a:rPr lang="es-ES" b="1" dirty="0"/>
            <a:t>problemas de conducta </a:t>
          </a:r>
          <a:r>
            <a:rPr lang="es-ES" b="1" dirty="0">
              <a:sym typeface="Wingdings" panose="05000000000000000000" pitchFamily="2" charset="2"/>
            </a:rPr>
            <a:t></a:t>
          </a:r>
          <a:r>
            <a:rPr lang="es-ES" b="1" dirty="0"/>
            <a:t> </a:t>
          </a:r>
          <a:r>
            <a:rPr lang="es-ES" dirty="0"/>
            <a:t>y acuden por tanto más a consulta, siendo  </a:t>
          </a:r>
          <a:r>
            <a:rPr lang="es-ES" u="sng" dirty="0"/>
            <a:t>diagnosticados con mayor facilidad</a:t>
          </a:r>
          <a:r>
            <a:rPr lang="es-ES" dirty="0"/>
            <a:t>.</a:t>
          </a:r>
        </a:p>
      </dgm:t>
    </dgm:pt>
    <dgm:pt modelId="{2A6F3D98-8A14-4A5A-98B2-B23CA360BE7F}" type="parTrans" cxnId="{0AD8C005-952F-47BD-9AAE-EABB32970F07}">
      <dgm:prSet/>
      <dgm:spPr/>
      <dgm:t>
        <a:bodyPr/>
        <a:lstStyle/>
        <a:p>
          <a:endParaRPr lang="es-ES"/>
        </a:p>
      </dgm:t>
    </dgm:pt>
    <dgm:pt modelId="{B9063A67-7B81-4537-A555-7A8372197E5C}" type="sibTrans" cxnId="{0AD8C005-952F-47BD-9AAE-EABB32970F07}">
      <dgm:prSet/>
      <dgm:spPr/>
      <dgm:t>
        <a:bodyPr/>
        <a:lstStyle/>
        <a:p>
          <a:endParaRPr lang="es-ES"/>
        </a:p>
      </dgm:t>
    </dgm:pt>
    <dgm:pt modelId="{A1A04E14-9EB6-4272-B5BE-14802EC3DAA2}">
      <dgm:prSet/>
      <dgm:spPr/>
      <dgm:t>
        <a:bodyPr/>
        <a:lstStyle/>
        <a:p>
          <a:r>
            <a:rPr lang="es-ES"/>
            <a:t>En las niñas  predominan los problemas de atención, rendimiento académico, ansiedad, depresión y dificultades interpersonales por lo que su </a:t>
          </a:r>
          <a:r>
            <a:rPr lang="es-ES" u="sng"/>
            <a:t>detección y diagnóstico es mas difícil.</a:t>
          </a:r>
          <a:endParaRPr lang="es-ES"/>
        </a:p>
      </dgm:t>
    </dgm:pt>
    <dgm:pt modelId="{11163D5D-F874-4B24-BD4D-75A41CCA94C9}" type="parTrans" cxnId="{4434A800-01D9-4A42-8B0A-832C29E875F1}">
      <dgm:prSet/>
      <dgm:spPr/>
      <dgm:t>
        <a:bodyPr/>
        <a:lstStyle/>
        <a:p>
          <a:endParaRPr lang="es-ES"/>
        </a:p>
      </dgm:t>
    </dgm:pt>
    <dgm:pt modelId="{AD61E988-352D-4C52-8ED2-C18378718C68}" type="sibTrans" cxnId="{4434A800-01D9-4A42-8B0A-832C29E875F1}">
      <dgm:prSet/>
      <dgm:spPr/>
      <dgm:t>
        <a:bodyPr/>
        <a:lstStyle/>
        <a:p>
          <a:endParaRPr lang="es-ES"/>
        </a:p>
      </dgm:t>
    </dgm:pt>
    <dgm:pt modelId="{7F1DD122-5308-49DB-8334-43275176B1B6}" type="pres">
      <dgm:prSet presAssocID="{B29C0C92-A124-40A7-86DE-010AA956FB63}" presName="linear" presStyleCnt="0">
        <dgm:presLayoutVars>
          <dgm:animLvl val="lvl"/>
          <dgm:resizeHandles val="exact"/>
        </dgm:presLayoutVars>
      </dgm:prSet>
      <dgm:spPr/>
    </dgm:pt>
    <dgm:pt modelId="{AAB92210-5B09-4E51-B0D7-F61F07B2B3AD}" type="pres">
      <dgm:prSet presAssocID="{D21E734D-C480-4E48-A8CC-4A5522A12288}" presName="parentText" presStyleLbl="node1" presStyleIdx="0" presStyleCnt="3">
        <dgm:presLayoutVars>
          <dgm:chMax val="0"/>
          <dgm:bulletEnabled val="1"/>
        </dgm:presLayoutVars>
      </dgm:prSet>
      <dgm:spPr/>
    </dgm:pt>
    <dgm:pt modelId="{C05B7718-ECC8-4C34-97B1-43E71707B872}" type="pres">
      <dgm:prSet presAssocID="{FA43BB9D-9814-4E1E-B4F8-C52365691639}" presName="spacer" presStyleCnt="0"/>
      <dgm:spPr/>
    </dgm:pt>
    <dgm:pt modelId="{27604C3F-EDE1-4F64-94AD-D432FFFB8EE9}" type="pres">
      <dgm:prSet presAssocID="{89A9003F-104B-49B1-9AF0-F0A03DA295FA}" presName="parentText" presStyleLbl="node1" presStyleIdx="1" presStyleCnt="3">
        <dgm:presLayoutVars>
          <dgm:chMax val="0"/>
          <dgm:bulletEnabled val="1"/>
        </dgm:presLayoutVars>
      </dgm:prSet>
      <dgm:spPr/>
    </dgm:pt>
    <dgm:pt modelId="{0EE0F087-B666-4A33-AA90-BEA9BC3810FB}" type="pres">
      <dgm:prSet presAssocID="{B9063A67-7B81-4537-A555-7A8372197E5C}" presName="spacer" presStyleCnt="0"/>
      <dgm:spPr/>
    </dgm:pt>
    <dgm:pt modelId="{F5561811-2715-49FE-BF83-F39614B7DEC0}" type="pres">
      <dgm:prSet presAssocID="{A1A04E14-9EB6-4272-B5BE-14802EC3DAA2}" presName="parentText" presStyleLbl="node1" presStyleIdx="2" presStyleCnt="3">
        <dgm:presLayoutVars>
          <dgm:chMax val="0"/>
          <dgm:bulletEnabled val="1"/>
        </dgm:presLayoutVars>
      </dgm:prSet>
      <dgm:spPr/>
    </dgm:pt>
  </dgm:ptLst>
  <dgm:cxnLst>
    <dgm:cxn modelId="{4434A800-01D9-4A42-8B0A-832C29E875F1}" srcId="{B29C0C92-A124-40A7-86DE-010AA956FB63}" destId="{A1A04E14-9EB6-4272-B5BE-14802EC3DAA2}" srcOrd="2" destOrd="0" parTransId="{11163D5D-F874-4B24-BD4D-75A41CCA94C9}" sibTransId="{AD61E988-352D-4C52-8ED2-C18378718C68}"/>
    <dgm:cxn modelId="{0AD8C005-952F-47BD-9AAE-EABB32970F07}" srcId="{B29C0C92-A124-40A7-86DE-010AA956FB63}" destId="{89A9003F-104B-49B1-9AF0-F0A03DA295FA}" srcOrd="1" destOrd="0" parTransId="{2A6F3D98-8A14-4A5A-98B2-B23CA360BE7F}" sibTransId="{B9063A67-7B81-4537-A555-7A8372197E5C}"/>
    <dgm:cxn modelId="{2EE3FE42-2353-4D2B-9D4A-06FB71ABEBB3}" type="presOf" srcId="{D21E734D-C480-4E48-A8CC-4A5522A12288}" destId="{AAB92210-5B09-4E51-B0D7-F61F07B2B3AD}" srcOrd="0" destOrd="0" presId="urn:microsoft.com/office/officeart/2005/8/layout/vList2"/>
    <dgm:cxn modelId="{379E3A4E-1540-45B1-A87A-AFE1DB27A44E}" type="presOf" srcId="{B29C0C92-A124-40A7-86DE-010AA956FB63}" destId="{7F1DD122-5308-49DB-8334-43275176B1B6}" srcOrd="0" destOrd="0" presId="urn:microsoft.com/office/officeart/2005/8/layout/vList2"/>
    <dgm:cxn modelId="{65E5D2CC-0F88-48A5-85E5-363F592C2378}" type="presOf" srcId="{89A9003F-104B-49B1-9AF0-F0A03DA295FA}" destId="{27604C3F-EDE1-4F64-94AD-D432FFFB8EE9}" srcOrd="0" destOrd="0" presId="urn:microsoft.com/office/officeart/2005/8/layout/vList2"/>
    <dgm:cxn modelId="{02B12CF5-3380-44BE-A5D3-7120428B51BE}" srcId="{B29C0C92-A124-40A7-86DE-010AA956FB63}" destId="{D21E734D-C480-4E48-A8CC-4A5522A12288}" srcOrd="0" destOrd="0" parTransId="{97D22365-9D90-45BF-B234-9F2A21CCEE51}" sibTransId="{FA43BB9D-9814-4E1E-B4F8-C52365691639}"/>
    <dgm:cxn modelId="{2686DFF6-CE72-4E2E-B80C-5593B8BAE636}" type="presOf" srcId="{A1A04E14-9EB6-4272-B5BE-14802EC3DAA2}" destId="{F5561811-2715-49FE-BF83-F39614B7DEC0}" srcOrd="0" destOrd="0" presId="urn:microsoft.com/office/officeart/2005/8/layout/vList2"/>
    <dgm:cxn modelId="{B89DE217-5115-401D-8E4F-E064CB3C8842}" type="presParOf" srcId="{7F1DD122-5308-49DB-8334-43275176B1B6}" destId="{AAB92210-5B09-4E51-B0D7-F61F07B2B3AD}" srcOrd="0" destOrd="0" presId="urn:microsoft.com/office/officeart/2005/8/layout/vList2"/>
    <dgm:cxn modelId="{3309C046-7405-475E-AE12-E47B55CB9E23}" type="presParOf" srcId="{7F1DD122-5308-49DB-8334-43275176B1B6}" destId="{C05B7718-ECC8-4C34-97B1-43E71707B872}" srcOrd="1" destOrd="0" presId="urn:microsoft.com/office/officeart/2005/8/layout/vList2"/>
    <dgm:cxn modelId="{A3D7CF3E-5F25-4B64-B51E-AFAE44819977}" type="presParOf" srcId="{7F1DD122-5308-49DB-8334-43275176B1B6}" destId="{27604C3F-EDE1-4F64-94AD-D432FFFB8EE9}" srcOrd="2" destOrd="0" presId="urn:microsoft.com/office/officeart/2005/8/layout/vList2"/>
    <dgm:cxn modelId="{857D3AED-97D3-4509-8A5D-B2F59D7A9F2C}" type="presParOf" srcId="{7F1DD122-5308-49DB-8334-43275176B1B6}" destId="{0EE0F087-B666-4A33-AA90-BEA9BC3810FB}" srcOrd="3" destOrd="0" presId="urn:microsoft.com/office/officeart/2005/8/layout/vList2"/>
    <dgm:cxn modelId="{F18CEADE-CE99-4F6C-8C3E-6436680C8A24}" type="presParOf" srcId="{7F1DD122-5308-49DB-8334-43275176B1B6}" destId="{F5561811-2715-49FE-BF83-F39614B7DEC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F8743B3-64AD-446D-AD49-ADAF73922CB6}" type="doc">
      <dgm:prSet loTypeId="urn:microsoft.com/office/officeart/2008/layout/VerticalCurvedList" loCatId="list" qsTypeId="urn:microsoft.com/office/officeart/2005/8/quickstyle/simple1" qsCatId="simple" csTypeId="urn:microsoft.com/office/officeart/2005/8/colors/colorful5" csCatId="colorful"/>
      <dgm:spPr/>
      <dgm:t>
        <a:bodyPr/>
        <a:lstStyle/>
        <a:p>
          <a:endParaRPr lang="es-ES"/>
        </a:p>
      </dgm:t>
    </dgm:pt>
    <dgm:pt modelId="{00CBD6EA-D42B-4164-B03C-853B1E61848D}">
      <dgm:prSet custT="1"/>
      <dgm:spPr/>
      <dgm:t>
        <a:bodyPr/>
        <a:lstStyle/>
        <a:p>
          <a:r>
            <a:rPr lang="es-ES" sz="2400" b="1" dirty="0"/>
            <a:t>Es un Trastorno de origen Biológico</a:t>
          </a:r>
          <a:r>
            <a:rPr lang="es-ES" sz="2100" b="1" dirty="0"/>
            <a:t>. </a:t>
          </a:r>
          <a:endParaRPr lang="es-ES" sz="2100" dirty="0"/>
        </a:p>
      </dgm:t>
    </dgm:pt>
    <dgm:pt modelId="{B8FC6742-5B1B-45D7-99D9-50B07C0FA4D7}" type="parTrans" cxnId="{EA87A24E-09C3-4A1A-A7F8-A1419B852491}">
      <dgm:prSet/>
      <dgm:spPr/>
      <dgm:t>
        <a:bodyPr/>
        <a:lstStyle/>
        <a:p>
          <a:endParaRPr lang="es-ES"/>
        </a:p>
      </dgm:t>
    </dgm:pt>
    <dgm:pt modelId="{3C4AC992-32CC-45BF-B21A-3B47CC7A7ECE}" type="sibTrans" cxnId="{EA87A24E-09C3-4A1A-A7F8-A1419B852491}">
      <dgm:prSet/>
      <dgm:spPr/>
      <dgm:t>
        <a:bodyPr/>
        <a:lstStyle/>
        <a:p>
          <a:endParaRPr lang="es-ES"/>
        </a:p>
      </dgm:t>
    </dgm:pt>
    <dgm:pt modelId="{E1A445EE-0824-45FE-84D6-99CE7982BFC2}">
      <dgm:prSet/>
      <dgm:spPr/>
      <dgm:t>
        <a:bodyPr/>
        <a:lstStyle/>
        <a:p>
          <a:r>
            <a:rPr lang="es-ES" b="1" dirty="0"/>
            <a:t>Etiología Multifactorial: hay múltiples caminos para llegar al TDAH y en distintos individuos confluirán la influencia de distintos factores de riesgo.</a:t>
          </a:r>
          <a:endParaRPr lang="es-ES" dirty="0"/>
        </a:p>
      </dgm:t>
    </dgm:pt>
    <dgm:pt modelId="{0EB93EF4-6960-463C-A10A-363BAD4044A7}" type="parTrans" cxnId="{D26BDB09-CF79-41E7-8E41-D2C8A1DF4696}">
      <dgm:prSet/>
      <dgm:spPr/>
      <dgm:t>
        <a:bodyPr/>
        <a:lstStyle/>
        <a:p>
          <a:endParaRPr lang="es-ES"/>
        </a:p>
      </dgm:t>
    </dgm:pt>
    <dgm:pt modelId="{DA43D8A4-E3A5-4B31-B508-66FE766A647C}" type="sibTrans" cxnId="{D26BDB09-CF79-41E7-8E41-D2C8A1DF4696}">
      <dgm:prSet/>
      <dgm:spPr/>
      <dgm:t>
        <a:bodyPr/>
        <a:lstStyle/>
        <a:p>
          <a:endParaRPr lang="es-ES"/>
        </a:p>
      </dgm:t>
    </dgm:pt>
    <dgm:pt modelId="{105BF86F-6F0E-40A3-908D-EB93FE899E0C}">
      <dgm:prSet/>
      <dgm:spPr/>
      <dgm:t>
        <a:bodyPr/>
        <a:lstStyle/>
        <a:p>
          <a:r>
            <a:rPr lang="es-ES" b="1" dirty="0"/>
            <a:t>La predisposición a padecer síntomas de TDAH forma parte de la constitución de determinadas personas.</a:t>
          </a:r>
          <a:endParaRPr lang="es-ES" dirty="0"/>
        </a:p>
      </dgm:t>
    </dgm:pt>
    <dgm:pt modelId="{EFA2961F-F5F4-4103-8D8E-92DE585898FF}" type="parTrans" cxnId="{FA580931-8D3A-44F7-A771-AF89B4FF543F}">
      <dgm:prSet/>
      <dgm:spPr/>
      <dgm:t>
        <a:bodyPr/>
        <a:lstStyle/>
        <a:p>
          <a:endParaRPr lang="es-ES"/>
        </a:p>
      </dgm:t>
    </dgm:pt>
    <dgm:pt modelId="{EE61C0CC-728B-444B-8735-46FFDE738C64}" type="sibTrans" cxnId="{FA580931-8D3A-44F7-A771-AF89B4FF543F}">
      <dgm:prSet/>
      <dgm:spPr/>
      <dgm:t>
        <a:bodyPr/>
        <a:lstStyle/>
        <a:p>
          <a:endParaRPr lang="es-ES"/>
        </a:p>
      </dgm:t>
    </dgm:pt>
    <dgm:pt modelId="{66ED6FE3-91BD-4628-B4A7-4BE0A89E28E4}">
      <dgm:prSet/>
      <dgm:spPr/>
      <dgm:t>
        <a:bodyPr/>
        <a:lstStyle/>
        <a:p>
          <a:r>
            <a:rPr lang="es-ES" b="1"/>
            <a:t>El hecho de tener o no tener TDAH forma parte del individuo desde su nacimiento.</a:t>
          </a:r>
          <a:endParaRPr lang="es-ES"/>
        </a:p>
      </dgm:t>
    </dgm:pt>
    <dgm:pt modelId="{509587C4-218D-44FB-82F6-983A6D114A80}" type="parTrans" cxnId="{C042A952-4A6C-4DAD-AFAE-74147C26A49E}">
      <dgm:prSet/>
      <dgm:spPr/>
      <dgm:t>
        <a:bodyPr/>
        <a:lstStyle/>
        <a:p>
          <a:endParaRPr lang="es-ES"/>
        </a:p>
      </dgm:t>
    </dgm:pt>
    <dgm:pt modelId="{7FC4A169-E6A2-4445-83BD-DECFCCB39EEB}" type="sibTrans" cxnId="{C042A952-4A6C-4DAD-AFAE-74147C26A49E}">
      <dgm:prSet/>
      <dgm:spPr/>
      <dgm:t>
        <a:bodyPr/>
        <a:lstStyle/>
        <a:p>
          <a:endParaRPr lang="es-ES"/>
        </a:p>
      </dgm:t>
    </dgm:pt>
    <dgm:pt modelId="{19463A69-C7BD-437B-884F-5B16F2759877}" type="pres">
      <dgm:prSet presAssocID="{3F8743B3-64AD-446D-AD49-ADAF73922CB6}" presName="Name0" presStyleCnt="0">
        <dgm:presLayoutVars>
          <dgm:chMax val="7"/>
          <dgm:chPref val="7"/>
          <dgm:dir/>
        </dgm:presLayoutVars>
      </dgm:prSet>
      <dgm:spPr/>
    </dgm:pt>
    <dgm:pt modelId="{C7C265C1-86F4-478E-A7CE-166FBA673A47}" type="pres">
      <dgm:prSet presAssocID="{3F8743B3-64AD-446D-AD49-ADAF73922CB6}" presName="Name1" presStyleCnt="0"/>
      <dgm:spPr/>
    </dgm:pt>
    <dgm:pt modelId="{BC6646A5-36F0-4EC2-8F6E-3E78AA660E1F}" type="pres">
      <dgm:prSet presAssocID="{3F8743B3-64AD-446D-AD49-ADAF73922CB6}" presName="cycle" presStyleCnt="0"/>
      <dgm:spPr/>
    </dgm:pt>
    <dgm:pt modelId="{AA654ABD-6EAF-4D9D-A6FF-D28595C6FD53}" type="pres">
      <dgm:prSet presAssocID="{3F8743B3-64AD-446D-AD49-ADAF73922CB6}" presName="srcNode" presStyleLbl="node1" presStyleIdx="0" presStyleCnt="4"/>
      <dgm:spPr/>
    </dgm:pt>
    <dgm:pt modelId="{2183892B-6967-4DE6-BB4E-CC819BB08EBF}" type="pres">
      <dgm:prSet presAssocID="{3F8743B3-64AD-446D-AD49-ADAF73922CB6}" presName="conn" presStyleLbl="parChTrans1D2" presStyleIdx="0" presStyleCnt="1"/>
      <dgm:spPr/>
    </dgm:pt>
    <dgm:pt modelId="{1C17B208-D4A7-4B9F-9363-5CEAB54FDAD6}" type="pres">
      <dgm:prSet presAssocID="{3F8743B3-64AD-446D-AD49-ADAF73922CB6}" presName="extraNode" presStyleLbl="node1" presStyleIdx="0" presStyleCnt="4"/>
      <dgm:spPr/>
    </dgm:pt>
    <dgm:pt modelId="{6CE0F059-83F6-4A1D-A83C-8783CFE24E59}" type="pres">
      <dgm:prSet presAssocID="{3F8743B3-64AD-446D-AD49-ADAF73922CB6}" presName="dstNode" presStyleLbl="node1" presStyleIdx="0" presStyleCnt="4"/>
      <dgm:spPr/>
    </dgm:pt>
    <dgm:pt modelId="{BDF5524F-03E4-45E7-9E2C-49383397A67E}" type="pres">
      <dgm:prSet presAssocID="{00CBD6EA-D42B-4164-B03C-853B1E61848D}" presName="text_1" presStyleLbl="node1" presStyleIdx="0" presStyleCnt="4">
        <dgm:presLayoutVars>
          <dgm:bulletEnabled val="1"/>
        </dgm:presLayoutVars>
      </dgm:prSet>
      <dgm:spPr/>
    </dgm:pt>
    <dgm:pt modelId="{77D43CDA-EA05-4377-A432-BCF56037555D}" type="pres">
      <dgm:prSet presAssocID="{00CBD6EA-D42B-4164-B03C-853B1E61848D}" presName="accent_1" presStyleCnt="0"/>
      <dgm:spPr/>
    </dgm:pt>
    <dgm:pt modelId="{CA9866F5-4EAF-4426-9CEE-5206912ADD37}" type="pres">
      <dgm:prSet presAssocID="{00CBD6EA-D42B-4164-B03C-853B1E61848D}" presName="accentRepeatNode" presStyleLbl="solidFgAcc1" presStyleIdx="0" presStyleCnt="4"/>
      <dgm:spPr/>
    </dgm:pt>
    <dgm:pt modelId="{D89B7E33-AC5C-4F68-A9EB-914E41937DA8}" type="pres">
      <dgm:prSet presAssocID="{E1A445EE-0824-45FE-84D6-99CE7982BFC2}" presName="text_2" presStyleLbl="node1" presStyleIdx="1" presStyleCnt="4">
        <dgm:presLayoutVars>
          <dgm:bulletEnabled val="1"/>
        </dgm:presLayoutVars>
      </dgm:prSet>
      <dgm:spPr/>
    </dgm:pt>
    <dgm:pt modelId="{34761DD1-E381-4E32-B370-C1438E13A73A}" type="pres">
      <dgm:prSet presAssocID="{E1A445EE-0824-45FE-84D6-99CE7982BFC2}" presName="accent_2" presStyleCnt="0"/>
      <dgm:spPr/>
    </dgm:pt>
    <dgm:pt modelId="{670DF4E5-9AC9-4D0C-A540-38500EBE57F6}" type="pres">
      <dgm:prSet presAssocID="{E1A445EE-0824-45FE-84D6-99CE7982BFC2}" presName="accentRepeatNode" presStyleLbl="solidFgAcc1" presStyleIdx="1" presStyleCnt="4"/>
      <dgm:spPr/>
    </dgm:pt>
    <dgm:pt modelId="{55EC701F-05EA-40D5-A895-29B537352B85}" type="pres">
      <dgm:prSet presAssocID="{105BF86F-6F0E-40A3-908D-EB93FE899E0C}" presName="text_3" presStyleLbl="node1" presStyleIdx="2" presStyleCnt="4">
        <dgm:presLayoutVars>
          <dgm:bulletEnabled val="1"/>
        </dgm:presLayoutVars>
      </dgm:prSet>
      <dgm:spPr/>
    </dgm:pt>
    <dgm:pt modelId="{5011C13F-F8B1-411A-B363-0BBC37681593}" type="pres">
      <dgm:prSet presAssocID="{105BF86F-6F0E-40A3-908D-EB93FE899E0C}" presName="accent_3" presStyleCnt="0"/>
      <dgm:spPr/>
    </dgm:pt>
    <dgm:pt modelId="{95EFCEB0-908B-4875-8F3D-2BF3D7A1AD48}" type="pres">
      <dgm:prSet presAssocID="{105BF86F-6F0E-40A3-908D-EB93FE899E0C}" presName="accentRepeatNode" presStyleLbl="solidFgAcc1" presStyleIdx="2" presStyleCnt="4"/>
      <dgm:spPr/>
    </dgm:pt>
    <dgm:pt modelId="{E2B922F4-88D1-4BB0-A0D3-F11D80556434}" type="pres">
      <dgm:prSet presAssocID="{66ED6FE3-91BD-4628-B4A7-4BE0A89E28E4}" presName="text_4" presStyleLbl="node1" presStyleIdx="3" presStyleCnt="4">
        <dgm:presLayoutVars>
          <dgm:bulletEnabled val="1"/>
        </dgm:presLayoutVars>
      </dgm:prSet>
      <dgm:spPr/>
    </dgm:pt>
    <dgm:pt modelId="{FBD5B5B8-DC2C-4B52-9637-E8BF930D647A}" type="pres">
      <dgm:prSet presAssocID="{66ED6FE3-91BD-4628-B4A7-4BE0A89E28E4}" presName="accent_4" presStyleCnt="0"/>
      <dgm:spPr/>
    </dgm:pt>
    <dgm:pt modelId="{2946FCFB-37BE-4DB9-89F1-E91973B5CC01}" type="pres">
      <dgm:prSet presAssocID="{66ED6FE3-91BD-4628-B4A7-4BE0A89E28E4}" presName="accentRepeatNode" presStyleLbl="solidFgAcc1" presStyleIdx="3" presStyleCnt="4"/>
      <dgm:spPr/>
    </dgm:pt>
  </dgm:ptLst>
  <dgm:cxnLst>
    <dgm:cxn modelId="{D5D01402-23CE-4771-8987-627A8F3C91B4}" type="presOf" srcId="{105BF86F-6F0E-40A3-908D-EB93FE899E0C}" destId="{55EC701F-05EA-40D5-A895-29B537352B85}" srcOrd="0" destOrd="0" presId="urn:microsoft.com/office/officeart/2008/layout/VerticalCurvedList"/>
    <dgm:cxn modelId="{D26BDB09-CF79-41E7-8E41-D2C8A1DF4696}" srcId="{3F8743B3-64AD-446D-AD49-ADAF73922CB6}" destId="{E1A445EE-0824-45FE-84D6-99CE7982BFC2}" srcOrd="1" destOrd="0" parTransId="{0EB93EF4-6960-463C-A10A-363BAD4044A7}" sibTransId="{DA43D8A4-E3A5-4B31-B508-66FE766A647C}"/>
    <dgm:cxn modelId="{B3FF9918-3AA4-493B-B219-7CB66DC810CF}" type="presOf" srcId="{E1A445EE-0824-45FE-84D6-99CE7982BFC2}" destId="{D89B7E33-AC5C-4F68-A9EB-914E41937DA8}" srcOrd="0" destOrd="0" presId="urn:microsoft.com/office/officeart/2008/layout/VerticalCurvedList"/>
    <dgm:cxn modelId="{3B63292D-5D94-4ED1-BEB7-4FE206FC3284}" type="presOf" srcId="{00CBD6EA-D42B-4164-B03C-853B1E61848D}" destId="{BDF5524F-03E4-45E7-9E2C-49383397A67E}" srcOrd="0" destOrd="0" presId="urn:microsoft.com/office/officeart/2008/layout/VerticalCurvedList"/>
    <dgm:cxn modelId="{FA580931-8D3A-44F7-A771-AF89B4FF543F}" srcId="{3F8743B3-64AD-446D-AD49-ADAF73922CB6}" destId="{105BF86F-6F0E-40A3-908D-EB93FE899E0C}" srcOrd="2" destOrd="0" parTransId="{EFA2961F-F5F4-4103-8D8E-92DE585898FF}" sibTransId="{EE61C0CC-728B-444B-8735-46FFDE738C64}"/>
    <dgm:cxn modelId="{5F5E1547-7DC2-4C7B-8B47-4F73CDDDD944}" type="presOf" srcId="{3C4AC992-32CC-45BF-B21A-3B47CC7A7ECE}" destId="{2183892B-6967-4DE6-BB4E-CC819BB08EBF}" srcOrd="0" destOrd="0" presId="urn:microsoft.com/office/officeart/2008/layout/VerticalCurvedList"/>
    <dgm:cxn modelId="{EA87A24E-09C3-4A1A-A7F8-A1419B852491}" srcId="{3F8743B3-64AD-446D-AD49-ADAF73922CB6}" destId="{00CBD6EA-D42B-4164-B03C-853B1E61848D}" srcOrd="0" destOrd="0" parTransId="{B8FC6742-5B1B-45D7-99D9-50B07C0FA4D7}" sibTransId="{3C4AC992-32CC-45BF-B21A-3B47CC7A7ECE}"/>
    <dgm:cxn modelId="{C042A952-4A6C-4DAD-AFAE-74147C26A49E}" srcId="{3F8743B3-64AD-446D-AD49-ADAF73922CB6}" destId="{66ED6FE3-91BD-4628-B4A7-4BE0A89E28E4}" srcOrd="3" destOrd="0" parTransId="{509587C4-218D-44FB-82F6-983A6D114A80}" sibTransId="{7FC4A169-E6A2-4445-83BD-DECFCCB39EEB}"/>
    <dgm:cxn modelId="{C4E3F481-A02A-4BC6-AA7F-96F3F4E709C5}" type="presOf" srcId="{66ED6FE3-91BD-4628-B4A7-4BE0A89E28E4}" destId="{E2B922F4-88D1-4BB0-A0D3-F11D80556434}" srcOrd="0" destOrd="0" presId="urn:microsoft.com/office/officeart/2008/layout/VerticalCurvedList"/>
    <dgm:cxn modelId="{43AD81A3-73C1-44D6-8841-275785499FC2}" type="presOf" srcId="{3F8743B3-64AD-446D-AD49-ADAF73922CB6}" destId="{19463A69-C7BD-437B-884F-5B16F2759877}" srcOrd="0" destOrd="0" presId="urn:microsoft.com/office/officeart/2008/layout/VerticalCurvedList"/>
    <dgm:cxn modelId="{86FA3961-5B0F-4803-BDAB-5961F9453DCB}" type="presParOf" srcId="{19463A69-C7BD-437B-884F-5B16F2759877}" destId="{C7C265C1-86F4-478E-A7CE-166FBA673A47}" srcOrd="0" destOrd="0" presId="urn:microsoft.com/office/officeart/2008/layout/VerticalCurvedList"/>
    <dgm:cxn modelId="{A8EE6ADF-BDAF-483E-9AE4-9AB5B05F57B2}" type="presParOf" srcId="{C7C265C1-86F4-478E-A7CE-166FBA673A47}" destId="{BC6646A5-36F0-4EC2-8F6E-3E78AA660E1F}" srcOrd="0" destOrd="0" presId="urn:microsoft.com/office/officeart/2008/layout/VerticalCurvedList"/>
    <dgm:cxn modelId="{7B98D2A6-2437-4B9A-B328-4ED9FD0F95E0}" type="presParOf" srcId="{BC6646A5-36F0-4EC2-8F6E-3E78AA660E1F}" destId="{AA654ABD-6EAF-4D9D-A6FF-D28595C6FD53}" srcOrd="0" destOrd="0" presId="urn:microsoft.com/office/officeart/2008/layout/VerticalCurvedList"/>
    <dgm:cxn modelId="{8FD32E6E-F731-4905-B28C-0B2A273AD2EC}" type="presParOf" srcId="{BC6646A5-36F0-4EC2-8F6E-3E78AA660E1F}" destId="{2183892B-6967-4DE6-BB4E-CC819BB08EBF}" srcOrd="1" destOrd="0" presId="urn:microsoft.com/office/officeart/2008/layout/VerticalCurvedList"/>
    <dgm:cxn modelId="{F12B7A83-090C-4B82-9874-F37126F0138B}" type="presParOf" srcId="{BC6646A5-36F0-4EC2-8F6E-3E78AA660E1F}" destId="{1C17B208-D4A7-4B9F-9363-5CEAB54FDAD6}" srcOrd="2" destOrd="0" presId="urn:microsoft.com/office/officeart/2008/layout/VerticalCurvedList"/>
    <dgm:cxn modelId="{00738001-AC0D-4DB8-9247-44F9B6A15DBE}" type="presParOf" srcId="{BC6646A5-36F0-4EC2-8F6E-3E78AA660E1F}" destId="{6CE0F059-83F6-4A1D-A83C-8783CFE24E59}" srcOrd="3" destOrd="0" presId="urn:microsoft.com/office/officeart/2008/layout/VerticalCurvedList"/>
    <dgm:cxn modelId="{1E285971-4264-4ECA-868F-ED6AA07AEBC5}" type="presParOf" srcId="{C7C265C1-86F4-478E-A7CE-166FBA673A47}" destId="{BDF5524F-03E4-45E7-9E2C-49383397A67E}" srcOrd="1" destOrd="0" presId="urn:microsoft.com/office/officeart/2008/layout/VerticalCurvedList"/>
    <dgm:cxn modelId="{A759D296-A14F-4FB9-B7DE-2AFB56AB5D74}" type="presParOf" srcId="{C7C265C1-86F4-478E-A7CE-166FBA673A47}" destId="{77D43CDA-EA05-4377-A432-BCF56037555D}" srcOrd="2" destOrd="0" presId="urn:microsoft.com/office/officeart/2008/layout/VerticalCurvedList"/>
    <dgm:cxn modelId="{FB38655A-10F2-40C8-B72A-E30B6FB21986}" type="presParOf" srcId="{77D43CDA-EA05-4377-A432-BCF56037555D}" destId="{CA9866F5-4EAF-4426-9CEE-5206912ADD37}" srcOrd="0" destOrd="0" presId="urn:microsoft.com/office/officeart/2008/layout/VerticalCurvedList"/>
    <dgm:cxn modelId="{34601629-2560-4B85-93AC-419B60453CBA}" type="presParOf" srcId="{C7C265C1-86F4-478E-A7CE-166FBA673A47}" destId="{D89B7E33-AC5C-4F68-A9EB-914E41937DA8}" srcOrd="3" destOrd="0" presId="urn:microsoft.com/office/officeart/2008/layout/VerticalCurvedList"/>
    <dgm:cxn modelId="{E5476E64-379A-4565-BAB4-417053E8E4F3}" type="presParOf" srcId="{C7C265C1-86F4-478E-A7CE-166FBA673A47}" destId="{34761DD1-E381-4E32-B370-C1438E13A73A}" srcOrd="4" destOrd="0" presId="urn:microsoft.com/office/officeart/2008/layout/VerticalCurvedList"/>
    <dgm:cxn modelId="{BB52BF21-D7BF-4BD3-A443-394FDAE83597}" type="presParOf" srcId="{34761DD1-E381-4E32-B370-C1438E13A73A}" destId="{670DF4E5-9AC9-4D0C-A540-38500EBE57F6}" srcOrd="0" destOrd="0" presId="urn:microsoft.com/office/officeart/2008/layout/VerticalCurvedList"/>
    <dgm:cxn modelId="{E518B414-582B-418D-955C-46B11AB642BB}" type="presParOf" srcId="{C7C265C1-86F4-478E-A7CE-166FBA673A47}" destId="{55EC701F-05EA-40D5-A895-29B537352B85}" srcOrd="5" destOrd="0" presId="urn:microsoft.com/office/officeart/2008/layout/VerticalCurvedList"/>
    <dgm:cxn modelId="{10941D4F-D5CC-47B6-B5FB-F49A899B1B0C}" type="presParOf" srcId="{C7C265C1-86F4-478E-A7CE-166FBA673A47}" destId="{5011C13F-F8B1-411A-B363-0BBC37681593}" srcOrd="6" destOrd="0" presId="urn:microsoft.com/office/officeart/2008/layout/VerticalCurvedList"/>
    <dgm:cxn modelId="{8B4788BF-7177-4148-8775-F2CAEA5A63D5}" type="presParOf" srcId="{5011C13F-F8B1-411A-B363-0BBC37681593}" destId="{95EFCEB0-908B-4875-8F3D-2BF3D7A1AD48}" srcOrd="0" destOrd="0" presId="urn:microsoft.com/office/officeart/2008/layout/VerticalCurvedList"/>
    <dgm:cxn modelId="{8F2BF382-279A-47C5-AA94-5FAD9E3A68E4}" type="presParOf" srcId="{C7C265C1-86F4-478E-A7CE-166FBA673A47}" destId="{E2B922F4-88D1-4BB0-A0D3-F11D80556434}" srcOrd="7" destOrd="0" presId="urn:microsoft.com/office/officeart/2008/layout/VerticalCurvedList"/>
    <dgm:cxn modelId="{EF347E45-722C-4E98-9FEE-4C3782783839}" type="presParOf" srcId="{C7C265C1-86F4-478E-A7CE-166FBA673A47}" destId="{FBD5B5B8-DC2C-4B52-9637-E8BF930D647A}" srcOrd="8" destOrd="0" presId="urn:microsoft.com/office/officeart/2008/layout/VerticalCurvedList"/>
    <dgm:cxn modelId="{76AE12B2-08CB-4B35-AE1B-3FD6F606D4DB}" type="presParOf" srcId="{FBD5B5B8-DC2C-4B52-9637-E8BF930D647A}" destId="{2946FCFB-37BE-4DB9-89F1-E91973B5CC0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659D728F-1AC4-4754-88A0-0D9A70A29B08}" type="doc">
      <dgm:prSet loTypeId="urn:microsoft.com/office/officeart/2005/8/layout/default" loCatId="list" qsTypeId="urn:microsoft.com/office/officeart/2005/8/quickstyle/simple1" qsCatId="simple" csTypeId="urn:microsoft.com/office/officeart/2005/8/colors/colorful4" csCatId="colorful"/>
      <dgm:spPr/>
      <dgm:t>
        <a:bodyPr/>
        <a:lstStyle/>
        <a:p>
          <a:endParaRPr lang="es-ES"/>
        </a:p>
      </dgm:t>
    </dgm:pt>
    <dgm:pt modelId="{D8928F4E-1D2F-4589-9414-8538B9BFE388}">
      <dgm:prSet/>
      <dgm:spPr/>
      <dgm:t>
        <a:bodyPr/>
        <a:lstStyle/>
        <a:p>
          <a:r>
            <a:rPr lang="es-ES" dirty="0"/>
            <a:t>Se producen alteraciones en la </a:t>
          </a:r>
          <a:r>
            <a:rPr lang="es-ES" b="1" dirty="0"/>
            <a:t>Neurotransmisión  cerebral, </a:t>
          </a:r>
          <a:r>
            <a:rPr lang="es-ES" dirty="0"/>
            <a:t>como consecuencia de una alteración de los genes que codifican receptores y transportadores de </a:t>
          </a:r>
          <a:r>
            <a:rPr lang="es-ES" b="1" u="sng" dirty="0"/>
            <a:t>Dopamina y Noradrenalina</a:t>
          </a:r>
          <a:endParaRPr lang="es-ES" dirty="0"/>
        </a:p>
      </dgm:t>
    </dgm:pt>
    <dgm:pt modelId="{85C458EC-205E-4FDE-9958-F4267042BAED}" type="parTrans" cxnId="{52A9CFAE-4C4B-4B04-B73D-7E3AD0282EDD}">
      <dgm:prSet/>
      <dgm:spPr/>
      <dgm:t>
        <a:bodyPr/>
        <a:lstStyle/>
        <a:p>
          <a:endParaRPr lang="es-ES"/>
        </a:p>
      </dgm:t>
    </dgm:pt>
    <dgm:pt modelId="{50573BAC-3F94-45E6-A26F-1893D8F4A9FD}" type="sibTrans" cxnId="{52A9CFAE-4C4B-4B04-B73D-7E3AD0282EDD}">
      <dgm:prSet/>
      <dgm:spPr/>
      <dgm:t>
        <a:bodyPr/>
        <a:lstStyle/>
        <a:p>
          <a:endParaRPr lang="es-ES"/>
        </a:p>
      </dgm:t>
    </dgm:pt>
    <dgm:pt modelId="{F1560A05-50BC-40D0-9DDF-E7A46A05A62F}">
      <dgm:prSet/>
      <dgm:spPr/>
      <dgm:t>
        <a:bodyPr/>
        <a:lstStyle/>
        <a:p>
          <a:r>
            <a:rPr lang="es-ES"/>
            <a:t>Esto sucede sobre todo en la corteza prefrontal (CP) pero también en otras </a:t>
          </a:r>
          <a:r>
            <a:rPr lang="es-ES" b="1"/>
            <a:t>áreas cerebrales implicadas en la Función ejecutiva </a:t>
          </a:r>
          <a:r>
            <a:rPr lang="es-ES"/>
            <a:t>(reguladas por conexiones neuronales entre CP, Ganglios Basales y Cerebelo).</a:t>
          </a:r>
        </a:p>
      </dgm:t>
    </dgm:pt>
    <dgm:pt modelId="{5CAABC7C-0CAC-4915-B4C6-96CBA63B9E86}" type="parTrans" cxnId="{6CE6C2D4-9928-4D86-90B5-3A3637E0EC0C}">
      <dgm:prSet/>
      <dgm:spPr/>
      <dgm:t>
        <a:bodyPr/>
        <a:lstStyle/>
        <a:p>
          <a:endParaRPr lang="es-ES"/>
        </a:p>
      </dgm:t>
    </dgm:pt>
    <dgm:pt modelId="{E9B9840D-A2E5-4684-8AFF-CCD9F31ADFD9}" type="sibTrans" cxnId="{6CE6C2D4-9928-4D86-90B5-3A3637E0EC0C}">
      <dgm:prSet/>
      <dgm:spPr/>
      <dgm:t>
        <a:bodyPr/>
        <a:lstStyle/>
        <a:p>
          <a:endParaRPr lang="es-ES"/>
        </a:p>
      </dgm:t>
    </dgm:pt>
    <dgm:pt modelId="{A38960EB-616E-4A72-A3EC-183E3D831585}" type="pres">
      <dgm:prSet presAssocID="{659D728F-1AC4-4754-88A0-0D9A70A29B08}" presName="diagram" presStyleCnt="0">
        <dgm:presLayoutVars>
          <dgm:dir/>
          <dgm:resizeHandles val="exact"/>
        </dgm:presLayoutVars>
      </dgm:prSet>
      <dgm:spPr/>
    </dgm:pt>
    <dgm:pt modelId="{B252A497-7696-4F6B-8CC1-86AB0A3F4216}" type="pres">
      <dgm:prSet presAssocID="{D8928F4E-1D2F-4589-9414-8538B9BFE388}" presName="node" presStyleLbl="node1" presStyleIdx="0" presStyleCnt="2">
        <dgm:presLayoutVars>
          <dgm:bulletEnabled val="1"/>
        </dgm:presLayoutVars>
      </dgm:prSet>
      <dgm:spPr/>
    </dgm:pt>
    <dgm:pt modelId="{C9014836-A46F-4AF6-A62C-49E41784F353}" type="pres">
      <dgm:prSet presAssocID="{50573BAC-3F94-45E6-A26F-1893D8F4A9FD}" presName="sibTrans" presStyleCnt="0"/>
      <dgm:spPr/>
    </dgm:pt>
    <dgm:pt modelId="{38839560-EB18-46AC-9A7C-B976D317BD18}" type="pres">
      <dgm:prSet presAssocID="{F1560A05-50BC-40D0-9DDF-E7A46A05A62F}" presName="node" presStyleLbl="node1" presStyleIdx="1" presStyleCnt="2">
        <dgm:presLayoutVars>
          <dgm:bulletEnabled val="1"/>
        </dgm:presLayoutVars>
      </dgm:prSet>
      <dgm:spPr/>
    </dgm:pt>
  </dgm:ptLst>
  <dgm:cxnLst>
    <dgm:cxn modelId="{37D3621E-4F5A-43AA-84BA-50E5BE11574E}" type="presOf" srcId="{D8928F4E-1D2F-4589-9414-8538B9BFE388}" destId="{B252A497-7696-4F6B-8CC1-86AB0A3F4216}" srcOrd="0" destOrd="0" presId="urn:microsoft.com/office/officeart/2005/8/layout/default"/>
    <dgm:cxn modelId="{52A9CFAE-4C4B-4B04-B73D-7E3AD0282EDD}" srcId="{659D728F-1AC4-4754-88A0-0D9A70A29B08}" destId="{D8928F4E-1D2F-4589-9414-8538B9BFE388}" srcOrd="0" destOrd="0" parTransId="{85C458EC-205E-4FDE-9958-F4267042BAED}" sibTransId="{50573BAC-3F94-45E6-A26F-1893D8F4A9FD}"/>
    <dgm:cxn modelId="{2E6EE7AE-509D-40C9-8316-C3CBBBECF748}" type="presOf" srcId="{659D728F-1AC4-4754-88A0-0D9A70A29B08}" destId="{A38960EB-616E-4A72-A3EC-183E3D831585}" srcOrd="0" destOrd="0" presId="urn:microsoft.com/office/officeart/2005/8/layout/default"/>
    <dgm:cxn modelId="{6CE6C2D4-9928-4D86-90B5-3A3637E0EC0C}" srcId="{659D728F-1AC4-4754-88A0-0D9A70A29B08}" destId="{F1560A05-50BC-40D0-9DDF-E7A46A05A62F}" srcOrd="1" destOrd="0" parTransId="{5CAABC7C-0CAC-4915-B4C6-96CBA63B9E86}" sibTransId="{E9B9840D-A2E5-4684-8AFF-CCD9F31ADFD9}"/>
    <dgm:cxn modelId="{73F42DD9-1D30-4DE5-8128-EDB72580343E}" type="presOf" srcId="{F1560A05-50BC-40D0-9DDF-E7A46A05A62F}" destId="{38839560-EB18-46AC-9A7C-B976D317BD18}" srcOrd="0" destOrd="0" presId="urn:microsoft.com/office/officeart/2005/8/layout/default"/>
    <dgm:cxn modelId="{86BCE2F1-38E8-437B-BE73-DC325A90E64C}" type="presParOf" srcId="{A38960EB-616E-4A72-A3EC-183E3D831585}" destId="{B252A497-7696-4F6B-8CC1-86AB0A3F4216}" srcOrd="0" destOrd="0" presId="urn:microsoft.com/office/officeart/2005/8/layout/default"/>
    <dgm:cxn modelId="{8C711ACD-CF5C-44EE-A270-77CBB4226A47}" type="presParOf" srcId="{A38960EB-616E-4A72-A3EC-183E3D831585}" destId="{C9014836-A46F-4AF6-A62C-49E41784F353}" srcOrd="1" destOrd="0" presId="urn:microsoft.com/office/officeart/2005/8/layout/default"/>
    <dgm:cxn modelId="{F384B3BF-313D-433D-A503-996E44A3D583}" type="presParOf" srcId="{A38960EB-616E-4A72-A3EC-183E3D831585}" destId="{38839560-EB18-46AC-9A7C-B976D317BD18}"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A475764-241D-446C-9E74-C61EE59E2870}"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s-ES"/>
        </a:p>
      </dgm:t>
    </dgm:pt>
    <dgm:pt modelId="{C3A33F6E-EA75-4E61-97F7-ECDAA043498A}">
      <dgm:prSet/>
      <dgm:spPr/>
      <dgm:t>
        <a:bodyPr/>
        <a:lstStyle/>
        <a:p>
          <a:r>
            <a:rPr lang="es-ES" dirty="0"/>
            <a:t>La </a:t>
          </a:r>
          <a:r>
            <a:rPr lang="es-ES" u="sng" dirty="0"/>
            <a:t>dopamina</a:t>
          </a:r>
          <a:r>
            <a:rPr lang="es-ES" dirty="0"/>
            <a:t> (DA) y la </a:t>
          </a:r>
          <a:r>
            <a:rPr lang="es-ES" u="sng" dirty="0"/>
            <a:t>Noradrenalina</a:t>
          </a:r>
          <a:r>
            <a:rPr lang="es-ES" dirty="0"/>
            <a:t> (NA) son los transmisores fundamentales de los circuitos asociados al TDAH (implicados en síntomas y mecanismos de acción de estimulantes).</a:t>
          </a:r>
        </a:p>
      </dgm:t>
    </dgm:pt>
    <dgm:pt modelId="{83E66EC2-B4EE-46DF-BB7B-885BEF870F47}" type="parTrans" cxnId="{E179EA08-A818-4B8D-9B79-D8DFC13657A7}">
      <dgm:prSet/>
      <dgm:spPr/>
      <dgm:t>
        <a:bodyPr/>
        <a:lstStyle/>
        <a:p>
          <a:endParaRPr lang="es-ES"/>
        </a:p>
      </dgm:t>
    </dgm:pt>
    <dgm:pt modelId="{66BF2DD3-FEED-49C7-ABF7-52253717E75C}" type="sibTrans" cxnId="{E179EA08-A818-4B8D-9B79-D8DFC13657A7}">
      <dgm:prSet/>
      <dgm:spPr/>
      <dgm:t>
        <a:bodyPr/>
        <a:lstStyle/>
        <a:p>
          <a:endParaRPr lang="es-ES"/>
        </a:p>
      </dgm:t>
    </dgm:pt>
    <dgm:pt modelId="{25F9FB02-0724-4A20-AFB1-0C7893065394}">
      <dgm:prSet custT="1"/>
      <dgm:spPr/>
      <dgm:t>
        <a:bodyPr/>
        <a:lstStyle/>
        <a:p>
          <a:r>
            <a:rPr lang="es-ES" sz="2100" dirty="0"/>
            <a:t> </a:t>
          </a:r>
          <a:r>
            <a:rPr lang="es-ES" sz="2800" dirty="0"/>
            <a:t>En TDAH habrá </a:t>
          </a:r>
          <a:r>
            <a:rPr lang="es-ES" sz="2800" u="sng" dirty="0"/>
            <a:t>una disminución y desequilibrio </a:t>
          </a:r>
          <a:r>
            <a:rPr lang="es-ES" sz="2800" dirty="0"/>
            <a:t>en sistemas DA y NA</a:t>
          </a:r>
          <a:endParaRPr lang="es-ES" sz="2100" dirty="0"/>
        </a:p>
      </dgm:t>
    </dgm:pt>
    <dgm:pt modelId="{2C09BB1E-8B5A-401A-A781-C5A464510AFF}" type="parTrans" cxnId="{D906CC64-FD41-4B4B-8485-2C3D311DC3A2}">
      <dgm:prSet/>
      <dgm:spPr/>
      <dgm:t>
        <a:bodyPr/>
        <a:lstStyle/>
        <a:p>
          <a:endParaRPr lang="es-ES"/>
        </a:p>
      </dgm:t>
    </dgm:pt>
    <dgm:pt modelId="{F1BA2910-3183-423C-9BF6-6E640980DEAF}" type="sibTrans" cxnId="{D906CC64-FD41-4B4B-8485-2C3D311DC3A2}">
      <dgm:prSet/>
      <dgm:spPr/>
      <dgm:t>
        <a:bodyPr/>
        <a:lstStyle/>
        <a:p>
          <a:endParaRPr lang="es-ES"/>
        </a:p>
      </dgm:t>
    </dgm:pt>
    <dgm:pt modelId="{2E02E58A-6D62-428C-ADFE-AE65B3C66844}">
      <dgm:prSet custT="1"/>
      <dgm:spPr/>
      <dgm:t>
        <a:bodyPr/>
        <a:lstStyle/>
        <a:p>
          <a:r>
            <a:rPr lang="es-ES" sz="2400" u="sng" dirty="0"/>
            <a:t>Menor proporcionalidad </a:t>
          </a:r>
          <a:r>
            <a:rPr lang="es-ES" sz="2400" dirty="0"/>
            <a:t>de DA y NA, localizada en ciertas regiones cerebrales ( Lóbulos frontales/ganglios de la base).</a:t>
          </a:r>
        </a:p>
      </dgm:t>
    </dgm:pt>
    <dgm:pt modelId="{7843D806-F2CF-488B-9D1A-2BE3DA663052}" type="parTrans" cxnId="{53709B57-2947-467B-92A8-4996516FCB3D}">
      <dgm:prSet/>
      <dgm:spPr/>
      <dgm:t>
        <a:bodyPr/>
        <a:lstStyle/>
        <a:p>
          <a:endParaRPr lang="es-ES"/>
        </a:p>
      </dgm:t>
    </dgm:pt>
    <dgm:pt modelId="{5CB5E4E5-97DB-4E02-9A17-08F7CC067B9C}" type="sibTrans" cxnId="{53709B57-2947-467B-92A8-4996516FCB3D}">
      <dgm:prSet/>
      <dgm:spPr/>
      <dgm:t>
        <a:bodyPr/>
        <a:lstStyle/>
        <a:p>
          <a:endParaRPr lang="es-ES"/>
        </a:p>
      </dgm:t>
    </dgm:pt>
    <dgm:pt modelId="{4FB25C34-2163-4621-91AC-408BDB930F19}">
      <dgm:prSet/>
      <dgm:spPr/>
      <dgm:t>
        <a:bodyPr/>
        <a:lstStyle/>
        <a:p>
          <a:r>
            <a:rPr lang="es-ES" dirty="0"/>
            <a:t>Evidencias en base a estudios de diversas índoles: Hallazgos  de Genética Molecular, Estudios con animales, Estudios con Neuroimagen Funcional, Estudios </a:t>
          </a:r>
          <a:r>
            <a:rPr lang="es-ES" dirty="0" err="1"/>
            <a:t>Neurofarmacológicos</a:t>
          </a:r>
          <a:r>
            <a:rPr lang="es-ES" dirty="0"/>
            <a:t> (mecanismo de acción de medicamentos para tratar el TDAH).</a:t>
          </a:r>
        </a:p>
      </dgm:t>
    </dgm:pt>
    <dgm:pt modelId="{CE658737-BA57-4581-A4A9-9B8EC5E57F14}" type="parTrans" cxnId="{85DDBF58-5C11-4E50-9193-C36B71CDAF31}">
      <dgm:prSet/>
      <dgm:spPr/>
      <dgm:t>
        <a:bodyPr/>
        <a:lstStyle/>
        <a:p>
          <a:endParaRPr lang="es-ES"/>
        </a:p>
      </dgm:t>
    </dgm:pt>
    <dgm:pt modelId="{7816827E-C441-4BAD-BD66-9436AC3CC5F4}" type="sibTrans" cxnId="{85DDBF58-5C11-4E50-9193-C36B71CDAF31}">
      <dgm:prSet/>
      <dgm:spPr/>
      <dgm:t>
        <a:bodyPr/>
        <a:lstStyle/>
        <a:p>
          <a:endParaRPr lang="es-ES"/>
        </a:p>
      </dgm:t>
    </dgm:pt>
    <dgm:pt modelId="{E40E441A-17D4-4FDE-AC65-4B65D2F8A482}" type="pres">
      <dgm:prSet presAssocID="{3A475764-241D-446C-9E74-C61EE59E2870}" presName="linear" presStyleCnt="0">
        <dgm:presLayoutVars>
          <dgm:animLvl val="lvl"/>
          <dgm:resizeHandles val="exact"/>
        </dgm:presLayoutVars>
      </dgm:prSet>
      <dgm:spPr/>
    </dgm:pt>
    <dgm:pt modelId="{9B39640C-9F77-41ED-AA60-3AAA293B04BB}" type="pres">
      <dgm:prSet presAssocID="{C3A33F6E-EA75-4E61-97F7-ECDAA043498A}" presName="parentText" presStyleLbl="node1" presStyleIdx="0" presStyleCnt="4">
        <dgm:presLayoutVars>
          <dgm:chMax val="0"/>
          <dgm:bulletEnabled val="1"/>
        </dgm:presLayoutVars>
      </dgm:prSet>
      <dgm:spPr/>
    </dgm:pt>
    <dgm:pt modelId="{12A2510E-FA09-4768-8027-032C9FFFDF85}" type="pres">
      <dgm:prSet presAssocID="{66BF2DD3-FEED-49C7-ABF7-52253717E75C}" presName="spacer" presStyleCnt="0"/>
      <dgm:spPr/>
    </dgm:pt>
    <dgm:pt modelId="{E5BA1148-AE5B-4FB4-9907-6BD5AE384973}" type="pres">
      <dgm:prSet presAssocID="{25F9FB02-0724-4A20-AFB1-0C7893065394}" presName="parentText" presStyleLbl="node1" presStyleIdx="1" presStyleCnt="4">
        <dgm:presLayoutVars>
          <dgm:chMax val="0"/>
          <dgm:bulletEnabled val="1"/>
        </dgm:presLayoutVars>
      </dgm:prSet>
      <dgm:spPr/>
    </dgm:pt>
    <dgm:pt modelId="{03C59B17-8752-4004-88AF-743178A4029C}" type="pres">
      <dgm:prSet presAssocID="{F1BA2910-3183-423C-9BF6-6E640980DEAF}" presName="spacer" presStyleCnt="0"/>
      <dgm:spPr/>
    </dgm:pt>
    <dgm:pt modelId="{6B13AF56-9B02-4BB5-804F-27DAC4E142D5}" type="pres">
      <dgm:prSet presAssocID="{2E02E58A-6D62-428C-ADFE-AE65B3C66844}" presName="parentText" presStyleLbl="node1" presStyleIdx="2" presStyleCnt="4" custLinFactNeighborX="344" custLinFactNeighborY="-49998">
        <dgm:presLayoutVars>
          <dgm:chMax val="0"/>
          <dgm:bulletEnabled val="1"/>
        </dgm:presLayoutVars>
      </dgm:prSet>
      <dgm:spPr/>
    </dgm:pt>
    <dgm:pt modelId="{96C68CBC-C7DA-4513-A61A-E2BB91CB9091}" type="pres">
      <dgm:prSet presAssocID="{5CB5E4E5-97DB-4E02-9A17-08F7CC067B9C}" presName="spacer" presStyleCnt="0"/>
      <dgm:spPr/>
    </dgm:pt>
    <dgm:pt modelId="{1549C081-7D84-45E0-B049-D60204FE0615}" type="pres">
      <dgm:prSet presAssocID="{4FB25C34-2163-4621-91AC-408BDB930F19}" presName="parentText" presStyleLbl="node1" presStyleIdx="3" presStyleCnt="4">
        <dgm:presLayoutVars>
          <dgm:chMax val="0"/>
          <dgm:bulletEnabled val="1"/>
        </dgm:presLayoutVars>
      </dgm:prSet>
      <dgm:spPr/>
    </dgm:pt>
  </dgm:ptLst>
  <dgm:cxnLst>
    <dgm:cxn modelId="{E179EA08-A818-4B8D-9B79-D8DFC13657A7}" srcId="{3A475764-241D-446C-9E74-C61EE59E2870}" destId="{C3A33F6E-EA75-4E61-97F7-ECDAA043498A}" srcOrd="0" destOrd="0" parTransId="{83E66EC2-B4EE-46DF-BB7B-885BEF870F47}" sibTransId="{66BF2DD3-FEED-49C7-ABF7-52253717E75C}"/>
    <dgm:cxn modelId="{8C4C291A-394F-45E8-A0CB-1621087A2806}" type="presOf" srcId="{3A475764-241D-446C-9E74-C61EE59E2870}" destId="{E40E441A-17D4-4FDE-AC65-4B65D2F8A482}" srcOrd="0" destOrd="0" presId="urn:microsoft.com/office/officeart/2005/8/layout/vList2"/>
    <dgm:cxn modelId="{E6D6801F-CD9E-4D46-B078-A38365BC9223}" type="presOf" srcId="{2E02E58A-6D62-428C-ADFE-AE65B3C66844}" destId="{6B13AF56-9B02-4BB5-804F-27DAC4E142D5}" srcOrd="0" destOrd="0" presId="urn:microsoft.com/office/officeart/2005/8/layout/vList2"/>
    <dgm:cxn modelId="{1187AB26-C182-456D-B021-987C1C177EB4}" type="presOf" srcId="{4FB25C34-2163-4621-91AC-408BDB930F19}" destId="{1549C081-7D84-45E0-B049-D60204FE0615}" srcOrd="0" destOrd="0" presId="urn:microsoft.com/office/officeart/2005/8/layout/vList2"/>
    <dgm:cxn modelId="{D906CC64-FD41-4B4B-8485-2C3D311DC3A2}" srcId="{3A475764-241D-446C-9E74-C61EE59E2870}" destId="{25F9FB02-0724-4A20-AFB1-0C7893065394}" srcOrd="1" destOrd="0" parTransId="{2C09BB1E-8B5A-401A-A781-C5A464510AFF}" sibTransId="{F1BA2910-3183-423C-9BF6-6E640980DEAF}"/>
    <dgm:cxn modelId="{53709B57-2947-467B-92A8-4996516FCB3D}" srcId="{3A475764-241D-446C-9E74-C61EE59E2870}" destId="{2E02E58A-6D62-428C-ADFE-AE65B3C66844}" srcOrd="2" destOrd="0" parTransId="{7843D806-F2CF-488B-9D1A-2BE3DA663052}" sibTransId="{5CB5E4E5-97DB-4E02-9A17-08F7CC067B9C}"/>
    <dgm:cxn modelId="{85DDBF58-5C11-4E50-9193-C36B71CDAF31}" srcId="{3A475764-241D-446C-9E74-C61EE59E2870}" destId="{4FB25C34-2163-4621-91AC-408BDB930F19}" srcOrd="3" destOrd="0" parTransId="{CE658737-BA57-4581-A4A9-9B8EC5E57F14}" sibTransId="{7816827E-C441-4BAD-BD66-9436AC3CC5F4}"/>
    <dgm:cxn modelId="{471E2892-0E4B-42AB-9ED5-11011C02C96B}" type="presOf" srcId="{C3A33F6E-EA75-4E61-97F7-ECDAA043498A}" destId="{9B39640C-9F77-41ED-AA60-3AAA293B04BB}" srcOrd="0" destOrd="0" presId="urn:microsoft.com/office/officeart/2005/8/layout/vList2"/>
    <dgm:cxn modelId="{1C213EB5-6E4E-4A74-87FE-195CD9708232}" type="presOf" srcId="{25F9FB02-0724-4A20-AFB1-0C7893065394}" destId="{E5BA1148-AE5B-4FB4-9907-6BD5AE384973}" srcOrd="0" destOrd="0" presId="urn:microsoft.com/office/officeart/2005/8/layout/vList2"/>
    <dgm:cxn modelId="{6C5CBD99-8CC7-418A-A447-0C5A04EECD9E}" type="presParOf" srcId="{E40E441A-17D4-4FDE-AC65-4B65D2F8A482}" destId="{9B39640C-9F77-41ED-AA60-3AAA293B04BB}" srcOrd="0" destOrd="0" presId="urn:microsoft.com/office/officeart/2005/8/layout/vList2"/>
    <dgm:cxn modelId="{A38B2D82-B84A-473B-B831-B9E0DE9F48FF}" type="presParOf" srcId="{E40E441A-17D4-4FDE-AC65-4B65D2F8A482}" destId="{12A2510E-FA09-4768-8027-032C9FFFDF85}" srcOrd="1" destOrd="0" presId="urn:microsoft.com/office/officeart/2005/8/layout/vList2"/>
    <dgm:cxn modelId="{23EAD6A7-415E-4DE0-A94C-4C3F30B7D103}" type="presParOf" srcId="{E40E441A-17D4-4FDE-AC65-4B65D2F8A482}" destId="{E5BA1148-AE5B-4FB4-9907-6BD5AE384973}" srcOrd="2" destOrd="0" presId="urn:microsoft.com/office/officeart/2005/8/layout/vList2"/>
    <dgm:cxn modelId="{4DE001F3-D4C4-4928-A405-B7B7ED709942}" type="presParOf" srcId="{E40E441A-17D4-4FDE-AC65-4B65D2F8A482}" destId="{03C59B17-8752-4004-88AF-743178A4029C}" srcOrd="3" destOrd="0" presId="urn:microsoft.com/office/officeart/2005/8/layout/vList2"/>
    <dgm:cxn modelId="{1B8C5DFF-680F-4B7D-864E-470DC26EA678}" type="presParOf" srcId="{E40E441A-17D4-4FDE-AC65-4B65D2F8A482}" destId="{6B13AF56-9B02-4BB5-804F-27DAC4E142D5}" srcOrd="4" destOrd="0" presId="urn:microsoft.com/office/officeart/2005/8/layout/vList2"/>
    <dgm:cxn modelId="{FCC1DAF0-C7F1-486F-86EC-CB055A97BF49}" type="presParOf" srcId="{E40E441A-17D4-4FDE-AC65-4B65D2F8A482}" destId="{96C68CBC-C7DA-4513-A61A-E2BB91CB9091}" srcOrd="5" destOrd="0" presId="urn:microsoft.com/office/officeart/2005/8/layout/vList2"/>
    <dgm:cxn modelId="{30F160EE-315E-4D92-A400-970759F21DB5}" type="presParOf" srcId="{E40E441A-17D4-4FDE-AC65-4B65D2F8A482}" destId="{1549C081-7D84-45E0-B049-D60204FE061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14FF3D0-32FD-4553-86F8-94D1DCCA748E}" type="doc">
      <dgm:prSet loTypeId="urn:microsoft.com/office/officeart/2005/8/layout/process2" loCatId="process" qsTypeId="urn:microsoft.com/office/officeart/2005/8/quickstyle/3d4" qsCatId="3D" csTypeId="urn:microsoft.com/office/officeart/2005/8/colors/accent3_5" csCatId="accent3" phldr="1"/>
      <dgm:spPr/>
      <dgm:t>
        <a:bodyPr/>
        <a:lstStyle/>
        <a:p>
          <a:endParaRPr lang="es-CO"/>
        </a:p>
      </dgm:t>
    </dgm:pt>
    <dgm:pt modelId="{267246E4-2B64-4BA2-BD95-6DC4A7544EA9}">
      <dgm:prSet phldrT="[Texto]" custT="1"/>
      <dgm:spPr/>
      <dgm:t>
        <a:bodyPr/>
        <a:lstStyle/>
        <a:p>
          <a:r>
            <a:rPr lang="es-ES" sz="2400" b="1" spc="-1" dirty="0">
              <a:effectLst>
                <a:outerShdw blurRad="50800" dist="38100" dir="10800000" algn="r" rotWithShape="0">
                  <a:prstClr val="black">
                    <a:alpha val="40000"/>
                  </a:prstClr>
                </a:outerShdw>
              </a:effectLst>
              <a:latin typeface="+mj-lt"/>
            </a:rPr>
            <a:t>Parece que no escuchan cuando se les habla: </a:t>
          </a:r>
          <a:r>
            <a:rPr lang="es-CO" sz="2400" b="1" dirty="0">
              <a:effectLst>
                <a:outerShdw blurRad="50800" dist="38100" dir="10800000" algn="r" rotWithShape="0">
                  <a:prstClr val="black">
                    <a:alpha val="40000"/>
                  </a:prstClr>
                </a:outerShdw>
              </a:effectLst>
              <a:latin typeface="+mj-lt"/>
            </a:rPr>
            <a:t>“soñador, en su mundo”</a:t>
          </a:r>
          <a:r>
            <a:rPr lang="es-ES" sz="2400" b="1" spc="-1" dirty="0">
              <a:effectLst>
                <a:outerShdw blurRad="50800" dist="38100" dir="10800000" algn="r" rotWithShape="0">
                  <a:prstClr val="black">
                    <a:alpha val="40000"/>
                  </a:prstClr>
                </a:outerShdw>
              </a:effectLst>
              <a:latin typeface="+mj-lt"/>
            </a:rPr>
            <a:t>.</a:t>
          </a:r>
          <a:endParaRPr lang="es-CO" sz="2400" b="1" dirty="0">
            <a:effectLst>
              <a:outerShdw blurRad="50800" dist="38100" dir="10800000" algn="r" rotWithShape="0">
                <a:prstClr val="black">
                  <a:alpha val="40000"/>
                </a:prstClr>
              </a:outerShdw>
            </a:effectLst>
            <a:latin typeface="+mj-lt"/>
          </a:endParaRPr>
        </a:p>
      </dgm:t>
    </dgm:pt>
    <dgm:pt modelId="{677AC4AC-F8CC-468B-8D81-C20DCC930D81}" type="parTrans" cxnId="{E3E01F1E-D85F-49FB-BEB9-B172F963F0F0}">
      <dgm:prSet/>
      <dgm:spPr/>
      <dgm:t>
        <a:bodyPr/>
        <a:lstStyle/>
        <a:p>
          <a:endParaRPr lang="es-CO" b="1">
            <a:effectLst>
              <a:outerShdw blurRad="50800" dist="38100" dir="10800000" algn="r" rotWithShape="0">
                <a:prstClr val="black">
                  <a:alpha val="40000"/>
                </a:prstClr>
              </a:outerShdw>
            </a:effectLst>
            <a:latin typeface="+mj-lt"/>
          </a:endParaRPr>
        </a:p>
      </dgm:t>
    </dgm:pt>
    <dgm:pt modelId="{81881CB4-76BF-48A3-8C19-95E4110338D2}" type="sibTrans" cxnId="{E3E01F1E-D85F-49FB-BEB9-B172F963F0F0}">
      <dgm:prSet/>
      <dgm:spPr/>
      <dgm:t>
        <a:bodyPr/>
        <a:lstStyle/>
        <a:p>
          <a:endParaRPr lang="es-CO" b="1">
            <a:effectLst>
              <a:outerShdw blurRad="50800" dist="38100" dir="10800000" algn="r" rotWithShape="0">
                <a:prstClr val="black">
                  <a:alpha val="40000"/>
                </a:prstClr>
              </a:outerShdw>
            </a:effectLst>
            <a:latin typeface="+mj-lt"/>
          </a:endParaRPr>
        </a:p>
      </dgm:t>
    </dgm:pt>
    <dgm:pt modelId="{1839C33E-4122-48D9-8642-37F241359FBC}">
      <dgm:prSet phldrT="[Texto]" custT="1"/>
      <dgm:spPr/>
      <dgm:t>
        <a:bodyPr/>
        <a:lstStyle/>
        <a:p>
          <a:r>
            <a:rPr lang="es-CO" sz="2000" b="1" dirty="0">
              <a:effectLst>
                <a:outerShdw blurRad="50800" dist="38100" dir="10800000" algn="r" rotWithShape="0">
                  <a:prstClr val="black">
                    <a:alpha val="40000"/>
                  </a:prstClr>
                </a:outerShdw>
              </a:effectLst>
              <a:latin typeface="+mj-lt"/>
            </a:rPr>
            <a:t>Dificultad para mantener la atención en el tiempo: rechazan actividades que requieran esfuerzo mental sostenido</a:t>
          </a:r>
        </a:p>
      </dgm:t>
    </dgm:pt>
    <dgm:pt modelId="{56D6A39E-BC14-42D9-B60A-801ED868CA26}" type="sibTrans" cxnId="{E971D2B2-9345-4BC4-BF52-CDB0417BE854}">
      <dgm:prSet/>
      <dgm:spPr/>
      <dgm:t>
        <a:bodyPr/>
        <a:lstStyle/>
        <a:p>
          <a:endParaRPr lang="es-CO" b="1">
            <a:effectLst>
              <a:outerShdw blurRad="50800" dist="38100" dir="10800000" algn="r" rotWithShape="0">
                <a:prstClr val="black">
                  <a:alpha val="40000"/>
                </a:prstClr>
              </a:outerShdw>
            </a:effectLst>
            <a:latin typeface="+mj-lt"/>
          </a:endParaRPr>
        </a:p>
      </dgm:t>
    </dgm:pt>
    <dgm:pt modelId="{C9CBE84B-3157-4E5E-B1C2-792E93B22C21}" type="parTrans" cxnId="{E971D2B2-9345-4BC4-BF52-CDB0417BE854}">
      <dgm:prSet/>
      <dgm:spPr/>
      <dgm:t>
        <a:bodyPr/>
        <a:lstStyle/>
        <a:p>
          <a:endParaRPr lang="es-CO" b="1">
            <a:effectLst>
              <a:outerShdw blurRad="50800" dist="38100" dir="10800000" algn="r" rotWithShape="0">
                <a:prstClr val="black">
                  <a:alpha val="40000"/>
                </a:prstClr>
              </a:outerShdw>
            </a:effectLst>
            <a:latin typeface="+mj-lt"/>
          </a:endParaRPr>
        </a:p>
      </dgm:t>
    </dgm:pt>
    <dgm:pt modelId="{E5786071-0B01-4BF8-9ABC-AF1765DD521D}">
      <dgm:prSet phldrT="[Texto]" custT="1"/>
      <dgm:spPr/>
      <dgm:t>
        <a:bodyPr/>
        <a:lstStyle/>
        <a:p>
          <a:r>
            <a:rPr lang="es-CO" sz="2400" b="1" dirty="0">
              <a:effectLst>
                <a:outerShdw blurRad="50800" dist="38100" dir="10800000" algn="r" rotWithShape="0">
                  <a:prstClr val="black">
                    <a:alpha val="40000"/>
                  </a:prstClr>
                </a:outerShdw>
              </a:effectLst>
              <a:latin typeface="+mj-lt"/>
            </a:rPr>
            <a:t>Son desorganizados.</a:t>
          </a:r>
        </a:p>
      </dgm:t>
    </dgm:pt>
    <dgm:pt modelId="{FB5B9BCC-0282-4DA6-9F92-D50093781F3F}" type="parTrans" cxnId="{65A21D61-5081-4A6E-8B0C-DC83ADB33DC5}">
      <dgm:prSet/>
      <dgm:spPr/>
      <dgm:t>
        <a:bodyPr/>
        <a:lstStyle/>
        <a:p>
          <a:endParaRPr lang="es-ES"/>
        </a:p>
      </dgm:t>
    </dgm:pt>
    <dgm:pt modelId="{4CB59491-AC11-4883-9316-62699C8BE027}" type="sibTrans" cxnId="{65A21D61-5081-4A6E-8B0C-DC83ADB33DC5}">
      <dgm:prSet/>
      <dgm:spPr/>
      <dgm:t>
        <a:bodyPr/>
        <a:lstStyle/>
        <a:p>
          <a:endParaRPr lang="es-ES"/>
        </a:p>
      </dgm:t>
    </dgm:pt>
    <dgm:pt modelId="{C62C888C-D560-4497-B457-4350053F8C06}">
      <dgm:prSet phldrT="[Texto]" custT="1"/>
      <dgm:spPr/>
      <dgm:t>
        <a:bodyPr/>
        <a:lstStyle/>
        <a:p>
          <a:r>
            <a:rPr lang="es-CO" sz="2400" b="1" dirty="0">
              <a:effectLst>
                <a:outerShdw blurRad="50800" dist="38100" dir="10800000" algn="r" rotWithShape="0">
                  <a:prstClr val="black">
                    <a:alpha val="40000"/>
                  </a:prstClr>
                </a:outerShdw>
              </a:effectLst>
              <a:latin typeface="+mj-lt"/>
            </a:rPr>
            <a:t>Se distraen con facilidad: </a:t>
          </a:r>
          <a:r>
            <a:rPr lang="es-ES" sz="2400" b="1" spc="-1" dirty="0">
              <a:effectLst>
                <a:outerShdw blurRad="50800" dist="38100" dir="10800000" algn="r" rotWithShape="0">
                  <a:prstClr val="black">
                    <a:alpha val="40000"/>
                  </a:prstClr>
                </a:outerShdw>
              </a:effectLst>
              <a:latin typeface="+mj-lt"/>
            </a:rPr>
            <a:t>dificultad para seguir ordenes o conversaciones</a:t>
          </a:r>
          <a:r>
            <a:rPr lang="es-CO" sz="2400" b="1" dirty="0">
              <a:effectLst>
                <a:outerShdw blurRad="50800" dist="38100" dir="10800000" algn="r" rotWithShape="0">
                  <a:prstClr val="black">
                    <a:alpha val="40000"/>
                  </a:prstClr>
                </a:outerShdw>
              </a:effectLst>
              <a:latin typeface="+mj-lt"/>
            </a:rPr>
            <a:t> </a:t>
          </a:r>
        </a:p>
      </dgm:t>
    </dgm:pt>
    <dgm:pt modelId="{55DA47DD-BADD-4486-AF6E-752D9E518078}" type="parTrans" cxnId="{C6EA50BC-868F-4143-9429-461D83488AD6}">
      <dgm:prSet/>
      <dgm:spPr/>
      <dgm:t>
        <a:bodyPr/>
        <a:lstStyle/>
        <a:p>
          <a:endParaRPr lang="es-ES"/>
        </a:p>
      </dgm:t>
    </dgm:pt>
    <dgm:pt modelId="{2A0EA3DE-310B-46D4-99B8-A0FA67D9D1FF}" type="sibTrans" cxnId="{C6EA50BC-868F-4143-9429-461D83488AD6}">
      <dgm:prSet/>
      <dgm:spPr/>
      <dgm:t>
        <a:bodyPr/>
        <a:lstStyle/>
        <a:p>
          <a:endParaRPr lang="es-ES"/>
        </a:p>
      </dgm:t>
    </dgm:pt>
    <dgm:pt modelId="{6E7AF82A-49F6-4962-9615-672B1D8B0AAF}">
      <dgm:prSet phldrT="[Texto]" custT="1"/>
      <dgm:spPr/>
      <dgm:t>
        <a:bodyPr/>
        <a:lstStyle/>
        <a:p>
          <a:r>
            <a:rPr lang="es-CO" sz="2400" b="1" dirty="0">
              <a:effectLst>
                <a:outerShdw blurRad="50800" dist="38100" dir="10800000" algn="r" rotWithShape="0">
                  <a:prstClr val="black">
                    <a:alpha val="40000"/>
                  </a:prstClr>
                </a:outerShdw>
              </a:effectLst>
              <a:latin typeface="+mj-lt"/>
            </a:rPr>
            <a:t>Suelen perder u olvidar objetos</a:t>
          </a:r>
        </a:p>
      </dgm:t>
    </dgm:pt>
    <dgm:pt modelId="{C0BFCB25-5D68-467B-BAF2-20A9C6DB4E71}" type="parTrans" cxnId="{6BBD2FE8-2066-436C-BD06-80839F600AA3}">
      <dgm:prSet/>
      <dgm:spPr/>
      <dgm:t>
        <a:bodyPr/>
        <a:lstStyle/>
        <a:p>
          <a:endParaRPr lang="es-ES"/>
        </a:p>
      </dgm:t>
    </dgm:pt>
    <dgm:pt modelId="{70A522A1-92E8-428E-A17A-1AFA89015921}" type="sibTrans" cxnId="{6BBD2FE8-2066-436C-BD06-80839F600AA3}">
      <dgm:prSet/>
      <dgm:spPr/>
      <dgm:t>
        <a:bodyPr/>
        <a:lstStyle/>
        <a:p>
          <a:endParaRPr lang="es-ES"/>
        </a:p>
      </dgm:t>
    </dgm:pt>
    <dgm:pt modelId="{AF11C31A-B08F-4354-BE92-A0468017BB12}" type="pres">
      <dgm:prSet presAssocID="{714FF3D0-32FD-4553-86F8-94D1DCCA748E}" presName="linearFlow" presStyleCnt="0">
        <dgm:presLayoutVars>
          <dgm:resizeHandles val="exact"/>
        </dgm:presLayoutVars>
      </dgm:prSet>
      <dgm:spPr/>
    </dgm:pt>
    <dgm:pt modelId="{C13C48EA-38D1-4BB5-96F7-2995DAC21B2C}" type="pres">
      <dgm:prSet presAssocID="{1839C33E-4122-48D9-8642-37F241359FBC}" presName="node" presStyleLbl="node1" presStyleIdx="0" presStyleCnt="5" custScaleX="352985" custScaleY="154213">
        <dgm:presLayoutVars>
          <dgm:bulletEnabled val="1"/>
        </dgm:presLayoutVars>
      </dgm:prSet>
      <dgm:spPr/>
    </dgm:pt>
    <dgm:pt modelId="{AF2D8483-4CD5-4B86-AB61-3E8D583B89BB}" type="pres">
      <dgm:prSet presAssocID="{56D6A39E-BC14-42D9-B60A-801ED868CA26}" presName="sibTrans" presStyleLbl="sibTrans2D1" presStyleIdx="0" presStyleCnt="4"/>
      <dgm:spPr/>
    </dgm:pt>
    <dgm:pt modelId="{671C6D33-D709-4320-9D41-26AE239186EE}" type="pres">
      <dgm:prSet presAssocID="{56D6A39E-BC14-42D9-B60A-801ED868CA26}" presName="connectorText" presStyleLbl="sibTrans2D1" presStyleIdx="0" presStyleCnt="4"/>
      <dgm:spPr/>
    </dgm:pt>
    <dgm:pt modelId="{284DAD05-CDF2-46A4-9859-1E8D8B59D26A}" type="pres">
      <dgm:prSet presAssocID="{267246E4-2B64-4BA2-BD95-6DC4A7544EA9}" presName="node" presStyleLbl="node1" presStyleIdx="1" presStyleCnt="5" custScaleX="355449" custScaleY="160880">
        <dgm:presLayoutVars>
          <dgm:bulletEnabled val="1"/>
        </dgm:presLayoutVars>
      </dgm:prSet>
      <dgm:spPr/>
    </dgm:pt>
    <dgm:pt modelId="{2DD4515F-949C-4058-BE9A-8476F8A35AF4}" type="pres">
      <dgm:prSet presAssocID="{81881CB4-76BF-48A3-8C19-95E4110338D2}" presName="sibTrans" presStyleLbl="sibTrans2D1" presStyleIdx="1" presStyleCnt="4"/>
      <dgm:spPr/>
    </dgm:pt>
    <dgm:pt modelId="{C23865AF-3053-49A8-9275-D8768EF60F31}" type="pres">
      <dgm:prSet presAssocID="{81881CB4-76BF-48A3-8C19-95E4110338D2}" presName="connectorText" presStyleLbl="sibTrans2D1" presStyleIdx="1" presStyleCnt="4"/>
      <dgm:spPr/>
    </dgm:pt>
    <dgm:pt modelId="{E99FCF31-BE34-4B8F-92B6-A87316D7BE8C}" type="pres">
      <dgm:prSet presAssocID="{C62C888C-D560-4497-B457-4350053F8C06}" presName="node" presStyleLbl="node1" presStyleIdx="2" presStyleCnt="5" custScaleX="355449" custScaleY="162348" custLinFactNeighborX="2054" custLinFactNeighborY="19704">
        <dgm:presLayoutVars>
          <dgm:bulletEnabled val="1"/>
        </dgm:presLayoutVars>
      </dgm:prSet>
      <dgm:spPr/>
    </dgm:pt>
    <dgm:pt modelId="{496879F5-0282-4BC7-A6E4-E7A5E4B2005F}" type="pres">
      <dgm:prSet presAssocID="{2A0EA3DE-310B-46D4-99B8-A0FA67D9D1FF}" presName="sibTrans" presStyleLbl="sibTrans2D1" presStyleIdx="2" presStyleCnt="4"/>
      <dgm:spPr/>
    </dgm:pt>
    <dgm:pt modelId="{0FFC2E35-BFE1-4432-9758-FF37C07B09FF}" type="pres">
      <dgm:prSet presAssocID="{2A0EA3DE-310B-46D4-99B8-A0FA67D9D1FF}" presName="connectorText" presStyleLbl="sibTrans2D1" presStyleIdx="2" presStyleCnt="4"/>
      <dgm:spPr/>
    </dgm:pt>
    <dgm:pt modelId="{7D883DB8-3E78-4A13-A596-EA57C1658775}" type="pres">
      <dgm:prSet presAssocID="{6E7AF82A-49F6-4962-9615-672B1D8B0AAF}" presName="node" presStyleLbl="node1" presStyleIdx="3" presStyleCnt="5" custScaleX="355449" custScaleY="162695" custLinFactNeighborX="-294" custLinFactNeighborY="7058">
        <dgm:presLayoutVars>
          <dgm:bulletEnabled val="1"/>
        </dgm:presLayoutVars>
      </dgm:prSet>
      <dgm:spPr/>
    </dgm:pt>
    <dgm:pt modelId="{DC7E5C81-32BC-4F3B-AAD9-AF2665E9FF44}" type="pres">
      <dgm:prSet presAssocID="{70A522A1-92E8-428E-A17A-1AFA89015921}" presName="sibTrans" presStyleLbl="sibTrans2D1" presStyleIdx="3" presStyleCnt="4"/>
      <dgm:spPr/>
    </dgm:pt>
    <dgm:pt modelId="{0690F9B3-F1FD-4180-ADF0-6ECD9BA2C819}" type="pres">
      <dgm:prSet presAssocID="{70A522A1-92E8-428E-A17A-1AFA89015921}" presName="connectorText" presStyleLbl="sibTrans2D1" presStyleIdx="3" presStyleCnt="4"/>
      <dgm:spPr/>
    </dgm:pt>
    <dgm:pt modelId="{96733E4B-F628-4787-9E39-228FD3E622CC}" type="pres">
      <dgm:prSet presAssocID="{E5786071-0B01-4BF8-9ABC-AF1765DD521D}" presName="node" presStyleLbl="node1" presStyleIdx="4" presStyleCnt="5" custScaleX="355449" custScaleY="160972" custLinFactNeighborX="-1097" custLinFactNeighborY="-36924">
        <dgm:presLayoutVars>
          <dgm:bulletEnabled val="1"/>
        </dgm:presLayoutVars>
      </dgm:prSet>
      <dgm:spPr/>
    </dgm:pt>
  </dgm:ptLst>
  <dgm:cxnLst>
    <dgm:cxn modelId="{B089FB02-D7C9-46DE-BA5F-472C821B04EC}" type="presOf" srcId="{C62C888C-D560-4497-B457-4350053F8C06}" destId="{E99FCF31-BE34-4B8F-92B6-A87316D7BE8C}" srcOrd="0" destOrd="0" presId="urn:microsoft.com/office/officeart/2005/8/layout/process2"/>
    <dgm:cxn modelId="{64740908-4157-4F0D-8EB4-29A26C5D347A}" type="presOf" srcId="{267246E4-2B64-4BA2-BD95-6DC4A7544EA9}" destId="{284DAD05-CDF2-46A4-9859-1E8D8B59D26A}" srcOrd="0" destOrd="0" presId="urn:microsoft.com/office/officeart/2005/8/layout/process2"/>
    <dgm:cxn modelId="{7B162019-B7B8-477B-A539-BD55B652F423}" type="presOf" srcId="{E5786071-0B01-4BF8-9ABC-AF1765DD521D}" destId="{96733E4B-F628-4787-9E39-228FD3E622CC}" srcOrd="0" destOrd="0" presId="urn:microsoft.com/office/officeart/2005/8/layout/process2"/>
    <dgm:cxn modelId="{E3E01F1E-D85F-49FB-BEB9-B172F963F0F0}" srcId="{714FF3D0-32FD-4553-86F8-94D1DCCA748E}" destId="{267246E4-2B64-4BA2-BD95-6DC4A7544EA9}" srcOrd="1" destOrd="0" parTransId="{677AC4AC-F8CC-468B-8D81-C20DCC930D81}" sibTransId="{81881CB4-76BF-48A3-8C19-95E4110338D2}"/>
    <dgm:cxn modelId="{04299A33-C9B3-4658-A1E6-3DCBFA89A256}" type="presOf" srcId="{6E7AF82A-49F6-4962-9615-672B1D8B0AAF}" destId="{7D883DB8-3E78-4A13-A596-EA57C1658775}" srcOrd="0" destOrd="0" presId="urn:microsoft.com/office/officeart/2005/8/layout/process2"/>
    <dgm:cxn modelId="{7CAB843A-5336-4145-B490-8FAEF3290EA9}" type="presOf" srcId="{81881CB4-76BF-48A3-8C19-95E4110338D2}" destId="{C23865AF-3053-49A8-9275-D8768EF60F31}" srcOrd="1" destOrd="0" presId="urn:microsoft.com/office/officeart/2005/8/layout/process2"/>
    <dgm:cxn modelId="{65A21D61-5081-4A6E-8B0C-DC83ADB33DC5}" srcId="{714FF3D0-32FD-4553-86F8-94D1DCCA748E}" destId="{E5786071-0B01-4BF8-9ABC-AF1765DD521D}" srcOrd="4" destOrd="0" parTransId="{FB5B9BCC-0282-4DA6-9F92-D50093781F3F}" sibTransId="{4CB59491-AC11-4883-9316-62699C8BE027}"/>
    <dgm:cxn modelId="{E1102C42-D739-47F5-87FD-3C3BCC48ACE1}" type="presOf" srcId="{81881CB4-76BF-48A3-8C19-95E4110338D2}" destId="{2DD4515F-949C-4058-BE9A-8476F8A35AF4}" srcOrd="0" destOrd="0" presId="urn:microsoft.com/office/officeart/2005/8/layout/process2"/>
    <dgm:cxn modelId="{F3016C52-47C0-4C29-87A5-68CA1F90D2DD}" type="presOf" srcId="{56D6A39E-BC14-42D9-B60A-801ED868CA26}" destId="{671C6D33-D709-4320-9D41-26AE239186EE}" srcOrd="1" destOrd="0" presId="urn:microsoft.com/office/officeart/2005/8/layout/process2"/>
    <dgm:cxn modelId="{13CED273-AF61-4951-85BE-2D457DCB73FC}" type="presOf" srcId="{2A0EA3DE-310B-46D4-99B8-A0FA67D9D1FF}" destId="{496879F5-0282-4BC7-A6E4-E7A5E4B2005F}" srcOrd="0" destOrd="0" presId="urn:microsoft.com/office/officeart/2005/8/layout/process2"/>
    <dgm:cxn modelId="{BF54797E-9D85-438B-8F17-CC46E5C60D16}" type="presOf" srcId="{70A522A1-92E8-428E-A17A-1AFA89015921}" destId="{0690F9B3-F1FD-4180-ADF0-6ECD9BA2C819}" srcOrd="1" destOrd="0" presId="urn:microsoft.com/office/officeart/2005/8/layout/process2"/>
    <dgm:cxn modelId="{40D91886-7BB9-438A-A542-BEBF6CEC31AE}" type="presOf" srcId="{2A0EA3DE-310B-46D4-99B8-A0FA67D9D1FF}" destId="{0FFC2E35-BFE1-4432-9758-FF37C07B09FF}" srcOrd="1" destOrd="0" presId="urn:microsoft.com/office/officeart/2005/8/layout/process2"/>
    <dgm:cxn modelId="{8D047B87-7855-49BB-AE7E-1C8C1B6F7F69}" type="presOf" srcId="{70A522A1-92E8-428E-A17A-1AFA89015921}" destId="{DC7E5C81-32BC-4F3B-AAD9-AF2665E9FF44}" srcOrd="0" destOrd="0" presId="urn:microsoft.com/office/officeart/2005/8/layout/process2"/>
    <dgm:cxn modelId="{BB7945AD-7C64-429B-89D0-B0FE94675BA1}" type="presOf" srcId="{714FF3D0-32FD-4553-86F8-94D1DCCA748E}" destId="{AF11C31A-B08F-4354-BE92-A0468017BB12}" srcOrd="0" destOrd="0" presId="urn:microsoft.com/office/officeart/2005/8/layout/process2"/>
    <dgm:cxn modelId="{E971D2B2-9345-4BC4-BF52-CDB0417BE854}" srcId="{714FF3D0-32FD-4553-86F8-94D1DCCA748E}" destId="{1839C33E-4122-48D9-8642-37F241359FBC}" srcOrd="0" destOrd="0" parTransId="{C9CBE84B-3157-4E5E-B1C2-792E93B22C21}" sibTransId="{56D6A39E-BC14-42D9-B60A-801ED868CA26}"/>
    <dgm:cxn modelId="{C6EA50BC-868F-4143-9429-461D83488AD6}" srcId="{714FF3D0-32FD-4553-86F8-94D1DCCA748E}" destId="{C62C888C-D560-4497-B457-4350053F8C06}" srcOrd="2" destOrd="0" parTransId="{55DA47DD-BADD-4486-AF6E-752D9E518078}" sibTransId="{2A0EA3DE-310B-46D4-99B8-A0FA67D9D1FF}"/>
    <dgm:cxn modelId="{80ED0CDE-3980-4753-AF12-5B817020A808}" type="presOf" srcId="{1839C33E-4122-48D9-8642-37F241359FBC}" destId="{C13C48EA-38D1-4BB5-96F7-2995DAC21B2C}" srcOrd="0" destOrd="0" presId="urn:microsoft.com/office/officeart/2005/8/layout/process2"/>
    <dgm:cxn modelId="{6BBD2FE8-2066-436C-BD06-80839F600AA3}" srcId="{714FF3D0-32FD-4553-86F8-94D1DCCA748E}" destId="{6E7AF82A-49F6-4962-9615-672B1D8B0AAF}" srcOrd="3" destOrd="0" parTransId="{C0BFCB25-5D68-467B-BAF2-20A9C6DB4E71}" sibTransId="{70A522A1-92E8-428E-A17A-1AFA89015921}"/>
    <dgm:cxn modelId="{403098F2-8F05-47EE-88A9-47E7E85859B7}" type="presOf" srcId="{56D6A39E-BC14-42D9-B60A-801ED868CA26}" destId="{AF2D8483-4CD5-4B86-AB61-3E8D583B89BB}" srcOrd="0" destOrd="0" presId="urn:microsoft.com/office/officeart/2005/8/layout/process2"/>
    <dgm:cxn modelId="{62884D75-4A67-456E-A872-00E17EF261A8}" type="presParOf" srcId="{AF11C31A-B08F-4354-BE92-A0468017BB12}" destId="{C13C48EA-38D1-4BB5-96F7-2995DAC21B2C}" srcOrd="0" destOrd="0" presId="urn:microsoft.com/office/officeart/2005/8/layout/process2"/>
    <dgm:cxn modelId="{A76685B3-A4AC-4502-9BF4-2EEF4A2DB032}" type="presParOf" srcId="{AF11C31A-B08F-4354-BE92-A0468017BB12}" destId="{AF2D8483-4CD5-4B86-AB61-3E8D583B89BB}" srcOrd="1" destOrd="0" presId="urn:microsoft.com/office/officeart/2005/8/layout/process2"/>
    <dgm:cxn modelId="{2A84BA82-6836-4C0E-8A70-0BC8F553C852}" type="presParOf" srcId="{AF2D8483-4CD5-4B86-AB61-3E8D583B89BB}" destId="{671C6D33-D709-4320-9D41-26AE239186EE}" srcOrd="0" destOrd="0" presId="urn:microsoft.com/office/officeart/2005/8/layout/process2"/>
    <dgm:cxn modelId="{FEE73BE8-FB60-438A-9452-BE5496B904CB}" type="presParOf" srcId="{AF11C31A-B08F-4354-BE92-A0468017BB12}" destId="{284DAD05-CDF2-46A4-9859-1E8D8B59D26A}" srcOrd="2" destOrd="0" presId="urn:microsoft.com/office/officeart/2005/8/layout/process2"/>
    <dgm:cxn modelId="{3679E5C6-E786-47EA-B33B-7860013E3649}" type="presParOf" srcId="{AF11C31A-B08F-4354-BE92-A0468017BB12}" destId="{2DD4515F-949C-4058-BE9A-8476F8A35AF4}" srcOrd="3" destOrd="0" presId="urn:microsoft.com/office/officeart/2005/8/layout/process2"/>
    <dgm:cxn modelId="{5644FD99-AC4B-4111-B8B1-80B254946BAD}" type="presParOf" srcId="{2DD4515F-949C-4058-BE9A-8476F8A35AF4}" destId="{C23865AF-3053-49A8-9275-D8768EF60F31}" srcOrd="0" destOrd="0" presId="urn:microsoft.com/office/officeart/2005/8/layout/process2"/>
    <dgm:cxn modelId="{DE446B4B-8FDB-4B69-8DF4-D8DE0A28909B}" type="presParOf" srcId="{AF11C31A-B08F-4354-BE92-A0468017BB12}" destId="{E99FCF31-BE34-4B8F-92B6-A87316D7BE8C}" srcOrd="4" destOrd="0" presId="urn:microsoft.com/office/officeart/2005/8/layout/process2"/>
    <dgm:cxn modelId="{EBD948BA-F44B-428F-8A03-B906EB89F9E8}" type="presParOf" srcId="{AF11C31A-B08F-4354-BE92-A0468017BB12}" destId="{496879F5-0282-4BC7-A6E4-E7A5E4B2005F}" srcOrd="5" destOrd="0" presId="urn:microsoft.com/office/officeart/2005/8/layout/process2"/>
    <dgm:cxn modelId="{A63B5949-5110-403C-9432-74B468B53DB2}" type="presParOf" srcId="{496879F5-0282-4BC7-A6E4-E7A5E4B2005F}" destId="{0FFC2E35-BFE1-4432-9758-FF37C07B09FF}" srcOrd="0" destOrd="0" presId="urn:microsoft.com/office/officeart/2005/8/layout/process2"/>
    <dgm:cxn modelId="{32E36C84-69A8-4776-952B-B26059346910}" type="presParOf" srcId="{AF11C31A-B08F-4354-BE92-A0468017BB12}" destId="{7D883DB8-3E78-4A13-A596-EA57C1658775}" srcOrd="6" destOrd="0" presId="urn:microsoft.com/office/officeart/2005/8/layout/process2"/>
    <dgm:cxn modelId="{FB63A666-23F3-42F6-A7E8-3B354A6D7764}" type="presParOf" srcId="{AF11C31A-B08F-4354-BE92-A0468017BB12}" destId="{DC7E5C81-32BC-4F3B-AAD9-AF2665E9FF44}" srcOrd="7" destOrd="0" presId="urn:microsoft.com/office/officeart/2005/8/layout/process2"/>
    <dgm:cxn modelId="{8233AC8D-58B9-45EB-9F1D-F6A8A207D1A2}" type="presParOf" srcId="{DC7E5C81-32BC-4F3B-AAD9-AF2665E9FF44}" destId="{0690F9B3-F1FD-4180-ADF0-6ECD9BA2C819}" srcOrd="0" destOrd="0" presId="urn:microsoft.com/office/officeart/2005/8/layout/process2"/>
    <dgm:cxn modelId="{4771D645-1F52-441B-BB10-587AA396FFE1}" type="presParOf" srcId="{AF11C31A-B08F-4354-BE92-A0468017BB12}" destId="{96733E4B-F628-4787-9E39-228FD3E622CC}"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14FF3D0-32FD-4553-86F8-94D1DCCA748E}" type="doc">
      <dgm:prSet loTypeId="urn:microsoft.com/office/officeart/2005/8/layout/process2" loCatId="process" qsTypeId="urn:microsoft.com/office/officeart/2005/8/quickstyle/3d4" qsCatId="3D" csTypeId="urn:microsoft.com/office/officeart/2005/8/colors/accent3_2" csCatId="accent3" phldr="1"/>
      <dgm:spPr/>
      <dgm:t>
        <a:bodyPr/>
        <a:lstStyle/>
        <a:p>
          <a:endParaRPr lang="es-CO"/>
        </a:p>
      </dgm:t>
    </dgm:pt>
    <dgm:pt modelId="{1839C33E-4122-48D9-8642-37F241359FBC}">
      <dgm:prSet phldrT="[Texto]" custT="1"/>
      <dgm:spPr/>
      <dgm:t>
        <a:bodyPr/>
        <a:lstStyle/>
        <a:p>
          <a:pPr algn="ctr">
            <a:buNone/>
          </a:pPr>
          <a:r>
            <a:rPr lang="es-ES" sz="2400" b="1" spc="-1" dirty="0">
              <a:effectLst>
                <a:outerShdw blurRad="50800" dist="38100" dir="8100000" algn="tr" rotWithShape="0">
                  <a:prstClr val="black">
                    <a:alpha val="40000"/>
                  </a:prstClr>
                </a:outerShdw>
              </a:effectLst>
              <a:latin typeface="+mj-lt"/>
            </a:rPr>
            <a:t>Presentan inquietud motora: se mueven en exceso. Sin finalidad concreta.:</a:t>
          </a:r>
          <a:endParaRPr lang="es-CO" sz="2400" b="1" dirty="0">
            <a:effectLst>
              <a:outerShdw blurRad="50800" dist="38100" dir="8100000" algn="tr" rotWithShape="0">
                <a:prstClr val="black">
                  <a:alpha val="40000"/>
                </a:prstClr>
              </a:outerShdw>
            </a:effectLst>
            <a:latin typeface="+mj-lt"/>
          </a:endParaRPr>
        </a:p>
      </dgm:t>
    </dgm:pt>
    <dgm:pt modelId="{C9CBE84B-3157-4E5E-B1C2-792E93B22C21}" type="parTrans" cxnId="{E971D2B2-9345-4BC4-BF52-CDB0417BE854}">
      <dgm:prSet/>
      <dgm:spPr/>
      <dgm:t>
        <a:bodyPr/>
        <a:lstStyle/>
        <a:p>
          <a:endParaRPr lang="es-CO" b="1"/>
        </a:p>
      </dgm:t>
    </dgm:pt>
    <dgm:pt modelId="{56D6A39E-BC14-42D9-B60A-801ED868CA26}" type="sibTrans" cxnId="{E971D2B2-9345-4BC4-BF52-CDB0417BE854}">
      <dgm:prSet/>
      <dgm:spPr/>
      <dgm:t>
        <a:bodyPr/>
        <a:lstStyle/>
        <a:p>
          <a:endParaRPr lang="es-CO" b="1"/>
        </a:p>
      </dgm:t>
    </dgm:pt>
    <dgm:pt modelId="{3EA635A7-A705-43C4-8A55-531911A917D1}">
      <dgm:prSet phldrT="[Texto]" custT="1"/>
      <dgm:spPr/>
      <dgm:t>
        <a:bodyPr/>
        <a:lstStyle/>
        <a:p>
          <a:pPr algn="ctr"/>
          <a:r>
            <a:rPr lang="es-ES" sz="2400" b="1" spc="-1" dirty="0">
              <a:effectLst>
                <a:outerShdw blurRad="50800" dist="38100" dir="8100000" algn="tr" rotWithShape="0">
                  <a:prstClr val="black">
                    <a:alpha val="40000"/>
                  </a:prstClr>
                </a:outerShdw>
              </a:effectLst>
              <a:latin typeface="+mj-lt"/>
            </a:rPr>
            <a:t>Son ruidosos y poco cuidadosos: Se les rompen los materiales, se les caen los objetos, tropiezan…</a:t>
          </a:r>
          <a:endParaRPr lang="es-CO" sz="2400" b="1" dirty="0">
            <a:latin typeface="+mj-lt"/>
          </a:endParaRPr>
        </a:p>
      </dgm:t>
    </dgm:pt>
    <dgm:pt modelId="{40BCCE74-043A-441D-9F93-81109FB2CD40}" type="parTrans" cxnId="{291F418B-C5EB-4A07-9C43-FDF6A9D74809}">
      <dgm:prSet/>
      <dgm:spPr/>
      <dgm:t>
        <a:bodyPr/>
        <a:lstStyle/>
        <a:p>
          <a:endParaRPr lang="es-CO" b="1"/>
        </a:p>
      </dgm:t>
    </dgm:pt>
    <dgm:pt modelId="{D37F288F-970D-4E8A-B55B-C97396A48185}" type="sibTrans" cxnId="{291F418B-C5EB-4A07-9C43-FDF6A9D74809}">
      <dgm:prSet/>
      <dgm:spPr/>
      <dgm:t>
        <a:bodyPr/>
        <a:lstStyle/>
        <a:p>
          <a:endParaRPr lang="es-CO" b="1"/>
        </a:p>
      </dgm:t>
    </dgm:pt>
    <dgm:pt modelId="{D5D9552E-7779-424A-B9F5-519B876F1257}">
      <dgm:prSet phldrT="[Texto]" custT="1"/>
      <dgm:spPr/>
      <dgm:t>
        <a:bodyPr/>
        <a:lstStyle/>
        <a:p>
          <a:pPr algn="ctr"/>
          <a:r>
            <a:rPr lang="es-ES" sz="2800" b="1" spc="-1" dirty="0">
              <a:latin typeface="+mj-lt"/>
            </a:rPr>
            <a:t>Hablan en exceso</a:t>
          </a:r>
          <a:endParaRPr lang="es-CO" sz="2800" b="1" dirty="0">
            <a:latin typeface="+mj-lt"/>
          </a:endParaRPr>
        </a:p>
      </dgm:t>
    </dgm:pt>
    <dgm:pt modelId="{2EDB3963-433B-458B-B67F-5268BD0B3171}" type="parTrans" cxnId="{9A44577C-0F45-4EF1-B503-CDD8F51817E6}">
      <dgm:prSet/>
      <dgm:spPr/>
      <dgm:t>
        <a:bodyPr/>
        <a:lstStyle/>
        <a:p>
          <a:endParaRPr lang="es-CO" b="1"/>
        </a:p>
      </dgm:t>
    </dgm:pt>
    <dgm:pt modelId="{1AAA8BB0-FCB9-4349-82E6-6AABAF608969}" type="sibTrans" cxnId="{9A44577C-0F45-4EF1-B503-CDD8F51817E6}">
      <dgm:prSet/>
      <dgm:spPr/>
      <dgm:t>
        <a:bodyPr/>
        <a:lstStyle/>
        <a:p>
          <a:endParaRPr lang="es-CO" b="1"/>
        </a:p>
      </dgm:t>
    </dgm:pt>
    <dgm:pt modelId="{AA8D6380-BA76-4F78-B656-5702C2F69D6D}">
      <dgm:prSet phldrT="[Texto]" custT="1"/>
      <dgm:spPr/>
      <dgm:t>
        <a:bodyPr/>
        <a:lstStyle/>
        <a:p>
          <a:pPr algn="ctr">
            <a:buFontTx/>
            <a:buNone/>
          </a:pPr>
          <a:r>
            <a:rPr lang="es-ES" sz="2400" b="1" spc="-1" dirty="0">
              <a:effectLst>
                <a:outerShdw blurRad="50800" dist="38100" dir="8100000" algn="tr" rotWithShape="0">
                  <a:prstClr val="black">
                    <a:alpha val="40000"/>
                  </a:prstClr>
                </a:outerShdw>
              </a:effectLst>
              <a:latin typeface="+mj-lt"/>
            </a:rPr>
            <a:t>“Parece que tuviesen un motor”</a:t>
          </a:r>
          <a:endParaRPr lang="es-CO" sz="2000" b="1" dirty="0">
            <a:effectLst>
              <a:outerShdw blurRad="50800" dist="38100" dir="8100000" algn="tr" rotWithShape="0">
                <a:prstClr val="black">
                  <a:alpha val="40000"/>
                </a:prstClr>
              </a:outerShdw>
            </a:effectLst>
            <a:latin typeface="+mj-lt"/>
          </a:endParaRPr>
        </a:p>
      </dgm:t>
    </dgm:pt>
    <dgm:pt modelId="{C93D1D93-E94D-49C7-B76B-486956BBE431}" type="parTrans" cxnId="{C756618A-87D7-4E5D-B220-016BB5A3CAD5}">
      <dgm:prSet/>
      <dgm:spPr/>
      <dgm:t>
        <a:bodyPr/>
        <a:lstStyle/>
        <a:p>
          <a:endParaRPr lang="es-ES"/>
        </a:p>
      </dgm:t>
    </dgm:pt>
    <dgm:pt modelId="{51455495-A732-465A-AE37-2F0742D92DDC}" type="sibTrans" cxnId="{C756618A-87D7-4E5D-B220-016BB5A3CAD5}">
      <dgm:prSet/>
      <dgm:spPr/>
      <dgm:t>
        <a:bodyPr/>
        <a:lstStyle/>
        <a:p>
          <a:endParaRPr lang="es-ES"/>
        </a:p>
      </dgm:t>
    </dgm:pt>
    <dgm:pt modelId="{AF11C31A-B08F-4354-BE92-A0468017BB12}" type="pres">
      <dgm:prSet presAssocID="{714FF3D0-32FD-4553-86F8-94D1DCCA748E}" presName="linearFlow" presStyleCnt="0">
        <dgm:presLayoutVars>
          <dgm:resizeHandles val="exact"/>
        </dgm:presLayoutVars>
      </dgm:prSet>
      <dgm:spPr/>
    </dgm:pt>
    <dgm:pt modelId="{C13C48EA-38D1-4BB5-96F7-2995DAC21B2C}" type="pres">
      <dgm:prSet presAssocID="{1839C33E-4122-48D9-8642-37F241359FBC}" presName="node" presStyleLbl="node1" presStyleIdx="0" presStyleCnt="3" custScaleX="200928" custLinFactNeighborX="-471" custLinFactNeighborY="-54107">
        <dgm:presLayoutVars>
          <dgm:bulletEnabled val="1"/>
        </dgm:presLayoutVars>
      </dgm:prSet>
      <dgm:spPr/>
    </dgm:pt>
    <dgm:pt modelId="{AF2D8483-4CD5-4B86-AB61-3E8D583B89BB}" type="pres">
      <dgm:prSet presAssocID="{56D6A39E-BC14-42D9-B60A-801ED868CA26}" presName="sibTrans" presStyleLbl="sibTrans2D1" presStyleIdx="0" presStyleCnt="2"/>
      <dgm:spPr/>
    </dgm:pt>
    <dgm:pt modelId="{671C6D33-D709-4320-9D41-26AE239186EE}" type="pres">
      <dgm:prSet presAssocID="{56D6A39E-BC14-42D9-B60A-801ED868CA26}" presName="connectorText" presStyleLbl="sibTrans2D1" presStyleIdx="0" presStyleCnt="2"/>
      <dgm:spPr/>
    </dgm:pt>
    <dgm:pt modelId="{12417413-2640-44E8-BE50-7D1107BA5048}" type="pres">
      <dgm:prSet presAssocID="{3EA635A7-A705-43C4-8A55-531911A917D1}" presName="node" presStyleLbl="node1" presStyleIdx="1" presStyleCnt="3" custScaleX="200928">
        <dgm:presLayoutVars>
          <dgm:bulletEnabled val="1"/>
        </dgm:presLayoutVars>
      </dgm:prSet>
      <dgm:spPr/>
    </dgm:pt>
    <dgm:pt modelId="{A60B9C40-A9AD-449E-82DE-761BCAF10CDD}" type="pres">
      <dgm:prSet presAssocID="{D37F288F-970D-4E8A-B55B-C97396A48185}" presName="sibTrans" presStyleLbl="sibTrans2D1" presStyleIdx="1" presStyleCnt="2"/>
      <dgm:spPr/>
    </dgm:pt>
    <dgm:pt modelId="{1B6085A4-16D4-4C0C-A726-7D96C0B530C4}" type="pres">
      <dgm:prSet presAssocID="{D37F288F-970D-4E8A-B55B-C97396A48185}" presName="connectorText" presStyleLbl="sibTrans2D1" presStyleIdx="1" presStyleCnt="2"/>
      <dgm:spPr/>
    </dgm:pt>
    <dgm:pt modelId="{3A8853D2-DF9D-4F06-ABE7-5AD3A0D6C0BF}" type="pres">
      <dgm:prSet presAssocID="{D5D9552E-7779-424A-B9F5-519B876F1257}" presName="node" presStyleLbl="node1" presStyleIdx="2" presStyleCnt="3" custScaleX="200928" custScaleY="86194">
        <dgm:presLayoutVars>
          <dgm:bulletEnabled val="1"/>
        </dgm:presLayoutVars>
      </dgm:prSet>
      <dgm:spPr/>
    </dgm:pt>
  </dgm:ptLst>
  <dgm:cxnLst>
    <dgm:cxn modelId="{7F8B3F0D-3683-483E-AD2C-3327E09332D9}" type="presOf" srcId="{3EA635A7-A705-43C4-8A55-531911A917D1}" destId="{12417413-2640-44E8-BE50-7D1107BA5048}" srcOrd="0" destOrd="0" presId="urn:microsoft.com/office/officeart/2005/8/layout/process2"/>
    <dgm:cxn modelId="{61485222-1C2D-44B7-9F5A-1746A0AE0C27}" type="presOf" srcId="{D37F288F-970D-4E8A-B55B-C97396A48185}" destId="{1B6085A4-16D4-4C0C-A726-7D96C0B530C4}" srcOrd="1" destOrd="0" presId="urn:microsoft.com/office/officeart/2005/8/layout/process2"/>
    <dgm:cxn modelId="{9DE5A927-F5C6-4A75-BC00-91CCA6B45824}" type="presOf" srcId="{AA8D6380-BA76-4F78-B656-5702C2F69D6D}" destId="{C13C48EA-38D1-4BB5-96F7-2995DAC21B2C}" srcOrd="0" destOrd="1" presId="urn:microsoft.com/office/officeart/2005/8/layout/process2"/>
    <dgm:cxn modelId="{ECFD7568-BC2E-40F1-9C50-0B4475378B7D}" type="presOf" srcId="{56D6A39E-BC14-42D9-B60A-801ED868CA26}" destId="{AF2D8483-4CD5-4B86-AB61-3E8D583B89BB}" srcOrd="0" destOrd="0" presId="urn:microsoft.com/office/officeart/2005/8/layout/process2"/>
    <dgm:cxn modelId="{B1F3A171-BC67-409C-95D8-0B7C92B7AB3C}" type="presOf" srcId="{D37F288F-970D-4E8A-B55B-C97396A48185}" destId="{A60B9C40-A9AD-449E-82DE-761BCAF10CDD}" srcOrd="0" destOrd="0" presId="urn:microsoft.com/office/officeart/2005/8/layout/process2"/>
    <dgm:cxn modelId="{9A44577C-0F45-4EF1-B503-CDD8F51817E6}" srcId="{714FF3D0-32FD-4553-86F8-94D1DCCA748E}" destId="{D5D9552E-7779-424A-B9F5-519B876F1257}" srcOrd="2" destOrd="0" parTransId="{2EDB3963-433B-458B-B67F-5268BD0B3171}" sibTransId="{1AAA8BB0-FCB9-4349-82E6-6AABAF608969}"/>
    <dgm:cxn modelId="{C756618A-87D7-4E5D-B220-016BB5A3CAD5}" srcId="{1839C33E-4122-48D9-8642-37F241359FBC}" destId="{AA8D6380-BA76-4F78-B656-5702C2F69D6D}" srcOrd="0" destOrd="0" parTransId="{C93D1D93-E94D-49C7-B76B-486956BBE431}" sibTransId="{51455495-A732-465A-AE37-2F0742D92DDC}"/>
    <dgm:cxn modelId="{291F418B-C5EB-4A07-9C43-FDF6A9D74809}" srcId="{714FF3D0-32FD-4553-86F8-94D1DCCA748E}" destId="{3EA635A7-A705-43C4-8A55-531911A917D1}" srcOrd="1" destOrd="0" parTransId="{40BCCE74-043A-441D-9F93-81109FB2CD40}" sibTransId="{D37F288F-970D-4E8A-B55B-C97396A48185}"/>
    <dgm:cxn modelId="{5CA3EF9D-E8BD-45CC-9044-95AE71639E0B}" type="presOf" srcId="{56D6A39E-BC14-42D9-B60A-801ED868CA26}" destId="{671C6D33-D709-4320-9D41-26AE239186EE}" srcOrd="1" destOrd="0" presId="urn:microsoft.com/office/officeart/2005/8/layout/process2"/>
    <dgm:cxn modelId="{BB7945AD-7C64-429B-89D0-B0FE94675BA1}" type="presOf" srcId="{714FF3D0-32FD-4553-86F8-94D1DCCA748E}" destId="{AF11C31A-B08F-4354-BE92-A0468017BB12}" srcOrd="0" destOrd="0" presId="urn:microsoft.com/office/officeart/2005/8/layout/process2"/>
    <dgm:cxn modelId="{E971D2B2-9345-4BC4-BF52-CDB0417BE854}" srcId="{714FF3D0-32FD-4553-86F8-94D1DCCA748E}" destId="{1839C33E-4122-48D9-8642-37F241359FBC}" srcOrd="0" destOrd="0" parTransId="{C9CBE84B-3157-4E5E-B1C2-792E93B22C21}" sibTransId="{56D6A39E-BC14-42D9-B60A-801ED868CA26}"/>
    <dgm:cxn modelId="{B76721EC-8971-45C3-869F-B071F4DA3AE8}" type="presOf" srcId="{D5D9552E-7779-424A-B9F5-519B876F1257}" destId="{3A8853D2-DF9D-4F06-ABE7-5AD3A0D6C0BF}" srcOrd="0" destOrd="0" presId="urn:microsoft.com/office/officeart/2005/8/layout/process2"/>
    <dgm:cxn modelId="{4CE2E2F1-C665-4CC1-95CC-6D13651968B3}" type="presOf" srcId="{1839C33E-4122-48D9-8642-37F241359FBC}" destId="{C13C48EA-38D1-4BB5-96F7-2995DAC21B2C}" srcOrd="0" destOrd="0" presId="urn:microsoft.com/office/officeart/2005/8/layout/process2"/>
    <dgm:cxn modelId="{A9C913F5-E1E7-48BC-A484-99503CF14FA6}" type="presParOf" srcId="{AF11C31A-B08F-4354-BE92-A0468017BB12}" destId="{C13C48EA-38D1-4BB5-96F7-2995DAC21B2C}" srcOrd="0" destOrd="0" presId="urn:microsoft.com/office/officeart/2005/8/layout/process2"/>
    <dgm:cxn modelId="{FDB04180-4B26-437C-958C-46EF012D2E9F}" type="presParOf" srcId="{AF11C31A-B08F-4354-BE92-A0468017BB12}" destId="{AF2D8483-4CD5-4B86-AB61-3E8D583B89BB}" srcOrd="1" destOrd="0" presId="urn:microsoft.com/office/officeart/2005/8/layout/process2"/>
    <dgm:cxn modelId="{964D57F6-0270-41F7-83C3-988458E53224}" type="presParOf" srcId="{AF2D8483-4CD5-4B86-AB61-3E8D583B89BB}" destId="{671C6D33-D709-4320-9D41-26AE239186EE}" srcOrd="0" destOrd="0" presId="urn:microsoft.com/office/officeart/2005/8/layout/process2"/>
    <dgm:cxn modelId="{EB43D150-D53A-4ACD-9A29-DC0E5A54BE83}" type="presParOf" srcId="{AF11C31A-B08F-4354-BE92-A0468017BB12}" destId="{12417413-2640-44E8-BE50-7D1107BA5048}" srcOrd="2" destOrd="0" presId="urn:microsoft.com/office/officeart/2005/8/layout/process2"/>
    <dgm:cxn modelId="{B01D5837-53DC-4E9B-8287-88777F5A4BCB}" type="presParOf" srcId="{AF11C31A-B08F-4354-BE92-A0468017BB12}" destId="{A60B9C40-A9AD-449E-82DE-761BCAF10CDD}" srcOrd="3" destOrd="0" presId="urn:microsoft.com/office/officeart/2005/8/layout/process2"/>
    <dgm:cxn modelId="{003E57BA-C45A-4337-A6DD-73CC64BA0BE8}" type="presParOf" srcId="{A60B9C40-A9AD-449E-82DE-761BCAF10CDD}" destId="{1B6085A4-16D4-4C0C-A726-7D96C0B530C4}" srcOrd="0" destOrd="0" presId="urn:microsoft.com/office/officeart/2005/8/layout/process2"/>
    <dgm:cxn modelId="{B0F8566D-2140-4691-84B7-70E2C95348A2}" type="presParOf" srcId="{AF11C31A-B08F-4354-BE92-A0468017BB12}" destId="{3A8853D2-DF9D-4F06-ABE7-5AD3A0D6C0BF}"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14FF3D0-32FD-4553-86F8-94D1DCCA748E}" type="doc">
      <dgm:prSet loTypeId="urn:microsoft.com/office/officeart/2005/8/layout/process2" loCatId="process" qsTypeId="urn:microsoft.com/office/officeart/2005/8/quickstyle/3d4" qsCatId="3D" csTypeId="urn:microsoft.com/office/officeart/2005/8/colors/accent3_3" csCatId="accent3" phldr="1"/>
      <dgm:spPr/>
      <dgm:t>
        <a:bodyPr/>
        <a:lstStyle/>
        <a:p>
          <a:endParaRPr lang="es-CO"/>
        </a:p>
      </dgm:t>
    </dgm:pt>
    <dgm:pt modelId="{1839C33E-4122-48D9-8642-37F241359FBC}">
      <dgm:prSet phldrT="[Texto]" custT="1"/>
      <dgm:spPr/>
      <dgm:t>
        <a:bodyPr/>
        <a:lstStyle/>
        <a:p>
          <a:r>
            <a:rPr lang="es-ES" sz="2400" b="1" spc="-1" dirty="0">
              <a:effectLst>
                <a:outerShdw blurRad="50800" dist="38100" dir="8100000" algn="tr" rotWithShape="0">
                  <a:prstClr val="black">
                    <a:alpha val="40000"/>
                  </a:prstClr>
                </a:outerShdw>
              </a:effectLst>
              <a:latin typeface="+mj-lt"/>
            </a:rPr>
            <a:t>Son impacientes: incapacidad para controlar las acciones. </a:t>
          </a:r>
          <a:endParaRPr lang="es-CO" sz="2400" b="1" dirty="0">
            <a:effectLst>
              <a:outerShdw blurRad="50800" dist="38100" dir="8100000" algn="tr" rotWithShape="0">
                <a:prstClr val="black">
                  <a:alpha val="40000"/>
                </a:prstClr>
              </a:outerShdw>
            </a:effectLst>
            <a:latin typeface="+mj-lt"/>
          </a:endParaRPr>
        </a:p>
      </dgm:t>
    </dgm:pt>
    <dgm:pt modelId="{C9CBE84B-3157-4E5E-B1C2-792E93B22C21}" type="parTrans" cxnId="{E971D2B2-9345-4BC4-BF52-CDB0417BE854}">
      <dgm:prSet/>
      <dgm:spPr/>
      <dgm:t>
        <a:bodyPr/>
        <a:lstStyle/>
        <a:p>
          <a:endParaRPr lang="es-CO" b="1">
            <a:effectLst>
              <a:outerShdw blurRad="50800" dist="38100" dir="8100000" algn="tr" rotWithShape="0">
                <a:prstClr val="black">
                  <a:alpha val="40000"/>
                </a:prstClr>
              </a:outerShdw>
            </a:effectLst>
          </a:endParaRPr>
        </a:p>
      </dgm:t>
    </dgm:pt>
    <dgm:pt modelId="{56D6A39E-BC14-42D9-B60A-801ED868CA26}" type="sibTrans" cxnId="{E971D2B2-9345-4BC4-BF52-CDB0417BE854}">
      <dgm:prSet/>
      <dgm:spPr/>
      <dgm:t>
        <a:bodyPr/>
        <a:lstStyle/>
        <a:p>
          <a:endParaRPr lang="es-CO" b="1">
            <a:effectLst>
              <a:outerShdw blurRad="50800" dist="38100" dir="8100000" algn="tr" rotWithShape="0">
                <a:prstClr val="black">
                  <a:alpha val="40000"/>
                </a:prstClr>
              </a:outerShdw>
            </a:effectLst>
          </a:endParaRPr>
        </a:p>
      </dgm:t>
    </dgm:pt>
    <dgm:pt modelId="{3EA635A7-A705-43C4-8A55-531911A917D1}">
      <dgm:prSet phldrT="[Texto]" custT="1"/>
      <dgm:spPr/>
      <dgm:t>
        <a:bodyPr/>
        <a:lstStyle/>
        <a:p>
          <a:r>
            <a:rPr lang="es-ES" sz="2400" b="1" spc="-1" dirty="0">
              <a:effectLst>
                <a:outerShdw blurRad="50800" dist="38100" dir="8100000" algn="tr" rotWithShape="0">
                  <a:prstClr val="black">
                    <a:alpha val="40000"/>
                  </a:prstClr>
                </a:outerShdw>
              </a:effectLst>
              <a:latin typeface="+mj-lt"/>
            </a:rPr>
            <a:t>Se implican en actividades más peligrosas. Tienen accidentes con más frecuencia.</a:t>
          </a:r>
          <a:endParaRPr lang="es-CO" sz="2400" b="1" dirty="0">
            <a:effectLst>
              <a:outerShdw blurRad="50800" dist="38100" dir="8100000" algn="tr" rotWithShape="0">
                <a:prstClr val="black">
                  <a:alpha val="40000"/>
                </a:prstClr>
              </a:outerShdw>
            </a:effectLst>
            <a:latin typeface="+mj-lt"/>
          </a:endParaRPr>
        </a:p>
      </dgm:t>
    </dgm:pt>
    <dgm:pt modelId="{40BCCE74-043A-441D-9F93-81109FB2CD40}" type="parTrans" cxnId="{291F418B-C5EB-4A07-9C43-FDF6A9D74809}">
      <dgm:prSet/>
      <dgm:spPr/>
      <dgm:t>
        <a:bodyPr/>
        <a:lstStyle/>
        <a:p>
          <a:endParaRPr lang="es-CO" b="1">
            <a:effectLst>
              <a:outerShdw blurRad="50800" dist="38100" dir="8100000" algn="tr" rotWithShape="0">
                <a:prstClr val="black">
                  <a:alpha val="40000"/>
                </a:prstClr>
              </a:outerShdw>
            </a:effectLst>
          </a:endParaRPr>
        </a:p>
      </dgm:t>
    </dgm:pt>
    <dgm:pt modelId="{D37F288F-970D-4E8A-B55B-C97396A48185}" type="sibTrans" cxnId="{291F418B-C5EB-4A07-9C43-FDF6A9D74809}">
      <dgm:prSet/>
      <dgm:spPr/>
      <dgm:t>
        <a:bodyPr/>
        <a:lstStyle/>
        <a:p>
          <a:endParaRPr lang="es-CO" b="1">
            <a:effectLst>
              <a:outerShdw blurRad="50800" dist="38100" dir="8100000" algn="tr" rotWithShape="0">
                <a:prstClr val="black">
                  <a:alpha val="40000"/>
                </a:prstClr>
              </a:outerShdw>
            </a:effectLst>
          </a:endParaRPr>
        </a:p>
      </dgm:t>
    </dgm:pt>
    <dgm:pt modelId="{B934638F-8B96-4AAD-973C-FA6D0171E11B}">
      <dgm:prSet phldrT="[Texto]" custT="1"/>
      <dgm:spPr/>
      <dgm:t>
        <a:bodyPr/>
        <a:lstStyle/>
        <a:p>
          <a:r>
            <a:rPr lang="es-ES" sz="2400" b="1" spc="-1" dirty="0">
              <a:effectLst>
                <a:outerShdw blurRad="50800" dist="38100" dir="8100000" algn="tr" rotWithShape="0">
                  <a:prstClr val="black">
                    <a:alpha val="40000"/>
                  </a:prstClr>
                </a:outerShdw>
              </a:effectLst>
              <a:latin typeface="+mj-lt"/>
            </a:rPr>
            <a:t>Responden antes de finalizar  la pregunta. Interrumpen conversaciones y juegos.</a:t>
          </a:r>
          <a:endParaRPr lang="es-CO" sz="2400" b="1" dirty="0">
            <a:effectLst>
              <a:outerShdw blurRad="50800" dist="38100" dir="8100000" algn="tr" rotWithShape="0">
                <a:prstClr val="black">
                  <a:alpha val="40000"/>
                </a:prstClr>
              </a:outerShdw>
            </a:effectLst>
            <a:latin typeface="+mj-lt"/>
          </a:endParaRPr>
        </a:p>
      </dgm:t>
    </dgm:pt>
    <dgm:pt modelId="{BC0B5E7E-E123-46AC-A000-630A06013F67}" type="sibTrans" cxnId="{09065ED5-1CA0-4634-A086-AF3E48A051F3}">
      <dgm:prSet/>
      <dgm:spPr/>
      <dgm:t>
        <a:bodyPr/>
        <a:lstStyle/>
        <a:p>
          <a:endParaRPr lang="es-CO" b="1">
            <a:effectLst>
              <a:outerShdw blurRad="50800" dist="38100" dir="8100000" algn="tr" rotWithShape="0">
                <a:prstClr val="black">
                  <a:alpha val="40000"/>
                </a:prstClr>
              </a:outerShdw>
            </a:effectLst>
          </a:endParaRPr>
        </a:p>
      </dgm:t>
    </dgm:pt>
    <dgm:pt modelId="{6690463A-16DF-4963-B7C6-48E841A87841}" type="parTrans" cxnId="{09065ED5-1CA0-4634-A086-AF3E48A051F3}">
      <dgm:prSet/>
      <dgm:spPr/>
      <dgm:t>
        <a:bodyPr/>
        <a:lstStyle/>
        <a:p>
          <a:endParaRPr lang="es-CO" b="1">
            <a:effectLst>
              <a:outerShdw blurRad="50800" dist="38100" dir="8100000" algn="tr" rotWithShape="0">
                <a:prstClr val="black">
                  <a:alpha val="40000"/>
                </a:prstClr>
              </a:outerShdw>
            </a:effectLst>
          </a:endParaRPr>
        </a:p>
      </dgm:t>
    </dgm:pt>
    <dgm:pt modelId="{267246E4-2B64-4BA2-BD95-6DC4A7544EA9}">
      <dgm:prSet phldrT="[Texto]" custT="1"/>
      <dgm:spPr/>
      <dgm:t>
        <a:bodyPr/>
        <a:lstStyle/>
        <a:p>
          <a:r>
            <a:rPr lang="es-ES" sz="2400" b="1" spc="-1" dirty="0">
              <a:effectLst>
                <a:outerShdw blurRad="50800" dist="38100" dir="8100000" algn="tr" rotWithShape="0">
                  <a:prstClr val="black">
                    <a:alpha val="40000"/>
                  </a:prstClr>
                </a:outerShdw>
              </a:effectLst>
              <a:latin typeface="+mj-lt"/>
            </a:rPr>
            <a:t>Dificultad para guardar turno</a:t>
          </a:r>
          <a:endParaRPr lang="es-CO" sz="2400" b="1" dirty="0">
            <a:effectLst>
              <a:outerShdw blurRad="50800" dist="38100" dir="8100000" algn="tr" rotWithShape="0">
                <a:prstClr val="black">
                  <a:alpha val="40000"/>
                </a:prstClr>
              </a:outerShdw>
            </a:effectLst>
            <a:latin typeface="+mj-lt"/>
          </a:endParaRPr>
        </a:p>
      </dgm:t>
    </dgm:pt>
    <dgm:pt modelId="{81881CB4-76BF-48A3-8C19-95E4110338D2}" type="sibTrans" cxnId="{E3E01F1E-D85F-49FB-BEB9-B172F963F0F0}">
      <dgm:prSet/>
      <dgm:spPr/>
      <dgm:t>
        <a:bodyPr/>
        <a:lstStyle/>
        <a:p>
          <a:endParaRPr lang="es-CO" b="1">
            <a:effectLst>
              <a:outerShdw blurRad="50800" dist="38100" dir="8100000" algn="tr" rotWithShape="0">
                <a:prstClr val="black">
                  <a:alpha val="40000"/>
                </a:prstClr>
              </a:outerShdw>
            </a:effectLst>
          </a:endParaRPr>
        </a:p>
      </dgm:t>
    </dgm:pt>
    <dgm:pt modelId="{677AC4AC-F8CC-468B-8D81-C20DCC930D81}" type="parTrans" cxnId="{E3E01F1E-D85F-49FB-BEB9-B172F963F0F0}">
      <dgm:prSet/>
      <dgm:spPr/>
      <dgm:t>
        <a:bodyPr/>
        <a:lstStyle/>
        <a:p>
          <a:endParaRPr lang="es-CO" b="1">
            <a:effectLst>
              <a:outerShdw blurRad="50800" dist="38100" dir="8100000" algn="tr" rotWithShape="0">
                <a:prstClr val="black">
                  <a:alpha val="40000"/>
                </a:prstClr>
              </a:outerShdw>
            </a:effectLst>
          </a:endParaRPr>
        </a:p>
      </dgm:t>
    </dgm:pt>
    <dgm:pt modelId="{97C50064-EA98-4640-B5BB-BB697D57B0B0}">
      <dgm:prSet phldrT="[Texto]" custT="1"/>
      <dgm:spPr/>
      <dgm:t>
        <a:bodyPr/>
        <a:lstStyle/>
        <a:p>
          <a:r>
            <a:rPr lang="es-CO" sz="2400" b="1" dirty="0">
              <a:effectLst>
                <a:outerShdw blurRad="50800" dist="38100" dir="8100000" algn="tr" rotWithShape="0">
                  <a:prstClr val="black">
                    <a:alpha val="40000"/>
                  </a:prstClr>
                </a:outerShdw>
              </a:effectLst>
              <a:latin typeface="+mj-lt"/>
            </a:rPr>
            <a:t>Incapacidad para pensar antes de actuar</a:t>
          </a:r>
        </a:p>
      </dgm:t>
    </dgm:pt>
    <dgm:pt modelId="{56EFD4CF-FD19-460B-97D3-374BBDFEA961}" type="parTrans" cxnId="{37D45051-D20F-4A31-8BF8-8D929512B135}">
      <dgm:prSet/>
      <dgm:spPr/>
      <dgm:t>
        <a:bodyPr/>
        <a:lstStyle/>
        <a:p>
          <a:endParaRPr lang="es-ES"/>
        </a:p>
      </dgm:t>
    </dgm:pt>
    <dgm:pt modelId="{93364BCB-D907-4419-953C-D1B7FC461759}" type="sibTrans" cxnId="{37D45051-D20F-4A31-8BF8-8D929512B135}">
      <dgm:prSet/>
      <dgm:spPr/>
      <dgm:t>
        <a:bodyPr/>
        <a:lstStyle/>
        <a:p>
          <a:endParaRPr lang="es-ES"/>
        </a:p>
      </dgm:t>
    </dgm:pt>
    <dgm:pt modelId="{AF11C31A-B08F-4354-BE92-A0468017BB12}" type="pres">
      <dgm:prSet presAssocID="{714FF3D0-32FD-4553-86F8-94D1DCCA748E}" presName="linearFlow" presStyleCnt="0">
        <dgm:presLayoutVars>
          <dgm:resizeHandles val="exact"/>
        </dgm:presLayoutVars>
      </dgm:prSet>
      <dgm:spPr/>
    </dgm:pt>
    <dgm:pt modelId="{C13C48EA-38D1-4BB5-96F7-2995DAC21B2C}" type="pres">
      <dgm:prSet presAssocID="{1839C33E-4122-48D9-8642-37F241359FBC}" presName="node" presStyleLbl="node1" presStyleIdx="0" presStyleCnt="5" custScaleX="224957" custLinFactNeighborX="-471" custLinFactNeighborY="-54107">
        <dgm:presLayoutVars>
          <dgm:bulletEnabled val="1"/>
        </dgm:presLayoutVars>
      </dgm:prSet>
      <dgm:spPr/>
    </dgm:pt>
    <dgm:pt modelId="{AF2D8483-4CD5-4B86-AB61-3E8D583B89BB}" type="pres">
      <dgm:prSet presAssocID="{56D6A39E-BC14-42D9-B60A-801ED868CA26}" presName="sibTrans" presStyleLbl="sibTrans2D1" presStyleIdx="0" presStyleCnt="4"/>
      <dgm:spPr/>
    </dgm:pt>
    <dgm:pt modelId="{671C6D33-D709-4320-9D41-26AE239186EE}" type="pres">
      <dgm:prSet presAssocID="{56D6A39E-BC14-42D9-B60A-801ED868CA26}" presName="connectorText" presStyleLbl="sibTrans2D1" presStyleIdx="0" presStyleCnt="4"/>
      <dgm:spPr/>
    </dgm:pt>
    <dgm:pt modelId="{BF80712F-913D-4A2E-AC70-8DDD8BA05ED4}" type="pres">
      <dgm:prSet presAssocID="{97C50064-EA98-4640-B5BB-BB697D57B0B0}" presName="node" presStyleLbl="node1" presStyleIdx="1" presStyleCnt="5" custScaleX="224957">
        <dgm:presLayoutVars>
          <dgm:bulletEnabled val="1"/>
        </dgm:presLayoutVars>
      </dgm:prSet>
      <dgm:spPr/>
    </dgm:pt>
    <dgm:pt modelId="{6B879938-8196-451D-BF3E-E8FE48B7EE4C}" type="pres">
      <dgm:prSet presAssocID="{93364BCB-D907-4419-953C-D1B7FC461759}" presName="sibTrans" presStyleLbl="sibTrans2D1" presStyleIdx="1" presStyleCnt="4"/>
      <dgm:spPr/>
    </dgm:pt>
    <dgm:pt modelId="{03303F29-5EDC-4F50-A694-6E592065D284}" type="pres">
      <dgm:prSet presAssocID="{93364BCB-D907-4419-953C-D1B7FC461759}" presName="connectorText" presStyleLbl="sibTrans2D1" presStyleIdx="1" presStyleCnt="4"/>
      <dgm:spPr/>
    </dgm:pt>
    <dgm:pt modelId="{688C5282-CDF6-4CF2-B20D-0E9E5C39DE5D}" type="pres">
      <dgm:prSet presAssocID="{B934638F-8B96-4AAD-973C-FA6D0171E11B}" presName="node" presStyleLbl="node1" presStyleIdx="2" presStyleCnt="5" custScaleX="224957">
        <dgm:presLayoutVars>
          <dgm:bulletEnabled val="1"/>
        </dgm:presLayoutVars>
      </dgm:prSet>
      <dgm:spPr/>
    </dgm:pt>
    <dgm:pt modelId="{2372EA70-544D-40B3-B6A8-09538CBB6840}" type="pres">
      <dgm:prSet presAssocID="{BC0B5E7E-E123-46AC-A000-630A06013F67}" presName="sibTrans" presStyleLbl="sibTrans2D1" presStyleIdx="2" presStyleCnt="4"/>
      <dgm:spPr/>
    </dgm:pt>
    <dgm:pt modelId="{2E05B796-F87D-4644-B0AF-3B2CE0503133}" type="pres">
      <dgm:prSet presAssocID="{BC0B5E7E-E123-46AC-A000-630A06013F67}" presName="connectorText" presStyleLbl="sibTrans2D1" presStyleIdx="2" presStyleCnt="4"/>
      <dgm:spPr/>
    </dgm:pt>
    <dgm:pt modelId="{284DAD05-CDF2-46A4-9859-1E8D8B59D26A}" type="pres">
      <dgm:prSet presAssocID="{267246E4-2B64-4BA2-BD95-6DC4A7544EA9}" presName="node" presStyleLbl="node1" presStyleIdx="3" presStyleCnt="5" custScaleX="224367" custLinFactNeighborX="-1177" custLinFactNeighborY="-13192">
        <dgm:presLayoutVars>
          <dgm:bulletEnabled val="1"/>
        </dgm:presLayoutVars>
      </dgm:prSet>
      <dgm:spPr/>
    </dgm:pt>
    <dgm:pt modelId="{2DD4515F-949C-4058-BE9A-8476F8A35AF4}" type="pres">
      <dgm:prSet presAssocID="{81881CB4-76BF-48A3-8C19-95E4110338D2}" presName="sibTrans" presStyleLbl="sibTrans2D1" presStyleIdx="3" presStyleCnt="4"/>
      <dgm:spPr/>
    </dgm:pt>
    <dgm:pt modelId="{C23865AF-3053-49A8-9275-D8768EF60F31}" type="pres">
      <dgm:prSet presAssocID="{81881CB4-76BF-48A3-8C19-95E4110338D2}" presName="connectorText" presStyleLbl="sibTrans2D1" presStyleIdx="3" presStyleCnt="4"/>
      <dgm:spPr/>
    </dgm:pt>
    <dgm:pt modelId="{12417413-2640-44E8-BE50-7D1107BA5048}" type="pres">
      <dgm:prSet presAssocID="{3EA635A7-A705-43C4-8A55-531911A917D1}" presName="node" presStyleLbl="node1" presStyleIdx="4" presStyleCnt="5" custScaleX="224957" custScaleY="89270">
        <dgm:presLayoutVars>
          <dgm:bulletEnabled val="1"/>
        </dgm:presLayoutVars>
      </dgm:prSet>
      <dgm:spPr/>
    </dgm:pt>
  </dgm:ptLst>
  <dgm:cxnLst>
    <dgm:cxn modelId="{64740908-4157-4F0D-8EB4-29A26C5D347A}" type="presOf" srcId="{267246E4-2B64-4BA2-BD95-6DC4A7544EA9}" destId="{284DAD05-CDF2-46A4-9859-1E8D8B59D26A}" srcOrd="0" destOrd="0" presId="urn:microsoft.com/office/officeart/2005/8/layout/process2"/>
    <dgm:cxn modelId="{E3E01F1E-D85F-49FB-BEB9-B172F963F0F0}" srcId="{714FF3D0-32FD-4553-86F8-94D1DCCA748E}" destId="{267246E4-2B64-4BA2-BD95-6DC4A7544EA9}" srcOrd="3" destOrd="0" parTransId="{677AC4AC-F8CC-468B-8D81-C20DCC930D81}" sibTransId="{81881CB4-76BF-48A3-8C19-95E4110338D2}"/>
    <dgm:cxn modelId="{9AB99521-3280-4923-A59B-5E3250B7DF87}" type="presOf" srcId="{97C50064-EA98-4640-B5BB-BB697D57B0B0}" destId="{BF80712F-913D-4A2E-AC70-8DDD8BA05ED4}" srcOrd="0" destOrd="0" presId="urn:microsoft.com/office/officeart/2005/8/layout/process2"/>
    <dgm:cxn modelId="{0937D42C-CCDB-48FA-9128-6A4001A58C11}" type="presOf" srcId="{93364BCB-D907-4419-953C-D1B7FC461759}" destId="{03303F29-5EDC-4F50-A694-6E592065D284}" srcOrd="1" destOrd="0" presId="urn:microsoft.com/office/officeart/2005/8/layout/process2"/>
    <dgm:cxn modelId="{15813539-27B3-418F-B533-598925488EDD}" type="presOf" srcId="{93364BCB-D907-4419-953C-D1B7FC461759}" destId="{6B879938-8196-451D-BF3E-E8FE48B7EE4C}" srcOrd="0" destOrd="0" presId="urn:microsoft.com/office/officeart/2005/8/layout/process2"/>
    <dgm:cxn modelId="{7CAB843A-5336-4145-B490-8FAEF3290EA9}" type="presOf" srcId="{81881CB4-76BF-48A3-8C19-95E4110338D2}" destId="{C23865AF-3053-49A8-9275-D8768EF60F31}" srcOrd="1" destOrd="0" presId="urn:microsoft.com/office/officeart/2005/8/layout/process2"/>
    <dgm:cxn modelId="{E1102C42-D739-47F5-87FD-3C3BCC48ACE1}" type="presOf" srcId="{81881CB4-76BF-48A3-8C19-95E4110338D2}" destId="{2DD4515F-949C-4058-BE9A-8476F8A35AF4}" srcOrd="0" destOrd="0" presId="urn:microsoft.com/office/officeart/2005/8/layout/process2"/>
    <dgm:cxn modelId="{37D45051-D20F-4A31-8BF8-8D929512B135}" srcId="{714FF3D0-32FD-4553-86F8-94D1DCCA748E}" destId="{97C50064-EA98-4640-B5BB-BB697D57B0B0}" srcOrd="1" destOrd="0" parTransId="{56EFD4CF-FD19-460B-97D3-374BBDFEA961}" sibTransId="{93364BCB-D907-4419-953C-D1B7FC461759}"/>
    <dgm:cxn modelId="{F3016C52-47C0-4C29-87A5-68CA1F90D2DD}" type="presOf" srcId="{56D6A39E-BC14-42D9-B60A-801ED868CA26}" destId="{671C6D33-D709-4320-9D41-26AE239186EE}" srcOrd="1" destOrd="0" presId="urn:microsoft.com/office/officeart/2005/8/layout/process2"/>
    <dgm:cxn modelId="{291F418B-C5EB-4A07-9C43-FDF6A9D74809}" srcId="{714FF3D0-32FD-4553-86F8-94D1DCCA748E}" destId="{3EA635A7-A705-43C4-8A55-531911A917D1}" srcOrd="4" destOrd="0" parTransId="{40BCCE74-043A-441D-9F93-81109FB2CD40}" sibTransId="{D37F288F-970D-4E8A-B55B-C97396A48185}"/>
    <dgm:cxn modelId="{50BB269D-B05F-40F9-8CC9-063AC3BCDCD3}" type="presOf" srcId="{BC0B5E7E-E123-46AC-A000-630A06013F67}" destId="{2372EA70-544D-40B3-B6A8-09538CBB6840}" srcOrd="0" destOrd="0" presId="urn:microsoft.com/office/officeart/2005/8/layout/process2"/>
    <dgm:cxn modelId="{BB7945AD-7C64-429B-89D0-B0FE94675BA1}" type="presOf" srcId="{714FF3D0-32FD-4553-86F8-94D1DCCA748E}" destId="{AF11C31A-B08F-4354-BE92-A0468017BB12}" srcOrd="0" destOrd="0" presId="urn:microsoft.com/office/officeart/2005/8/layout/process2"/>
    <dgm:cxn modelId="{E971D2B2-9345-4BC4-BF52-CDB0417BE854}" srcId="{714FF3D0-32FD-4553-86F8-94D1DCCA748E}" destId="{1839C33E-4122-48D9-8642-37F241359FBC}" srcOrd="0" destOrd="0" parTransId="{C9CBE84B-3157-4E5E-B1C2-792E93B22C21}" sibTransId="{56D6A39E-BC14-42D9-B60A-801ED868CA26}"/>
    <dgm:cxn modelId="{EB49E8CD-738E-4A3D-AA79-C077650E5BD7}" type="presOf" srcId="{3EA635A7-A705-43C4-8A55-531911A917D1}" destId="{12417413-2640-44E8-BE50-7D1107BA5048}" srcOrd="0" destOrd="0" presId="urn:microsoft.com/office/officeart/2005/8/layout/process2"/>
    <dgm:cxn modelId="{09065ED5-1CA0-4634-A086-AF3E48A051F3}" srcId="{714FF3D0-32FD-4553-86F8-94D1DCCA748E}" destId="{B934638F-8B96-4AAD-973C-FA6D0171E11B}" srcOrd="2" destOrd="0" parTransId="{6690463A-16DF-4963-B7C6-48E841A87841}" sibTransId="{BC0B5E7E-E123-46AC-A000-630A06013F67}"/>
    <dgm:cxn modelId="{80ED0CDE-3980-4753-AF12-5B817020A808}" type="presOf" srcId="{1839C33E-4122-48D9-8642-37F241359FBC}" destId="{C13C48EA-38D1-4BB5-96F7-2995DAC21B2C}" srcOrd="0" destOrd="0" presId="urn:microsoft.com/office/officeart/2005/8/layout/process2"/>
    <dgm:cxn modelId="{91620DE9-67F8-40E9-894A-6F10EA6FCCAD}" type="presOf" srcId="{BC0B5E7E-E123-46AC-A000-630A06013F67}" destId="{2E05B796-F87D-4644-B0AF-3B2CE0503133}" srcOrd="1" destOrd="0" presId="urn:microsoft.com/office/officeart/2005/8/layout/process2"/>
    <dgm:cxn modelId="{451B4BED-18F5-4E27-81BF-B2004F6F2C77}" type="presOf" srcId="{B934638F-8B96-4AAD-973C-FA6D0171E11B}" destId="{688C5282-CDF6-4CF2-B20D-0E9E5C39DE5D}" srcOrd="0" destOrd="0" presId="urn:microsoft.com/office/officeart/2005/8/layout/process2"/>
    <dgm:cxn modelId="{403098F2-8F05-47EE-88A9-47E7E85859B7}" type="presOf" srcId="{56D6A39E-BC14-42D9-B60A-801ED868CA26}" destId="{AF2D8483-4CD5-4B86-AB61-3E8D583B89BB}" srcOrd="0" destOrd="0" presId="urn:microsoft.com/office/officeart/2005/8/layout/process2"/>
    <dgm:cxn modelId="{62884D75-4A67-456E-A872-00E17EF261A8}" type="presParOf" srcId="{AF11C31A-B08F-4354-BE92-A0468017BB12}" destId="{C13C48EA-38D1-4BB5-96F7-2995DAC21B2C}" srcOrd="0" destOrd="0" presId="urn:microsoft.com/office/officeart/2005/8/layout/process2"/>
    <dgm:cxn modelId="{A76685B3-A4AC-4502-9BF4-2EEF4A2DB032}" type="presParOf" srcId="{AF11C31A-B08F-4354-BE92-A0468017BB12}" destId="{AF2D8483-4CD5-4B86-AB61-3E8D583B89BB}" srcOrd="1" destOrd="0" presId="urn:microsoft.com/office/officeart/2005/8/layout/process2"/>
    <dgm:cxn modelId="{2A84BA82-6836-4C0E-8A70-0BC8F553C852}" type="presParOf" srcId="{AF2D8483-4CD5-4B86-AB61-3E8D583B89BB}" destId="{671C6D33-D709-4320-9D41-26AE239186EE}" srcOrd="0" destOrd="0" presId="urn:microsoft.com/office/officeart/2005/8/layout/process2"/>
    <dgm:cxn modelId="{C4023C1A-6C54-44D5-A736-9B9E730BE0BD}" type="presParOf" srcId="{AF11C31A-B08F-4354-BE92-A0468017BB12}" destId="{BF80712F-913D-4A2E-AC70-8DDD8BA05ED4}" srcOrd="2" destOrd="0" presId="urn:microsoft.com/office/officeart/2005/8/layout/process2"/>
    <dgm:cxn modelId="{8E78A86B-F544-48D2-9B36-92F42FD1351F}" type="presParOf" srcId="{AF11C31A-B08F-4354-BE92-A0468017BB12}" destId="{6B879938-8196-451D-BF3E-E8FE48B7EE4C}" srcOrd="3" destOrd="0" presId="urn:microsoft.com/office/officeart/2005/8/layout/process2"/>
    <dgm:cxn modelId="{740838B8-B2E4-4632-96E2-2014D6C246C2}" type="presParOf" srcId="{6B879938-8196-451D-BF3E-E8FE48B7EE4C}" destId="{03303F29-5EDC-4F50-A694-6E592065D284}" srcOrd="0" destOrd="0" presId="urn:microsoft.com/office/officeart/2005/8/layout/process2"/>
    <dgm:cxn modelId="{9A58236D-5CA2-49E1-8F45-E00B18C55D79}" type="presParOf" srcId="{AF11C31A-B08F-4354-BE92-A0468017BB12}" destId="{688C5282-CDF6-4CF2-B20D-0E9E5C39DE5D}" srcOrd="4" destOrd="0" presId="urn:microsoft.com/office/officeart/2005/8/layout/process2"/>
    <dgm:cxn modelId="{4D70FDA9-9104-4465-A8B2-CA3EEDE09789}" type="presParOf" srcId="{AF11C31A-B08F-4354-BE92-A0468017BB12}" destId="{2372EA70-544D-40B3-B6A8-09538CBB6840}" srcOrd="5" destOrd="0" presId="urn:microsoft.com/office/officeart/2005/8/layout/process2"/>
    <dgm:cxn modelId="{D7FE359D-BAED-4B22-B645-98D0E814BA6D}" type="presParOf" srcId="{2372EA70-544D-40B3-B6A8-09538CBB6840}" destId="{2E05B796-F87D-4644-B0AF-3B2CE0503133}" srcOrd="0" destOrd="0" presId="urn:microsoft.com/office/officeart/2005/8/layout/process2"/>
    <dgm:cxn modelId="{FEE73BE8-FB60-438A-9452-BE5496B904CB}" type="presParOf" srcId="{AF11C31A-B08F-4354-BE92-A0468017BB12}" destId="{284DAD05-CDF2-46A4-9859-1E8D8B59D26A}" srcOrd="6" destOrd="0" presId="urn:microsoft.com/office/officeart/2005/8/layout/process2"/>
    <dgm:cxn modelId="{3679E5C6-E786-47EA-B33B-7860013E3649}" type="presParOf" srcId="{AF11C31A-B08F-4354-BE92-A0468017BB12}" destId="{2DD4515F-949C-4058-BE9A-8476F8A35AF4}" srcOrd="7" destOrd="0" presId="urn:microsoft.com/office/officeart/2005/8/layout/process2"/>
    <dgm:cxn modelId="{5644FD99-AC4B-4111-B8B1-80B254946BAD}" type="presParOf" srcId="{2DD4515F-949C-4058-BE9A-8476F8A35AF4}" destId="{C23865AF-3053-49A8-9275-D8768EF60F31}" srcOrd="0" destOrd="0" presId="urn:microsoft.com/office/officeart/2005/8/layout/process2"/>
    <dgm:cxn modelId="{480A25E6-E4F8-4D78-8E1D-BC49DB895A20}" type="presParOf" srcId="{AF11C31A-B08F-4354-BE92-A0468017BB12}" destId="{12417413-2640-44E8-BE50-7D1107BA5048}"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00B746A-72B2-4702-BFBA-8159A363019F}"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s-CO"/>
        </a:p>
      </dgm:t>
    </dgm:pt>
    <dgm:pt modelId="{16EA3FA2-05AE-4CCA-A5D1-0F573428BC61}">
      <dgm:prSet phldrT="[Texto]" custT="1"/>
      <dgm:spPr/>
      <dgm:t>
        <a:bodyPr/>
        <a:lstStyle/>
        <a:p>
          <a:pPr algn="ctr"/>
          <a:r>
            <a:rPr lang="es-ES" sz="2400" b="1" spc="-1" dirty="0">
              <a:latin typeface="+mj-lt"/>
            </a:rPr>
            <a:t>No  tienen sentido del tiempo</a:t>
          </a:r>
          <a:r>
            <a:rPr lang="es-ES" sz="1600" b="1" spc="-1" dirty="0">
              <a:latin typeface="+mj-lt"/>
            </a:rPr>
            <a:t>.</a:t>
          </a:r>
          <a:endParaRPr lang="es-CO" sz="1600" dirty="0">
            <a:latin typeface="+mj-lt"/>
          </a:endParaRPr>
        </a:p>
      </dgm:t>
    </dgm:pt>
    <dgm:pt modelId="{02A83856-627E-4DF7-A310-E593E5FC42F7}" type="parTrans" cxnId="{6AA0D227-5DF7-4B41-BF18-0388320EEFE6}">
      <dgm:prSet/>
      <dgm:spPr/>
      <dgm:t>
        <a:bodyPr/>
        <a:lstStyle/>
        <a:p>
          <a:endParaRPr lang="es-CO"/>
        </a:p>
      </dgm:t>
    </dgm:pt>
    <dgm:pt modelId="{B5E24FAF-6FCB-40B1-AA6E-A0AC2D36C323}" type="sibTrans" cxnId="{6AA0D227-5DF7-4B41-BF18-0388320EEFE6}">
      <dgm:prSet/>
      <dgm:spPr/>
      <dgm:t>
        <a:bodyPr/>
        <a:lstStyle/>
        <a:p>
          <a:endParaRPr lang="es-CO"/>
        </a:p>
      </dgm:t>
    </dgm:pt>
    <dgm:pt modelId="{D7446312-B54D-4D66-A7E1-FEBDFBD5C915}">
      <dgm:prSet phldrT="[Texto]"/>
      <dgm:spPr/>
      <dgm:t>
        <a:bodyPr/>
        <a:lstStyle/>
        <a:p>
          <a:pPr>
            <a:buClr>
              <a:srgbClr val="000000"/>
            </a:buClr>
            <a:buFont typeface="StarSymbol"/>
            <a:buChar char="-"/>
          </a:pPr>
          <a:r>
            <a:rPr lang="es-ES" b="1" spc="-1" dirty="0">
              <a:latin typeface="+mj-lt"/>
            </a:rPr>
            <a:t>Esperan hasta el último minuto antes de iniciar acciones.</a:t>
          </a:r>
          <a:endParaRPr lang="es-ES" spc="-1" dirty="0">
            <a:latin typeface="+mj-lt"/>
          </a:endParaRPr>
        </a:p>
      </dgm:t>
    </dgm:pt>
    <dgm:pt modelId="{F23624CC-11B4-448C-98A0-F1B4D6CD06BA}" type="parTrans" cxnId="{2851D620-7083-4F36-81B5-8D2F479F8F09}">
      <dgm:prSet/>
      <dgm:spPr/>
      <dgm:t>
        <a:bodyPr/>
        <a:lstStyle/>
        <a:p>
          <a:endParaRPr lang="es-CO"/>
        </a:p>
      </dgm:t>
    </dgm:pt>
    <dgm:pt modelId="{543454B7-88E3-4729-A75D-5955F9BBB9C3}" type="sibTrans" cxnId="{2851D620-7083-4F36-81B5-8D2F479F8F09}">
      <dgm:prSet/>
      <dgm:spPr/>
      <dgm:t>
        <a:bodyPr/>
        <a:lstStyle/>
        <a:p>
          <a:endParaRPr lang="es-CO"/>
        </a:p>
      </dgm:t>
    </dgm:pt>
    <dgm:pt modelId="{89D6499E-08E6-45F6-8D80-15CCDF9666E4}">
      <dgm:prSet phldrT="[Texto]" custT="1"/>
      <dgm:spPr/>
      <dgm:t>
        <a:bodyPr/>
        <a:lstStyle/>
        <a:p>
          <a:pPr algn="ctr"/>
          <a:r>
            <a:rPr lang="es-ES" sz="2400" b="1" spc="-1" dirty="0">
              <a:latin typeface="+mj-lt"/>
            </a:rPr>
            <a:t>No anticipan consecuencias de sus acciones</a:t>
          </a:r>
          <a:r>
            <a:rPr lang="es-ES" sz="1800" b="1" spc="-1" dirty="0">
              <a:latin typeface="+mj-lt"/>
            </a:rPr>
            <a:t>.  </a:t>
          </a:r>
          <a:endParaRPr lang="es-CO" sz="1800" dirty="0">
            <a:latin typeface="+mj-lt"/>
          </a:endParaRPr>
        </a:p>
      </dgm:t>
    </dgm:pt>
    <dgm:pt modelId="{C709286E-77EB-470B-A5AD-E3DDA0FF0308}" type="parTrans" cxnId="{E1EB1E44-BEB3-411F-9D6B-CD7045787815}">
      <dgm:prSet/>
      <dgm:spPr/>
      <dgm:t>
        <a:bodyPr/>
        <a:lstStyle/>
        <a:p>
          <a:endParaRPr lang="es-CO"/>
        </a:p>
      </dgm:t>
    </dgm:pt>
    <dgm:pt modelId="{407B61FB-DFDB-4589-8051-ADCB69114470}" type="sibTrans" cxnId="{E1EB1E44-BEB3-411F-9D6B-CD7045787815}">
      <dgm:prSet/>
      <dgm:spPr/>
      <dgm:t>
        <a:bodyPr/>
        <a:lstStyle/>
        <a:p>
          <a:endParaRPr lang="es-CO"/>
        </a:p>
      </dgm:t>
    </dgm:pt>
    <dgm:pt modelId="{60E4F8C2-2C5E-4475-80AC-F27314EF50D2}">
      <dgm:prSet phldrT="[Texto]" custT="1"/>
      <dgm:spPr/>
      <dgm:t>
        <a:bodyPr/>
        <a:lstStyle/>
        <a:p>
          <a:pPr algn="l">
            <a:buClr>
              <a:srgbClr val="000000"/>
            </a:buClr>
            <a:buFont typeface="StarSymbol"/>
            <a:buChar char="-"/>
          </a:pPr>
          <a:r>
            <a:rPr lang="es-ES" sz="2800" b="1" spc="-1" dirty="0">
              <a:latin typeface="+mj-lt"/>
            </a:rPr>
            <a:t>Limitada capacidad de aprendizaje por observación.</a:t>
          </a:r>
          <a:endParaRPr lang="es-CO" sz="2800" dirty="0">
            <a:latin typeface="+mj-lt"/>
          </a:endParaRPr>
        </a:p>
      </dgm:t>
    </dgm:pt>
    <dgm:pt modelId="{7C75EEAB-9943-40B1-9F37-72019C4B264D}" type="parTrans" cxnId="{AFF913FD-BA48-485E-B3AC-F5781905FE8E}">
      <dgm:prSet/>
      <dgm:spPr/>
      <dgm:t>
        <a:bodyPr/>
        <a:lstStyle/>
        <a:p>
          <a:endParaRPr lang="es-CO"/>
        </a:p>
      </dgm:t>
    </dgm:pt>
    <dgm:pt modelId="{F4583D84-076D-4CEE-B84A-2A8697908C76}" type="sibTrans" cxnId="{AFF913FD-BA48-485E-B3AC-F5781905FE8E}">
      <dgm:prSet/>
      <dgm:spPr/>
      <dgm:t>
        <a:bodyPr/>
        <a:lstStyle/>
        <a:p>
          <a:endParaRPr lang="es-CO"/>
        </a:p>
      </dgm:t>
    </dgm:pt>
    <dgm:pt modelId="{ABE1654D-3C66-4DF8-B4C1-918BD27C5E5E}">
      <dgm:prSet phldrT="[Texto]" custT="1"/>
      <dgm:spPr/>
      <dgm:t>
        <a:bodyPr/>
        <a:lstStyle/>
        <a:p>
          <a:pPr algn="l">
            <a:buClr>
              <a:srgbClr val="000000"/>
            </a:buClr>
            <a:buFont typeface="StarSymbol"/>
            <a:buChar char="-"/>
          </a:pPr>
          <a:r>
            <a:rPr lang="es-ES" sz="2800" b="1" spc="-1" dirty="0">
              <a:latin typeface="+mj-lt"/>
            </a:rPr>
            <a:t>Dificultades para aprender de las experiencias.</a:t>
          </a:r>
          <a:endParaRPr lang="es-CO" sz="2800" dirty="0">
            <a:latin typeface="+mj-lt"/>
          </a:endParaRPr>
        </a:p>
      </dgm:t>
    </dgm:pt>
    <dgm:pt modelId="{3B174979-F0A2-491F-942C-153B71822353}" type="parTrans" cxnId="{DA9B0846-BD74-4AAE-A739-5F92AB73707F}">
      <dgm:prSet/>
      <dgm:spPr/>
      <dgm:t>
        <a:bodyPr/>
        <a:lstStyle/>
        <a:p>
          <a:endParaRPr lang="es-CO"/>
        </a:p>
      </dgm:t>
    </dgm:pt>
    <dgm:pt modelId="{C8269F95-C1C0-4F61-A009-74CBEEAACEDD}" type="sibTrans" cxnId="{DA9B0846-BD74-4AAE-A739-5F92AB73707F}">
      <dgm:prSet/>
      <dgm:spPr/>
      <dgm:t>
        <a:bodyPr/>
        <a:lstStyle/>
        <a:p>
          <a:endParaRPr lang="es-CO"/>
        </a:p>
      </dgm:t>
    </dgm:pt>
    <dgm:pt modelId="{7F9B43D2-F255-4ACB-A647-8468C7F8D10B}">
      <dgm:prSet phldrT="[Texto]" custT="1"/>
      <dgm:spPr/>
      <dgm:t>
        <a:bodyPr/>
        <a:lstStyle/>
        <a:p>
          <a:pPr algn="l">
            <a:buClr>
              <a:srgbClr val="000000"/>
            </a:buClr>
            <a:buFont typeface="StarSymbol"/>
            <a:buChar char="-"/>
          </a:pPr>
          <a:r>
            <a:rPr lang="es-ES" sz="2800" b="1" spc="-1" dirty="0">
              <a:latin typeface="+mj-lt"/>
            </a:rPr>
            <a:t>Diálogo interno escaso e inadecuado.</a:t>
          </a:r>
          <a:endParaRPr lang="es-CO" sz="2800" dirty="0">
            <a:latin typeface="+mj-lt"/>
          </a:endParaRPr>
        </a:p>
      </dgm:t>
    </dgm:pt>
    <dgm:pt modelId="{8BC5F82C-B21E-4599-A28A-8DE801F6878B}" type="parTrans" cxnId="{FDBBE539-A549-4D41-8B01-26D082278073}">
      <dgm:prSet/>
      <dgm:spPr/>
      <dgm:t>
        <a:bodyPr/>
        <a:lstStyle/>
        <a:p>
          <a:endParaRPr lang="es-CO"/>
        </a:p>
      </dgm:t>
    </dgm:pt>
    <dgm:pt modelId="{42FA0F6B-B0BD-48F6-94B3-D9D622A8A6B3}" type="sibTrans" cxnId="{FDBBE539-A549-4D41-8B01-26D082278073}">
      <dgm:prSet/>
      <dgm:spPr/>
      <dgm:t>
        <a:bodyPr/>
        <a:lstStyle/>
        <a:p>
          <a:endParaRPr lang="es-CO"/>
        </a:p>
      </dgm:t>
    </dgm:pt>
    <dgm:pt modelId="{F6BC422A-01CA-47B9-860E-4A515794E1D4}">
      <dgm:prSet phldrT="[Texto]" custT="1"/>
      <dgm:spPr/>
      <dgm:t>
        <a:bodyPr/>
        <a:lstStyle/>
        <a:p>
          <a:pPr algn="l">
            <a:buClr>
              <a:srgbClr val="000000"/>
            </a:buClr>
            <a:buFont typeface="StarSymbol"/>
            <a:buChar char="-"/>
          </a:pPr>
          <a:r>
            <a:rPr lang="es-ES" sz="2800" b="1" spc="-1" dirty="0">
              <a:latin typeface="+mj-lt"/>
            </a:rPr>
            <a:t>Les cuesta seguir reglas e instrucciones.</a:t>
          </a:r>
          <a:endParaRPr lang="es-CO" sz="2800" dirty="0">
            <a:latin typeface="+mj-lt"/>
          </a:endParaRPr>
        </a:p>
      </dgm:t>
    </dgm:pt>
    <dgm:pt modelId="{E1445B01-BE67-43A2-A1BB-4D75E7656219}" type="parTrans" cxnId="{16964146-7097-4658-8F7C-4EF20D03F304}">
      <dgm:prSet/>
      <dgm:spPr/>
      <dgm:t>
        <a:bodyPr/>
        <a:lstStyle/>
        <a:p>
          <a:endParaRPr lang="es-CO"/>
        </a:p>
      </dgm:t>
    </dgm:pt>
    <dgm:pt modelId="{A3DE1EDB-E4CD-46F6-AEEF-211E6EC12FED}" type="sibTrans" cxnId="{16964146-7097-4658-8F7C-4EF20D03F304}">
      <dgm:prSet/>
      <dgm:spPr/>
      <dgm:t>
        <a:bodyPr/>
        <a:lstStyle/>
        <a:p>
          <a:endParaRPr lang="es-CO"/>
        </a:p>
      </dgm:t>
    </dgm:pt>
    <dgm:pt modelId="{7E72E465-FD08-4A2A-A19B-92708B16C0B5}">
      <dgm:prSet phldrT="[Texto]" custT="1"/>
      <dgm:spPr/>
      <dgm:t>
        <a:bodyPr/>
        <a:lstStyle/>
        <a:p>
          <a:pPr algn="l">
            <a:buClr>
              <a:srgbClr val="000000"/>
            </a:buClr>
            <a:buFont typeface="StarSymbol"/>
            <a:buChar char="-"/>
          </a:pPr>
          <a:r>
            <a:rPr lang="es-ES" sz="2800" b="1" spc="-1" dirty="0">
              <a:latin typeface="+mj-lt"/>
            </a:rPr>
            <a:t>Falta de planificación y respuestas poco estructuradas.</a:t>
          </a:r>
          <a:endParaRPr lang="es-CO" sz="2800" dirty="0">
            <a:latin typeface="+mj-lt"/>
          </a:endParaRPr>
        </a:p>
      </dgm:t>
    </dgm:pt>
    <dgm:pt modelId="{C7855C1D-9646-4009-8596-F7FEE63328BC}" type="parTrans" cxnId="{E073EA7E-CFB9-4C74-99F4-BB732D5AABF4}">
      <dgm:prSet/>
      <dgm:spPr/>
      <dgm:t>
        <a:bodyPr/>
        <a:lstStyle/>
        <a:p>
          <a:endParaRPr lang="es-ES"/>
        </a:p>
      </dgm:t>
    </dgm:pt>
    <dgm:pt modelId="{893C7904-CB37-43F1-A166-6472F97CEA70}" type="sibTrans" cxnId="{E073EA7E-CFB9-4C74-99F4-BB732D5AABF4}">
      <dgm:prSet/>
      <dgm:spPr/>
      <dgm:t>
        <a:bodyPr/>
        <a:lstStyle/>
        <a:p>
          <a:endParaRPr lang="es-ES"/>
        </a:p>
      </dgm:t>
    </dgm:pt>
    <dgm:pt modelId="{7962E977-8DEB-44D9-AA6E-D1EC34622AEF}" type="pres">
      <dgm:prSet presAssocID="{300B746A-72B2-4702-BFBA-8159A363019F}" presName="linear" presStyleCnt="0">
        <dgm:presLayoutVars>
          <dgm:animLvl val="lvl"/>
          <dgm:resizeHandles val="exact"/>
        </dgm:presLayoutVars>
      </dgm:prSet>
      <dgm:spPr/>
    </dgm:pt>
    <dgm:pt modelId="{207396BF-AFF1-424C-BF51-B638EB9C79D7}" type="pres">
      <dgm:prSet presAssocID="{16EA3FA2-05AE-4CCA-A5D1-0F573428BC61}" presName="parentText" presStyleLbl="node1" presStyleIdx="0" presStyleCnt="2">
        <dgm:presLayoutVars>
          <dgm:chMax val="0"/>
          <dgm:bulletEnabled val="1"/>
        </dgm:presLayoutVars>
      </dgm:prSet>
      <dgm:spPr/>
    </dgm:pt>
    <dgm:pt modelId="{23F69E0D-1BD0-48A1-973A-66F1EAE8EF84}" type="pres">
      <dgm:prSet presAssocID="{16EA3FA2-05AE-4CCA-A5D1-0F573428BC61}" presName="childText" presStyleLbl="revTx" presStyleIdx="0" presStyleCnt="2">
        <dgm:presLayoutVars>
          <dgm:bulletEnabled val="1"/>
        </dgm:presLayoutVars>
      </dgm:prSet>
      <dgm:spPr/>
    </dgm:pt>
    <dgm:pt modelId="{0B3F951E-ED4E-42B0-8FC2-E1AB831934C2}" type="pres">
      <dgm:prSet presAssocID="{89D6499E-08E6-45F6-8D80-15CCDF9666E4}" presName="parentText" presStyleLbl="node1" presStyleIdx="1" presStyleCnt="2">
        <dgm:presLayoutVars>
          <dgm:chMax val="0"/>
          <dgm:bulletEnabled val="1"/>
        </dgm:presLayoutVars>
      </dgm:prSet>
      <dgm:spPr/>
    </dgm:pt>
    <dgm:pt modelId="{F6DD5A90-AE6E-45E2-923D-D8BFF745638F}" type="pres">
      <dgm:prSet presAssocID="{89D6499E-08E6-45F6-8D80-15CCDF9666E4}" presName="childText" presStyleLbl="revTx" presStyleIdx="1" presStyleCnt="2" custLinFactNeighborX="908" custLinFactNeighborY="8454">
        <dgm:presLayoutVars>
          <dgm:bulletEnabled val="1"/>
        </dgm:presLayoutVars>
      </dgm:prSet>
      <dgm:spPr/>
    </dgm:pt>
  </dgm:ptLst>
  <dgm:cxnLst>
    <dgm:cxn modelId="{959B7015-A11E-43FC-A2F6-2ED9438E934F}" type="presOf" srcId="{F6BC422A-01CA-47B9-860E-4A515794E1D4}" destId="{F6DD5A90-AE6E-45E2-923D-D8BFF745638F}" srcOrd="0" destOrd="3" presId="urn:microsoft.com/office/officeart/2005/8/layout/vList2"/>
    <dgm:cxn modelId="{2851D620-7083-4F36-81B5-8D2F479F8F09}" srcId="{16EA3FA2-05AE-4CCA-A5D1-0F573428BC61}" destId="{D7446312-B54D-4D66-A7E1-FEBDFBD5C915}" srcOrd="0" destOrd="0" parTransId="{F23624CC-11B4-448C-98A0-F1B4D6CD06BA}" sibTransId="{543454B7-88E3-4729-A75D-5955F9BBB9C3}"/>
    <dgm:cxn modelId="{6AA0D227-5DF7-4B41-BF18-0388320EEFE6}" srcId="{300B746A-72B2-4702-BFBA-8159A363019F}" destId="{16EA3FA2-05AE-4CCA-A5D1-0F573428BC61}" srcOrd="0" destOrd="0" parTransId="{02A83856-627E-4DF7-A310-E593E5FC42F7}" sibTransId="{B5E24FAF-6FCB-40B1-AA6E-A0AC2D36C323}"/>
    <dgm:cxn modelId="{FDBBE539-A549-4D41-8B01-26D082278073}" srcId="{89D6499E-08E6-45F6-8D80-15CCDF9666E4}" destId="{7F9B43D2-F255-4ACB-A647-8468C7F8D10B}" srcOrd="2" destOrd="0" parTransId="{8BC5F82C-B21E-4599-A28A-8DE801F6878B}" sibTransId="{42FA0F6B-B0BD-48F6-94B3-D9D622A8A6B3}"/>
    <dgm:cxn modelId="{8F399141-3DD3-49B4-8CDE-505212E4FAC4}" type="presOf" srcId="{ABE1654D-3C66-4DF8-B4C1-918BD27C5E5E}" destId="{F6DD5A90-AE6E-45E2-923D-D8BFF745638F}" srcOrd="0" destOrd="1" presId="urn:microsoft.com/office/officeart/2005/8/layout/vList2"/>
    <dgm:cxn modelId="{E1EB1E44-BEB3-411F-9D6B-CD7045787815}" srcId="{300B746A-72B2-4702-BFBA-8159A363019F}" destId="{89D6499E-08E6-45F6-8D80-15CCDF9666E4}" srcOrd="1" destOrd="0" parTransId="{C709286E-77EB-470B-A5AD-E3DDA0FF0308}" sibTransId="{407B61FB-DFDB-4589-8051-ADCB69114470}"/>
    <dgm:cxn modelId="{DA9B0846-BD74-4AAE-A739-5F92AB73707F}" srcId="{89D6499E-08E6-45F6-8D80-15CCDF9666E4}" destId="{ABE1654D-3C66-4DF8-B4C1-918BD27C5E5E}" srcOrd="1" destOrd="0" parTransId="{3B174979-F0A2-491F-942C-153B71822353}" sibTransId="{C8269F95-C1C0-4F61-A009-74CBEEAACEDD}"/>
    <dgm:cxn modelId="{16964146-7097-4658-8F7C-4EF20D03F304}" srcId="{89D6499E-08E6-45F6-8D80-15CCDF9666E4}" destId="{F6BC422A-01CA-47B9-860E-4A515794E1D4}" srcOrd="3" destOrd="0" parTransId="{E1445B01-BE67-43A2-A1BB-4D75E7656219}" sibTransId="{A3DE1EDB-E4CD-46F6-AEEF-211E6EC12FED}"/>
    <dgm:cxn modelId="{2AA48F56-2A10-47E0-A4C2-9A028A8123BA}" type="presOf" srcId="{D7446312-B54D-4D66-A7E1-FEBDFBD5C915}" destId="{23F69E0D-1BD0-48A1-973A-66F1EAE8EF84}" srcOrd="0" destOrd="0" presId="urn:microsoft.com/office/officeart/2005/8/layout/vList2"/>
    <dgm:cxn modelId="{E073EA7E-CFB9-4C74-99F4-BB732D5AABF4}" srcId="{89D6499E-08E6-45F6-8D80-15CCDF9666E4}" destId="{7E72E465-FD08-4A2A-A19B-92708B16C0B5}" srcOrd="4" destOrd="0" parTransId="{C7855C1D-9646-4009-8596-F7FEE63328BC}" sibTransId="{893C7904-CB37-43F1-A166-6472F97CEA70}"/>
    <dgm:cxn modelId="{4319D5A1-5291-470F-AA18-9A7E7E66743C}" type="presOf" srcId="{89D6499E-08E6-45F6-8D80-15CCDF9666E4}" destId="{0B3F951E-ED4E-42B0-8FC2-E1AB831934C2}" srcOrd="0" destOrd="0" presId="urn:microsoft.com/office/officeart/2005/8/layout/vList2"/>
    <dgm:cxn modelId="{156AB8C4-3205-4E6A-A093-8279700DA17E}" type="presOf" srcId="{300B746A-72B2-4702-BFBA-8159A363019F}" destId="{7962E977-8DEB-44D9-AA6E-D1EC34622AEF}" srcOrd="0" destOrd="0" presId="urn:microsoft.com/office/officeart/2005/8/layout/vList2"/>
    <dgm:cxn modelId="{312F40CB-D84C-4F78-8A16-620556298FE6}" type="presOf" srcId="{7E72E465-FD08-4A2A-A19B-92708B16C0B5}" destId="{F6DD5A90-AE6E-45E2-923D-D8BFF745638F}" srcOrd="0" destOrd="4" presId="urn:microsoft.com/office/officeart/2005/8/layout/vList2"/>
    <dgm:cxn modelId="{70C819E2-8A87-4F09-96BE-3FFC64D91FE3}" type="presOf" srcId="{7F9B43D2-F255-4ACB-A647-8468C7F8D10B}" destId="{F6DD5A90-AE6E-45E2-923D-D8BFF745638F}" srcOrd="0" destOrd="2" presId="urn:microsoft.com/office/officeart/2005/8/layout/vList2"/>
    <dgm:cxn modelId="{3136CAF6-8EF4-4AE6-9458-E5DAC74AD2BF}" type="presOf" srcId="{16EA3FA2-05AE-4CCA-A5D1-0F573428BC61}" destId="{207396BF-AFF1-424C-BF51-B638EB9C79D7}" srcOrd="0" destOrd="0" presId="urn:microsoft.com/office/officeart/2005/8/layout/vList2"/>
    <dgm:cxn modelId="{BEC43BFB-B25D-4DCD-B26F-E87D4BF9522B}" type="presOf" srcId="{60E4F8C2-2C5E-4475-80AC-F27314EF50D2}" destId="{F6DD5A90-AE6E-45E2-923D-D8BFF745638F}" srcOrd="0" destOrd="0" presId="urn:microsoft.com/office/officeart/2005/8/layout/vList2"/>
    <dgm:cxn modelId="{AFF913FD-BA48-485E-B3AC-F5781905FE8E}" srcId="{89D6499E-08E6-45F6-8D80-15CCDF9666E4}" destId="{60E4F8C2-2C5E-4475-80AC-F27314EF50D2}" srcOrd="0" destOrd="0" parTransId="{7C75EEAB-9943-40B1-9F37-72019C4B264D}" sibTransId="{F4583D84-076D-4CEE-B84A-2A8697908C76}"/>
    <dgm:cxn modelId="{5EB93365-019A-41F9-A812-0FC3E1DCB225}" type="presParOf" srcId="{7962E977-8DEB-44D9-AA6E-D1EC34622AEF}" destId="{207396BF-AFF1-424C-BF51-B638EB9C79D7}" srcOrd="0" destOrd="0" presId="urn:microsoft.com/office/officeart/2005/8/layout/vList2"/>
    <dgm:cxn modelId="{EF816C84-36C6-490B-B2E7-7C2C08EBB9D6}" type="presParOf" srcId="{7962E977-8DEB-44D9-AA6E-D1EC34622AEF}" destId="{23F69E0D-1BD0-48A1-973A-66F1EAE8EF84}" srcOrd="1" destOrd="0" presId="urn:microsoft.com/office/officeart/2005/8/layout/vList2"/>
    <dgm:cxn modelId="{D6A921C4-2C39-4475-897C-F2285C03643F}" type="presParOf" srcId="{7962E977-8DEB-44D9-AA6E-D1EC34622AEF}" destId="{0B3F951E-ED4E-42B0-8FC2-E1AB831934C2}" srcOrd="2" destOrd="0" presId="urn:microsoft.com/office/officeart/2005/8/layout/vList2"/>
    <dgm:cxn modelId="{455862B9-60A0-484E-8D9F-ED837FB63484}" type="presParOf" srcId="{7962E977-8DEB-44D9-AA6E-D1EC34622AEF}" destId="{F6DD5A90-AE6E-45E2-923D-D8BFF745638F}"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16A8F73-2DC7-4A60-9E84-74068FFDBED2}"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s-CO"/>
        </a:p>
      </dgm:t>
    </dgm:pt>
    <dgm:pt modelId="{645D9792-0B91-4D8B-8ED8-08659B74124B}">
      <dgm:prSet phldrT="[Texto]" custT="1"/>
      <dgm:spPr/>
      <dgm:t>
        <a:bodyPr/>
        <a:lstStyle/>
        <a:p>
          <a:r>
            <a:rPr lang="es-CO" sz="1400" dirty="0"/>
            <a:t>Diálogo interno </a:t>
          </a:r>
        </a:p>
      </dgm:t>
    </dgm:pt>
    <dgm:pt modelId="{36451B1C-F669-43AD-9CB5-5FDBAF5D6AC2}" type="parTrans" cxnId="{FF337311-A6ED-45C6-A388-3DA76227DB28}">
      <dgm:prSet/>
      <dgm:spPr/>
      <dgm:t>
        <a:bodyPr/>
        <a:lstStyle/>
        <a:p>
          <a:endParaRPr lang="es-CO"/>
        </a:p>
      </dgm:t>
    </dgm:pt>
    <dgm:pt modelId="{0A9618BB-72D3-4DB7-A401-D48109D4703A}" type="sibTrans" cxnId="{FF337311-A6ED-45C6-A388-3DA76227DB28}">
      <dgm:prSet/>
      <dgm:spPr/>
      <dgm:t>
        <a:bodyPr/>
        <a:lstStyle/>
        <a:p>
          <a:endParaRPr lang="es-CO"/>
        </a:p>
      </dgm:t>
    </dgm:pt>
    <dgm:pt modelId="{32273145-F5C4-4237-9ACA-A84795A6905E}">
      <dgm:prSet phldrT="[Texto]" custT="1"/>
      <dgm:spPr/>
      <dgm:t>
        <a:bodyPr/>
        <a:lstStyle/>
        <a:p>
          <a:r>
            <a:rPr lang="es-CO" sz="1400" dirty="0"/>
            <a:t>Procesos cognitivos </a:t>
          </a:r>
        </a:p>
      </dgm:t>
    </dgm:pt>
    <dgm:pt modelId="{ED6E5314-BB2D-4BE6-BDDA-5D0F151DDF90}" type="parTrans" cxnId="{FDFEB7E9-3129-4099-963A-BB6313FA6F86}">
      <dgm:prSet/>
      <dgm:spPr/>
      <dgm:t>
        <a:bodyPr/>
        <a:lstStyle/>
        <a:p>
          <a:endParaRPr lang="es-CO"/>
        </a:p>
      </dgm:t>
    </dgm:pt>
    <dgm:pt modelId="{9E3A6203-DC88-4BB5-9CAE-31B1B38D7E00}" type="sibTrans" cxnId="{FDFEB7E9-3129-4099-963A-BB6313FA6F86}">
      <dgm:prSet/>
      <dgm:spPr/>
      <dgm:t>
        <a:bodyPr/>
        <a:lstStyle/>
        <a:p>
          <a:endParaRPr lang="es-CO"/>
        </a:p>
      </dgm:t>
    </dgm:pt>
    <dgm:pt modelId="{A55E702A-C3D0-4DCC-A2D9-79E6100160C0}">
      <dgm:prSet phldrT="[Texto]" custT="1"/>
      <dgm:spPr/>
      <dgm:t>
        <a:bodyPr/>
        <a:lstStyle/>
        <a:p>
          <a:r>
            <a:rPr lang="es-CO" sz="1400" dirty="0"/>
            <a:t>Esquema Mental </a:t>
          </a:r>
        </a:p>
      </dgm:t>
    </dgm:pt>
    <dgm:pt modelId="{C03DB663-1C09-4572-8C4E-A2F98F81F836}" type="parTrans" cxnId="{DE6C9C9A-D42F-4D0A-AB48-11E7118B9A04}">
      <dgm:prSet/>
      <dgm:spPr/>
      <dgm:t>
        <a:bodyPr/>
        <a:lstStyle/>
        <a:p>
          <a:endParaRPr lang="es-CO"/>
        </a:p>
      </dgm:t>
    </dgm:pt>
    <dgm:pt modelId="{4CD47100-F611-47F6-B6DC-F26CD673EE91}" type="sibTrans" cxnId="{DE6C9C9A-D42F-4D0A-AB48-11E7118B9A04}">
      <dgm:prSet/>
      <dgm:spPr/>
      <dgm:t>
        <a:bodyPr/>
        <a:lstStyle/>
        <a:p>
          <a:endParaRPr lang="es-CO"/>
        </a:p>
      </dgm:t>
    </dgm:pt>
    <dgm:pt modelId="{5B2302ED-A99B-4991-B12E-957DE21B5ED5}">
      <dgm:prSet phldrT="[Texto]" custT="1"/>
      <dgm:spPr/>
      <dgm:t>
        <a:bodyPr/>
        <a:lstStyle/>
        <a:p>
          <a:r>
            <a:rPr lang="es-CO" sz="1400" dirty="0"/>
            <a:t>Metacognición</a:t>
          </a:r>
        </a:p>
      </dgm:t>
    </dgm:pt>
    <dgm:pt modelId="{064A4C86-0103-4DD4-943F-1BA568795303}" type="sibTrans" cxnId="{9132F809-CF9D-4ED3-B926-71656D8065A9}">
      <dgm:prSet/>
      <dgm:spPr/>
      <dgm:t>
        <a:bodyPr/>
        <a:lstStyle/>
        <a:p>
          <a:endParaRPr lang="es-CO"/>
        </a:p>
      </dgm:t>
    </dgm:pt>
    <dgm:pt modelId="{61CC5F1F-63FC-4D3F-AE2E-9D6D380D91C0}" type="parTrans" cxnId="{9132F809-CF9D-4ED3-B926-71656D8065A9}">
      <dgm:prSet/>
      <dgm:spPr/>
      <dgm:t>
        <a:bodyPr/>
        <a:lstStyle/>
        <a:p>
          <a:endParaRPr lang="es-CO"/>
        </a:p>
      </dgm:t>
    </dgm:pt>
    <dgm:pt modelId="{931DE370-0846-4A67-B11B-F83F5361C788}" type="pres">
      <dgm:prSet presAssocID="{016A8F73-2DC7-4A60-9E84-74068FFDBED2}" presName="matrix" presStyleCnt="0">
        <dgm:presLayoutVars>
          <dgm:chMax val="1"/>
          <dgm:dir/>
          <dgm:resizeHandles val="exact"/>
        </dgm:presLayoutVars>
      </dgm:prSet>
      <dgm:spPr/>
    </dgm:pt>
    <dgm:pt modelId="{517C1750-8A34-4E5C-9A15-5E1A68FF0787}" type="pres">
      <dgm:prSet presAssocID="{016A8F73-2DC7-4A60-9E84-74068FFDBED2}" presName="diamond" presStyleLbl="bgShp" presStyleIdx="0" presStyleCnt="1"/>
      <dgm:spPr/>
    </dgm:pt>
    <dgm:pt modelId="{00254BEC-2F83-4BAD-B7B0-62580334A17B}" type="pres">
      <dgm:prSet presAssocID="{016A8F73-2DC7-4A60-9E84-74068FFDBED2}" presName="quad1" presStyleLbl="node1" presStyleIdx="0" presStyleCnt="4" custScaleX="117647">
        <dgm:presLayoutVars>
          <dgm:chMax val="0"/>
          <dgm:chPref val="0"/>
          <dgm:bulletEnabled val="1"/>
        </dgm:presLayoutVars>
      </dgm:prSet>
      <dgm:spPr/>
    </dgm:pt>
    <dgm:pt modelId="{2A43B4DE-EE3C-44E4-B01C-5E9164FBCF04}" type="pres">
      <dgm:prSet presAssocID="{016A8F73-2DC7-4A60-9E84-74068FFDBED2}" presName="quad2" presStyleLbl="node1" presStyleIdx="1" presStyleCnt="4" custScaleX="128128" custLinFactNeighborX="19650" custLinFactNeighborY="814">
        <dgm:presLayoutVars>
          <dgm:chMax val="0"/>
          <dgm:chPref val="0"/>
          <dgm:bulletEnabled val="1"/>
        </dgm:presLayoutVars>
      </dgm:prSet>
      <dgm:spPr/>
    </dgm:pt>
    <dgm:pt modelId="{DFE68721-E99C-40C7-85E7-DB61800B2FB9}" type="pres">
      <dgm:prSet presAssocID="{016A8F73-2DC7-4A60-9E84-74068FFDBED2}" presName="quad3" presStyleLbl="node1" presStyleIdx="2" presStyleCnt="4" custScaleX="120903">
        <dgm:presLayoutVars>
          <dgm:chMax val="0"/>
          <dgm:chPref val="0"/>
          <dgm:bulletEnabled val="1"/>
        </dgm:presLayoutVars>
      </dgm:prSet>
      <dgm:spPr/>
    </dgm:pt>
    <dgm:pt modelId="{1CB46C32-E61C-4555-9EFC-92746EB9EBFD}" type="pres">
      <dgm:prSet presAssocID="{016A8F73-2DC7-4A60-9E84-74068FFDBED2}" presName="quad4" presStyleLbl="node1" presStyleIdx="3" presStyleCnt="4" custScaleX="121187" custLinFactNeighborX="17908" custLinFactNeighborY="-814">
        <dgm:presLayoutVars>
          <dgm:chMax val="0"/>
          <dgm:chPref val="0"/>
          <dgm:bulletEnabled val="1"/>
        </dgm:presLayoutVars>
      </dgm:prSet>
      <dgm:spPr/>
    </dgm:pt>
  </dgm:ptLst>
  <dgm:cxnLst>
    <dgm:cxn modelId="{C78FF008-F59A-4990-B3C3-68A8928CA2C6}" type="presOf" srcId="{5B2302ED-A99B-4991-B12E-957DE21B5ED5}" destId="{DFE68721-E99C-40C7-85E7-DB61800B2FB9}" srcOrd="0" destOrd="0" presId="urn:microsoft.com/office/officeart/2005/8/layout/matrix3"/>
    <dgm:cxn modelId="{9132F809-CF9D-4ED3-B926-71656D8065A9}" srcId="{016A8F73-2DC7-4A60-9E84-74068FFDBED2}" destId="{5B2302ED-A99B-4991-B12E-957DE21B5ED5}" srcOrd="2" destOrd="0" parTransId="{61CC5F1F-63FC-4D3F-AE2E-9D6D380D91C0}" sibTransId="{064A4C86-0103-4DD4-943F-1BA568795303}"/>
    <dgm:cxn modelId="{FF337311-A6ED-45C6-A388-3DA76227DB28}" srcId="{016A8F73-2DC7-4A60-9E84-74068FFDBED2}" destId="{645D9792-0B91-4D8B-8ED8-08659B74124B}" srcOrd="0" destOrd="0" parTransId="{36451B1C-F669-43AD-9CB5-5FDBAF5D6AC2}" sibTransId="{0A9618BB-72D3-4DB7-A401-D48109D4703A}"/>
    <dgm:cxn modelId="{8C67B581-DACA-4D08-B121-7A7B0ACAE748}" type="presOf" srcId="{A55E702A-C3D0-4DCC-A2D9-79E6100160C0}" destId="{1CB46C32-E61C-4555-9EFC-92746EB9EBFD}" srcOrd="0" destOrd="0" presId="urn:microsoft.com/office/officeart/2005/8/layout/matrix3"/>
    <dgm:cxn modelId="{DE6C9C9A-D42F-4D0A-AB48-11E7118B9A04}" srcId="{016A8F73-2DC7-4A60-9E84-74068FFDBED2}" destId="{A55E702A-C3D0-4DCC-A2D9-79E6100160C0}" srcOrd="3" destOrd="0" parTransId="{C03DB663-1C09-4572-8C4E-A2F98F81F836}" sibTransId="{4CD47100-F611-47F6-B6DC-F26CD673EE91}"/>
    <dgm:cxn modelId="{B5C7EDE5-7FCF-4988-A4AD-247B027B9F01}" type="presOf" srcId="{32273145-F5C4-4237-9ACA-A84795A6905E}" destId="{2A43B4DE-EE3C-44E4-B01C-5E9164FBCF04}" srcOrd="0" destOrd="0" presId="urn:microsoft.com/office/officeart/2005/8/layout/matrix3"/>
    <dgm:cxn modelId="{FDFEB7E9-3129-4099-963A-BB6313FA6F86}" srcId="{016A8F73-2DC7-4A60-9E84-74068FFDBED2}" destId="{32273145-F5C4-4237-9ACA-A84795A6905E}" srcOrd="1" destOrd="0" parTransId="{ED6E5314-BB2D-4BE6-BDDA-5D0F151DDF90}" sibTransId="{9E3A6203-DC88-4BB5-9CAE-31B1B38D7E00}"/>
    <dgm:cxn modelId="{CAA303F5-B41B-48E7-850E-47134F8D66BE}" type="presOf" srcId="{016A8F73-2DC7-4A60-9E84-74068FFDBED2}" destId="{931DE370-0846-4A67-B11B-F83F5361C788}" srcOrd="0" destOrd="0" presId="urn:microsoft.com/office/officeart/2005/8/layout/matrix3"/>
    <dgm:cxn modelId="{E99F0FFE-08F3-4920-AAD2-6514961D183C}" type="presOf" srcId="{645D9792-0B91-4D8B-8ED8-08659B74124B}" destId="{00254BEC-2F83-4BAD-B7B0-62580334A17B}" srcOrd="0" destOrd="0" presId="urn:microsoft.com/office/officeart/2005/8/layout/matrix3"/>
    <dgm:cxn modelId="{A1DC53D9-DF81-4830-94EE-36A1ED4EEBE9}" type="presParOf" srcId="{931DE370-0846-4A67-B11B-F83F5361C788}" destId="{517C1750-8A34-4E5C-9A15-5E1A68FF0787}" srcOrd="0" destOrd="0" presId="urn:microsoft.com/office/officeart/2005/8/layout/matrix3"/>
    <dgm:cxn modelId="{7288669C-A4B3-4F2D-9B01-055D65A475A8}" type="presParOf" srcId="{931DE370-0846-4A67-B11B-F83F5361C788}" destId="{00254BEC-2F83-4BAD-B7B0-62580334A17B}" srcOrd="1" destOrd="0" presId="urn:microsoft.com/office/officeart/2005/8/layout/matrix3"/>
    <dgm:cxn modelId="{BE9A196A-E767-4AD9-8ED5-7AD8E629BA5A}" type="presParOf" srcId="{931DE370-0846-4A67-B11B-F83F5361C788}" destId="{2A43B4DE-EE3C-44E4-B01C-5E9164FBCF04}" srcOrd="2" destOrd="0" presId="urn:microsoft.com/office/officeart/2005/8/layout/matrix3"/>
    <dgm:cxn modelId="{F7D44094-1F55-4B5B-BF13-D5F2A7AFB16F}" type="presParOf" srcId="{931DE370-0846-4A67-B11B-F83F5361C788}" destId="{DFE68721-E99C-40C7-85E7-DB61800B2FB9}" srcOrd="3" destOrd="0" presId="urn:microsoft.com/office/officeart/2005/8/layout/matrix3"/>
    <dgm:cxn modelId="{E10FA7A3-0672-4A54-89E2-4252647A0DC9}" type="presParOf" srcId="{931DE370-0846-4A67-B11B-F83F5361C788}" destId="{1CB46C32-E61C-4555-9EFC-92746EB9EBFD}" srcOrd="4" destOrd="0" presId="urn:microsoft.com/office/officeart/2005/8/layout/matrix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A982F35-6E1A-4BE3-A13C-7AAF0B7DDC34}"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s-CO"/>
        </a:p>
      </dgm:t>
    </dgm:pt>
    <dgm:pt modelId="{C78CD494-FC5F-40C0-A2ED-E539B8227C76}">
      <dgm:prSet phldrT="[Texto]" custT="1"/>
      <dgm:spPr/>
      <dgm:t>
        <a:bodyPr/>
        <a:lstStyle/>
        <a:p>
          <a:pPr algn="ctr"/>
          <a:r>
            <a:rPr lang="es-ES" sz="2400" b="0" spc="-1" dirty="0">
              <a:latin typeface="+mj-lt"/>
            </a:rPr>
            <a:t>Dificultades en la resolución de problemas.</a:t>
          </a:r>
          <a:endParaRPr lang="es-CO" sz="3200" b="1" dirty="0">
            <a:latin typeface="+mj-lt"/>
          </a:endParaRPr>
        </a:p>
      </dgm:t>
    </dgm:pt>
    <dgm:pt modelId="{E9B4F300-143B-4949-B2D8-C9B75BB5308B}" type="parTrans" cxnId="{30EEA322-4C2F-46B2-AB8E-CFF9F9714D6B}">
      <dgm:prSet/>
      <dgm:spPr/>
      <dgm:t>
        <a:bodyPr/>
        <a:lstStyle/>
        <a:p>
          <a:endParaRPr lang="es-CO"/>
        </a:p>
      </dgm:t>
    </dgm:pt>
    <dgm:pt modelId="{1E92C104-2573-4E6B-8A1C-252B87D43043}" type="sibTrans" cxnId="{30EEA322-4C2F-46B2-AB8E-CFF9F9714D6B}">
      <dgm:prSet/>
      <dgm:spPr/>
      <dgm:t>
        <a:bodyPr/>
        <a:lstStyle/>
        <a:p>
          <a:endParaRPr lang="es-CO"/>
        </a:p>
      </dgm:t>
    </dgm:pt>
    <dgm:pt modelId="{C33B8FC6-77C1-41CD-A411-302BCCA80E23}">
      <dgm:prSet phldrT="[Texto]"/>
      <dgm:spPr/>
      <dgm:t>
        <a:bodyPr/>
        <a:lstStyle/>
        <a:p>
          <a:pPr>
            <a:buClr>
              <a:srgbClr val="000000"/>
            </a:buClr>
            <a:buFont typeface="StarSymbol"/>
            <a:buChar char="-"/>
          </a:pPr>
          <a:r>
            <a:rPr lang="es-ES" b="1" spc="-1" dirty="0">
              <a:latin typeface="+mj-lt"/>
            </a:rPr>
            <a:t>Reflexión escasa sobre las reglas </a:t>
          </a:r>
          <a:r>
            <a:rPr lang="es-ES" b="0" spc="-1" dirty="0">
              <a:latin typeface="+mj-lt"/>
            </a:rPr>
            <a:t>sin la ayuda de otras personas.</a:t>
          </a:r>
          <a:endParaRPr lang="es-CO" b="0" dirty="0">
            <a:latin typeface="+mj-lt"/>
          </a:endParaRPr>
        </a:p>
      </dgm:t>
    </dgm:pt>
    <dgm:pt modelId="{B592D612-5174-4643-A438-EFC978EB1610}" type="parTrans" cxnId="{EAB2F071-94EE-4A77-9F8A-F23A85760F4F}">
      <dgm:prSet/>
      <dgm:spPr/>
      <dgm:t>
        <a:bodyPr/>
        <a:lstStyle/>
        <a:p>
          <a:endParaRPr lang="es-CO"/>
        </a:p>
      </dgm:t>
    </dgm:pt>
    <dgm:pt modelId="{AD7725CC-8882-44C7-8123-BC1A3D35DB72}" type="sibTrans" cxnId="{EAB2F071-94EE-4A77-9F8A-F23A85760F4F}">
      <dgm:prSet/>
      <dgm:spPr/>
      <dgm:t>
        <a:bodyPr/>
        <a:lstStyle/>
        <a:p>
          <a:endParaRPr lang="es-CO"/>
        </a:p>
      </dgm:t>
    </dgm:pt>
    <dgm:pt modelId="{97EA42E3-C2FC-4B32-B41F-07CB4FCD2C17}">
      <dgm:prSet phldrT="[Texto]"/>
      <dgm:spPr/>
      <dgm:t>
        <a:bodyPr/>
        <a:lstStyle/>
        <a:p>
          <a:pPr>
            <a:buClr>
              <a:srgbClr val="000000"/>
            </a:buClr>
            <a:buFont typeface="StarSymbol"/>
            <a:buChar char="-"/>
          </a:pPr>
          <a:r>
            <a:rPr lang="es-ES" b="0" spc="-1" dirty="0">
              <a:latin typeface="+mj-lt"/>
            </a:rPr>
            <a:t>Problemas a la hora de dirigir su propio comportamiento.</a:t>
          </a:r>
          <a:endParaRPr lang="es-CO" b="0" dirty="0">
            <a:latin typeface="+mj-lt"/>
          </a:endParaRPr>
        </a:p>
      </dgm:t>
    </dgm:pt>
    <dgm:pt modelId="{2BC408B7-32AE-41B1-8667-F079D7D6C94B}" type="parTrans" cxnId="{585BE754-9A13-4172-A1B8-E4973753E53B}">
      <dgm:prSet/>
      <dgm:spPr/>
      <dgm:t>
        <a:bodyPr/>
        <a:lstStyle/>
        <a:p>
          <a:endParaRPr lang="es-CO"/>
        </a:p>
      </dgm:t>
    </dgm:pt>
    <dgm:pt modelId="{AC6176FF-062A-4C24-AD3D-89FBA892F28F}" type="sibTrans" cxnId="{585BE754-9A13-4172-A1B8-E4973753E53B}">
      <dgm:prSet/>
      <dgm:spPr/>
      <dgm:t>
        <a:bodyPr/>
        <a:lstStyle/>
        <a:p>
          <a:endParaRPr lang="es-CO"/>
        </a:p>
      </dgm:t>
    </dgm:pt>
    <dgm:pt modelId="{3EEB98C2-0D69-4DF5-A949-2B1F5CE48268}">
      <dgm:prSet phldrT="[Texto]"/>
      <dgm:spPr/>
      <dgm:t>
        <a:bodyPr/>
        <a:lstStyle/>
        <a:p>
          <a:pPr>
            <a:buClr>
              <a:srgbClr val="000000"/>
            </a:buClr>
            <a:buFont typeface="StarSymbol"/>
            <a:buChar char="-"/>
          </a:pPr>
          <a:r>
            <a:rPr lang="es-ES" b="1" spc="-1" dirty="0">
              <a:latin typeface="+mj-lt"/>
            </a:rPr>
            <a:t>Insuficiente capacidad de adaptación </a:t>
          </a:r>
          <a:r>
            <a:rPr lang="es-ES" b="0" spc="-1" dirty="0">
              <a:latin typeface="+mj-lt"/>
            </a:rPr>
            <a:t>a situaciones nuevas.</a:t>
          </a:r>
          <a:endParaRPr lang="es-CO" b="0" dirty="0">
            <a:latin typeface="+mj-lt"/>
          </a:endParaRPr>
        </a:p>
      </dgm:t>
    </dgm:pt>
    <dgm:pt modelId="{36ECF134-41B6-4CE9-9E71-4054488ABC3C}" type="parTrans" cxnId="{A3AE2FDE-E2B8-43A9-906D-C67BB92EE9AC}">
      <dgm:prSet/>
      <dgm:spPr/>
      <dgm:t>
        <a:bodyPr/>
        <a:lstStyle/>
        <a:p>
          <a:endParaRPr lang="es-CO"/>
        </a:p>
      </dgm:t>
    </dgm:pt>
    <dgm:pt modelId="{FE048662-1AB8-4489-ADED-4A548186CD6A}" type="sibTrans" cxnId="{A3AE2FDE-E2B8-43A9-906D-C67BB92EE9AC}">
      <dgm:prSet/>
      <dgm:spPr/>
      <dgm:t>
        <a:bodyPr/>
        <a:lstStyle/>
        <a:p>
          <a:endParaRPr lang="es-CO"/>
        </a:p>
      </dgm:t>
    </dgm:pt>
    <dgm:pt modelId="{84AA1948-9378-42DE-998D-214D7B8BCC72}">
      <dgm:prSet phldrT="[Texto]"/>
      <dgm:spPr/>
      <dgm:t>
        <a:bodyPr/>
        <a:lstStyle/>
        <a:p>
          <a:pPr>
            <a:buClr>
              <a:srgbClr val="000000"/>
            </a:buClr>
            <a:buFont typeface="StarSymbol"/>
            <a:buChar char="-"/>
          </a:pPr>
          <a:r>
            <a:rPr lang="es-ES" b="0" spc="-1" dirty="0">
              <a:latin typeface="+mj-lt"/>
            </a:rPr>
            <a:t>Tienen un </a:t>
          </a:r>
          <a:r>
            <a:rPr lang="es-ES" b="1" spc="-1" dirty="0">
              <a:latin typeface="+mj-lt"/>
            </a:rPr>
            <a:t>estilo cognitivo impulsivo e irreflexivo</a:t>
          </a:r>
          <a:r>
            <a:rPr lang="es-ES" b="0" spc="-1" dirty="0">
              <a:latin typeface="+mj-lt"/>
            </a:rPr>
            <a:t>, utilizan estrategias </a:t>
          </a:r>
          <a:r>
            <a:rPr lang="es-ES" b="1" spc="-1" dirty="0">
              <a:latin typeface="+mj-lt"/>
            </a:rPr>
            <a:t>de ensayo-error</a:t>
          </a:r>
          <a:r>
            <a:rPr lang="es-ES" b="0" spc="-1" dirty="0">
              <a:latin typeface="+mj-lt"/>
            </a:rPr>
            <a:t>.</a:t>
          </a:r>
          <a:endParaRPr lang="es-CO" b="0" dirty="0">
            <a:latin typeface="+mj-lt"/>
          </a:endParaRPr>
        </a:p>
      </dgm:t>
    </dgm:pt>
    <dgm:pt modelId="{311980BB-102F-427A-ACCD-124D99C5EDE5}" type="parTrans" cxnId="{7CF4369A-3E91-4490-B45B-83F3DFF88E8D}">
      <dgm:prSet/>
      <dgm:spPr/>
      <dgm:t>
        <a:bodyPr/>
        <a:lstStyle/>
        <a:p>
          <a:endParaRPr lang="es-CO"/>
        </a:p>
      </dgm:t>
    </dgm:pt>
    <dgm:pt modelId="{B32DEEDF-C7D4-4CA3-A137-2ED571687507}" type="sibTrans" cxnId="{7CF4369A-3E91-4490-B45B-83F3DFF88E8D}">
      <dgm:prSet/>
      <dgm:spPr/>
      <dgm:t>
        <a:bodyPr/>
        <a:lstStyle/>
        <a:p>
          <a:endParaRPr lang="es-CO"/>
        </a:p>
      </dgm:t>
    </dgm:pt>
    <dgm:pt modelId="{B97834CB-C25F-4FFC-BFDE-7DC80AFB2555}">
      <dgm:prSet phldrT="[Texto]"/>
      <dgm:spPr/>
      <dgm:t>
        <a:bodyPr/>
        <a:lstStyle/>
        <a:p>
          <a:r>
            <a:rPr lang="es-ES" b="0" spc="-1" dirty="0">
              <a:latin typeface="+mj-lt"/>
            </a:rPr>
            <a:t>Procesamiento </a:t>
          </a:r>
          <a:r>
            <a:rPr lang="es-ES" b="1" spc="-1" dirty="0">
              <a:latin typeface="+mj-lt"/>
            </a:rPr>
            <a:t>poco analítico</a:t>
          </a:r>
          <a:r>
            <a:rPr lang="es-ES" b="0" i="1" spc="-1" dirty="0">
              <a:latin typeface="+mj-lt"/>
            </a:rPr>
            <a:t>.</a:t>
          </a:r>
          <a:endParaRPr lang="es-CO" b="0" dirty="0">
            <a:latin typeface="+mj-lt"/>
          </a:endParaRPr>
        </a:p>
      </dgm:t>
    </dgm:pt>
    <dgm:pt modelId="{E49DAB7E-C7BC-4E2D-AEDC-778B5CAA7974}" type="parTrans" cxnId="{124C607D-310B-430B-87B3-63E6020C1383}">
      <dgm:prSet/>
      <dgm:spPr/>
      <dgm:t>
        <a:bodyPr/>
        <a:lstStyle/>
        <a:p>
          <a:endParaRPr lang="es-CO"/>
        </a:p>
      </dgm:t>
    </dgm:pt>
    <dgm:pt modelId="{27EF8580-3F75-4A5B-9B36-7F3803B7DDD0}" type="sibTrans" cxnId="{124C607D-310B-430B-87B3-63E6020C1383}">
      <dgm:prSet/>
      <dgm:spPr/>
      <dgm:t>
        <a:bodyPr/>
        <a:lstStyle/>
        <a:p>
          <a:endParaRPr lang="es-CO"/>
        </a:p>
      </dgm:t>
    </dgm:pt>
    <dgm:pt modelId="{1B75A5BF-83E0-4AA8-A9FE-F93F008F13EB}" type="pres">
      <dgm:prSet presAssocID="{4A982F35-6E1A-4BE3-A13C-7AAF0B7DDC34}" presName="diagram" presStyleCnt="0">
        <dgm:presLayoutVars>
          <dgm:dir/>
          <dgm:resizeHandles val="exact"/>
        </dgm:presLayoutVars>
      </dgm:prSet>
      <dgm:spPr/>
    </dgm:pt>
    <dgm:pt modelId="{D6FF36BC-3C16-4E7A-A742-A7B80303B52C}" type="pres">
      <dgm:prSet presAssocID="{C78CD494-FC5F-40C0-A2ED-E539B8227C76}" presName="node" presStyleLbl="node1" presStyleIdx="0" presStyleCnt="6">
        <dgm:presLayoutVars>
          <dgm:bulletEnabled val="1"/>
        </dgm:presLayoutVars>
      </dgm:prSet>
      <dgm:spPr/>
    </dgm:pt>
    <dgm:pt modelId="{9030AFC3-FB2E-4EB5-B564-05223A122F87}" type="pres">
      <dgm:prSet presAssocID="{1E92C104-2573-4E6B-8A1C-252B87D43043}" presName="sibTrans" presStyleCnt="0"/>
      <dgm:spPr/>
    </dgm:pt>
    <dgm:pt modelId="{DF6ECCE0-CAB9-4C5C-838F-E613558E4370}" type="pres">
      <dgm:prSet presAssocID="{C33B8FC6-77C1-41CD-A411-302BCCA80E23}" presName="node" presStyleLbl="node1" presStyleIdx="1" presStyleCnt="6">
        <dgm:presLayoutVars>
          <dgm:bulletEnabled val="1"/>
        </dgm:presLayoutVars>
      </dgm:prSet>
      <dgm:spPr/>
    </dgm:pt>
    <dgm:pt modelId="{EF4B5437-AF87-4E47-A7E2-18D9B3B3CB0C}" type="pres">
      <dgm:prSet presAssocID="{AD7725CC-8882-44C7-8123-BC1A3D35DB72}" presName="sibTrans" presStyleCnt="0"/>
      <dgm:spPr/>
    </dgm:pt>
    <dgm:pt modelId="{3091458D-34AF-45BB-A456-46AAD4EAF68C}" type="pres">
      <dgm:prSet presAssocID="{97EA42E3-C2FC-4B32-B41F-07CB4FCD2C17}" presName="node" presStyleLbl="node1" presStyleIdx="2" presStyleCnt="6">
        <dgm:presLayoutVars>
          <dgm:bulletEnabled val="1"/>
        </dgm:presLayoutVars>
      </dgm:prSet>
      <dgm:spPr/>
    </dgm:pt>
    <dgm:pt modelId="{D9EEC1FB-3E62-488B-9C89-35B45C71BA87}" type="pres">
      <dgm:prSet presAssocID="{AC6176FF-062A-4C24-AD3D-89FBA892F28F}" presName="sibTrans" presStyleCnt="0"/>
      <dgm:spPr/>
    </dgm:pt>
    <dgm:pt modelId="{748F9E4F-EDAF-42FD-AF9B-F1F111FAFDAA}" type="pres">
      <dgm:prSet presAssocID="{3EEB98C2-0D69-4DF5-A949-2B1F5CE48268}" presName="node" presStyleLbl="node1" presStyleIdx="3" presStyleCnt="6">
        <dgm:presLayoutVars>
          <dgm:bulletEnabled val="1"/>
        </dgm:presLayoutVars>
      </dgm:prSet>
      <dgm:spPr/>
    </dgm:pt>
    <dgm:pt modelId="{38386AAD-A1CF-470B-89E8-90F56B410F8A}" type="pres">
      <dgm:prSet presAssocID="{FE048662-1AB8-4489-ADED-4A548186CD6A}" presName="sibTrans" presStyleCnt="0"/>
      <dgm:spPr/>
    </dgm:pt>
    <dgm:pt modelId="{D2675C14-157A-4235-A32E-B13572E5CF2B}" type="pres">
      <dgm:prSet presAssocID="{84AA1948-9378-42DE-998D-214D7B8BCC72}" presName="node" presStyleLbl="node1" presStyleIdx="4" presStyleCnt="6">
        <dgm:presLayoutVars>
          <dgm:bulletEnabled val="1"/>
        </dgm:presLayoutVars>
      </dgm:prSet>
      <dgm:spPr/>
    </dgm:pt>
    <dgm:pt modelId="{88695F02-08C1-4512-BF2C-D34AA6C08D99}" type="pres">
      <dgm:prSet presAssocID="{B32DEEDF-C7D4-4CA3-A137-2ED571687507}" presName="sibTrans" presStyleCnt="0"/>
      <dgm:spPr/>
    </dgm:pt>
    <dgm:pt modelId="{DC8FB4F6-F632-4C55-BA25-EF370C4E79C7}" type="pres">
      <dgm:prSet presAssocID="{B97834CB-C25F-4FFC-BFDE-7DC80AFB2555}" presName="node" presStyleLbl="node1" presStyleIdx="5" presStyleCnt="6">
        <dgm:presLayoutVars>
          <dgm:bulletEnabled val="1"/>
        </dgm:presLayoutVars>
      </dgm:prSet>
      <dgm:spPr/>
    </dgm:pt>
  </dgm:ptLst>
  <dgm:cxnLst>
    <dgm:cxn modelId="{30EEA322-4C2F-46B2-AB8E-CFF9F9714D6B}" srcId="{4A982F35-6E1A-4BE3-A13C-7AAF0B7DDC34}" destId="{C78CD494-FC5F-40C0-A2ED-E539B8227C76}" srcOrd="0" destOrd="0" parTransId="{E9B4F300-143B-4949-B2D8-C9B75BB5308B}" sibTransId="{1E92C104-2573-4E6B-8A1C-252B87D43043}"/>
    <dgm:cxn modelId="{DB666E43-348E-4BEE-B24D-AF28A3E07EA1}" type="presOf" srcId="{84AA1948-9378-42DE-998D-214D7B8BCC72}" destId="{D2675C14-157A-4235-A32E-B13572E5CF2B}" srcOrd="0" destOrd="0" presId="urn:microsoft.com/office/officeart/2005/8/layout/default"/>
    <dgm:cxn modelId="{0005936C-7AC4-4B53-B76C-D1BBF66DD11B}" type="presOf" srcId="{C33B8FC6-77C1-41CD-A411-302BCCA80E23}" destId="{DF6ECCE0-CAB9-4C5C-838F-E613558E4370}" srcOrd="0" destOrd="0" presId="urn:microsoft.com/office/officeart/2005/8/layout/default"/>
    <dgm:cxn modelId="{EAB2F071-94EE-4A77-9F8A-F23A85760F4F}" srcId="{4A982F35-6E1A-4BE3-A13C-7AAF0B7DDC34}" destId="{C33B8FC6-77C1-41CD-A411-302BCCA80E23}" srcOrd="1" destOrd="0" parTransId="{B592D612-5174-4643-A438-EFC978EB1610}" sibTransId="{AD7725CC-8882-44C7-8123-BC1A3D35DB72}"/>
    <dgm:cxn modelId="{585BE754-9A13-4172-A1B8-E4973753E53B}" srcId="{4A982F35-6E1A-4BE3-A13C-7AAF0B7DDC34}" destId="{97EA42E3-C2FC-4B32-B41F-07CB4FCD2C17}" srcOrd="2" destOrd="0" parTransId="{2BC408B7-32AE-41B1-8667-F079D7D6C94B}" sibTransId="{AC6176FF-062A-4C24-AD3D-89FBA892F28F}"/>
    <dgm:cxn modelId="{258BE278-2796-44AA-A86C-D2BB00F2FCAA}" type="presOf" srcId="{B97834CB-C25F-4FFC-BFDE-7DC80AFB2555}" destId="{DC8FB4F6-F632-4C55-BA25-EF370C4E79C7}" srcOrd="0" destOrd="0" presId="urn:microsoft.com/office/officeart/2005/8/layout/default"/>
    <dgm:cxn modelId="{124C607D-310B-430B-87B3-63E6020C1383}" srcId="{4A982F35-6E1A-4BE3-A13C-7AAF0B7DDC34}" destId="{B97834CB-C25F-4FFC-BFDE-7DC80AFB2555}" srcOrd="5" destOrd="0" parTransId="{E49DAB7E-C7BC-4E2D-AEDC-778B5CAA7974}" sibTransId="{27EF8580-3F75-4A5B-9B36-7F3803B7DDD0}"/>
    <dgm:cxn modelId="{31DD9A85-5CC2-4427-BD01-331AC64E7920}" type="presOf" srcId="{3EEB98C2-0D69-4DF5-A949-2B1F5CE48268}" destId="{748F9E4F-EDAF-42FD-AF9B-F1F111FAFDAA}" srcOrd="0" destOrd="0" presId="urn:microsoft.com/office/officeart/2005/8/layout/default"/>
    <dgm:cxn modelId="{7CF4369A-3E91-4490-B45B-83F3DFF88E8D}" srcId="{4A982F35-6E1A-4BE3-A13C-7AAF0B7DDC34}" destId="{84AA1948-9378-42DE-998D-214D7B8BCC72}" srcOrd="4" destOrd="0" parTransId="{311980BB-102F-427A-ACCD-124D99C5EDE5}" sibTransId="{B32DEEDF-C7D4-4CA3-A137-2ED571687507}"/>
    <dgm:cxn modelId="{906501BF-3FAC-42F9-9191-427BEA9F0675}" type="presOf" srcId="{97EA42E3-C2FC-4B32-B41F-07CB4FCD2C17}" destId="{3091458D-34AF-45BB-A456-46AAD4EAF68C}" srcOrd="0" destOrd="0" presId="urn:microsoft.com/office/officeart/2005/8/layout/default"/>
    <dgm:cxn modelId="{A3AE2FDE-E2B8-43A9-906D-C67BB92EE9AC}" srcId="{4A982F35-6E1A-4BE3-A13C-7AAF0B7DDC34}" destId="{3EEB98C2-0D69-4DF5-A949-2B1F5CE48268}" srcOrd="3" destOrd="0" parTransId="{36ECF134-41B6-4CE9-9E71-4054488ABC3C}" sibTransId="{FE048662-1AB8-4489-ADED-4A548186CD6A}"/>
    <dgm:cxn modelId="{FB5FDFE2-95D1-4740-BC20-433DBEB72A9A}" type="presOf" srcId="{4A982F35-6E1A-4BE3-A13C-7AAF0B7DDC34}" destId="{1B75A5BF-83E0-4AA8-A9FE-F93F008F13EB}" srcOrd="0" destOrd="0" presId="urn:microsoft.com/office/officeart/2005/8/layout/default"/>
    <dgm:cxn modelId="{E8F55FFB-8090-4D09-84EC-8637F3E8F930}" type="presOf" srcId="{C78CD494-FC5F-40C0-A2ED-E539B8227C76}" destId="{D6FF36BC-3C16-4E7A-A742-A7B80303B52C}" srcOrd="0" destOrd="0" presId="urn:microsoft.com/office/officeart/2005/8/layout/default"/>
    <dgm:cxn modelId="{365138CE-193E-48F9-8B1B-C63E32BDE003}" type="presParOf" srcId="{1B75A5BF-83E0-4AA8-A9FE-F93F008F13EB}" destId="{D6FF36BC-3C16-4E7A-A742-A7B80303B52C}" srcOrd="0" destOrd="0" presId="urn:microsoft.com/office/officeart/2005/8/layout/default"/>
    <dgm:cxn modelId="{176C7F1D-305C-4E9C-91FB-6F6A8E191BBC}" type="presParOf" srcId="{1B75A5BF-83E0-4AA8-A9FE-F93F008F13EB}" destId="{9030AFC3-FB2E-4EB5-B564-05223A122F87}" srcOrd="1" destOrd="0" presId="urn:microsoft.com/office/officeart/2005/8/layout/default"/>
    <dgm:cxn modelId="{D6F922B6-4446-4A7A-9DEF-0326F94F20EF}" type="presParOf" srcId="{1B75A5BF-83E0-4AA8-A9FE-F93F008F13EB}" destId="{DF6ECCE0-CAB9-4C5C-838F-E613558E4370}" srcOrd="2" destOrd="0" presId="urn:microsoft.com/office/officeart/2005/8/layout/default"/>
    <dgm:cxn modelId="{A6D21647-B26A-4647-A523-DF9BF0896EE7}" type="presParOf" srcId="{1B75A5BF-83E0-4AA8-A9FE-F93F008F13EB}" destId="{EF4B5437-AF87-4E47-A7E2-18D9B3B3CB0C}" srcOrd="3" destOrd="0" presId="urn:microsoft.com/office/officeart/2005/8/layout/default"/>
    <dgm:cxn modelId="{BEC473E0-C053-4BA8-AE39-540E4897E75F}" type="presParOf" srcId="{1B75A5BF-83E0-4AA8-A9FE-F93F008F13EB}" destId="{3091458D-34AF-45BB-A456-46AAD4EAF68C}" srcOrd="4" destOrd="0" presId="urn:microsoft.com/office/officeart/2005/8/layout/default"/>
    <dgm:cxn modelId="{F4695C7A-4D3F-4B8B-A5CB-AEE727AF7F12}" type="presParOf" srcId="{1B75A5BF-83E0-4AA8-A9FE-F93F008F13EB}" destId="{D9EEC1FB-3E62-488B-9C89-35B45C71BA87}" srcOrd="5" destOrd="0" presId="urn:microsoft.com/office/officeart/2005/8/layout/default"/>
    <dgm:cxn modelId="{6F44D544-6BE4-4196-8342-252F0169AF9A}" type="presParOf" srcId="{1B75A5BF-83E0-4AA8-A9FE-F93F008F13EB}" destId="{748F9E4F-EDAF-42FD-AF9B-F1F111FAFDAA}" srcOrd="6" destOrd="0" presId="urn:microsoft.com/office/officeart/2005/8/layout/default"/>
    <dgm:cxn modelId="{05DAB030-669F-46CE-80BF-43BC388721CB}" type="presParOf" srcId="{1B75A5BF-83E0-4AA8-A9FE-F93F008F13EB}" destId="{38386AAD-A1CF-470B-89E8-90F56B410F8A}" srcOrd="7" destOrd="0" presId="urn:microsoft.com/office/officeart/2005/8/layout/default"/>
    <dgm:cxn modelId="{4C295298-F195-40C2-B6F3-A7E015B4EEFE}" type="presParOf" srcId="{1B75A5BF-83E0-4AA8-A9FE-F93F008F13EB}" destId="{D2675C14-157A-4235-A32E-B13572E5CF2B}" srcOrd="8" destOrd="0" presId="urn:microsoft.com/office/officeart/2005/8/layout/default"/>
    <dgm:cxn modelId="{8F2DAF45-46F7-4AEB-BADD-8DA2CC1BA753}" type="presParOf" srcId="{1B75A5BF-83E0-4AA8-A9FE-F93F008F13EB}" destId="{88695F02-08C1-4512-BF2C-D34AA6C08D99}" srcOrd="9" destOrd="0" presId="urn:microsoft.com/office/officeart/2005/8/layout/default"/>
    <dgm:cxn modelId="{69D063B5-DAF6-4786-87C4-6E3D13EAFB1A}" type="presParOf" srcId="{1B75A5BF-83E0-4AA8-A9FE-F93F008F13EB}" destId="{DC8FB4F6-F632-4C55-BA25-EF370C4E79C7}"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1D7E99-9E41-4AFA-A0FF-5B5192495F82}"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s-ES"/>
        </a:p>
      </dgm:t>
    </dgm:pt>
    <dgm:pt modelId="{5D7D1227-161E-4A99-A743-DCBB2304892F}">
      <dgm:prSet/>
      <dgm:spPr/>
      <dgm:t>
        <a:bodyPr/>
        <a:lstStyle/>
        <a:p>
          <a:r>
            <a:rPr lang="es-ES" dirty="0"/>
            <a:t>Conocer los </a:t>
          </a:r>
          <a:r>
            <a:rPr lang="es-ES" b="1" dirty="0"/>
            <a:t>mecanismos de producción y génesis</a:t>
          </a:r>
          <a:r>
            <a:rPr lang="es-ES" dirty="0"/>
            <a:t> del TDAH.</a:t>
          </a:r>
        </a:p>
      </dgm:t>
    </dgm:pt>
    <dgm:pt modelId="{1720DAFF-1046-4DAF-AE27-5E3E99ADB759}" type="parTrans" cxnId="{A7BE43B1-C9A2-47B1-A4AB-5970CDD62453}">
      <dgm:prSet/>
      <dgm:spPr/>
      <dgm:t>
        <a:bodyPr/>
        <a:lstStyle/>
        <a:p>
          <a:endParaRPr lang="es-ES"/>
        </a:p>
      </dgm:t>
    </dgm:pt>
    <dgm:pt modelId="{27D6DBC0-5EE6-44F8-87D2-2581FD027505}" type="sibTrans" cxnId="{A7BE43B1-C9A2-47B1-A4AB-5970CDD62453}">
      <dgm:prSet/>
      <dgm:spPr/>
      <dgm:t>
        <a:bodyPr/>
        <a:lstStyle/>
        <a:p>
          <a:endParaRPr lang="es-ES"/>
        </a:p>
      </dgm:t>
    </dgm:pt>
    <dgm:pt modelId="{235DD1CC-A852-4875-8CD3-02906A1EA878}">
      <dgm:prSet/>
      <dgm:spPr/>
      <dgm:t>
        <a:bodyPr/>
        <a:lstStyle/>
        <a:p>
          <a:r>
            <a:rPr lang="es-ES"/>
            <a:t>Reconocer sus </a:t>
          </a:r>
          <a:r>
            <a:rPr lang="es-ES" b="1"/>
            <a:t>manifestaciones clínicas.</a:t>
          </a:r>
          <a:endParaRPr lang="es-ES"/>
        </a:p>
      </dgm:t>
    </dgm:pt>
    <dgm:pt modelId="{8128E481-DDED-4695-AE1F-D6A7D13C748E}" type="parTrans" cxnId="{25CAF184-F0B9-4B14-A057-6E75E17D4FE7}">
      <dgm:prSet/>
      <dgm:spPr/>
      <dgm:t>
        <a:bodyPr/>
        <a:lstStyle/>
        <a:p>
          <a:endParaRPr lang="es-ES"/>
        </a:p>
      </dgm:t>
    </dgm:pt>
    <dgm:pt modelId="{EB6DA47A-D921-453E-BC0B-AA90191EDA99}" type="sibTrans" cxnId="{25CAF184-F0B9-4B14-A057-6E75E17D4FE7}">
      <dgm:prSet/>
      <dgm:spPr/>
      <dgm:t>
        <a:bodyPr/>
        <a:lstStyle/>
        <a:p>
          <a:endParaRPr lang="es-ES"/>
        </a:p>
      </dgm:t>
    </dgm:pt>
    <dgm:pt modelId="{C997D4E0-E1D7-4309-AC96-D15477A95B03}">
      <dgm:prSet/>
      <dgm:spPr/>
      <dgm:t>
        <a:bodyPr/>
        <a:lstStyle/>
        <a:p>
          <a:r>
            <a:rPr lang="es-ES" dirty="0"/>
            <a:t>Comprender cómo es el </a:t>
          </a:r>
          <a:r>
            <a:rPr lang="es-ES" b="1" dirty="0"/>
            <a:t>proceso diagnóstico </a:t>
          </a:r>
          <a:r>
            <a:rPr lang="es-ES" dirty="0"/>
            <a:t>que hace el clínico</a:t>
          </a:r>
        </a:p>
      </dgm:t>
    </dgm:pt>
    <dgm:pt modelId="{18F830BB-575D-4D9C-84DF-A3A1F112E712}" type="parTrans" cxnId="{3E82E680-4917-44C1-881F-58B37D73A24F}">
      <dgm:prSet/>
      <dgm:spPr/>
      <dgm:t>
        <a:bodyPr/>
        <a:lstStyle/>
        <a:p>
          <a:endParaRPr lang="es-ES"/>
        </a:p>
      </dgm:t>
    </dgm:pt>
    <dgm:pt modelId="{EA5179BB-C174-44BA-AE73-42DB4E01C0AB}" type="sibTrans" cxnId="{3E82E680-4917-44C1-881F-58B37D73A24F}">
      <dgm:prSet/>
      <dgm:spPr/>
      <dgm:t>
        <a:bodyPr/>
        <a:lstStyle/>
        <a:p>
          <a:endParaRPr lang="es-ES"/>
        </a:p>
      </dgm:t>
    </dgm:pt>
    <dgm:pt modelId="{E9BAA48F-FB18-4E4D-B9FD-AF08D16A9787}">
      <dgm:prSet/>
      <dgm:spPr/>
      <dgm:t>
        <a:bodyPr/>
        <a:lstStyle/>
        <a:p>
          <a:r>
            <a:rPr lang="es-ES"/>
            <a:t>Conocer los distintos </a:t>
          </a:r>
          <a:r>
            <a:rPr lang="es-ES" b="1"/>
            <a:t>tratamientos</a:t>
          </a:r>
          <a:r>
            <a:rPr lang="es-ES"/>
            <a:t>: farmacológicos y no farmacológicos. </a:t>
          </a:r>
          <a:r>
            <a:rPr lang="es-ES" b="1"/>
            <a:t>Bases para la elección</a:t>
          </a:r>
          <a:r>
            <a:rPr lang="es-ES"/>
            <a:t>.</a:t>
          </a:r>
        </a:p>
      </dgm:t>
    </dgm:pt>
    <dgm:pt modelId="{AECEB2E7-9F09-4EE5-8AE8-D916763BC45C}" type="parTrans" cxnId="{47917E0F-7D37-4151-879A-52C59EE58FDA}">
      <dgm:prSet/>
      <dgm:spPr/>
      <dgm:t>
        <a:bodyPr/>
        <a:lstStyle/>
        <a:p>
          <a:endParaRPr lang="es-ES"/>
        </a:p>
      </dgm:t>
    </dgm:pt>
    <dgm:pt modelId="{265EF4D5-740A-4976-9BDB-12556185B2CD}" type="sibTrans" cxnId="{47917E0F-7D37-4151-879A-52C59EE58FDA}">
      <dgm:prSet/>
      <dgm:spPr/>
      <dgm:t>
        <a:bodyPr/>
        <a:lstStyle/>
        <a:p>
          <a:endParaRPr lang="es-ES"/>
        </a:p>
      </dgm:t>
    </dgm:pt>
    <dgm:pt modelId="{C28E5E29-2EDE-4E83-B499-ABC6E1A2D591}" type="pres">
      <dgm:prSet presAssocID="{411D7E99-9E41-4AFA-A0FF-5B5192495F82}" presName="linear" presStyleCnt="0">
        <dgm:presLayoutVars>
          <dgm:animLvl val="lvl"/>
          <dgm:resizeHandles val="exact"/>
        </dgm:presLayoutVars>
      </dgm:prSet>
      <dgm:spPr/>
    </dgm:pt>
    <dgm:pt modelId="{9532A6C6-110B-4998-B9D6-B17A4420FE52}" type="pres">
      <dgm:prSet presAssocID="{5D7D1227-161E-4A99-A743-DCBB2304892F}" presName="parentText" presStyleLbl="node1" presStyleIdx="0" presStyleCnt="4">
        <dgm:presLayoutVars>
          <dgm:chMax val="0"/>
          <dgm:bulletEnabled val="1"/>
        </dgm:presLayoutVars>
      </dgm:prSet>
      <dgm:spPr/>
    </dgm:pt>
    <dgm:pt modelId="{FE03072F-BA00-4D0B-90A8-F0D967342737}" type="pres">
      <dgm:prSet presAssocID="{27D6DBC0-5EE6-44F8-87D2-2581FD027505}" presName="spacer" presStyleCnt="0"/>
      <dgm:spPr/>
    </dgm:pt>
    <dgm:pt modelId="{E988A680-2610-4C6D-83B5-1B018FB45E27}" type="pres">
      <dgm:prSet presAssocID="{235DD1CC-A852-4875-8CD3-02906A1EA878}" presName="parentText" presStyleLbl="node1" presStyleIdx="1" presStyleCnt="4">
        <dgm:presLayoutVars>
          <dgm:chMax val="0"/>
          <dgm:bulletEnabled val="1"/>
        </dgm:presLayoutVars>
      </dgm:prSet>
      <dgm:spPr/>
    </dgm:pt>
    <dgm:pt modelId="{B6CEA68B-BE1A-4578-8188-2FF46AC39498}" type="pres">
      <dgm:prSet presAssocID="{EB6DA47A-D921-453E-BC0B-AA90191EDA99}" presName="spacer" presStyleCnt="0"/>
      <dgm:spPr/>
    </dgm:pt>
    <dgm:pt modelId="{948CC19D-6E5E-495E-8CE4-CDA0592BC9CD}" type="pres">
      <dgm:prSet presAssocID="{C997D4E0-E1D7-4309-AC96-D15477A95B03}" presName="parentText" presStyleLbl="node1" presStyleIdx="2" presStyleCnt="4">
        <dgm:presLayoutVars>
          <dgm:chMax val="0"/>
          <dgm:bulletEnabled val="1"/>
        </dgm:presLayoutVars>
      </dgm:prSet>
      <dgm:spPr/>
    </dgm:pt>
    <dgm:pt modelId="{0EC6DFE5-6E90-4C18-B38D-CF35F5BA68D1}" type="pres">
      <dgm:prSet presAssocID="{EA5179BB-C174-44BA-AE73-42DB4E01C0AB}" presName="spacer" presStyleCnt="0"/>
      <dgm:spPr/>
    </dgm:pt>
    <dgm:pt modelId="{D1A6C6CB-661D-496C-8596-5DD264378555}" type="pres">
      <dgm:prSet presAssocID="{E9BAA48F-FB18-4E4D-B9FD-AF08D16A9787}" presName="parentText" presStyleLbl="node1" presStyleIdx="3" presStyleCnt="4">
        <dgm:presLayoutVars>
          <dgm:chMax val="0"/>
          <dgm:bulletEnabled val="1"/>
        </dgm:presLayoutVars>
      </dgm:prSet>
      <dgm:spPr/>
    </dgm:pt>
  </dgm:ptLst>
  <dgm:cxnLst>
    <dgm:cxn modelId="{47917E0F-7D37-4151-879A-52C59EE58FDA}" srcId="{411D7E99-9E41-4AFA-A0FF-5B5192495F82}" destId="{E9BAA48F-FB18-4E4D-B9FD-AF08D16A9787}" srcOrd="3" destOrd="0" parTransId="{AECEB2E7-9F09-4EE5-8AE8-D916763BC45C}" sibTransId="{265EF4D5-740A-4976-9BDB-12556185B2CD}"/>
    <dgm:cxn modelId="{1E9E5D2B-B951-4AF7-82B7-18A88BF57096}" type="presOf" srcId="{C997D4E0-E1D7-4309-AC96-D15477A95B03}" destId="{948CC19D-6E5E-495E-8CE4-CDA0592BC9CD}" srcOrd="0" destOrd="0" presId="urn:microsoft.com/office/officeart/2005/8/layout/vList2"/>
    <dgm:cxn modelId="{71CB8B3E-014C-4F45-BB46-AC66440641EB}" type="presOf" srcId="{E9BAA48F-FB18-4E4D-B9FD-AF08D16A9787}" destId="{D1A6C6CB-661D-496C-8596-5DD264378555}" srcOrd="0" destOrd="0" presId="urn:microsoft.com/office/officeart/2005/8/layout/vList2"/>
    <dgm:cxn modelId="{3E82E680-4917-44C1-881F-58B37D73A24F}" srcId="{411D7E99-9E41-4AFA-A0FF-5B5192495F82}" destId="{C997D4E0-E1D7-4309-AC96-D15477A95B03}" srcOrd="2" destOrd="0" parTransId="{18F830BB-575D-4D9C-84DF-A3A1F112E712}" sibTransId="{EA5179BB-C174-44BA-AE73-42DB4E01C0AB}"/>
    <dgm:cxn modelId="{738D1681-854A-440E-A093-62367CB4AC93}" type="presOf" srcId="{235DD1CC-A852-4875-8CD3-02906A1EA878}" destId="{E988A680-2610-4C6D-83B5-1B018FB45E27}" srcOrd="0" destOrd="0" presId="urn:microsoft.com/office/officeart/2005/8/layout/vList2"/>
    <dgm:cxn modelId="{25CAF184-F0B9-4B14-A057-6E75E17D4FE7}" srcId="{411D7E99-9E41-4AFA-A0FF-5B5192495F82}" destId="{235DD1CC-A852-4875-8CD3-02906A1EA878}" srcOrd="1" destOrd="0" parTransId="{8128E481-DDED-4695-AE1F-D6A7D13C748E}" sibTransId="{EB6DA47A-D921-453E-BC0B-AA90191EDA99}"/>
    <dgm:cxn modelId="{A7BE43B1-C9A2-47B1-A4AB-5970CDD62453}" srcId="{411D7E99-9E41-4AFA-A0FF-5B5192495F82}" destId="{5D7D1227-161E-4A99-A743-DCBB2304892F}" srcOrd="0" destOrd="0" parTransId="{1720DAFF-1046-4DAF-AE27-5E3E99ADB759}" sibTransId="{27D6DBC0-5EE6-44F8-87D2-2581FD027505}"/>
    <dgm:cxn modelId="{6C97ECB3-A3D7-440E-8E26-111F404B2EE4}" type="presOf" srcId="{5D7D1227-161E-4A99-A743-DCBB2304892F}" destId="{9532A6C6-110B-4998-B9D6-B17A4420FE52}" srcOrd="0" destOrd="0" presId="urn:microsoft.com/office/officeart/2005/8/layout/vList2"/>
    <dgm:cxn modelId="{71F1ADB5-C884-48B8-B33A-369366C01C89}" type="presOf" srcId="{411D7E99-9E41-4AFA-A0FF-5B5192495F82}" destId="{C28E5E29-2EDE-4E83-B499-ABC6E1A2D591}" srcOrd="0" destOrd="0" presId="urn:microsoft.com/office/officeart/2005/8/layout/vList2"/>
    <dgm:cxn modelId="{7C27560E-D0E9-4073-AB43-B5BD2993A343}" type="presParOf" srcId="{C28E5E29-2EDE-4E83-B499-ABC6E1A2D591}" destId="{9532A6C6-110B-4998-B9D6-B17A4420FE52}" srcOrd="0" destOrd="0" presId="urn:microsoft.com/office/officeart/2005/8/layout/vList2"/>
    <dgm:cxn modelId="{001056CC-94F1-4353-9F59-EBF32B0B3970}" type="presParOf" srcId="{C28E5E29-2EDE-4E83-B499-ABC6E1A2D591}" destId="{FE03072F-BA00-4D0B-90A8-F0D967342737}" srcOrd="1" destOrd="0" presId="urn:microsoft.com/office/officeart/2005/8/layout/vList2"/>
    <dgm:cxn modelId="{BCC97A31-9A39-4E7C-8162-3BE06CCF0D73}" type="presParOf" srcId="{C28E5E29-2EDE-4E83-B499-ABC6E1A2D591}" destId="{E988A680-2610-4C6D-83B5-1B018FB45E27}" srcOrd="2" destOrd="0" presId="urn:microsoft.com/office/officeart/2005/8/layout/vList2"/>
    <dgm:cxn modelId="{CF202805-F118-404D-BB18-B2273A667316}" type="presParOf" srcId="{C28E5E29-2EDE-4E83-B499-ABC6E1A2D591}" destId="{B6CEA68B-BE1A-4578-8188-2FF46AC39498}" srcOrd="3" destOrd="0" presId="urn:microsoft.com/office/officeart/2005/8/layout/vList2"/>
    <dgm:cxn modelId="{D4A5A236-E26F-47F7-A1AC-EC4468974A82}" type="presParOf" srcId="{C28E5E29-2EDE-4E83-B499-ABC6E1A2D591}" destId="{948CC19D-6E5E-495E-8CE4-CDA0592BC9CD}" srcOrd="4" destOrd="0" presId="urn:microsoft.com/office/officeart/2005/8/layout/vList2"/>
    <dgm:cxn modelId="{2E588274-1A83-4623-BB54-1E90B99E90C6}" type="presParOf" srcId="{C28E5E29-2EDE-4E83-B499-ABC6E1A2D591}" destId="{0EC6DFE5-6E90-4C18-B38D-CF35F5BA68D1}" srcOrd="5" destOrd="0" presId="urn:microsoft.com/office/officeart/2005/8/layout/vList2"/>
    <dgm:cxn modelId="{F12E6742-3E0E-4F20-83E1-A943FFB86AF9}" type="presParOf" srcId="{C28E5E29-2EDE-4E83-B499-ABC6E1A2D591}" destId="{D1A6C6CB-661D-496C-8596-5DD26437855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B3F2D60-660E-44A3-8E67-BF15F7FEA36E}" type="doc">
      <dgm:prSet loTypeId="urn:microsoft.com/office/officeart/2005/8/layout/process5" loCatId="process" qsTypeId="urn:microsoft.com/office/officeart/2005/8/quickstyle/simple4" qsCatId="simple" csTypeId="urn:microsoft.com/office/officeart/2005/8/colors/colorful1" csCatId="colorful" phldr="1"/>
      <dgm:spPr/>
      <dgm:t>
        <a:bodyPr/>
        <a:lstStyle/>
        <a:p>
          <a:endParaRPr lang="es-CO"/>
        </a:p>
      </dgm:t>
    </dgm:pt>
    <dgm:pt modelId="{EA127B31-7FC4-4DBD-834C-AD086B0AD99E}">
      <dgm:prSet phldrT="[Texto]" custT="1"/>
      <dgm:spPr/>
      <dgm:t>
        <a:bodyPr/>
        <a:lstStyle/>
        <a:p>
          <a:pPr>
            <a:buClr>
              <a:srgbClr val="000000"/>
            </a:buClr>
            <a:buFont typeface="StarSymbol"/>
            <a:buChar char="-"/>
          </a:pPr>
          <a:r>
            <a:rPr lang="es-ES" sz="2000" b="0" spc="-1" dirty="0">
              <a:effectLst>
                <a:outerShdw blurRad="50800" dist="38100" dir="10800000" algn="r" rotWithShape="0">
                  <a:prstClr val="black">
                    <a:alpha val="40000"/>
                  </a:prstClr>
                </a:outerShdw>
              </a:effectLst>
              <a:latin typeface="+mj-lt"/>
            </a:rPr>
            <a:t>Dificultades para comprender las señales que regulan las situaciones sociales.</a:t>
          </a:r>
          <a:endParaRPr lang="es-CO" sz="2000" b="0" dirty="0">
            <a:effectLst>
              <a:outerShdw blurRad="50800" dist="38100" dir="10800000" algn="r" rotWithShape="0">
                <a:prstClr val="black">
                  <a:alpha val="40000"/>
                </a:prstClr>
              </a:outerShdw>
            </a:effectLst>
            <a:latin typeface="+mj-lt"/>
          </a:endParaRPr>
        </a:p>
      </dgm:t>
    </dgm:pt>
    <dgm:pt modelId="{72B11B29-A25B-478D-9DE4-938BDB3B49C9}" type="parTrans" cxnId="{43DAB86E-C01B-454F-BEF9-4E9A62D38B57}">
      <dgm:prSet/>
      <dgm:spPr/>
      <dgm:t>
        <a:bodyPr/>
        <a:lstStyle/>
        <a:p>
          <a:endParaRPr lang="es-CO" sz="2400" b="0">
            <a:effectLst>
              <a:outerShdw blurRad="50800" dist="38100" dir="10800000" algn="r" rotWithShape="0">
                <a:prstClr val="black">
                  <a:alpha val="40000"/>
                </a:prstClr>
              </a:outerShdw>
            </a:effectLst>
          </a:endParaRPr>
        </a:p>
      </dgm:t>
    </dgm:pt>
    <dgm:pt modelId="{8883B485-1311-4596-8207-8B7D9DA285E7}" type="sibTrans" cxnId="{43DAB86E-C01B-454F-BEF9-4E9A62D38B57}">
      <dgm:prSet custT="1"/>
      <dgm:spPr/>
      <dgm:t>
        <a:bodyPr/>
        <a:lstStyle/>
        <a:p>
          <a:endParaRPr lang="es-CO" sz="1400" b="0">
            <a:effectLst>
              <a:outerShdw blurRad="50800" dist="38100" dir="10800000" algn="r" rotWithShape="0">
                <a:prstClr val="black">
                  <a:alpha val="40000"/>
                </a:prstClr>
              </a:outerShdw>
            </a:effectLst>
          </a:endParaRPr>
        </a:p>
      </dgm:t>
    </dgm:pt>
    <dgm:pt modelId="{E7F675C3-3488-4965-943F-483B16CC4E6A}">
      <dgm:prSet phldrT="[Texto]" custT="1"/>
      <dgm:spPr/>
      <dgm:t>
        <a:bodyPr/>
        <a:lstStyle/>
        <a:p>
          <a:pPr>
            <a:buClr>
              <a:srgbClr val="000000"/>
            </a:buClr>
            <a:buFont typeface="StarSymbol"/>
            <a:buChar char="-"/>
          </a:pPr>
          <a:r>
            <a:rPr lang="es-ES" sz="2400" b="0" spc="-1" dirty="0">
              <a:effectLst>
                <a:outerShdw blurRad="50800" dist="38100" dir="10800000" algn="r" rotWithShape="0">
                  <a:prstClr val="black">
                    <a:alpha val="40000"/>
                  </a:prstClr>
                </a:outerShdw>
              </a:effectLst>
              <a:latin typeface="+mj-lt"/>
            </a:rPr>
            <a:t>Les cuesta seguir las reglas de los juegos</a:t>
          </a:r>
          <a:r>
            <a:rPr lang="es-ES" sz="1800" b="0" spc="-1" dirty="0">
              <a:effectLst>
                <a:outerShdw blurRad="50800" dist="38100" dir="10800000" algn="r" rotWithShape="0">
                  <a:prstClr val="black">
                    <a:alpha val="40000"/>
                  </a:prstClr>
                </a:outerShdw>
              </a:effectLst>
              <a:latin typeface="+mj-lt"/>
            </a:rPr>
            <a:t>.</a:t>
          </a:r>
          <a:endParaRPr lang="es-CO" sz="1800" b="0" dirty="0">
            <a:effectLst>
              <a:outerShdw blurRad="50800" dist="38100" dir="10800000" algn="r" rotWithShape="0">
                <a:prstClr val="black">
                  <a:alpha val="40000"/>
                </a:prstClr>
              </a:outerShdw>
            </a:effectLst>
            <a:latin typeface="+mj-lt"/>
          </a:endParaRPr>
        </a:p>
      </dgm:t>
    </dgm:pt>
    <dgm:pt modelId="{F25070DB-50BC-49A8-9C9F-DDC012D158B4}" type="parTrans" cxnId="{C0976E5E-BCB3-42D9-ADEF-3516513894DB}">
      <dgm:prSet/>
      <dgm:spPr/>
      <dgm:t>
        <a:bodyPr/>
        <a:lstStyle/>
        <a:p>
          <a:endParaRPr lang="es-CO" sz="2400" b="0">
            <a:effectLst>
              <a:outerShdw blurRad="50800" dist="38100" dir="10800000" algn="r" rotWithShape="0">
                <a:prstClr val="black">
                  <a:alpha val="40000"/>
                </a:prstClr>
              </a:outerShdw>
            </a:effectLst>
          </a:endParaRPr>
        </a:p>
      </dgm:t>
    </dgm:pt>
    <dgm:pt modelId="{BD813DD0-15CC-4287-8045-F5B907224103}" type="sibTrans" cxnId="{C0976E5E-BCB3-42D9-ADEF-3516513894DB}">
      <dgm:prSet custT="1"/>
      <dgm:spPr/>
      <dgm:t>
        <a:bodyPr/>
        <a:lstStyle/>
        <a:p>
          <a:endParaRPr lang="es-CO" sz="1400" b="0">
            <a:effectLst>
              <a:outerShdw blurRad="50800" dist="38100" dir="10800000" algn="r" rotWithShape="0">
                <a:prstClr val="black">
                  <a:alpha val="40000"/>
                </a:prstClr>
              </a:outerShdw>
            </a:effectLst>
          </a:endParaRPr>
        </a:p>
      </dgm:t>
    </dgm:pt>
    <dgm:pt modelId="{86BCDFA6-0E3B-4DD9-A042-20FFBF7E4615}">
      <dgm:prSet phldrT="[Texto]" custT="1"/>
      <dgm:spPr/>
      <dgm:t>
        <a:bodyPr/>
        <a:lstStyle/>
        <a:p>
          <a:pPr>
            <a:buClr>
              <a:srgbClr val="000000"/>
            </a:buClr>
            <a:buFont typeface="StarSymbol"/>
            <a:buChar char="-"/>
          </a:pPr>
          <a:r>
            <a:rPr lang="es-ES" sz="2000" b="0" spc="-1" dirty="0">
              <a:effectLst>
                <a:outerShdw blurRad="50800" dist="38100" dir="10800000" algn="r" rotWithShape="0">
                  <a:prstClr val="black">
                    <a:alpha val="40000"/>
                  </a:prstClr>
                </a:outerShdw>
              </a:effectLst>
              <a:latin typeface="+mj-lt"/>
            </a:rPr>
            <a:t>Les cuesta ponerse en el lugar del otro y tener en cuenta sus deseos y sentimientos.</a:t>
          </a:r>
          <a:endParaRPr lang="es-CO" sz="2000" b="0" dirty="0">
            <a:effectLst>
              <a:outerShdw blurRad="50800" dist="38100" dir="10800000" algn="r" rotWithShape="0">
                <a:prstClr val="black">
                  <a:alpha val="40000"/>
                </a:prstClr>
              </a:outerShdw>
            </a:effectLst>
            <a:latin typeface="+mj-lt"/>
          </a:endParaRPr>
        </a:p>
      </dgm:t>
    </dgm:pt>
    <dgm:pt modelId="{D42FAC5C-E5A8-4455-9256-D19D5CD9D89E}" type="parTrans" cxnId="{4BA2A8C9-C5ED-404F-8EB6-DA2F5CDCCD8D}">
      <dgm:prSet/>
      <dgm:spPr/>
      <dgm:t>
        <a:bodyPr/>
        <a:lstStyle/>
        <a:p>
          <a:endParaRPr lang="es-CO" sz="2400" b="0">
            <a:effectLst>
              <a:outerShdw blurRad="50800" dist="38100" dir="10800000" algn="r" rotWithShape="0">
                <a:prstClr val="black">
                  <a:alpha val="40000"/>
                </a:prstClr>
              </a:outerShdw>
            </a:effectLst>
          </a:endParaRPr>
        </a:p>
      </dgm:t>
    </dgm:pt>
    <dgm:pt modelId="{8AAFF546-8707-47F1-A9BB-06B355D70644}" type="sibTrans" cxnId="{4BA2A8C9-C5ED-404F-8EB6-DA2F5CDCCD8D}">
      <dgm:prSet custT="1"/>
      <dgm:spPr/>
      <dgm:t>
        <a:bodyPr/>
        <a:lstStyle/>
        <a:p>
          <a:endParaRPr lang="es-CO" sz="1400" b="0">
            <a:effectLst>
              <a:outerShdw blurRad="50800" dist="38100" dir="10800000" algn="r" rotWithShape="0">
                <a:prstClr val="black">
                  <a:alpha val="40000"/>
                </a:prstClr>
              </a:outerShdw>
            </a:effectLst>
          </a:endParaRPr>
        </a:p>
      </dgm:t>
    </dgm:pt>
    <dgm:pt modelId="{9174CDED-527A-4E89-BF23-6161D7EA294B}">
      <dgm:prSet phldrT="[Texto]" custT="1"/>
      <dgm:spPr/>
      <dgm:t>
        <a:bodyPr/>
        <a:lstStyle/>
        <a:p>
          <a:pPr>
            <a:buClr>
              <a:srgbClr val="000000"/>
            </a:buClr>
            <a:buFont typeface="StarSymbol"/>
            <a:buChar char="-"/>
          </a:pPr>
          <a:r>
            <a:rPr lang="es-ES" sz="2400" b="0" spc="-1" dirty="0">
              <a:effectLst>
                <a:outerShdw blurRad="50800" dist="38100" dir="10800000" algn="r" rotWithShape="0">
                  <a:prstClr val="black">
                    <a:alpha val="40000"/>
                  </a:prstClr>
                </a:outerShdw>
              </a:effectLst>
              <a:latin typeface="+mj-lt"/>
            </a:rPr>
            <a:t>Se desmoralizan con facilidad.</a:t>
          </a:r>
          <a:endParaRPr lang="es-CO" sz="2400" b="0" dirty="0">
            <a:effectLst>
              <a:outerShdw blurRad="50800" dist="38100" dir="10800000" algn="r" rotWithShape="0">
                <a:prstClr val="black">
                  <a:alpha val="40000"/>
                </a:prstClr>
              </a:outerShdw>
            </a:effectLst>
            <a:latin typeface="+mj-lt"/>
          </a:endParaRPr>
        </a:p>
      </dgm:t>
    </dgm:pt>
    <dgm:pt modelId="{3F41F066-9E30-437C-8CFF-A2165B32229C}" type="parTrans" cxnId="{C04C2D1E-3878-4375-AA63-D77605A7FA7D}">
      <dgm:prSet/>
      <dgm:spPr/>
      <dgm:t>
        <a:bodyPr/>
        <a:lstStyle/>
        <a:p>
          <a:endParaRPr lang="es-CO" sz="2400" b="0">
            <a:effectLst>
              <a:outerShdw blurRad="50800" dist="38100" dir="10800000" algn="r" rotWithShape="0">
                <a:prstClr val="black">
                  <a:alpha val="40000"/>
                </a:prstClr>
              </a:outerShdw>
            </a:effectLst>
          </a:endParaRPr>
        </a:p>
      </dgm:t>
    </dgm:pt>
    <dgm:pt modelId="{1CEDF178-41B9-4157-8CCA-27F19959B425}" type="sibTrans" cxnId="{C04C2D1E-3878-4375-AA63-D77605A7FA7D}">
      <dgm:prSet custT="1"/>
      <dgm:spPr/>
      <dgm:t>
        <a:bodyPr/>
        <a:lstStyle/>
        <a:p>
          <a:endParaRPr lang="es-CO" sz="1400" b="0">
            <a:effectLst>
              <a:outerShdw blurRad="50800" dist="38100" dir="10800000" algn="r" rotWithShape="0">
                <a:prstClr val="black">
                  <a:alpha val="40000"/>
                </a:prstClr>
              </a:outerShdw>
            </a:effectLst>
          </a:endParaRPr>
        </a:p>
      </dgm:t>
    </dgm:pt>
    <dgm:pt modelId="{7A3E9698-9633-4AD4-8A42-9C41A4A32DA4}">
      <dgm:prSet phldrT="[Texto]" custT="1"/>
      <dgm:spPr/>
      <dgm:t>
        <a:bodyPr/>
        <a:lstStyle/>
        <a:p>
          <a:pPr>
            <a:buClr>
              <a:srgbClr val="000000"/>
            </a:buClr>
            <a:buFont typeface="StarSymbol"/>
            <a:buChar char="-"/>
          </a:pPr>
          <a:r>
            <a:rPr lang="es-ES" sz="2400" b="0" spc="-1" dirty="0">
              <a:effectLst>
                <a:outerShdw blurRad="50800" dist="38100" dir="10800000" algn="r" rotWithShape="0">
                  <a:prstClr val="black">
                    <a:alpha val="40000"/>
                  </a:prstClr>
                </a:outerShdw>
              </a:effectLst>
              <a:latin typeface="+mj-lt"/>
            </a:rPr>
            <a:t>No toleran la frustración</a:t>
          </a:r>
          <a:r>
            <a:rPr lang="es-ES" sz="1800" b="0" spc="-1" dirty="0">
              <a:effectLst>
                <a:outerShdw blurRad="50800" dist="38100" dir="10800000" algn="r" rotWithShape="0">
                  <a:prstClr val="black">
                    <a:alpha val="40000"/>
                  </a:prstClr>
                </a:outerShdw>
              </a:effectLst>
              <a:latin typeface="+mj-lt"/>
            </a:rPr>
            <a:t>.</a:t>
          </a:r>
          <a:endParaRPr lang="es-CO" sz="1800" b="0" dirty="0">
            <a:effectLst>
              <a:outerShdw blurRad="50800" dist="38100" dir="10800000" algn="r" rotWithShape="0">
                <a:prstClr val="black">
                  <a:alpha val="40000"/>
                </a:prstClr>
              </a:outerShdw>
            </a:effectLst>
            <a:latin typeface="+mj-lt"/>
          </a:endParaRPr>
        </a:p>
      </dgm:t>
    </dgm:pt>
    <dgm:pt modelId="{280585C5-E0F2-4474-A2CA-4758251637AD}" type="parTrans" cxnId="{7FD10BC3-6FFD-4315-8069-2886180C7B82}">
      <dgm:prSet/>
      <dgm:spPr/>
      <dgm:t>
        <a:bodyPr/>
        <a:lstStyle/>
        <a:p>
          <a:endParaRPr lang="es-CO" sz="2400" b="0">
            <a:effectLst>
              <a:outerShdw blurRad="50800" dist="38100" dir="10800000" algn="r" rotWithShape="0">
                <a:prstClr val="black">
                  <a:alpha val="40000"/>
                </a:prstClr>
              </a:outerShdw>
            </a:effectLst>
          </a:endParaRPr>
        </a:p>
      </dgm:t>
    </dgm:pt>
    <dgm:pt modelId="{39B6AAA6-8728-40A4-B4A5-E4C6C4F651FB}" type="sibTrans" cxnId="{7FD10BC3-6FFD-4315-8069-2886180C7B82}">
      <dgm:prSet custT="1"/>
      <dgm:spPr/>
      <dgm:t>
        <a:bodyPr/>
        <a:lstStyle/>
        <a:p>
          <a:endParaRPr lang="es-CO" sz="1400" b="0">
            <a:effectLst>
              <a:outerShdw blurRad="50800" dist="38100" dir="10800000" algn="r" rotWithShape="0">
                <a:prstClr val="black">
                  <a:alpha val="40000"/>
                </a:prstClr>
              </a:outerShdw>
            </a:effectLst>
          </a:endParaRPr>
        </a:p>
      </dgm:t>
    </dgm:pt>
    <dgm:pt modelId="{B98925D5-7662-4441-B0F2-361C53BB77A6}">
      <dgm:prSet phldrT="[Texto]" custT="1"/>
      <dgm:spPr/>
      <dgm:t>
        <a:bodyPr/>
        <a:lstStyle/>
        <a:p>
          <a:pPr>
            <a:buClr>
              <a:srgbClr val="000000"/>
            </a:buClr>
            <a:buFont typeface="StarSymbol"/>
            <a:buChar char="-"/>
          </a:pPr>
          <a:r>
            <a:rPr lang="es-ES" sz="2400" b="0" spc="-1" dirty="0">
              <a:effectLst>
                <a:outerShdw blurRad="50800" dist="38100" dir="10800000" algn="r" rotWithShape="0">
                  <a:prstClr val="black">
                    <a:alpha val="40000"/>
                  </a:prstClr>
                </a:outerShdw>
              </a:effectLst>
              <a:latin typeface="+mj-lt"/>
            </a:rPr>
            <a:t>Cambian frecuentemente de estado de ánimo.</a:t>
          </a:r>
          <a:endParaRPr lang="es-CO" sz="2400" b="0" dirty="0">
            <a:effectLst>
              <a:outerShdw blurRad="50800" dist="38100" dir="10800000" algn="r" rotWithShape="0">
                <a:prstClr val="black">
                  <a:alpha val="40000"/>
                </a:prstClr>
              </a:outerShdw>
            </a:effectLst>
            <a:latin typeface="+mj-lt"/>
          </a:endParaRPr>
        </a:p>
      </dgm:t>
    </dgm:pt>
    <dgm:pt modelId="{E97C67F7-BD1F-4A9D-AEE0-EA6697DA8E00}" type="parTrans" cxnId="{E1993A33-67D9-4C16-B660-C32A391111C4}">
      <dgm:prSet/>
      <dgm:spPr/>
      <dgm:t>
        <a:bodyPr/>
        <a:lstStyle/>
        <a:p>
          <a:endParaRPr lang="es-CO" sz="2400" b="0">
            <a:effectLst>
              <a:outerShdw blurRad="50800" dist="38100" dir="10800000" algn="r" rotWithShape="0">
                <a:prstClr val="black">
                  <a:alpha val="40000"/>
                </a:prstClr>
              </a:outerShdw>
            </a:effectLst>
          </a:endParaRPr>
        </a:p>
      </dgm:t>
    </dgm:pt>
    <dgm:pt modelId="{3C56D395-C4E2-46DD-A2BC-F86378B4907A}" type="sibTrans" cxnId="{E1993A33-67D9-4C16-B660-C32A391111C4}">
      <dgm:prSet/>
      <dgm:spPr/>
      <dgm:t>
        <a:bodyPr/>
        <a:lstStyle/>
        <a:p>
          <a:endParaRPr lang="es-CO" sz="2400" b="0">
            <a:effectLst>
              <a:outerShdw blurRad="50800" dist="38100" dir="10800000" algn="r" rotWithShape="0">
                <a:prstClr val="black">
                  <a:alpha val="40000"/>
                </a:prstClr>
              </a:outerShdw>
            </a:effectLst>
          </a:endParaRPr>
        </a:p>
      </dgm:t>
    </dgm:pt>
    <dgm:pt modelId="{FF8AB0B2-A82B-4A62-8591-B4C6A120E8C8}" type="pres">
      <dgm:prSet presAssocID="{6B3F2D60-660E-44A3-8E67-BF15F7FEA36E}" presName="diagram" presStyleCnt="0">
        <dgm:presLayoutVars>
          <dgm:dir/>
          <dgm:resizeHandles val="exact"/>
        </dgm:presLayoutVars>
      </dgm:prSet>
      <dgm:spPr/>
    </dgm:pt>
    <dgm:pt modelId="{E66A4262-0A36-4317-A322-76F364639906}" type="pres">
      <dgm:prSet presAssocID="{EA127B31-7FC4-4DBD-834C-AD086B0AD99E}" presName="node" presStyleLbl="node1" presStyleIdx="0" presStyleCnt="6" custScaleX="240718" custScaleY="255877">
        <dgm:presLayoutVars>
          <dgm:bulletEnabled val="1"/>
        </dgm:presLayoutVars>
      </dgm:prSet>
      <dgm:spPr/>
    </dgm:pt>
    <dgm:pt modelId="{38111F6F-197C-482A-8F87-FAF2A2BA5B9F}" type="pres">
      <dgm:prSet presAssocID="{8883B485-1311-4596-8207-8B7D9DA285E7}" presName="sibTrans" presStyleLbl="sibTrans2D1" presStyleIdx="0" presStyleCnt="5"/>
      <dgm:spPr/>
    </dgm:pt>
    <dgm:pt modelId="{BEA87A42-71E3-4F5E-991E-B4BD1B4E4F78}" type="pres">
      <dgm:prSet presAssocID="{8883B485-1311-4596-8207-8B7D9DA285E7}" presName="connectorText" presStyleLbl="sibTrans2D1" presStyleIdx="0" presStyleCnt="5"/>
      <dgm:spPr/>
    </dgm:pt>
    <dgm:pt modelId="{5427E5E6-1654-4744-8438-D28BACBAA8CC}" type="pres">
      <dgm:prSet presAssocID="{E7F675C3-3488-4965-943F-483B16CC4E6A}" presName="node" presStyleLbl="node1" presStyleIdx="1" presStyleCnt="6" custScaleX="240718" custScaleY="255877">
        <dgm:presLayoutVars>
          <dgm:bulletEnabled val="1"/>
        </dgm:presLayoutVars>
      </dgm:prSet>
      <dgm:spPr/>
    </dgm:pt>
    <dgm:pt modelId="{7468690B-8B54-49DE-8C66-A120FEF64551}" type="pres">
      <dgm:prSet presAssocID="{BD813DD0-15CC-4287-8045-F5B907224103}" presName="sibTrans" presStyleLbl="sibTrans2D1" presStyleIdx="1" presStyleCnt="5"/>
      <dgm:spPr/>
    </dgm:pt>
    <dgm:pt modelId="{A9000B5A-0BF1-4AA8-B928-4681EE13B07D}" type="pres">
      <dgm:prSet presAssocID="{BD813DD0-15CC-4287-8045-F5B907224103}" presName="connectorText" presStyleLbl="sibTrans2D1" presStyleIdx="1" presStyleCnt="5"/>
      <dgm:spPr/>
    </dgm:pt>
    <dgm:pt modelId="{E1678366-A36A-4464-B64A-7BBF43D42FAB}" type="pres">
      <dgm:prSet presAssocID="{86BCDFA6-0E3B-4DD9-A042-20FFBF7E4615}" presName="node" presStyleLbl="node1" presStyleIdx="2" presStyleCnt="6" custScaleX="240718" custScaleY="255877">
        <dgm:presLayoutVars>
          <dgm:bulletEnabled val="1"/>
        </dgm:presLayoutVars>
      </dgm:prSet>
      <dgm:spPr/>
    </dgm:pt>
    <dgm:pt modelId="{CC18EB98-B4FF-4232-9C46-53762F1F7AC5}" type="pres">
      <dgm:prSet presAssocID="{8AAFF546-8707-47F1-A9BB-06B355D70644}" presName="sibTrans" presStyleLbl="sibTrans2D1" presStyleIdx="2" presStyleCnt="5"/>
      <dgm:spPr/>
    </dgm:pt>
    <dgm:pt modelId="{5940D4E5-536D-4ED0-8A53-6C6F87123D4E}" type="pres">
      <dgm:prSet presAssocID="{8AAFF546-8707-47F1-A9BB-06B355D70644}" presName="connectorText" presStyleLbl="sibTrans2D1" presStyleIdx="2" presStyleCnt="5"/>
      <dgm:spPr/>
    </dgm:pt>
    <dgm:pt modelId="{8852893C-DDED-413C-A4FC-208BEBE09FE7}" type="pres">
      <dgm:prSet presAssocID="{9174CDED-527A-4E89-BF23-6161D7EA294B}" presName="node" presStyleLbl="node1" presStyleIdx="3" presStyleCnt="6" custScaleX="240718" custScaleY="255877">
        <dgm:presLayoutVars>
          <dgm:bulletEnabled val="1"/>
        </dgm:presLayoutVars>
      </dgm:prSet>
      <dgm:spPr/>
    </dgm:pt>
    <dgm:pt modelId="{6D193AE6-6DF7-4014-8011-035907EFFA46}" type="pres">
      <dgm:prSet presAssocID="{1CEDF178-41B9-4157-8CCA-27F19959B425}" presName="sibTrans" presStyleLbl="sibTrans2D1" presStyleIdx="3" presStyleCnt="5"/>
      <dgm:spPr/>
    </dgm:pt>
    <dgm:pt modelId="{51C1F4A2-0864-429F-BFCD-197F85D53903}" type="pres">
      <dgm:prSet presAssocID="{1CEDF178-41B9-4157-8CCA-27F19959B425}" presName="connectorText" presStyleLbl="sibTrans2D1" presStyleIdx="3" presStyleCnt="5"/>
      <dgm:spPr/>
    </dgm:pt>
    <dgm:pt modelId="{B03AFB1C-06CC-43A6-92BD-9AA77E5D6644}" type="pres">
      <dgm:prSet presAssocID="{7A3E9698-9633-4AD4-8A42-9C41A4A32DA4}" presName="node" presStyleLbl="node1" presStyleIdx="4" presStyleCnt="6" custScaleX="240718" custScaleY="255877">
        <dgm:presLayoutVars>
          <dgm:bulletEnabled val="1"/>
        </dgm:presLayoutVars>
      </dgm:prSet>
      <dgm:spPr/>
    </dgm:pt>
    <dgm:pt modelId="{7B3C058F-5B61-4AE2-9186-FD2249E34EA5}" type="pres">
      <dgm:prSet presAssocID="{39B6AAA6-8728-40A4-B4A5-E4C6C4F651FB}" presName="sibTrans" presStyleLbl="sibTrans2D1" presStyleIdx="4" presStyleCnt="5"/>
      <dgm:spPr/>
    </dgm:pt>
    <dgm:pt modelId="{E47AF1F4-8631-4576-9A7B-B31D337F3573}" type="pres">
      <dgm:prSet presAssocID="{39B6AAA6-8728-40A4-B4A5-E4C6C4F651FB}" presName="connectorText" presStyleLbl="sibTrans2D1" presStyleIdx="4" presStyleCnt="5"/>
      <dgm:spPr/>
    </dgm:pt>
    <dgm:pt modelId="{7BF40737-C7B6-416A-9366-5D64093708CB}" type="pres">
      <dgm:prSet presAssocID="{B98925D5-7662-4441-B0F2-361C53BB77A6}" presName="node" presStyleLbl="node1" presStyleIdx="5" presStyleCnt="6" custScaleX="240718" custScaleY="255877">
        <dgm:presLayoutVars>
          <dgm:bulletEnabled val="1"/>
        </dgm:presLayoutVars>
      </dgm:prSet>
      <dgm:spPr/>
    </dgm:pt>
  </dgm:ptLst>
  <dgm:cxnLst>
    <dgm:cxn modelId="{C04C2D1E-3878-4375-AA63-D77605A7FA7D}" srcId="{6B3F2D60-660E-44A3-8E67-BF15F7FEA36E}" destId="{9174CDED-527A-4E89-BF23-6161D7EA294B}" srcOrd="3" destOrd="0" parTransId="{3F41F066-9E30-437C-8CFF-A2165B32229C}" sibTransId="{1CEDF178-41B9-4157-8CCA-27F19959B425}"/>
    <dgm:cxn modelId="{E1993A33-67D9-4C16-B660-C32A391111C4}" srcId="{6B3F2D60-660E-44A3-8E67-BF15F7FEA36E}" destId="{B98925D5-7662-4441-B0F2-361C53BB77A6}" srcOrd="5" destOrd="0" parTransId="{E97C67F7-BD1F-4A9D-AEE0-EA6697DA8E00}" sibTransId="{3C56D395-C4E2-46DD-A2BC-F86378B4907A}"/>
    <dgm:cxn modelId="{4040B035-7CE6-42ED-99DE-8FE9A1D8511C}" type="presOf" srcId="{7A3E9698-9633-4AD4-8A42-9C41A4A32DA4}" destId="{B03AFB1C-06CC-43A6-92BD-9AA77E5D6644}" srcOrd="0" destOrd="0" presId="urn:microsoft.com/office/officeart/2005/8/layout/process5"/>
    <dgm:cxn modelId="{7C7A7639-AD4E-4DBE-B0C4-66ABF1185D65}" type="presOf" srcId="{8883B485-1311-4596-8207-8B7D9DA285E7}" destId="{38111F6F-197C-482A-8F87-FAF2A2BA5B9F}" srcOrd="0" destOrd="0" presId="urn:microsoft.com/office/officeart/2005/8/layout/process5"/>
    <dgm:cxn modelId="{9C93D339-CF41-4F1F-9CA4-BFB01E9C071C}" type="presOf" srcId="{8883B485-1311-4596-8207-8B7D9DA285E7}" destId="{BEA87A42-71E3-4F5E-991E-B4BD1B4E4F78}" srcOrd="1" destOrd="0" presId="urn:microsoft.com/office/officeart/2005/8/layout/process5"/>
    <dgm:cxn modelId="{82484B5E-6EF3-41E9-AE31-C25165D967A7}" type="presOf" srcId="{86BCDFA6-0E3B-4DD9-A042-20FFBF7E4615}" destId="{E1678366-A36A-4464-B64A-7BBF43D42FAB}" srcOrd="0" destOrd="0" presId="urn:microsoft.com/office/officeart/2005/8/layout/process5"/>
    <dgm:cxn modelId="{C0976E5E-BCB3-42D9-ADEF-3516513894DB}" srcId="{6B3F2D60-660E-44A3-8E67-BF15F7FEA36E}" destId="{E7F675C3-3488-4965-943F-483B16CC4E6A}" srcOrd="1" destOrd="0" parTransId="{F25070DB-50BC-49A8-9C9F-DDC012D158B4}" sibTransId="{BD813DD0-15CC-4287-8045-F5B907224103}"/>
    <dgm:cxn modelId="{6ADFF85E-3E41-4005-96C9-DEB5B248DA93}" type="presOf" srcId="{E7F675C3-3488-4965-943F-483B16CC4E6A}" destId="{5427E5E6-1654-4744-8438-D28BACBAA8CC}" srcOrd="0" destOrd="0" presId="urn:microsoft.com/office/officeart/2005/8/layout/process5"/>
    <dgm:cxn modelId="{AC88FE43-1293-470F-B14B-846815AE1AB8}" type="presOf" srcId="{39B6AAA6-8728-40A4-B4A5-E4C6C4F651FB}" destId="{7B3C058F-5B61-4AE2-9186-FD2249E34EA5}" srcOrd="0" destOrd="0" presId="urn:microsoft.com/office/officeart/2005/8/layout/process5"/>
    <dgm:cxn modelId="{CE72F667-F58F-4CF5-9730-3574F3C72BC5}" type="presOf" srcId="{1CEDF178-41B9-4157-8CCA-27F19959B425}" destId="{6D193AE6-6DF7-4014-8011-035907EFFA46}" srcOrd="0" destOrd="0" presId="urn:microsoft.com/office/officeart/2005/8/layout/process5"/>
    <dgm:cxn modelId="{43DAB86E-C01B-454F-BEF9-4E9A62D38B57}" srcId="{6B3F2D60-660E-44A3-8E67-BF15F7FEA36E}" destId="{EA127B31-7FC4-4DBD-834C-AD086B0AD99E}" srcOrd="0" destOrd="0" parTransId="{72B11B29-A25B-478D-9DE4-938BDB3B49C9}" sibTransId="{8883B485-1311-4596-8207-8B7D9DA285E7}"/>
    <dgm:cxn modelId="{CA34F14F-3D06-4624-82E1-A8B6E33BF879}" type="presOf" srcId="{8AAFF546-8707-47F1-A9BB-06B355D70644}" destId="{5940D4E5-536D-4ED0-8A53-6C6F87123D4E}" srcOrd="1" destOrd="0" presId="urn:microsoft.com/office/officeart/2005/8/layout/process5"/>
    <dgm:cxn modelId="{8C55F276-8C65-436E-96CC-0A348137889B}" type="presOf" srcId="{BD813DD0-15CC-4287-8045-F5B907224103}" destId="{7468690B-8B54-49DE-8C66-A120FEF64551}" srcOrd="0" destOrd="0" presId="urn:microsoft.com/office/officeart/2005/8/layout/process5"/>
    <dgm:cxn modelId="{1DADB358-35BD-4CB0-8ACE-637D1107A1E1}" type="presOf" srcId="{1CEDF178-41B9-4157-8CCA-27F19959B425}" destId="{51C1F4A2-0864-429F-BFCD-197F85D53903}" srcOrd="1" destOrd="0" presId="urn:microsoft.com/office/officeart/2005/8/layout/process5"/>
    <dgm:cxn modelId="{3366AE95-A59F-4802-B679-79BC005A97C5}" type="presOf" srcId="{8AAFF546-8707-47F1-A9BB-06B355D70644}" destId="{CC18EB98-B4FF-4232-9C46-53762F1F7AC5}" srcOrd="0" destOrd="0" presId="urn:microsoft.com/office/officeart/2005/8/layout/process5"/>
    <dgm:cxn modelId="{4ACF599C-2322-4F04-8762-21B3D750144A}" type="presOf" srcId="{BD813DD0-15CC-4287-8045-F5B907224103}" destId="{A9000B5A-0BF1-4AA8-B928-4681EE13B07D}" srcOrd="1" destOrd="0" presId="urn:microsoft.com/office/officeart/2005/8/layout/process5"/>
    <dgm:cxn modelId="{6C0DAFB5-DB87-4638-9798-B1BF374C24F0}" type="presOf" srcId="{9174CDED-527A-4E89-BF23-6161D7EA294B}" destId="{8852893C-DDED-413C-A4FC-208BEBE09FE7}" srcOrd="0" destOrd="0" presId="urn:microsoft.com/office/officeart/2005/8/layout/process5"/>
    <dgm:cxn modelId="{BC6E5FB8-0390-4B19-9BE4-282EDB16D61C}" type="presOf" srcId="{B98925D5-7662-4441-B0F2-361C53BB77A6}" destId="{7BF40737-C7B6-416A-9366-5D64093708CB}" srcOrd="0" destOrd="0" presId="urn:microsoft.com/office/officeart/2005/8/layout/process5"/>
    <dgm:cxn modelId="{7FD10BC3-6FFD-4315-8069-2886180C7B82}" srcId="{6B3F2D60-660E-44A3-8E67-BF15F7FEA36E}" destId="{7A3E9698-9633-4AD4-8A42-9C41A4A32DA4}" srcOrd="4" destOrd="0" parTransId="{280585C5-E0F2-4474-A2CA-4758251637AD}" sibTransId="{39B6AAA6-8728-40A4-B4A5-E4C6C4F651FB}"/>
    <dgm:cxn modelId="{4BA2A8C9-C5ED-404F-8EB6-DA2F5CDCCD8D}" srcId="{6B3F2D60-660E-44A3-8E67-BF15F7FEA36E}" destId="{86BCDFA6-0E3B-4DD9-A042-20FFBF7E4615}" srcOrd="2" destOrd="0" parTransId="{D42FAC5C-E5A8-4455-9256-D19D5CD9D89E}" sibTransId="{8AAFF546-8707-47F1-A9BB-06B355D70644}"/>
    <dgm:cxn modelId="{91B01FD2-B846-4EE5-9756-8383E5BC4168}" type="presOf" srcId="{39B6AAA6-8728-40A4-B4A5-E4C6C4F651FB}" destId="{E47AF1F4-8631-4576-9A7B-B31D337F3573}" srcOrd="1" destOrd="0" presId="urn:microsoft.com/office/officeart/2005/8/layout/process5"/>
    <dgm:cxn modelId="{CF2567DE-1D08-452C-B8D7-AA2AFA3120CE}" type="presOf" srcId="{EA127B31-7FC4-4DBD-834C-AD086B0AD99E}" destId="{E66A4262-0A36-4317-A322-76F364639906}" srcOrd="0" destOrd="0" presId="urn:microsoft.com/office/officeart/2005/8/layout/process5"/>
    <dgm:cxn modelId="{7500E8FD-9952-4807-888F-DF3177A572F0}" type="presOf" srcId="{6B3F2D60-660E-44A3-8E67-BF15F7FEA36E}" destId="{FF8AB0B2-A82B-4A62-8591-B4C6A120E8C8}" srcOrd="0" destOrd="0" presId="urn:microsoft.com/office/officeart/2005/8/layout/process5"/>
    <dgm:cxn modelId="{6B047545-D844-4C07-AF14-5F7E18FC13B9}" type="presParOf" srcId="{FF8AB0B2-A82B-4A62-8591-B4C6A120E8C8}" destId="{E66A4262-0A36-4317-A322-76F364639906}" srcOrd="0" destOrd="0" presId="urn:microsoft.com/office/officeart/2005/8/layout/process5"/>
    <dgm:cxn modelId="{81264EFF-7CAC-4F8B-8F7C-7C91FA98DE65}" type="presParOf" srcId="{FF8AB0B2-A82B-4A62-8591-B4C6A120E8C8}" destId="{38111F6F-197C-482A-8F87-FAF2A2BA5B9F}" srcOrd="1" destOrd="0" presId="urn:microsoft.com/office/officeart/2005/8/layout/process5"/>
    <dgm:cxn modelId="{5386C5E3-77A5-4E1D-810E-8E937FBED8F7}" type="presParOf" srcId="{38111F6F-197C-482A-8F87-FAF2A2BA5B9F}" destId="{BEA87A42-71E3-4F5E-991E-B4BD1B4E4F78}" srcOrd="0" destOrd="0" presId="urn:microsoft.com/office/officeart/2005/8/layout/process5"/>
    <dgm:cxn modelId="{37FA255D-08DF-4744-8402-8D4E4BB65736}" type="presParOf" srcId="{FF8AB0B2-A82B-4A62-8591-B4C6A120E8C8}" destId="{5427E5E6-1654-4744-8438-D28BACBAA8CC}" srcOrd="2" destOrd="0" presId="urn:microsoft.com/office/officeart/2005/8/layout/process5"/>
    <dgm:cxn modelId="{1A10B9E2-2CBC-49C0-BEA4-FC8B3FDF7A80}" type="presParOf" srcId="{FF8AB0B2-A82B-4A62-8591-B4C6A120E8C8}" destId="{7468690B-8B54-49DE-8C66-A120FEF64551}" srcOrd="3" destOrd="0" presId="urn:microsoft.com/office/officeart/2005/8/layout/process5"/>
    <dgm:cxn modelId="{AC737BA9-3407-4FEB-B43A-5710217A0E9A}" type="presParOf" srcId="{7468690B-8B54-49DE-8C66-A120FEF64551}" destId="{A9000B5A-0BF1-4AA8-B928-4681EE13B07D}" srcOrd="0" destOrd="0" presId="urn:microsoft.com/office/officeart/2005/8/layout/process5"/>
    <dgm:cxn modelId="{BBE21721-1251-4285-8580-004DD03C6F53}" type="presParOf" srcId="{FF8AB0B2-A82B-4A62-8591-B4C6A120E8C8}" destId="{E1678366-A36A-4464-B64A-7BBF43D42FAB}" srcOrd="4" destOrd="0" presId="urn:microsoft.com/office/officeart/2005/8/layout/process5"/>
    <dgm:cxn modelId="{5375F0C7-C9D1-42A8-ADFB-FE8DC8DEE21D}" type="presParOf" srcId="{FF8AB0B2-A82B-4A62-8591-B4C6A120E8C8}" destId="{CC18EB98-B4FF-4232-9C46-53762F1F7AC5}" srcOrd="5" destOrd="0" presId="urn:microsoft.com/office/officeart/2005/8/layout/process5"/>
    <dgm:cxn modelId="{8492F635-F526-41DB-816B-5117E3EEAE7D}" type="presParOf" srcId="{CC18EB98-B4FF-4232-9C46-53762F1F7AC5}" destId="{5940D4E5-536D-4ED0-8A53-6C6F87123D4E}" srcOrd="0" destOrd="0" presId="urn:microsoft.com/office/officeart/2005/8/layout/process5"/>
    <dgm:cxn modelId="{DA428453-B10A-4601-BF5C-A16F5E73F53B}" type="presParOf" srcId="{FF8AB0B2-A82B-4A62-8591-B4C6A120E8C8}" destId="{8852893C-DDED-413C-A4FC-208BEBE09FE7}" srcOrd="6" destOrd="0" presId="urn:microsoft.com/office/officeart/2005/8/layout/process5"/>
    <dgm:cxn modelId="{01075911-A66A-42A4-9972-02C3289FB4A8}" type="presParOf" srcId="{FF8AB0B2-A82B-4A62-8591-B4C6A120E8C8}" destId="{6D193AE6-6DF7-4014-8011-035907EFFA46}" srcOrd="7" destOrd="0" presId="urn:microsoft.com/office/officeart/2005/8/layout/process5"/>
    <dgm:cxn modelId="{81AA1C14-0C9D-4FDA-B85F-E8F6BF6F59C5}" type="presParOf" srcId="{6D193AE6-6DF7-4014-8011-035907EFFA46}" destId="{51C1F4A2-0864-429F-BFCD-197F85D53903}" srcOrd="0" destOrd="0" presId="urn:microsoft.com/office/officeart/2005/8/layout/process5"/>
    <dgm:cxn modelId="{4A7084F1-8329-4EA5-9426-426B44705A39}" type="presParOf" srcId="{FF8AB0B2-A82B-4A62-8591-B4C6A120E8C8}" destId="{B03AFB1C-06CC-43A6-92BD-9AA77E5D6644}" srcOrd="8" destOrd="0" presId="urn:microsoft.com/office/officeart/2005/8/layout/process5"/>
    <dgm:cxn modelId="{FDE1FC21-A04E-4192-A8CA-78D412D6A9ED}" type="presParOf" srcId="{FF8AB0B2-A82B-4A62-8591-B4C6A120E8C8}" destId="{7B3C058F-5B61-4AE2-9186-FD2249E34EA5}" srcOrd="9" destOrd="0" presId="urn:microsoft.com/office/officeart/2005/8/layout/process5"/>
    <dgm:cxn modelId="{1AC70614-0BF3-4A9B-A1A3-CA95D7122094}" type="presParOf" srcId="{7B3C058F-5B61-4AE2-9186-FD2249E34EA5}" destId="{E47AF1F4-8631-4576-9A7B-B31D337F3573}" srcOrd="0" destOrd="0" presId="urn:microsoft.com/office/officeart/2005/8/layout/process5"/>
    <dgm:cxn modelId="{E2352759-4DA7-4FCE-832C-7B1CEE8F1F28}" type="presParOf" srcId="{FF8AB0B2-A82B-4A62-8591-B4C6A120E8C8}" destId="{7BF40737-C7B6-416A-9366-5D64093708CB}"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34B75CF-203D-4FF7-A819-7590AB07EEDD}" type="doc">
      <dgm:prSet loTypeId="urn:microsoft.com/office/officeart/2005/8/layout/vList2" loCatId="list" qsTypeId="urn:microsoft.com/office/officeart/2005/8/quickstyle/simple4" qsCatId="simple" csTypeId="urn:microsoft.com/office/officeart/2005/8/colors/colorful4" csCatId="colorful" phldr="1"/>
      <dgm:spPr/>
    </dgm:pt>
    <dgm:pt modelId="{5623AE57-1DB4-48CD-B3EE-1DA6C0E73B58}">
      <dgm:prSet phldrT="[Texto]" custT="1"/>
      <dgm:spPr/>
      <dgm:t>
        <a:bodyPr/>
        <a:lstStyle/>
        <a:p>
          <a:pPr algn="ctr">
            <a:buClr>
              <a:srgbClr val="000000"/>
            </a:buClr>
            <a:buFont typeface="StarSymbol"/>
            <a:buChar char="-"/>
          </a:pPr>
          <a:r>
            <a:rPr lang="es-ES" sz="2400" b="1" spc="-1" dirty="0">
              <a:effectLst>
                <a:outerShdw blurRad="50800" dist="38100" dir="13500000" algn="br" rotWithShape="0">
                  <a:prstClr val="black">
                    <a:alpha val="40000"/>
                  </a:prstClr>
                </a:outerShdw>
              </a:effectLst>
              <a:latin typeface="+mj-lt"/>
            </a:rPr>
            <a:t>Se muestran tercos y malhumorados con frecuencia.</a:t>
          </a:r>
          <a:endParaRPr lang="es-CO" sz="2400" b="1" dirty="0">
            <a:effectLst>
              <a:outerShdw blurRad="50800" dist="38100" dir="13500000" algn="br" rotWithShape="0">
                <a:prstClr val="black">
                  <a:alpha val="40000"/>
                </a:prstClr>
              </a:outerShdw>
            </a:effectLst>
          </a:endParaRPr>
        </a:p>
      </dgm:t>
    </dgm:pt>
    <dgm:pt modelId="{521FB4DB-ABFC-4BF1-BA98-4BF99F0EB573}" type="parTrans" cxnId="{498BCF4C-BA52-4738-B1A7-CE45696189FA}">
      <dgm:prSet/>
      <dgm:spPr/>
      <dgm:t>
        <a:bodyPr/>
        <a:lstStyle/>
        <a:p>
          <a:endParaRPr lang="es-CO" b="1">
            <a:effectLst>
              <a:outerShdw blurRad="50800" dist="38100" dir="13500000" algn="br" rotWithShape="0">
                <a:prstClr val="black">
                  <a:alpha val="40000"/>
                </a:prstClr>
              </a:outerShdw>
            </a:effectLst>
          </a:endParaRPr>
        </a:p>
      </dgm:t>
    </dgm:pt>
    <dgm:pt modelId="{16050AF3-447A-40FB-B870-9AEF4E91DF16}" type="sibTrans" cxnId="{498BCF4C-BA52-4738-B1A7-CE45696189FA}">
      <dgm:prSet/>
      <dgm:spPr/>
      <dgm:t>
        <a:bodyPr/>
        <a:lstStyle/>
        <a:p>
          <a:endParaRPr lang="es-CO" b="1">
            <a:effectLst>
              <a:outerShdw blurRad="50800" dist="38100" dir="13500000" algn="br" rotWithShape="0">
                <a:prstClr val="black">
                  <a:alpha val="40000"/>
                </a:prstClr>
              </a:outerShdw>
            </a:effectLst>
          </a:endParaRPr>
        </a:p>
      </dgm:t>
    </dgm:pt>
    <dgm:pt modelId="{0E2551E7-8B49-4F3A-AA4B-0A4F9281A3BE}">
      <dgm:prSet phldrT="[Texto]" custT="1"/>
      <dgm:spPr/>
      <dgm:t>
        <a:bodyPr/>
        <a:lstStyle/>
        <a:p>
          <a:pPr algn="ctr">
            <a:buClr>
              <a:srgbClr val="000000"/>
            </a:buClr>
            <a:buFont typeface="StarSymbol"/>
            <a:buChar char="-"/>
          </a:pPr>
          <a:r>
            <a:rPr lang="es-ES" sz="2400" b="1" spc="-1" dirty="0">
              <a:effectLst>
                <a:outerShdw blurRad="50800" dist="38100" dir="13500000" algn="br" rotWithShape="0">
                  <a:prstClr val="black">
                    <a:alpha val="40000"/>
                  </a:prstClr>
                </a:outerShdw>
              </a:effectLst>
              <a:latin typeface="+mj-lt"/>
            </a:rPr>
            <a:t>A menudo son rechazados por sus compañeros.</a:t>
          </a:r>
          <a:endParaRPr lang="es-CO" sz="2400" b="1" dirty="0">
            <a:effectLst>
              <a:outerShdw blurRad="50800" dist="38100" dir="13500000" algn="br" rotWithShape="0">
                <a:prstClr val="black">
                  <a:alpha val="40000"/>
                </a:prstClr>
              </a:outerShdw>
            </a:effectLst>
          </a:endParaRPr>
        </a:p>
      </dgm:t>
    </dgm:pt>
    <dgm:pt modelId="{3CB1FBA7-3A7D-444F-8FD4-99D277B056D6}" type="parTrans" cxnId="{72A6CF11-6005-46BF-8E46-7C03B6771DBC}">
      <dgm:prSet/>
      <dgm:spPr/>
      <dgm:t>
        <a:bodyPr/>
        <a:lstStyle/>
        <a:p>
          <a:endParaRPr lang="es-CO" b="1">
            <a:effectLst>
              <a:outerShdw blurRad="50800" dist="38100" dir="13500000" algn="br" rotWithShape="0">
                <a:prstClr val="black">
                  <a:alpha val="40000"/>
                </a:prstClr>
              </a:outerShdw>
            </a:effectLst>
          </a:endParaRPr>
        </a:p>
      </dgm:t>
    </dgm:pt>
    <dgm:pt modelId="{7EC38183-3D0A-451A-87B9-572CE8ACC0A7}" type="sibTrans" cxnId="{72A6CF11-6005-46BF-8E46-7C03B6771DBC}">
      <dgm:prSet/>
      <dgm:spPr/>
      <dgm:t>
        <a:bodyPr/>
        <a:lstStyle/>
        <a:p>
          <a:endParaRPr lang="es-CO" b="1">
            <a:effectLst>
              <a:outerShdw blurRad="50800" dist="38100" dir="13500000" algn="br" rotWithShape="0">
                <a:prstClr val="black">
                  <a:alpha val="40000"/>
                </a:prstClr>
              </a:outerShdw>
            </a:effectLst>
          </a:endParaRPr>
        </a:p>
      </dgm:t>
    </dgm:pt>
    <dgm:pt modelId="{CAA964A3-AB4A-426C-B98E-9C599F2BE5BD}">
      <dgm:prSet phldrT="[Texto]" custT="1"/>
      <dgm:spPr/>
      <dgm:t>
        <a:bodyPr/>
        <a:lstStyle/>
        <a:p>
          <a:pPr algn="ctr">
            <a:buClr>
              <a:srgbClr val="000000"/>
            </a:buClr>
            <a:buFont typeface="StarSymbol"/>
            <a:buChar char="-"/>
          </a:pPr>
          <a:r>
            <a:rPr lang="es-ES" sz="2400" b="1" spc="-1" dirty="0">
              <a:effectLst>
                <a:outerShdw blurRad="50800" dist="38100" dir="13500000" algn="br" rotWithShape="0">
                  <a:prstClr val="black">
                    <a:alpha val="40000"/>
                  </a:prstClr>
                </a:outerShdw>
              </a:effectLst>
              <a:latin typeface="+mj-lt"/>
            </a:rPr>
            <a:t>Pueden presentar emociones extremas y desajustadas.</a:t>
          </a:r>
          <a:endParaRPr lang="es-CO" sz="2400" b="1" dirty="0">
            <a:effectLst>
              <a:outerShdw blurRad="50800" dist="38100" dir="13500000" algn="br" rotWithShape="0">
                <a:prstClr val="black">
                  <a:alpha val="40000"/>
                </a:prstClr>
              </a:outerShdw>
            </a:effectLst>
          </a:endParaRPr>
        </a:p>
      </dgm:t>
    </dgm:pt>
    <dgm:pt modelId="{C2716C35-6E9D-492A-BC01-215FADB5B943}" type="parTrans" cxnId="{DEF95630-C82D-469B-A5DA-33779C9EBD4E}">
      <dgm:prSet/>
      <dgm:spPr/>
      <dgm:t>
        <a:bodyPr/>
        <a:lstStyle/>
        <a:p>
          <a:endParaRPr lang="es-CO" b="1">
            <a:effectLst>
              <a:outerShdw blurRad="50800" dist="38100" dir="13500000" algn="br" rotWithShape="0">
                <a:prstClr val="black">
                  <a:alpha val="40000"/>
                </a:prstClr>
              </a:outerShdw>
            </a:effectLst>
          </a:endParaRPr>
        </a:p>
      </dgm:t>
    </dgm:pt>
    <dgm:pt modelId="{5E57D5D4-C529-48FC-B468-10D9948D4406}" type="sibTrans" cxnId="{DEF95630-C82D-469B-A5DA-33779C9EBD4E}">
      <dgm:prSet/>
      <dgm:spPr/>
      <dgm:t>
        <a:bodyPr/>
        <a:lstStyle/>
        <a:p>
          <a:endParaRPr lang="es-CO" b="1">
            <a:effectLst>
              <a:outerShdw blurRad="50800" dist="38100" dir="13500000" algn="br" rotWithShape="0">
                <a:prstClr val="black">
                  <a:alpha val="40000"/>
                </a:prstClr>
              </a:outerShdw>
            </a:effectLst>
          </a:endParaRPr>
        </a:p>
      </dgm:t>
    </dgm:pt>
    <dgm:pt modelId="{39E69861-6501-4EF1-8E47-6AA4D836413C}">
      <dgm:prSet phldrT="[Texto]" custT="1"/>
      <dgm:spPr/>
      <dgm:t>
        <a:bodyPr/>
        <a:lstStyle/>
        <a:p>
          <a:pPr algn="ctr"/>
          <a:r>
            <a:rPr lang="es-ES" sz="2000" b="0" spc="-1" dirty="0">
              <a:effectLst>
                <a:outerShdw blurRad="50800" dist="38100" dir="13500000" algn="br" rotWithShape="0">
                  <a:prstClr val="black">
                    <a:alpha val="40000"/>
                  </a:prstClr>
                </a:outerShdw>
              </a:effectLst>
              <a:latin typeface="+mj-lt"/>
            </a:rPr>
            <a:t>Dependen en mayor medida de formas externas de refuerzo inmediato que les ayuden a ser perseverantes en las conductas objetivo a conseguir</a:t>
          </a:r>
          <a:r>
            <a:rPr lang="es-ES" sz="1600" b="0" spc="-1" dirty="0">
              <a:effectLst>
                <a:outerShdw blurRad="50800" dist="38100" dir="13500000" algn="br" rotWithShape="0">
                  <a:prstClr val="black">
                    <a:alpha val="40000"/>
                  </a:prstClr>
                </a:outerShdw>
              </a:effectLst>
              <a:latin typeface="+mj-lt"/>
            </a:rPr>
            <a:t>.</a:t>
          </a:r>
          <a:endParaRPr lang="es-CO" sz="1600" b="0" dirty="0">
            <a:effectLst>
              <a:outerShdw blurRad="50800" dist="38100" dir="13500000" algn="br" rotWithShape="0">
                <a:prstClr val="black">
                  <a:alpha val="40000"/>
                </a:prstClr>
              </a:outerShdw>
            </a:effectLst>
          </a:endParaRPr>
        </a:p>
      </dgm:t>
    </dgm:pt>
    <dgm:pt modelId="{A5959F24-3BA3-4DA2-8ED8-7183E16B43B3}" type="parTrans" cxnId="{08B00E74-6196-4876-9CAF-6FCF8A2D2950}">
      <dgm:prSet/>
      <dgm:spPr/>
      <dgm:t>
        <a:bodyPr/>
        <a:lstStyle/>
        <a:p>
          <a:endParaRPr lang="es-CO" b="1">
            <a:effectLst>
              <a:outerShdw blurRad="50800" dist="38100" dir="13500000" algn="br" rotWithShape="0">
                <a:prstClr val="black">
                  <a:alpha val="40000"/>
                </a:prstClr>
              </a:outerShdw>
            </a:effectLst>
          </a:endParaRPr>
        </a:p>
      </dgm:t>
    </dgm:pt>
    <dgm:pt modelId="{C654BF92-9893-4892-AA1B-1101CC494C39}" type="sibTrans" cxnId="{08B00E74-6196-4876-9CAF-6FCF8A2D2950}">
      <dgm:prSet/>
      <dgm:spPr/>
      <dgm:t>
        <a:bodyPr/>
        <a:lstStyle/>
        <a:p>
          <a:endParaRPr lang="es-CO" b="1">
            <a:effectLst>
              <a:outerShdw blurRad="50800" dist="38100" dir="13500000" algn="br" rotWithShape="0">
                <a:prstClr val="black">
                  <a:alpha val="40000"/>
                </a:prstClr>
              </a:outerShdw>
            </a:effectLst>
          </a:endParaRPr>
        </a:p>
      </dgm:t>
    </dgm:pt>
    <dgm:pt modelId="{F3B9232A-F345-4612-9414-B3B5B0F90613}" type="pres">
      <dgm:prSet presAssocID="{234B75CF-203D-4FF7-A819-7590AB07EEDD}" presName="linear" presStyleCnt="0">
        <dgm:presLayoutVars>
          <dgm:animLvl val="lvl"/>
          <dgm:resizeHandles val="exact"/>
        </dgm:presLayoutVars>
      </dgm:prSet>
      <dgm:spPr/>
    </dgm:pt>
    <dgm:pt modelId="{1E14C60E-7903-4092-9C27-D1861114939E}" type="pres">
      <dgm:prSet presAssocID="{5623AE57-1DB4-48CD-B3EE-1DA6C0E73B58}" presName="parentText" presStyleLbl="node1" presStyleIdx="0" presStyleCnt="4">
        <dgm:presLayoutVars>
          <dgm:chMax val="0"/>
          <dgm:bulletEnabled val="1"/>
        </dgm:presLayoutVars>
      </dgm:prSet>
      <dgm:spPr/>
    </dgm:pt>
    <dgm:pt modelId="{A9B447B9-7798-4AD9-B2CC-6D2F0A5CDB9F}" type="pres">
      <dgm:prSet presAssocID="{16050AF3-447A-40FB-B870-9AEF4E91DF16}" presName="spacer" presStyleCnt="0"/>
      <dgm:spPr/>
    </dgm:pt>
    <dgm:pt modelId="{D1315E87-CDF1-495A-BE49-203208F05F59}" type="pres">
      <dgm:prSet presAssocID="{0E2551E7-8B49-4F3A-AA4B-0A4F9281A3BE}" presName="parentText" presStyleLbl="node1" presStyleIdx="1" presStyleCnt="4">
        <dgm:presLayoutVars>
          <dgm:chMax val="0"/>
          <dgm:bulletEnabled val="1"/>
        </dgm:presLayoutVars>
      </dgm:prSet>
      <dgm:spPr/>
    </dgm:pt>
    <dgm:pt modelId="{D18CF833-CF95-492E-A464-3C91830FCE79}" type="pres">
      <dgm:prSet presAssocID="{7EC38183-3D0A-451A-87B9-572CE8ACC0A7}" presName="spacer" presStyleCnt="0"/>
      <dgm:spPr/>
    </dgm:pt>
    <dgm:pt modelId="{5A94AE21-9624-484B-B108-94A1DC3ED25D}" type="pres">
      <dgm:prSet presAssocID="{CAA964A3-AB4A-426C-B98E-9C599F2BE5BD}" presName="parentText" presStyleLbl="node1" presStyleIdx="2" presStyleCnt="4">
        <dgm:presLayoutVars>
          <dgm:chMax val="0"/>
          <dgm:bulletEnabled val="1"/>
        </dgm:presLayoutVars>
      </dgm:prSet>
      <dgm:spPr/>
    </dgm:pt>
    <dgm:pt modelId="{2B10ADB4-CDB0-451E-9C86-9107F0989797}" type="pres">
      <dgm:prSet presAssocID="{5E57D5D4-C529-48FC-B468-10D9948D4406}" presName="spacer" presStyleCnt="0"/>
      <dgm:spPr/>
    </dgm:pt>
    <dgm:pt modelId="{0A1CCDAE-6F8D-461C-9698-A5B56828C4FB}" type="pres">
      <dgm:prSet presAssocID="{39E69861-6501-4EF1-8E47-6AA4D836413C}" presName="parentText" presStyleLbl="node1" presStyleIdx="3" presStyleCnt="4" custScaleY="123626" custLinFactNeighborX="231" custLinFactNeighborY="-53451">
        <dgm:presLayoutVars>
          <dgm:chMax val="0"/>
          <dgm:bulletEnabled val="1"/>
        </dgm:presLayoutVars>
      </dgm:prSet>
      <dgm:spPr/>
    </dgm:pt>
  </dgm:ptLst>
  <dgm:cxnLst>
    <dgm:cxn modelId="{DE83B00B-919B-4292-BC86-B59F8DFC4F09}" type="presOf" srcId="{5623AE57-1DB4-48CD-B3EE-1DA6C0E73B58}" destId="{1E14C60E-7903-4092-9C27-D1861114939E}" srcOrd="0" destOrd="0" presId="urn:microsoft.com/office/officeart/2005/8/layout/vList2"/>
    <dgm:cxn modelId="{72A6CF11-6005-46BF-8E46-7C03B6771DBC}" srcId="{234B75CF-203D-4FF7-A819-7590AB07EEDD}" destId="{0E2551E7-8B49-4F3A-AA4B-0A4F9281A3BE}" srcOrd="1" destOrd="0" parTransId="{3CB1FBA7-3A7D-444F-8FD4-99D277B056D6}" sibTransId="{7EC38183-3D0A-451A-87B9-572CE8ACC0A7}"/>
    <dgm:cxn modelId="{DEF95630-C82D-469B-A5DA-33779C9EBD4E}" srcId="{234B75CF-203D-4FF7-A819-7590AB07EEDD}" destId="{CAA964A3-AB4A-426C-B98E-9C599F2BE5BD}" srcOrd="2" destOrd="0" parTransId="{C2716C35-6E9D-492A-BC01-215FADB5B943}" sibTransId="{5E57D5D4-C529-48FC-B468-10D9948D4406}"/>
    <dgm:cxn modelId="{498BCF4C-BA52-4738-B1A7-CE45696189FA}" srcId="{234B75CF-203D-4FF7-A819-7590AB07EEDD}" destId="{5623AE57-1DB4-48CD-B3EE-1DA6C0E73B58}" srcOrd="0" destOrd="0" parTransId="{521FB4DB-ABFC-4BF1-BA98-4BF99F0EB573}" sibTransId="{16050AF3-447A-40FB-B870-9AEF4E91DF16}"/>
    <dgm:cxn modelId="{08B00E74-6196-4876-9CAF-6FCF8A2D2950}" srcId="{234B75CF-203D-4FF7-A819-7590AB07EEDD}" destId="{39E69861-6501-4EF1-8E47-6AA4D836413C}" srcOrd="3" destOrd="0" parTransId="{A5959F24-3BA3-4DA2-8ED8-7183E16B43B3}" sibTransId="{C654BF92-9893-4892-AA1B-1101CC494C39}"/>
    <dgm:cxn modelId="{EC3280B2-BF9B-4F04-A741-F145DBF219EB}" type="presOf" srcId="{234B75CF-203D-4FF7-A819-7590AB07EEDD}" destId="{F3B9232A-F345-4612-9414-B3B5B0F90613}" srcOrd="0" destOrd="0" presId="urn:microsoft.com/office/officeart/2005/8/layout/vList2"/>
    <dgm:cxn modelId="{F79E5AC4-D0AA-43A7-BA2C-44E500112D1F}" type="presOf" srcId="{CAA964A3-AB4A-426C-B98E-9C599F2BE5BD}" destId="{5A94AE21-9624-484B-B108-94A1DC3ED25D}" srcOrd="0" destOrd="0" presId="urn:microsoft.com/office/officeart/2005/8/layout/vList2"/>
    <dgm:cxn modelId="{B75385DC-E33B-44C8-BF2D-E889F9FCC382}" type="presOf" srcId="{39E69861-6501-4EF1-8E47-6AA4D836413C}" destId="{0A1CCDAE-6F8D-461C-9698-A5B56828C4FB}" srcOrd="0" destOrd="0" presId="urn:microsoft.com/office/officeart/2005/8/layout/vList2"/>
    <dgm:cxn modelId="{7E81DDF8-941C-48EC-9C72-33E695B36BBB}" type="presOf" srcId="{0E2551E7-8B49-4F3A-AA4B-0A4F9281A3BE}" destId="{D1315E87-CDF1-495A-BE49-203208F05F59}" srcOrd="0" destOrd="0" presId="urn:microsoft.com/office/officeart/2005/8/layout/vList2"/>
    <dgm:cxn modelId="{AD140A4E-0650-4FD6-86F6-C64214C38E68}" type="presParOf" srcId="{F3B9232A-F345-4612-9414-B3B5B0F90613}" destId="{1E14C60E-7903-4092-9C27-D1861114939E}" srcOrd="0" destOrd="0" presId="urn:microsoft.com/office/officeart/2005/8/layout/vList2"/>
    <dgm:cxn modelId="{C9A39F96-CDAE-4675-BE0D-01ED2649C24D}" type="presParOf" srcId="{F3B9232A-F345-4612-9414-B3B5B0F90613}" destId="{A9B447B9-7798-4AD9-B2CC-6D2F0A5CDB9F}" srcOrd="1" destOrd="0" presId="urn:microsoft.com/office/officeart/2005/8/layout/vList2"/>
    <dgm:cxn modelId="{EAB919C3-76C3-4260-A01D-B3CCE68AEBD5}" type="presParOf" srcId="{F3B9232A-F345-4612-9414-B3B5B0F90613}" destId="{D1315E87-CDF1-495A-BE49-203208F05F59}" srcOrd="2" destOrd="0" presId="urn:microsoft.com/office/officeart/2005/8/layout/vList2"/>
    <dgm:cxn modelId="{91789681-9264-41FB-B678-C3FDC06DD0DF}" type="presParOf" srcId="{F3B9232A-F345-4612-9414-B3B5B0F90613}" destId="{D18CF833-CF95-492E-A464-3C91830FCE79}" srcOrd="3" destOrd="0" presId="urn:microsoft.com/office/officeart/2005/8/layout/vList2"/>
    <dgm:cxn modelId="{B8C8C96B-5C5E-4086-AF66-FAC463313808}" type="presParOf" srcId="{F3B9232A-F345-4612-9414-B3B5B0F90613}" destId="{5A94AE21-9624-484B-B108-94A1DC3ED25D}" srcOrd="4" destOrd="0" presId="urn:microsoft.com/office/officeart/2005/8/layout/vList2"/>
    <dgm:cxn modelId="{6B9F9144-4481-4756-862A-242C2403F965}" type="presParOf" srcId="{F3B9232A-F345-4612-9414-B3B5B0F90613}" destId="{2B10ADB4-CDB0-451E-9C86-9107F0989797}" srcOrd="5" destOrd="0" presId="urn:microsoft.com/office/officeart/2005/8/layout/vList2"/>
    <dgm:cxn modelId="{5CF7A8F8-BA8F-4A6D-AD52-BBF3410544FE}" type="presParOf" srcId="{F3B9232A-F345-4612-9414-B3B5B0F90613}" destId="{0A1CCDAE-6F8D-461C-9698-A5B56828C4F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F807F98-9EE0-4C39-8BFD-09EA34EDFF80}" type="doc">
      <dgm:prSet loTypeId="urn:microsoft.com/office/officeart/2005/8/layout/hList3" loCatId="list" qsTypeId="urn:microsoft.com/office/officeart/2005/8/quickstyle/simple2" qsCatId="simple" csTypeId="urn:microsoft.com/office/officeart/2005/8/colors/colorful3" csCatId="colorful" phldr="1"/>
      <dgm:spPr/>
      <dgm:t>
        <a:bodyPr/>
        <a:lstStyle/>
        <a:p>
          <a:endParaRPr lang="es-ES"/>
        </a:p>
      </dgm:t>
    </dgm:pt>
    <dgm:pt modelId="{6AC5A28D-E8BD-485B-8F38-EFFA54113D7D}">
      <dgm:prSet custT="1"/>
      <dgm:spPr/>
      <dgm:t>
        <a:bodyPr/>
        <a:lstStyle/>
        <a:p>
          <a:r>
            <a:rPr lang="es-ES" sz="3200" dirty="0"/>
            <a:t>Problemas asociados al trastorno y que se manifiestan en diferentes ámbitos de la vida cotidiana: </a:t>
          </a:r>
        </a:p>
      </dgm:t>
    </dgm:pt>
    <dgm:pt modelId="{C9D58D40-6B7B-48B9-88B8-AFC12E887069}" type="parTrans" cxnId="{45FF8332-02B4-47F7-BFA1-8663ADF3218F}">
      <dgm:prSet/>
      <dgm:spPr/>
      <dgm:t>
        <a:bodyPr/>
        <a:lstStyle/>
        <a:p>
          <a:endParaRPr lang="es-ES"/>
        </a:p>
      </dgm:t>
    </dgm:pt>
    <dgm:pt modelId="{974BA690-F58A-4D18-A019-0CD5FEBCADF4}" type="sibTrans" cxnId="{45FF8332-02B4-47F7-BFA1-8663ADF3218F}">
      <dgm:prSet/>
      <dgm:spPr/>
      <dgm:t>
        <a:bodyPr/>
        <a:lstStyle/>
        <a:p>
          <a:endParaRPr lang="es-ES"/>
        </a:p>
      </dgm:t>
    </dgm:pt>
    <dgm:pt modelId="{7AC9987D-0CD4-4564-AB13-33696211D230}">
      <dgm:prSet custT="1"/>
      <dgm:spPr/>
      <dgm:t>
        <a:bodyPr/>
        <a:lstStyle/>
        <a:p>
          <a:r>
            <a:rPr lang="es-ES" sz="3200" dirty="0"/>
            <a:t>Falta de </a:t>
          </a:r>
          <a:r>
            <a:rPr lang="es-ES" sz="3200" dirty="0" err="1"/>
            <a:t>auto-estima</a:t>
          </a:r>
          <a:r>
            <a:rPr lang="es-ES" sz="3200" dirty="0"/>
            <a:t> </a:t>
          </a:r>
        </a:p>
      </dgm:t>
    </dgm:pt>
    <dgm:pt modelId="{39D68604-087C-4B6F-9BE3-C921D4B9B377}" type="parTrans" cxnId="{F4D29D14-B5B1-4A5C-A1FC-26775F268A72}">
      <dgm:prSet/>
      <dgm:spPr/>
      <dgm:t>
        <a:bodyPr/>
        <a:lstStyle/>
        <a:p>
          <a:endParaRPr lang="es-ES"/>
        </a:p>
      </dgm:t>
    </dgm:pt>
    <dgm:pt modelId="{24DDC63D-7FF7-40B2-A258-E9903551E39A}" type="sibTrans" cxnId="{F4D29D14-B5B1-4A5C-A1FC-26775F268A72}">
      <dgm:prSet/>
      <dgm:spPr/>
      <dgm:t>
        <a:bodyPr/>
        <a:lstStyle/>
        <a:p>
          <a:endParaRPr lang="es-ES"/>
        </a:p>
      </dgm:t>
    </dgm:pt>
    <dgm:pt modelId="{BB3E5168-C17C-47D9-9CF8-781AF340FBA3}">
      <dgm:prSet custT="1"/>
      <dgm:spPr/>
      <dgm:t>
        <a:bodyPr/>
        <a:lstStyle/>
        <a:p>
          <a:r>
            <a:rPr lang="es-ES" sz="2800" dirty="0" err="1"/>
            <a:t>Dificul-tades</a:t>
          </a:r>
          <a:r>
            <a:rPr lang="es-ES" sz="2800" dirty="0"/>
            <a:t> de </a:t>
          </a:r>
          <a:r>
            <a:rPr lang="es-ES" sz="2800" dirty="0" err="1"/>
            <a:t>apren-dizaje</a:t>
          </a:r>
          <a:r>
            <a:rPr lang="es-ES" sz="3200" dirty="0"/>
            <a:t> </a:t>
          </a:r>
        </a:p>
      </dgm:t>
    </dgm:pt>
    <dgm:pt modelId="{5A61AC3F-73E1-44D9-85CF-8FCE5D839825}" type="parTrans" cxnId="{F9D53954-D9E6-41C3-B799-3A8CF1E5EF22}">
      <dgm:prSet/>
      <dgm:spPr/>
      <dgm:t>
        <a:bodyPr/>
        <a:lstStyle/>
        <a:p>
          <a:endParaRPr lang="es-ES"/>
        </a:p>
      </dgm:t>
    </dgm:pt>
    <dgm:pt modelId="{F34B95F8-5550-49BF-802A-E461629B1DE8}" type="sibTrans" cxnId="{F9D53954-D9E6-41C3-B799-3A8CF1E5EF22}">
      <dgm:prSet/>
      <dgm:spPr/>
      <dgm:t>
        <a:bodyPr/>
        <a:lstStyle/>
        <a:p>
          <a:endParaRPr lang="es-ES"/>
        </a:p>
      </dgm:t>
    </dgm:pt>
    <dgm:pt modelId="{5E16C2B6-6601-4282-916C-7226BDB2C3F3}">
      <dgm:prSet custT="1"/>
      <dgm:spPr/>
      <dgm:t>
        <a:bodyPr/>
        <a:lstStyle/>
        <a:p>
          <a:r>
            <a:rPr lang="es-ES" sz="2800" dirty="0"/>
            <a:t>Frustración en la escuela </a:t>
          </a:r>
        </a:p>
      </dgm:t>
    </dgm:pt>
    <dgm:pt modelId="{BF1E2A56-BE7B-47E6-AEA6-721BEA0D0179}" type="parTrans" cxnId="{8A0AC36C-BCA6-4A14-B32E-872327989D80}">
      <dgm:prSet/>
      <dgm:spPr/>
      <dgm:t>
        <a:bodyPr/>
        <a:lstStyle/>
        <a:p>
          <a:endParaRPr lang="es-ES"/>
        </a:p>
      </dgm:t>
    </dgm:pt>
    <dgm:pt modelId="{DCD75CF7-E10D-41DB-AEEF-CF1867EC2CA0}" type="sibTrans" cxnId="{8A0AC36C-BCA6-4A14-B32E-872327989D80}">
      <dgm:prSet/>
      <dgm:spPr/>
      <dgm:t>
        <a:bodyPr/>
        <a:lstStyle/>
        <a:p>
          <a:endParaRPr lang="es-ES"/>
        </a:p>
      </dgm:t>
    </dgm:pt>
    <dgm:pt modelId="{221289DE-62CF-434C-B2CF-4240D4AF4611}">
      <dgm:prSet custT="1"/>
      <dgm:spPr/>
      <dgm:t>
        <a:bodyPr/>
        <a:lstStyle/>
        <a:p>
          <a:r>
            <a:rPr lang="es-ES" sz="2800" dirty="0" err="1"/>
            <a:t>Conflic</a:t>
          </a:r>
          <a:r>
            <a:rPr lang="es-ES" sz="2800" dirty="0"/>
            <a:t>-tos con los padres </a:t>
          </a:r>
        </a:p>
      </dgm:t>
    </dgm:pt>
    <dgm:pt modelId="{150097DB-F9D3-4119-8CFE-8283013F3CF8}" type="parTrans" cxnId="{3ABAAF3D-ADC0-4F7E-A04B-DE0CBD3AA444}">
      <dgm:prSet/>
      <dgm:spPr/>
      <dgm:t>
        <a:bodyPr/>
        <a:lstStyle/>
        <a:p>
          <a:endParaRPr lang="es-ES"/>
        </a:p>
      </dgm:t>
    </dgm:pt>
    <dgm:pt modelId="{73BBF335-4B10-462D-870E-C9D6BD218798}" type="sibTrans" cxnId="{3ABAAF3D-ADC0-4F7E-A04B-DE0CBD3AA444}">
      <dgm:prSet/>
      <dgm:spPr/>
      <dgm:t>
        <a:bodyPr/>
        <a:lstStyle/>
        <a:p>
          <a:endParaRPr lang="es-ES"/>
        </a:p>
      </dgm:t>
    </dgm:pt>
    <dgm:pt modelId="{C6BC86F2-A8C0-4F7C-A35E-B9941386D1C0}">
      <dgm:prSet custT="1"/>
      <dgm:spPr/>
      <dgm:t>
        <a:bodyPr/>
        <a:lstStyle/>
        <a:p>
          <a:r>
            <a:rPr lang="es-ES" sz="2200" dirty="0"/>
            <a:t>Dificulta-des en las relaciones persona-les: </a:t>
          </a:r>
          <a:r>
            <a:rPr lang="es-ES" sz="2200" dirty="0" err="1"/>
            <a:t>compañe</a:t>
          </a:r>
          <a:r>
            <a:rPr lang="es-ES" sz="2200" dirty="0"/>
            <a:t>-ros, profesores padres </a:t>
          </a:r>
        </a:p>
      </dgm:t>
    </dgm:pt>
    <dgm:pt modelId="{7FA2E0E8-F764-489F-8235-7845ED70A2E8}" type="parTrans" cxnId="{BF714B97-B5B1-44BA-B6C3-ECDF7E73D579}">
      <dgm:prSet/>
      <dgm:spPr/>
      <dgm:t>
        <a:bodyPr/>
        <a:lstStyle/>
        <a:p>
          <a:endParaRPr lang="es-ES"/>
        </a:p>
      </dgm:t>
    </dgm:pt>
    <dgm:pt modelId="{B84CDB22-6A76-49E4-A24C-D437D6430D52}" type="sibTrans" cxnId="{BF714B97-B5B1-44BA-B6C3-ECDF7E73D579}">
      <dgm:prSet/>
      <dgm:spPr/>
      <dgm:t>
        <a:bodyPr/>
        <a:lstStyle/>
        <a:p>
          <a:endParaRPr lang="es-ES"/>
        </a:p>
      </dgm:t>
    </dgm:pt>
    <dgm:pt modelId="{1F54380C-7CF3-4141-9991-76B2A693A3B9}">
      <dgm:prSet custT="1"/>
      <dgm:spPr/>
      <dgm:t>
        <a:bodyPr/>
        <a:lstStyle/>
        <a:p>
          <a:r>
            <a:rPr lang="es-ES" sz="2400" dirty="0"/>
            <a:t>Dificultad para la comprensión y </a:t>
          </a:r>
          <a:r>
            <a:rPr lang="es-ES" sz="2400" dirty="0" err="1"/>
            <a:t>cumpli</a:t>
          </a:r>
          <a:r>
            <a:rPr lang="es-ES" sz="2400" dirty="0"/>
            <a:t>-miento de las normas </a:t>
          </a:r>
        </a:p>
      </dgm:t>
    </dgm:pt>
    <dgm:pt modelId="{C9E4CE0F-6BEC-46C5-86D2-4A0B1CE6D138}" type="parTrans" cxnId="{2E3C5931-21B9-42CD-991F-90E3DCAE77D6}">
      <dgm:prSet/>
      <dgm:spPr/>
      <dgm:t>
        <a:bodyPr/>
        <a:lstStyle/>
        <a:p>
          <a:endParaRPr lang="es-ES"/>
        </a:p>
      </dgm:t>
    </dgm:pt>
    <dgm:pt modelId="{F0F05525-6DB8-413C-920C-15466ADA7B44}" type="sibTrans" cxnId="{2E3C5931-21B9-42CD-991F-90E3DCAE77D6}">
      <dgm:prSet/>
      <dgm:spPr/>
      <dgm:t>
        <a:bodyPr/>
        <a:lstStyle/>
        <a:p>
          <a:endParaRPr lang="es-ES"/>
        </a:p>
      </dgm:t>
    </dgm:pt>
    <dgm:pt modelId="{D2693662-C833-41B9-9A15-26B5A60F8291}">
      <dgm:prSet custT="1"/>
      <dgm:spPr/>
      <dgm:t>
        <a:bodyPr/>
        <a:lstStyle/>
        <a:p>
          <a:r>
            <a:rPr lang="es-ES" sz="3200" dirty="0"/>
            <a:t>Desorganización</a:t>
          </a:r>
          <a:r>
            <a:rPr lang="es-ES" sz="2000" dirty="0"/>
            <a:t> </a:t>
          </a:r>
          <a:endParaRPr lang="es-ES" sz="1400" dirty="0"/>
        </a:p>
      </dgm:t>
    </dgm:pt>
    <dgm:pt modelId="{86874870-A9C5-433A-BC5A-19756B21AC7E}" type="parTrans" cxnId="{FD356072-4E01-42D3-AFD7-9BCD6737CA4C}">
      <dgm:prSet/>
      <dgm:spPr/>
      <dgm:t>
        <a:bodyPr/>
        <a:lstStyle/>
        <a:p>
          <a:endParaRPr lang="es-ES"/>
        </a:p>
      </dgm:t>
    </dgm:pt>
    <dgm:pt modelId="{88561E9D-8FC7-4A7B-AFAB-F41D04CFB03F}" type="sibTrans" cxnId="{FD356072-4E01-42D3-AFD7-9BCD6737CA4C}">
      <dgm:prSet/>
      <dgm:spPr/>
      <dgm:t>
        <a:bodyPr/>
        <a:lstStyle/>
        <a:p>
          <a:endParaRPr lang="es-ES"/>
        </a:p>
      </dgm:t>
    </dgm:pt>
    <dgm:pt modelId="{C35BBC0F-E994-42E8-AA6A-1BA8E233441E}">
      <dgm:prSet custT="1"/>
      <dgm:spPr/>
      <dgm:t>
        <a:bodyPr/>
        <a:lstStyle/>
        <a:p>
          <a:r>
            <a:rPr lang="es-ES" sz="2800" dirty="0"/>
            <a:t>Falta de perseverancia</a:t>
          </a:r>
        </a:p>
      </dgm:t>
    </dgm:pt>
    <dgm:pt modelId="{7464DA57-9970-4036-B76F-09539D5A97C0}" type="parTrans" cxnId="{3142F134-1825-435B-BE1F-D4DB6CF16F96}">
      <dgm:prSet/>
      <dgm:spPr/>
      <dgm:t>
        <a:bodyPr/>
        <a:lstStyle/>
        <a:p>
          <a:endParaRPr lang="es-ES"/>
        </a:p>
      </dgm:t>
    </dgm:pt>
    <dgm:pt modelId="{B2A5D67A-9BA3-4CCD-97BB-B2A4722C187F}" type="sibTrans" cxnId="{3142F134-1825-435B-BE1F-D4DB6CF16F96}">
      <dgm:prSet/>
      <dgm:spPr/>
      <dgm:t>
        <a:bodyPr/>
        <a:lstStyle/>
        <a:p>
          <a:endParaRPr lang="es-ES"/>
        </a:p>
      </dgm:t>
    </dgm:pt>
    <dgm:pt modelId="{52BA4D9C-88FE-46F4-9712-C49D6747EF9E}" type="pres">
      <dgm:prSet presAssocID="{BF807F98-9EE0-4C39-8BFD-09EA34EDFF80}" presName="composite" presStyleCnt="0">
        <dgm:presLayoutVars>
          <dgm:chMax val="1"/>
          <dgm:dir/>
          <dgm:resizeHandles val="exact"/>
        </dgm:presLayoutVars>
      </dgm:prSet>
      <dgm:spPr/>
    </dgm:pt>
    <dgm:pt modelId="{BB25C450-F401-48A9-A83F-F0945B4FD1D5}" type="pres">
      <dgm:prSet presAssocID="{6AC5A28D-E8BD-485B-8F38-EFFA54113D7D}" presName="roof" presStyleLbl="dkBgShp" presStyleIdx="0" presStyleCnt="2"/>
      <dgm:spPr/>
    </dgm:pt>
    <dgm:pt modelId="{1ABDB23B-549B-4483-92A4-5FFE5242B8FB}" type="pres">
      <dgm:prSet presAssocID="{6AC5A28D-E8BD-485B-8F38-EFFA54113D7D}" presName="pillars" presStyleCnt="0"/>
      <dgm:spPr/>
    </dgm:pt>
    <dgm:pt modelId="{2922BDEF-9C86-4F05-A68F-6B58BE9C83C3}" type="pres">
      <dgm:prSet presAssocID="{6AC5A28D-E8BD-485B-8F38-EFFA54113D7D}" presName="pillar1" presStyleLbl="node1" presStyleIdx="0" presStyleCnt="8">
        <dgm:presLayoutVars>
          <dgm:bulletEnabled val="1"/>
        </dgm:presLayoutVars>
      </dgm:prSet>
      <dgm:spPr/>
    </dgm:pt>
    <dgm:pt modelId="{8BDD118F-0AE7-4B7D-9417-821753495E4E}" type="pres">
      <dgm:prSet presAssocID="{BB3E5168-C17C-47D9-9CF8-781AF340FBA3}" presName="pillarX" presStyleLbl="node1" presStyleIdx="1" presStyleCnt="8">
        <dgm:presLayoutVars>
          <dgm:bulletEnabled val="1"/>
        </dgm:presLayoutVars>
      </dgm:prSet>
      <dgm:spPr/>
    </dgm:pt>
    <dgm:pt modelId="{8B412FFE-F8A6-4834-8F2A-65352AA58FF9}" type="pres">
      <dgm:prSet presAssocID="{5E16C2B6-6601-4282-916C-7226BDB2C3F3}" presName="pillarX" presStyleLbl="node1" presStyleIdx="2" presStyleCnt="8" custLinFactNeighborX="-1942" custLinFactNeighborY="-585">
        <dgm:presLayoutVars>
          <dgm:bulletEnabled val="1"/>
        </dgm:presLayoutVars>
      </dgm:prSet>
      <dgm:spPr/>
    </dgm:pt>
    <dgm:pt modelId="{82660A1D-FD40-497B-A413-097F29A8D81E}" type="pres">
      <dgm:prSet presAssocID="{221289DE-62CF-434C-B2CF-4240D4AF4611}" presName="pillarX" presStyleLbl="node1" presStyleIdx="3" presStyleCnt="8">
        <dgm:presLayoutVars>
          <dgm:bulletEnabled val="1"/>
        </dgm:presLayoutVars>
      </dgm:prSet>
      <dgm:spPr/>
    </dgm:pt>
    <dgm:pt modelId="{F18C11B6-7D9C-4760-8098-BCFA35F6FCD9}" type="pres">
      <dgm:prSet presAssocID="{C6BC86F2-A8C0-4F7C-A35E-B9941386D1C0}" presName="pillarX" presStyleLbl="node1" presStyleIdx="4" presStyleCnt="8">
        <dgm:presLayoutVars>
          <dgm:bulletEnabled val="1"/>
        </dgm:presLayoutVars>
      </dgm:prSet>
      <dgm:spPr/>
    </dgm:pt>
    <dgm:pt modelId="{1FF15CF7-2462-49BE-B37D-77D432D3410A}" type="pres">
      <dgm:prSet presAssocID="{1F54380C-7CF3-4141-9991-76B2A693A3B9}" presName="pillarX" presStyleLbl="node1" presStyleIdx="5" presStyleCnt="8">
        <dgm:presLayoutVars>
          <dgm:bulletEnabled val="1"/>
        </dgm:presLayoutVars>
      </dgm:prSet>
      <dgm:spPr/>
    </dgm:pt>
    <dgm:pt modelId="{976E98A9-0EB4-4378-A3F0-FC9D553F096D}" type="pres">
      <dgm:prSet presAssocID="{D2693662-C833-41B9-9A15-26B5A60F8291}" presName="pillarX" presStyleLbl="node1" presStyleIdx="6" presStyleCnt="8">
        <dgm:presLayoutVars>
          <dgm:bulletEnabled val="1"/>
        </dgm:presLayoutVars>
      </dgm:prSet>
      <dgm:spPr/>
    </dgm:pt>
    <dgm:pt modelId="{0DB1B2DB-08B9-49A9-8EF1-303921E73D48}" type="pres">
      <dgm:prSet presAssocID="{C35BBC0F-E994-42E8-AA6A-1BA8E233441E}" presName="pillarX" presStyleLbl="node1" presStyleIdx="7" presStyleCnt="8">
        <dgm:presLayoutVars>
          <dgm:bulletEnabled val="1"/>
        </dgm:presLayoutVars>
      </dgm:prSet>
      <dgm:spPr/>
    </dgm:pt>
    <dgm:pt modelId="{38528E52-9887-4E88-AC65-D1FA8745FEFE}" type="pres">
      <dgm:prSet presAssocID="{6AC5A28D-E8BD-485B-8F38-EFFA54113D7D}" presName="base" presStyleLbl="dkBgShp" presStyleIdx="1" presStyleCnt="2"/>
      <dgm:spPr/>
    </dgm:pt>
  </dgm:ptLst>
  <dgm:cxnLst>
    <dgm:cxn modelId="{F4D29D14-B5B1-4A5C-A1FC-26775F268A72}" srcId="{6AC5A28D-E8BD-485B-8F38-EFFA54113D7D}" destId="{7AC9987D-0CD4-4564-AB13-33696211D230}" srcOrd="0" destOrd="0" parTransId="{39D68604-087C-4B6F-9BE3-C921D4B9B377}" sibTransId="{24DDC63D-7FF7-40B2-A258-E9903551E39A}"/>
    <dgm:cxn modelId="{9569E91E-C66A-499D-95A3-853E3FA93B13}" type="presOf" srcId="{7AC9987D-0CD4-4564-AB13-33696211D230}" destId="{2922BDEF-9C86-4F05-A68F-6B58BE9C83C3}" srcOrd="0" destOrd="0" presId="urn:microsoft.com/office/officeart/2005/8/layout/hList3"/>
    <dgm:cxn modelId="{2E3C5931-21B9-42CD-991F-90E3DCAE77D6}" srcId="{6AC5A28D-E8BD-485B-8F38-EFFA54113D7D}" destId="{1F54380C-7CF3-4141-9991-76B2A693A3B9}" srcOrd="5" destOrd="0" parTransId="{C9E4CE0F-6BEC-46C5-86D2-4A0B1CE6D138}" sibTransId="{F0F05525-6DB8-413C-920C-15466ADA7B44}"/>
    <dgm:cxn modelId="{45FF8332-02B4-47F7-BFA1-8663ADF3218F}" srcId="{BF807F98-9EE0-4C39-8BFD-09EA34EDFF80}" destId="{6AC5A28D-E8BD-485B-8F38-EFFA54113D7D}" srcOrd="0" destOrd="0" parTransId="{C9D58D40-6B7B-48B9-88B8-AFC12E887069}" sibTransId="{974BA690-F58A-4D18-A019-0CD5FEBCADF4}"/>
    <dgm:cxn modelId="{3142F134-1825-435B-BE1F-D4DB6CF16F96}" srcId="{6AC5A28D-E8BD-485B-8F38-EFFA54113D7D}" destId="{C35BBC0F-E994-42E8-AA6A-1BA8E233441E}" srcOrd="7" destOrd="0" parTransId="{7464DA57-9970-4036-B76F-09539D5A97C0}" sibTransId="{B2A5D67A-9BA3-4CCD-97BB-B2A4722C187F}"/>
    <dgm:cxn modelId="{3ABAAF3D-ADC0-4F7E-A04B-DE0CBD3AA444}" srcId="{6AC5A28D-E8BD-485B-8F38-EFFA54113D7D}" destId="{221289DE-62CF-434C-B2CF-4240D4AF4611}" srcOrd="3" destOrd="0" parTransId="{150097DB-F9D3-4119-8CFE-8283013F3CF8}" sibTransId="{73BBF335-4B10-462D-870E-C9D6BD218798}"/>
    <dgm:cxn modelId="{4A176D44-B143-4A20-B68D-752E6AED7E0D}" type="presOf" srcId="{1F54380C-7CF3-4141-9991-76B2A693A3B9}" destId="{1FF15CF7-2462-49BE-B37D-77D432D3410A}" srcOrd="0" destOrd="0" presId="urn:microsoft.com/office/officeart/2005/8/layout/hList3"/>
    <dgm:cxn modelId="{8A0AC36C-BCA6-4A14-B32E-872327989D80}" srcId="{6AC5A28D-E8BD-485B-8F38-EFFA54113D7D}" destId="{5E16C2B6-6601-4282-916C-7226BDB2C3F3}" srcOrd="2" destOrd="0" parTransId="{BF1E2A56-BE7B-47E6-AEA6-721BEA0D0179}" sibTransId="{DCD75CF7-E10D-41DB-AEEF-CF1867EC2CA0}"/>
    <dgm:cxn modelId="{FD356072-4E01-42D3-AFD7-9BCD6737CA4C}" srcId="{6AC5A28D-E8BD-485B-8F38-EFFA54113D7D}" destId="{D2693662-C833-41B9-9A15-26B5A60F8291}" srcOrd="6" destOrd="0" parTransId="{86874870-A9C5-433A-BC5A-19756B21AC7E}" sibTransId="{88561E9D-8FC7-4A7B-AFAB-F41D04CFB03F}"/>
    <dgm:cxn modelId="{9DCDE552-55CF-4311-9B98-A810EAF99272}" type="presOf" srcId="{C6BC86F2-A8C0-4F7C-A35E-B9941386D1C0}" destId="{F18C11B6-7D9C-4760-8098-BCFA35F6FCD9}" srcOrd="0" destOrd="0" presId="urn:microsoft.com/office/officeart/2005/8/layout/hList3"/>
    <dgm:cxn modelId="{F9D53954-D9E6-41C3-B799-3A8CF1E5EF22}" srcId="{6AC5A28D-E8BD-485B-8F38-EFFA54113D7D}" destId="{BB3E5168-C17C-47D9-9CF8-781AF340FBA3}" srcOrd="1" destOrd="0" parTransId="{5A61AC3F-73E1-44D9-85CF-8FCE5D839825}" sibTransId="{F34B95F8-5550-49BF-802A-E461629B1DE8}"/>
    <dgm:cxn modelId="{643FC175-D1C9-4D52-9C1E-07474DF26BE2}" type="presOf" srcId="{5E16C2B6-6601-4282-916C-7226BDB2C3F3}" destId="{8B412FFE-F8A6-4834-8F2A-65352AA58FF9}" srcOrd="0" destOrd="0" presId="urn:microsoft.com/office/officeart/2005/8/layout/hList3"/>
    <dgm:cxn modelId="{3351DF79-6576-45CF-BC67-A663576E6590}" type="presOf" srcId="{BB3E5168-C17C-47D9-9CF8-781AF340FBA3}" destId="{8BDD118F-0AE7-4B7D-9417-821753495E4E}" srcOrd="0" destOrd="0" presId="urn:microsoft.com/office/officeart/2005/8/layout/hList3"/>
    <dgm:cxn modelId="{0599BE7A-C72C-4E0C-98FC-21A13D9BB6E5}" type="presOf" srcId="{BF807F98-9EE0-4C39-8BFD-09EA34EDFF80}" destId="{52BA4D9C-88FE-46F4-9712-C49D6747EF9E}" srcOrd="0" destOrd="0" presId="urn:microsoft.com/office/officeart/2005/8/layout/hList3"/>
    <dgm:cxn modelId="{1DB05F7C-15C4-4722-8F74-6F1F8336A388}" type="presOf" srcId="{C35BBC0F-E994-42E8-AA6A-1BA8E233441E}" destId="{0DB1B2DB-08B9-49A9-8EF1-303921E73D48}" srcOrd="0" destOrd="0" presId="urn:microsoft.com/office/officeart/2005/8/layout/hList3"/>
    <dgm:cxn modelId="{EA839583-2BD4-46AC-9D05-859BA9EE9E74}" type="presOf" srcId="{D2693662-C833-41B9-9A15-26B5A60F8291}" destId="{976E98A9-0EB4-4378-A3F0-FC9D553F096D}" srcOrd="0" destOrd="0" presId="urn:microsoft.com/office/officeart/2005/8/layout/hList3"/>
    <dgm:cxn modelId="{BF714B97-B5B1-44BA-B6C3-ECDF7E73D579}" srcId="{6AC5A28D-E8BD-485B-8F38-EFFA54113D7D}" destId="{C6BC86F2-A8C0-4F7C-A35E-B9941386D1C0}" srcOrd="4" destOrd="0" parTransId="{7FA2E0E8-F764-489F-8235-7845ED70A2E8}" sibTransId="{B84CDB22-6A76-49E4-A24C-D437D6430D52}"/>
    <dgm:cxn modelId="{8BD30299-DEC2-48AB-A50B-2C289031BBA0}" type="presOf" srcId="{221289DE-62CF-434C-B2CF-4240D4AF4611}" destId="{82660A1D-FD40-497B-A413-097F29A8D81E}" srcOrd="0" destOrd="0" presId="urn:microsoft.com/office/officeart/2005/8/layout/hList3"/>
    <dgm:cxn modelId="{99BA14B3-A1B8-462F-9AC6-F21BBEFEE04C}" type="presOf" srcId="{6AC5A28D-E8BD-485B-8F38-EFFA54113D7D}" destId="{BB25C450-F401-48A9-A83F-F0945B4FD1D5}" srcOrd="0" destOrd="0" presId="urn:microsoft.com/office/officeart/2005/8/layout/hList3"/>
    <dgm:cxn modelId="{0BAF8EBA-3A49-4018-8485-95F252556A73}" type="presParOf" srcId="{52BA4D9C-88FE-46F4-9712-C49D6747EF9E}" destId="{BB25C450-F401-48A9-A83F-F0945B4FD1D5}" srcOrd="0" destOrd="0" presId="urn:microsoft.com/office/officeart/2005/8/layout/hList3"/>
    <dgm:cxn modelId="{E072F0F3-C174-40FB-9E4B-70C5F2A53AE9}" type="presParOf" srcId="{52BA4D9C-88FE-46F4-9712-C49D6747EF9E}" destId="{1ABDB23B-549B-4483-92A4-5FFE5242B8FB}" srcOrd="1" destOrd="0" presId="urn:microsoft.com/office/officeart/2005/8/layout/hList3"/>
    <dgm:cxn modelId="{B75B6C9A-AE47-41A0-917B-483B7D7AEE14}" type="presParOf" srcId="{1ABDB23B-549B-4483-92A4-5FFE5242B8FB}" destId="{2922BDEF-9C86-4F05-A68F-6B58BE9C83C3}" srcOrd="0" destOrd="0" presId="urn:microsoft.com/office/officeart/2005/8/layout/hList3"/>
    <dgm:cxn modelId="{F8CCC0BD-7839-428D-8312-7F38776543BD}" type="presParOf" srcId="{1ABDB23B-549B-4483-92A4-5FFE5242B8FB}" destId="{8BDD118F-0AE7-4B7D-9417-821753495E4E}" srcOrd="1" destOrd="0" presId="urn:microsoft.com/office/officeart/2005/8/layout/hList3"/>
    <dgm:cxn modelId="{9CEFBD95-73CC-4BC0-8717-54FC97B416D5}" type="presParOf" srcId="{1ABDB23B-549B-4483-92A4-5FFE5242B8FB}" destId="{8B412FFE-F8A6-4834-8F2A-65352AA58FF9}" srcOrd="2" destOrd="0" presId="urn:microsoft.com/office/officeart/2005/8/layout/hList3"/>
    <dgm:cxn modelId="{D2192588-6BD4-40A6-BA0A-3D33C3172247}" type="presParOf" srcId="{1ABDB23B-549B-4483-92A4-5FFE5242B8FB}" destId="{82660A1D-FD40-497B-A413-097F29A8D81E}" srcOrd="3" destOrd="0" presId="urn:microsoft.com/office/officeart/2005/8/layout/hList3"/>
    <dgm:cxn modelId="{20E2470A-2ECD-4CCB-B34E-DAD61C84AC54}" type="presParOf" srcId="{1ABDB23B-549B-4483-92A4-5FFE5242B8FB}" destId="{F18C11B6-7D9C-4760-8098-BCFA35F6FCD9}" srcOrd="4" destOrd="0" presId="urn:microsoft.com/office/officeart/2005/8/layout/hList3"/>
    <dgm:cxn modelId="{23CB2A99-AAAF-43F8-91EC-D33EA8D0064F}" type="presParOf" srcId="{1ABDB23B-549B-4483-92A4-5FFE5242B8FB}" destId="{1FF15CF7-2462-49BE-B37D-77D432D3410A}" srcOrd="5" destOrd="0" presId="urn:microsoft.com/office/officeart/2005/8/layout/hList3"/>
    <dgm:cxn modelId="{8C323B73-E2C0-4FDE-943B-753A42377057}" type="presParOf" srcId="{1ABDB23B-549B-4483-92A4-5FFE5242B8FB}" destId="{976E98A9-0EB4-4378-A3F0-FC9D553F096D}" srcOrd="6" destOrd="0" presId="urn:microsoft.com/office/officeart/2005/8/layout/hList3"/>
    <dgm:cxn modelId="{028B88DA-B1EC-4742-9367-A3C812052AFF}" type="presParOf" srcId="{1ABDB23B-549B-4483-92A4-5FFE5242B8FB}" destId="{0DB1B2DB-08B9-49A9-8EF1-303921E73D48}" srcOrd="7" destOrd="0" presId="urn:microsoft.com/office/officeart/2005/8/layout/hList3"/>
    <dgm:cxn modelId="{E5E84BA3-97A0-4C96-85D7-72A05646ECC5}" type="presParOf" srcId="{52BA4D9C-88FE-46F4-9712-C49D6747EF9E}" destId="{38528E52-9887-4E88-AC65-D1FA8745FEFE}"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4DCF66E-7708-4A72-AEC2-BF9E0B17C653}" type="doc">
      <dgm:prSet loTypeId="urn:microsoft.com/office/officeart/2005/8/layout/vList5" loCatId="list" qsTypeId="urn:microsoft.com/office/officeart/2005/8/quickstyle/simple2" qsCatId="simple" csTypeId="urn:microsoft.com/office/officeart/2005/8/colors/colorful2" csCatId="colorful" phldr="1"/>
      <dgm:spPr/>
      <dgm:t>
        <a:bodyPr/>
        <a:lstStyle/>
        <a:p>
          <a:endParaRPr lang="es-ES"/>
        </a:p>
      </dgm:t>
    </dgm:pt>
    <dgm:pt modelId="{3C8C4E18-326B-4A07-A861-580C2665A6BD}">
      <dgm:prSet custT="1"/>
      <dgm:spPr/>
      <dgm:t>
        <a:bodyPr/>
        <a:lstStyle/>
        <a:p>
          <a:r>
            <a:rPr lang="es-ES" sz="2800" b="1" dirty="0"/>
            <a:t>PRESENTACIÓN con predominio del déficit de atención</a:t>
          </a:r>
          <a:r>
            <a:rPr lang="es-ES" sz="2100" b="1" dirty="0"/>
            <a:t>.</a:t>
          </a:r>
          <a:endParaRPr lang="es-ES" sz="2100" dirty="0"/>
        </a:p>
      </dgm:t>
    </dgm:pt>
    <dgm:pt modelId="{30D94E03-A400-4FAD-857C-8ADBA515164D}" type="parTrans" cxnId="{279118D7-5450-43E6-977B-A95FCD12F145}">
      <dgm:prSet/>
      <dgm:spPr/>
      <dgm:t>
        <a:bodyPr/>
        <a:lstStyle/>
        <a:p>
          <a:endParaRPr lang="es-ES"/>
        </a:p>
      </dgm:t>
    </dgm:pt>
    <dgm:pt modelId="{BE3BF3C9-6D66-44F3-981F-E283F5F5E6E4}" type="sibTrans" cxnId="{279118D7-5450-43E6-977B-A95FCD12F145}">
      <dgm:prSet/>
      <dgm:spPr/>
      <dgm:t>
        <a:bodyPr/>
        <a:lstStyle/>
        <a:p>
          <a:endParaRPr lang="es-ES"/>
        </a:p>
      </dgm:t>
    </dgm:pt>
    <dgm:pt modelId="{FCE927BC-5A77-49C5-A650-239E38ACAB5E}">
      <dgm:prSet custT="1"/>
      <dgm:spPr/>
      <dgm:t>
        <a:bodyPr/>
        <a:lstStyle/>
        <a:p>
          <a:r>
            <a:rPr lang="es-ES" sz="2800" b="1" dirty="0"/>
            <a:t>Más frecuente en niñas</a:t>
          </a:r>
          <a:endParaRPr lang="es-ES" sz="2800" dirty="0"/>
        </a:p>
      </dgm:t>
    </dgm:pt>
    <dgm:pt modelId="{3C8D3412-1086-48A2-8D39-DD56FCCE3CAF}" type="parTrans" cxnId="{E9AB2AB7-899F-4C7D-B687-ADADDA7B1756}">
      <dgm:prSet/>
      <dgm:spPr/>
      <dgm:t>
        <a:bodyPr/>
        <a:lstStyle/>
        <a:p>
          <a:endParaRPr lang="es-ES"/>
        </a:p>
      </dgm:t>
    </dgm:pt>
    <dgm:pt modelId="{DFC999DC-0760-41A3-97DB-EBAD72B275F8}" type="sibTrans" cxnId="{E9AB2AB7-899F-4C7D-B687-ADADDA7B1756}">
      <dgm:prSet/>
      <dgm:spPr/>
      <dgm:t>
        <a:bodyPr/>
        <a:lstStyle/>
        <a:p>
          <a:endParaRPr lang="es-ES"/>
        </a:p>
      </dgm:t>
    </dgm:pt>
    <dgm:pt modelId="{45C47FC8-8BAE-46EB-B896-B67994C5E9B6}">
      <dgm:prSet/>
      <dgm:spPr/>
      <dgm:t>
        <a:bodyPr/>
        <a:lstStyle/>
        <a:p>
          <a:r>
            <a:rPr lang="es-ES" b="1" dirty="0"/>
            <a:t>PRESENTACION con predominio hiperactivo-impulsivo.</a:t>
          </a:r>
          <a:endParaRPr lang="es-ES" dirty="0"/>
        </a:p>
      </dgm:t>
    </dgm:pt>
    <dgm:pt modelId="{DE1AFD66-67FA-4E4D-99DD-0DA5CD8F2C40}" type="parTrans" cxnId="{65F8EA13-BAE2-4725-AE40-BF09B941E560}">
      <dgm:prSet/>
      <dgm:spPr/>
      <dgm:t>
        <a:bodyPr/>
        <a:lstStyle/>
        <a:p>
          <a:endParaRPr lang="es-ES"/>
        </a:p>
      </dgm:t>
    </dgm:pt>
    <dgm:pt modelId="{8C1E4CF5-F65A-4A96-AB02-F1D5D64B9B28}" type="sibTrans" cxnId="{65F8EA13-BAE2-4725-AE40-BF09B941E560}">
      <dgm:prSet/>
      <dgm:spPr/>
      <dgm:t>
        <a:bodyPr/>
        <a:lstStyle/>
        <a:p>
          <a:endParaRPr lang="es-ES"/>
        </a:p>
      </dgm:t>
    </dgm:pt>
    <dgm:pt modelId="{645E243C-A390-468E-939D-011552B459F5}">
      <dgm:prSet custT="1"/>
      <dgm:spPr/>
      <dgm:t>
        <a:bodyPr/>
        <a:lstStyle/>
        <a:p>
          <a:r>
            <a:rPr lang="es-ES" sz="2800" b="1" dirty="0"/>
            <a:t>PRESENTACION combinada</a:t>
          </a:r>
          <a:endParaRPr lang="es-ES" sz="2800" dirty="0"/>
        </a:p>
      </dgm:t>
    </dgm:pt>
    <dgm:pt modelId="{B29BAB3D-AB90-478B-AF9C-C79ED59D2BDD}" type="parTrans" cxnId="{B771D1F3-8081-4273-88DE-DE7168760CA4}">
      <dgm:prSet/>
      <dgm:spPr/>
      <dgm:t>
        <a:bodyPr/>
        <a:lstStyle/>
        <a:p>
          <a:endParaRPr lang="es-ES"/>
        </a:p>
      </dgm:t>
    </dgm:pt>
    <dgm:pt modelId="{E8C729FA-9910-4473-A859-AA4252608C02}" type="sibTrans" cxnId="{B771D1F3-8081-4273-88DE-DE7168760CA4}">
      <dgm:prSet/>
      <dgm:spPr/>
      <dgm:t>
        <a:bodyPr/>
        <a:lstStyle/>
        <a:p>
          <a:endParaRPr lang="es-ES"/>
        </a:p>
      </dgm:t>
    </dgm:pt>
    <dgm:pt modelId="{C466F0A5-879C-4429-8424-0DB5C9777213}">
      <dgm:prSet custT="1"/>
      <dgm:spPr/>
      <dgm:t>
        <a:bodyPr/>
        <a:lstStyle/>
        <a:p>
          <a:r>
            <a:rPr lang="es-ES" sz="2800" b="1" dirty="0"/>
            <a:t>80% de los pacientes</a:t>
          </a:r>
          <a:endParaRPr lang="es-ES" sz="3600" b="1" dirty="0"/>
        </a:p>
      </dgm:t>
    </dgm:pt>
    <dgm:pt modelId="{CACA23D0-7595-46FD-90E7-825FEDD4BDA5}" type="parTrans" cxnId="{930FF6C3-92DB-4844-B6BA-EEA9B3259B38}">
      <dgm:prSet/>
      <dgm:spPr/>
      <dgm:t>
        <a:bodyPr/>
        <a:lstStyle/>
        <a:p>
          <a:endParaRPr lang="es-ES"/>
        </a:p>
      </dgm:t>
    </dgm:pt>
    <dgm:pt modelId="{7BDDE0E5-EFBC-42A3-A859-055F64C8415D}" type="sibTrans" cxnId="{930FF6C3-92DB-4844-B6BA-EEA9B3259B38}">
      <dgm:prSet/>
      <dgm:spPr/>
      <dgm:t>
        <a:bodyPr/>
        <a:lstStyle/>
        <a:p>
          <a:endParaRPr lang="es-ES"/>
        </a:p>
      </dgm:t>
    </dgm:pt>
    <dgm:pt modelId="{FC108AA5-8121-41A5-A78A-53923B8F5921}">
      <dgm:prSet custT="1"/>
      <dgm:spPr/>
      <dgm:t>
        <a:bodyPr/>
        <a:lstStyle/>
        <a:p>
          <a:r>
            <a:rPr lang="es-ES" sz="2800" b="1" dirty="0"/>
            <a:t>Casi siempre diagnóstico tardío</a:t>
          </a:r>
          <a:endParaRPr lang="es-ES" sz="2800" dirty="0"/>
        </a:p>
      </dgm:t>
    </dgm:pt>
    <dgm:pt modelId="{24D34067-6A74-447C-BD64-338467BE122A}" type="parTrans" cxnId="{98787829-5B23-451D-969D-FA5AA1C2F135}">
      <dgm:prSet/>
      <dgm:spPr/>
      <dgm:t>
        <a:bodyPr/>
        <a:lstStyle/>
        <a:p>
          <a:endParaRPr lang="es-ES"/>
        </a:p>
      </dgm:t>
    </dgm:pt>
    <dgm:pt modelId="{454FCE13-7AA4-4CE7-BDF5-4A9EC025C45F}" type="sibTrans" cxnId="{98787829-5B23-451D-969D-FA5AA1C2F135}">
      <dgm:prSet/>
      <dgm:spPr/>
      <dgm:t>
        <a:bodyPr/>
        <a:lstStyle/>
        <a:p>
          <a:endParaRPr lang="es-ES"/>
        </a:p>
      </dgm:t>
    </dgm:pt>
    <dgm:pt modelId="{63714B57-0367-4D64-8D88-7125C03EDC42}">
      <dgm:prSet custT="1"/>
      <dgm:spPr/>
      <dgm:t>
        <a:bodyPr/>
        <a:lstStyle/>
        <a:p>
          <a:r>
            <a:rPr lang="es-ES" sz="2800" b="1" dirty="0"/>
            <a:t>5% de los pacientes</a:t>
          </a:r>
          <a:endParaRPr lang="es-ES" sz="2800" dirty="0"/>
        </a:p>
      </dgm:t>
    </dgm:pt>
    <dgm:pt modelId="{ABB56F8C-E381-483A-8950-D23861D21C05}" type="parTrans" cxnId="{20501E95-1B1A-4E18-AAEF-3A9724EEEC69}">
      <dgm:prSet/>
      <dgm:spPr/>
      <dgm:t>
        <a:bodyPr/>
        <a:lstStyle/>
        <a:p>
          <a:endParaRPr lang="es-ES"/>
        </a:p>
      </dgm:t>
    </dgm:pt>
    <dgm:pt modelId="{679C55A4-7B08-4FA1-8D10-9C9767A78C1E}" type="sibTrans" cxnId="{20501E95-1B1A-4E18-AAEF-3A9724EEEC69}">
      <dgm:prSet/>
      <dgm:spPr/>
      <dgm:t>
        <a:bodyPr/>
        <a:lstStyle/>
        <a:p>
          <a:endParaRPr lang="es-ES"/>
        </a:p>
      </dgm:t>
    </dgm:pt>
    <dgm:pt modelId="{1C09EAC3-DB21-4F3A-811C-6CEE11FC9CAD}">
      <dgm:prSet custT="1"/>
      <dgm:spPr/>
      <dgm:t>
        <a:bodyPr/>
        <a:lstStyle/>
        <a:p>
          <a:r>
            <a:rPr lang="es-ES" sz="2800" b="1" dirty="0"/>
            <a:t>con déficit de atención, hiperactividad e impulsividad</a:t>
          </a:r>
          <a:r>
            <a:rPr lang="es-ES" sz="2400" b="1" dirty="0"/>
            <a:t>.</a:t>
          </a:r>
          <a:r>
            <a:rPr lang="es-ES" sz="2400" dirty="0"/>
            <a:t> </a:t>
          </a:r>
        </a:p>
      </dgm:t>
    </dgm:pt>
    <dgm:pt modelId="{90185B20-23B8-4393-9747-0AF96237CB0B}" type="parTrans" cxnId="{71E7FD54-2ADF-4AE5-BC21-8E77F17D2444}">
      <dgm:prSet/>
      <dgm:spPr/>
      <dgm:t>
        <a:bodyPr/>
        <a:lstStyle/>
        <a:p>
          <a:endParaRPr lang="es-ES"/>
        </a:p>
      </dgm:t>
    </dgm:pt>
    <dgm:pt modelId="{2439D671-838E-43E8-B2AE-4B8CD40D5E80}" type="sibTrans" cxnId="{71E7FD54-2ADF-4AE5-BC21-8E77F17D2444}">
      <dgm:prSet/>
      <dgm:spPr/>
      <dgm:t>
        <a:bodyPr/>
        <a:lstStyle/>
        <a:p>
          <a:endParaRPr lang="es-ES"/>
        </a:p>
      </dgm:t>
    </dgm:pt>
    <dgm:pt modelId="{8AE5C1F4-03B9-4C82-95D5-E96CABFF6166}">
      <dgm:prSet custT="1"/>
      <dgm:spPr/>
      <dgm:t>
        <a:bodyPr/>
        <a:lstStyle/>
        <a:p>
          <a:r>
            <a:rPr lang="es-ES" sz="2800" b="1" dirty="0"/>
            <a:t>15% de los pacientes</a:t>
          </a:r>
        </a:p>
      </dgm:t>
    </dgm:pt>
    <dgm:pt modelId="{F7400423-D93B-4070-8E0D-FC4D8A5E9503}" type="parTrans" cxnId="{91809862-E529-42DB-9B0B-C7E817039E3C}">
      <dgm:prSet/>
      <dgm:spPr/>
    </dgm:pt>
    <dgm:pt modelId="{0A4751A5-CB3F-45C9-B8E0-7EE702AE2C82}" type="sibTrans" cxnId="{91809862-E529-42DB-9B0B-C7E817039E3C}">
      <dgm:prSet/>
      <dgm:spPr/>
    </dgm:pt>
    <dgm:pt modelId="{EBB3B80D-7056-4011-9DBF-DCBDC860E1D6}" type="pres">
      <dgm:prSet presAssocID="{44DCF66E-7708-4A72-AEC2-BF9E0B17C653}" presName="Name0" presStyleCnt="0">
        <dgm:presLayoutVars>
          <dgm:dir/>
          <dgm:animLvl val="lvl"/>
          <dgm:resizeHandles val="exact"/>
        </dgm:presLayoutVars>
      </dgm:prSet>
      <dgm:spPr/>
    </dgm:pt>
    <dgm:pt modelId="{CA5FEC29-1E5D-4630-866E-348A944458DE}" type="pres">
      <dgm:prSet presAssocID="{3C8C4E18-326B-4A07-A861-580C2665A6BD}" presName="linNode" presStyleCnt="0"/>
      <dgm:spPr/>
    </dgm:pt>
    <dgm:pt modelId="{F700E658-8E7D-4381-BFCE-E2DD0860A4FA}" type="pres">
      <dgm:prSet presAssocID="{3C8C4E18-326B-4A07-A861-580C2665A6BD}" presName="parentText" presStyleLbl="node1" presStyleIdx="0" presStyleCnt="3">
        <dgm:presLayoutVars>
          <dgm:chMax val="1"/>
          <dgm:bulletEnabled val="1"/>
        </dgm:presLayoutVars>
      </dgm:prSet>
      <dgm:spPr/>
    </dgm:pt>
    <dgm:pt modelId="{08A91DCA-0E24-4FBE-B7F0-64A0B10928F6}" type="pres">
      <dgm:prSet presAssocID="{3C8C4E18-326B-4A07-A861-580C2665A6BD}" presName="descendantText" presStyleLbl="alignAccFollowNode1" presStyleIdx="0" presStyleCnt="3" custLinFactNeighborX="0" custLinFactNeighborY="-1530">
        <dgm:presLayoutVars>
          <dgm:bulletEnabled val="1"/>
        </dgm:presLayoutVars>
      </dgm:prSet>
      <dgm:spPr/>
    </dgm:pt>
    <dgm:pt modelId="{6528F6A8-332D-409B-A683-9FC125BF8791}" type="pres">
      <dgm:prSet presAssocID="{BE3BF3C9-6D66-44F3-981F-E283F5F5E6E4}" presName="sp" presStyleCnt="0"/>
      <dgm:spPr/>
    </dgm:pt>
    <dgm:pt modelId="{C0BD421D-A03D-484F-8604-EE334F5BA08D}" type="pres">
      <dgm:prSet presAssocID="{645E243C-A390-468E-939D-011552B459F5}" presName="linNode" presStyleCnt="0"/>
      <dgm:spPr/>
    </dgm:pt>
    <dgm:pt modelId="{A9457C25-B1F8-4C27-B870-D45B0E3CCFEB}" type="pres">
      <dgm:prSet presAssocID="{645E243C-A390-468E-939D-011552B459F5}" presName="parentText" presStyleLbl="node1" presStyleIdx="1" presStyleCnt="3" custLinFactNeighborX="-330" custLinFactNeighborY="-2723">
        <dgm:presLayoutVars>
          <dgm:chMax val="1"/>
          <dgm:bulletEnabled val="1"/>
        </dgm:presLayoutVars>
      </dgm:prSet>
      <dgm:spPr/>
    </dgm:pt>
    <dgm:pt modelId="{F400027F-81AA-40CC-AE38-C588E5E71394}" type="pres">
      <dgm:prSet presAssocID="{645E243C-A390-468E-939D-011552B459F5}" presName="descendantText" presStyleLbl="alignAccFollowNode1" presStyleIdx="1" presStyleCnt="3">
        <dgm:presLayoutVars>
          <dgm:bulletEnabled val="1"/>
        </dgm:presLayoutVars>
      </dgm:prSet>
      <dgm:spPr/>
    </dgm:pt>
    <dgm:pt modelId="{3A2DC457-1467-476B-9165-AC7BA6D1E47A}" type="pres">
      <dgm:prSet presAssocID="{E8C729FA-9910-4473-A859-AA4252608C02}" presName="sp" presStyleCnt="0"/>
      <dgm:spPr/>
    </dgm:pt>
    <dgm:pt modelId="{5283D702-37F8-4038-972A-AB5A22654254}" type="pres">
      <dgm:prSet presAssocID="{45C47FC8-8BAE-46EB-B896-B67994C5E9B6}" presName="linNode" presStyleCnt="0"/>
      <dgm:spPr/>
    </dgm:pt>
    <dgm:pt modelId="{3B6F2B84-EA9B-4719-A756-6201BE406268}" type="pres">
      <dgm:prSet presAssocID="{45C47FC8-8BAE-46EB-B896-B67994C5E9B6}" presName="parentText" presStyleLbl="node1" presStyleIdx="2" presStyleCnt="3">
        <dgm:presLayoutVars>
          <dgm:chMax val="1"/>
          <dgm:bulletEnabled val="1"/>
        </dgm:presLayoutVars>
      </dgm:prSet>
      <dgm:spPr/>
    </dgm:pt>
    <dgm:pt modelId="{FDE6563A-FD63-47D6-89F5-142E51575D26}" type="pres">
      <dgm:prSet presAssocID="{45C47FC8-8BAE-46EB-B896-B67994C5E9B6}" presName="descendantText" presStyleLbl="alignAccFollowNode1" presStyleIdx="2" presStyleCnt="3">
        <dgm:presLayoutVars>
          <dgm:bulletEnabled val="1"/>
        </dgm:presLayoutVars>
      </dgm:prSet>
      <dgm:spPr/>
    </dgm:pt>
  </dgm:ptLst>
  <dgm:cxnLst>
    <dgm:cxn modelId="{21FA7E0C-B422-4DF2-B271-D0CFD4C1FA7E}" type="presOf" srcId="{FC108AA5-8121-41A5-A78A-53923B8F5921}" destId="{08A91DCA-0E24-4FBE-B7F0-64A0B10928F6}" srcOrd="0" destOrd="0" presId="urn:microsoft.com/office/officeart/2005/8/layout/vList5"/>
    <dgm:cxn modelId="{6565900D-0EF6-47E4-A9F5-6EF8C68B1140}" type="presOf" srcId="{1C09EAC3-DB21-4F3A-811C-6CEE11FC9CAD}" destId="{F400027F-81AA-40CC-AE38-C588E5E71394}" srcOrd="0" destOrd="0" presId="urn:microsoft.com/office/officeart/2005/8/layout/vList5"/>
    <dgm:cxn modelId="{65F8EA13-BAE2-4725-AE40-BF09B941E560}" srcId="{44DCF66E-7708-4A72-AEC2-BF9E0B17C653}" destId="{45C47FC8-8BAE-46EB-B896-B67994C5E9B6}" srcOrd="2" destOrd="0" parTransId="{DE1AFD66-67FA-4E4D-99DD-0DA5CD8F2C40}" sibTransId="{8C1E4CF5-F65A-4A96-AB02-F1D5D64B9B28}"/>
    <dgm:cxn modelId="{98787829-5B23-451D-969D-FA5AA1C2F135}" srcId="{3C8C4E18-326B-4A07-A861-580C2665A6BD}" destId="{FC108AA5-8121-41A5-A78A-53923B8F5921}" srcOrd="0" destOrd="0" parTransId="{24D34067-6A74-447C-BD64-338467BE122A}" sibTransId="{454FCE13-7AA4-4CE7-BDF5-4A9EC025C45F}"/>
    <dgm:cxn modelId="{05577860-8C78-499C-8A1A-FAD922CB8CA9}" type="presOf" srcId="{3C8C4E18-326B-4A07-A861-580C2665A6BD}" destId="{F700E658-8E7D-4381-BFCE-E2DD0860A4FA}" srcOrd="0" destOrd="0" presId="urn:microsoft.com/office/officeart/2005/8/layout/vList5"/>
    <dgm:cxn modelId="{91809862-E529-42DB-9B0B-C7E817039E3C}" srcId="{3C8C4E18-326B-4A07-A861-580C2665A6BD}" destId="{8AE5C1F4-03B9-4C82-95D5-E96CABFF6166}" srcOrd="2" destOrd="0" parTransId="{F7400423-D93B-4070-8E0D-FC4D8A5E9503}" sibTransId="{0A4751A5-CB3F-45C9-B8E0-7EE702AE2C82}"/>
    <dgm:cxn modelId="{D7E91946-CDD3-4884-90A5-2E7138858429}" type="presOf" srcId="{45C47FC8-8BAE-46EB-B896-B67994C5E9B6}" destId="{3B6F2B84-EA9B-4719-A756-6201BE406268}" srcOrd="0" destOrd="0" presId="urn:microsoft.com/office/officeart/2005/8/layout/vList5"/>
    <dgm:cxn modelId="{8926BD66-4AD8-419A-9FEE-F93B10509B09}" type="presOf" srcId="{63714B57-0367-4D64-8D88-7125C03EDC42}" destId="{FDE6563A-FD63-47D6-89F5-142E51575D26}" srcOrd="0" destOrd="0" presId="urn:microsoft.com/office/officeart/2005/8/layout/vList5"/>
    <dgm:cxn modelId="{71E7FD54-2ADF-4AE5-BC21-8E77F17D2444}" srcId="{645E243C-A390-468E-939D-011552B459F5}" destId="{1C09EAC3-DB21-4F3A-811C-6CEE11FC9CAD}" srcOrd="0" destOrd="0" parTransId="{90185B20-23B8-4393-9747-0AF96237CB0B}" sibTransId="{2439D671-838E-43E8-B2AE-4B8CD40D5E80}"/>
    <dgm:cxn modelId="{D9980789-31A7-4A27-97F4-3070391F18AD}" type="presOf" srcId="{8AE5C1F4-03B9-4C82-95D5-E96CABFF6166}" destId="{08A91DCA-0E24-4FBE-B7F0-64A0B10928F6}" srcOrd="0" destOrd="2" presId="urn:microsoft.com/office/officeart/2005/8/layout/vList5"/>
    <dgm:cxn modelId="{FC32FA94-8767-43F9-A4A2-47E882D9337F}" type="presOf" srcId="{C466F0A5-879C-4429-8424-0DB5C9777213}" destId="{F400027F-81AA-40CC-AE38-C588E5E71394}" srcOrd="0" destOrd="1" presId="urn:microsoft.com/office/officeart/2005/8/layout/vList5"/>
    <dgm:cxn modelId="{20501E95-1B1A-4E18-AAEF-3A9724EEEC69}" srcId="{45C47FC8-8BAE-46EB-B896-B67994C5E9B6}" destId="{63714B57-0367-4D64-8D88-7125C03EDC42}" srcOrd="0" destOrd="0" parTransId="{ABB56F8C-E381-483A-8950-D23861D21C05}" sibTransId="{679C55A4-7B08-4FA1-8D10-9C9767A78C1E}"/>
    <dgm:cxn modelId="{E9AB2AB7-899F-4C7D-B687-ADADDA7B1756}" srcId="{3C8C4E18-326B-4A07-A861-580C2665A6BD}" destId="{FCE927BC-5A77-49C5-A650-239E38ACAB5E}" srcOrd="1" destOrd="0" parTransId="{3C8D3412-1086-48A2-8D39-DD56FCCE3CAF}" sibTransId="{DFC999DC-0760-41A3-97DB-EBAD72B275F8}"/>
    <dgm:cxn modelId="{C8316AB7-B663-40E3-B9CE-0D98FE50278A}" type="presOf" srcId="{44DCF66E-7708-4A72-AEC2-BF9E0B17C653}" destId="{EBB3B80D-7056-4011-9DBF-DCBDC860E1D6}" srcOrd="0" destOrd="0" presId="urn:microsoft.com/office/officeart/2005/8/layout/vList5"/>
    <dgm:cxn modelId="{930FF6C3-92DB-4844-B6BA-EEA9B3259B38}" srcId="{645E243C-A390-468E-939D-011552B459F5}" destId="{C466F0A5-879C-4429-8424-0DB5C9777213}" srcOrd="1" destOrd="0" parTransId="{CACA23D0-7595-46FD-90E7-825FEDD4BDA5}" sibTransId="{7BDDE0E5-EFBC-42A3-A859-055F64C8415D}"/>
    <dgm:cxn modelId="{CF9543D1-329E-4FCE-973E-A710E96A04D9}" type="presOf" srcId="{FCE927BC-5A77-49C5-A650-239E38ACAB5E}" destId="{08A91DCA-0E24-4FBE-B7F0-64A0B10928F6}" srcOrd="0" destOrd="1" presId="urn:microsoft.com/office/officeart/2005/8/layout/vList5"/>
    <dgm:cxn modelId="{279118D7-5450-43E6-977B-A95FCD12F145}" srcId="{44DCF66E-7708-4A72-AEC2-BF9E0B17C653}" destId="{3C8C4E18-326B-4A07-A861-580C2665A6BD}" srcOrd="0" destOrd="0" parTransId="{30D94E03-A400-4FAD-857C-8ADBA515164D}" sibTransId="{BE3BF3C9-6D66-44F3-981F-E283F5F5E6E4}"/>
    <dgm:cxn modelId="{BC833CE8-344A-4FC0-AC94-E1A4C06A7E15}" type="presOf" srcId="{645E243C-A390-468E-939D-011552B459F5}" destId="{A9457C25-B1F8-4C27-B870-D45B0E3CCFEB}" srcOrd="0" destOrd="0" presId="urn:microsoft.com/office/officeart/2005/8/layout/vList5"/>
    <dgm:cxn modelId="{B771D1F3-8081-4273-88DE-DE7168760CA4}" srcId="{44DCF66E-7708-4A72-AEC2-BF9E0B17C653}" destId="{645E243C-A390-468E-939D-011552B459F5}" srcOrd="1" destOrd="0" parTransId="{B29BAB3D-AB90-478B-AF9C-C79ED59D2BDD}" sibTransId="{E8C729FA-9910-4473-A859-AA4252608C02}"/>
    <dgm:cxn modelId="{7BF9105F-087B-4081-86A5-C77A92D3527C}" type="presParOf" srcId="{EBB3B80D-7056-4011-9DBF-DCBDC860E1D6}" destId="{CA5FEC29-1E5D-4630-866E-348A944458DE}" srcOrd="0" destOrd="0" presId="urn:microsoft.com/office/officeart/2005/8/layout/vList5"/>
    <dgm:cxn modelId="{6C39AF96-A798-4B66-9AAD-30359F90DE56}" type="presParOf" srcId="{CA5FEC29-1E5D-4630-866E-348A944458DE}" destId="{F700E658-8E7D-4381-BFCE-E2DD0860A4FA}" srcOrd="0" destOrd="0" presId="urn:microsoft.com/office/officeart/2005/8/layout/vList5"/>
    <dgm:cxn modelId="{8C51B09D-1784-4728-8393-0A62B45A6F4B}" type="presParOf" srcId="{CA5FEC29-1E5D-4630-866E-348A944458DE}" destId="{08A91DCA-0E24-4FBE-B7F0-64A0B10928F6}" srcOrd="1" destOrd="0" presId="urn:microsoft.com/office/officeart/2005/8/layout/vList5"/>
    <dgm:cxn modelId="{45C6D4AE-EDAE-495F-B852-75A596CE8C55}" type="presParOf" srcId="{EBB3B80D-7056-4011-9DBF-DCBDC860E1D6}" destId="{6528F6A8-332D-409B-A683-9FC125BF8791}" srcOrd="1" destOrd="0" presId="urn:microsoft.com/office/officeart/2005/8/layout/vList5"/>
    <dgm:cxn modelId="{A61F81B9-37B7-48F2-940A-D9C105F00682}" type="presParOf" srcId="{EBB3B80D-7056-4011-9DBF-DCBDC860E1D6}" destId="{C0BD421D-A03D-484F-8604-EE334F5BA08D}" srcOrd="2" destOrd="0" presId="urn:microsoft.com/office/officeart/2005/8/layout/vList5"/>
    <dgm:cxn modelId="{20BA10EF-094D-4EE7-A55C-422C0498441E}" type="presParOf" srcId="{C0BD421D-A03D-484F-8604-EE334F5BA08D}" destId="{A9457C25-B1F8-4C27-B870-D45B0E3CCFEB}" srcOrd="0" destOrd="0" presId="urn:microsoft.com/office/officeart/2005/8/layout/vList5"/>
    <dgm:cxn modelId="{71ED122B-E2AB-4D48-9F07-15AA424724EC}" type="presParOf" srcId="{C0BD421D-A03D-484F-8604-EE334F5BA08D}" destId="{F400027F-81AA-40CC-AE38-C588E5E71394}" srcOrd="1" destOrd="0" presId="urn:microsoft.com/office/officeart/2005/8/layout/vList5"/>
    <dgm:cxn modelId="{1F1A22B1-65EB-44DC-9D53-B5976320F9C7}" type="presParOf" srcId="{EBB3B80D-7056-4011-9DBF-DCBDC860E1D6}" destId="{3A2DC457-1467-476B-9165-AC7BA6D1E47A}" srcOrd="3" destOrd="0" presId="urn:microsoft.com/office/officeart/2005/8/layout/vList5"/>
    <dgm:cxn modelId="{D5D29AAD-82EB-4EBD-BA65-218480E44FDE}" type="presParOf" srcId="{EBB3B80D-7056-4011-9DBF-DCBDC860E1D6}" destId="{5283D702-37F8-4038-972A-AB5A22654254}" srcOrd="4" destOrd="0" presId="urn:microsoft.com/office/officeart/2005/8/layout/vList5"/>
    <dgm:cxn modelId="{E086B6D7-13CC-4F5F-A123-AACA0EEFAE4B}" type="presParOf" srcId="{5283D702-37F8-4038-972A-AB5A22654254}" destId="{3B6F2B84-EA9B-4719-A756-6201BE406268}" srcOrd="0" destOrd="0" presId="urn:microsoft.com/office/officeart/2005/8/layout/vList5"/>
    <dgm:cxn modelId="{B73BB039-4966-4924-BC02-1CD58FCCD6EE}" type="presParOf" srcId="{5283D702-37F8-4038-972A-AB5A22654254}" destId="{FDE6563A-FD63-47D6-89F5-142E51575D2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3BCACA4-6E2D-4792-A8CB-BB11399DF160}" type="doc">
      <dgm:prSet loTypeId="urn:microsoft.com/office/officeart/2005/8/layout/hierarchy3" loCatId="hierarchy" qsTypeId="urn:microsoft.com/office/officeart/2005/8/quickstyle/simple1" qsCatId="simple" csTypeId="urn:microsoft.com/office/officeart/2005/8/colors/colorful2" csCatId="colorful" phldr="1"/>
      <dgm:spPr/>
      <dgm:t>
        <a:bodyPr/>
        <a:lstStyle/>
        <a:p>
          <a:endParaRPr lang="es-ES"/>
        </a:p>
      </dgm:t>
    </dgm:pt>
    <dgm:pt modelId="{112273C4-B8C6-4960-8A41-F3231235BDD7}">
      <dgm:prSet/>
      <dgm:spPr/>
      <dgm:t>
        <a:bodyPr/>
        <a:lstStyle/>
        <a:p>
          <a:r>
            <a:rPr lang="es-ES"/>
            <a:t>Los síntomas del </a:t>
          </a:r>
          <a:r>
            <a:rPr lang="es-ES" u="sng"/>
            <a:t>espectro de la atención</a:t>
          </a:r>
          <a:r>
            <a:rPr lang="es-ES"/>
            <a:t> tienden a predecir </a:t>
          </a:r>
          <a:r>
            <a:rPr lang="es-ES" b="1" u="sng"/>
            <a:t>problemas de rendimiento escolar</a:t>
          </a:r>
          <a:r>
            <a:rPr lang="es-ES"/>
            <a:t>. </a:t>
          </a:r>
        </a:p>
      </dgm:t>
    </dgm:pt>
    <dgm:pt modelId="{2F52C6CA-24B7-4A31-BB04-048FBBEBFD75}" type="parTrans" cxnId="{5B425CD3-05AB-46A8-9F1D-E9A681C6FD9D}">
      <dgm:prSet/>
      <dgm:spPr/>
      <dgm:t>
        <a:bodyPr/>
        <a:lstStyle/>
        <a:p>
          <a:endParaRPr lang="es-ES"/>
        </a:p>
      </dgm:t>
    </dgm:pt>
    <dgm:pt modelId="{20A77B70-63A6-42EC-8BF3-FAD0A3DDEC0E}" type="sibTrans" cxnId="{5B425CD3-05AB-46A8-9F1D-E9A681C6FD9D}">
      <dgm:prSet/>
      <dgm:spPr/>
      <dgm:t>
        <a:bodyPr/>
        <a:lstStyle/>
        <a:p>
          <a:endParaRPr lang="es-ES"/>
        </a:p>
      </dgm:t>
    </dgm:pt>
    <dgm:pt modelId="{AE6D0211-4B5F-4D02-9F71-84EAB41BAC78}">
      <dgm:prSet/>
      <dgm:spPr/>
      <dgm:t>
        <a:bodyPr/>
        <a:lstStyle/>
        <a:p>
          <a:r>
            <a:rPr lang="es-ES"/>
            <a:t>Los síntomas predominantes de </a:t>
          </a:r>
          <a:r>
            <a:rPr lang="es-ES" u="sng"/>
            <a:t>hiperactividad e impulsividad</a:t>
          </a:r>
          <a:r>
            <a:rPr lang="es-ES"/>
            <a:t> pueden aumentar el riesgo de desarrollo de </a:t>
          </a:r>
          <a:r>
            <a:rPr lang="es-ES" b="1" u="sng"/>
            <a:t>conductas antisociales</a:t>
          </a:r>
          <a:r>
            <a:rPr lang="es-ES" u="sng"/>
            <a:t>.</a:t>
          </a:r>
          <a:endParaRPr lang="es-ES"/>
        </a:p>
      </dgm:t>
    </dgm:pt>
    <dgm:pt modelId="{CA640E09-B571-46B8-9E85-6EB5AA7F402C}" type="parTrans" cxnId="{1261B05D-C39A-4714-902D-A3ACDB60DC86}">
      <dgm:prSet/>
      <dgm:spPr/>
      <dgm:t>
        <a:bodyPr/>
        <a:lstStyle/>
        <a:p>
          <a:endParaRPr lang="es-ES"/>
        </a:p>
      </dgm:t>
    </dgm:pt>
    <dgm:pt modelId="{DCF2B70F-E99E-426D-AAB2-14F2D301701B}" type="sibTrans" cxnId="{1261B05D-C39A-4714-902D-A3ACDB60DC86}">
      <dgm:prSet/>
      <dgm:spPr/>
      <dgm:t>
        <a:bodyPr/>
        <a:lstStyle/>
        <a:p>
          <a:endParaRPr lang="es-ES"/>
        </a:p>
      </dgm:t>
    </dgm:pt>
    <dgm:pt modelId="{6847E30B-EB25-4E3A-B48A-28BDDC9C2F0F}" type="pres">
      <dgm:prSet presAssocID="{03BCACA4-6E2D-4792-A8CB-BB11399DF160}" presName="diagram" presStyleCnt="0">
        <dgm:presLayoutVars>
          <dgm:chPref val="1"/>
          <dgm:dir/>
          <dgm:animOne val="branch"/>
          <dgm:animLvl val="lvl"/>
          <dgm:resizeHandles/>
        </dgm:presLayoutVars>
      </dgm:prSet>
      <dgm:spPr/>
    </dgm:pt>
    <dgm:pt modelId="{B05137C5-61B6-45D6-8668-9FDE9104CFE0}" type="pres">
      <dgm:prSet presAssocID="{112273C4-B8C6-4960-8A41-F3231235BDD7}" presName="root" presStyleCnt="0"/>
      <dgm:spPr/>
    </dgm:pt>
    <dgm:pt modelId="{CB0C6AF4-4492-4307-9154-92623F0230FD}" type="pres">
      <dgm:prSet presAssocID="{112273C4-B8C6-4960-8A41-F3231235BDD7}" presName="rootComposite" presStyleCnt="0"/>
      <dgm:spPr/>
    </dgm:pt>
    <dgm:pt modelId="{760811ED-2B0B-4A61-A6C5-E946B04A2E95}" type="pres">
      <dgm:prSet presAssocID="{112273C4-B8C6-4960-8A41-F3231235BDD7}" presName="rootText" presStyleLbl="node1" presStyleIdx="0" presStyleCnt="2" custScaleX="149581" custScaleY="276603" custLinFactNeighborX="5548" custLinFactNeighborY="11271"/>
      <dgm:spPr/>
    </dgm:pt>
    <dgm:pt modelId="{DE800C48-649F-491D-9F26-2E77175AD58B}" type="pres">
      <dgm:prSet presAssocID="{112273C4-B8C6-4960-8A41-F3231235BDD7}" presName="rootConnector" presStyleLbl="node1" presStyleIdx="0" presStyleCnt="2"/>
      <dgm:spPr/>
    </dgm:pt>
    <dgm:pt modelId="{5B655214-7302-4B66-A51C-050764E0CCA1}" type="pres">
      <dgm:prSet presAssocID="{112273C4-B8C6-4960-8A41-F3231235BDD7}" presName="childShape" presStyleCnt="0"/>
      <dgm:spPr/>
    </dgm:pt>
    <dgm:pt modelId="{10C1A9DF-3F74-4370-9F96-4EC8A695F140}" type="pres">
      <dgm:prSet presAssocID="{AE6D0211-4B5F-4D02-9F71-84EAB41BAC78}" presName="root" presStyleCnt="0"/>
      <dgm:spPr/>
    </dgm:pt>
    <dgm:pt modelId="{C7E68EAC-59A1-4203-AE1B-46D76BFA58A6}" type="pres">
      <dgm:prSet presAssocID="{AE6D0211-4B5F-4D02-9F71-84EAB41BAC78}" presName="rootComposite" presStyleCnt="0"/>
      <dgm:spPr/>
    </dgm:pt>
    <dgm:pt modelId="{9F68CA91-ADA4-423B-B795-38CDC04B9E24}" type="pres">
      <dgm:prSet presAssocID="{AE6D0211-4B5F-4D02-9F71-84EAB41BAC78}" presName="rootText" presStyleLbl="node1" presStyleIdx="1" presStyleCnt="2" custScaleX="152129" custScaleY="281265" custLinFactNeighborX="-1998" custLinFactNeighborY="5485"/>
      <dgm:spPr/>
    </dgm:pt>
    <dgm:pt modelId="{E165F964-27A6-44D1-83C8-090B3C1EEE96}" type="pres">
      <dgm:prSet presAssocID="{AE6D0211-4B5F-4D02-9F71-84EAB41BAC78}" presName="rootConnector" presStyleLbl="node1" presStyleIdx="1" presStyleCnt="2"/>
      <dgm:spPr/>
    </dgm:pt>
    <dgm:pt modelId="{BF834EE5-3846-4184-845A-3524770426F0}" type="pres">
      <dgm:prSet presAssocID="{AE6D0211-4B5F-4D02-9F71-84EAB41BAC78}" presName="childShape" presStyleCnt="0"/>
      <dgm:spPr/>
    </dgm:pt>
  </dgm:ptLst>
  <dgm:cxnLst>
    <dgm:cxn modelId="{57E9AF0B-AB18-4993-9C84-5556758564F9}" type="presOf" srcId="{112273C4-B8C6-4960-8A41-F3231235BDD7}" destId="{DE800C48-649F-491D-9F26-2E77175AD58B}" srcOrd="1" destOrd="0" presId="urn:microsoft.com/office/officeart/2005/8/layout/hierarchy3"/>
    <dgm:cxn modelId="{7B7AC119-B1D4-4760-A80F-C18C320BE420}" type="presOf" srcId="{AE6D0211-4B5F-4D02-9F71-84EAB41BAC78}" destId="{9F68CA91-ADA4-423B-B795-38CDC04B9E24}" srcOrd="0" destOrd="0" presId="urn:microsoft.com/office/officeart/2005/8/layout/hierarchy3"/>
    <dgm:cxn modelId="{1261B05D-C39A-4714-902D-A3ACDB60DC86}" srcId="{03BCACA4-6E2D-4792-A8CB-BB11399DF160}" destId="{AE6D0211-4B5F-4D02-9F71-84EAB41BAC78}" srcOrd="1" destOrd="0" parTransId="{CA640E09-B571-46B8-9E85-6EB5AA7F402C}" sibTransId="{DCF2B70F-E99E-426D-AAB2-14F2D301701B}"/>
    <dgm:cxn modelId="{7D5207AA-59AD-461A-BA20-52AD9BA86FD5}" type="presOf" srcId="{112273C4-B8C6-4960-8A41-F3231235BDD7}" destId="{760811ED-2B0B-4A61-A6C5-E946B04A2E95}" srcOrd="0" destOrd="0" presId="urn:microsoft.com/office/officeart/2005/8/layout/hierarchy3"/>
    <dgm:cxn modelId="{5B425CD3-05AB-46A8-9F1D-E9A681C6FD9D}" srcId="{03BCACA4-6E2D-4792-A8CB-BB11399DF160}" destId="{112273C4-B8C6-4960-8A41-F3231235BDD7}" srcOrd="0" destOrd="0" parTransId="{2F52C6CA-24B7-4A31-BB04-048FBBEBFD75}" sibTransId="{20A77B70-63A6-42EC-8BF3-FAD0A3DDEC0E}"/>
    <dgm:cxn modelId="{89C15AE3-47B0-4BC3-9070-D28EF347DE15}" type="presOf" srcId="{03BCACA4-6E2D-4792-A8CB-BB11399DF160}" destId="{6847E30B-EB25-4E3A-B48A-28BDDC9C2F0F}" srcOrd="0" destOrd="0" presId="urn:microsoft.com/office/officeart/2005/8/layout/hierarchy3"/>
    <dgm:cxn modelId="{C62B8FE9-A0F2-47DE-A139-4F551A526E61}" type="presOf" srcId="{AE6D0211-4B5F-4D02-9F71-84EAB41BAC78}" destId="{E165F964-27A6-44D1-83C8-090B3C1EEE96}" srcOrd="1" destOrd="0" presId="urn:microsoft.com/office/officeart/2005/8/layout/hierarchy3"/>
    <dgm:cxn modelId="{C96AE822-62CB-412D-9050-40044BB412F5}" type="presParOf" srcId="{6847E30B-EB25-4E3A-B48A-28BDDC9C2F0F}" destId="{B05137C5-61B6-45D6-8668-9FDE9104CFE0}" srcOrd="0" destOrd="0" presId="urn:microsoft.com/office/officeart/2005/8/layout/hierarchy3"/>
    <dgm:cxn modelId="{9D8C7FB5-F11D-4FBC-B932-B848F758494C}" type="presParOf" srcId="{B05137C5-61B6-45D6-8668-9FDE9104CFE0}" destId="{CB0C6AF4-4492-4307-9154-92623F0230FD}" srcOrd="0" destOrd="0" presId="urn:microsoft.com/office/officeart/2005/8/layout/hierarchy3"/>
    <dgm:cxn modelId="{FB45F80F-8B50-41D3-9CA2-AC70DA98BBBD}" type="presParOf" srcId="{CB0C6AF4-4492-4307-9154-92623F0230FD}" destId="{760811ED-2B0B-4A61-A6C5-E946B04A2E95}" srcOrd="0" destOrd="0" presId="urn:microsoft.com/office/officeart/2005/8/layout/hierarchy3"/>
    <dgm:cxn modelId="{FF670BF2-C804-4B84-8DE3-B2EB643E90F3}" type="presParOf" srcId="{CB0C6AF4-4492-4307-9154-92623F0230FD}" destId="{DE800C48-649F-491D-9F26-2E77175AD58B}" srcOrd="1" destOrd="0" presId="urn:microsoft.com/office/officeart/2005/8/layout/hierarchy3"/>
    <dgm:cxn modelId="{FF0DE844-C4A1-4EBE-A299-D13B681E021D}" type="presParOf" srcId="{B05137C5-61B6-45D6-8668-9FDE9104CFE0}" destId="{5B655214-7302-4B66-A51C-050764E0CCA1}" srcOrd="1" destOrd="0" presId="urn:microsoft.com/office/officeart/2005/8/layout/hierarchy3"/>
    <dgm:cxn modelId="{F737081B-282F-4A40-BA28-CED5765E5E93}" type="presParOf" srcId="{6847E30B-EB25-4E3A-B48A-28BDDC9C2F0F}" destId="{10C1A9DF-3F74-4370-9F96-4EC8A695F140}" srcOrd="1" destOrd="0" presId="urn:microsoft.com/office/officeart/2005/8/layout/hierarchy3"/>
    <dgm:cxn modelId="{C2BA2830-E873-4FE3-99F6-4A982086DCDE}" type="presParOf" srcId="{10C1A9DF-3F74-4370-9F96-4EC8A695F140}" destId="{C7E68EAC-59A1-4203-AE1B-46D76BFA58A6}" srcOrd="0" destOrd="0" presId="urn:microsoft.com/office/officeart/2005/8/layout/hierarchy3"/>
    <dgm:cxn modelId="{F4763908-C6A1-463B-A5C8-9EC71FDB40B9}" type="presParOf" srcId="{C7E68EAC-59A1-4203-AE1B-46D76BFA58A6}" destId="{9F68CA91-ADA4-423B-B795-38CDC04B9E24}" srcOrd="0" destOrd="0" presId="urn:microsoft.com/office/officeart/2005/8/layout/hierarchy3"/>
    <dgm:cxn modelId="{7F89965A-2665-4425-BC88-879040A4AE02}" type="presParOf" srcId="{C7E68EAC-59A1-4203-AE1B-46D76BFA58A6}" destId="{E165F964-27A6-44D1-83C8-090B3C1EEE96}" srcOrd="1" destOrd="0" presId="urn:microsoft.com/office/officeart/2005/8/layout/hierarchy3"/>
    <dgm:cxn modelId="{E0A0049A-8E70-49EB-931A-4A574F1B7CF7}" type="presParOf" srcId="{10C1A9DF-3F74-4370-9F96-4EC8A695F140}" destId="{BF834EE5-3846-4184-845A-3524770426F0}"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1422EC8B-38D1-4A1D-A99D-905DCBC457B0}" type="doc">
      <dgm:prSet loTypeId="urn:microsoft.com/office/officeart/2005/8/layout/bProcess4" loCatId="process" qsTypeId="urn:microsoft.com/office/officeart/2005/8/quickstyle/simple1" qsCatId="simple" csTypeId="urn:microsoft.com/office/officeart/2005/8/colors/colorful2" csCatId="colorful" phldr="1"/>
      <dgm:spPr/>
      <dgm:t>
        <a:bodyPr/>
        <a:lstStyle/>
        <a:p>
          <a:endParaRPr lang="es-ES"/>
        </a:p>
      </dgm:t>
    </dgm:pt>
    <dgm:pt modelId="{0C5C38C3-BE53-4D13-813A-2C38BE1BB713}">
      <dgm:prSet phldrT="[Texto]" custT="1"/>
      <dgm:spPr/>
      <dgm:t>
        <a:bodyPr/>
        <a:lstStyle/>
        <a:p>
          <a:r>
            <a:rPr lang="es-ES" sz="1800" b="1" i="1" dirty="0">
              <a:effectLst>
                <a:glow rad="101600">
                  <a:schemeClr val="accent3">
                    <a:satMod val="175000"/>
                    <a:alpha val="40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PREESCOLAR</a:t>
          </a:r>
        </a:p>
      </dgm:t>
    </dgm:pt>
    <dgm:pt modelId="{A1D1E3CD-460D-4325-BB39-70C5E7C69608}" type="parTrans" cxnId="{D70EBC2F-AA21-4D67-AD78-1A4F1CD1D68C}">
      <dgm:prSet/>
      <dgm:spPr/>
      <dgm:t>
        <a:bodyPr/>
        <a:lstStyle/>
        <a:p>
          <a:endParaRPr lang="es-ES"/>
        </a:p>
      </dgm:t>
    </dgm:pt>
    <dgm:pt modelId="{EAB546E0-E47E-47D1-AF5A-A293EFA3F476}" type="sibTrans" cxnId="{D70EBC2F-AA21-4D67-AD78-1A4F1CD1D68C}">
      <dgm:prSet/>
      <dgm:spPr/>
      <dgm:t>
        <a:bodyPr/>
        <a:lstStyle/>
        <a:p>
          <a:endParaRPr lang="es-ES"/>
        </a:p>
      </dgm:t>
    </dgm:pt>
    <dgm:pt modelId="{3CE75D83-03D4-4E3A-AEBE-0C799613994C}">
      <dgm:prSet phldrT="[Texto]" custT="1"/>
      <dgm:spPr/>
      <dgm:t>
        <a:bodyPr/>
        <a:lstStyle/>
        <a:p>
          <a:pPr algn="ctr"/>
          <a:r>
            <a:rPr lang="es-ES" sz="1800" b="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-Alteración  de la conducta: “se mueven excesivamente”</a:t>
          </a:r>
        </a:p>
        <a:p>
          <a:pPr algn="ctr"/>
          <a:r>
            <a:rPr lang="es-ES" sz="1800" b="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-Difíciles de contener y controlar”</a:t>
          </a:r>
        </a:p>
      </dgm:t>
    </dgm:pt>
    <dgm:pt modelId="{A3A4F41C-2EEA-4B4E-BBB8-FC3D857822C7}" type="parTrans" cxnId="{85C0D8B6-C164-46DF-B051-259821E816E9}">
      <dgm:prSet/>
      <dgm:spPr/>
      <dgm:t>
        <a:bodyPr/>
        <a:lstStyle/>
        <a:p>
          <a:endParaRPr lang="es-ES"/>
        </a:p>
      </dgm:t>
    </dgm:pt>
    <dgm:pt modelId="{FE671EAE-3FAC-41FC-9AEC-775578D26EB8}" type="sibTrans" cxnId="{85C0D8B6-C164-46DF-B051-259821E816E9}">
      <dgm:prSet/>
      <dgm:spPr/>
      <dgm:t>
        <a:bodyPr/>
        <a:lstStyle/>
        <a:p>
          <a:endParaRPr lang="es-ES"/>
        </a:p>
      </dgm:t>
    </dgm:pt>
    <dgm:pt modelId="{4A6E519A-391D-4F0B-B424-421ECCF850FF}">
      <dgm:prSet phldrT="[Texto]" custT="1"/>
      <dgm:spPr/>
      <dgm:t>
        <a:bodyPr/>
        <a:lstStyle/>
        <a:p>
          <a:r>
            <a:rPr lang="es-ES" sz="1800" b="1" i="1" dirty="0">
              <a:effectLst>
                <a:glow rad="101600">
                  <a:schemeClr val="accent3">
                    <a:satMod val="175000"/>
                    <a:alpha val="40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ESCOLAR </a:t>
          </a:r>
        </a:p>
      </dgm:t>
    </dgm:pt>
    <dgm:pt modelId="{C2E29D75-731F-4D9A-8062-E3AD15A9FDD0}" type="parTrans" cxnId="{40FD9B12-10FA-4293-8171-DDF00754D881}">
      <dgm:prSet/>
      <dgm:spPr/>
      <dgm:t>
        <a:bodyPr/>
        <a:lstStyle/>
        <a:p>
          <a:endParaRPr lang="es-ES"/>
        </a:p>
      </dgm:t>
    </dgm:pt>
    <dgm:pt modelId="{533D67B1-91BC-4A69-980F-99177EBEDF15}" type="sibTrans" cxnId="{40FD9B12-10FA-4293-8171-DDF00754D881}">
      <dgm:prSet/>
      <dgm:spPr/>
      <dgm:t>
        <a:bodyPr/>
        <a:lstStyle/>
        <a:p>
          <a:endParaRPr lang="es-ES"/>
        </a:p>
      </dgm:t>
    </dgm:pt>
    <dgm:pt modelId="{0FD35338-3CF1-40DB-9D23-70B696A97EE6}">
      <dgm:prSet phldrT="[Texto]" custT="1"/>
      <dgm:spPr/>
      <dgm:t>
        <a:bodyPr/>
        <a:lstStyle/>
        <a:p>
          <a:r>
            <a:rPr lang="es-ES" sz="1800" dirty="0"/>
            <a:t>Forma típica del TDAH</a:t>
          </a:r>
        </a:p>
      </dgm:t>
    </dgm:pt>
    <dgm:pt modelId="{3EB54456-F7A8-4A6C-A8E4-32166EF70004}" type="parTrans" cxnId="{B14E5E47-C773-458F-B3A3-8B32822091DC}">
      <dgm:prSet/>
      <dgm:spPr/>
      <dgm:t>
        <a:bodyPr/>
        <a:lstStyle/>
        <a:p>
          <a:endParaRPr lang="es-ES"/>
        </a:p>
      </dgm:t>
    </dgm:pt>
    <dgm:pt modelId="{A480DA92-E862-4564-AC75-D4431D1084C0}" type="sibTrans" cxnId="{B14E5E47-C773-458F-B3A3-8B32822091DC}">
      <dgm:prSet/>
      <dgm:spPr/>
      <dgm:t>
        <a:bodyPr/>
        <a:lstStyle/>
        <a:p>
          <a:endParaRPr lang="es-ES"/>
        </a:p>
      </dgm:t>
    </dgm:pt>
    <dgm:pt modelId="{E73EAE32-D940-48F0-B214-D8A7A2E90034}">
      <dgm:prSet phldrT="[Texto]" custT="1"/>
      <dgm:spPr/>
      <dgm:t>
        <a:bodyPr/>
        <a:lstStyle/>
        <a:p>
          <a:r>
            <a:rPr lang="es-ES" sz="1800" b="1" i="1" dirty="0">
              <a:effectLst>
                <a:glow rad="101600">
                  <a:schemeClr val="accent3">
                    <a:satMod val="175000"/>
                    <a:alpha val="40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ADOLESCENCIA </a:t>
          </a:r>
        </a:p>
      </dgm:t>
    </dgm:pt>
    <dgm:pt modelId="{5B42203B-D99A-4A32-AC74-36CEEDDD0F5D}" type="parTrans" cxnId="{39D9E4F0-635B-4198-AD87-409708E3EB8E}">
      <dgm:prSet/>
      <dgm:spPr/>
      <dgm:t>
        <a:bodyPr/>
        <a:lstStyle/>
        <a:p>
          <a:endParaRPr lang="es-ES"/>
        </a:p>
      </dgm:t>
    </dgm:pt>
    <dgm:pt modelId="{03765274-2D72-4046-879D-92262B8A9BE9}" type="sibTrans" cxnId="{39D9E4F0-635B-4198-AD87-409708E3EB8E}">
      <dgm:prSet/>
      <dgm:spPr/>
      <dgm:t>
        <a:bodyPr/>
        <a:lstStyle/>
        <a:p>
          <a:endParaRPr lang="es-ES"/>
        </a:p>
      </dgm:t>
    </dgm:pt>
    <dgm:pt modelId="{A03081D0-6A33-4A11-A953-99587DF9EFCA}">
      <dgm:prSet phldrT="[Texto]" custT="1"/>
      <dgm:spPr/>
      <dgm:t>
        <a:bodyPr/>
        <a:lstStyle/>
        <a:p>
          <a:pPr algn="ctr"/>
          <a:r>
            <a:rPr lang="es-ES" sz="1600" b="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-Problemas académicos: fracaso escolar, expulsiones</a:t>
          </a:r>
        </a:p>
        <a:p>
          <a:pPr algn="ctr"/>
          <a:r>
            <a:rPr lang="es-ES" sz="1600" b="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-Disconformes con normas: Problemas familiares, legales.</a:t>
          </a:r>
        </a:p>
        <a:p>
          <a:pPr algn="ctr"/>
          <a:r>
            <a:rPr lang="es-ES" sz="1600" b="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-Agresividad</a:t>
          </a:r>
        </a:p>
        <a:p>
          <a:pPr algn="ctr"/>
          <a:r>
            <a:rPr lang="es-ES" sz="1600" b="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-Baja Autoestima</a:t>
          </a:r>
        </a:p>
      </dgm:t>
    </dgm:pt>
    <dgm:pt modelId="{69B17263-F24A-4427-9349-7B30CBA2F15A}" type="parTrans" cxnId="{C57B9A71-9832-4EBF-A9E4-8FEB3C9C70FA}">
      <dgm:prSet/>
      <dgm:spPr/>
      <dgm:t>
        <a:bodyPr/>
        <a:lstStyle/>
        <a:p>
          <a:endParaRPr lang="es-ES"/>
        </a:p>
      </dgm:t>
    </dgm:pt>
    <dgm:pt modelId="{D2EBFE96-4D74-4FE1-A019-0D799B0F6C66}" type="sibTrans" cxnId="{C57B9A71-9832-4EBF-A9E4-8FEB3C9C70FA}">
      <dgm:prSet/>
      <dgm:spPr/>
      <dgm:t>
        <a:bodyPr/>
        <a:lstStyle/>
        <a:p>
          <a:endParaRPr lang="es-ES"/>
        </a:p>
      </dgm:t>
    </dgm:pt>
    <dgm:pt modelId="{A60CFA98-2770-4B66-9C0B-2654BA60DDA9}">
      <dgm:prSet phldrT="[Texto]" custT="1"/>
      <dgm:spPr/>
      <dgm:t>
        <a:bodyPr/>
        <a:lstStyle/>
        <a:p>
          <a:r>
            <a:rPr lang="es-ES" sz="1800" b="1" i="1" dirty="0">
              <a:effectLst>
                <a:glow rad="101600">
                  <a:schemeClr val="accent3">
                    <a:satMod val="175000"/>
                    <a:alpha val="40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ADULTEZ </a:t>
          </a:r>
        </a:p>
      </dgm:t>
    </dgm:pt>
    <dgm:pt modelId="{4A51BA1A-B195-41DB-B403-601A5F83CA26}" type="parTrans" cxnId="{FDC72EA1-CA24-404E-9C4B-7709EE63AD23}">
      <dgm:prSet/>
      <dgm:spPr/>
      <dgm:t>
        <a:bodyPr/>
        <a:lstStyle/>
        <a:p>
          <a:endParaRPr lang="es-ES"/>
        </a:p>
      </dgm:t>
    </dgm:pt>
    <dgm:pt modelId="{BA0B09BE-FB08-44F3-A491-CA500D490679}" type="sibTrans" cxnId="{FDC72EA1-CA24-404E-9C4B-7709EE63AD23}">
      <dgm:prSet/>
      <dgm:spPr/>
      <dgm:t>
        <a:bodyPr/>
        <a:lstStyle/>
        <a:p>
          <a:endParaRPr lang="es-ES"/>
        </a:p>
      </dgm:t>
    </dgm:pt>
    <dgm:pt modelId="{C6DF2381-EFCE-4F62-A130-DA4DD565C2EE}">
      <dgm:prSet phldrT="[Texto]" custT="1"/>
      <dgm:spPr/>
      <dgm:t>
        <a:bodyPr/>
        <a:lstStyle/>
        <a:p>
          <a:pPr algn="ctr"/>
          <a:r>
            <a:rPr lang="es-ES" sz="1800" b="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Se multiplica x 4 el  riesgo de consumo de sustancias, accidentes, embarazos no deseados.</a:t>
          </a:r>
          <a:endParaRPr lang="es-ES" sz="1600" b="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endParaRPr>
        </a:p>
      </dgm:t>
    </dgm:pt>
    <dgm:pt modelId="{790C371A-C58E-4B9E-BE9D-AF1DB2BB9DC0}" type="parTrans" cxnId="{3588A2A2-9528-4E5A-B8BB-8ED3BD8F0716}">
      <dgm:prSet/>
      <dgm:spPr/>
      <dgm:t>
        <a:bodyPr/>
        <a:lstStyle/>
        <a:p>
          <a:endParaRPr lang="es-ES"/>
        </a:p>
      </dgm:t>
    </dgm:pt>
    <dgm:pt modelId="{2CF2C880-EBA8-4098-A830-71485431EA68}" type="sibTrans" cxnId="{3588A2A2-9528-4E5A-B8BB-8ED3BD8F0716}">
      <dgm:prSet/>
      <dgm:spPr/>
      <dgm:t>
        <a:bodyPr/>
        <a:lstStyle/>
        <a:p>
          <a:endParaRPr lang="es-ES"/>
        </a:p>
      </dgm:t>
    </dgm:pt>
    <dgm:pt modelId="{564A4EAD-857E-4F08-9829-30F5CE70898E}">
      <dgm:prSet phldrT="[Texto]" custT="1"/>
      <dgm:spPr/>
      <dgm:t>
        <a:bodyPr/>
        <a:lstStyle/>
        <a:p>
          <a:pPr algn="ctr"/>
          <a:r>
            <a:rPr lang="es-ES" sz="1600" b="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-Decrece Hiperactividad :</a:t>
          </a:r>
          <a:r>
            <a:rPr lang="es-ES" altLang="ja-JP" sz="1600" b="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si inquietud interna o  movimientos manos/pies </a:t>
          </a:r>
        </a:p>
        <a:p>
          <a:pPr algn="ctr"/>
          <a:r>
            <a:rPr lang="es-ES" sz="1600" b="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-Persiste Impulsividad e Inatención</a:t>
          </a:r>
        </a:p>
      </dgm:t>
    </dgm:pt>
    <dgm:pt modelId="{283A47E3-425E-43EF-8575-0BA3E9E649EE}" type="sibTrans" cxnId="{864EC357-3334-43C0-899B-E9C4C167D187}">
      <dgm:prSet/>
      <dgm:spPr/>
      <dgm:t>
        <a:bodyPr/>
        <a:lstStyle/>
        <a:p>
          <a:endParaRPr lang="es-ES"/>
        </a:p>
      </dgm:t>
    </dgm:pt>
    <dgm:pt modelId="{62F2E067-D95D-47F3-91B1-89AB37C6A8E9}" type="parTrans" cxnId="{864EC357-3334-43C0-899B-E9C4C167D187}">
      <dgm:prSet/>
      <dgm:spPr/>
      <dgm:t>
        <a:bodyPr/>
        <a:lstStyle/>
        <a:p>
          <a:endParaRPr lang="es-ES"/>
        </a:p>
      </dgm:t>
    </dgm:pt>
    <dgm:pt modelId="{A819266A-1F1D-423D-94D4-50699346FDAB}" type="pres">
      <dgm:prSet presAssocID="{1422EC8B-38D1-4A1D-A99D-905DCBC457B0}" presName="Name0" presStyleCnt="0">
        <dgm:presLayoutVars>
          <dgm:dir/>
          <dgm:resizeHandles/>
        </dgm:presLayoutVars>
      </dgm:prSet>
      <dgm:spPr/>
    </dgm:pt>
    <dgm:pt modelId="{2B77B3FE-383B-4814-AA72-C42A8661D43C}" type="pres">
      <dgm:prSet presAssocID="{0C5C38C3-BE53-4D13-813A-2C38BE1BB713}" presName="compNode" presStyleCnt="0"/>
      <dgm:spPr/>
    </dgm:pt>
    <dgm:pt modelId="{5C180F20-DA33-4308-94B1-5CE7F03ED92A}" type="pres">
      <dgm:prSet presAssocID="{0C5C38C3-BE53-4D13-813A-2C38BE1BB713}" presName="dummyConnPt" presStyleCnt="0"/>
      <dgm:spPr/>
    </dgm:pt>
    <dgm:pt modelId="{DB662A98-172C-477D-8E55-8A9CD422D626}" type="pres">
      <dgm:prSet presAssocID="{0C5C38C3-BE53-4D13-813A-2C38BE1BB713}" presName="node" presStyleLbl="node1" presStyleIdx="0" presStyleCnt="9" custScaleY="48235" custLinFactNeighborX="1086" custLinFactNeighborY="-46540">
        <dgm:presLayoutVars>
          <dgm:bulletEnabled val="1"/>
        </dgm:presLayoutVars>
      </dgm:prSet>
      <dgm:spPr/>
    </dgm:pt>
    <dgm:pt modelId="{D6BA7301-14F7-4162-848F-B6E52231BD2E}" type="pres">
      <dgm:prSet presAssocID="{EAB546E0-E47E-47D1-AF5A-A293EFA3F476}" presName="sibTrans" presStyleLbl="bgSibTrans2D1" presStyleIdx="0" presStyleCnt="8" custAng="16200000" custScaleX="20569" custScaleY="219869" custLinFactNeighborX="-753" custLinFactNeighborY="-17155"/>
      <dgm:spPr>
        <a:prstGeom prst="downArrow">
          <a:avLst/>
        </a:prstGeom>
      </dgm:spPr>
    </dgm:pt>
    <dgm:pt modelId="{BAF7F75D-DD82-4166-B2FC-4C3773C8DCFF}" type="pres">
      <dgm:prSet presAssocID="{3CE75D83-03D4-4E3A-AEBE-0C799613994C}" presName="compNode" presStyleCnt="0"/>
      <dgm:spPr/>
    </dgm:pt>
    <dgm:pt modelId="{7D82FB73-9B8D-467D-8B6C-3A87D8AF2441}" type="pres">
      <dgm:prSet presAssocID="{3CE75D83-03D4-4E3A-AEBE-0C799613994C}" presName="dummyConnPt" presStyleCnt="0"/>
      <dgm:spPr/>
    </dgm:pt>
    <dgm:pt modelId="{8EC8175C-F8AA-404B-B6B4-5DC3EF9E710A}" type="pres">
      <dgm:prSet presAssocID="{3CE75D83-03D4-4E3A-AEBE-0C799613994C}" presName="node" presStyleLbl="node1" presStyleIdx="1" presStyleCnt="9" custScaleY="155374" custLinFactNeighborX="1086" custLinFactNeighborY="-21791">
        <dgm:presLayoutVars>
          <dgm:bulletEnabled val="1"/>
        </dgm:presLayoutVars>
      </dgm:prSet>
      <dgm:spPr/>
    </dgm:pt>
    <dgm:pt modelId="{1A5BC6BF-6735-43E3-ABA3-D5B7BC416756}" type="pres">
      <dgm:prSet presAssocID="{FE671EAE-3FAC-41FC-9AEC-775578D26EB8}" presName="sibTrans" presStyleLbl="bgSibTrans2D1" presStyleIdx="1" presStyleCnt="8" custScaleY="164787"/>
      <dgm:spPr>
        <a:prstGeom prst="rightArrow">
          <a:avLst/>
        </a:prstGeom>
      </dgm:spPr>
    </dgm:pt>
    <dgm:pt modelId="{EC012E82-D760-445F-85A0-E5EA34ACD643}" type="pres">
      <dgm:prSet presAssocID="{4A6E519A-391D-4F0B-B424-421ECCF850FF}" presName="compNode" presStyleCnt="0"/>
      <dgm:spPr/>
    </dgm:pt>
    <dgm:pt modelId="{1D687827-B8FA-429E-A0E4-4DADE77ED139}" type="pres">
      <dgm:prSet presAssocID="{4A6E519A-391D-4F0B-B424-421ECCF850FF}" presName="dummyConnPt" presStyleCnt="0"/>
      <dgm:spPr/>
    </dgm:pt>
    <dgm:pt modelId="{4922ECED-ED97-46D8-8430-37E862D6D431}" type="pres">
      <dgm:prSet presAssocID="{4A6E519A-391D-4F0B-B424-421ECCF850FF}" presName="node" presStyleLbl="node1" presStyleIdx="2" presStyleCnt="9" custScaleY="48235" custLinFactNeighborX="2566" custLinFactNeighborY="8024">
        <dgm:presLayoutVars>
          <dgm:bulletEnabled val="1"/>
        </dgm:presLayoutVars>
      </dgm:prSet>
      <dgm:spPr/>
    </dgm:pt>
    <dgm:pt modelId="{2DF790CE-1098-477A-B082-3E30737622DB}" type="pres">
      <dgm:prSet presAssocID="{533D67B1-91BC-4A69-980F-99177EBEDF15}" presName="sibTrans" presStyleLbl="bgSibTrans2D1" presStyleIdx="2" presStyleCnt="8" custAng="121077" custScaleX="75615" custScaleY="178607" custLinFactY="52494" custLinFactNeighborX="-3338" custLinFactNeighborY="100000"/>
      <dgm:spPr>
        <a:prstGeom prst="rightArrow">
          <a:avLst/>
        </a:prstGeom>
      </dgm:spPr>
    </dgm:pt>
    <dgm:pt modelId="{080D1B12-B995-4706-845D-4720478E1D59}" type="pres">
      <dgm:prSet presAssocID="{0FD35338-3CF1-40DB-9D23-70B696A97EE6}" presName="compNode" presStyleCnt="0"/>
      <dgm:spPr/>
    </dgm:pt>
    <dgm:pt modelId="{28EA9EC7-145A-4278-A5CA-3B349522764E}" type="pres">
      <dgm:prSet presAssocID="{0FD35338-3CF1-40DB-9D23-70B696A97EE6}" presName="dummyConnPt" presStyleCnt="0"/>
      <dgm:spPr/>
    </dgm:pt>
    <dgm:pt modelId="{316EEDDF-7800-4D93-8A70-E51438167B36}" type="pres">
      <dgm:prSet presAssocID="{0FD35338-3CF1-40DB-9D23-70B696A97EE6}" presName="node" presStyleLbl="node1" presStyleIdx="3" presStyleCnt="9" custScaleY="66886" custLinFactNeighborX="-1564" custLinFactNeighborY="9806">
        <dgm:presLayoutVars>
          <dgm:bulletEnabled val="1"/>
        </dgm:presLayoutVars>
      </dgm:prSet>
      <dgm:spPr/>
    </dgm:pt>
    <dgm:pt modelId="{AED6873D-3289-421A-BF5A-C65EA3EEB692}" type="pres">
      <dgm:prSet presAssocID="{A480DA92-E862-4564-AC75-D4431D1084C0}" presName="sibTrans" presStyleLbl="bgSibTrans2D1" presStyleIdx="3" presStyleCnt="8" custScaleY="173282" custLinFactY="127407" custLinFactNeighborX="95" custLinFactNeighborY="200000"/>
      <dgm:spPr>
        <a:prstGeom prst="rightArrow">
          <a:avLst/>
        </a:prstGeom>
      </dgm:spPr>
    </dgm:pt>
    <dgm:pt modelId="{40F77553-7749-4AE6-A7E9-68DCBFEA3042}" type="pres">
      <dgm:prSet presAssocID="{E73EAE32-D940-48F0-B214-D8A7A2E90034}" presName="compNode" presStyleCnt="0"/>
      <dgm:spPr/>
    </dgm:pt>
    <dgm:pt modelId="{0B4237F7-818F-4507-9747-07682B01F77F}" type="pres">
      <dgm:prSet presAssocID="{E73EAE32-D940-48F0-B214-D8A7A2E90034}" presName="dummyConnPt" presStyleCnt="0"/>
      <dgm:spPr/>
    </dgm:pt>
    <dgm:pt modelId="{4F080541-116D-41AE-A7B6-5360A6B18A8B}" type="pres">
      <dgm:prSet presAssocID="{E73EAE32-D940-48F0-B214-D8A7A2E90034}" presName="node" presStyleLbl="node1" presStyleIdx="4" presStyleCnt="9" custScaleY="48235" custLinFactNeighborX="-1600" custLinFactNeighborY="4106">
        <dgm:presLayoutVars>
          <dgm:bulletEnabled val="1"/>
        </dgm:presLayoutVars>
      </dgm:prSet>
      <dgm:spPr/>
    </dgm:pt>
    <dgm:pt modelId="{C10CAFA2-6E83-4684-BBEC-7BA22654BC9E}" type="pres">
      <dgm:prSet presAssocID="{03765274-2D72-4046-879D-92262B8A9BE9}" presName="sibTrans" presStyleLbl="bgSibTrans2D1" presStyleIdx="4" presStyleCnt="8" custAng="21541907" custScaleX="49526" custScaleY="169724" custLinFactY="200000" custLinFactNeighborX="-1023" custLinFactNeighborY="291187"/>
      <dgm:spPr>
        <a:prstGeom prst="rightArrow">
          <a:avLst/>
        </a:prstGeom>
      </dgm:spPr>
    </dgm:pt>
    <dgm:pt modelId="{4B441757-154A-4F9C-BC2B-A42961078F16}" type="pres">
      <dgm:prSet presAssocID="{564A4EAD-857E-4F08-9829-30F5CE70898E}" presName="compNode" presStyleCnt="0"/>
      <dgm:spPr/>
    </dgm:pt>
    <dgm:pt modelId="{9AA3F106-28B1-4382-81D4-40D960786EE7}" type="pres">
      <dgm:prSet presAssocID="{564A4EAD-857E-4F08-9829-30F5CE70898E}" presName="dummyConnPt" presStyleCnt="0"/>
      <dgm:spPr/>
    </dgm:pt>
    <dgm:pt modelId="{4AAF4053-60CE-4058-A5C5-FF2469777C29}" type="pres">
      <dgm:prSet presAssocID="{564A4EAD-857E-4F08-9829-30F5CE70898E}" presName="node" presStyleLbl="node1" presStyleIdx="5" presStyleCnt="9" custScaleY="166077" custLinFactNeighborX="0" custLinFactNeighborY="-5413">
        <dgm:presLayoutVars>
          <dgm:bulletEnabled val="1"/>
        </dgm:presLayoutVars>
      </dgm:prSet>
      <dgm:spPr/>
    </dgm:pt>
    <dgm:pt modelId="{F2476108-90F1-4BC0-B8A5-A35AE58663CC}" type="pres">
      <dgm:prSet presAssocID="{283A47E3-425E-43EF-8575-0BA3E9E649EE}" presName="sibTrans" presStyleLbl="bgSibTrans2D1" presStyleIdx="5" presStyleCnt="8" custAng="79345" custScaleX="59265" custScaleY="181585"/>
      <dgm:spPr>
        <a:prstGeom prst="rightArrow">
          <a:avLst/>
        </a:prstGeom>
      </dgm:spPr>
    </dgm:pt>
    <dgm:pt modelId="{737AF2D8-099A-4100-89A9-C3DB2F7FA52C}" type="pres">
      <dgm:prSet presAssocID="{A03081D0-6A33-4A11-A953-99587DF9EFCA}" presName="compNode" presStyleCnt="0"/>
      <dgm:spPr/>
    </dgm:pt>
    <dgm:pt modelId="{7C3C4004-927A-4D24-BDF3-A5FB86AF7D40}" type="pres">
      <dgm:prSet presAssocID="{A03081D0-6A33-4A11-A953-99587DF9EFCA}" presName="dummyConnPt" presStyleCnt="0"/>
      <dgm:spPr/>
    </dgm:pt>
    <dgm:pt modelId="{8DF5DC33-6209-4BE4-93AA-183D55A268F5}" type="pres">
      <dgm:prSet presAssocID="{A03081D0-6A33-4A11-A953-99587DF9EFCA}" presName="node" presStyleLbl="node1" presStyleIdx="6" presStyleCnt="9" custScaleX="112946" custScaleY="153134" custLinFactNeighborX="1194" custLinFactNeighborY="-901">
        <dgm:presLayoutVars>
          <dgm:bulletEnabled val="1"/>
        </dgm:presLayoutVars>
      </dgm:prSet>
      <dgm:spPr/>
    </dgm:pt>
    <dgm:pt modelId="{F526CBF1-3BE4-4071-9476-FB79AA7BCFD6}" type="pres">
      <dgm:prSet presAssocID="{D2EBFE96-4D74-4FE1-A019-0D799B0F6C66}" presName="sibTrans" presStyleLbl="bgSibTrans2D1" presStyleIdx="6" presStyleCnt="8" custAng="47941" custScaleX="43218" custScaleY="185950" custLinFactNeighborX="5829" custLinFactNeighborY="55426"/>
      <dgm:spPr>
        <a:prstGeom prst="rightArrow">
          <a:avLst/>
        </a:prstGeom>
      </dgm:spPr>
    </dgm:pt>
    <dgm:pt modelId="{91ADEC1B-4912-47DB-8BB2-41185337CBF0}" type="pres">
      <dgm:prSet presAssocID="{C6DF2381-EFCE-4F62-A130-DA4DD565C2EE}" presName="compNode" presStyleCnt="0"/>
      <dgm:spPr/>
    </dgm:pt>
    <dgm:pt modelId="{F37640D9-5576-4C6E-B086-28EDB1FEEB3E}" type="pres">
      <dgm:prSet presAssocID="{C6DF2381-EFCE-4F62-A130-DA4DD565C2EE}" presName="dummyConnPt" presStyleCnt="0"/>
      <dgm:spPr/>
    </dgm:pt>
    <dgm:pt modelId="{4D048B28-9667-491D-91CB-305AFD2573E8}" type="pres">
      <dgm:prSet presAssocID="{C6DF2381-EFCE-4F62-A130-DA4DD565C2EE}" presName="node" presStyleLbl="node1" presStyleIdx="7" presStyleCnt="9" custScaleX="113265" custScaleY="134851">
        <dgm:presLayoutVars>
          <dgm:bulletEnabled val="1"/>
        </dgm:presLayoutVars>
      </dgm:prSet>
      <dgm:spPr/>
    </dgm:pt>
    <dgm:pt modelId="{D7B0B853-E69E-45AF-9CC5-2BB05A7B7B08}" type="pres">
      <dgm:prSet presAssocID="{2CF2C880-EBA8-4098-A830-71485431EA68}" presName="sibTrans" presStyleLbl="bgSibTrans2D1" presStyleIdx="7" presStyleCnt="8"/>
      <dgm:spPr/>
    </dgm:pt>
    <dgm:pt modelId="{79D7EB5E-3CB7-4047-A0B0-27EF066A95BC}" type="pres">
      <dgm:prSet presAssocID="{A60CFA98-2770-4B66-9C0B-2654BA60DDA9}" presName="compNode" presStyleCnt="0"/>
      <dgm:spPr/>
    </dgm:pt>
    <dgm:pt modelId="{62A5C273-C3AB-4A9D-A075-33BD24A9BAE1}" type="pres">
      <dgm:prSet presAssocID="{A60CFA98-2770-4B66-9C0B-2654BA60DDA9}" presName="dummyConnPt" presStyleCnt="0"/>
      <dgm:spPr/>
    </dgm:pt>
    <dgm:pt modelId="{CDD7E863-F13B-4DD4-AECF-10F4B2D0B029}" type="pres">
      <dgm:prSet presAssocID="{A60CFA98-2770-4B66-9C0B-2654BA60DDA9}" presName="node" presStyleLbl="node1" presStyleIdx="8" presStyleCnt="9" custScaleY="48235" custLinFactNeighborX="1624" custLinFactNeighborY="-1425">
        <dgm:presLayoutVars>
          <dgm:bulletEnabled val="1"/>
        </dgm:presLayoutVars>
      </dgm:prSet>
      <dgm:spPr/>
    </dgm:pt>
  </dgm:ptLst>
  <dgm:cxnLst>
    <dgm:cxn modelId="{04C54A03-79E0-4A98-859B-D7086619CA9E}" type="presOf" srcId="{A480DA92-E862-4564-AC75-D4431D1084C0}" destId="{AED6873D-3289-421A-BF5A-C65EA3EEB692}" srcOrd="0" destOrd="0" presId="urn:microsoft.com/office/officeart/2005/8/layout/bProcess4"/>
    <dgm:cxn modelId="{8F3DF804-F42F-49DD-BA52-0D71EED161EA}" type="presOf" srcId="{A03081D0-6A33-4A11-A953-99587DF9EFCA}" destId="{8DF5DC33-6209-4BE4-93AA-183D55A268F5}" srcOrd="0" destOrd="0" presId="urn:microsoft.com/office/officeart/2005/8/layout/bProcess4"/>
    <dgm:cxn modelId="{40FD9B12-10FA-4293-8171-DDF00754D881}" srcId="{1422EC8B-38D1-4A1D-A99D-905DCBC457B0}" destId="{4A6E519A-391D-4F0B-B424-421ECCF850FF}" srcOrd="2" destOrd="0" parTransId="{C2E29D75-731F-4D9A-8062-E3AD15A9FDD0}" sibTransId="{533D67B1-91BC-4A69-980F-99177EBEDF15}"/>
    <dgm:cxn modelId="{D70EBC2F-AA21-4D67-AD78-1A4F1CD1D68C}" srcId="{1422EC8B-38D1-4A1D-A99D-905DCBC457B0}" destId="{0C5C38C3-BE53-4D13-813A-2C38BE1BB713}" srcOrd="0" destOrd="0" parTransId="{A1D1E3CD-460D-4325-BB39-70C5E7C69608}" sibTransId="{EAB546E0-E47E-47D1-AF5A-A293EFA3F476}"/>
    <dgm:cxn modelId="{AAA39232-6C53-4E28-92DC-26B3276F61DB}" type="presOf" srcId="{03765274-2D72-4046-879D-92262B8A9BE9}" destId="{C10CAFA2-6E83-4684-BBEC-7BA22654BC9E}" srcOrd="0" destOrd="0" presId="urn:microsoft.com/office/officeart/2005/8/layout/bProcess4"/>
    <dgm:cxn modelId="{0CF1CF34-1A71-4C65-9F1D-467216EE58C5}" type="presOf" srcId="{A60CFA98-2770-4B66-9C0B-2654BA60DDA9}" destId="{CDD7E863-F13B-4DD4-AECF-10F4B2D0B029}" srcOrd="0" destOrd="0" presId="urn:microsoft.com/office/officeart/2005/8/layout/bProcess4"/>
    <dgm:cxn modelId="{14A95741-9BF6-42DA-8AC8-A2B45F7817D1}" type="presOf" srcId="{3CE75D83-03D4-4E3A-AEBE-0C799613994C}" destId="{8EC8175C-F8AA-404B-B6B4-5DC3EF9E710A}" srcOrd="0" destOrd="0" presId="urn:microsoft.com/office/officeart/2005/8/layout/bProcess4"/>
    <dgm:cxn modelId="{B14E5E47-C773-458F-B3A3-8B32822091DC}" srcId="{1422EC8B-38D1-4A1D-A99D-905DCBC457B0}" destId="{0FD35338-3CF1-40DB-9D23-70B696A97EE6}" srcOrd="3" destOrd="0" parTransId="{3EB54456-F7A8-4A6C-A8E4-32166EF70004}" sibTransId="{A480DA92-E862-4564-AC75-D4431D1084C0}"/>
    <dgm:cxn modelId="{67C4C34B-BB60-4DF2-B1FC-77AC5AFCF764}" type="presOf" srcId="{1422EC8B-38D1-4A1D-A99D-905DCBC457B0}" destId="{A819266A-1F1D-423D-94D4-50699346FDAB}" srcOrd="0" destOrd="0" presId="urn:microsoft.com/office/officeart/2005/8/layout/bProcess4"/>
    <dgm:cxn modelId="{57436E4E-6580-4493-B3AE-D6A04C48FF04}" type="presOf" srcId="{283A47E3-425E-43EF-8575-0BA3E9E649EE}" destId="{F2476108-90F1-4BC0-B8A5-A35AE58663CC}" srcOrd="0" destOrd="0" presId="urn:microsoft.com/office/officeart/2005/8/layout/bProcess4"/>
    <dgm:cxn modelId="{43FEB64F-BF69-4862-8E44-13ACA0A49E8B}" type="presOf" srcId="{533D67B1-91BC-4A69-980F-99177EBEDF15}" destId="{2DF790CE-1098-477A-B082-3E30737622DB}" srcOrd="0" destOrd="0" presId="urn:microsoft.com/office/officeart/2005/8/layout/bProcess4"/>
    <dgm:cxn modelId="{C57B9A71-9832-4EBF-A9E4-8FEB3C9C70FA}" srcId="{1422EC8B-38D1-4A1D-A99D-905DCBC457B0}" destId="{A03081D0-6A33-4A11-A953-99587DF9EFCA}" srcOrd="6" destOrd="0" parTransId="{69B17263-F24A-4427-9349-7B30CBA2F15A}" sibTransId="{D2EBFE96-4D74-4FE1-A019-0D799B0F6C66}"/>
    <dgm:cxn modelId="{864EC357-3334-43C0-899B-E9C4C167D187}" srcId="{1422EC8B-38D1-4A1D-A99D-905DCBC457B0}" destId="{564A4EAD-857E-4F08-9829-30F5CE70898E}" srcOrd="5" destOrd="0" parTransId="{62F2E067-D95D-47F3-91B1-89AB37C6A8E9}" sibTransId="{283A47E3-425E-43EF-8575-0BA3E9E649EE}"/>
    <dgm:cxn modelId="{74E7C27C-DC2B-4D8F-ADD0-53BA8983B720}" type="presOf" srcId="{EAB546E0-E47E-47D1-AF5A-A293EFA3F476}" destId="{D6BA7301-14F7-4162-848F-B6E52231BD2E}" srcOrd="0" destOrd="0" presId="urn:microsoft.com/office/officeart/2005/8/layout/bProcess4"/>
    <dgm:cxn modelId="{53BCDD7F-6A6E-4B61-9AB1-06270B5D585D}" type="presOf" srcId="{564A4EAD-857E-4F08-9829-30F5CE70898E}" destId="{4AAF4053-60CE-4058-A5C5-FF2469777C29}" srcOrd="0" destOrd="0" presId="urn:microsoft.com/office/officeart/2005/8/layout/bProcess4"/>
    <dgm:cxn modelId="{4D147586-28D0-4FD1-B9BA-9DB0E3F248A1}" type="presOf" srcId="{C6DF2381-EFCE-4F62-A130-DA4DD565C2EE}" destId="{4D048B28-9667-491D-91CB-305AFD2573E8}" srcOrd="0" destOrd="0" presId="urn:microsoft.com/office/officeart/2005/8/layout/bProcess4"/>
    <dgm:cxn modelId="{C00F7891-66F7-4380-AE6A-5BC1E405FC87}" type="presOf" srcId="{D2EBFE96-4D74-4FE1-A019-0D799B0F6C66}" destId="{F526CBF1-3BE4-4071-9476-FB79AA7BCFD6}" srcOrd="0" destOrd="0" presId="urn:microsoft.com/office/officeart/2005/8/layout/bProcess4"/>
    <dgm:cxn modelId="{979A5991-F34A-4D51-B104-E94EA92B282F}" type="presOf" srcId="{E73EAE32-D940-48F0-B214-D8A7A2E90034}" destId="{4F080541-116D-41AE-A7B6-5360A6B18A8B}" srcOrd="0" destOrd="0" presId="urn:microsoft.com/office/officeart/2005/8/layout/bProcess4"/>
    <dgm:cxn modelId="{99F3B493-5170-4060-A4D6-9A0A4449A554}" type="presOf" srcId="{2CF2C880-EBA8-4098-A830-71485431EA68}" destId="{D7B0B853-E69E-45AF-9CC5-2BB05A7B7B08}" srcOrd="0" destOrd="0" presId="urn:microsoft.com/office/officeart/2005/8/layout/bProcess4"/>
    <dgm:cxn modelId="{FDC72EA1-CA24-404E-9C4B-7709EE63AD23}" srcId="{1422EC8B-38D1-4A1D-A99D-905DCBC457B0}" destId="{A60CFA98-2770-4B66-9C0B-2654BA60DDA9}" srcOrd="8" destOrd="0" parTransId="{4A51BA1A-B195-41DB-B403-601A5F83CA26}" sibTransId="{BA0B09BE-FB08-44F3-A491-CA500D490679}"/>
    <dgm:cxn modelId="{3588A2A2-9528-4E5A-B8BB-8ED3BD8F0716}" srcId="{1422EC8B-38D1-4A1D-A99D-905DCBC457B0}" destId="{C6DF2381-EFCE-4F62-A130-DA4DD565C2EE}" srcOrd="7" destOrd="0" parTransId="{790C371A-C58E-4B9E-BE9D-AF1DB2BB9DC0}" sibTransId="{2CF2C880-EBA8-4098-A830-71485431EA68}"/>
    <dgm:cxn modelId="{91137AB0-CEA3-4F41-93D6-FCDF05C2314E}" type="presOf" srcId="{0FD35338-3CF1-40DB-9D23-70B696A97EE6}" destId="{316EEDDF-7800-4D93-8A70-E51438167B36}" srcOrd="0" destOrd="0" presId="urn:microsoft.com/office/officeart/2005/8/layout/bProcess4"/>
    <dgm:cxn modelId="{85C0D8B6-C164-46DF-B051-259821E816E9}" srcId="{1422EC8B-38D1-4A1D-A99D-905DCBC457B0}" destId="{3CE75D83-03D4-4E3A-AEBE-0C799613994C}" srcOrd="1" destOrd="0" parTransId="{A3A4F41C-2EEA-4B4E-BBB8-FC3D857822C7}" sibTransId="{FE671EAE-3FAC-41FC-9AEC-775578D26EB8}"/>
    <dgm:cxn modelId="{F3C9EFCB-8CD0-47D5-AB3B-70973CF099C7}" type="presOf" srcId="{4A6E519A-391D-4F0B-B424-421ECCF850FF}" destId="{4922ECED-ED97-46D8-8430-37E862D6D431}" srcOrd="0" destOrd="0" presId="urn:microsoft.com/office/officeart/2005/8/layout/bProcess4"/>
    <dgm:cxn modelId="{1B6912CD-FD0A-451C-992E-A9014CDDD119}" type="presOf" srcId="{0C5C38C3-BE53-4D13-813A-2C38BE1BB713}" destId="{DB662A98-172C-477D-8E55-8A9CD422D626}" srcOrd="0" destOrd="0" presId="urn:microsoft.com/office/officeart/2005/8/layout/bProcess4"/>
    <dgm:cxn modelId="{170E1DE9-BF69-4337-AED3-214881B197D8}" type="presOf" srcId="{FE671EAE-3FAC-41FC-9AEC-775578D26EB8}" destId="{1A5BC6BF-6735-43E3-ABA3-D5B7BC416756}" srcOrd="0" destOrd="0" presId="urn:microsoft.com/office/officeart/2005/8/layout/bProcess4"/>
    <dgm:cxn modelId="{39D9E4F0-635B-4198-AD87-409708E3EB8E}" srcId="{1422EC8B-38D1-4A1D-A99D-905DCBC457B0}" destId="{E73EAE32-D940-48F0-B214-D8A7A2E90034}" srcOrd="4" destOrd="0" parTransId="{5B42203B-D99A-4A32-AC74-36CEEDDD0F5D}" sibTransId="{03765274-2D72-4046-879D-92262B8A9BE9}"/>
    <dgm:cxn modelId="{9C549454-B441-4666-BF04-B1C476767CA1}" type="presParOf" srcId="{A819266A-1F1D-423D-94D4-50699346FDAB}" destId="{2B77B3FE-383B-4814-AA72-C42A8661D43C}" srcOrd="0" destOrd="0" presId="urn:microsoft.com/office/officeart/2005/8/layout/bProcess4"/>
    <dgm:cxn modelId="{DDEA1805-8F60-482F-9C99-78AB629868A6}" type="presParOf" srcId="{2B77B3FE-383B-4814-AA72-C42A8661D43C}" destId="{5C180F20-DA33-4308-94B1-5CE7F03ED92A}" srcOrd="0" destOrd="0" presId="urn:microsoft.com/office/officeart/2005/8/layout/bProcess4"/>
    <dgm:cxn modelId="{A0DB0A3D-292E-4933-8DE5-CAB333413535}" type="presParOf" srcId="{2B77B3FE-383B-4814-AA72-C42A8661D43C}" destId="{DB662A98-172C-477D-8E55-8A9CD422D626}" srcOrd="1" destOrd="0" presId="urn:microsoft.com/office/officeart/2005/8/layout/bProcess4"/>
    <dgm:cxn modelId="{96072FB9-F2E7-4A55-984A-F8DEAEE2FBDD}" type="presParOf" srcId="{A819266A-1F1D-423D-94D4-50699346FDAB}" destId="{D6BA7301-14F7-4162-848F-B6E52231BD2E}" srcOrd="1" destOrd="0" presId="urn:microsoft.com/office/officeart/2005/8/layout/bProcess4"/>
    <dgm:cxn modelId="{718A0EDA-9B6F-41B9-8437-8B936F3E37F7}" type="presParOf" srcId="{A819266A-1F1D-423D-94D4-50699346FDAB}" destId="{BAF7F75D-DD82-4166-B2FC-4C3773C8DCFF}" srcOrd="2" destOrd="0" presId="urn:microsoft.com/office/officeart/2005/8/layout/bProcess4"/>
    <dgm:cxn modelId="{AE57325E-6082-4EEF-B306-1C6EAD650C9B}" type="presParOf" srcId="{BAF7F75D-DD82-4166-B2FC-4C3773C8DCFF}" destId="{7D82FB73-9B8D-467D-8B6C-3A87D8AF2441}" srcOrd="0" destOrd="0" presId="urn:microsoft.com/office/officeart/2005/8/layout/bProcess4"/>
    <dgm:cxn modelId="{9660E700-BBCC-4B34-BFCF-1D4931EFFAAA}" type="presParOf" srcId="{BAF7F75D-DD82-4166-B2FC-4C3773C8DCFF}" destId="{8EC8175C-F8AA-404B-B6B4-5DC3EF9E710A}" srcOrd="1" destOrd="0" presId="urn:microsoft.com/office/officeart/2005/8/layout/bProcess4"/>
    <dgm:cxn modelId="{B4E13501-0974-4399-8FC0-E13FB7AAEB25}" type="presParOf" srcId="{A819266A-1F1D-423D-94D4-50699346FDAB}" destId="{1A5BC6BF-6735-43E3-ABA3-D5B7BC416756}" srcOrd="3" destOrd="0" presId="urn:microsoft.com/office/officeart/2005/8/layout/bProcess4"/>
    <dgm:cxn modelId="{4BE6F0DA-9111-4DD7-8A07-83EA0B4FE85D}" type="presParOf" srcId="{A819266A-1F1D-423D-94D4-50699346FDAB}" destId="{EC012E82-D760-445F-85A0-E5EA34ACD643}" srcOrd="4" destOrd="0" presId="urn:microsoft.com/office/officeart/2005/8/layout/bProcess4"/>
    <dgm:cxn modelId="{9E2F9088-6290-42E7-9E2F-6ED62D56095D}" type="presParOf" srcId="{EC012E82-D760-445F-85A0-E5EA34ACD643}" destId="{1D687827-B8FA-429E-A0E4-4DADE77ED139}" srcOrd="0" destOrd="0" presId="urn:microsoft.com/office/officeart/2005/8/layout/bProcess4"/>
    <dgm:cxn modelId="{78A2E07E-BD7C-4408-BDE1-9BA96B032EEA}" type="presParOf" srcId="{EC012E82-D760-445F-85A0-E5EA34ACD643}" destId="{4922ECED-ED97-46D8-8430-37E862D6D431}" srcOrd="1" destOrd="0" presId="urn:microsoft.com/office/officeart/2005/8/layout/bProcess4"/>
    <dgm:cxn modelId="{2400FDD4-E2E5-49A5-ABAA-5484F9646C19}" type="presParOf" srcId="{A819266A-1F1D-423D-94D4-50699346FDAB}" destId="{2DF790CE-1098-477A-B082-3E30737622DB}" srcOrd="5" destOrd="0" presId="urn:microsoft.com/office/officeart/2005/8/layout/bProcess4"/>
    <dgm:cxn modelId="{624D1973-22D6-499F-9166-B762E4CE56A4}" type="presParOf" srcId="{A819266A-1F1D-423D-94D4-50699346FDAB}" destId="{080D1B12-B995-4706-845D-4720478E1D59}" srcOrd="6" destOrd="0" presId="urn:microsoft.com/office/officeart/2005/8/layout/bProcess4"/>
    <dgm:cxn modelId="{F513759B-00DF-413B-AF2C-1A76D24956D3}" type="presParOf" srcId="{080D1B12-B995-4706-845D-4720478E1D59}" destId="{28EA9EC7-145A-4278-A5CA-3B349522764E}" srcOrd="0" destOrd="0" presId="urn:microsoft.com/office/officeart/2005/8/layout/bProcess4"/>
    <dgm:cxn modelId="{F5220774-81DF-432D-A1FB-1BFB0A1C53A0}" type="presParOf" srcId="{080D1B12-B995-4706-845D-4720478E1D59}" destId="{316EEDDF-7800-4D93-8A70-E51438167B36}" srcOrd="1" destOrd="0" presId="urn:microsoft.com/office/officeart/2005/8/layout/bProcess4"/>
    <dgm:cxn modelId="{3F9AD2C4-646A-46C8-BE1B-0B0AE9CF0C39}" type="presParOf" srcId="{A819266A-1F1D-423D-94D4-50699346FDAB}" destId="{AED6873D-3289-421A-BF5A-C65EA3EEB692}" srcOrd="7" destOrd="0" presId="urn:microsoft.com/office/officeart/2005/8/layout/bProcess4"/>
    <dgm:cxn modelId="{FFFEECCC-4EAF-4A6E-A046-4A35A59677D6}" type="presParOf" srcId="{A819266A-1F1D-423D-94D4-50699346FDAB}" destId="{40F77553-7749-4AE6-A7E9-68DCBFEA3042}" srcOrd="8" destOrd="0" presId="urn:microsoft.com/office/officeart/2005/8/layout/bProcess4"/>
    <dgm:cxn modelId="{8A0545EA-42F9-40D7-9AB5-4333E0557EB3}" type="presParOf" srcId="{40F77553-7749-4AE6-A7E9-68DCBFEA3042}" destId="{0B4237F7-818F-4507-9747-07682B01F77F}" srcOrd="0" destOrd="0" presId="urn:microsoft.com/office/officeart/2005/8/layout/bProcess4"/>
    <dgm:cxn modelId="{92B60563-5087-4B57-85A4-B947EEE79252}" type="presParOf" srcId="{40F77553-7749-4AE6-A7E9-68DCBFEA3042}" destId="{4F080541-116D-41AE-A7B6-5360A6B18A8B}" srcOrd="1" destOrd="0" presId="urn:microsoft.com/office/officeart/2005/8/layout/bProcess4"/>
    <dgm:cxn modelId="{438373E1-61EF-4750-94C4-05E5F36E0E45}" type="presParOf" srcId="{A819266A-1F1D-423D-94D4-50699346FDAB}" destId="{C10CAFA2-6E83-4684-BBEC-7BA22654BC9E}" srcOrd="9" destOrd="0" presId="urn:microsoft.com/office/officeart/2005/8/layout/bProcess4"/>
    <dgm:cxn modelId="{46AE9D8A-DC89-4037-BD2F-44808B000FF5}" type="presParOf" srcId="{A819266A-1F1D-423D-94D4-50699346FDAB}" destId="{4B441757-154A-4F9C-BC2B-A42961078F16}" srcOrd="10" destOrd="0" presId="urn:microsoft.com/office/officeart/2005/8/layout/bProcess4"/>
    <dgm:cxn modelId="{B083B65C-BAD6-4DE6-8249-330E44E3498E}" type="presParOf" srcId="{4B441757-154A-4F9C-BC2B-A42961078F16}" destId="{9AA3F106-28B1-4382-81D4-40D960786EE7}" srcOrd="0" destOrd="0" presId="urn:microsoft.com/office/officeart/2005/8/layout/bProcess4"/>
    <dgm:cxn modelId="{5E8A8AE6-BCF5-49A8-B9B8-F9CB4217D03C}" type="presParOf" srcId="{4B441757-154A-4F9C-BC2B-A42961078F16}" destId="{4AAF4053-60CE-4058-A5C5-FF2469777C29}" srcOrd="1" destOrd="0" presId="urn:microsoft.com/office/officeart/2005/8/layout/bProcess4"/>
    <dgm:cxn modelId="{22104FB6-9E99-4662-ABD5-710F17B17B3E}" type="presParOf" srcId="{A819266A-1F1D-423D-94D4-50699346FDAB}" destId="{F2476108-90F1-4BC0-B8A5-A35AE58663CC}" srcOrd="11" destOrd="0" presId="urn:microsoft.com/office/officeart/2005/8/layout/bProcess4"/>
    <dgm:cxn modelId="{5CF95A70-A11F-41B6-89B4-B91F0AE391CF}" type="presParOf" srcId="{A819266A-1F1D-423D-94D4-50699346FDAB}" destId="{737AF2D8-099A-4100-89A9-C3DB2F7FA52C}" srcOrd="12" destOrd="0" presId="urn:microsoft.com/office/officeart/2005/8/layout/bProcess4"/>
    <dgm:cxn modelId="{434B6677-015D-47E8-8FA1-F4A84A356513}" type="presParOf" srcId="{737AF2D8-099A-4100-89A9-C3DB2F7FA52C}" destId="{7C3C4004-927A-4D24-BDF3-A5FB86AF7D40}" srcOrd="0" destOrd="0" presId="urn:microsoft.com/office/officeart/2005/8/layout/bProcess4"/>
    <dgm:cxn modelId="{FFBB23C4-203A-4D0D-B894-A2BBFAE64F11}" type="presParOf" srcId="{737AF2D8-099A-4100-89A9-C3DB2F7FA52C}" destId="{8DF5DC33-6209-4BE4-93AA-183D55A268F5}" srcOrd="1" destOrd="0" presId="urn:microsoft.com/office/officeart/2005/8/layout/bProcess4"/>
    <dgm:cxn modelId="{BB7938AE-71E4-4464-AC7A-57B904B9ED1B}" type="presParOf" srcId="{A819266A-1F1D-423D-94D4-50699346FDAB}" destId="{F526CBF1-3BE4-4071-9476-FB79AA7BCFD6}" srcOrd="13" destOrd="0" presId="urn:microsoft.com/office/officeart/2005/8/layout/bProcess4"/>
    <dgm:cxn modelId="{51447233-7FD7-46CB-898A-CCC55C3286FD}" type="presParOf" srcId="{A819266A-1F1D-423D-94D4-50699346FDAB}" destId="{91ADEC1B-4912-47DB-8BB2-41185337CBF0}" srcOrd="14" destOrd="0" presId="urn:microsoft.com/office/officeart/2005/8/layout/bProcess4"/>
    <dgm:cxn modelId="{72C925B8-F7CE-4955-B872-7BEF09388B77}" type="presParOf" srcId="{91ADEC1B-4912-47DB-8BB2-41185337CBF0}" destId="{F37640D9-5576-4C6E-B086-28EDB1FEEB3E}" srcOrd="0" destOrd="0" presId="urn:microsoft.com/office/officeart/2005/8/layout/bProcess4"/>
    <dgm:cxn modelId="{1706B6A0-A22A-4202-B6B7-478B8E083DA7}" type="presParOf" srcId="{91ADEC1B-4912-47DB-8BB2-41185337CBF0}" destId="{4D048B28-9667-491D-91CB-305AFD2573E8}" srcOrd="1" destOrd="0" presId="urn:microsoft.com/office/officeart/2005/8/layout/bProcess4"/>
    <dgm:cxn modelId="{DC2EBF39-1DDE-445F-9FA7-ADA06AE4315A}" type="presParOf" srcId="{A819266A-1F1D-423D-94D4-50699346FDAB}" destId="{D7B0B853-E69E-45AF-9CC5-2BB05A7B7B08}" srcOrd="15" destOrd="0" presId="urn:microsoft.com/office/officeart/2005/8/layout/bProcess4"/>
    <dgm:cxn modelId="{13E7B434-528C-4737-8A3A-B247F4E361CB}" type="presParOf" srcId="{A819266A-1F1D-423D-94D4-50699346FDAB}" destId="{79D7EB5E-3CB7-4047-A0B0-27EF066A95BC}" srcOrd="16" destOrd="0" presId="urn:microsoft.com/office/officeart/2005/8/layout/bProcess4"/>
    <dgm:cxn modelId="{E6867A59-70DB-4F21-BF14-0C26FFF616BF}" type="presParOf" srcId="{79D7EB5E-3CB7-4047-A0B0-27EF066A95BC}" destId="{62A5C273-C3AB-4A9D-A075-33BD24A9BAE1}" srcOrd="0" destOrd="0" presId="urn:microsoft.com/office/officeart/2005/8/layout/bProcess4"/>
    <dgm:cxn modelId="{7B62B95A-B2A4-490D-B386-8ABFEB3AB174}" type="presParOf" srcId="{79D7EB5E-3CB7-4047-A0B0-27EF066A95BC}" destId="{CDD7E863-F13B-4DD4-AECF-10F4B2D0B029}"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7115F70-82B4-497D-AFF9-8B56CE9636C5}" type="doc">
      <dgm:prSet loTypeId="urn:microsoft.com/office/officeart/2005/8/layout/hierarchy4" loCatId="hierarchy" qsTypeId="urn:microsoft.com/office/officeart/2005/8/quickstyle/simple4" qsCatId="simple" csTypeId="urn:microsoft.com/office/officeart/2005/8/colors/colorful2" csCatId="colorful" phldr="1"/>
      <dgm:spPr/>
      <dgm:t>
        <a:bodyPr/>
        <a:lstStyle/>
        <a:p>
          <a:endParaRPr lang="es-ES"/>
        </a:p>
      </dgm:t>
    </dgm:pt>
    <dgm:pt modelId="{6CC01FA3-0031-4259-BBA7-888532710936}">
      <dgm:prSet/>
      <dgm:spPr/>
      <dgm:t>
        <a:bodyPr/>
        <a:lstStyle/>
        <a:p>
          <a:r>
            <a:rPr lang="es-ES" dirty="0"/>
            <a:t>El TDAH no solo cambia en su presentación a lo largo de la vida, sino que también hay diferencias en función del género.</a:t>
          </a:r>
        </a:p>
      </dgm:t>
    </dgm:pt>
    <dgm:pt modelId="{DFD3D5DC-E666-41E6-8BDD-CB19011C94E4}" type="parTrans" cxnId="{DC688D68-F514-473B-BA07-95B0058C2EB8}">
      <dgm:prSet/>
      <dgm:spPr/>
      <dgm:t>
        <a:bodyPr/>
        <a:lstStyle/>
        <a:p>
          <a:endParaRPr lang="es-ES"/>
        </a:p>
      </dgm:t>
    </dgm:pt>
    <dgm:pt modelId="{AE70770B-FF8E-44BF-BF2E-18EFCE1EC411}" type="sibTrans" cxnId="{DC688D68-F514-473B-BA07-95B0058C2EB8}">
      <dgm:prSet/>
      <dgm:spPr/>
      <dgm:t>
        <a:bodyPr/>
        <a:lstStyle/>
        <a:p>
          <a:endParaRPr lang="es-ES"/>
        </a:p>
      </dgm:t>
    </dgm:pt>
    <dgm:pt modelId="{99361359-E240-4AC6-9DAA-54AC879B3BD0}">
      <dgm:prSet/>
      <dgm:spPr/>
      <dgm:t>
        <a:bodyPr/>
        <a:lstStyle/>
        <a:p>
          <a:r>
            <a:rPr lang="es-ES" dirty="0"/>
            <a:t>Tienen menor componente de hiperactividad que en varones y por tanto no molesta. </a:t>
          </a:r>
        </a:p>
      </dgm:t>
    </dgm:pt>
    <dgm:pt modelId="{25E80F53-15C3-4A27-8537-97EC5A986897}" type="parTrans" cxnId="{B82119B6-2E4D-4473-AF71-AE016B577B58}">
      <dgm:prSet/>
      <dgm:spPr/>
      <dgm:t>
        <a:bodyPr/>
        <a:lstStyle/>
        <a:p>
          <a:endParaRPr lang="es-ES"/>
        </a:p>
      </dgm:t>
    </dgm:pt>
    <dgm:pt modelId="{6D20C277-36E2-4250-AD1D-93BF956F17FD}" type="sibTrans" cxnId="{B82119B6-2E4D-4473-AF71-AE016B577B58}">
      <dgm:prSet/>
      <dgm:spPr/>
      <dgm:t>
        <a:bodyPr/>
        <a:lstStyle/>
        <a:p>
          <a:endParaRPr lang="es-ES"/>
        </a:p>
      </dgm:t>
    </dgm:pt>
    <dgm:pt modelId="{E84B043E-B192-4D08-BDCD-B6835470DFFE}">
      <dgm:prSet/>
      <dgm:spPr/>
      <dgm:t>
        <a:bodyPr/>
        <a:lstStyle/>
        <a:p>
          <a:r>
            <a:rPr lang="es-ES" dirty="0"/>
            <a:t>Tienen más componente de inatención y en muchos casos, mayor capacidad de resiliencia y de trabajo persistente, que hace que no tengan fracaso escolar.</a:t>
          </a:r>
        </a:p>
      </dgm:t>
    </dgm:pt>
    <dgm:pt modelId="{51235922-5E25-4E1F-86FE-62E935E989FD}" type="parTrans" cxnId="{1DF62A54-31E4-4341-A673-A1054BB97BB0}">
      <dgm:prSet/>
      <dgm:spPr/>
      <dgm:t>
        <a:bodyPr/>
        <a:lstStyle/>
        <a:p>
          <a:endParaRPr lang="es-ES"/>
        </a:p>
      </dgm:t>
    </dgm:pt>
    <dgm:pt modelId="{B284D829-233C-494E-868F-33BFC91053AF}" type="sibTrans" cxnId="{1DF62A54-31E4-4341-A673-A1054BB97BB0}">
      <dgm:prSet/>
      <dgm:spPr/>
      <dgm:t>
        <a:bodyPr/>
        <a:lstStyle/>
        <a:p>
          <a:endParaRPr lang="es-ES"/>
        </a:p>
      </dgm:t>
    </dgm:pt>
    <dgm:pt modelId="{9FA2D82A-B942-420E-BE67-A6E9DEA12201}">
      <dgm:prSet/>
      <dgm:spPr/>
      <dgm:t>
        <a:bodyPr/>
        <a:lstStyle/>
        <a:p>
          <a:r>
            <a:rPr lang="es-ES" dirty="0"/>
            <a:t>Se ha visto que los estrógenos influyen en la atención: causan alteración de los niveles de DA y NA a nivel frontal, lo que conlleva,  cambios en la atención en función del ciclo menstrual y también en la menopausia.</a:t>
          </a:r>
        </a:p>
      </dgm:t>
    </dgm:pt>
    <dgm:pt modelId="{CBF21ED9-7A43-432E-B4F6-19C03DD428DE}" type="parTrans" cxnId="{0694EAC1-76D3-41EF-B84B-3ABD0A3A5011}">
      <dgm:prSet/>
      <dgm:spPr/>
      <dgm:t>
        <a:bodyPr/>
        <a:lstStyle/>
        <a:p>
          <a:endParaRPr lang="es-ES"/>
        </a:p>
      </dgm:t>
    </dgm:pt>
    <dgm:pt modelId="{6D5071A0-74FD-4A43-AE33-65810441FED6}" type="sibTrans" cxnId="{0694EAC1-76D3-41EF-B84B-3ABD0A3A5011}">
      <dgm:prSet/>
      <dgm:spPr/>
      <dgm:t>
        <a:bodyPr/>
        <a:lstStyle/>
        <a:p>
          <a:endParaRPr lang="es-ES"/>
        </a:p>
      </dgm:t>
    </dgm:pt>
    <dgm:pt modelId="{52500BAB-52AE-4A75-8393-B0ABDEC55562}" type="pres">
      <dgm:prSet presAssocID="{07115F70-82B4-497D-AFF9-8B56CE9636C5}" presName="Name0" presStyleCnt="0">
        <dgm:presLayoutVars>
          <dgm:chPref val="1"/>
          <dgm:dir/>
          <dgm:animOne val="branch"/>
          <dgm:animLvl val="lvl"/>
          <dgm:resizeHandles/>
        </dgm:presLayoutVars>
      </dgm:prSet>
      <dgm:spPr/>
    </dgm:pt>
    <dgm:pt modelId="{39AD30BC-A74C-484E-90C6-138D03F3A8F2}" type="pres">
      <dgm:prSet presAssocID="{6CC01FA3-0031-4259-BBA7-888532710936}" presName="vertOne" presStyleCnt="0"/>
      <dgm:spPr/>
    </dgm:pt>
    <dgm:pt modelId="{04BB2F44-CA37-4DB2-98D7-08B56882D799}" type="pres">
      <dgm:prSet presAssocID="{6CC01FA3-0031-4259-BBA7-888532710936}" presName="txOne" presStyleLbl="node0" presStyleIdx="0" presStyleCnt="1" custScaleY="74122">
        <dgm:presLayoutVars>
          <dgm:chPref val="3"/>
        </dgm:presLayoutVars>
      </dgm:prSet>
      <dgm:spPr/>
    </dgm:pt>
    <dgm:pt modelId="{63F92BEC-095C-43C7-90CA-BBF68F185B39}" type="pres">
      <dgm:prSet presAssocID="{6CC01FA3-0031-4259-BBA7-888532710936}" presName="parTransOne" presStyleCnt="0"/>
      <dgm:spPr/>
    </dgm:pt>
    <dgm:pt modelId="{11E0C755-D016-4FA5-A0DE-82CF67B798AA}" type="pres">
      <dgm:prSet presAssocID="{6CC01FA3-0031-4259-BBA7-888532710936}" presName="horzOne" presStyleCnt="0"/>
      <dgm:spPr/>
    </dgm:pt>
    <dgm:pt modelId="{2A0D6A16-7FF7-471D-9111-3FAABB70B77C}" type="pres">
      <dgm:prSet presAssocID="{9FA2D82A-B942-420E-BE67-A6E9DEA12201}" presName="vertTwo" presStyleCnt="0"/>
      <dgm:spPr/>
    </dgm:pt>
    <dgm:pt modelId="{5F1A49F3-5952-467F-9E2A-4F1D58F5813C}" type="pres">
      <dgm:prSet presAssocID="{9FA2D82A-B942-420E-BE67-A6E9DEA12201}" presName="txTwo" presStyleLbl="node2" presStyleIdx="0" presStyleCnt="1">
        <dgm:presLayoutVars>
          <dgm:chPref val="3"/>
        </dgm:presLayoutVars>
      </dgm:prSet>
      <dgm:spPr/>
    </dgm:pt>
    <dgm:pt modelId="{7F349257-97F3-4FA8-8E43-31409BEDA31B}" type="pres">
      <dgm:prSet presAssocID="{9FA2D82A-B942-420E-BE67-A6E9DEA12201}" presName="parTransTwo" presStyleCnt="0"/>
      <dgm:spPr/>
    </dgm:pt>
    <dgm:pt modelId="{E0D7C1DD-9825-41ED-AA3D-8CB33C2E3480}" type="pres">
      <dgm:prSet presAssocID="{9FA2D82A-B942-420E-BE67-A6E9DEA12201}" presName="horzTwo" presStyleCnt="0"/>
      <dgm:spPr/>
    </dgm:pt>
    <dgm:pt modelId="{93070809-FB50-4FB4-B55A-5846C69A9FC2}" type="pres">
      <dgm:prSet presAssocID="{E84B043E-B192-4D08-BDCD-B6835470DFFE}" presName="vertThree" presStyleCnt="0"/>
      <dgm:spPr/>
    </dgm:pt>
    <dgm:pt modelId="{10A1FF64-2209-41CE-B56E-0804869D7506}" type="pres">
      <dgm:prSet presAssocID="{E84B043E-B192-4D08-BDCD-B6835470DFFE}" presName="txThree" presStyleLbl="node3" presStyleIdx="0" presStyleCnt="1">
        <dgm:presLayoutVars>
          <dgm:chPref val="3"/>
        </dgm:presLayoutVars>
      </dgm:prSet>
      <dgm:spPr/>
    </dgm:pt>
    <dgm:pt modelId="{E2BD5736-D95D-48DB-83B0-69D728DCFE1F}" type="pres">
      <dgm:prSet presAssocID="{E84B043E-B192-4D08-BDCD-B6835470DFFE}" presName="parTransThree" presStyleCnt="0"/>
      <dgm:spPr/>
    </dgm:pt>
    <dgm:pt modelId="{08654B2C-1B9B-4D69-BA4D-63269472F134}" type="pres">
      <dgm:prSet presAssocID="{E84B043E-B192-4D08-BDCD-B6835470DFFE}" presName="horzThree" presStyleCnt="0"/>
      <dgm:spPr/>
    </dgm:pt>
    <dgm:pt modelId="{ED8233F1-E334-488D-9BA3-CD4E2EE58978}" type="pres">
      <dgm:prSet presAssocID="{99361359-E240-4AC6-9DAA-54AC879B3BD0}" presName="vertFour" presStyleCnt="0">
        <dgm:presLayoutVars>
          <dgm:chPref val="3"/>
        </dgm:presLayoutVars>
      </dgm:prSet>
      <dgm:spPr/>
    </dgm:pt>
    <dgm:pt modelId="{FEE52635-4425-4349-96F9-DFEA19B2730B}" type="pres">
      <dgm:prSet presAssocID="{99361359-E240-4AC6-9DAA-54AC879B3BD0}" presName="txFour" presStyleLbl="node4" presStyleIdx="0" presStyleCnt="1">
        <dgm:presLayoutVars>
          <dgm:chPref val="3"/>
        </dgm:presLayoutVars>
      </dgm:prSet>
      <dgm:spPr/>
    </dgm:pt>
    <dgm:pt modelId="{D48CE418-D941-46DA-AD03-C8B9762744F0}" type="pres">
      <dgm:prSet presAssocID="{99361359-E240-4AC6-9DAA-54AC879B3BD0}" presName="horzFour" presStyleCnt="0"/>
      <dgm:spPr/>
    </dgm:pt>
  </dgm:ptLst>
  <dgm:cxnLst>
    <dgm:cxn modelId="{DC688D68-F514-473B-BA07-95B0058C2EB8}" srcId="{07115F70-82B4-497D-AFF9-8B56CE9636C5}" destId="{6CC01FA3-0031-4259-BBA7-888532710936}" srcOrd="0" destOrd="0" parTransId="{DFD3D5DC-E666-41E6-8BDD-CB19011C94E4}" sibTransId="{AE70770B-FF8E-44BF-BF2E-18EFCE1EC411}"/>
    <dgm:cxn modelId="{1DF62A54-31E4-4341-A673-A1054BB97BB0}" srcId="{9FA2D82A-B942-420E-BE67-A6E9DEA12201}" destId="{E84B043E-B192-4D08-BDCD-B6835470DFFE}" srcOrd="0" destOrd="0" parTransId="{51235922-5E25-4E1F-86FE-62E935E989FD}" sibTransId="{B284D829-233C-494E-868F-33BFC91053AF}"/>
    <dgm:cxn modelId="{166D9155-6551-410A-8CE8-815C2886D15A}" type="presOf" srcId="{9FA2D82A-B942-420E-BE67-A6E9DEA12201}" destId="{5F1A49F3-5952-467F-9E2A-4F1D58F5813C}" srcOrd="0" destOrd="0" presId="urn:microsoft.com/office/officeart/2005/8/layout/hierarchy4"/>
    <dgm:cxn modelId="{08259885-1794-4090-99B7-51E360331836}" type="presOf" srcId="{6CC01FA3-0031-4259-BBA7-888532710936}" destId="{04BB2F44-CA37-4DB2-98D7-08B56882D799}" srcOrd="0" destOrd="0" presId="urn:microsoft.com/office/officeart/2005/8/layout/hierarchy4"/>
    <dgm:cxn modelId="{2005FA88-76A5-4159-8620-334A8A3B31EF}" type="presOf" srcId="{07115F70-82B4-497D-AFF9-8B56CE9636C5}" destId="{52500BAB-52AE-4A75-8393-B0ABDEC55562}" srcOrd="0" destOrd="0" presId="urn:microsoft.com/office/officeart/2005/8/layout/hierarchy4"/>
    <dgm:cxn modelId="{390625A7-6224-4C56-AE18-C841BE987873}" type="presOf" srcId="{99361359-E240-4AC6-9DAA-54AC879B3BD0}" destId="{FEE52635-4425-4349-96F9-DFEA19B2730B}" srcOrd="0" destOrd="0" presId="urn:microsoft.com/office/officeart/2005/8/layout/hierarchy4"/>
    <dgm:cxn modelId="{B82119B6-2E4D-4473-AF71-AE016B577B58}" srcId="{E84B043E-B192-4D08-BDCD-B6835470DFFE}" destId="{99361359-E240-4AC6-9DAA-54AC879B3BD0}" srcOrd="0" destOrd="0" parTransId="{25E80F53-15C3-4A27-8537-97EC5A986897}" sibTransId="{6D20C277-36E2-4250-AD1D-93BF956F17FD}"/>
    <dgm:cxn modelId="{0694EAC1-76D3-41EF-B84B-3ABD0A3A5011}" srcId="{6CC01FA3-0031-4259-BBA7-888532710936}" destId="{9FA2D82A-B942-420E-BE67-A6E9DEA12201}" srcOrd="0" destOrd="0" parTransId="{CBF21ED9-7A43-432E-B4F6-19C03DD428DE}" sibTransId="{6D5071A0-74FD-4A43-AE33-65810441FED6}"/>
    <dgm:cxn modelId="{C1D244C8-2957-4A15-AED0-7322593F2929}" type="presOf" srcId="{E84B043E-B192-4D08-BDCD-B6835470DFFE}" destId="{10A1FF64-2209-41CE-B56E-0804869D7506}" srcOrd="0" destOrd="0" presId="urn:microsoft.com/office/officeart/2005/8/layout/hierarchy4"/>
    <dgm:cxn modelId="{6D4677B6-F71A-4905-BCA7-050397AEAB1D}" type="presParOf" srcId="{52500BAB-52AE-4A75-8393-B0ABDEC55562}" destId="{39AD30BC-A74C-484E-90C6-138D03F3A8F2}" srcOrd="0" destOrd="0" presId="urn:microsoft.com/office/officeart/2005/8/layout/hierarchy4"/>
    <dgm:cxn modelId="{63718F56-79F7-4416-B8D4-EE71A162299A}" type="presParOf" srcId="{39AD30BC-A74C-484E-90C6-138D03F3A8F2}" destId="{04BB2F44-CA37-4DB2-98D7-08B56882D799}" srcOrd="0" destOrd="0" presId="urn:microsoft.com/office/officeart/2005/8/layout/hierarchy4"/>
    <dgm:cxn modelId="{85016309-8C96-4716-B438-E9F9CE2D5D99}" type="presParOf" srcId="{39AD30BC-A74C-484E-90C6-138D03F3A8F2}" destId="{63F92BEC-095C-43C7-90CA-BBF68F185B39}" srcOrd="1" destOrd="0" presId="urn:microsoft.com/office/officeart/2005/8/layout/hierarchy4"/>
    <dgm:cxn modelId="{82B71DD0-471F-429E-A3C2-37723D5FC393}" type="presParOf" srcId="{39AD30BC-A74C-484E-90C6-138D03F3A8F2}" destId="{11E0C755-D016-4FA5-A0DE-82CF67B798AA}" srcOrd="2" destOrd="0" presId="urn:microsoft.com/office/officeart/2005/8/layout/hierarchy4"/>
    <dgm:cxn modelId="{226BB25F-C4C5-4E24-9B44-2F65348CC0FB}" type="presParOf" srcId="{11E0C755-D016-4FA5-A0DE-82CF67B798AA}" destId="{2A0D6A16-7FF7-471D-9111-3FAABB70B77C}" srcOrd="0" destOrd="0" presId="urn:microsoft.com/office/officeart/2005/8/layout/hierarchy4"/>
    <dgm:cxn modelId="{37A526B1-95AD-4FD8-B7BA-2E371136353A}" type="presParOf" srcId="{2A0D6A16-7FF7-471D-9111-3FAABB70B77C}" destId="{5F1A49F3-5952-467F-9E2A-4F1D58F5813C}" srcOrd="0" destOrd="0" presId="urn:microsoft.com/office/officeart/2005/8/layout/hierarchy4"/>
    <dgm:cxn modelId="{A5FF23A5-B986-468E-BD70-3C7A42109F36}" type="presParOf" srcId="{2A0D6A16-7FF7-471D-9111-3FAABB70B77C}" destId="{7F349257-97F3-4FA8-8E43-31409BEDA31B}" srcOrd="1" destOrd="0" presId="urn:microsoft.com/office/officeart/2005/8/layout/hierarchy4"/>
    <dgm:cxn modelId="{A92A24A1-DB47-4F71-A1F6-2D96CD7709C5}" type="presParOf" srcId="{2A0D6A16-7FF7-471D-9111-3FAABB70B77C}" destId="{E0D7C1DD-9825-41ED-AA3D-8CB33C2E3480}" srcOrd="2" destOrd="0" presId="urn:microsoft.com/office/officeart/2005/8/layout/hierarchy4"/>
    <dgm:cxn modelId="{0D717001-F831-450E-8262-0253F9CE5F45}" type="presParOf" srcId="{E0D7C1DD-9825-41ED-AA3D-8CB33C2E3480}" destId="{93070809-FB50-4FB4-B55A-5846C69A9FC2}" srcOrd="0" destOrd="0" presId="urn:microsoft.com/office/officeart/2005/8/layout/hierarchy4"/>
    <dgm:cxn modelId="{36868328-4949-4920-A87E-9D709A32AEA8}" type="presParOf" srcId="{93070809-FB50-4FB4-B55A-5846C69A9FC2}" destId="{10A1FF64-2209-41CE-B56E-0804869D7506}" srcOrd="0" destOrd="0" presId="urn:microsoft.com/office/officeart/2005/8/layout/hierarchy4"/>
    <dgm:cxn modelId="{4C7E6208-BEAE-45F3-BE87-FA23F33E0120}" type="presParOf" srcId="{93070809-FB50-4FB4-B55A-5846C69A9FC2}" destId="{E2BD5736-D95D-48DB-83B0-69D728DCFE1F}" srcOrd="1" destOrd="0" presId="urn:microsoft.com/office/officeart/2005/8/layout/hierarchy4"/>
    <dgm:cxn modelId="{C1210008-D17E-445A-A04C-B528163AD1AB}" type="presParOf" srcId="{93070809-FB50-4FB4-B55A-5846C69A9FC2}" destId="{08654B2C-1B9B-4D69-BA4D-63269472F134}" srcOrd="2" destOrd="0" presId="urn:microsoft.com/office/officeart/2005/8/layout/hierarchy4"/>
    <dgm:cxn modelId="{064F9A15-E62B-41CD-8051-E7F67BB5F13A}" type="presParOf" srcId="{08654B2C-1B9B-4D69-BA4D-63269472F134}" destId="{ED8233F1-E334-488D-9BA3-CD4E2EE58978}" srcOrd="0" destOrd="0" presId="urn:microsoft.com/office/officeart/2005/8/layout/hierarchy4"/>
    <dgm:cxn modelId="{BBEB4F54-44F0-4558-859B-C45C080B4442}" type="presParOf" srcId="{ED8233F1-E334-488D-9BA3-CD4E2EE58978}" destId="{FEE52635-4425-4349-96F9-DFEA19B2730B}" srcOrd="0" destOrd="0" presId="urn:microsoft.com/office/officeart/2005/8/layout/hierarchy4"/>
    <dgm:cxn modelId="{5DF15962-B8B0-48FF-915A-9C5EF04C5C7F}" type="presParOf" srcId="{ED8233F1-E334-488D-9BA3-CD4E2EE58978}" destId="{D48CE418-D941-46DA-AD03-C8B9762744F0}"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1A9BFE47-56CE-4C95-9F7D-951C464FB40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ED5B8714-CB84-445A-B6DE-A83949CC15D5}">
      <dgm:prSet custT="1"/>
      <dgm:spPr/>
      <dgm:t>
        <a:bodyPr/>
        <a:lstStyle/>
        <a:p>
          <a:pPr algn="ctr"/>
          <a:r>
            <a:rPr lang="es-ES" sz="2400" dirty="0"/>
            <a:t>Presentan, sin embargo, problemas de relación social y en la esfera afectiva que se van agravando a medida que crecen.</a:t>
          </a:r>
        </a:p>
      </dgm:t>
    </dgm:pt>
    <dgm:pt modelId="{77154324-1DB3-4FCF-8AF2-9C20661F7E81}" type="parTrans" cxnId="{F43603D5-119B-4C10-9D73-8B93F8DA0B1B}">
      <dgm:prSet/>
      <dgm:spPr/>
      <dgm:t>
        <a:bodyPr/>
        <a:lstStyle/>
        <a:p>
          <a:endParaRPr lang="es-ES"/>
        </a:p>
      </dgm:t>
    </dgm:pt>
    <dgm:pt modelId="{8E2D16CD-B78A-4BA8-8C35-E530267BFD8C}" type="sibTrans" cxnId="{F43603D5-119B-4C10-9D73-8B93F8DA0B1B}">
      <dgm:prSet/>
      <dgm:spPr/>
      <dgm:t>
        <a:bodyPr/>
        <a:lstStyle/>
        <a:p>
          <a:endParaRPr lang="es-ES"/>
        </a:p>
      </dgm:t>
    </dgm:pt>
    <dgm:pt modelId="{7C6A9F53-FDEE-49DD-9885-43C4CA4DDDFA}">
      <dgm:prSet/>
      <dgm:spPr/>
      <dgm:t>
        <a:bodyPr/>
        <a:lstStyle/>
        <a:p>
          <a:r>
            <a:rPr lang="es-ES" u="sng" dirty="0"/>
            <a:t>En la adolescencia y/o vida adulta pueden presentar ansiedad, depresión, alteración de conductas alimentarias(bulimia: comen compulsivamente), conductas de riesgo (promiscuidad sexual, embarazos precoces, ETS) y continuar sin diagnosticar.</a:t>
          </a:r>
        </a:p>
      </dgm:t>
    </dgm:pt>
    <dgm:pt modelId="{08F361FF-2FA2-4F97-9B73-59C65ACF6F6B}" type="parTrans" cxnId="{24966303-6CCF-48AC-8119-0EF3325AD164}">
      <dgm:prSet/>
      <dgm:spPr/>
      <dgm:t>
        <a:bodyPr/>
        <a:lstStyle/>
        <a:p>
          <a:endParaRPr lang="es-ES"/>
        </a:p>
      </dgm:t>
    </dgm:pt>
    <dgm:pt modelId="{A26799C8-6CB1-4A7D-964C-37063ECE5E75}" type="sibTrans" cxnId="{24966303-6CCF-48AC-8119-0EF3325AD164}">
      <dgm:prSet/>
      <dgm:spPr/>
      <dgm:t>
        <a:bodyPr/>
        <a:lstStyle/>
        <a:p>
          <a:endParaRPr lang="es-ES"/>
        </a:p>
      </dgm:t>
    </dgm:pt>
    <dgm:pt modelId="{EA31A6EA-5A22-4A09-9EB4-2EF56EAA5AFD}">
      <dgm:prSet/>
      <dgm:spPr/>
      <dgm:t>
        <a:bodyPr/>
        <a:lstStyle/>
        <a:p>
          <a:r>
            <a:rPr lang="es-ES" dirty="0"/>
            <a:t>En anexos encontrarán enlaces a vídeos sobre este tema.</a:t>
          </a:r>
        </a:p>
      </dgm:t>
    </dgm:pt>
    <dgm:pt modelId="{475781C6-B693-42A6-95CD-C742F9D50762}" type="parTrans" cxnId="{1BE1793E-F7B4-488C-9D73-75C1B82B6746}">
      <dgm:prSet/>
      <dgm:spPr/>
      <dgm:t>
        <a:bodyPr/>
        <a:lstStyle/>
        <a:p>
          <a:endParaRPr lang="es-ES"/>
        </a:p>
      </dgm:t>
    </dgm:pt>
    <dgm:pt modelId="{DA3B59DE-818C-4184-A470-6CB6AD773322}" type="sibTrans" cxnId="{1BE1793E-F7B4-488C-9D73-75C1B82B6746}">
      <dgm:prSet/>
      <dgm:spPr/>
      <dgm:t>
        <a:bodyPr/>
        <a:lstStyle/>
        <a:p>
          <a:endParaRPr lang="es-ES"/>
        </a:p>
      </dgm:t>
    </dgm:pt>
    <dgm:pt modelId="{C9F89C0C-EAED-4AAE-A193-7E49F4B06D1A}">
      <dgm:prSet/>
      <dgm:spPr/>
      <dgm:t>
        <a:bodyPr/>
        <a:lstStyle/>
        <a:p>
          <a:r>
            <a:rPr lang="es-ES" dirty="0"/>
            <a:t>Se les trata de todas estas alteraciones pero no se busca activamente TDAH.</a:t>
          </a:r>
        </a:p>
      </dgm:t>
    </dgm:pt>
    <dgm:pt modelId="{75D02797-6884-41B0-809F-C72571F81CB4}" type="sibTrans" cxnId="{F079C5D0-9B71-483B-B123-FF1AFD8BF766}">
      <dgm:prSet/>
      <dgm:spPr/>
      <dgm:t>
        <a:bodyPr/>
        <a:lstStyle/>
        <a:p>
          <a:endParaRPr lang="es-ES"/>
        </a:p>
      </dgm:t>
    </dgm:pt>
    <dgm:pt modelId="{78E84F2C-879B-43DB-AA36-3E4EF18E112B}" type="parTrans" cxnId="{F079C5D0-9B71-483B-B123-FF1AFD8BF766}">
      <dgm:prSet/>
      <dgm:spPr/>
      <dgm:t>
        <a:bodyPr/>
        <a:lstStyle/>
        <a:p>
          <a:endParaRPr lang="es-ES"/>
        </a:p>
      </dgm:t>
    </dgm:pt>
    <dgm:pt modelId="{F703C249-EFE8-464F-A4A2-5C6AF4DE6CF9}" type="pres">
      <dgm:prSet presAssocID="{1A9BFE47-56CE-4C95-9F7D-951C464FB409}" presName="linear" presStyleCnt="0">
        <dgm:presLayoutVars>
          <dgm:animLvl val="lvl"/>
          <dgm:resizeHandles val="exact"/>
        </dgm:presLayoutVars>
      </dgm:prSet>
      <dgm:spPr/>
    </dgm:pt>
    <dgm:pt modelId="{06EF823E-88B3-4DC5-8546-0DCE160DD77E}" type="pres">
      <dgm:prSet presAssocID="{ED5B8714-CB84-445A-B6DE-A83949CC15D5}" presName="parentText" presStyleLbl="node1" presStyleIdx="0" presStyleCnt="4">
        <dgm:presLayoutVars>
          <dgm:chMax val="0"/>
          <dgm:bulletEnabled val="1"/>
        </dgm:presLayoutVars>
      </dgm:prSet>
      <dgm:spPr/>
    </dgm:pt>
    <dgm:pt modelId="{8E7EF005-1324-4B72-A5EE-FE03D846EA8E}" type="pres">
      <dgm:prSet presAssocID="{8E2D16CD-B78A-4BA8-8C35-E530267BFD8C}" presName="spacer" presStyleCnt="0"/>
      <dgm:spPr/>
    </dgm:pt>
    <dgm:pt modelId="{17BE83B4-94A4-4E50-9A55-6D27177AA672}" type="pres">
      <dgm:prSet presAssocID="{7C6A9F53-FDEE-49DD-9885-43C4CA4DDDFA}" presName="parentText" presStyleLbl="node1" presStyleIdx="1" presStyleCnt="4">
        <dgm:presLayoutVars>
          <dgm:chMax val="0"/>
          <dgm:bulletEnabled val="1"/>
        </dgm:presLayoutVars>
      </dgm:prSet>
      <dgm:spPr/>
    </dgm:pt>
    <dgm:pt modelId="{1CD436CF-D3B6-4AD7-B917-8BE0C8940E6C}" type="pres">
      <dgm:prSet presAssocID="{A26799C8-6CB1-4A7D-964C-37063ECE5E75}" presName="spacer" presStyleCnt="0"/>
      <dgm:spPr/>
    </dgm:pt>
    <dgm:pt modelId="{71F12A3E-D810-4231-89F7-8DE97612AED2}" type="pres">
      <dgm:prSet presAssocID="{C9F89C0C-EAED-4AAE-A193-7E49F4B06D1A}" presName="parentText" presStyleLbl="node1" presStyleIdx="2" presStyleCnt="4" custScaleY="69838">
        <dgm:presLayoutVars>
          <dgm:chMax val="0"/>
          <dgm:bulletEnabled val="1"/>
        </dgm:presLayoutVars>
      </dgm:prSet>
      <dgm:spPr/>
    </dgm:pt>
    <dgm:pt modelId="{FFFD8D77-9436-4AD9-8B84-C05532BFF8E5}" type="pres">
      <dgm:prSet presAssocID="{75D02797-6884-41B0-809F-C72571F81CB4}" presName="spacer" presStyleCnt="0"/>
      <dgm:spPr/>
    </dgm:pt>
    <dgm:pt modelId="{B27EDCB1-E773-415E-A24B-2AE6AE24C390}" type="pres">
      <dgm:prSet presAssocID="{EA31A6EA-5A22-4A09-9EB4-2EF56EAA5AFD}" presName="parentText" presStyleLbl="node1" presStyleIdx="3" presStyleCnt="4" custScaleY="75805">
        <dgm:presLayoutVars>
          <dgm:chMax val="0"/>
          <dgm:bulletEnabled val="1"/>
        </dgm:presLayoutVars>
      </dgm:prSet>
      <dgm:spPr/>
    </dgm:pt>
  </dgm:ptLst>
  <dgm:cxnLst>
    <dgm:cxn modelId="{24966303-6CCF-48AC-8119-0EF3325AD164}" srcId="{1A9BFE47-56CE-4C95-9F7D-951C464FB409}" destId="{7C6A9F53-FDEE-49DD-9885-43C4CA4DDDFA}" srcOrd="1" destOrd="0" parTransId="{08F361FF-2FA2-4F97-9B73-59C65ACF6F6B}" sibTransId="{A26799C8-6CB1-4A7D-964C-37063ECE5E75}"/>
    <dgm:cxn modelId="{EF4CCA1B-BA9E-4F45-A336-131BB3093CD9}" type="presOf" srcId="{1A9BFE47-56CE-4C95-9F7D-951C464FB409}" destId="{F703C249-EFE8-464F-A4A2-5C6AF4DE6CF9}" srcOrd="0" destOrd="0" presId="urn:microsoft.com/office/officeart/2005/8/layout/vList2"/>
    <dgm:cxn modelId="{1BE1793E-F7B4-488C-9D73-75C1B82B6746}" srcId="{1A9BFE47-56CE-4C95-9F7D-951C464FB409}" destId="{EA31A6EA-5A22-4A09-9EB4-2EF56EAA5AFD}" srcOrd="3" destOrd="0" parTransId="{475781C6-B693-42A6-95CD-C742F9D50762}" sibTransId="{DA3B59DE-818C-4184-A470-6CB6AD773322}"/>
    <dgm:cxn modelId="{A35D7B48-451E-48F3-B16A-1852D32237ED}" type="presOf" srcId="{ED5B8714-CB84-445A-B6DE-A83949CC15D5}" destId="{06EF823E-88B3-4DC5-8546-0DCE160DD77E}" srcOrd="0" destOrd="0" presId="urn:microsoft.com/office/officeart/2005/8/layout/vList2"/>
    <dgm:cxn modelId="{F079C5D0-9B71-483B-B123-FF1AFD8BF766}" srcId="{1A9BFE47-56CE-4C95-9F7D-951C464FB409}" destId="{C9F89C0C-EAED-4AAE-A193-7E49F4B06D1A}" srcOrd="2" destOrd="0" parTransId="{78E84F2C-879B-43DB-AA36-3E4EF18E112B}" sibTransId="{75D02797-6884-41B0-809F-C72571F81CB4}"/>
    <dgm:cxn modelId="{1B48C4D4-9CE9-4F3E-9B97-55665B4DD8C4}" type="presOf" srcId="{7C6A9F53-FDEE-49DD-9885-43C4CA4DDDFA}" destId="{17BE83B4-94A4-4E50-9A55-6D27177AA672}" srcOrd="0" destOrd="0" presId="urn:microsoft.com/office/officeart/2005/8/layout/vList2"/>
    <dgm:cxn modelId="{F43603D5-119B-4C10-9D73-8B93F8DA0B1B}" srcId="{1A9BFE47-56CE-4C95-9F7D-951C464FB409}" destId="{ED5B8714-CB84-445A-B6DE-A83949CC15D5}" srcOrd="0" destOrd="0" parTransId="{77154324-1DB3-4FCF-8AF2-9C20661F7E81}" sibTransId="{8E2D16CD-B78A-4BA8-8C35-E530267BFD8C}"/>
    <dgm:cxn modelId="{D8639BD5-E7E2-40FD-9D5A-3F5905D20367}" type="presOf" srcId="{EA31A6EA-5A22-4A09-9EB4-2EF56EAA5AFD}" destId="{B27EDCB1-E773-415E-A24B-2AE6AE24C390}" srcOrd="0" destOrd="0" presId="urn:microsoft.com/office/officeart/2005/8/layout/vList2"/>
    <dgm:cxn modelId="{D9D97AED-9581-47E1-BD48-F81B5FFD4EAE}" type="presOf" srcId="{C9F89C0C-EAED-4AAE-A193-7E49F4B06D1A}" destId="{71F12A3E-D810-4231-89F7-8DE97612AED2}" srcOrd="0" destOrd="0" presId="urn:microsoft.com/office/officeart/2005/8/layout/vList2"/>
    <dgm:cxn modelId="{C8E7DA0E-2A45-4348-B433-2EA916CED103}" type="presParOf" srcId="{F703C249-EFE8-464F-A4A2-5C6AF4DE6CF9}" destId="{06EF823E-88B3-4DC5-8546-0DCE160DD77E}" srcOrd="0" destOrd="0" presId="urn:microsoft.com/office/officeart/2005/8/layout/vList2"/>
    <dgm:cxn modelId="{9CF42D48-AEB1-4541-B667-4FE68FCECDF7}" type="presParOf" srcId="{F703C249-EFE8-464F-A4A2-5C6AF4DE6CF9}" destId="{8E7EF005-1324-4B72-A5EE-FE03D846EA8E}" srcOrd="1" destOrd="0" presId="urn:microsoft.com/office/officeart/2005/8/layout/vList2"/>
    <dgm:cxn modelId="{A5C91750-6A03-4A49-A0B5-1735EE9D8E3C}" type="presParOf" srcId="{F703C249-EFE8-464F-A4A2-5C6AF4DE6CF9}" destId="{17BE83B4-94A4-4E50-9A55-6D27177AA672}" srcOrd="2" destOrd="0" presId="urn:microsoft.com/office/officeart/2005/8/layout/vList2"/>
    <dgm:cxn modelId="{1B9EF25D-CCCD-421D-B87B-AA10EEDF5E84}" type="presParOf" srcId="{F703C249-EFE8-464F-A4A2-5C6AF4DE6CF9}" destId="{1CD436CF-D3B6-4AD7-B917-8BE0C8940E6C}" srcOrd="3" destOrd="0" presId="urn:microsoft.com/office/officeart/2005/8/layout/vList2"/>
    <dgm:cxn modelId="{8872FEF5-B1B0-42AF-8708-96660ECA3D0C}" type="presParOf" srcId="{F703C249-EFE8-464F-A4A2-5C6AF4DE6CF9}" destId="{71F12A3E-D810-4231-89F7-8DE97612AED2}" srcOrd="4" destOrd="0" presId="urn:microsoft.com/office/officeart/2005/8/layout/vList2"/>
    <dgm:cxn modelId="{A8361721-DE90-4AE3-8051-B0EA8E3CDC60}" type="presParOf" srcId="{F703C249-EFE8-464F-A4A2-5C6AF4DE6CF9}" destId="{FFFD8D77-9436-4AD9-8B84-C05532BFF8E5}" srcOrd="5" destOrd="0" presId="urn:microsoft.com/office/officeart/2005/8/layout/vList2"/>
    <dgm:cxn modelId="{CF5B38AF-67C5-4A8A-BBFD-258E3CE88D61}" type="presParOf" srcId="{F703C249-EFE8-464F-A4A2-5C6AF4DE6CF9}" destId="{B27EDCB1-E773-415E-A24B-2AE6AE24C39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3E1E6B3-E932-4379-82B6-4EB82EA86D17}"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s-ES"/>
        </a:p>
      </dgm:t>
    </dgm:pt>
    <dgm:pt modelId="{E4B1E03C-9F6F-4819-8265-20AB1F789F60}">
      <dgm:prSet custT="1"/>
      <dgm:spPr/>
      <dgm:t>
        <a:bodyPr/>
        <a:lstStyle/>
        <a:p>
          <a:r>
            <a:rPr lang="es-ES" sz="3600" dirty="0"/>
            <a:t>Es un </a:t>
          </a:r>
          <a:r>
            <a:rPr lang="es-ES" sz="3600" b="1" dirty="0"/>
            <a:t>Trastorno del Neurodesarrollo ( TND) </a:t>
          </a:r>
          <a:r>
            <a:rPr lang="es-ES" sz="3600" dirty="0"/>
            <a:t>cuyo </a:t>
          </a:r>
          <a:r>
            <a:rPr lang="es-ES" sz="3600" b="1" dirty="0"/>
            <a:t>diagnóstico</a:t>
          </a:r>
          <a:r>
            <a:rPr lang="es-ES" sz="3600" dirty="0"/>
            <a:t> está basado en </a:t>
          </a:r>
          <a:r>
            <a:rPr lang="es-ES" sz="3600" b="1" dirty="0"/>
            <a:t>criterios clínicos</a:t>
          </a:r>
          <a:r>
            <a:rPr lang="es-ES" sz="3600" dirty="0"/>
            <a:t>, pues no disponemos actualmente de biomarcadores específicos (pruebas neurofisiológicas, bioquímicas, genéticas, de neuroimagen, etc.) de TDAH .</a:t>
          </a:r>
        </a:p>
      </dgm:t>
    </dgm:pt>
    <dgm:pt modelId="{08197794-5A65-49A6-A7C9-9F6D57F4D5B9}" type="parTrans" cxnId="{DEA6FCEA-7969-40D0-8051-90D45F3FF080}">
      <dgm:prSet/>
      <dgm:spPr/>
      <dgm:t>
        <a:bodyPr/>
        <a:lstStyle/>
        <a:p>
          <a:endParaRPr lang="es-ES"/>
        </a:p>
      </dgm:t>
    </dgm:pt>
    <dgm:pt modelId="{0EA0D9BA-A2E6-46FE-AAC4-0F67EF52F7DC}" type="sibTrans" cxnId="{DEA6FCEA-7969-40D0-8051-90D45F3FF080}">
      <dgm:prSet/>
      <dgm:spPr/>
      <dgm:t>
        <a:bodyPr/>
        <a:lstStyle/>
        <a:p>
          <a:endParaRPr lang="es-ES"/>
        </a:p>
      </dgm:t>
    </dgm:pt>
    <dgm:pt modelId="{70F2BA42-AD97-4ED9-A3E5-C32DE0E5BA37}" type="pres">
      <dgm:prSet presAssocID="{13E1E6B3-E932-4379-82B6-4EB82EA86D17}" presName="diagram" presStyleCnt="0">
        <dgm:presLayoutVars>
          <dgm:dir/>
          <dgm:resizeHandles val="exact"/>
        </dgm:presLayoutVars>
      </dgm:prSet>
      <dgm:spPr/>
    </dgm:pt>
    <dgm:pt modelId="{41142E86-2896-465C-B721-5CA203EBD263}" type="pres">
      <dgm:prSet presAssocID="{E4B1E03C-9F6F-4819-8265-20AB1F789F60}" presName="node" presStyleLbl="node1" presStyleIdx="0" presStyleCnt="1" custScaleX="109168" custLinFactNeighborX="0" custLinFactNeighborY="595">
        <dgm:presLayoutVars>
          <dgm:bulletEnabled val="1"/>
        </dgm:presLayoutVars>
      </dgm:prSet>
      <dgm:spPr/>
    </dgm:pt>
  </dgm:ptLst>
  <dgm:cxnLst>
    <dgm:cxn modelId="{FD99A7A0-5122-4DE8-9D20-C8829E4C60B8}" type="presOf" srcId="{E4B1E03C-9F6F-4819-8265-20AB1F789F60}" destId="{41142E86-2896-465C-B721-5CA203EBD263}" srcOrd="0" destOrd="0" presId="urn:microsoft.com/office/officeart/2005/8/layout/default"/>
    <dgm:cxn modelId="{C3B599A5-6B82-4A07-A790-D50D0944B5F9}" type="presOf" srcId="{13E1E6B3-E932-4379-82B6-4EB82EA86D17}" destId="{70F2BA42-AD97-4ED9-A3E5-C32DE0E5BA37}" srcOrd="0" destOrd="0" presId="urn:microsoft.com/office/officeart/2005/8/layout/default"/>
    <dgm:cxn modelId="{DEA6FCEA-7969-40D0-8051-90D45F3FF080}" srcId="{13E1E6B3-E932-4379-82B6-4EB82EA86D17}" destId="{E4B1E03C-9F6F-4819-8265-20AB1F789F60}" srcOrd="0" destOrd="0" parTransId="{08197794-5A65-49A6-A7C9-9F6D57F4D5B9}" sibTransId="{0EA0D9BA-A2E6-46FE-AAC4-0F67EF52F7DC}"/>
    <dgm:cxn modelId="{ECC30FBD-2886-4B64-8ADC-379BA2903A47}" type="presParOf" srcId="{70F2BA42-AD97-4ED9-A3E5-C32DE0E5BA37}" destId="{41142E86-2896-465C-B721-5CA203EBD263}"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1D2D35A-BBDE-4932-9DEC-F43568F0A260}" type="doc">
      <dgm:prSet loTypeId="urn:microsoft.com/office/officeart/2005/8/layout/hierarchy4" loCatId="list" qsTypeId="urn:microsoft.com/office/officeart/2005/8/quickstyle/simple1" qsCatId="simple" csTypeId="urn:microsoft.com/office/officeart/2005/8/colors/colorful3" csCatId="colorful" phldr="1"/>
      <dgm:spPr/>
      <dgm:t>
        <a:bodyPr/>
        <a:lstStyle/>
        <a:p>
          <a:endParaRPr lang="es-ES"/>
        </a:p>
      </dgm:t>
    </dgm:pt>
    <dgm:pt modelId="{BBD48140-08FE-442F-95BB-EC718DD24361}">
      <dgm:prSet custT="1"/>
      <dgm:spPr/>
      <dgm:t>
        <a:bodyPr/>
        <a:lstStyle/>
        <a:p>
          <a:r>
            <a:rPr lang="es-ES" sz="3200" dirty="0"/>
            <a:t>Cumplimiento de criterios propuestos  por </a:t>
          </a:r>
          <a:r>
            <a:rPr lang="es-ES" sz="3200" b="1" dirty="0"/>
            <a:t>DSM-V</a:t>
          </a:r>
          <a:r>
            <a:rPr lang="es-ES" sz="3200" dirty="0"/>
            <a:t> o </a:t>
          </a:r>
          <a:r>
            <a:rPr lang="es-ES" sz="3200" b="1" dirty="0"/>
            <a:t>CIE-11</a:t>
          </a:r>
          <a:endParaRPr lang="es-ES" sz="3200" dirty="0"/>
        </a:p>
      </dgm:t>
    </dgm:pt>
    <dgm:pt modelId="{719780B0-E58C-467B-96B7-80D69F24063D}" type="parTrans" cxnId="{6FE0D8FB-45ED-4A55-8AE8-BCDCE16708C3}">
      <dgm:prSet/>
      <dgm:spPr/>
      <dgm:t>
        <a:bodyPr/>
        <a:lstStyle/>
        <a:p>
          <a:endParaRPr lang="es-ES"/>
        </a:p>
      </dgm:t>
    </dgm:pt>
    <dgm:pt modelId="{9F55E9D2-8C78-4DE2-94EF-52DDBBCAEF9F}" type="sibTrans" cxnId="{6FE0D8FB-45ED-4A55-8AE8-BCDCE16708C3}">
      <dgm:prSet/>
      <dgm:spPr/>
      <dgm:t>
        <a:bodyPr/>
        <a:lstStyle/>
        <a:p>
          <a:endParaRPr lang="es-ES"/>
        </a:p>
      </dgm:t>
    </dgm:pt>
    <dgm:pt modelId="{795BF539-914A-4645-88ED-EC1E01828606}">
      <dgm:prSet custT="1"/>
      <dgm:spPr/>
      <dgm:t>
        <a:bodyPr/>
        <a:lstStyle/>
        <a:p>
          <a:r>
            <a:rPr lang="es-ES" sz="2800" b="1" dirty="0"/>
            <a:t>CIE-11: </a:t>
          </a:r>
          <a:r>
            <a:rPr lang="es-ES" sz="2800" dirty="0"/>
            <a:t>Los síntomas principales siguen siendo la inatención, la hiperactividad y la impulsividad</a:t>
          </a:r>
        </a:p>
      </dgm:t>
    </dgm:pt>
    <dgm:pt modelId="{C39FC9FD-A977-4A0C-8C10-3B4C63F58BE8}" type="parTrans" cxnId="{713DD86D-373E-41F9-A6B6-9C804065455B}">
      <dgm:prSet/>
      <dgm:spPr/>
      <dgm:t>
        <a:bodyPr/>
        <a:lstStyle/>
        <a:p>
          <a:endParaRPr lang="es-ES"/>
        </a:p>
      </dgm:t>
    </dgm:pt>
    <dgm:pt modelId="{79FC6B14-D52A-4D31-9006-677E9300A78E}" type="sibTrans" cxnId="{713DD86D-373E-41F9-A6B6-9C804065455B}">
      <dgm:prSet/>
      <dgm:spPr/>
      <dgm:t>
        <a:bodyPr/>
        <a:lstStyle/>
        <a:p>
          <a:endParaRPr lang="es-ES"/>
        </a:p>
      </dgm:t>
    </dgm:pt>
    <dgm:pt modelId="{1771A56E-F5F6-4074-B37E-D24C845A2FB1}">
      <dgm:prSet custT="1"/>
      <dgm:spPr/>
      <dgm:t>
        <a:bodyPr/>
        <a:lstStyle/>
        <a:p>
          <a:r>
            <a:rPr lang="es-ES" sz="2000" dirty="0"/>
            <a:t>Anteriormente era más difícil cumplir criterios de la CIE-10 pues implicaban un síndrome más severo y menos frecuente que el definido por </a:t>
          </a:r>
          <a:r>
            <a:rPr lang="es-ES" sz="2000" b="1" dirty="0"/>
            <a:t>DSM-V</a:t>
          </a:r>
          <a:r>
            <a:rPr lang="es-ES" sz="2800" b="1" dirty="0"/>
            <a:t>.</a:t>
          </a:r>
          <a:endParaRPr lang="es-ES" sz="1800" dirty="0"/>
        </a:p>
      </dgm:t>
    </dgm:pt>
    <dgm:pt modelId="{4C66D301-82BF-4C0D-907F-819C6D9A07CC}" type="parTrans" cxnId="{F573F918-054D-43CF-863D-8C134ED24D01}">
      <dgm:prSet/>
      <dgm:spPr/>
      <dgm:t>
        <a:bodyPr/>
        <a:lstStyle/>
        <a:p>
          <a:endParaRPr lang="es-ES"/>
        </a:p>
      </dgm:t>
    </dgm:pt>
    <dgm:pt modelId="{9CFB84B5-FB87-4E3B-B6A0-7FA5FEEDF7BA}" type="sibTrans" cxnId="{F573F918-054D-43CF-863D-8C134ED24D01}">
      <dgm:prSet/>
      <dgm:spPr/>
      <dgm:t>
        <a:bodyPr/>
        <a:lstStyle/>
        <a:p>
          <a:endParaRPr lang="es-ES"/>
        </a:p>
      </dgm:t>
    </dgm:pt>
    <dgm:pt modelId="{142DC2EF-8410-4EC5-9B81-117D9282232A}">
      <dgm:prSet custT="1"/>
      <dgm:spPr/>
      <dgm:t>
        <a:bodyPr/>
        <a:lstStyle/>
        <a:p>
          <a:r>
            <a:rPr lang="es-ES" sz="2000" dirty="0"/>
            <a:t>No  requiere cumplimiento de un determinado número de criterios, es el clínico  quien reúne y valida la información que se dispone para decidir el diagnóstico</a:t>
          </a:r>
          <a:r>
            <a:rPr lang="es-ES" sz="1800" dirty="0"/>
            <a:t>. </a:t>
          </a:r>
          <a:endParaRPr lang="es-ES" sz="2400" dirty="0"/>
        </a:p>
      </dgm:t>
    </dgm:pt>
    <dgm:pt modelId="{782BC8CF-2281-4D14-A549-919D5EF684C7}" type="parTrans" cxnId="{9223F0BE-8CA9-4ECE-9AC9-EDE5A6D5D7CA}">
      <dgm:prSet/>
      <dgm:spPr/>
      <dgm:t>
        <a:bodyPr/>
        <a:lstStyle/>
        <a:p>
          <a:endParaRPr lang="es-ES"/>
        </a:p>
      </dgm:t>
    </dgm:pt>
    <dgm:pt modelId="{518E5386-DCA1-475C-A1AC-A01510B956FF}" type="sibTrans" cxnId="{9223F0BE-8CA9-4ECE-9AC9-EDE5A6D5D7CA}">
      <dgm:prSet/>
      <dgm:spPr/>
      <dgm:t>
        <a:bodyPr/>
        <a:lstStyle/>
        <a:p>
          <a:endParaRPr lang="es-ES"/>
        </a:p>
      </dgm:t>
    </dgm:pt>
    <dgm:pt modelId="{1D308D22-F4BC-4444-8078-6CCFDE4E1344}">
      <dgm:prSet custT="1"/>
      <dgm:spPr/>
      <dgm:t>
        <a:bodyPr/>
        <a:lstStyle/>
        <a:p>
          <a:r>
            <a:rPr lang="es-ES" sz="2800" dirty="0"/>
            <a:t>Homogenizan criterios diagnósticos y en ambos casos se incluye al TDAH bajo la categoría de </a:t>
          </a:r>
          <a:r>
            <a:rPr lang="es-ES" sz="2800" b="1" dirty="0"/>
            <a:t>Trastornos del Neurodesarrollo.</a:t>
          </a:r>
          <a:endParaRPr lang="es-ES" sz="2800" dirty="0"/>
        </a:p>
      </dgm:t>
    </dgm:pt>
    <dgm:pt modelId="{7D3345A7-CE14-443F-A091-5EE36B541243}" type="parTrans" cxnId="{CB1EC398-9D1C-403A-8162-F7B3EA0E708A}">
      <dgm:prSet/>
      <dgm:spPr/>
      <dgm:t>
        <a:bodyPr/>
        <a:lstStyle/>
        <a:p>
          <a:endParaRPr lang="es-ES"/>
        </a:p>
      </dgm:t>
    </dgm:pt>
    <dgm:pt modelId="{5CD33CE8-2065-4771-A3F1-627BF42082BA}" type="sibTrans" cxnId="{CB1EC398-9D1C-403A-8162-F7B3EA0E708A}">
      <dgm:prSet/>
      <dgm:spPr/>
      <dgm:t>
        <a:bodyPr/>
        <a:lstStyle/>
        <a:p>
          <a:endParaRPr lang="es-ES"/>
        </a:p>
      </dgm:t>
    </dgm:pt>
    <dgm:pt modelId="{A6A1EE3C-7FE0-4D78-9535-A156D0D97598}" type="pres">
      <dgm:prSet presAssocID="{11D2D35A-BBDE-4932-9DEC-F43568F0A260}" presName="Name0" presStyleCnt="0">
        <dgm:presLayoutVars>
          <dgm:chPref val="1"/>
          <dgm:dir/>
          <dgm:animOne val="branch"/>
          <dgm:animLvl val="lvl"/>
          <dgm:resizeHandles/>
        </dgm:presLayoutVars>
      </dgm:prSet>
      <dgm:spPr/>
    </dgm:pt>
    <dgm:pt modelId="{C86771AE-6A62-4E1B-8698-DB19229DDC1E}" type="pres">
      <dgm:prSet presAssocID="{BBD48140-08FE-442F-95BB-EC718DD24361}" presName="vertOne" presStyleCnt="0"/>
      <dgm:spPr/>
    </dgm:pt>
    <dgm:pt modelId="{0436F9D9-5DD0-4725-9AD3-DDB780973C0E}" type="pres">
      <dgm:prSet presAssocID="{BBD48140-08FE-442F-95BB-EC718DD24361}" presName="txOne" presStyleLbl="node0" presStyleIdx="0" presStyleCnt="3" custScaleY="259953" custLinFactNeighborY="863">
        <dgm:presLayoutVars>
          <dgm:chPref val="3"/>
        </dgm:presLayoutVars>
      </dgm:prSet>
      <dgm:spPr/>
    </dgm:pt>
    <dgm:pt modelId="{E3D481A2-EDC4-4539-A6B4-3545AD310FD9}" type="pres">
      <dgm:prSet presAssocID="{BBD48140-08FE-442F-95BB-EC718DD24361}" presName="horzOne" presStyleCnt="0"/>
      <dgm:spPr/>
    </dgm:pt>
    <dgm:pt modelId="{DDACDB32-DA68-44CF-A990-C60F02716568}" type="pres">
      <dgm:prSet presAssocID="{9F55E9D2-8C78-4DE2-94EF-52DDBBCAEF9F}" presName="sibSpaceOne" presStyleCnt="0"/>
      <dgm:spPr/>
    </dgm:pt>
    <dgm:pt modelId="{30965737-B394-4976-8A87-4DC994DE4F35}" type="pres">
      <dgm:prSet presAssocID="{1D308D22-F4BC-4444-8078-6CCFDE4E1344}" presName="vertOne" presStyleCnt="0"/>
      <dgm:spPr/>
    </dgm:pt>
    <dgm:pt modelId="{81F7A7E3-DB2D-440D-8140-E5B896097B06}" type="pres">
      <dgm:prSet presAssocID="{1D308D22-F4BC-4444-8078-6CCFDE4E1344}" presName="txOne" presStyleLbl="node0" presStyleIdx="1" presStyleCnt="3" custScaleY="260483" custLinFactNeighborX="1438" custLinFactNeighborY="-383">
        <dgm:presLayoutVars>
          <dgm:chPref val="3"/>
        </dgm:presLayoutVars>
      </dgm:prSet>
      <dgm:spPr/>
    </dgm:pt>
    <dgm:pt modelId="{23C35661-79CA-4836-9473-DE7FF6AE767E}" type="pres">
      <dgm:prSet presAssocID="{1D308D22-F4BC-4444-8078-6CCFDE4E1344}" presName="horzOne" presStyleCnt="0"/>
      <dgm:spPr/>
    </dgm:pt>
    <dgm:pt modelId="{A5475D91-D2F8-40E1-9702-DD3A05DD82B4}" type="pres">
      <dgm:prSet presAssocID="{5CD33CE8-2065-4771-A3F1-627BF42082BA}" presName="sibSpaceOne" presStyleCnt="0"/>
      <dgm:spPr/>
    </dgm:pt>
    <dgm:pt modelId="{23338BBD-1C23-4873-B439-A39D7269072D}" type="pres">
      <dgm:prSet presAssocID="{795BF539-914A-4645-88ED-EC1E01828606}" presName="vertOne" presStyleCnt="0"/>
      <dgm:spPr/>
    </dgm:pt>
    <dgm:pt modelId="{D925EB40-D2F1-45FF-AC35-FF9F9E18BA15}" type="pres">
      <dgm:prSet presAssocID="{795BF539-914A-4645-88ED-EC1E01828606}" presName="txOne" presStyleLbl="node0" presStyleIdx="2" presStyleCnt="3">
        <dgm:presLayoutVars>
          <dgm:chPref val="3"/>
        </dgm:presLayoutVars>
      </dgm:prSet>
      <dgm:spPr/>
    </dgm:pt>
    <dgm:pt modelId="{5312F8D8-0719-4877-9B1A-91405A6A8F1C}" type="pres">
      <dgm:prSet presAssocID="{795BF539-914A-4645-88ED-EC1E01828606}" presName="parTransOne" presStyleCnt="0"/>
      <dgm:spPr/>
    </dgm:pt>
    <dgm:pt modelId="{60CA45B3-1C33-4C8D-BF6A-1F96F9DF8B81}" type="pres">
      <dgm:prSet presAssocID="{795BF539-914A-4645-88ED-EC1E01828606}" presName="horzOne" presStyleCnt="0"/>
      <dgm:spPr/>
    </dgm:pt>
    <dgm:pt modelId="{1B4F0F9F-7220-4C68-8930-38801F0E81A2}" type="pres">
      <dgm:prSet presAssocID="{142DC2EF-8410-4EC5-9B81-117D9282232A}" presName="vertTwo" presStyleCnt="0"/>
      <dgm:spPr/>
    </dgm:pt>
    <dgm:pt modelId="{C8EB06E1-AFB1-400D-A39F-40262D5F33DC}" type="pres">
      <dgm:prSet presAssocID="{142DC2EF-8410-4EC5-9B81-117D9282232A}" presName="txTwo" presStyleLbl="node2" presStyleIdx="0" presStyleCnt="2" custScaleY="130020" custLinFactNeighborX="359" custLinFactNeighborY="-14920">
        <dgm:presLayoutVars>
          <dgm:chPref val="3"/>
        </dgm:presLayoutVars>
      </dgm:prSet>
      <dgm:spPr/>
    </dgm:pt>
    <dgm:pt modelId="{A895C3F4-4DDF-4DF7-98D7-9073EDE2C427}" type="pres">
      <dgm:prSet presAssocID="{142DC2EF-8410-4EC5-9B81-117D9282232A}" presName="horzTwo" presStyleCnt="0"/>
      <dgm:spPr/>
    </dgm:pt>
    <dgm:pt modelId="{73C0B1CB-FA2C-431A-BC7E-544CFA8157DE}" type="pres">
      <dgm:prSet presAssocID="{518E5386-DCA1-475C-A1AC-A01510B956FF}" presName="sibSpaceTwo" presStyleCnt="0"/>
      <dgm:spPr/>
    </dgm:pt>
    <dgm:pt modelId="{2F5C333A-CAC7-4EA5-BDB0-E1FE888215B1}" type="pres">
      <dgm:prSet presAssocID="{1771A56E-F5F6-4074-B37E-D24C845A2FB1}" presName="vertTwo" presStyleCnt="0"/>
      <dgm:spPr/>
    </dgm:pt>
    <dgm:pt modelId="{A75E69D0-B7D6-4859-95E1-0E2746232895}" type="pres">
      <dgm:prSet presAssocID="{1771A56E-F5F6-4074-B37E-D24C845A2FB1}" presName="txTwo" presStyleLbl="node2" presStyleIdx="1" presStyleCnt="2" custScaleY="127684" custLinFactNeighborX="360" custLinFactNeighborY="-13002">
        <dgm:presLayoutVars>
          <dgm:chPref val="3"/>
        </dgm:presLayoutVars>
      </dgm:prSet>
      <dgm:spPr/>
    </dgm:pt>
    <dgm:pt modelId="{26908690-07D8-4609-A43B-B4F6F4DF7405}" type="pres">
      <dgm:prSet presAssocID="{1771A56E-F5F6-4074-B37E-D24C845A2FB1}" presName="horzTwo" presStyleCnt="0"/>
      <dgm:spPr/>
    </dgm:pt>
  </dgm:ptLst>
  <dgm:cxnLst>
    <dgm:cxn modelId="{F573F918-054D-43CF-863D-8C134ED24D01}" srcId="{795BF539-914A-4645-88ED-EC1E01828606}" destId="{1771A56E-F5F6-4074-B37E-D24C845A2FB1}" srcOrd="1" destOrd="0" parTransId="{4C66D301-82BF-4C0D-907F-819C6D9A07CC}" sibTransId="{9CFB84B5-FB87-4E3B-B6A0-7FA5FEEDF7BA}"/>
    <dgm:cxn modelId="{BF55C445-39CF-4CAD-8656-30D81A0659C8}" type="presOf" srcId="{142DC2EF-8410-4EC5-9B81-117D9282232A}" destId="{C8EB06E1-AFB1-400D-A39F-40262D5F33DC}" srcOrd="0" destOrd="0" presId="urn:microsoft.com/office/officeart/2005/8/layout/hierarchy4"/>
    <dgm:cxn modelId="{713DD86D-373E-41F9-A6B6-9C804065455B}" srcId="{11D2D35A-BBDE-4932-9DEC-F43568F0A260}" destId="{795BF539-914A-4645-88ED-EC1E01828606}" srcOrd="2" destOrd="0" parTransId="{C39FC9FD-A977-4A0C-8C10-3B4C63F58BE8}" sibTransId="{79FC6B14-D52A-4D31-9006-677E9300A78E}"/>
    <dgm:cxn modelId="{7CE3F74F-5D5C-4AA8-BF6E-1120264BC2A0}" type="presOf" srcId="{11D2D35A-BBDE-4932-9DEC-F43568F0A260}" destId="{A6A1EE3C-7FE0-4D78-9535-A156D0D97598}" srcOrd="0" destOrd="0" presId="urn:microsoft.com/office/officeart/2005/8/layout/hierarchy4"/>
    <dgm:cxn modelId="{CB1EC398-9D1C-403A-8162-F7B3EA0E708A}" srcId="{11D2D35A-BBDE-4932-9DEC-F43568F0A260}" destId="{1D308D22-F4BC-4444-8078-6CCFDE4E1344}" srcOrd="1" destOrd="0" parTransId="{7D3345A7-CE14-443F-A091-5EE36B541243}" sibTransId="{5CD33CE8-2065-4771-A3F1-627BF42082BA}"/>
    <dgm:cxn modelId="{76A71AA5-19DC-44F5-9B7B-8E079CDA69FE}" type="presOf" srcId="{795BF539-914A-4645-88ED-EC1E01828606}" destId="{D925EB40-D2F1-45FF-AC35-FF9F9E18BA15}" srcOrd="0" destOrd="0" presId="urn:microsoft.com/office/officeart/2005/8/layout/hierarchy4"/>
    <dgm:cxn modelId="{9223F0BE-8CA9-4ECE-9AC9-EDE5A6D5D7CA}" srcId="{795BF539-914A-4645-88ED-EC1E01828606}" destId="{142DC2EF-8410-4EC5-9B81-117D9282232A}" srcOrd="0" destOrd="0" parTransId="{782BC8CF-2281-4D14-A549-919D5EF684C7}" sibTransId="{518E5386-DCA1-475C-A1AC-A01510B956FF}"/>
    <dgm:cxn modelId="{B979FFD9-0C57-481D-B292-D63565ADFE99}" type="presOf" srcId="{BBD48140-08FE-442F-95BB-EC718DD24361}" destId="{0436F9D9-5DD0-4725-9AD3-DDB780973C0E}" srcOrd="0" destOrd="0" presId="urn:microsoft.com/office/officeart/2005/8/layout/hierarchy4"/>
    <dgm:cxn modelId="{3CB7C0ED-A498-40EB-8AD7-A20611BEF556}" type="presOf" srcId="{1D308D22-F4BC-4444-8078-6CCFDE4E1344}" destId="{81F7A7E3-DB2D-440D-8140-E5B896097B06}" srcOrd="0" destOrd="0" presId="urn:microsoft.com/office/officeart/2005/8/layout/hierarchy4"/>
    <dgm:cxn modelId="{50D5D1FA-D802-4C12-B3EF-1F3029BFDC30}" type="presOf" srcId="{1771A56E-F5F6-4074-B37E-D24C845A2FB1}" destId="{A75E69D0-B7D6-4859-95E1-0E2746232895}" srcOrd="0" destOrd="0" presId="urn:microsoft.com/office/officeart/2005/8/layout/hierarchy4"/>
    <dgm:cxn modelId="{6FE0D8FB-45ED-4A55-8AE8-BCDCE16708C3}" srcId="{11D2D35A-BBDE-4932-9DEC-F43568F0A260}" destId="{BBD48140-08FE-442F-95BB-EC718DD24361}" srcOrd="0" destOrd="0" parTransId="{719780B0-E58C-467B-96B7-80D69F24063D}" sibTransId="{9F55E9D2-8C78-4DE2-94EF-52DDBBCAEF9F}"/>
    <dgm:cxn modelId="{0D27249D-965E-4433-90B7-C1BAF7C53F36}" type="presParOf" srcId="{A6A1EE3C-7FE0-4D78-9535-A156D0D97598}" destId="{C86771AE-6A62-4E1B-8698-DB19229DDC1E}" srcOrd="0" destOrd="0" presId="urn:microsoft.com/office/officeart/2005/8/layout/hierarchy4"/>
    <dgm:cxn modelId="{1E5642D2-40D3-44FC-9073-946ED156D38D}" type="presParOf" srcId="{C86771AE-6A62-4E1B-8698-DB19229DDC1E}" destId="{0436F9D9-5DD0-4725-9AD3-DDB780973C0E}" srcOrd="0" destOrd="0" presId="urn:microsoft.com/office/officeart/2005/8/layout/hierarchy4"/>
    <dgm:cxn modelId="{AC76FD3A-F14B-4E33-A93A-CFDFC5B0C1DE}" type="presParOf" srcId="{C86771AE-6A62-4E1B-8698-DB19229DDC1E}" destId="{E3D481A2-EDC4-4539-A6B4-3545AD310FD9}" srcOrd="1" destOrd="0" presId="urn:microsoft.com/office/officeart/2005/8/layout/hierarchy4"/>
    <dgm:cxn modelId="{87C6045F-F8B3-4949-8E2D-0A99EF808A5A}" type="presParOf" srcId="{A6A1EE3C-7FE0-4D78-9535-A156D0D97598}" destId="{DDACDB32-DA68-44CF-A990-C60F02716568}" srcOrd="1" destOrd="0" presId="urn:microsoft.com/office/officeart/2005/8/layout/hierarchy4"/>
    <dgm:cxn modelId="{37E8DA1A-A8F7-4809-9011-191A22AFCC91}" type="presParOf" srcId="{A6A1EE3C-7FE0-4D78-9535-A156D0D97598}" destId="{30965737-B394-4976-8A87-4DC994DE4F35}" srcOrd="2" destOrd="0" presId="urn:microsoft.com/office/officeart/2005/8/layout/hierarchy4"/>
    <dgm:cxn modelId="{B10FF132-DA2F-4658-BE43-962069364FD8}" type="presParOf" srcId="{30965737-B394-4976-8A87-4DC994DE4F35}" destId="{81F7A7E3-DB2D-440D-8140-E5B896097B06}" srcOrd="0" destOrd="0" presId="urn:microsoft.com/office/officeart/2005/8/layout/hierarchy4"/>
    <dgm:cxn modelId="{621B307A-0D8D-427B-BFE5-4FBE9BF2FBF1}" type="presParOf" srcId="{30965737-B394-4976-8A87-4DC994DE4F35}" destId="{23C35661-79CA-4836-9473-DE7FF6AE767E}" srcOrd="1" destOrd="0" presId="urn:microsoft.com/office/officeart/2005/8/layout/hierarchy4"/>
    <dgm:cxn modelId="{CD83A0DB-242E-454C-968C-6C2C0509726B}" type="presParOf" srcId="{A6A1EE3C-7FE0-4D78-9535-A156D0D97598}" destId="{A5475D91-D2F8-40E1-9702-DD3A05DD82B4}" srcOrd="3" destOrd="0" presId="urn:microsoft.com/office/officeart/2005/8/layout/hierarchy4"/>
    <dgm:cxn modelId="{F886B333-A198-4B46-831A-E3570E0BA0EB}" type="presParOf" srcId="{A6A1EE3C-7FE0-4D78-9535-A156D0D97598}" destId="{23338BBD-1C23-4873-B439-A39D7269072D}" srcOrd="4" destOrd="0" presId="urn:microsoft.com/office/officeart/2005/8/layout/hierarchy4"/>
    <dgm:cxn modelId="{817A8432-F644-4AF5-9C4C-1054ED2F6FCF}" type="presParOf" srcId="{23338BBD-1C23-4873-B439-A39D7269072D}" destId="{D925EB40-D2F1-45FF-AC35-FF9F9E18BA15}" srcOrd="0" destOrd="0" presId="urn:microsoft.com/office/officeart/2005/8/layout/hierarchy4"/>
    <dgm:cxn modelId="{474D7BB4-0C31-40AB-A66C-698CD70F6C88}" type="presParOf" srcId="{23338BBD-1C23-4873-B439-A39D7269072D}" destId="{5312F8D8-0719-4877-9B1A-91405A6A8F1C}" srcOrd="1" destOrd="0" presId="urn:microsoft.com/office/officeart/2005/8/layout/hierarchy4"/>
    <dgm:cxn modelId="{644EC7DB-0C59-42AA-BDA1-95EFE1D24C07}" type="presParOf" srcId="{23338BBD-1C23-4873-B439-A39D7269072D}" destId="{60CA45B3-1C33-4C8D-BF6A-1F96F9DF8B81}" srcOrd="2" destOrd="0" presId="urn:microsoft.com/office/officeart/2005/8/layout/hierarchy4"/>
    <dgm:cxn modelId="{163599FB-81B7-4FCF-8B0E-4FA897E208D9}" type="presParOf" srcId="{60CA45B3-1C33-4C8D-BF6A-1F96F9DF8B81}" destId="{1B4F0F9F-7220-4C68-8930-38801F0E81A2}" srcOrd="0" destOrd="0" presId="urn:microsoft.com/office/officeart/2005/8/layout/hierarchy4"/>
    <dgm:cxn modelId="{AF836ECB-0149-4D51-A879-B06963E49F4E}" type="presParOf" srcId="{1B4F0F9F-7220-4C68-8930-38801F0E81A2}" destId="{C8EB06E1-AFB1-400D-A39F-40262D5F33DC}" srcOrd="0" destOrd="0" presId="urn:microsoft.com/office/officeart/2005/8/layout/hierarchy4"/>
    <dgm:cxn modelId="{ED37F2E4-AFEF-4D21-999B-2742EF664B6F}" type="presParOf" srcId="{1B4F0F9F-7220-4C68-8930-38801F0E81A2}" destId="{A895C3F4-4DDF-4DF7-98D7-9073EDE2C427}" srcOrd="1" destOrd="0" presId="urn:microsoft.com/office/officeart/2005/8/layout/hierarchy4"/>
    <dgm:cxn modelId="{A4563740-0456-412C-A080-D07CAD292B9F}" type="presParOf" srcId="{60CA45B3-1C33-4C8D-BF6A-1F96F9DF8B81}" destId="{73C0B1CB-FA2C-431A-BC7E-544CFA8157DE}" srcOrd="1" destOrd="0" presId="urn:microsoft.com/office/officeart/2005/8/layout/hierarchy4"/>
    <dgm:cxn modelId="{5374F88D-A076-4E71-A235-52FFDE677CE7}" type="presParOf" srcId="{60CA45B3-1C33-4C8D-BF6A-1F96F9DF8B81}" destId="{2F5C333A-CAC7-4EA5-BDB0-E1FE888215B1}" srcOrd="2" destOrd="0" presId="urn:microsoft.com/office/officeart/2005/8/layout/hierarchy4"/>
    <dgm:cxn modelId="{DFDB5090-F4B1-455E-9759-160FAE43307F}" type="presParOf" srcId="{2F5C333A-CAC7-4EA5-BDB0-E1FE888215B1}" destId="{A75E69D0-B7D6-4859-95E1-0E2746232895}" srcOrd="0" destOrd="0" presId="urn:microsoft.com/office/officeart/2005/8/layout/hierarchy4"/>
    <dgm:cxn modelId="{1513C912-DFF3-438C-AD7A-145948152F18}" type="presParOf" srcId="{2F5C333A-CAC7-4EA5-BDB0-E1FE888215B1}" destId="{26908690-07D8-4609-A43B-B4F6F4DF7405}"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E12392-3C12-42BC-AE0D-95A4061C280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s-ES"/>
        </a:p>
      </dgm:t>
    </dgm:pt>
    <dgm:pt modelId="{8DDBC8F8-B296-4F90-8C02-0AB9BF81171A}">
      <dgm:prSet/>
      <dgm:spPr/>
      <dgm:t>
        <a:bodyPr/>
        <a:lstStyle/>
        <a:p>
          <a:r>
            <a:rPr lang="es-ES" dirty="0"/>
            <a:t>Es un </a:t>
          </a:r>
          <a:r>
            <a:rPr lang="es-ES" b="1" dirty="0"/>
            <a:t>Trastorno del Neurodesarrollo ( TND) </a:t>
          </a:r>
          <a:r>
            <a:rPr lang="es-ES" dirty="0"/>
            <a:t>cuyo diagnóstico está basado en </a:t>
          </a:r>
          <a:r>
            <a:rPr lang="es-ES" b="1" dirty="0"/>
            <a:t>criterios clínicos</a:t>
          </a:r>
          <a:r>
            <a:rPr lang="es-ES" dirty="0"/>
            <a:t>, pues no disponemos actualmente de biomarcadores específicos (pruebas neurofisiológicas, bioquímicas, genéticas, de neuroimagen, etc.) de TDAH .</a:t>
          </a:r>
        </a:p>
      </dgm:t>
    </dgm:pt>
    <dgm:pt modelId="{3EDF1B01-1F52-48B5-890A-52BBF545585A}" type="parTrans" cxnId="{6F14985C-DE43-4CDE-A033-43E5D8CBF27F}">
      <dgm:prSet/>
      <dgm:spPr/>
      <dgm:t>
        <a:bodyPr/>
        <a:lstStyle/>
        <a:p>
          <a:endParaRPr lang="es-ES"/>
        </a:p>
      </dgm:t>
    </dgm:pt>
    <dgm:pt modelId="{07FBD77E-A7D0-4A7B-89C5-CD33828CD986}" type="sibTrans" cxnId="{6F14985C-DE43-4CDE-A033-43E5D8CBF27F}">
      <dgm:prSet/>
      <dgm:spPr/>
      <dgm:t>
        <a:bodyPr/>
        <a:lstStyle/>
        <a:p>
          <a:endParaRPr lang="es-ES"/>
        </a:p>
      </dgm:t>
    </dgm:pt>
    <dgm:pt modelId="{78DD8DD7-2CC9-450B-9F15-34AD8CF95F4D}">
      <dgm:prSet/>
      <dgm:spPr/>
      <dgm:t>
        <a:bodyPr/>
        <a:lstStyle/>
        <a:p>
          <a:r>
            <a:rPr lang="es-ES" dirty="0"/>
            <a:t>Su origen es </a:t>
          </a:r>
          <a:r>
            <a:rPr lang="es-ES" b="1" dirty="0"/>
            <a:t>NEUROBIOLOGICO</a:t>
          </a:r>
          <a:r>
            <a:rPr lang="es-ES" dirty="0"/>
            <a:t> (</a:t>
          </a:r>
          <a:r>
            <a:rPr lang="es-ES" dirty="0" err="1"/>
            <a:t>Biederman</a:t>
          </a:r>
          <a:r>
            <a:rPr lang="es-ES" dirty="0"/>
            <a:t>, 2005) y está  causado por la interacción de factores genéticos (poligénicos) con otros ambientales (pre, peri, postnatales).</a:t>
          </a:r>
        </a:p>
      </dgm:t>
    </dgm:pt>
    <dgm:pt modelId="{AAD9B9F4-33F8-4933-BDD8-8BD382C02EAE}" type="parTrans" cxnId="{C895E4A2-988A-4E2C-9E5D-68E4C0300A3E}">
      <dgm:prSet/>
      <dgm:spPr/>
      <dgm:t>
        <a:bodyPr/>
        <a:lstStyle/>
        <a:p>
          <a:endParaRPr lang="es-ES"/>
        </a:p>
      </dgm:t>
    </dgm:pt>
    <dgm:pt modelId="{44508A07-1A57-4133-B4CE-CCA417F3F996}" type="sibTrans" cxnId="{C895E4A2-988A-4E2C-9E5D-68E4C0300A3E}">
      <dgm:prSet/>
      <dgm:spPr/>
      <dgm:t>
        <a:bodyPr/>
        <a:lstStyle/>
        <a:p>
          <a:endParaRPr lang="es-ES"/>
        </a:p>
      </dgm:t>
    </dgm:pt>
    <dgm:pt modelId="{D4C8ED92-8CF7-49D8-BB36-5816F7096F5E}" type="pres">
      <dgm:prSet presAssocID="{BBE12392-3C12-42BC-AE0D-95A4061C2807}" presName="linear" presStyleCnt="0">
        <dgm:presLayoutVars>
          <dgm:animLvl val="lvl"/>
          <dgm:resizeHandles val="exact"/>
        </dgm:presLayoutVars>
      </dgm:prSet>
      <dgm:spPr/>
    </dgm:pt>
    <dgm:pt modelId="{7966169C-C5A7-41A5-A4C7-4DBEC7213CB0}" type="pres">
      <dgm:prSet presAssocID="{8DDBC8F8-B296-4F90-8C02-0AB9BF81171A}" presName="parentText" presStyleLbl="node1" presStyleIdx="0" presStyleCnt="2">
        <dgm:presLayoutVars>
          <dgm:chMax val="0"/>
          <dgm:bulletEnabled val="1"/>
        </dgm:presLayoutVars>
      </dgm:prSet>
      <dgm:spPr/>
    </dgm:pt>
    <dgm:pt modelId="{A6FB89DF-9D5B-45FC-8D26-AC3AA3200A3A}" type="pres">
      <dgm:prSet presAssocID="{07FBD77E-A7D0-4A7B-89C5-CD33828CD986}" presName="spacer" presStyleCnt="0"/>
      <dgm:spPr/>
    </dgm:pt>
    <dgm:pt modelId="{32FF0850-578E-4E04-B885-CB277000AC4D}" type="pres">
      <dgm:prSet presAssocID="{78DD8DD7-2CC9-450B-9F15-34AD8CF95F4D}" presName="parentText" presStyleLbl="node1" presStyleIdx="1" presStyleCnt="2">
        <dgm:presLayoutVars>
          <dgm:chMax val="0"/>
          <dgm:bulletEnabled val="1"/>
        </dgm:presLayoutVars>
      </dgm:prSet>
      <dgm:spPr/>
    </dgm:pt>
  </dgm:ptLst>
  <dgm:cxnLst>
    <dgm:cxn modelId="{351E080D-7074-4455-8C37-BDC8000EF1AB}" type="presOf" srcId="{78DD8DD7-2CC9-450B-9F15-34AD8CF95F4D}" destId="{32FF0850-578E-4E04-B885-CB277000AC4D}" srcOrd="0" destOrd="0" presId="urn:microsoft.com/office/officeart/2005/8/layout/vList2"/>
    <dgm:cxn modelId="{6F14985C-DE43-4CDE-A033-43E5D8CBF27F}" srcId="{BBE12392-3C12-42BC-AE0D-95A4061C2807}" destId="{8DDBC8F8-B296-4F90-8C02-0AB9BF81171A}" srcOrd="0" destOrd="0" parTransId="{3EDF1B01-1F52-48B5-890A-52BBF545585A}" sibTransId="{07FBD77E-A7D0-4A7B-89C5-CD33828CD986}"/>
    <dgm:cxn modelId="{93B48269-3D02-44DF-9269-E487E90E3E48}" type="presOf" srcId="{BBE12392-3C12-42BC-AE0D-95A4061C2807}" destId="{D4C8ED92-8CF7-49D8-BB36-5816F7096F5E}" srcOrd="0" destOrd="0" presId="urn:microsoft.com/office/officeart/2005/8/layout/vList2"/>
    <dgm:cxn modelId="{C895E4A2-988A-4E2C-9E5D-68E4C0300A3E}" srcId="{BBE12392-3C12-42BC-AE0D-95A4061C2807}" destId="{78DD8DD7-2CC9-450B-9F15-34AD8CF95F4D}" srcOrd="1" destOrd="0" parTransId="{AAD9B9F4-33F8-4933-BDD8-8BD382C02EAE}" sibTransId="{44508A07-1A57-4133-B4CE-CCA417F3F996}"/>
    <dgm:cxn modelId="{9FD7B6CF-8064-4F65-A1C6-7F04100D3572}" type="presOf" srcId="{8DDBC8F8-B296-4F90-8C02-0AB9BF81171A}" destId="{7966169C-C5A7-41A5-A4C7-4DBEC7213CB0}" srcOrd="0" destOrd="0" presId="urn:microsoft.com/office/officeart/2005/8/layout/vList2"/>
    <dgm:cxn modelId="{0C5A0FA8-79F6-43A9-9232-3046A665EE30}" type="presParOf" srcId="{D4C8ED92-8CF7-49D8-BB36-5816F7096F5E}" destId="{7966169C-C5A7-41A5-A4C7-4DBEC7213CB0}" srcOrd="0" destOrd="0" presId="urn:microsoft.com/office/officeart/2005/8/layout/vList2"/>
    <dgm:cxn modelId="{73FB89AA-CADC-4A1D-82B8-E1C620097F1E}" type="presParOf" srcId="{D4C8ED92-8CF7-49D8-BB36-5816F7096F5E}" destId="{A6FB89DF-9D5B-45FC-8D26-AC3AA3200A3A}" srcOrd="1" destOrd="0" presId="urn:microsoft.com/office/officeart/2005/8/layout/vList2"/>
    <dgm:cxn modelId="{B5F13096-76B3-4C02-BB2E-7BA9199FF60B}" type="presParOf" srcId="{D4C8ED92-8CF7-49D8-BB36-5816F7096F5E}" destId="{32FF0850-578E-4E04-B885-CB277000AC4D}"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052127BC-BD73-4848-A95D-42B4C6BC42BC}"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s-ES"/>
        </a:p>
      </dgm:t>
    </dgm:pt>
    <dgm:pt modelId="{AE15D38A-BC01-4A56-9499-0608AF72F38E}">
      <dgm:prSet/>
      <dgm:spPr/>
      <dgm:t>
        <a:bodyPr/>
        <a:lstStyle/>
        <a:p>
          <a:r>
            <a:rPr lang="es-ES" b="0" i="0" dirty="0"/>
            <a:t>1-Con frecuencia falla en PRESTAR la debida atención a los detalles o por descuido se cometen errores en las tareas escolares, en el trabajo o durante otras</a:t>
          </a:r>
          <a:endParaRPr lang="es-ES" dirty="0"/>
        </a:p>
      </dgm:t>
    </dgm:pt>
    <dgm:pt modelId="{8104A3A2-941C-4CA3-97F8-33E1BD853D86}" type="parTrans" cxnId="{913CEFC7-0FD3-4B24-866E-24899EE7EB44}">
      <dgm:prSet/>
      <dgm:spPr/>
      <dgm:t>
        <a:bodyPr/>
        <a:lstStyle/>
        <a:p>
          <a:endParaRPr lang="es-ES"/>
        </a:p>
      </dgm:t>
    </dgm:pt>
    <dgm:pt modelId="{54432DCE-060C-4258-8547-A3BB309BD56E}" type="sibTrans" cxnId="{913CEFC7-0FD3-4B24-866E-24899EE7EB44}">
      <dgm:prSet/>
      <dgm:spPr/>
      <dgm:t>
        <a:bodyPr/>
        <a:lstStyle/>
        <a:p>
          <a:endParaRPr lang="es-ES"/>
        </a:p>
      </dgm:t>
    </dgm:pt>
    <dgm:pt modelId="{5A38DC99-B640-4DF5-B418-2726E31F08B0}">
      <dgm:prSet/>
      <dgm:spPr/>
      <dgm:t>
        <a:bodyPr/>
        <a:lstStyle/>
        <a:p>
          <a:r>
            <a:rPr lang="es-ES" b="0" i="0" dirty="0"/>
            <a:t>2- Con frecuencia tiene dificultades para mantener la atención en tareas o actividades</a:t>
          </a:r>
          <a:endParaRPr lang="es-ES" dirty="0"/>
        </a:p>
      </dgm:t>
    </dgm:pt>
    <dgm:pt modelId="{EB6B85C6-CD46-4C0B-B8ED-94B3C4DA0B12}" type="parTrans" cxnId="{323B3992-4B68-41B4-A24F-797F63B3CF09}">
      <dgm:prSet/>
      <dgm:spPr/>
      <dgm:t>
        <a:bodyPr/>
        <a:lstStyle/>
        <a:p>
          <a:endParaRPr lang="es-ES"/>
        </a:p>
      </dgm:t>
    </dgm:pt>
    <dgm:pt modelId="{0FFB67D3-7253-4F07-BB40-211F2DEDF33C}" type="sibTrans" cxnId="{323B3992-4B68-41B4-A24F-797F63B3CF09}">
      <dgm:prSet/>
      <dgm:spPr/>
      <dgm:t>
        <a:bodyPr/>
        <a:lstStyle/>
        <a:p>
          <a:endParaRPr lang="es-ES"/>
        </a:p>
      </dgm:t>
    </dgm:pt>
    <dgm:pt modelId="{D8EEED1A-B477-4E72-99BB-32C2C07A5243}">
      <dgm:prSet/>
      <dgm:spPr/>
      <dgm:t>
        <a:bodyPr/>
        <a:lstStyle/>
        <a:p>
          <a:r>
            <a:rPr lang="es-ES" b="0" i="0" dirty="0"/>
            <a:t>3- Con frecuencia parece no escuchar cuando se le habla directamente</a:t>
          </a:r>
          <a:endParaRPr lang="es-ES" dirty="0"/>
        </a:p>
      </dgm:t>
    </dgm:pt>
    <dgm:pt modelId="{F839986E-9253-499B-B38F-3EB409A669B3}" type="parTrans" cxnId="{D5BDF2C8-0D25-457A-B10F-744233808E81}">
      <dgm:prSet/>
      <dgm:spPr/>
      <dgm:t>
        <a:bodyPr/>
        <a:lstStyle/>
        <a:p>
          <a:endParaRPr lang="es-ES"/>
        </a:p>
      </dgm:t>
    </dgm:pt>
    <dgm:pt modelId="{28476739-A5EB-4B41-8557-2394BA25CD81}" type="sibTrans" cxnId="{D5BDF2C8-0D25-457A-B10F-744233808E81}">
      <dgm:prSet/>
      <dgm:spPr/>
      <dgm:t>
        <a:bodyPr/>
        <a:lstStyle/>
        <a:p>
          <a:endParaRPr lang="es-ES"/>
        </a:p>
      </dgm:t>
    </dgm:pt>
    <dgm:pt modelId="{4E87F45B-07F4-428A-AF9C-E70DF36510AF}">
      <dgm:prSet/>
      <dgm:spPr/>
      <dgm:t>
        <a:bodyPr/>
        <a:lstStyle/>
        <a:p>
          <a:r>
            <a:rPr lang="es-ES" b="0" i="0" dirty="0"/>
            <a:t>4- Con frecuencia no sigue las INSTRUCCIONES y no termina las tareas escolares, los quehaceres o los deberes laborales</a:t>
          </a:r>
          <a:endParaRPr lang="es-ES" dirty="0"/>
        </a:p>
      </dgm:t>
    </dgm:pt>
    <dgm:pt modelId="{75B163A7-CCB4-44AA-A89D-9FF27E991FD0}" type="parTrans" cxnId="{E28B4C3B-31A4-43A5-99DD-B09E21BE722B}">
      <dgm:prSet/>
      <dgm:spPr/>
      <dgm:t>
        <a:bodyPr/>
        <a:lstStyle/>
        <a:p>
          <a:endParaRPr lang="es-ES"/>
        </a:p>
      </dgm:t>
    </dgm:pt>
    <dgm:pt modelId="{8D106BD5-9D11-49BB-B1AC-6D36395C0956}" type="sibTrans" cxnId="{E28B4C3B-31A4-43A5-99DD-B09E21BE722B}">
      <dgm:prSet/>
      <dgm:spPr/>
      <dgm:t>
        <a:bodyPr/>
        <a:lstStyle/>
        <a:p>
          <a:endParaRPr lang="es-ES"/>
        </a:p>
      </dgm:t>
    </dgm:pt>
    <dgm:pt modelId="{2FD0DDAC-95CA-4370-A7F7-30589C671137}">
      <dgm:prSet/>
      <dgm:spPr/>
      <dgm:t>
        <a:bodyPr/>
        <a:lstStyle/>
        <a:p>
          <a:r>
            <a:rPr lang="es-ES" b="0" i="0" dirty="0"/>
            <a:t>5- Con frecuencia tiene dificultad para organizar tareas y actividades</a:t>
          </a:r>
          <a:endParaRPr lang="es-ES" dirty="0"/>
        </a:p>
      </dgm:t>
    </dgm:pt>
    <dgm:pt modelId="{84AC0B2B-041C-4CF4-8744-FBB0E3E14151}" type="parTrans" cxnId="{CC121E5B-CB72-4087-877F-4FCF3DEA0320}">
      <dgm:prSet/>
      <dgm:spPr/>
      <dgm:t>
        <a:bodyPr/>
        <a:lstStyle/>
        <a:p>
          <a:endParaRPr lang="es-ES"/>
        </a:p>
      </dgm:t>
    </dgm:pt>
    <dgm:pt modelId="{0DF9E6BB-B964-444E-90A9-DD59887DC53E}" type="sibTrans" cxnId="{CC121E5B-CB72-4087-877F-4FCF3DEA0320}">
      <dgm:prSet/>
      <dgm:spPr/>
      <dgm:t>
        <a:bodyPr/>
        <a:lstStyle/>
        <a:p>
          <a:endParaRPr lang="es-ES"/>
        </a:p>
      </dgm:t>
    </dgm:pt>
    <dgm:pt modelId="{8336AF1A-934C-4D79-8AAC-AC05D6E5C1BF}">
      <dgm:prSet/>
      <dgm:spPr/>
      <dgm:t>
        <a:bodyPr/>
        <a:lstStyle/>
        <a:p>
          <a:r>
            <a:rPr lang="es-ES" b="0" i="0" dirty="0"/>
            <a:t>6-Con frecuencia evita, le disgusta o se muestra poco entusiasta en INICIAR tareas que requieren un esfuerzo mental sostenido </a:t>
          </a:r>
          <a:endParaRPr lang="es-ES" dirty="0"/>
        </a:p>
      </dgm:t>
    </dgm:pt>
    <dgm:pt modelId="{7020C5EC-976C-4E91-AFA8-5B3991774FE5}" type="parTrans" cxnId="{36BC1531-1C8A-4606-ACD9-98A74A83026F}">
      <dgm:prSet/>
      <dgm:spPr/>
      <dgm:t>
        <a:bodyPr/>
        <a:lstStyle/>
        <a:p>
          <a:endParaRPr lang="es-ES"/>
        </a:p>
      </dgm:t>
    </dgm:pt>
    <dgm:pt modelId="{5B279C6C-C73E-4C28-8CB3-E0910F6C0A64}" type="sibTrans" cxnId="{36BC1531-1C8A-4606-ACD9-98A74A83026F}">
      <dgm:prSet/>
      <dgm:spPr/>
      <dgm:t>
        <a:bodyPr/>
        <a:lstStyle/>
        <a:p>
          <a:endParaRPr lang="es-ES"/>
        </a:p>
      </dgm:t>
    </dgm:pt>
    <dgm:pt modelId="{BAC959F2-7EE2-4A1D-B11C-D879DBB0E720}">
      <dgm:prSet/>
      <dgm:spPr/>
      <dgm:t>
        <a:bodyPr/>
        <a:lstStyle/>
        <a:p>
          <a:r>
            <a:rPr lang="es-ES" b="0" i="0" dirty="0"/>
            <a:t>7- Con frecuencia pierde cosas necesarias para tareas o actividades</a:t>
          </a:r>
          <a:endParaRPr lang="es-ES" dirty="0"/>
        </a:p>
      </dgm:t>
    </dgm:pt>
    <dgm:pt modelId="{74A11FA1-DEE6-4E08-B64B-684B92D8AF08}" type="parTrans" cxnId="{17CAD915-2939-4738-B32C-E11643626955}">
      <dgm:prSet/>
      <dgm:spPr/>
      <dgm:t>
        <a:bodyPr/>
        <a:lstStyle/>
        <a:p>
          <a:endParaRPr lang="es-ES"/>
        </a:p>
      </dgm:t>
    </dgm:pt>
    <dgm:pt modelId="{124185AB-5BEF-474B-95C8-B530A6985486}" type="sibTrans" cxnId="{17CAD915-2939-4738-B32C-E11643626955}">
      <dgm:prSet/>
      <dgm:spPr/>
      <dgm:t>
        <a:bodyPr/>
        <a:lstStyle/>
        <a:p>
          <a:endParaRPr lang="es-ES"/>
        </a:p>
      </dgm:t>
    </dgm:pt>
    <dgm:pt modelId="{9B3ACA84-D80C-4851-8CA4-902946F2DD94}">
      <dgm:prSet/>
      <dgm:spPr/>
      <dgm:t>
        <a:bodyPr/>
        <a:lstStyle/>
        <a:p>
          <a:r>
            <a:rPr lang="es-ES" b="0" i="0" dirty="0"/>
            <a:t>8- Con frecuencia se distrae con facilidad por estímulos externos </a:t>
          </a:r>
          <a:endParaRPr lang="es-ES" dirty="0"/>
        </a:p>
      </dgm:t>
    </dgm:pt>
    <dgm:pt modelId="{4927C340-A23A-4A8C-9C35-2265A6CDF30F}" type="parTrans" cxnId="{1BBCF0C7-171B-4605-A84F-5C862E0F3523}">
      <dgm:prSet/>
      <dgm:spPr/>
      <dgm:t>
        <a:bodyPr/>
        <a:lstStyle/>
        <a:p>
          <a:endParaRPr lang="es-ES"/>
        </a:p>
      </dgm:t>
    </dgm:pt>
    <dgm:pt modelId="{CAE32906-84FF-43E9-A211-F2A6E7533479}" type="sibTrans" cxnId="{1BBCF0C7-171B-4605-A84F-5C862E0F3523}">
      <dgm:prSet/>
      <dgm:spPr/>
      <dgm:t>
        <a:bodyPr/>
        <a:lstStyle/>
        <a:p>
          <a:endParaRPr lang="es-ES"/>
        </a:p>
      </dgm:t>
    </dgm:pt>
    <dgm:pt modelId="{0F39318D-480E-4D77-8222-4DEF5F0CD2D2}">
      <dgm:prSet/>
      <dgm:spPr/>
      <dgm:t>
        <a:bodyPr/>
        <a:lstStyle/>
        <a:p>
          <a:r>
            <a:rPr lang="es-ES" b="0" i="0" dirty="0"/>
            <a:t>9-Con frecuencia olvida las actividades</a:t>
          </a:r>
          <a:endParaRPr lang="es-ES" dirty="0"/>
        </a:p>
      </dgm:t>
    </dgm:pt>
    <dgm:pt modelId="{F319636A-3106-4399-AF61-F8679D157AF8}" type="parTrans" cxnId="{FD294BB5-5674-4DD7-AE36-7CD3BB9830FD}">
      <dgm:prSet/>
      <dgm:spPr/>
      <dgm:t>
        <a:bodyPr/>
        <a:lstStyle/>
        <a:p>
          <a:endParaRPr lang="es-ES"/>
        </a:p>
      </dgm:t>
    </dgm:pt>
    <dgm:pt modelId="{AA2F5D13-9BD6-4D90-87AA-33F0417E06F2}" type="sibTrans" cxnId="{FD294BB5-5674-4DD7-AE36-7CD3BB9830FD}">
      <dgm:prSet/>
      <dgm:spPr/>
      <dgm:t>
        <a:bodyPr/>
        <a:lstStyle/>
        <a:p>
          <a:endParaRPr lang="es-ES"/>
        </a:p>
      </dgm:t>
    </dgm:pt>
    <dgm:pt modelId="{DE663933-6597-4376-B268-0BA35633B485}" type="pres">
      <dgm:prSet presAssocID="{052127BC-BD73-4848-A95D-42B4C6BC42BC}" presName="diagram" presStyleCnt="0">
        <dgm:presLayoutVars>
          <dgm:dir/>
          <dgm:resizeHandles val="exact"/>
        </dgm:presLayoutVars>
      </dgm:prSet>
      <dgm:spPr/>
    </dgm:pt>
    <dgm:pt modelId="{6A9F855A-7BC0-4660-94CA-D775F864A43C}" type="pres">
      <dgm:prSet presAssocID="{AE15D38A-BC01-4A56-9499-0608AF72F38E}" presName="node" presStyleLbl="node1" presStyleIdx="0" presStyleCnt="9">
        <dgm:presLayoutVars>
          <dgm:bulletEnabled val="1"/>
        </dgm:presLayoutVars>
      </dgm:prSet>
      <dgm:spPr/>
    </dgm:pt>
    <dgm:pt modelId="{DF8EECB9-92A6-4581-82B2-D4F955F2C462}" type="pres">
      <dgm:prSet presAssocID="{54432DCE-060C-4258-8547-A3BB309BD56E}" presName="sibTrans" presStyleCnt="0"/>
      <dgm:spPr/>
    </dgm:pt>
    <dgm:pt modelId="{9C324CA3-A886-4664-B12C-0DE25D2D51E8}" type="pres">
      <dgm:prSet presAssocID="{5A38DC99-B640-4DF5-B418-2726E31F08B0}" presName="node" presStyleLbl="node1" presStyleIdx="1" presStyleCnt="9">
        <dgm:presLayoutVars>
          <dgm:bulletEnabled val="1"/>
        </dgm:presLayoutVars>
      </dgm:prSet>
      <dgm:spPr/>
    </dgm:pt>
    <dgm:pt modelId="{570FD262-0878-4B2B-8891-DB64AF18B9DC}" type="pres">
      <dgm:prSet presAssocID="{0FFB67D3-7253-4F07-BB40-211F2DEDF33C}" presName="sibTrans" presStyleCnt="0"/>
      <dgm:spPr/>
    </dgm:pt>
    <dgm:pt modelId="{D7396DDA-92BD-4773-8A01-D526C9772C22}" type="pres">
      <dgm:prSet presAssocID="{D8EEED1A-B477-4E72-99BB-32C2C07A5243}" presName="node" presStyleLbl="node1" presStyleIdx="2" presStyleCnt="9">
        <dgm:presLayoutVars>
          <dgm:bulletEnabled val="1"/>
        </dgm:presLayoutVars>
      </dgm:prSet>
      <dgm:spPr/>
    </dgm:pt>
    <dgm:pt modelId="{37B8ABBC-4EF5-42E3-9D6F-50A5C50640B4}" type="pres">
      <dgm:prSet presAssocID="{28476739-A5EB-4B41-8557-2394BA25CD81}" presName="sibTrans" presStyleCnt="0"/>
      <dgm:spPr/>
    </dgm:pt>
    <dgm:pt modelId="{419AD405-1BA5-464E-8419-85F1AD102E36}" type="pres">
      <dgm:prSet presAssocID="{4E87F45B-07F4-428A-AF9C-E70DF36510AF}" presName="node" presStyleLbl="node1" presStyleIdx="3" presStyleCnt="9">
        <dgm:presLayoutVars>
          <dgm:bulletEnabled val="1"/>
        </dgm:presLayoutVars>
      </dgm:prSet>
      <dgm:spPr/>
    </dgm:pt>
    <dgm:pt modelId="{5DBD4A15-FC7A-4A6E-A747-C578357E3773}" type="pres">
      <dgm:prSet presAssocID="{8D106BD5-9D11-49BB-B1AC-6D36395C0956}" presName="sibTrans" presStyleCnt="0"/>
      <dgm:spPr/>
    </dgm:pt>
    <dgm:pt modelId="{E03269AC-DD12-40FA-8E56-832E6A8E04D1}" type="pres">
      <dgm:prSet presAssocID="{2FD0DDAC-95CA-4370-A7F7-30589C671137}" presName="node" presStyleLbl="node1" presStyleIdx="4" presStyleCnt="9">
        <dgm:presLayoutVars>
          <dgm:bulletEnabled val="1"/>
        </dgm:presLayoutVars>
      </dgm:prSet>
      <dgm:spPr/>
    </dgm:pt>
    <dgm:pt modelId="{21592C82-86E7-42F2-83FD-CEB0268A9893}" type="pres">
      <dgm:prSet presAssocID="{0DF9E6BB-B964-444E-90A9-DD59887DC53E}" presName="sibTrans" presStyleCnt="0"/>
      <dgm:spPr/>
    </dgm:pt>
    <dgm:pt modelId="{DD8E46B5-12F4-4663-8230-A949A204A448}" type="pres">
      <dgm:prSet presAssocID="{8336AF1A-934C-4D79-8AAC-AC05D6E5C1BF}" presName="node" presStyleLbl="node1" presStyleIdx="5" presStyleCnt="9">
        <dgm:presLayoutVars>
          <dgm:bulletEnabled val="1"/>
        </dgm:presLayoutVars>
      </dgm:prSet>
      <dgm:spPr/>
    </dgm:pt>
    <dgm:pt modelId="{4B2A4ED2-7166-4EAB-BC8C-3C0EA18E8DDE}" type="pres">
      <dgm:prSet presAssocID="{5B279C6C-C73E-4C28-8CB3-E0910F6C0A64}" presName="sibTrans" presStyleCnt="0"/>
      <dgm:spPr/>
    </dgm:pt>
    <dgm:pt modelId="{8E3DEB54-6CD1-46A1-A3A9-1B277B2B7A8C}" type="pres">
      <dgm:prSet presAssocID="{BAC959F2-7EE2-4A1D-B11C-D879DBB0E720}" presName="node" presStyleLbl="node1" presStyleIdx="6" presStyleCnt="9">
        <dgm:presLayoutVars>
          <dgm:bulletEnabled val="1"/>
        </dgm:presLayoutVars>
      </dgm:prSet>
      <dgm:spPr/>
    </dgm:pt>
    <dgm:pt modelId="{B33FE4B9-9517-46B0-87EB-23E7B51A48CA}" type="pres">
      <dgm:prSet presAssocID="{124185AB-5BEF-474B-95C8-B530A6985486}" presName="sibTrans" presStyleCnt="0"/>
      <dgm:spPr/>
    </dgm:pt>
    <dgm:pt modelId="{BF682193-6CF3-48E5-BA0A-EBF976BC876F}" type="pres">
      <dgm:prSet presAssocID="{9B3ACA84-D80C-4851-8CA4-902946F2DD94}" presName="node" presStyleLbl="node1" presStyleIdx="7" presStyleCnt="9">
        <dgm:presLayoutVars>
          <dgm:bulletEnabled val="1"/>
        </dgm:presLayoutVars>
      </dgm:prSet>
      <dgm:spPr/>
    </dgm:pt>
    <dgm:pt modelId="{0337A706-BD17-4BC4-8C0E-F484C208054F}" type="pres">
      <dgm:prSet presAssocID="{CAE32906-84FF-43E9-A211-F2A6E7533479}" presName="sibTrans" presStyleCnt="0"/>
      <dgm:spPr/>
    </dgm:pt>
    <dgm:pt modelId="{F8DBE775-112A-4520-BFC0-CD54F7EBFD91}" type="pres">
      <dgm:prSet presAssocID="{0F39318D-480E-4D77-8222-4DEF5F0CD2D2}" presName="node" presStyleLbl="node1" presStyleIdx="8" presStyleCnt="9">
        <dgm:presLayoutVars>
          <dgm:bulletEnabled val="1"/>
        </dgm:presLayoutVars>
      </dgm:prSet>
      <dgm:spPr/>
    </dgm:pt>
  </dgm:ptLst>
  <dgm:cxnLst>
    <dgm:cxn modelId="{1BF35B03-6350-4E83-9816-DC3583468987}" type="presOf" srcId="{2FD0DDAC-95CA-4370-A7F7-30589C671137}" destId="{E03269AC-DD12-40FA-8E56-832E6A8E04D1}" srcOrd="0" destOrd="0" presId="urn:microsoft.com/office/officeart/2005/8/layout/default"/>
    <dgm:cxn modelId="{17CAD915-2939-4738-B32C-E11643626955}" srcId="{052127BC-BD73-4848-A95D-42B4C6BC42BC}" destId="{BAC959F2-7EE2-4A1D-B11C-D879DBB0E720}" srcOrd="6" destOrd="0" parTransId="{74A11FA1-DEE6-4E08-B64B-684B92D8AF08}" sibTransId="{124185AB-5BEF-474B-95C8-B530A6985486}"/>
    <dgm:cxn modelId="{8666D01B-9F45-41F4-AA97-0355C095D586}" type="presOf" srcId="{AE15D38A-BC01-4A56-9499-0608AF72F38E}" destId="{6A9F855A-7BC0-4660-94CA-D775F864A43C}" srcOrd="0" destOrd="0" presId="urn:microsoft.com/office/officeart/2005/8/layout/default"/>
    <dgm:cxn modelId="{BDF3B529-C72F-433D-A7F9-CDD0A80A26C3}" type="presOf" srcId="{5A38DC99-B640-4DF5-B418-2726E31F08B0}" destId="{9C324CA3-A886-4664-B12C-0DE25D2D51E8}" srcOrd="0" destOrd="0" presId="urn:microsoft.com/office/officeart/2005/8/layout/default"/>
    <dgm:cxn modelId="{B8637130-CA14-4645-BC90-FCB72F35EA51}" type="presOf" srcId="{BAC959F2-7EE2-4A1D-B11C-D879DBB0E720}" destId="{8E3DEB54-6CD1-46A1-A3A9-1B277B2B7A8C}" srcOrd="0" destOrd="0" presId="urn:microsoft.com/office/officeart/2005/8/layout/default"/>
    <dgm:cxn modelId="{36BC1531-1C8A-4606-ACD9-98A74A83026F}" srcId="{052127BC-BD73-4848-A95D-42B4C6BC42BC}" destId="{8336AF1A-934C-4D79-8AAC-AC05D6E5C1BF}" srcOrd="5" destOrd="0" parTransId="{7020C5EC-976C-4E91-AFA8-5B3991774FE5}" sibTransId="{5B279C6C-C73E-4C28-8CB3-E0910F6C0A64}"/>
    <dgm:cxn modelId="{E28B4C3B-31A4-43A5-99DD-B09E21BE722B}" srcId="{052127BC-BD73-4848-A95D-42B4C6BC42BC}" destId="{4E87F45B-07F4-428A-AF9C-E70DF36510AF}" srcOrd="3" destOrd="0" parTransId="{75B163A7-CCB4-44AA-A89D-9FF27E991FD0}" sibTransId="{8D106BD5-9D11-49BB-B1AC-6D36395C0956}"/>
    <dgm:cxn modelId="{CC121E5B-CB72-4087-877F-4FCF3DEA0320}" srcId="{052127BC-BD73-4848-A95D-42B4C6BC42BC}" destId="{2FD0DDAC-95CA-4370-A7F7-30589C671137}" srcOrd="4" destOrd="0" parTransId="{84AC0B2B-041C-4CF4-8744-FBB0E3E14151}" sibTransId="{0DF9E6BB-B964-444E-90A9-DD59887DC53E}"/>
    <dgm:cxn modelId="{323B3992-4B68-41B4-A24F-797F63B3CF09}" srcId="{052127BC-BD73-4848-A95D-42B4C6BC42BC}" destId="{5A38DC99-B640-4DF5-B418-2726E31F08B0}" srcOrd="1" destOrd="0" parTransId="{EB6B85C6-CD46-4C0B-B8ED-94B3C4DA0B12}" sibTransId="{0FFB67D3-7253-4F07-BB40-211F2DEDF33C}"/>
    <dgm:cxn modelId="{290758A6-77FE-4E19-9106-F2E73CB60FFE}" type="presOf" srcId="{4E87F45B-07F4-428A-AF9C-E70DF36510AF}" destId="{419AD405-1BA5-464E-8419-85F1AD102E36}" srcOrd="0" destOrd="0" presId="urn:microsoft.com/office/officeart/2005/8/layout/default"/>
    <dgm:cxn modelId="{405FB6B2-FE0C-477D-AE70-352F33D45C60}" type="presOf" srcId="{8336AF1A-934C-4D79-8AAC-AC05D6E5C1BF}" destId="{DD8E46B5-12F4-4663-8230-A949A204A448}" srcOrd="0" destOrd="0" presId="urn:microsoft.com/office/officeart/2005/8/layout/default"/>
    <dgm:cxn modelId="{FD294BB5-5674-4DD7-AE36-7CD3BB9830FD}" srcId="{052127BC-BD73-4848-A95D-42B4C6BC42BC}" destId="{0F39318D-480E-4D77-8222-4DEF5F0CD2D2}" srcOrd="8" destOrd="0" parTransId="{F319636A-3106-4399-AF61-F8679D157AF8}" sibTransId="{AA2F5D13-9BD6-4D90-87AA-33F0417E06F2}"/>
    <dgm:cxn modelId="{B52C7EBF-9518-4E7D-8A90-414843F9F60A}" type="presOf" srcId="{9B3ACA84-D80C-4851-8CA4-902946F2DD94}" destId="{BF682193-6CF3-48E5-BA0A-EBF976BC876F}" srcOrd="0" destOrd="0" presId="urn:microsoft.com/office/officeart/2005/8/layout/default"/>
    <dgm:cxn modelId="{913CEFC7-0FD3-4B24-866E-24899EE7EB44}" srcId="{052127BC-BD73-4848-A95D-42B4C6BC42BC}" destId="{AE15D38A-BC01-4A56-9499-0608AF72F38E}" srcOrd="0" destOrd="0" parTransId="{8104A3A2-941C-4CA3-97F8-33E1BD853D86}" sibTransId="{54432DCE-060C-4258-8547-A3BB309BD56E}"/>
    <dgm:cxn modelId="{1BBCF0C7-171B-4605-A84F-5C862E0F3523}" srcId="{052127BC-BD73-4848-A95D-42B4C6BC42BC}" destId="{9B3ACA84-D80C-4851-8CA4-902946F2DD94}" srcOrd="7" destOrd="0" parTransId="{4927C340-A23A-4A8C-9C35-2265A6CDF30F}" sibTransId="{CAE32906-84FF-43E9-A211-F2A6E7533479}"/>
    <dgm:cxn modelId="{D5BDF2C8-0D25-457A-B10F-744233808E81}" srcId="{052127BC-BD73-4848-A95D-42B4C6BC42BC}" destId="{D8EEED1A-B477-4E72-99BB-32C2C07A5243}" srcOrd="2" destOrd="0" parTransId="{F839986E-9253-499B-B38F-3EB409A669B3}" sibTransId="{28476739-A5EB-4B41-8557-2394BA25CD81}"/>
    <dgm:cxn modelId="{CDE0EDD6-CC79-4C45-B8BF-562AC0AB38DD}" type="presOf" srcId="{0F39318D-480E-4D77-8222-4DEF5F0CD2D2}" destId="{F8DBE775-112A-4520-BFC0-CD54F7EBFD91}" srcOrd="0" destOrd="0" presId="urn:microsoft.com/office/officeart/2005/8/layout/default"/>
    <dgm:cxn modelId="{0C214CE0-4DFE-493A-8845-AEB66AAF7A2C}" type="presOf" srcId="{D8EEED1A-B477-4E72-99BB-32C2C07A5243}" destId="{D7396DDA-92BD-4773-8A01-D526C9772C22}" srcOrd="0" destOrd="0" presId="urn:microsoft.com/office/officeart/2005/8/layout/default"/>
    <dgm:cxn modelId="{E5B48FF1-F0E1-478A-850E-036868620A3B}" type="presOf" srcId="{052127BC-BD73-4848-A95D-42B4C6BC42BC}" destId="{DE663933-6597-4376-B268-0BA35633B485}" srcOrd="0" destOrd="0" presId="urn:microsoft.com/office/officeart/2005/8/layout/default"/>
    <dgm:cxn modelId="{91D20836-DB0C-4839-9F4B-4E5E33ACD7EF}" type="presParOf" srcId="{DE663933-6597-4376-B268-0BA35633B485}" destId="{6A9F855A-7BC0-4660-94CA-D775F864A43C}" srcOrd="0" destOrd="0" presId="urn:microsoft.com/office/officeart/2005/8/layout/default"/>
    <dgm:cxn modelId="{F97F40B8-4540-454B-88B3-DCEC9128735B}" type="presParOf" srcId="{DE663933-6597-4376-B268-0BA35633B485}" destId="{DF8EECB9-92A6-4581-82B2-D4F955F2C462}" srcOrd="1" destOrd="0" presId="urn:microsoft.com/office/officeart/2005/8/layout/default"/>
    <dgm:cxn modelId="{7F01896E-E3CA-4535-9174-4C075222ACC2}" type="presParOf" srcId="{DE663933-6597-4376-B268-0BA35633B485}" destId="{9C324CA3-A886-4664-B12C-0DE25D2D51E8}" srcOrd="2" destOrd="0" presId="urn:microsoft.com/office/officeart/2005/8/layout/default"/>
    <dgm:cxn modelId="{AF7F271A-137D-487F-A9C9-868E1C7A4218}" type="presParOf" srcId="{DE663933-6597-4376-B268-0BA35633B485}" destId="{570FD262-0878-4B2B-8891-DB64AF18B9DC}" srcOrd="3" destOrd="0" presId="urn:microsoft.com/office/officeart/2005/8/layout/default"/>
    <dgm:cxn modelId="{B7285D4F-9C30-43AF-B6D9-E2911E8B229A}" type="presParOf" srcId="{DE663933-6597-4376-B268-0BA35633B485}" destId="{D7396DDA-92BD-4773-8A01-D526C9772C22}" srcOrd="4" destOrd="0" presId="urn:microsoft.com/office/officeart/2005/8/layout/default"/>
    <dgm:cxn modelId="{CA558D96-F85B-4673-ACFA-0133C9E94824}" type="presParOf" srcId="{DE663933-6597-4376-B268-0BA35633B485}" destId="{37B8ABBC-4EF5-42E3-9D6F-50A5C50640B4}" srcOrd="5" destOrd="0" presId="urn:microsoft.com/office/officeart/2005/8/layout/default"/>
    <dgm:cxn modelId="{460B1B62-7A80-4D9E-A23A-175E0CA434FC}" type="presParOf" srcId="{DE663933-6597-4376-B268-0BA35633B485}" destId="{419AD405-1BA5-464E-8419-85F1AD102E36}" srcOrd="6" destOrd="0" presId="urn:microsoft.com/office/officeart/2005/8/layout/default"/>
    <dgm:cxn modelId="{239F1139-1887-4FEC-94F5-4B9470BF351B}" type="presParOf" srcId="{DE663933-6597-4376-B268-0BA35633B485}" destId="{5DBD4A15-FC7A-4A6E-A747-C578357E3773}" srcOrd="7" destOrd="0" presId="urn:microsoft.com/office/officeart/2005/8/layout/default"/>
    <dgm:cxn modelId="{90266663-A30A-4C4B-89D4-98DCB1089889}" type="presParOf" srcId="{DE663933-6597-4376-B268-0BA35633B485}" destId="{E03269AC-DD12-40FA-8E56-832E6A8E04D1}" srcOrd="8" destOrd="0" presId="urn:microsoft.com/office/officeart/2005/8/layout/default"/>
    <dgm:cxn modelId="{12CECCE6-1F4E-4014-A2D9-62C5C7864945}" type="presParOf" srcId="{DE663933-6597-4376-B268-0BA35633B485}" destId="{21592C82-86E7-42F2-83FD-CEB0268A9893}" srcOrd="9" destOrd="0" presId="urn:microsoft.com/office/officeart/2005/8/layout/default"/>
    <dgm:cxn modelId="{8A3DA1E1-E3CD-477B-A0EF-38873343C2BC}" type="presParOf" srcId="{DE663933-6597-4376-B268-0BA35633B485}" destId="{DD8E46B5-12F4-4663-8230-A949A204A448}" srcOrd="10" destOrd="0" presId="urn:microsoft.com/office/officeart/2005/8/layout/default"/>
    <dgm:cxn modelId="{3DEB1129-C493-42D8-BF09-5488DD8EE268}" type="presParOf" srcId="{DE663933-6597-4376-B268-0BA35633B485}" destId="{4B2A4ED2-7166-4EAB-BC8C-3C0EA18E8DDE}" srcOrd="11" destOrd="0" presId="urn:microsoft.com/office/officeart/2005/8/layout/default"/>
    <dgm:cxn modelId="{B3798AFC-2BCA-416A-AC72-539C314139E2}" type="presParOf" srcId="{DE663933-6597-4376-B268-0BA35633B485}" destId="{8E3DEB54-6CD1-46A1-A3A9-1B277B2B7A8C}" srcOrd="12" destOrd="0" presId="urn:microsoft.com/office/officeart/2005/8/layout/default"/>
    <dgm:cxn modelId="{66F6D30B-9AA3-4420-8EF8-3431D7C38C07}" type="presParOf" srcId="{DE663933-6597-4376-B268-0BA35633B485}" destId="{B33FE4B9-9517-46B0-87EB-23E7B51A48CA}" srcOrd="13" destOrd="0" presId="urn:microsoft.com/office/officeart/2005/8/layout/default"/>
    <dgm:cxn modelId="{6E3CF2A3-76C8-46AB-A3A8-74192171C041}" type="presParOf" srcId="{DE663933-6597-4376-B268-0BA35633B485}" destId="{BF682193-6CF3-48E5-BA0A-EBF976BC876F}" srcOrd="14" destOrd="0" presId="urn:microsoft.com/office/officeart/2005/8/layout/default"/>
    <dgm:cxn modelId="{1655DF05-FDE1-43AC-9A64-834097B98A81}" type="presParOf" srcId="{DE663933-6597-4376-B268-0BA35633B485}" destId="{0337A706-BD17-4BC4-8C0E-F484C208054F}" srcOrd="15" destOrd="0" presId="urn:microsoft.com/office/officeart/2005/8/layout/default"/>
    <dgm:cxn modelId="{3A019F3B-8AB5-48B1-A81D-75073B9CAD00}" type="presParOf" srcId="{DE663933-6597-4376-B268-0BA35633B485}" destId="{F8DBE775-112A-4520-BFC0-CD54F7EBFD91}"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59BDBA45-795E-43DB-816F-3BCB0C8649E0}"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s-ES"/>
        </a:p>
      </dgm:t>
    </dgm:pt>
    <dgm:pt modelId="{6D9E4B05-A160-46F5-BF36-C184D9C33D15}">
      <dgm:prSet custT="1"/>
      <dgm:spPr/>
      <dgm:t>
        <a:bodyPr/>
        <a:lstStyle/>
        <a:p>
          <a:r>
            <a:rPr lang="es-ES" sz="1800" b="0" i="0" dirty="0"/>
            <a:t>1. Con frecuencia juguetea o golpea con las manos o los pies o se retuerce en el asiento.</a:t>
          </a:r>
          <a:endParaRPr lang="es-ES" sz="1800" dirty="0"/>
        </a:p>
      </dgm:t>
    </dgm:pt>
    <dgm:pt modelId="{41D82380-C78B-47A6-9B6F-E8EA1750B7D0}" type="parTrans" cxnId="{D9B15828-A665-42FC-BB31-4B7DD3B7EA6F}">
      <dgm:prSet/>
      <dgm:spPr/>
      <dgm:t>
        <a:bodyPr/>
        <a:lstStyle/>
        <a:p>
          <a:endParaRPr lang="es-ES"/>
        </a:p>
      </dgm:t>
    </dgm:pt>
    <dgm:pt modelId="{F2E8B497-7FC1-4733-9F9C-6EC93249A84E}" type="sibTrans" cxnId="{D9B15828-A665-42FC-BB31-4B7DD3B7EA6F}">
      <dgm:prSet/>
      <dgm:spPr/>
      <dgm:t>
        <a:bodyPr/>
        <a:lstStyle/>
        <a:p>
          <a:endParaRPr lang="es-ES"/>
        </a:p>
      </dgm:t>
    </dgm:pt>
    <dgm:pt modelId="{6B3B3AF7-D27C-42C4-986E-90F22EC24B56}">
      <dgm:prSet custT="1"/>
      <dgm:spPr/>
      <dgm:t>
        <a:bodyPr/>
        <a:lstStyle/>
        <a:p>
          <a:r>
            <a:rPr lang="es-ES" sz="1800" b="0" i="0" dirty="0"/>
            <a:t>2- Con frecuencia se levanta en situaciones en que se espera que permanezca sentado</a:t>
          </a:r>
          <a:r>
            <a:rPr lang="es-ES" sz="1200" b="0" i="0" dirty="0"/>
            <a:t>.</a:t>
          </a:r>
          <a:endParaRPr lang="es-ES" sz="1200" dirty="0"/>
        </a:p>
      </dgm:t>
    </dgm:pt>
    <dgm:pt modelId="{A2AA634B-25BC-4741-B4CE-48C905253466}" type="parTrans" cxnId="{9A710EE6-202B-465E-A6BA-182A64558AE7}">
      <dgm:prSet/>
      <dgm:spPr/>
      <dgm:t>
        <a:bodyPr/>
        <a:lstStyle/>
        <a:p>
          <a:endParaRPr lang="es-ES"/>
        </a:p>
      </dgm:t>
    </dgm:pt>
    <dgm:pt modelId="{AC96D867-BC43-4CE6-B8AC-49DE4FCAE7D1}" type="sibTrans" cxnId="{9A710EE6-202B-465E-A6BA-182A64558AE7}">
      <dgm:prSet/>
      <dgm:spPr/>
      <dgm:t>
        <a:bodyPr/>
        <a:lstStyle/>
        <a:p>
          <a:endParaRPr lang="es-ES"/>
        </a:p>
      </dgm:t>
    </dgm:pt>
    <dgm:pt modelId="{984F6AAC-06D4-4D57-8D84-2B32C3514BB1}">
      <dgm:prSet custT="1"/>
      <dgm:spPr/>
      <dgm:t>
        <a:bodyPr/>
        <a:lstStyle/>
        <a:p>
          <a:r>
            <a:rPr lang="es-ES" sz="1800" b="0" i="0" dirty="0"/>
            <a:t>3-Con frecuencia corretea o trepa en situaciones en las que no resulta apropiado. </a:t>
          </a:r>
          <a:endParaRPr lang="es-ES" sz="1800" dirty="0"/>
        </a:p>
      </dgm:t>
    </dgm:pt>
    <dgm:pt modelId="{F8C0BDFD-795B-450D-ADDF-D3207EC40F06}" type="parTrans" cxnId="{A4395A06-6446-4974-921A-3C2C1B1E7A38}">
      <dgm:prSet/>
      <dgm:spPr/>
      <dgm:t>
        <a:bodyPr/>
        <a:lstStyle/>
        <a:p>
          <a:endParaRPr lang="es-ES"/>
        </a:p>
      </dgm:t>
    </dgm:pt>
    <dgm:pt modelId="{D60B37AE-F699-42F6-99C5-89BDCFCA7FB5}" type="sibTrans" cxnId="{A4395A06-6446-4974-921A-3C2C1B1E7A38}">
      <dgm:prSet/>
      <dgm:spPr/>
      <dgm:t>
        <a:bodyPr/>
        <a:lstStyle/>
        <a:p>
          <a:endParaRPr lang="es-ES"/>
        </a:p>
      </dgm:t>
    </dgm:pt>
    <dgm:pt modelId="{B8E3B8FD-5D68-4349-B7E7-CED0DCD2F2A0}">
      <dgm:prSet custT="1"/>
      <dgm:spPr/>
      <dgm:t>
        <a:bodyPr/>
        <a:lstStyle/>
        <a:p>
          <a:r>
            <a:rPr lang="es-ES" sz="1800" b="0" i="0" dirty="0"/>
            <a:t>4-Con frecuencia es incapaz de jugar o de ocuparse tranquilamente en ACTIVIDADES recreativas</a:t>
          </a:r>
          <a:endParaRPr lang="es-ES" sz="1800" dirty="0"/>
        </a:p>
      </dgm:t>
    </dgm:pt>
    <dgm:pt modelId="{A6E90DC3-81BF-4B89-BD91-BADD9EE62850}" type="parTrans" cxnId="{73B6341C-AD71-4040-84EC-C43EA6D98664}">
      <dgm:prSet/>
      <dgm:spPr/>
      <dgm:t>
        <a:bodyPr/>
        <a:lstStyle/>
        <a:p>
          <a:endParaRPr lang="es-ES"/>
        </a:p>
      </dgm:t>
    </dgm:pt>
    <dgm:pt modelId="{69BE1B54-9A2E-4185-9E0E-79091842C991}" type="sibTrans" cxnId="{73B6341C-AD71-4040-84EC-C43EA6D98664}">
      <dgm:prSet/>
      <dgm:spPr/>
      <dgm:t>
        <a:bodyPr/>
        <a:lstStyle/>
        <a:p>
          <a:endParaRPr lang="es-ES"/>
        </a:p>
      </dgm:t>
    </dgm:pt>
    <dgm:pt modelId="{C2648E7F-98EB-49E3-8944-86ED4337850B}">
      <dgm:prSet custT="1"/>
      <dgm:spPr/>
      <dgm:t>
        <a:bodyPr/>
        <a:lstStyle/>
        <a:p>
          <a:r>
            <a:rPr lang="es-ES" sz="1800" b="0" i="0" dirty="0"/>
            <a:t>5- Con frecuencia está “ocupado”, actuando como si “lo impulsara un motor”</a:t>
          </a:r>
          <a:endParaRPr lang="es-ES" sz="1800" dirty="0"/>
        </a:p>
      </dgm:t>
    </dgm:pt>
    <dgm:pt modelId="{A3AA5598-FD4E-4E54-814E-6221A250ED5E}" type="parTrans" cxnId="{5995B9C3-E2DE-4A59-AB02-D6AD6D26FF67}">
      <dgm:prSet/>
      <dgm:spPr/>
      <dgm:t>
        <a:bodyPr/>
        <a:lstStyle/>
        <a:p>
          <a:endParaRPr lang="es-ES"/>
        </a:p>
      </dgm:t>
    </dgm:pt>
    <dgm:pt modelId="{1307D363-B88A-49E3-BFC4-9A6311DAC3FA}" type="sibTrans" cxnId="{5995B9C3-E2DE-4A59-AB02-D6AD6D26FF67}">
      <dgm:prSet/>
      <dgm:spPr/>
      <dgm:t>
        <a:bodyPr/>
        <a:lstStyle/>
        <a:p>
          <a:endParaRPr lang="es-ES"/>
        </a:p>
      </dgm:t>
    </dgm:pt>
    <dgm:pt modelId="{66B5AA4D-128A-44A7-BF3E-E61A1A6EF119}">
      <dgm:prSet custT="1"/>
      <dgm:spPr/>
      <dgm:t>
        <a:bodyPr/>
        <a:lstStyle/>
        <a:p>
          <a:r>
            <a:rPr lang="es-ES" sz="1800" b="0" i="0" dirty="0"/>
            <a:t>6- Con frecuencia habla excesivamente.</a:t>
          </a:r>
          <a:endParaRPr lang="es-ES" sz="1800" dirty="0"/>
        </a:p>
      </dgm:t>
    </dgm:pt>
    <dgm:pt modelId="{CAF8E67E-4DB6-4039-A97C-45557650F075}" type="parTrans" cxnId="{37BA0722-BB88-4960-8295-79BECC023A1C}">
      <dgm:prSet/>
      <dgm:spPr/>
      <dgm:t>
        <a:bodyPr/>
        <a:lstStyle/>
        <a:p>
          <a:endParaRPr lang="es-ES"/>
        </a:p>
      </dgm:t>
    </dgm:pt>
    <dgm:pt modelId="{2A2561A2-889A-43C5-8569-F0C506A0CCB5}" type="sibTrans" cxnId="{37BA0722-BB88-4960-8295-79BECC023A1C}">
      <dgm:prSet/>
      <dgm:spPr/>
      <dgm:t>
        <a:bodyPr/>
        <a:lstStyle/>
        <a:p>
          <a:endParaRPr lang="es-ES"/>
        </a:p>
      </dgm:t>
    </dgm:pt>
    <dgm:pt modelId="{49AB521F-9FA7-462D-AEEE-47F40D1F8E9E}">
      <dgm:prSet custT="1"/>
      <dgm:spPr/>
      <dgm:t>
        <a:bodyPr/>
        <a:lstStyle/>
        <a:p>
          <a:r>
            <a:rPr lang="es-ES" sz="1800" b="0" i="0" dirty="0"/>
            <a:t>8-  Con frecuencia le es difícil esperar su turno</a:t>
          </a:r>
          <a:endParaRPr lang="es-ES" sz="1800" dirty="0"/>
        </a:p>
      </dgm:t>
    </dgm:pt>
    <dgm:pt modelId="{CFA55245-15A6-4058-AC68-4C76B0E7DF04}" type="parTrans" cxnId="{60C16816-1C5E-42E7-9474-5693EC031E97}">
      <dgm:prSet/>
      <dgm:spPr/>
      <dgm:t>
        <a:bodyPr/>
        <a:lstStyle/>
        <a:p>
          <a:endParaRPr lang="es-ES"/>
        </a:p>
      </dgm:t>
    </dgm:pt>
    <dgm:pt modelId="{BB1F3806-CDD4-4374-B161-5490F9F1ABE9}" type="sibTrans" cxnId="{60C16816-1C5E-42E7-9474-5693EC031E97}">
      <dgm:prSet/>
      <dgm:spPr/>
      <dgm:t>
        <a:bodyPr/>
        <a:lstStyle/>
        <a:p>
          <a:endParaRPr lang="es-ES"/>
        </a:p>
      </dgm:t>
    </dgm:pt>
    <dgm:pt modelId="{AC20AE24-0E67-4233-AB08-D8ACC4FD7567}">
      <dgm:prSet custT="1"/>
      <dgm:spPr/>
      <dgm:t>
        <a:bodyPr/>
        <a:lstStyle/>
        <a:p>
          <a:r>
            <a:rPr lang="es-ES" sz="1800" b="0" i="0" dirty="0"/>
            <a:t>9- Con frecuencia interrumpe o se inmiscuye con otros)</a:t>
          </a:r>
          <a:endParaRPr lang="es-ES" sz="1800" dirty="0"/>
        </a:p>
      </dgm:t>
    </dgm:pt>
    <dgm:pt modelId="{47BF4354-6DF0-4082-9BE5-BA717596FE15}" type="parTrans" cxnId="{43112973-4D0E-4A0E-8950-874D4109F54D}">
      <dgm:prSet/>
      <dgm:spPr/>
      <dgm:t>
        <a:bodyPr/>
        <a:lstStyle/>
        <a:p>
          <a:endParaRPr lang="es-ES"/>
        </a:p>
      </dgm:t>
    </dgm:pt>
    <dgm:pt modelId="{DE32DD6D-4448-41AC-A228-84984E36C1C4}" type="sibTrans" cxnId="{43112973-4D0E-4A0E-8950-874D4109F54D}">
      <dgm:prSet/>
      <dgm:spPr/>
      <dgm:t>
        <a:bodyPr/>
        <a:lstStyle/>
        <a:p>
          <a:endParaRPr lang="es-ES"/>
        </a:p>
      </dgm:t>
    </dgm:pt>
    <dgm:pt modelId="{E03330B4-613E-4602-B43D-99A9802A5857}">
      <dgm:prSet custT="1"/>
      <dgm:spPr/>
      <dgm:t>
        <a:bodyPr/>
        <a:lstStyle/>
        <a:p>
          <a:r>
            <a:rPr lang="es-ES" sz="1800" b="0" i="0" dirty="0"/>
            <a:t>7- Con frecuencia responde inesperadamente o antes de que se haya concluido una pregunta</a:t>
          </a:r>
          <a:endParaRPr lang="es-ES" sz="1800" dirty="0"/>
        </a:p>
      </dgm:t>
    </dgm:pt>
    <dgm:pt modelId="{F9AE532C-D0CA-4C56-88BD-2BDD09BCEC8C}" type="parTrans" cxnId="{6B6EB194-D944-4362-94D5-1C3FB4C92590}">
      <dgm:prSet/>
      <dgm:spPr/>
      <dgm:t>
        <a:bodyPr/>
        <a:lstStyle/>
        <a:p>
          <a:endParaRPr lang="es-ES"/>
        </a:p>
      </dgm:t>
    </dgm:pt>
    <dgm:pt modelId="{329B4B7A-AAB0-417A-981D-39B54106AF9C}" type="sibTrans" cxnId="{6B6EB194-D944-4362-94D5-1C3FB4C92590}">
      <dgm:prSet/>
      <dgm:spPr/>
      <dgm:t>
        <a:bodyPr/>
        <a:lstStyle/>
        <a:p>
          <a:endParaRPr lang="es-ES"/>
        </a:p>
      </dgm:t>
    </dgm:pt>
    <dgm:pt modelId="{A1CF075E-2FB8-41F3-8F91-BE070A82739D}" type="pres">
      <dgm:prSet presAssocID="{59BDBA45-795E-43DB-816F-3BCB0C8649E0}" presName="diagram" presStyleCnt="0">
        <dgm:presLayoutVars>
          <dgm:dir/>
          <dgm:resizeHandles val="exact"/>
        </dgm:presLayoutVars>
      </dgm:prSet>
      <dgm:spPr/>
    </dgm:pt>
    <dgm:pt modelId="{7858A97F-FDB9-45C9-B3BF-277B75D02774}" type="pres">
      <dgm:prSet presAssocID="{6D9E4B05-A160-46F5-BF36-C184D9C33D15}" presName="node" presStyleLbl="node1" presStyleIdx="0" presStyleCnt="9">
        <dgm:presLayoutVars>
          <dgm:bulletEnabled val="1"/>
        </dgm:presLayoutVars>
      </dgm:prSet>
      <dgm:spPr/>
    </dgm:pt>
    <dgm:pt modelId="{8329DE07-6202-418F-A57F-0040CA931831}" type="pres">
      <dgm:prSet presAssocID="{F2E8B497-7FC1-4733-9F9C-6EC93249A84E}" presName="sibTrans" presStyleCnt="0"/>
      <dgm:spPr/>
    </dgm:pt>
    <dgm:pt modelId="{1AC0E075-35DF-43A8-8C74-8FE4E00D1779}" type="pres">
      <dgm:prSet presAssocID="{6B3B3AF7-D27C-42C4-986E-90F22EC24B56}" presName="node" presStyleLbl="node1" presStyleIdx="1" presStyleCnt="9">
        <dgm:presLayoutVars>
          <dgm:bulletEnabled val="1"/>
        </dgm:presLayoutVars>
      </dgm:prSet>
      <dgm:spPr/>
    </dgm:pt>
    <dgm:pt modelId="{ED2BC5E2-CF99-4794-935C-88EC19A44FF8}" type="pres">
      <dgm:prSet presAssocID="{AC96D867-BC43-4CE6-B8AC-49DE4FCAE7D1}" presName="sibTrans" presStyleCnt="0"/>
      <dgm:spPr/>
    </dgm:pt>
    <dgm:pt modelId="{FDFD6CE0-4327-4E6B-9EFA-31EA9D5FB4C9}" type="pres">
      <dgm:prSet presAssocID="{984F6AAC-06D4-4D57-8D84-2B32C3514BB1}" presName="node" presStyleLbl="node1" presStyleIdx="2" presStyleCnt="9">
        <dgm:presLayoutVars>
          <dgm:bulletEnabled val="1"/>
        </dgm:presLayoutVars>
      </dgm:prSet>
      <dgm:spPr/>
    </dgm:pt>
    <dgm:pt modelId="{D7321BB8-C5C0-47BA-B4B4-C1124811ECD8}" type="pres">
      <dgm:prSet presAssocID="{D60B37AE-F699-42F6-99C5-89BDCFCA7FB5}" presName="sibTrans" presStyleCnt="0"/>
      <dgm:spPr/>
    </dgm:pt>
    <dgm:pt modelId="{A36E0A6C-2284-433D-B3CD-EEF4DB00DB3F}" type="pres">
      <dgm:prSet presAssocID="{B8E3B8FD-5D68-4349-B7E7-CED0DCD2F2A0}" presName="node" presStyleLbl="node1" presStyleIdx="3" presStyleCnt="9">
        <dgm:presLayoutVars>
          <dgm:bulletEnabled val="1"/>
        </dgm:presLayoutVars>
      </dgm:prSet>
      <dgm:spPr/>
    </dgm:pt>
    <dgm:pt modelId="{B654EE3F-47C3-4423-9E25-1B374B574BBE}" type="pres">
      <dgm:prSet presAssocID="{69BE1B54-9A2E-4185-9E0E-79091842C991}" presName="sibTrans" presStyleCnt="0"/>
      <dgm:spPr/>
    </dgm:pt>
    <dgm:pt modelId="{0850A7EC-AB15-42D1-982A-CAEA1CC5768C}" type="pres">
      <dgm:prSet presAssocID="{C2648E7F-98EB-49E3-8944-86ED4337850B}" presName="node" presStyleLbl="node1" presStyleIdx="4" presStyleCnt="9">
        <dgm:presLayoutVars>
          <dgm:bulletEnabled val="1"/>
        </dgm:presLayoutVars>
      </dgm:prSet>
      <dgm:spPr/>
    </dgm:pt>
    <dgm:pt modelId="{997246B2-07A2-4E95-93B7-5896CB6B3AD6}" type="pres">
      <dgm:prSet presAssocID="{1307D363-B88A-49E3-BFC4-9A6311DAC3FA}" presName="sibTrans" presStyleCnt="0"/>
      <dgm:spPr/>
    </dgm:pt>
    <dgm:pt modelId="{873ECD47-2567-4D8D-B0C0-FD1A05B2C2CC}" type="pres">
      <dgm:prSet presAssocID="{66B5AA4D-128A-44A7-BF3E-E61A1A6EF119}" presName="node" presStyleLbl="node1" presStyleIdx="5" presStyleCnt="9">
        <dgm:presLayoutVars>
          <dgm:bulletEnabled val="1"/>
        </dgm:presLayoutVars>
      </dgm:prSet>
      <dgm:spPr/>
    </dgm:pt>
    <dgm:pt modelId="{45043FAE-0E64-4864-BC1B-FF78786DAB88}" type="pres">
      <dgm:prSet presAssocID="{2A2561A2-889A-43C5-8569-F0C506A0CCB5}" presName="sibTrans" presStyleCnt="0"/>
      <dgm:spPr/>
    </dgm:pt>
    <dgm:pt modelId="{61F1FAD6-2BED-48B2-B244-961C00083B77}" type="pres">
      <dgm:prSet presAssocID="{E03330B4-613E-4602-B43D-99A9802A5857}" presName="node" presStyleLbl="node1" presStyleIdx="6" presStyleCnt="9">
        <dgm:presLayoutVars>
          <dgm:bulletEnabled val="1"/>
        </dgm:presLayoutVars>
      </dgm:prSet>
      <dgm:spPr/>
    </dgm:pt>
    <dgm:pt modelId="{2B1A525B-D83C-472C-B4FB-D8BD7D5C2BBF}" type="pres">
      <dgm:prSet presAssocID="{329B4B7A-AAB0-417A-981D-39B54106AF9C}" presName="sibTrans" presStyleCnt="0"/>
      <dgm:spPr/>
    </dgm:pt>
    <dgm:pt modelId="{D240A717-13AD-41F1-9964-B72D9A6C3084}" type="pres">
      <dgm:prSet presAssocID="{49AB521F-9FA7-462D-AEEE-47F40D1F8E9E}" presName="node" presStyleLbl="node1" presStyleIdx="7" presStyleCnt="9">
        <dgm:presLayoutVars>
          <dgm:bulletEnabled val="1"/>
        </dgm:presLayoutVars>
      </dgm:prSet>
      <dgm:spPr/>
    </dgm:pt>
    <dgm:pt modelId="{EFE04A33-9D51-47CC-88F3-2D992C1FB04E}" type="pres">
      <dgm:prSet presAssocID="{BB1F3806-CDD4-4374-B161-5490F9F1ABE9}" presName="sibTrans" presStyleCnt="0"/>
      <dgm:spPr/>
    </dgm:pt>
    <dgm:pt modelId="{8693E46F-0B71-4318-A9BC-35646EB68EB0}" type="pres">
      <dgm:prSet presAssocID="{AC20AE24-0E67-4233-AB08-D8ACC4FD7567}" presName="node" presStyleLbl="node1" presStyleIdx="8" presStyleCnt="9">
        <dgm:presLayoutVars>
          <dgm:bulletEnabled val="1"/>
        </dgm:presLayoutVars>
      </dgm:prSet>
      <dgm:spPr/>
    </dgm:pt>
  </dgm:ptLst>
  <dgm:cxnLst>
    <dgm:cxn modelId="{A4395A06-6446-4974-921A-3C2C1B1E7A38}" srcId="{59BDBA45-795E-43DB-816F-3BCB0C8649E0}" destId="{984F6AAC-06D4-4D57-8D84-2B32C3514BB1}" srcOrd="2" destOrd="0" parTransId="{F8C0BDFD-795B-450D-ADDF-D3207EC40F06}" sibTransId="{D60B37AE-F699-42F6-99C5-89BDCFCA7FB5}"/>
    <dgm:cxn modelId="{60C16816-1C5E-42E7-9474-5693EC031E97}" srcId="{59BDBA45-795E-43DB-816F-3BCB0C8649E0}" destId="{49AB521F-9FA7-462D-AEEE-47F40D1F8E9E}" srcOrd="7" destOrd="0" parTransId="{CFA55245-15A6-4058-AC68-4C76B0E7DF04}" sibTransId="{BB1F3806-CDD4-4374-B161-5490F9F1ABE9}"/>
    <dgm:cxn modelId="{07AB221A-9910-4DF2-BE47-61BB9A5CC104}" type="presOf" srcId="{C2648E7F-98EB-49E3-8944-86ED4337850B}" destId="{0850A7EC-AB15-42D1-982A-CAEA1CC5768C}" srcOrd="0" destOrd="0" presId="urn:microsoft.com/office/officeart/2005/8/layout/default"/>
    <dgm:cxn modelId="{73B6341C-AD71-4040-84EC-C43EA6D98664}" srcId="{59BDBA45-795E-43DB-816F-3BCB0C8649E0}" destId="{B8E3B8FD-5D68-4349-B7E7-CED0DCD2F2A0}" srcOrd="3" destOrd="0" parTransId="{A6E90DC3-81BF-4B89-BD91-BADD9EE62850}" sibTransId="{69BE1B54-9A2E-4185-9E0E-79091842C991}"/>
    <dgm:cxn modelId="{37BA0722-BB88-4960-8295-79BECC023A1C}" srcId="{59BDBA45-795E-43DB-816F-3BCB0C8649E0}" destId="{66B5AA4D-128A-44A7-BF3E-E61A1A6EF119}" srcOrd="5" destOrd="0" parTransId="{CAF8E67E-4DB6-4039-A97C-45557650F075}" sibTransId="{2A2561A2-889A-43C5-8569-F0C506A0CCB5}"/>
    <dgm:cxn modelId="{D9B15828-A665-42FC-BB31-4B7DD3B7EA6F}" srcId="{59BDBA45-795E-43DB-816F-3BCB0C8649E0}" destId="{6D9E4B05-A160-46F5-BF36-C184D9C33D15}" srcOrd="0" destOrd="0" parTransId="{41D82380-C78B-47A6-9B6F-E8EA1750B7D0}" sibTransId="{F2E8B497-7FC1-4733-9F9C-6EC93249A84E}"/>
    <dgm:cxn modelId="{B489F12C-664B-47DE-ABC3-C95E9C8ED395}" type="presOf" srcId="{AC20AE24-0E67-4233-AB08-D8ACC4FD7567}" destId="{8693E46F-0B71-4318-A9BC-35646EB68EB0}" srcOrd="0" destOrd="0" presId="urn:microsoft.com/office/officeart/2005/8/layout/default"/>
    <dgm:cxn modelId="{C2760042-B839-4666-9129-91D5D6446961}" type="presOf" srcId="{984F6AAC-06D4-4D57-8D84-2B32C3514BB1}" destId="{FDFD6CE0-4327-4E6B-9EFA-31EA9D5FB4C9}" srcOrd="0" destOrd="0" presId="urn:microsoft.com/office/officeart/2005/8/layout/default"/>
    <dgm:cxn modelId="{B31B6252-1E33-43D3-80C9-9AECEDDDE844}" type="presOf" srcId="{6D9E4B05-A160-46F5-BF36-C184D9C33D15}" destId="{7858A97F-FDB9-45C9-B3BF-277B75D02774}" srcOrd="0" destOrd="0" presId="urn:microsoft.com/office/officeart/2005/8/layout/default"/>
    <dgm:cxn modelId="{43112973-4D0E-4A0E-8950-874D4109F54D}" srcId="{59BDBA45-795E-43DB-816F-3BCB0C8649E0}" destId="{AC20AE24-0E67-4233-AB08-D8ACC4FD7567}" srcOrd="8" destOrd="0" parTransId="{47BF4354-6DF0-4082-9BE5-BA717596FE15}" sibTransId="{DE32DD6D-4448-41AC-A228-84984E36C1C4}"/>
    <dgm:cxn modelId="{1FCF9D77-19B9-4CBD-9CE8-B65D90D72631}" type="presOf" srcId="{B8E3B8FD-5D68-4349-B7E7-CED0DCD2F2A0}" destId="{A36E0A6C-2284-433D-B3CD-EEF4DB00DB3F}" srcOrd="0" destOrd="0" presId="urn:microsoft.com/office/officeart/2005/8/layout/default"/>
    <dgm:cxn modelId="{0309CE7E-6A81-428A-9F62-6E6C2D48E36C}" type="presOf" srcId="{E03330B4-613E-4602-B43D-99A9802A5857}" destId="{61F1FAD6-2BED-48B2-B244-961C00083B77}" srcOrd="0" destOrd="0" presId="urn:microsoft.com/office/officeart/2005/8/layout/default"/>
    <dgm:cxn modelId="{124F4E89-8D46-4C5A-9AF5-91A9F99AC4D1}" type="presOf" srcId="{59BDBA45-795E-43DB-816F-3BCB0C8649E0}" destId="{A1CF075E-2FB8-41F3-8F91-BE070A82739D}" srcOrd="0" destOrd="0" presId="urn:microsoft.com/office/officeart/2005/8/layout/default"/>
    <dgm:cxn modelId="{6B6EB194-D944-4362-94D5-1C3FB4C92590}" srcId="{59BDBA45-795E-43DB-816F-3BCB0C8649E0}" destId="{E03330B4-613E-4602-B43D-99A9802A5857}" srcOrd="6" destOrd="0" parTransId="{F9AE532C-D0CA-4C56-88BD-2BDD09BCEC8C}" sibTransId="{329B4B7A-AAB0-417A-981D-39B54106AF9C}"/>
    <dgm:cxn modelId="{061C58A0-F0C9-4931-938F-D99767DA9BC3}" type="presOf" srcId="{66B5AA4D-128A-44A7-BF3E-E61A1A6EF119}" destId="{873ECD47-2567-4D8D-B0C0-FD1A05B2C2CC}" srcOrd="0" destOrd="0" presId="urn:microsoft.com/office/officeart/2005/8/layout/default"/>
    <dgm:cxn modelId="{C4D0B9BD-AC7E-428F-9FFE-D9DD30AEC961}" type="presOf" srcId="{49AB521F-9FA7-462D-AEEE-47F40D1F8E9E}" destId="{D240A717-13AD-41F1-9964-B72D9A6C3084}" srcOrd="0" destOrd="0" presId="urn:microsoft.com/office/officeart/2005/8/layout/default"/>
    <dgm:cxn modelId="{9245D6BD-B619-47ED-BF93-AC692400CAC8}" type="presOf" srcId="{6B3B3AF7-D27C-42C4-986E-90F22EC24B56}" destId="{1AC0E075-35DF-43A8-8C74-8FE4E00D1779}" srcOrd="0" destOrd="0" presId="urn:microsoft.com/office/officeart/2005/8/layout/default"/>
    <dgm:cxn modelId="{5995B9C3-E2DE-4A59-AB02-D6AD6D26FF67}" srcId="{59BDBA45-795E-43DB-816F-3BCB0C8649E0}" destId="{C2648E7F-98EB-49E3-8944-86ED4337850B}" srcOrd="4" destOrd="0" parTransId="{A3AA5598-FD4E-4E54-814E-6221A250ED5E}" sibTransId="{1307D363-B88A-49E3-BFC4-9A6311DAC3FA}"/>
    <dgm:cxn modelId="{9A710EE6-202B-465E-A6BA-182A64558AE7}" srcId="{59BDBA45-795E-43DB-816F-3BCB0C8649E0}" destId="{6B3B3AF7-D27C-42C4-986E-90F22EC24B56}" srcOrd="1" destOrd="0" parTransId="{A2AA634B-25BC-4741-B4CE-48C905253466}" sibTransId="{AC96D867-BC43-4CE6-B8AC-49DE4FCAE7D1}"/>
    <dgm:cxn modelId="{1E239225-9B0C-4985-B39F-0C2B6BA093F0}" type="presParOf" srcId="{A1CF075E-2FB8-41F3-8F91-BE070A82739D}" destId="{7858A97F-FDB9-45C9-B3BF-277B75D02774}" srcOrd="0" destOrd="0" presId="urn:microsoft.com/office/officeart/2005/8/layout/default"/>
    <dgm:cxn modelId="{08E939FB-3E23-4D3F-88E2-21B474540CA5}" type="presParOf" srcId="{A1CF075E-2FB8-41F3-8F91-BE070A82739D}" destId="{8329DE07-6202-418F-A57F-0040CA931831}" srcOrd="1" destOrd="0" presId="urn:microsoft.com/office/officeart/2005/8/layout/default"/>
    <dgm:cxn modelId="{87684B0F-9954-4915-8207-E917CC79E3DE}" type="presParOf" srcId="{A1CF075E-2FB8-41F3-8F91-BE070A82739D}" destId="{1AC0E075-35DF-43A8-8C74-8FE4E00D1779}" srcOrd="2" destOrd="0" presId="urn:microsoft.com/office/officeart/2005/8/layout/default"/>
    <dgm:cxn modelId="{A6403D05-3482-4914-A26A-3B6666F3EEE8}" type="presParOf" srcId="{A1CF075E-2FB8-41F3-8F91-BE070A82739D}" destId="{ED2BC5E2-CF99-4794-935C-88EC19A44FF8}" srcOrd="3" destOrd="0" presId="urn:microsoft.com/office/officeart/2005/8/layout/default"/>
    <dgm:cxn modelId="{6C58926C-9A57-4C69-9D30-2E3F04DD3768}" type="presParOf" srcId="{A1CF075E-2FB8-41F3-8F91-BE070A82739D}" destId="{FDFD6CE0-4327-4E6B-9EFA-31EA9D5FB4C9}" srcOrd="4" destOrd="0" presId="urn:microsoft.com/office/officeart/2005/8/layout/default"/>
    <dgm:cxn modelId="{5E7DAC70-770D-4DD2-90D1-BB8BB8B46BE0}" type="presParOf" srcId="{A1CF075E-2FB8-41F3-8F91-BE070A82739D}" destId="{D7321BB8-C5C0-47BA-B4B4-C1124811ECD8}" srcOrd="5" destOrd="0" presId="urn:microsoft.com/office/officeart/2005/8/layout/default"/>
    <dgm:cxn modelId="{C1AA0BF3-2E8B-4773-BFF1-38DA685B7B5D}" type="presParOf" srcId="{A1CF075E-2FB8-41F3-8F91-BE070A82739D}" destId="{A36E0A6C-2284-433D-B3CD-EEF4DB00DB3F}" srcOrd="6" destOrd="0" presId="urn:microsoft.com/office/officeart/2005/8/layout/default"/>
    <dgm:cxn modelId="{F3B6FA9A-A409-473A-B27B-0EB0B4930F85}" type="presParOf" srcId="{A1CF075E-2FB8-41F3-8F91-BE070A82739D}" destId="{B654EE3F-47C3-4423-9E25-1B374B574BBE}" srcOrd="7" destOrd="0" presId="urn:microsoft.com/office/officeart/2005/8/layout/default"/>
    <dgm:cxn modelId="{F16C7C65-D0BB-4219-9DB1-772BDA8BAF43}" type="presParOf" srcId="{A1CF075E-2FB8-41F3-8F91-BE070A82739D}" destId="{0850A7EC-AB15-42D1-982A-CAEA1CC5768C}" srcOrd="8" destOrd="0" presId="urn:microsoft.com/office/officeart/2005/8/layout/default"/>
    <dgm:cxn modelId="{BCE091D0-9C48-4345-9D2D-0AC901EA53AC}" type="presParOf" srcId="{A1CF075E-2FB8-41F3-8F91-BE070A82739D}" destId="{997246B2-07A2-4E95-93B7-5896CB6B3AD6}" srcOrd="9" destOrd="0" presId="urn:microsoft.com/office/officeart/2005/8/layout/default"/>
    <dgm:cxn modelId="{B02532BD-CDB7-4FBE-8665-03B350A50CBA}" type="presParOf" srcId="{A1CF075E-2FB8-41F3-8F91-BE070A82739D}" destId="{873ECD47-2567-4D8D-B0C0-FD1A05B2C2CC}" srcOrd="10" destOrd="0" presId="urn:microsoft.com/office/officeart/2005/8/layout/default"/>
    <dgm:cxn modelId="{64F60131-6C58-4EF9-AEF6-239B43D5CD2A}" type="presParOf" srcId="{A1CF075E-2FB8-41F3-8F91-BE070A82739D}" destId="{45043FAE-0E64-4864-BC1B-FF78786DAB88}" srcOrd="11" destOrd="0" presId="urn:microsoft.com/office/officeart/2005/8/layout/default"/>
    <dgm:cxn modelId="{E8DA6954-5C5E-4C41-921B-4C22554AA218}" type="presParOf" srcId="{A1CF075E-2FB8-41F3-8F91-BE070A82739D}" destId="{61F1FAD6-2BED-48B2-B244-961C00083B77}" srcOrd="12" destOrd="0" presId="urn:microsoft.com/office/officeart/2005/8/layout/default"/>
    <dgm:cxn modelId="{6BBAD374-4827-4C92-85AD-3422D8C7FDA6}" type="presParOf" srcId="{A1CF075E-2FB8-41F3-8F91-BE070A82739D}" destId="{2B1A525B-D83C-472C-B4FB-D8BD7D5C2BBF}" srcOrd="13" destOrd="0" presId="urn:microsoft.com/office/officeart/2005/8/layout/default"/>
    <dgm:cxn modelId="{434E8265-4BF8-4E5D-88CB-39A6CC0D21E3}" type="presParOf" srcId="{A1CF075E-2FB8-41F3-8F91-BE070A82739D}" destId="{D240A717-13AD-41F1-9964-B72D9A6C3084}" srcOrd="14" destOrd="0" presId="urn:microsoft.com/office/officeart/2005/8/layout/default"/>
    <dgm:cxn modelId="{ED6BBC8A-65D6-4BA0-94A9-321366EBF486}" type="presParOf" srcId="{A1CF075E-2FB8-41F3-8F91-BE070A82739D}" destId="{EFE04A33-9D51-47CC-88F3-2D992C1FB04E}" srcOrd="15" destOrd="0" presId="urn:microsoft.com/office/officeart/2005/8/layout/default"/>
    <dgm:cxn modelId="{F0DBE7A8-85BF-48A0-ACB9-FABDFC44D841}" type="presParOf" srcId="{A1CF075E-2FB8-41F3-8F91-BE070A82739D}" destId="{8693E46F-0B71-4318-A9BC-35646EB68EB0}"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D7BF093B-AB58-4A5B-909F-EFF6A9732002}" type="doc">
      <dgm:prSet loTypeId="urn:microsoft.com/office/officeart/2005/8/layout/hierarchy4" loCatId="hierarchy" qsTypeId="urn:microsoft.com/office/officeart/2005/8/quickstyle/simple1" qsCatId="simple" csTypeId="urn:microsoft.com/office/officeart/2005/8/colors/colorful3" csCatId="colorful" phldr="1"/>
      <dgm:spPr/>
      <dgm:t>
        <a:bodyPr/>
        <a:lstStyle/>
        <a:p>
          <a:endParaRPr lang="es-ES"/>
        </a:p>
      </dgm:t>
    </dgm:pt>
    <dgm:pt modelId="{76FD37E4-08EE-457B-BF2E-0F1A001F2A35}">
      <dgm:prSet custT="1"/>
      <dgm:spPr/>
      <dgm:t>
        <a:bodyPr/>
        <a:lstStyle/>
        <a:p>
          <a:r>
            <a:rPr lang="es-ES" sz="4000" dirty="0"/>
            <a:t>Se deben cumplir las siguientes condiciones:</a:t>
          </a:r>
        </a:p>
      </dgm:t>
    </dgm:pt>
    <dgm:pt modelId="{4763954A-53C3-4B94-9187-66D11EE5948C}" type="parTrans" cxnId="{19BB9D24-F205-4292-90CE-3FFBCFA91E15}">
      <dgm:prSet/>
      <dgm:spPr/>
      <dgm:t>
        <a:bodyPr/>
        <a:lstStyle/>
        <a:p>
          <a:endParaRPr lang="es-ES"/>
        </a:p>
      </dgm:t>
    </dgm:pt>
    <dgm:pt modelId="{7AD26C72-4C10-468B-8B00-C6304ED5FEF8}" type="sibTrans" cxnId="{19BB9D24-F205-4292-90CE-3FFBCFA91E15}">
      <dgm:prSet/>
      <dgm:spPr/>
      <dgm:t>
        <a:bodyPr/>
        <a:lstStyle/>
        <a:p>
          <a:endParaRPr lang="es-ES"/>
        </a:p>
      </dgm:t>
    </dgm:pt>
    <dgm:pt modelId="{C944EB76-92F7-45E4-B0A3-3D90D7702C05}">
      <dgm:prSet custT="1"/>
      <dgm:spPr/>
      <dgm:t>
        <a:bodyPr/>
        <a:lstStyle/>
        <a:p>
          <a:r>
            <a:rPr lang="es-ES" sz="2400" dirty="0"/>
            <a:t>6 o más criterios de inatención y/o hiperactividad</a:t>
          </a:r>
          <a:r>
            <a:rPr lang="es-ES" sz="2000" dirty="0"/>
            <a:t>.</a:t>
          </a:r>
        </a:p>
      </dgm:t>
    </dgm:pt>
    <dgm:pt modelId="{F8FAA961-FD16-49E6-9B28-98AB95A53870}" type="parTrans" cxnId="{2ECE77A2-DB94-4CFD-BBFD-1739D4A7F711}">
      <dgm:prSet/>
      <dgm:spPr/>
      <dgm:t>
        <a:bodyPr/>
        <a:lstStyle/>
        <a:p>
          <a:endParaRPr lang="es-ES"/>
        </a:p>
      </dgm:t>
    </dgm:pt>
    <dgm:pt modelId="{8A08A5D2-E73A-4082-B5B8-50CBFAB73485}" type="sibTrans" cxnId="{2ECE77A2-DB94-4CFD-BBFD-1739D4A7F711}">
      <dgm:prSet/>
      <dgm:spPr/>
      <dgm:t>
        <a:bodyPr/>
        <a:lstStyle/>
        <a:p>
          <a:endParaRPr lang="es-ES"/>
        </a:p>
      </dgm:t>
    </dgm:pt>
    <dgm:pt modelId="{D52A25BF-324D-4B2B-94CB-A56072D79AE1}">
      <dgm:prSet custT="1"/>
      <dgm:spPr/>
      <dgm:t>
        <a:bodyPr/>
        <a:lstStyle/>
        <a:p>
          <a:r>
            <a:rPr lang="es-ES" sz="2400" dirty="0"/>
            <a:t>En adultos y </a:t>
          </a:r>
          <a:r>
            <a:rPr lang="es-ES" sz="2400" dirty="0" err="1"/>
            <a:t>adolescen</a:t>
          </a:r>
          <a:r>
            <a:rPr lang="es-ES" sz="2400" dirty="0"/>
            <a:t>-tes es suficiente con 5.</a:t>
          </a:r>
        </a:p>
      </dgm:t>
    </dgm:pt>
    <dgm:pt modelId="{79A905A5-E754-491F-B5D6-2C71445E3457}" type="parTrans" cxnId="{DF4920F6-2C29-4DA5-A7E9-1A586D73ED4F}">
      <dgm:prSet/>
      <dgm:spPr/>
      <dgm:t>
        <a:bodyPr/>
        <a:lstStyle/>
        <a:p>
          <a:endParaRPr lang="es-ES"/>
        </a:p>
      </dgm:t>
    </dgm:pt>
    <dgm:pt modelId="{9A8B59A9-57EC-402D-9716-092D8FB5E2FE}" type="sibTrans" cxnId="{DF4920F6-2C29-4DA5-A7E9-1A586D73ED4F}">
      <dgm:prSet/>
      <dgm:spPr/>
      <dgm:t>
        <a:bodyPr/>
        <a:lstStyle/>
        <a:p>
          <a:endParaRPr lang="es-ES"/>
        </a:p>
      </dgm:t>
    </dgm:pt>
    <dgm:pt modelId="{5C609DE1-A170-4764-A3DC-4F739340C1A3}">
      <dgm:prSet custT="1"/>
      <dgm:spPr/>
      <dgm:t>
        <a:bodyPr/>
        <a:lstStyle/>
        <a:p>
          <a:pPr algn="ctr"/>
          <a:r>
            <a:rPr lang="es-ES" sz="2400" dirty="0"/>
            <a:t>Estar presentes antes de los 12 años.</a:t>
          </a:r>
        </a:p>
      </dgm:t>
    </dgm:pt>
    <dgm:pt modelId="{212E9793-344B-48E6-8FAF-0B033EE056E9}" type="parTrans" cxnId="{5A906A85-A844-4B4C-AFFF-CE93E0FA48B7}">
      <dgm:prSet/>
      <dgm:spPr/>
      <dgm:t>
        <a:bodyPr/>
        <a:lstStyle/>
        <a:p>
          <a:endParaRPr lang="es-ES"/>
        </a:p>
      </dgm:t>
    </dgm:pt>
    <dgm:pt modelId="{5E8134CB-F55A-49F3-A2BA-D8E796905AE2}" type="sibTrans" cxnId="{5A906A85-A844-4B4C-AFFF-CE93E0FA48B7}">
      <dgm:prSet/>
      <dgm:spPr/>
      <dgm:t>
        <a:bodyPr/>
        <a:lstStyle/>
        <a:p>
          <a:endParaRPr lang="es-ES"/>
        </a:p>
      </dgm:t>
    </dgm:pt>
    <dgm:pt modelId="{3BC531CF-4627-431B-BE45-462F9228D17F}">
      <dgm:prSet custT="1"/>
      <dgm:spPr/>
      <dgm:t>
        <a:bodyPr/>
        <a:lstStyle/>
        <a:p>
          <a:r>
            <a:rPr lang="es-ES" sz="2400" dirty="0"/>
            <a:t>Estar presentes en 2 o más ambientes: familiar, social, escolar/laboral</a:t>
          </a:r>
          <a:r>
            <a:rPr lang="es-ES" sz="2000" dirty="0"/>
            <a:t>.</a:t>
          </a:r>
        </a:p>
      </dgm:t>
    </dgm:pt>
    <dgm:pt modelId="{19026429-9274-4E41-A1D2-755A53796AB8}" type="parTrans" cxnId="{F0974D42-07AB-4B57-A738-90C3F286C1F1}">
      <dgm:prSet/>
      <dgm:spPr/>
      <dgm:t>
        <a:bodyPr/>
        <a:lstStyle/>
        <a:p>
          <a:endParaRPr lang="es-ES"/>
        </a:p>
      </dgm:t>
    </dgm:pt>
    <dgm:pt modelId="{772D4C3E-B88F-4FEC-B46C-0A3ABCAE5FE6}" type="sibTrans" cxnId="{F0974D42-07AB-4B57-A738-90C3F286C1F1}">
      <dgm:prSet/>
      <dgm:spPr/>
      <dgm:t>
        <a:bodyPr/>
        <a:lstStyle/>
        <a:p>
          <a:endParaRPr lang="es-ES"/>
        </a:p>
      </dgm:t>
    </dgm:pt>
    <dgm:pt modelId="{0C8EA973-0D00-4174-80E7-2F5F947E1278}">
      <dgm:prSet custT="1"/>
      <dgm:spPr/>
      <dgm:t>
        <a:bodyPr/>
        <a:lstStyle/>
        <a:p>
          <a:r>
            <a:rPr lang="es-ES" sz="2400" dirty="0"/>
            <a:t>Afectar claramente al desarrollo de la persona</a:t>
          </a:r>
          <a:r>
            <a:rPr lang="es-ES" sz="2200" dirty="0"/>
            <a:t>.</a:t>
          </a:r>
        </a:p>
      </dgm:t>
    </dgm:pt>
    <dgm:pt modelId="{A0E08D7F-4492-4E5C-8F0C-48D2348CF4DD}" type="parTrans" cxnId="{209255C4-ECBC-4CAE-8D21-5242FE794A99}">
      <dgm:prSet/>
      <dgm:spPr/>
      <dgm:t>
        <a:bodyPr/>
        <a:lstStyle/>
        <a:p>
          <a:endParaRPr lang="es-ES"/>
        </a:p>
      </dgm:t>
    </dgm:pt>
    <dgm:pt modelId="{B0C97BAC-FC64-4A8B-B0CC-610DEA270991}" type="sibTrans" cxnId="{209255C4-ECBC-4CAE-8D21-5242FE794A99}">
      <dgm:prSet/>
      <dgm:spPr/>
      <dgm:t>
        <a:bodyPr/>
        <a:lstStyle/>
        <a:p>
          <a:endParaRPr lang="es-ES"/>
        </a:p>
      </dgm:t>
    </dgm:pt>
    <dgm:pt modelId="{4993E731-C0DD-41DA-B6C3-6CD29B14F924}">
      <dgm:prSet custT="1"/>
      <dgm:spPr/>
      <dgm:t>
        <a:bodyPr/>
        <a:lstStyle/>
        <a:p>
          <a:pPr algn="ctr"/>
          <a:r>
            <a:rPr lang="es-ES" sz="2400" dirty="0"/>
            <a:t>No se explica mejor por ningún otro trastorno psiquiátrico. </a:t>
          </a:r>
        </a:p>
      </dgm:t>
    </dgm:pt>
    <dgm:pt modelId="{2FDA9055-88C1-406E-B184-DB3540E605E2}" type="parTrans" cxnId="{1F709746-7F17-49AE-A91B-DC6B0EAAC362}">
      <dgm:prSet/>
      <dgm:spPr/>
      <dgm:t>
        <a:bodyPr/>
        <a:lstStyle/>
        <a:p>
          <a:endParaRPr lang="es-ES"/>
        </a:p>
      </dgm:t>
    </dgm:pt>
    <dgm:pt modelId="{9B02C84F-1F57-49C6-9C82-09D353216379}" type="sibTrans" cxnId="{1F709746-7F17-49AE-A91B-DC6B0EAAC362}">
      <dgm:prSet/>
      <dgm:spPr/>
      <dgm:t>
        <a:bodyPr/>
        <a:lstStyle/>
        <a:p>
          <a:endParaRPr lang="es-ES"/>
        </a:p>
      </dgm:t>
    </dgm:pt>
    <dgm:pt modelId="{D357EE1D-1F2F-4AA7-AF5F-7DD3B896398B}" type="pres">
      <dgm:prSet presAssocID="{D7BF093B-AB58-4A5B-909F-EFF6A9732002}" presName="Name0" presStyleCnt="0">
        <dgm:presLayoutVars>
          <dgm:chPref val="1"/>
          <dgm:dir/>
          <dgm:animOne val="branch"/>
          <dgm:animLvl val="lvl"/>
          <dgm:resizeHandles/>
        </dgm:presLayoutVars>
      </dgm:prSet>
      <dgm:spPr/>
    </dgm:pt>
    <dgm:pt modelId="{98D6BE3C-ED73-43A3-8398-0C711E07BDD7}" type="pres">
      <dgm:prSet presAssocID="{76FD37E4-08EE-457B-BF2E-0F1A001F2A35}" presName="vertOne" presStyleCnt="0"/>
      <dgm:spPr/>
    </dgm:pt>
    <dgm:pt modelId="{2376BE98-0730-49D6-84E6-EB896276A5F5}" type="pres">
      <dgm:prSet presAssocID="{76FD37E4-08EE-457B-BF2E-0F1A001F2A35}" presName="txOne" presStyleLbl="node0" presStyleIdx="0" presStyleCnt="1" custScaleY="32067">
        <dgm:presLayoutVars>
          <dgm:chPref val="3"/>
        </dgm:presLayoutVars>
      </dgm:prSet>
      <dgm:spPr/>
    </dgm:pt>
    <dgm:pt modelId="{FA604D5D-0FD3-46E8-800D-A6BE4370013F}" type="pres">
      <dgm:prSet presAssocID="{76FD37E4-08EE-457B-BF2E-0F1A001F2A35}" presName="parTransOne" presStyleCnt="0"/>
      <dgm:spPr/>
    </dgm:pt>
    <dgm:pt modelId="{0928EEA3-EB3A-47B0-858D-943700169C51}" type="pres">
      <dgm:prSet presAssocID="{76FD37E4-08EE-457B-BF2E-0F1A001F2A35}" presName="horzOne" presStyleCnt="0"/>
      <dgm:spPr/>
    </dgm:pt>
    <dgm:pt modelId="{683915F8-1A38-4533-BA26-628B12458C6A}" type="pres">
      <dgm:prSet presAssocID="{C944EB76-92F7-45E4-B0A3-3D90D7702C05}" presName="vertTwo" presStyleCnt="0"/>
      <dgm:spPr/>
    </dgm:pt>
    <dgm:pt modelId="{4832ED70-483E-4499-9535-C3E960B1CBCE}" type="pres">
      <dgm:prSet presAssocID="{C944EB76-92F7-45E4-B0A3-3D90D7702C05}" presName="txTwo" presStyleLbl="node2" presStyleIdx="0" presStyleCnt="6">
        <dgm:presLayoutVars>
          <dgm:chPref val="3"/>
        </dgm:presLayoutVars>
      </dgm:prSet>
      <dgm:spPr/>
    </dgm:pt>
    <dgm:pt modelId="{E1620946-D54B-4259-A101-8530A42EAC50}" type="pres">
      <dgm:prSet presAssocID="{C944EB76-92F7-45E4-B0A3-3D90D7702C05}" presName="horzTwo" presStyleCnt="0"/>
      <dgm:spPr/>
    </dgm:pt>
    <dgm:pt modelId="{BEB7D338-B695-4720-99A2-9BF167B8C745}" type="pres">
      <dgm:prSet presAssocID="{8A08A5D2-E73A-4082-B5B8-50CBFAB73485}" presName="sibSpaceTwo" presStyleCnt="0"/>
      <dgm:spPr/>
    </dgm:pt>
    <dgm:pt modelId="{3206B20D-4364-4710-9787-2F791F4C227F}" type="pres">
      <dgm:prSet presAssocID="{D52A25BF-324D-4B2B-94CB-A56072D79AE1}" presName="vertTwo" presStyleCnt="0"/>
      <dgm:spPr/>
    </dgm:pt>
    <dgm:pt modelId="{A1D48956-FBD1-4FF9-9DBD-4B58A626A616}" type="pres">
      <dgm:prSet presAssocID="{D52A25BF-324D-4B2B-94CB-A56072D79AE1}" presName="txTwo" presStyleLbl="node2" presStyleIdx="1" presStyleCnt="6">
        <dgm:presLayoutVars>
          <dgm:chPref val="3"/>
        </dgm:presLayoutVars>
      </dgm:prSet>
      <dgm:spPr/>
    </dgm:pt>
    <dgm:pt modelId="{EEB394ED-BFA5-4DE9-87CC-B497464B0CBE}" type="pres">
      <dgm:prSet presAssocID="{D52A25BF-324D-4B2B-94CB-A56072D79AE1}" presName="horzTwo" presStyleCnt="0"/>
      <dgm:spPr/>
    </dgm:pt>
    <dgm:pt modelId="{13E35B9F-9010-4737-9FA1-D7C7B82BDB01}" type="pres">
      <dgm:prSet presAssocID="{9A8B59A9-57EC-402D-9716-092D8FB5E2FE}" presName="sibSpaceTwo" presStyleCnt="0"/>
      <dgm:spPr/>
    </dgm:pt>
    <dgm:pt modelId="{0AD3BC94-A3DA-46D2-8368-55E40737BE9B}" type="pres">
      <dgm:prSet presAssocID="{5C609DE1-A170-4764-A3DC-4F739340C1A3}" presName="vertTwo" presStyleCnt="0"/>
      <dgm:spPr/>
    </dgm:pt>
    <dgm:pt modelId="{9BEC02C2-7D1D-482A-82A3-614683A6A9B7}" type="pres">
      <dgm:prSet presAssocID="{5C609DE1-A170-4764-A3DC-4F739340C1A3}" presName="txTwo" presStyleLbl="node2" presStyleIdx="2" presStyleCnt="6">
        <dgm:presLayoutVars>
          <dgm:chPref val="3"/>
        </dgm:presLayoutVars>
      </dgm:prSet>
      <dgm:spPr/>
    </dgm:pt>
    <dgm:pt modelId="{459C1611-13AB-499C-BC83-01333CD80327}" type="pres">
      <dgm:prSet presAssocID="{5C609DE1-A170-4764-A3DC-4F739340C1A3}" presName="horzTwo" presStyleCnt="0"/>
      <dgm:spPr/>
    </dgm:pt>
    <dgm:pt modelId="{8492E4BC-5E7B-4465-8861-523C68926EAC}" type="pres">
      <dgm:prSet presAssocID="{5E8134CB-F55A-49F3-A2BA-D8E796905AE2}" presName="sibSpaceTwo" presStyleCnt="0"/>
      <dgm:spPr/>
    </dgm:pt>
    <dgm:pt modelId="{BB9F0887-2C38-4C89-A8A3-B3EC8B425355}" type="pres">
      <dgm:prSet presAssocID="{3BC531CF-4627-431B-BE45-462F9228D17F}" presName="vertTwo" presStyleCnt="0"/>
      <dgm:spPr/>
    </dgm:pt>
    <dgm:pt modelId="{2494184E-EA95-41E3-B3D6-0F9F3C8D479A}" type="pres">
      <dgm:prSet presAssocID="{3BC531CF-4627-431B-BE45-462F9228D17F}" presName="txTwo" presStyleLbl="node2" presStyleIdx="3" presStyleCnt="6">
        <dgm:presLayoutVars>
          <dgm:chPref val="3"/>
        </dgm:presLayoutVars>
      </dgm:prSet>
      <dgm:spPr/>
    </dgm:pt>
    <dgm:pt modelId="{4A82C045-645F-4AC0-952A-B71686374577}" type="pres">
      <dgm:prSet presAssocID="{3BC531CF-4627-431B-BE45-462F9228D17F}" presName="horzTwo" presStyleCnt="0"/>
      <dgm:spPr/>
    </dgm:pt>
    <dgm:pt modelId="{58C98DB6-B478-43FD-ABD1-9215C3627D79}" type="pres">
      <dgm:prSet presAssocID="{772D4C3E-B88F-4FEC-B46C-0A3ABCAE5FE6}" presName="sibSpaceTwo" presStyleCnt="0"/>
      <dgm:spPr/>
    </dgm:pt>
    <dgm:pt modelId="{89A53474-2AFE-47BE-8A6F-4EC9E58C71ED}" type="pres">
      <dgm:prSet presAssocID="{0C8EA973-0D00-4174-80E7-2F5F947E1278}" presName="vertTwo" presStyleCnt="0"/>
      <dgm:spPr/>
    </dgm:pt>
    <dgm:pt modelId="{4EB0E7D0-9EE6-48B1-8EA6-C84277C0FDEB}" type="pres">
      <dgm:prSet presAssocID="{0C8EA973-0D00-4174-80E7-2F5F947E1278}" presName="txTwo" presStyleLbl="node2" presStyleIdx="4" presStyleCnt="6">
        <dgm:presLayoutVars>
          <dgm:chPref val="3"/>
        </dgm:presLayoutVars>
      </dgm:prSet>
      <dgm:spPr/>
    </dgm:pt>
    <dgm:pt modelId="{F6995765-0088-413F-959B-6C785870C00A}" type="pres">
      <dgm:prSet presAssocID="{0C8EA973-0D00-4174-80E7-2F5F947E1278}" presName="horzTwo" presStyleCnt="0"/>
      <dgm:spPr/>
    </dgm:pt>
    <dgm:pt modelId="{B6EB478A-1E4E-427E-B1FB-2099B89B0C66}" type="pres">
      <dgm:prSet presAssocID="{B0C97BAC-FC64-4A8B-B0CC-610DEA270991}" presName="sibSpaceTwo" presStyleCnt="0"/>
      <dgm:spPr/>
    </dgm:pt>
    <dgm:pt modelId="{0E782A22-EF1A-4049-B85D-511BFB59ABC7}" type="pres">
      <dgm:prSet presAssocID="{4993E731-C0DD-41DA-B6C3-6CD29B14F924}" presName="vertTwo" presStyleCnt="0"/>
      <dgm:spPr/>
    </dgm:pt>
    <dgm:pt modelId="{B252ECB7-D164-4CDA-8CFD-968770CE0FB3}" type="pres">
      <dgm:prSet presAssocID="{4993E731-C0DD-41DA-B6C3-6CD29B14F924}" presName="txTwo" presStyleLbl="node2" presStyleIdx="5" presStyleCnt="6">
        <dgm:presLayoutVars>
          <dgm:chPref val="3"/>
        </dgm:presLayoutVars>
      </dgm:prSet>
      <dgm:spPr/>
    </dgm:pt>
    <dgm:pt modelId="{9DC6257D-EBB2-40B4-9746-D6E2E0407B2A}" type="pres">
      <dgm:prSet presAssocID="{4993E731-C0DD-41DA-B6C3-6CD29B14F924}" presName="horzTwo" presStyleCnt="0"/>
      <dgm:spPr/>
    </dgm:pt>
  </dgm:ptLst>
  <dgm:cxnLst>
    <dgm:cxn modelId="{19BB9D24-F205-4292-90CE-3FFBCFA91E15}" srcId="{D7BF093B-AB58-4A5B-909F-EFF6A9732002}" destId="{76FD37E4-08EE-457B-BF2E-0F1A001F2A35}" srcOrd="0" destOrd="0" parTransId="{4763954A-53C3-4B94-9187-66D11EE5948C}" sibTransId="{7AD26C72-4C10-468B-8B00-C6304ED5FEF8}"/>
    <dgm:cxn modelId="{77B49460-1B8C-4673-9868-73DA8DE2BC23}" type="presOf" srcId="{76FD37E4-08EE-457B-BF2E-0F1A001F2A35}" destId="{2376BE98-0730-49D6-84E6-EB896276A5F5}" srcOrd="0" destOrd="0" presId="urn:microsoft.com/office/officeart/2005/8/layout/hierarchy4"/>
    <dgm:cxn modelId="{F0974D42-07AB-4B57-A738-90C3F286C1F1}" srcId="{76FD37E4-08EE-457B-BF2E-0F1A001F2A35}" destId="{3BC531CF-4627-431B-BE45-462F9228D17F}" srcOrd="3" destOrd="0" parTransId="{19026429-9274-4E41-A1D2-755A53796AB8}" sibTransId="{772D4C3E-B88F-4FEC-B46C-0A3ABCAE5FE6}"/>
    <dgm:cxn modelId="{1F709746-7F17-49AE-A91B-DC6B0EAAC362}" srcId="{76FD37E4-08EE-457B-BF2E-0F1A001F2A35}" destId="{4993E731-C0DD-41DA-B6C3-6CD29B14F924}" srcOrd="5" destOrd="0" parTransId="{2FDA9055-88C1-406E-B184-DB3540E605E2}" sibTransId="{9B02C84F-1F57-49C6-9C82-09D353216379}"/>
    <dgm:cxn modelId="{5A906A85-A844-4B4C-AFFF-CE93E0FA48B7}" srcId="{76FD37E4-08EE-457B-BF2E-0F1A001F2A35}" destId="{5C609DE1-A170-4764-A3DC-4F739340C1A3}" srcOrd="2" destOrd="0" parTransId="{212E9793-344B-48E6-8FAF-0B033EE056E9}" sibTransId="{5E8134CB-F55A-49F3-A2BA-D8E796905AE2}"/>
    <dgm:cxn modelId="{7E6A3A99-EBB7-462B-B54C-65261BA1073A}" type="presOf" srcId="{C944EB76-92F7-45E4-B0A3-3D90D7702C05}" destId="{4832ED70-483E-4499-9535-C3E960B1CBCE}" srcOrd="0" destOrd="0" presId="urn:microsoft.com/office/officeart/2005/8/layout/hierarchy4"/>
    <dgm:cxn modelId="{84A672A1-8A84-4555-846E-E26DDE0A8D55}" type="presOf" srcId="{D52A25BF-324D-4B2B-94CB-A56072D79AE1}" destId="{A1D48956-FBD1-4FF9-9DBD-4B58A626A616}" srcOrd="0" destOrd="0" presId="urn:microsoft.com/office/officeart/2005/8/layout/hierarchy4"/>
    <dgm:cxn modelId="{2ECE77A2-DB94-4CFD-BBFD-1739D4A7F711}" srcId="{76FD37E4-08EE-457B-BF2E-0F1A001F2A35}" destId="{C944EB76-92F7-45E4-B0A3-3D90D7702C05}" srcOrd="0" destOrd="0" parTransId="{F8FAA961-FD16-49E6-9B28-98AB95A53870}" sibTransId="{8A08A5D2-E73A-4082-B5B8-50CBFAB73485}"/>
    <dgm:cxn modelId="{0BA703B3-0944-4F3A-871E-854224B11494}" type="presOf" srcId="{4993E731-C0DD-41DA-B6C3-6CD29B14F924}" destId="{B252ECB7-D164-4CDA-8CFD-968770CE0FB3}" srcOrd="0" destOrd="0" presId="urn:microsoft.com/office/officeart/2005/8/layout/hierarchy4"/>
    <dgm:cxn modelId="{209255C4-ECBC-4CAE-8D21-5242FE794A99}" srcId="{76FD37E4-08EE-457B-BF2E-0F1A001F2A35}" destId="{0C8EA973-0D00-4174-80E7-2F5F947E1278}" srcOrd="4" destOrd="0" parTransId="{A0E08D7F-4492-4E5C-8F0C-48D2348CF4DD}" sibTransId="{B0C97BAC-FC64-4A8B-B0CC-610DEA270991}"/>
    <dgm:cxn modelId="{E4BDE2CE-27FF-4997-B645-FE218F702A5D}" type="presOf" srcId="{0C8EA973-0D00-4174-80E7-2F5F947E1278}" destId="{4EB0E7D0-9EE6-48B1-8EA6-C84277C0FDEB}" srcOrd="0" destOrd="0" presId="urn:microsoft.com/office/officeart/2005/8/layout/hierarchy4"/>
    <dgm:cxn modelId="{173C73F2-9841-4004-872B-19E9ED800CC8}" type="presOf" srcId="{5C609DE1-A170-4764-A3DC-4F739340C1A3}" destId="{9BEC02C2-7D1D-482A-82A3-614683A6A9B7}" srcOrd="0" destOrd="0" presId="urn:microsoft.com/office/officeart/2005/8/layout/hierarchy4"/>
    <dgm:cxn modelId="{DF4920F6-2C29-4DA5-A7E9-1A586D73ED4F}" srcId="{76FD37E4-08EE-457B-BF2E-0F1A001F2A35}" destId="{D52A25BF-324D-4B2B-94CB-A56072D79AE1}" srcOrd="1" destOrd="0" parTransId="{79A905A5-E754-491F-B5D6-2C71445E3457}" sibTransId="{9A8B59A9-57EC-402D-9716-092D8FB5E2FE}"/>
    <dgm:cxn modelId="{73ED56FB-52D4-4DAE-BF6B-4E204754EFF4}" type="presOf" srcId="{D7BF093B-AB58-4A5B-909F-EFF6A9732002}" destId="{D357EE1D-1F2F-4AA7-AF5F-7DD3B896398B}" srcOrd="0" destOrd="0" presId="urn:microsoft.com/office/officeart/2005/8/layout/hierarchy4"/>
    <dgm:cxn modelId="{69E159FB-237E-453A-B3A8-49502E9A4176}" type="presOf" srcId="{3BC531CF-4627-431B-BE45-462F9228D17F}" destId="{2494184E-EA95-41E3-B3D6-0F9F3C8D479A}" srcOrd="0" destOrd="0" presId="urn:microsoft.com/office/officeart/2005/8/layout/hierarchy4"/>
    <dgm:cxn modelId="{0CB4F7D4-AD79-474A-A289-4619A5FD9BEC}" type="presParOf" srcId="{D357EE1D-1F2F-4AA7-AF5F-7DD3B896398B}" destId="{98D6BE3C-ED73-43A3-8398-0C711E07BDD7}" srcOrd="0" destOrd="0" presId="urn:microsoft.com/office/officeart/2005/8/layout/hierarchy4"/>
    <dgm:cxn modelId="{736A5561-A839-4480-A0BF-EE20B949D6A7}" type="presParOf" srcId="{98D6BE3C-ED73-43A3-8398-0C711E07BDD7}" destId="{2376BE98-0730-49D6-84E6-EB896276A5F5}" srcOrd="0" destOrd="0" presId="urn:microsoft.com/office/officeart/2005/8/layout/hierarchy4"/>
    <dgm:cxn modelId="{B35572A8-BAC8-41FE-9AAC-3F85D980A16C}" type="presParOf" srcId="{98D6BE3C-ED73-43A3-8398-0C711E07BDD7}" destId="{FA604D5D-0FD3-46E8-800D-A6BE4370013F}" srcOrd="1" destOrd="0" presId="urn:microsoft.com/office/officeart/2005/8/layout/hierarchy4"/>
    <dgm:cxn modelId="{567BD5EB-FCAA-4686-80A1-6BE3081FE79F}" type="presParOf" srcId="{98D6BE3C-ED73-43A3-8398-0C711E07BDD7}" destId="{0928EEA3-EB3A-47B0-858D-943700169C51}" srcOrd="2" destOrd="0" presId="urn:microsoft.com/office/officeart/2005/8/layout/hierarchy4"/>
    <dgm:cxn modelId="{785CCCC6-BAE5-49AF-BE7D-77203579B3BD}" type="presParOf" srcId="{0928EEA3-EB3A-47B0-858D-943700169C51}" destId="{683915F8-1A38-4533-BA26-628B12458C6A}" srcOrd="0" destOrd="0" presId="urn:microsoft.com/office/officeart/2005/8/layout/hierarchy4"/>
    <dgm:cxn modelId="{4E97DD70-04D0-4D8C-9F7D-6C8A65F05302}" type="presParOf" srcId="{683915F8-1A38-4533-BA26-628B12458C6A}" destId="{4832ED70-483E-4499-9535-C3E960B1CBCE}" srcOrd="0" destOrd="0" presId="urn:microsoft.com/office/officeart/2005/8/layout/hierarchy4"/>
    <dgm:cxn modelId="{475DF7A9-5168-4B2D-80FB-A1E2B7563EE9}" type="presParOf" srcId="{683915F8-1A38-4533-BA26-628B12458C6A}" destId="{E1620946-D54B-4259-A101-8530A42EAC50}" srcOrd="1" destOrd="0" presId="urn:microsoft.com/office/officeart/2005/8/layout/hierarchy4"/>
    <dgm:cxn modelId="{A8E0DECD-BA73-4EDA-8467-747FA1C495E6}" type="presParOf" srcId="{0928EEA3-EB3A-47B0-858D-943700169C51}" destId="{BEB7D338-B695-4720-99A2-9BF167B8C745}" srcOrd="1" destOrd="0" presId="urn:microsoft.com/office/officeart/2005/8/layout/hierarchy4"/>
    <dgm:cxn modelId="{2DB3B40C-A7BD-4216-A8A9-3031ADF5EC85}" type="presParOf" srcId="{0928EEA3-EB3A-47B0-858D-943700169C51}" destId="{3206B20D-4364-4710-9787-2F791F4C227F}" srcOrd="2" destOrd="0" presId="urn:microsoft.com/office/officeart/2005/8/layout/hierarchy4"/>
    <dgm:cxn modelId="{51579C71-C612-42F4-AFC8-B69FE53DFFD5}" type="presParOf" srcId="{3206B20D-4364-4710-9787-2F791F4C227F}" destId="{A1D48956-FBD1-4FF9-9DBD-4B58A626A616}" srcOrd="0" destOrd="0" presId="urn:microsoft.com/office/officeart/2005/8/layout/hierarchy4"/>
    <dgm:cxn modelId="{7DE17D6C-20EB-4AFB-8934-29A936890432}" type="presParOf" srcId="{3206B20D-4364-4710-9787-2F791F4C227F}" destId="{EEB394ED-BFA5-4DE9-87CC-B497464B0CBE}" srcOrd="1" destOrd="0" presId="urn:microsoft.com/office/officeart/2005/8/layout/hierarchy4"/>
    <dgm:cxn modelId="{D4761926-3BC8-4DEE-B1E4-10546E0912B8}" type="presParOf" srcId="{0928EEA3-EB3A-47B0-858D-943700169C51}" destId="{13E35B9F-9010-4737-9FA1-D7C7B82BDB01}" srcOrd="3" destOrd="0" presId="urn:microsoft.com/office/officeart/2005/8/layout/hierarchy4"/>
    <dgm:cxn modelId="{902B9880-1B2E-42C8-B697-804478D3B5F9}" type="presParOf" srcId="{0928EEA3-EB3A-47B0-858D-943700169C51}" destId="{0AD3BC94-A3DA-46D2-8368-55E40737BE9B}" srcOrd="4" destOrd="0" presId="urn:microsoft.com/office/officeart/2005/8/layout/hierarchy4"/>
    <dgm:cxn modelId="{3172699D-5C84-467A-89C8-3DD681D38CAD}" type="presParOf" srcId="{0AD3BC94-A3DA-46D2-8368-55E40737BE9B}" destId="{9BEC02C2-7D1D-482A-82A3-614683A6A9B7}" srcOrd="0" destOrd="0" presId="urn:microsoft.com/office/officeart/2005/8/layout/hierarchy4"/>
    <dgm:cxn modelId="{B0DAFB0E-F270-4478-BDD9-2BBB6205E6B7}" type="presParOf" srcId="{0AD3BC94-A3DA-46D2-8368-55E40737BE9B}" destId="{459C1611-13AB-499C-BC83-01333CD80327}" srcOrd="1" destOrd="0" presId="urn:microsoft.com/office/officeart/2005/8/layout/hierarchy4"/>
    <dgm:cxn modelId="{83A95FA7-2C35-48DF-AB8B-7D543DCF5DB9}" type="presParOf" srcId="{0928EEA3-EB3A-47B0-858D-943700169C51}" destId="{8492E4BC-5E7B-4465-8861-523C68926EAC}" srcOrd="5" destOrd="0" presId="urn:microsoft.com/office/officeart/2005/8/layout/hierarchy4"/>
    <dgm:cxn modelId="{FAC58EC3-0F0C-48C4-805F-F9A0E7F9E363}" type="presParOf" srcId="{0928EEA3-EB3A-47B0-858D-943700169C51}" destId="{BB9F0887-2C38-4C89-A8A3-B3EC8B425355}" srcOrd="6" destOrd="0" presId="urn:microsoft.com/office/officeart/2005/8/layout/hierarchy4"/>
    <dgm:cxn modelId="{6BAC4CFF-F906-45F3-96DB-C30BDDC821E8}" type="presParOf" srcId="{BB9F0887-2C38-4C89-A8A3-B3EC8B425355}" destId="{2494184E-EA95-41E3-B3D6-0F9F3C8D479A}" srcOrd="0" destOrd="0" presId="urn:microsoft.com/office/officeart/2005/8/layout/hierarchy4"/>
    <dgm:cxn modelId="{CD5077EA-6472-4027-8F94-FF650D1F56B6}" type="presParOf" srcId="{BB9F0887-2C38-4C89-A8A3-B3EC8B425355}" destId="{4A82C045-645F-4AC0-952A-B71686374577}" srcOrd="1" destOrd="0" presId="urn:microsoft.com/office/officeart/2005/8/layout/hierarchy4"/>
    <dgm:cxn modelId="{70068615-1D85-4CAE-AB0B-9ED923A74D77}" type="presParOf" srcId="{0928EEA3-EB3A-47B0-858D-943700169C51}" destId="{58C98DB6-B478-43FD-ABD1-9215C3627D79}" srcOrd="7" destOrd="0" presId="urn:microsoft.com/office/officeart/2005/8/layout/hierarchy4"/>
    <dgm:cxn modelId="{30B3C969-7563-41EF-80B9-DFBD5413CC84}" type="presParOf" srcId="{0928EEA3-EB3A-47B0-858D-943700169C51}" destId="{89A53474-2AFE-47BE-8A6F-4EC9E58C71ED}" srcOrd="8" destOrd="0" presId="urn:microsoft.com/office/officeart/2005/8/layout/hierarchy4"/>
    <dgm:cxn modelId="{776009A4-D21A-4117-9D78-F9C93357FA96}" type="presParOf" srcId="{89A53474-2AFE-47BE-8A6F-4EC9E58C71ED}" destId="{4EB0E7D0-9EE6-48B1-8EA6-C84277C0FDEB}" srcOrd="0" destOrd="0" presId="urn:microsoft.com/office/officeart/2005/8/layout/hierarchy4"/>
    <dgm:cxn modelId="{00740015-579F-4416-9E83-AA77624C45CA}" type="presParOf" srcId="{89A53474-2AFE-47BE-8A6F-4EC9E58C71ED}" destId="{F6995765-0088-413F-959B-6C785870C00A}" srcOrd="1" destOrd="0" presId="urn:microsoft.com/office/officeart/2005/8/layout/hierarchy4"/>
    <dgm:cxn modelId="{1F33CA11-6F52-4FD5-B6F1-26BE34C966AE}" type="presParOf" srcId="{0928EEA3-EB3A-47B0-858D-943700169C51}" destId="{B6EB478A-1E4E-427E-B1FB-2099B89B0C66}" srcOrd="9" destOrd="0" presId="urn:microsoft.com/office/officeart/2005/8/layout/hierarchy4"/>
    <dgm:cxn modelId="{BCC2EAF7-ACFB-4386-85A8-338083299CD1}" type="presParOf" srcId="{0928EEA3-EB3A-47B0-858D-943700169C51}" destId="{0E782A22-EF1A-4049-B85D-511BFB59ABC7}" srcOrd="10" destOrd="0" presId="urn:microsoft.com/office/officeart/2005/8/layout/hierarchy4"/>
    <dgm:cxn modelId="{B660A918-2408-4239-869D-A7D58C959EE7}" type="presParOf" srcId="{0E782A22-EF1A-4049-B85D-511BFB59ABC7}" destId="{B252ECB7-D164-4CDA-8CFD-968770CE0FB3}" srcOrd="0" destOrd="0" presId="urn:microsoft.com/office/officeart/2005/8/layout/hierarchy4"/>
    <dgm:cxn modelId="{97F2D1CA-E5B6-4159-A082-BDF6FE932F04}" type="presParOf" srcId="{0E782A22-EF1A-4049-B85D-511BFB59ABC7}" destId="{9DC6257D-EBB2-40B4-9746-D6E2E0407B2A}"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2D583AB5-9E06-4D69-BCF5-1E4BDD4D8B2C}"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s-ES"/>
        </a:p>
      </dgm:t>
    </dgm:pt>
    <dgm:pt modelId="{D3BE4DC9-9AF0-4BB5-BFF2-EBFA4D45BDD5}">
      <dgm:prSet/>
      <dgm:spPr/>
      <dgm:t>
        <a:bodyPr/>
        <a:lstStyle/>
        <a:p>
          <a:r>
            <a:rPr lang="es-ES" dirty="0"/>
            <a:t>Se basa en una </a:t>
          </a:r>
          <a:r>
            <a:rPr lang="es-ES" b="1" dirty="0" err="1"/>
            <a:t>Hª</a:t>
          </a:r>
          <a:r>
            <a:rPr lang="es-ES" b="1" dirty="0"/>
            <a:t> Clínica Detallada </a:t>
          </a:r>
          <a:r>
            <a:rPr lang="es-ES" dirty="0"/>
            <a:t>(investigar síntomas específicos del Trastorno, edad de inicio, duración, contexto en el que aparecen los síntomas, evolución y repercusión en el funcionamiento).</a:t>
          </a:r>
          <a:r>
            <a:rPr lang="es-ES" b="1" dirty="0"/>
            <a:t> </a:t>
          </a:r>
          <a:r>
            <a:rPr lang="es-ES" dirty="0"/>
            <a:t>Se basa en el cumplimiento de los criterios DSM- 5/ CIE-11.</a:t>
          </a:r>
        </a:p>
      </dgm:t>
    </dgm:pt>
    <dgm:pt modelId="{1557D19D-B7BF-43FC-ACF5-0722901EC084}" type="parTrans" cxnId="{AD2F3E63-150A-4EB1-A36D-7088D05A215C}">
      <dgm:prSet/>
      <dgm:spPr/>
      <dgm:t>
        <a:bodyPr/>
        <a:lstStyle/>
        <a:p>
          <a:endParaRPr lang="es-ES"/>
        </a:p>
      </dgm:t>
    </dgm:pt>
    <dgm:pt modelId="{12BBCDB4-9230-47BD-B8DA-6F6E0B553AE0}" type="sibTrans" cxnId="{AD2F3E63-150A-4EB1-A36D-7088D05A215C}">
      <dgm:prSet/>
      <dgm:spPr/>
      <dgm:t>
        <a:bodyPr/>
        <a:lstStyle/>
        <a:p>
          <a:endParaRPr lang="es-ES"/>
        </a:p>
      </dgm:t>
    </dgm:pt>
    <dgm:pt modelId="{AED3C351-906E-427E-BF6F-2A6CB92F347A}">
      <dgm:prSet/>
      <dgm:spPr/>
      <dgm:t>
        <a:bodyPr/>
        <a:lstStyle/>
        <a:p>
          <a:r>
            <a:rPr lang="es-ES" b="1" dirty="0"/>
            <a:t>Necesario obtener información de los diferentes entornos</a:t>
          </a:r>
          <a:r>
            <a:rPr lang="es-ES" dirty="0"/>
            <a:t>: entrevista con los padres y el niño, evaluar la información de los profesores ( familia/ escuela).</a:t>
          </a:r>
        </a:p>
      </dgm:t>
    </dgm:pt>
    <dgm:pt modelId="{74A61B2D-C3A7-41FD-9E51-B00EB539E0F2}" type="parTrans" cxnId="{3B86D89D-A1FC-4552-B849-E677A32696F8}">
      <dgm:prSet/>
      <dgm:spPr/>
      <dgm:t>
        <a:bodyPr/>
        <a:lstStyle/>
        <a:p>
          <a:endParaRPr lang="es-ES"/>
        </a:p>
      </dgm:t>
    </dgm:pt>
    <dgm:pt modelId="{BDA1BEAE-5A8B-4C81-B4A1-8C8A488EC8B4}" type="sibTrans" cxnId="{3B86D89D-A1FC-4552-B849-E677A32696F8}">
      <dgm:prSet/>
      <dgm:spPr/>
      <dgm:t>
        <a:bodyPr/>
        <a:lstStyle/>
        <a:p>
          <a:endParaRPr lang="es-ES"/>
        </a:p>
      </dgm:t>
    </dgm:pt>
    <dgm:pt modelId="{719184DD-D6B5-43A3-B0A4-7F2346CCCF6A}">
      <dgm:prSet/>
      <dgm:spPr/>
      <dgm:t>
        <a:bodyPr/>
        <a:lstStyle/>
        <a:p>
          <a:r>
            <a:rPr lang="es-ES" b="1"/>
            <a:t>No existe ningún marcador psicológico o biológico, prueba o test patognomónico del TDAH.</a:t>
          </a:r>
          <a:endParaRPr lang="es-ES"/>
        </a:p>
      </dgm:t>
    </dgm:pt>
    <dgm:pt modelId="{D80A837B-EA3F-44D0-AF5B-B597B383ADBC}" type="parTrans" cxnId="{619C125C-BA3C-419A-A5A0-5ACAB4FFED2D}">
      <dgm:prSet/>
      <dgm:spPr/>
      <dgm:t>
        <a:bodyPr/>
        <a:lstStyle/>
        <a:p>
          <a:endParaRPr lang="es-ES"/>
        </a:p>
      </dgm:t>
    </dgm:pt>
    <dgm:pt modelId="{B2DF328D-095D-404F-9024-16CC4A21006C}" type="sibTrans" cxnId="{619C125C-BA3C-419A-A5A0-5ACAB4FFED2D}">
      <dgm:prSet/>
      <dgm:spPr/>
      <dgm:t>
        <a:bodyPr/>
        <a:lstStyle/>
        <a:p>
          <a:endParaRPr lang="es-ES"/>
        </a:p>
      </dgm:t>
    </dgm:pt>
    <dgm:pt modelId="{B897EDB0-C206-45CD-8C41-396C6062115E}">
      <dgm:prSet/>
      <dgm:spPr/>
      <dgm:t>
        <a:bodyPr/>
        <a:lstStyle/>
        <a:p>
          <a:r>
            <a:rPr lang="es-ES"/>
            <a:t>Examen físico  y pruebas complementarias para descartar otros problemas.</a:t>
          </a:r>
        </a:p>
      </dgm:t>
    </dgm:pt>
    <dgm:pt modelId="{7F1984E0-060A-4E82-A928-00246D5A931B}" type="parTrans" cxnId="{885FF0A7-B035-43B3-8B58-9A173C3981BC}">
      <dgm:prSet/>
      <dgm:spPr/>
      <dgm:t>
        <a:bodyPr/>
        <a:lstStyle/>
        <a:p>
          <a:endParaRPr lang="es-ES"/>
        </a:p>
      </dgm:t>
    </dgm:pt>
    <dgm:pt modelId="{C0B4B267-4DB6-46B3-8234-4F8C79F5F211}" type="sibTrans" cxnId="{885FF0A7-B035-43B3-8B58-9A173C3981BC}">
      <dgm:prSet/>
      <dgm:spPr/>
      <dgm:t>
        <a:bodyPr/>
        <a:lstStyle/>
        <a:p>
          <a:endParaRPr lang="es-ES"/>
        </a:p>
      </dgm:t>
    </dgm:pt>
    <dgm:pt modelId="{0BBCE31B-C180-461A-B236-7EC5F96992F7}" type="pres">
      <dgm:prSet presAssocID="{2D583AB5-9E06-4D69-BCF5-1E4BDD4D8B2C}" presName="diagram" presStyleCnt="0">
        <dgm:presLayoutVars>
          <dgm:dir/>
          <dgm:resizeHandles val="exact"/>
        </dgm:presLayoutVars>
      </dgm:prSet>
      <dgm:spPr/>
    </dgm:pt>
    <dgm:pt modelId="{050CEE47-154F-4E82-A35C-103FC3FAAF14}" type="pres">
      <dgm:prSet presAssocID="{D3BE4DC9-9AF0-4BB5-BFF2-EBFA4D45BDD5}" presName="node" presStyleLbl="node1" presStyleIdx="0" presStyleCnt="4">
        <dgm:presLayoutVars>
          <dgm:bulletEnabled val="1"/>
        </dgm:presLayoutVars>
      </dgm:prSet>
      <dgm:spPr/>
    </dgm:pt>
    <dgm:pt modelId="{14664DCF-311B-4BDB-A3A4-E72B0FEBBA87}" type="pres">
      <dgm:prSet presAssocID="{12BBCDB4-9230-47BD-B8DA-6F6E0B553AE0}" presName="sibTrans" presStyleCnt="0"/>
      <dgm:spPr/>
    </dgm:pt>
    <dgm:pt modelId="{0CEEA877-8132-409C-B203-17DC9FD5B520}" type="pres">
      <dgm:prSet presAssocID="{AED3C351-906E-427E-BF6F-2A6CB92F347A}" presName="node" presStyleLbl="node1" presStyleIdx="1" presStyleCnt="4" custScaleX="104408">
        <dgm:presLayoutVars>
          <dgm:bulletEnabled val="1"/>
        </dgm:presLayoutVars>
      </dgm:prSet>
      <dgm:spPr/>
    </dgm:pt>
    <dgm:pt modelId="{07FB4C23-4CFC-4CBD-BF36-27E4ED005EB4}" type="pres">
      <dgm:prSet presAssocID="{BDA1BEAE-5A8B-4C81-B4A1-8C8A488EC8B4}" presName="sibTrans" presStyleCnt="0"/>
      <dgm:spPr/>
    </dgm:pt>
    <dgm:pt modelId="{D326DA7A-9F38-40E1-A92E-3C883C312160}" type="pres">
      <dgm:prSet presAssocID="{719184DD-D6B5-43A3-B0A4-7F2346CCCF6A}" presName="node" presStyleLbl="node1" presStyleIdx="2" presStyleCnt="4">
        <dgm:presLayoutVars>
          <dgm:bulletEnabled val="1"/>
        </dgm:presLayoutVars>
      </dgm:prSet>
      <dgm:spPr/>
    </dgm:pt>
    <dgm:pt modelId="{59FA11D5-FBAA-44C1-8DF2-4D91257479A9}" type="pres">
      <dgm:prSet presAssocID="{B2DF328D-095D-404F-9024-16CC4A21006C}" presName="sibTrans" presStyleCnt="0"/>
      <dgm:spPr/>
    </dgm:pt>
    <dgm:pt modelId="{DFAA4D8C-7038-4E65-BC6A-A4DEC66EE719}" type="pres">
      <dgm:prSet presAssocID="{B897EDB0-C206-45CD-8C41-396C6062115E}" presName="node" presStyleLbl="node1" presStyleIdx="3" presStyleCnt="4" custScaleX="102517">
        <dgm:presLayoutVars>
          <dgm:bulletEnabled val="1"/>
        </dgm:presLayoutVars>
      </dgm:prSet>
      <dgm:spPr/>
    </dgm:pt>
  </dgm:ptLst>
  <dgm:cxnLst>
    <dgm:cxn modelId="{619C125C-BA3C-419A-A5A0-5ACAB4FFED2D}" srcId="{2D583AB5-9E06-4D69-BCF5-1E4BDD4D8B2C}" destId="{719184DD-D6B5-43A3-B0A4-7F2346CCCF6A}" srcOrd="2" destOrd="0" parTransId="{D80A837B-EA3F-44D0-AF5B-B597B383ADBC}" sibTransId="{B2DF328D-095D-404F-9024-16CC4A21006C}"/>
    <dgm:cxn modelId="{AD2F3E63-150A-4EB1-A36D-7088D05A215C}" srcId="{2D583AB5-9E06-4D69-BCF5-1E4BDD4D8B2C}" destId="{D3BE4DC9-9AF0-4BB5-BFF2-EBFA4D45BDD5}" srcOrd="0" destOrd="0" parTransId="{1557D19D-B7BF-43FC-ACF5-0722901EC084}" sibTransId="{12BBCDB4-9230-47BD-B8DA-6F6E0B553AE0}"/>
    <dgm:cxn modelId="{AF6DE97D-4224-4F5B-AE8C-6220FC814514}" type="presOf" srcId="{D3BE4DC9-9AF0-4BB5-BFF2-EBFA4D45BDD5}" destId="{050CEE47-154F-4E82-A35C-103FC3FAAF14}" srcOrd="0" destOrd="0" presId="urn:microsoft.com/office/officeart/2005/8/layout/default"/>
    <dgm:cxn modelId="{E4381497-1E0B-4AEC-A24E-BEAAA2318494}" type="presOf" srcId="{2D583AB5-9E06-4D69-BCF5-1E4BDD4D8B2C}" destId="{0BBCE31B-C180-461A-B236-7EC5F96992F7}" srcOrd="0" destOrd="0" presId="urn:microsoft.com/office/officeart/2005/8/layout/default"/>
    <dgm:cxn modelId="{3B86D89D-A1FC-4552-B849-E677A32696F8}" srcId="{2D583AB5-9E06-4D69-BCF5-1E4BDD4D8B2C}" destId="{AED3C351-906E-427E-BF6F-2A6CB92F347A}" srcOrd="1" destOrd="0" parTransId="{74A61B2D-C3A7-41FD-9E51-B00EB539E0F2}" sibTransId="{BDA1BEAE-5A8B-4C81-B4A1-8C8A488EC8B4}"/>
    <dgm:cxn modelId="{885FF0A7-B035-43B3-8B58-9A173C3981BC}" srcId="{2D583AB5-9E06-4D69-BCF5-1E4BDD4D8B2C}" destId="{B897EDB0-C206-45CD-8C41-396C6062115E}" srcOrd="3" destOrd="0" parTransId="{7F1984E0-060A-4E82-A928-00246D5A931B}" sibTransId="{C0B4B267-4DB6-46B3-8234-4F8C79F5F211}"/>
    <dgm:cxn modelId="{AACFC0CC-395C-4FEB-AA97-C61B0DFAEF2E}" type="presOf" srcId="{B897EDB0-C206-45CD-8C41-396C6062115E}" destId="{DFAA4D8C-7038-4E65-BC6A-A4DEC66EE719}" srcOrd="0" destOrd="0" presId="urn:microsoft.com/office/officeart/2005/8/layout/default"/>
    <dgm:cxn modelId="{721131D4-418B-47D7-9DA6-B9BE3774A705}" type="presOf" srcId="{AED3C351-906E-427E-BF6F-2A6CB92F347A}" destId="{0CEEA877-8132-409C-B203-17DC9FD5B520}" srcOrd="0" destOrd="0" presId="urn:microsoft.com/office/officeart/2005/8/layout/default"/>
    <dgm:cxn modelId="{D8BD75D7-DDCF-41B0-8350-C1FC383A1D2F}" type="presOf" srcId="{719184DD-D6B5-43A3-B0A4-7F2346CCCF6A}" destId="{D326DA7A-9F38-40E1-A92E-3C883C312160}" srcOrd="0" destOrd="0" presId="urn:microsoft.com/office/officeart/2005/8/layout/default"/>
    <dgm:cxn modelId="{7267F391-27D8-406C-831D-05A3199FC515}" type="presParOf" srcId="{0BBCE31B-C180-461A-B236-7EC5F96992F7}" destId="{050CEE47-154F-4E82-A35C-103FC3FAAF14}" srcOrd="0" destOrd="0" presId="urn:microsoft.com/office/officeart/2005/8/layout/default"/>
    <dgm:cxn modelId="{F2D457F8-750A-4372-80C0-BDD910427A1D}" type="presParOf" srcId="{0BBCE31B-C180-461A-B236-7EC5F96992F7}" destId="{14664DCF-311B-4BDB-A3A4-E72B0FEBBA87}" srcOrd="1" destOrd="0" presId="urn:microsoft.com/office/officeart/2005/8/layout/default"/>
    <dgm:cxn modelId="{78CCFA34-050E-4AB7-8E82-959D87501A5D}" type="presParOf" srcId="{0BBCE31B-C180-461A-B236-7EC5F96992F7}" destId="{0CEEA877-8132-409C-B203-17DC9FD5B520}" srcOrd="2" destOrd="0" presId="urn:microsoft.com/office/officeart/2005/8/layout/default"/>
    <dgm:cxn modelId="{819A7E78-8553-4652-AB4E-8E6B37A87BDF}" type="presParOf" srcId="{0BBCE31B-C180-461A-B236-7EC5F96992F7}" destId="{07FB4C23-4CFC-4CBD-BF36-27E4ED005EB4}" srcOrd="3" destOrd="0" presId="urn:microsoft.com/office/officeart/2005/8/layout/default"/>
    <dgm:cxn modelId="{B6195F19-6FF2-4806-80D2-8323275C8026}" type="presParOf" srcId="{0BBCE31B-C180-461A-B236-7EC5F96992F7}" destId="{D326DA7A-9F38-40E1-A92E-3C883C312160}" srcOrd="4" destOrd="0" presId="urn:microsoft.com/office/officeart/2005/8/layout/default"/>
    <dgm:cxn modelId="{F82816F8-5BC2-4DDE-8624-F9D2F37069F2}" type="presParOf" srcId="{0BBCE31B-C180-461A-B236-7EC5F96992F7}" destId="{59FA11D5-FBAA-44C1-8DF2-4D91257479A9}" srcOrd="5" destOrd="0" presId="urn:microsoft.com/office/officeart/2005/8/layout/default"/>
    <dgm:cxn modelId="{65492F2E-C018-432D-810B-69DB6DBB98D0}" type="presParOf" srcId="{0BBCE31B-C180-461A-B236-7EC5F96992F7}" destId="{DFAA4D8C-7038-4E65-BC6A-A4DEC66EE719}"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1E37DB9F-AC6E-4A8C-8225-18E894894DC7}" type="doc">
      <dgm:prSet loTypeId="urn:microsoft.com/office/officeart/2005/8/layout/vList5" loCatId="list" qsTypeId="urn:microsoft.com/office/officeart/2005/8/quickstyle/simple1" qsCatId="simple" csTypeId="urn:microsoft.com/office/officeart/2005/8/colors/accent4_2" csCatId="accent4" phldr="1"/>
      <dgm:spPr/>
      <dgm:t>
        <a:bodyPr/>
        <a:lstStyle/>
        <a:p>
          <a:endParaRPr lang="es-ES"/>
        </a:p>
      </dgm:t>
    </dgm:pt>
    <dgm:pt modelId="{DB2CE0F1-BEBB-40E4-B773-7A158295E16E}">
      <dgm:prSet/>
      <dgm:spPr/>
      <dgm:t>
        <a:bodyPr/>
        <a:lstStyle/>
        <a:p>
          <a:r>
            <a:rPr lang="es-ES" u="sng" dirty="0"/>
            <a:t>Antecedentes Personales:</a:t>
          </a:r>
          <a:endParaRPr lang="es-ES" dirty="0"/>
        </a:p>
      </dgm:t>
    </dgm:pt>
    <dgm:pt modelId="{67607AD9-961E-4838-8EA8-ECEA4995F842}" type="parTrans" cxnId="{0FF852A8-2EBC-4D8F-9E5D-4D92E31B9F30}">
      <dgm:prSet/>
      <dgm:spPr/>
      <dgm:t>
        <a:bodyPr/>
        <a:lstStyle/>
        <a:p>
          <a:endParaRPr lang="es-ES"/>
        </a:p>
      </dgm:t>
    </dgm:pt>
    <dgm:pt modelId="{A25F6258-89FE-4891-BE09-9D9D7374404F}" type="sibTrans" cxnId="{0FF852A8-2EBC-4D8F-9E5D-4D92E31B9F30}">
      <dgm:prSet/>
      <dgm:spPr/>
      <dgm:t>
        <a:bodyPr/>
        <a:lstStyle/>
        <a:p>
          <a:endParaRPr lang="es-ES"/>
        </a:p>
      </dgm:t>
    </dgm:pt>
    <dgm:pt modelId="{C06DB302-951C-4B1E-837B-16318702A9D1}">
      <dgm:prSet/>
      <dgm:spPr/>
      <dgm:t>
        <a:bodyPr/>
        <a:lstStyle/>
        <a:p>
          <a:r>
            <a:rPr lang="es-ES" dirty="0"/>
            <a:t>Embarazo ( exposición a alcohol, nicotina, otras drogas, infecciones,…).</a:t>
          </a:r>
        </a:p>
      </dgm:t>
    </dgm:pt>
    <dgm:pt modelId="{2EC211FC-9413-432D-8A63-82A82F9CA30D}" type="parTrans" cxnId="{26303D0D-A3ED-45C6-BB1B-898E9E05BD45}">
      <dgm:prSet/>
      <dgm:spPr/>
      <dgm:t>
        <a:bodyPr/>
        <a:lstStyle/>
        <a:p>
          <a:endParaRPr lang="es-ES"/>
        </a:p>
      </dgm:t>
    </dgm:pt>
    <dgm:pt modelId="{4207A289-BDC4-4D0C-AB68-C5A95A96F8AC}" type="sibTrans" cxnId="{26303D0D-A3ED-45C6-BB1B-898E9E05BD45}">
      <dgm:prSet/>
      <dgm:spPr/>
      <dgm:t>
        <a:bodyPr/>
        <a:lstStyle/>
        <a:p>
          <a:endParaRPr lang="es-ES"/>
        </a:p>
      </dgm:t>
    </dgm:pt>
    <dgm:pt modelId="{94C4E891-8796-4FB2-9767-84380CE13B39}">
      <dgm:prSet/>
      <dgm:spPr/>
      <dgm:t>
        <a:bodyPr/>
        <a:lstStyle/>
        <a:p>
          <a:r>
            <a:rPr lang="es-ES" dirty="0"/>
            <a:t>Parto y períodos perinatal y </a:t>
          </a:r>
          <a:r>
            <a:rPr lang="es-ES"/>
            <a:t>postnatal (edad gestacional, Apgar, bajo peso, hipoxia, hipoglucemia o malformaciones).</a:t>
          </a:r>
          <a:endParaRPr lang="es-ES" dirty="0"/>
        </a:p>
      </dgm:t>
    </dgm:pt>
    <dgm:pt modelId="{5D9EA186-C5FB-48F8-A827-D503606ACF00}" type="parTrans" cxnId="{ED226479-7342-4B6F-8D7C-445B9C4CF24D}">
      <dgm:prSet/>
      <dgm:spPr/>
      <dgm:t>
        <a:bodyPr/>
        <a:lstStyle/>
        <a:p>
          <a:endParaRPr lang="es-ES"/>
        </a:p>
      </dgm:t>
    </dgm:pt>
    <dgm:pt modelId="{FA6A979F-B4E1-45AC-AB0C-C703984D3940}" type="sibTrans" cxnId="{ED226479-7342-4B6F-8D7C-445B9C4CF24D}">
      <dgm:prSet/>
      <dgm:spPr/>
      <dgm:t>
        <a:bodyPr/>
        <a:lstStyle/>
        <a:p>
          <a:endParaRPr lang="es-ES"/>
        </a:p>
      </dgm:t>
    </dgm:pt>
    <dgm:pt modelId="{FE82F729-2F3C-4388-B8C1-EE662B1D5293}">
      <dgm:prSet/>
      <dgm:spPr/>
      <dgm:t>
        <a:bodyPr/>
        <a:lstStyle/>
        <a:p>
          <a:r>
            <a:rPr lang="es-ES" dirty="0"/>
            <a:t>Desarrollo madurativo psicomotor y social.</a:t>
          </a:r>
        </a:p>
      </dgm:t>
    </dgm:pt>
    <dgm:pt modelId="{09392F13-337E-461C-A114-A2F07B8CAFDC}" type="parTrans" cxnId="{78192A95-92B4-42A8-BC9A-369C63882EE8}">
      <dgm:prSet/>
      <dgm:spPr/>
      <dgm:t>
        <a:bodyPr/>
        <a:lstStyle/>
        <a:p>
          <a:endParaRPr lang="es-ES"/>
        </a:p>
      </dgm:t>
    </dgm:pt>
    <dgm:pt modelId="{45D93046-8EEE-476F-A89E-425F319AC3CF}" type="sibTrans" cxnId="{78192A95-92B4-42A8-BC9A-369C63882EE8}">
      <dgm:prSet/>
      <dgm:spPr/>
      <dgm:t>
        <a:bodyPr/>
        <a:lstStyle/>
        <a:p>
          <a:endParaRPr lang="es-ES"/>
        </a:p>
      </dgm:t>
    </dgm:pt>
    <dgm:pt modelId="{240BDA74-BD97-469F-9CDB-E380D8C8010D}">
      <dgm:prSet/>
      <dgm:spPr/>
      <dgm:t>
        <a:bodyPr/>
        <a:lstStyle/>
        <a:p>
          <a:r>
            <a:rPr lang="es-ES"/>
            <a:t>Valorar posible Hª de adopción y nacionalidad.</a:t>
          </a:r>
        </a:p>
      </dgm:t>
    </dgm:pt>
    <dgm:pt modelId="{1C0B348D-FDE0-4C16-A280-75F5CFF24628}" type="parTrans" cxnId="{1BF51667-CBB2-4AA4-A938-CE0FAF6DC115}">
      <dgm:prSet/>
      <dgm:spPr/>
      <dgm:t>
        <a:bodyPr/>
        <a:lstStyle/>
        <a:p>
          <a:endParaRPr lang="es-ES"/>
        </a:p>
      </dgm:t>
    </dgm:pt>
    <dgm:pt modelId="{AC505DED-87F1-4E8C-944A-96073791A16E}" type="sibTrans" cxnId="{1BF51667-CBB2-4AA4-A938-CE0FAF6DC115}">
      <dgm:prSet/>
      <dgm:spPr/>
      <dgm:t>
        <a:bodyPr/>
        <a:lstStyle/>
        <a:p>
          <a:endParaRPr lang="es-ES"/>
        </a:p>
      </dgm:t>
    </dgm:pt>
    <dgm:pt modelId="{586C46D8-FA7B-430F-B151-2B83C45E41D4}" type="pres">
      <dgm:prSet presAssocID="{1E37DB9F-AC6E-4A8C-8225-18E894894DC7}" presName="Name0" presStyleCnt="0">
        <dgm:presLayoutVars>
          <dgm:dir/>
          <dgm:animLvl val="lvl"/>
          <dgm:resizeHandles val="exact"/>
        </dgm:presLayoutVars>
      </dgm:prSet>
      <dgm:spPr/>
    </dgm:pt>
    <dgm:pt modelId="{EA29B7EA-4328-4E06-978F-8C18A19F773E}" type="pres">
      <dgm:prSet presAssocID="{DB2CE0F1-BEBB-40E4-B773-7A158295E16E}" presName="linNode" presStyleCnt="0"/>
      <dgm:spPr/>
    </dgm:pt>
    <dgm:pt modelId="{3C93FF0C-FCFE-4B5D-993A-AF9F2F146DDB}" type="pres">
      <dgm:prSet presAssocID="{DB2CE0F1-BEBB-40E4-B773-7A158295E16E}" presName="parentText" presStyleLbl="node1" presStyleIdx="0" presStyleCnt="1">
        <dgm:presLayoutVars>
          <dgm:chMax val="1"/>
          <dgm:bulletEnabled val="1"/>
        </dgm:presLayoutVars>
      </dgm:prSet>
      <dgm:spPr/>
    </dgm:pt>
    <dgm:pt modelId="{EBE52405-C6D3-49B8-A5DB-A34F6E17173E}" type="pres">
      <dgm:prSet presAssocID="{DB2CE0F1-BEBB-40E4-B773-7A158295E16E}" presName="descendantText" presStyleLbl="alignAccFollowNode1" presStyleIdx="0" presStyleCnt="1" custScaleY="108062">
        <dgm:presLayoutVars>
          <dgm:bulletEnabled val="1"/>
        </dgm:presLayoutVars>
      </dgm:prSet>
      <dgm:spPr/>
    </dgm:pt>
  </dgm:ptLst>
  <dgm:cxnLst>
    <dgm:cxn modelId="{26303D0D-A3ED-45C6-BB1B-898E9E05BD45}" srcId="{DB2CE0F1-BEBB-40E4-B773-7A158295E16E}" destId="{C06DB302-951C-4B1E-837B-16318702A9D1}" srcOrd="0" destOrd="0" parTransId="{2EC211FC-9413-432D-8A63-82A82F9CA30D}" sibTransId="{4207A289-BDC4-4D0C-AB68-C5A95A96F8AC}"/>
    <dgm:cxn modelId="{77C1AD1B-5437-4E99-8554-622762F07AB5}" type="presOf" srcId="{C06DB302-951C-4B1E-837B-16318702A9D1}" destId="{EBE52405-C6D3-49B8-A5DB-A34F6E17173E}" srcOrd="0" destOrd="0" presId="urn:microsoft.com/office/officeart/2005/8/layout/vList5"/>
    <dgm:cxn modelId="{15332021-0B4B-4E1F-A0A4-A5FF87933B8D}" type="presOf" srcId="{94C4E891-8796-4FB2-9767-84380CE13B39}" destId="{EBE52405-C6D3-49B8-A5DB-A34F6E17173E}" srcOrd="0" destOrd="1" presId="urn:microsoft.com/office/officeart/2005/8/layout/vList5"/>
    <dgm:cxn modelId="{F03C9546-03EC-4E80-BAB3-A24A03076CFF}" type="presOf" srcId="{1E37DB9F-AC6E-4A8C-8225-18E894894DC7}" destId="{586C46D8-FA7B-430F-B151-2B83C45E41D4}" srcOrd="0" destOrd="0" presId="urn:microsoft.com/office/officeart/2005/8/layout/vList5"/>
    <dgm:cxn modelId="{1BF51667-CBB2-4AA4-A938-CE0FAF6DC115}" srcId="{DB2CE0F1-BEBB-40E4-B773-7A158295E16E}" destId="{240BDA74-BD97-469F-9CDB-E380D8C8010D}" srcOrd="3" destOrd="0" parTransId="{1C0B348D-FDE0-4C16-A280-75F5CFF24628}" sibTransId="{AC505DED-87F1-4E8C-944A-96073791A16E}"/>
    <dgm:cxn modelId="{ED226479-7342-4B6F-8D7C-445B9C4CF24D}" srcId="{DB2CE0F1-BEBB-40E4-B773-7A158295E16E}" destId="{94C4E891-8796-4FB2-9767-84380CE13B39}" srcOrd="1" destOrd="0" parTransId="{5D9EA186-C5FB-48F8-A827-D503606ACF00}" sibTransId="{FA6A979F-B4E1-45AC-AB0C-C703984D3940}"/>
    <dgm:cxn modelId="{78192A95-92B4-42A8-BC9A-369C63882EE8}" srcId="{DB2CE0F1-BEBB-40E4-B773-7A158295E16E}" destId="{FE82F729-2F3C-4388-B8C1-EE662B1D5293}" srcOrd="2" destOrd="0" parTransId="{09392F13-337E-461C-A114-A2F07B8CAFDC}" sibTransId="{45D93046-8EEE-476F-A89E-425F319AC3CF}"/>
    <dgm:cxn modelId="{B48EC19C-0317-40DE-94C4-BF3C81B0C9E5}" type="presOf" srcId="{DB2CE0F1-BEBB-40E4-B773-7A158295E16E}" destId="{3C93FF0C-FCFE-4B5D-993A-AF9F2F146DDB}" srcOrd="0" destOrd="0" presId="urn:microsoft.com/office/officeart/2005/8/layout/vList5"/>
    <dgm:cxn modelId="{0FF852A8-2EBC-4D8F-9E5D-4D92E31B9F30}" srcId="{1E37DB9F-AC6E-4A8C-8225-18E894894DC7}" destId="{DB2CE0F1-BEBB-40E4-B773-7A158295E16E}" srcOrd="0" destOrd="0" parTransId="{67607AD9-961E-4838-8EA8-ECEA4995F842}" sibTransId="{A25F6258-89FE-4891-BE09-9D9D7374404F}"/>
    <dgm:cxn modelId="{6FDBAFBB-DB67-43A6-B0A3-35268F6160FF}" type="presOf" srcId="{240BDA74-BD97-469F-9CDB-E380D8C8010D}" destId="{EBE52405-C6D3-49B8-A5DB-A34F6E17173E}" srcOrd="0" destOrd="3" presId="urn:microsoft.com/office/officeart/2005/8/layout/vList5"/>
    <dgm:cxn modelId="{D95B7ACC-E9B5-4AA1-A8AC-59C23C9360EE}" type="presOf" srcId="{FE82F729-2F3C-4388-B8C1-EE662B1D5293}" destId="{EBE52405-C6D3-49B8-A5DB-A34F6E17173E}" srcOrd="0" destOrd="2" presId="urn:microsoft.com/office/officeart/2005/8/layout/vList5"/>
    <dgm:cxn modelId="{1E2E2F9B-FA81-4E50-AB70-D734E0528394}" type="presParOf" srcId="{586C46D8-FA7B-430F-B151-2B83C45E41D4}" destId="{EA29B7EA-4328-4E06-978F-8C18A19F773E}" srcOrd="0" destOrd="0" presId="urn:microsoft.com/office/officeart/2005/8/layout/vList5"/>
    <dgm:cxn modelId="{FB4590F6-A144-4CF9-82BF-F18AA9BA090B}" type="presParOf" srcId="{EA29B7EA-4328-4E06-978F-8C18A19F773E}" destId="{3C93FF0C-FCFE-4B5D-993A-AF9F2F146DDB}" srcOrd="0" destOrd="0" presId="urn:microsoft.com/office/officeart/2005/8/layout/vList5"/>
    <dgm:cxn modelId="{7B0E7454-FB73-4AC1-8564-266E189E5D59}" type="presParOf" srcId="{EA29B7EA-4328-4E06-978F-8C18A19F773E}" destId="{EBE52405-C6D3-49B8-A5DB-A34F6E17173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18E23E7D-2E5F-4887-B369-3590E34BAEDC}" type="doc">
      <dgm:prSet loTypeId="urn:microsoft.com/office/officeart/2005/8/layout/vList5" loCatId="list" qsTypeId="urn:microsoft.com/office/officeart/2005/8/quickstyle/simple1" qsCatId="simple" csTypeId="urn:microsoft.com/office/officeart/2005/8/colors/accent4_2" csCatId="accent4" phldr="1"/>
      <dgm:spPr/>
      <dgm:t>
        <a:bodyPr/>
        <a:lstStyle/>
        <a:p>
          <a:endParaRPr lang="es-ES"/>
        </a:p>
      </dgm:t>
    </dgm:pt>
    <dgm:pt modelId="{F83CC92D-373B-4333-A108-7490EFE41EC5}">
      <dgm:prSet custT="1"/>
      <dgm:spPr/>
      <dgm:t>
        <a:bodyPr/>
        <a:lstStyle/>
        <a:p>
          <a:r>
            <a:rPr lang="es-ES" sz="3700" dirty="0"/>
            <a:t>Antecedentes personales</a:t>
          </a:r>
        </a:p>
      </dgm:t>
    </dgm:pt>
    <dgm:pt modelId="{A8D4A4C5-5E20-4059-8F40-32F172D2FC26}" type="parTrans" cxnId="{11DFF6A9-0039-4275-B6F6-0EDD243FF7FA}">
      <dgm:prSet/>
      <dgm:spPr/>
      <dgm:t>
        <a:bodyPr/>
        <a:lstStyle/>
        <a:p>
          <a:endParaRPr lang="es-ES"/>
        </a:p>
      </dgm:t>
    </dgm:pt>
    <dgm:pt modelId="{5ACE3C3A-E2D5-44DC-BEE2-74C7CFB0DA1B}" type="sibTrans" cxnId="{11DFF6A9-0039-4275-B6F6-0EDD243FF7FA}">
      <dgm:prSet/>
      <dgm:spPr/>
      <dgm:t>
        <a:bodyPr/>
        <a:lstStyle/>
        <a:p>
          <a:endParaRPr lang="es-ES"/>
        </a:p>
      </dgm:t>
    </dgm:pt>
    <dgm:pt modelId="{366CA2AA-5044-4AF3-A4A4-C2142FDCB2C8}">
      <dgm:prSet/>
      <dgm:spPr/>
      <dgm:t>
        <a:bodyPr/>
        <a:lstStyle/>
        <a:p>
          <a:pPr algn="l"/>
          <a:r>
            <a:rPr lang="es-ES" dirty="0"/>
            <a:t>Recabar si visión/audición son normales.</a:t>
          </a:r>
        </a:p>
      </dgm:t>
    </dgm:pt>
    <dgm:pt modelId="{B6EE87A2-FC47-4D7E-A9BF-C9AD25530F69}" type="parTrans" cxnId="{BC23A548-E2DB-4377-8CA5-59E716332137}">
      <dgm:prSet/>
      <dgm:spPr/>
      <dgm:t>
        <a:bodyPr/>
        <a:lstStyle/>
        <a:p>
          <a:endParaRPr lang="es-ES"/>
        </a:p>
      </dgm:t>
    </dgm:pt>
    <dgm:pt modelId="{F3B2AAB4-BAB0-4650-86EA-61257400296A}" type="sibTrans" cxnId="{BC23A548-E2DB-4377-8CA5-59E716332137}">
      <dgm:prSet/>
      <dgm:spPr/>
      <dgm:t>
        <a:bodyPr/>
        <a:lstStyle/>
        <a:p>
          <a:endParaRPr lang="es-ES"/>
        </a:p>
      </dgm:t>
    </dgm:pt>
    <dgm:pt modelId="{8B59E9F2-20C8-47B1-A980-1ADE6AD3EF9C}">
      <dgm:prSet/>
      <dgm:spPr/>
      <dgm:t>
        <a:bodyPr/>
        <a:lstStyle/>
        <a:p>
          <a:pPr algn="l"/>
          <a:r>
            <a:rPr lang="es-ES" dirty="0"/>
            <a:t>Posibles enfermedades médicas previas: enfermedad neurológica, infecciosa, </a:t>
          </a:r>
          <a:r>
            <a:rPr lang="es-ES" u="none" dirty="0"/>
            <a:t>T. sueño, </a:t>
          </a:r>
          <a:r>
            <a:rPr lang="es-ES" dirty="0" err="1"/>
            <a:t>metabolopatías</a:t>
          </a:r>
          <a:r>
            <a:rPr lang="es-ES" dirty="0"/>
            <a:t>, cromosomopatías, TCE, u otros accidentes.</a:t>
          </a:r>
        </a:p>
      </dgm:t>
    </dgm:pt>
    <dgm:pt modelId="{DF0A4FF4-C6B0-4FEA-806D-E0FA4742B8A2}" type="parTrans" cxnId="{97D4F235-96E3-4711-86C1-8A79D0AC062F}">
      <dgm:prSet/>
      <dgm:spPr/>
      <dgm:t>
        <a:bodyPr/>
        <a:lstStyle/>
        <a:p>
          <a:endParaRPr lang="es-ES"/>
        </a:p>
      </dgm:t>
    </dgm:pt>
    <dgm:pt modelId="{D29406A6-047C-4898-80CA-66ED2FD6281A}" type="sibTrans" cxnId="{97D4F235-96E3-4711-86C1-8A79D0AC062F}">
      <dgm:prSet/>
      <dgm:spPr/>
      <dgm:t>
        <a:bodyPr/>
        <a:lstStyle/>
        <a:p>
          <a:endParaRPr lang="es-ES"/>
        </a:p>
      </dgm:t>
    </dgm:pt>
    <dgm:pt modelId="{B2312745-77EC-4C09-94CE-6DE7385032F8}">
      <dgm:prSet/>
      <dgm:spPr/>
      <dgm:t>
        <a:bodyPr/>
        <a:lstStyle/>
        <a:p>
          <a:pPr algn="l"/>
          <a:r>
            <a:rPr lang="es-ES" dirty="0"/>
            <a:t> Antecedentes de maltrato de todo tipo.</a:t>
          </a:r>
        </a:p>
      </dgm:t>
    </dgm:pt>
    <dgm:pt modelId="{A569BFAA-CE0E-4FA8-85C4-85C1C47BF191}" type="parTrans" cxnId="{18A4FCF7-753E-4316-BBA4-24D7FB3551BC}">
      <dgm:prSet/>
      <dgm:spPr/>
    </dgm:pt>
    <dgm:pt modelId="{CEABD738-679C-4CDF-B347-4AEF652A25B8}" type="sibTrans" cxnId="{18A4FCF7-753E-4316-BBA4-24D7FB3551BC}">
      <dgm:prSet/>
      <dgm:spPr/>
    </dgm:pt>
    <dgm:pt modelId="{D653883F-7EE0-4CC9-988F-A7A2D74FA63D}">
      <dgm:prSet/>
      <dgm:spPr/>
      <dgm:t>
        <a:bodyPr/>
        <a:lstStyle/>
        <a:p>
          <a:pPr algn="l"/>
          <a:r>
            <a:rPr lang="es-ES" dirty="0"/>
            <a:t>Uso de medicaciones o drogas: sobre todo en adolescentes.</a:t>
          </a:r>
        </a:p>
      </dgm:t>
    </dgm:pt>
    <dgm:pt modelId="{54B0E455-2A6A-4250-8082-BA1BE81EDE62}" type="parTrans" cxnId="{62D4B2C9-E217-4E2B-8457-B882366177AB}">
      <dgm:prSet/>
      <dgm:spPr/>
    </dgm:pt>
    <dgm:pt modelId="{8FD732F1-E229-4E7A-9AA5-99C53274FF3A}" type="sibTrans" cxnId="{62D4B2C9-E217-4E2B-8457-B882366177AB}">
      <dgm:prSet/>
      <dgm:spPr/>
    </dgm:pt>
    <dgm:pt modelId="{BBA0E7F6-1A04-47F8-BA28-65E2850A0C19}" type="pres">
      <dgm:prSet presAssocID="{18E23E7D-2E5F-4887-B369-3590E34BAEDC}" presName="Name0" presStyleCnt="0">
        <dgm:presLayoutVars>
          <dgm:dir/>
          <dgm:animLvl val="lvl"/>
          <dgm:resizeHandles val="exact"/>
        </dgm:presLayoutVars>
      </dgm:prSet>
      <dgm:spPr/>
    </dgm:pt>
    <dgm:pt modelId="{340775C4-6A47-464C-8AFE-298AC57EFB3A}" type="pres">
      <dgm:prSet presAssocID="{F83CC92D-373B-4333-A108-7490EFE41EC5}" presName="linNode" presStyleCnt="0"/>
      <dgm:spPr/>
    </dgm:pt>
    <dgm:pt modelId="{D7A63B52-A6CC-49C1-9FA3-707A91A40E72}" type="pres">
      <dgm:prSet presAssocID="{F83CC92D-373B-4333-A108-7490EFE41EC5}" presName="parentText" presStyleLbl="node1" presStyleIdx="0" presStyleCnt="1" custLinFactNeighborX="607">
        <dgm:presLayoutVars>
          <dgm:chMax val="1"/>
          <dgm:bulletEnabled val="1"/>
        </dgm:presLayoutVars>
      </dgm:prSet>
      <dgm:spPr/>
    </dgm:pt>
    <dgm:pt modelId="{4F4CDBDD-A7FF-4408-B7BC-3AFFD057FEF7}" type="pres">
      <dgm:prSet presAssocID="{F83CC92D-373B-4333-A108-7490EFE41EC5}" presName="descendantText" presStyleLbl="alignAccFollowNode1" presStyleIdx="0" presStyleCnt="1" custScaleY="119060" custLinFactNeighborX="508" custLinFactNeighborY="3038">
        <dgm:presLayoutVars>
          <dgm:bulletEnabled val="1"/>
        </dgm:presLayoutVars>
      </dgm:prSet>
      <dgm:spPr/>
    </dgm:pt>
  </dgm:ptLst>
  <dgm:cxnLst>
    <dgm:cxn modelId="{47302003-EA1E-40CA-9FE9-B78046BC1301}" type="presOf" srcId="{8B59E9F2-20C8-47B1-A980-1ADE6AD3EF9C}" destId="{4F4CDBDD-A7FF-4408-B7BC-3AFFD057FEF7}" srcOrd="0" destOrd="1" presId="urn:microsoft.com/office/officeart/2005/8/layout/vList5"/>
    <dgm:cxn modelId="{2FC1B20F-031B-4D0E-BC31-173F0A531499}" type="presOf" srcId="{366CA2AA-5044-4AF3-A4A4-C2142FDCB2C8}" destId="{4F4CDBDD-A7FF-4408-B7BC-3AFFD057FEF7}" srcOrd="0" destOrd="0" presId="urn:microsoft.com/office/officeart/2005/8/layout/vList5"/>
    <dgm:cxn modelId="{97D4F235-96E3-4711-86C1-8A79D0AC062F}" srcId="{F83CC92D-373B-4333-A108-7490EFE41EC5}" destId="{8B59E9F2-20C8-47B1-A980-1ADE6AD3EF9C}" srcOrd="1" destOrd="0" parTransId="{DF0A4FF4-C6B0-4FEA-806D-E0FA4742B8A2}" sibTransId="{D29406A6-047C-4898-80CA-66ED2FD6281A}"/>
    <dgm:cxn modelId="{BC23A548-E2DB-4377-8CA5-59E716332137}" srcId="{F83CC92D-373B-4333-A108-7490EFE41EC5}" destId="{366CA2AA-5044-4AF3-A4A4-C2142FDCB2C8}" srcOrd="0" destOrd="0" parTransId="{B6EE87A2-FC47-4D7E-A9BF-C9AD25530F69}" sibTransId="{F3B2AAB4-BAB0-4650-86EA-61257400296A}"/>
    <dgm:cxn modelId="{D644CF72-C22D-4C87-B34F-FD01746A015F}" type="presOf" srcId="{18E23E7D-2E5F-4887-B369-3590E34BAEDC}" destId="{BBA0E7F6-1A04-47F8-BA28-65E2850A0C19}" srcOrd="0" destOrd="0" presId="urn:microsoft.com/office/officeart/2005/8/layout/vList5"/>
    <dgm:cxn modelId="{9766388D-64FF-4648-997B-B6B3BEA10F31}" type="presOf" srcId="{D653883F-7EE0-4CC9-988F-A7A2D74FA63D}" destId="{4F4CDBDD-A7FF-4408-B7BC-3AFFD057FEF7}" srcOrd="0" destOrd="3" presId="urn:microsoft.com/office/officeart/2005/8/layout/vList5"/>
    <dgm:cxn modelId="{F6884FA3-13EF-4F20-9A27-661FFCB66827}" type="presOf" srcId="{F83CC92D-373B-4333-A108-7490EFE41EC5}" destId="{D7A63B52-A6CC-49C1-9FA3-707A91A40E72}" srcOrd="0" destOrd="0" presId="urn:microsoft.com/office/officeart/2005/8/layout/vList5"/>
    <dgm:cxn modelId="{11DFF6A9-0039-4275-B6F6-0EDD243FF7FA}" srcId="{18E23E7D-2E5F-4887-B369-3590E34BAEDC}" destId="{F83CC92D-373B-4333-A108-7490EFE41EC5}" srcOrd="0" destOrd="0" parTransId="{A8D4A4C5-5E20-4059-8F40-32F172D2FC26}" sibTransId="{5ACE3C3A-E2D5-44DC-BEE2-74C7CFB0DA1B}"/>
    <dgm:cxn modelId="{62D4B2C9-E217-4E2B-8457-B882366177AB}" srcId="{F83CC92D-373B-4333-A108-7490EFE41EC5}" destId="{D653883F-7EE0-4CC9-988F-A7A2D74FA63D}" srcOrd="3" destOrd="0" parTransId="{54B0E455-2A6A-4250-8082-BA1BE81EDE62}" sibTransId="{8FD732F1-E229-4E7A-9AA5-99C53274FF3A}"/>
    <dgm:cxn modelId="{B2F09ED6-008D-4486-B042-4E74FFF1CAE2}" type="presOf" srcId="{B2312745-77EC-4C09-94CE-6DE7385032F8}" destId="{4F4CDBDD-A7FF-4408-B7BC-3AFFD057FEF7}" srcOrd="0" destOrd="2" presId="urn:microsoft.com/office/officeart/2005/8/layout/vList5"/>
    <dgm:cxn modelId="{18A4FCF7-753E-4316-BBA4-24D7FB3551BC}" srcId="{F83CC92D-373B-4333-A108-7490EFE41EC5}" destId="{B2312745-77EC-4C09-94CE-6DE7385032F8}" srcOrd="2" destOrd="0" parTransId="{A569BFAA-CE0E-4FA8-85C4-85C1C47BF191}" sibTransId="{CEABD738-679C-4CDF-B347-4AEF652A25B8}"/>
    <dgm:cxn modelId="{E8CBCC9F-C1B9-4A62-A053-0BF1B0842CCB}" type="presParOf" srcId="{BBA0E7F6-1A04-47F8-BA28-65E2850A0C19}" destId="{340775C4-6A47-464C-8AFE-298AC57EFB3A}" srcOrd="0" destOrd="0" presId="urn:microsoft.com/office/officeart/2005/8/layout/vList5"/>
    <dgm:cxn modelId="{5A1075BE-FEF2-4C87-AE1F-61C563488997}" type="presParOf" srcId="{340775C4-6A47-464C-8AFE-298AC57EFB3A}" destId="{D7A63B52-A6CC-49C1-9FA3-707A91A40E72}" srcOrd="0" destOrd="0" presId="urn:microsoft.com/office/officeart/2005/8/layout/vList5"/>
    <dgm:cxn modelId="{0EC5731E-2548-4DBF-990D-6B32F8CAFEFD}" type="presParOf" srcId="{340775C4-6A47-464C-8AFE-298AC57EFB3A}" destId="{4F4CDBDD-A7FF-4408-B7BC-3AFFD057FEF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6BC9A9F6-B1C6-49DB-9B4B-C39EBC756B3B}" type="doc">
      <dgm:prSet loTypeId="urn:microsoft.com/office/officeart/2005/8/layout/vList5" loCatId="list" qsTypeId="urn:microsoft.com/office/officeart/2005/8/quickstyle/simple1" qsCatId="simple" csTypeId="urn:microsoft.com/office/officeart/2005/8/colors/accent4_2" csCatId="accent4" phldr="1"/>
      <dgm:spPr/>
      <dgm:t>
        <a:bodyPr/>
        <a:lstStyle/>
        <a:p>
          <a:endParaRPr lang="es-ES"/>
        </a:p>
      </dgm:t>
    </dgm:pt>
    <dgm:pt modelId="{AB58E367-1175-4D3B-A963-8BC1A93C8DDE}">
      <dgm:prSet/>
      <dgm:spPr/>
      <dgm:t>
        <a:bodyPr/>
        <a:lstStyle/>
        <a:p>
          <a:r>
            <a:rPr lang="es-ES" b="1" u="none" dirty="0"/>
            <a:t>Funcionamiento Psicosocial del paciente: en la familia, escuela y con amigos:</a:t>
          </a:r>
          <a:endParaRPr lang="es-ES" u="none" dirty="0"/>
        </a:p>
      </dgm:t>
    </dgm:pt>
    <dgm:pt modelId="{E613E7F0-E4F6-420C-8077-D67CCF5BF4B8}" type="parTrans" cxnId="{25AE6793-B9CF-4863-AE9C-AE53E930A758}">
      <dgm:prSet/>
      <dgm:spPr/>
      <dgm:t>
        <a:bodyPr/>
        <a:lstStyle/>
        <a:p>
          <a:endParaRPr lang="es-ES"/>
        </a:p>
      </dgm:t>
    </dgm:pt>
    <dgm:pt modelId="{AA63CC04-0F87-4C9B-9C16-9A0901DF6468}" type="sibTrans" cxnId="{25AE6793-B9CF-4863-AE9C-AE53E930A758}">
      <dgm:prSet/>
      <dgm:spPr/>
      <dgm:t>
        <a:bodyPr/>
        <a:lstStyle/>
        <a:p>
          <a:endParaRPr lang="es-ES"/>
        </a:p>
      </dgm:t>
    </dgm:pt>
    <dgm:pt modelId="{B3B55991-C886-40BD-95D3-1C9A465C4C93}">
      <dgm:prSet/>
      <dgm:spPr/>
      <dgm:t>
        <a:bodyPr/>
        <a:lstStyle/>
        <a:p>
          <a:r>
            <a:rPr lang="es-ES"/>
            <a:t>¿Qué tal va en el colegio?</a:t>
          </a:r>
        </a:p>
      </dgm:t>
    </dgm:pt>
    <dgm:pt modelId="{169A35A6-A080-4A11-8D13-18474B6F65EE}" type="parTrans" cxnId="{874A7E9A-BB28-4165-AA66-42F152CDFC71}">
      <dgm:prSet/>
      <dgm:spPr/>
      <dgm:t>
        <a:bodyPr/>
        <a:lstStyle/>
        <a:p>
          <a:endParaRPr lang="es-ES"/>
        </a:p>
      </dgm:t>
    </dgm:pt>
    <dgm:pt modelId="{AACECC5D-39CC-4255-ABAE-FCA300F68032}" type="sibTrans" cxnId="{874A7E9A-BB28-4165-AA66-42F152CDFC71}">
      <dgm:prSet/>
      <dgm:spPr/>
      <dgm:t>
        <a:bodyPr/>
        <a:lstStyle/>
        <a:p>
          <a:endParaRPr lang="es-ES"/>
        </a:p>
      </dgm:t>
    </dgm:pt>
    <dgm:pt modelId="{21F0FEC1-E301-47A0-96AA-1F60872894A2}">
      <dgm:prSet/>
      <dgm:spPr/>
      <dgm:t>
        <a:bodyPr/>
        <a:lstStyle/>
        <a:p>
          <a:r>
            <a:rPr lang="es-ES"/>
            <a:t>¿Va contento?</a:t>
          </a:r>
        </a:p>
      </dgm:t>
    </dgm:pt>
    <dgm:pt modelId="{BB645CC3-22C8-4B4A-A6EA-071ADD3203FC}" type="parTrans" cxnId="{950555E2-D1D9-4B44-A168-9175D5863149}">
      <dgm:prSet/>
      <dgm:spPr/>
      <dgm:t>
        <a:bodyPr/>
        <a:lstStyle/>
        <a:p>
          <a:endParaRPr lang="es-ES"/>
        </a:p>
      </dgm:t>
    </dgm:pt>
    <dgm:pt modelId="{5D47F5AB-F50E-4C41-A3BE-6BEC0FD1371D}" type="sibTrans" cxnId="{950555E2-D1D9-4B44-A168-9175D5863149}">
      <dgm:prSet/>
      <dgm:spPr/>
      <dgm:t>
        <a:bodyPr/>
        <a:lstStyle/>
        <a:p>
          <a:endParaRPr lang="es-ES"/>
        </a:p>
      </dgm:t>
    </dgm:pt>
    <dgm:pt modelId="{F07C5E88-FE80-4635-8687-CCF1AE3CD50A}">
      <dgm:prSet/>
      <dgm:spPr/>
      <dgm:t>
        <a:bodyPr/>
        <a:lstStyle/>
        <a:p>
          <a:r>
            <a:rPr lang="es-ES"/>
            <a:t>¿Han detectado problemas de aprendizaje?</a:t>
          </a:r>
        </a:p>
      </dgm:t>
    </dgm:pt>
    <dgm:pt modelId="{C6D166D8-AE00-4A1B-8AD5-9E0F97FCE06B}" type="parTrans" cxnId="{B1A25916-FDC4-4DA9-B29C-C59DE94D0C72}">
      <dgm:prSet/>
      <dgm:spPr/>
      <dgm:t>
        <a:bodyPr/>
        <a:lstStyle/>
        <a:p>
          <a:endParaRPr lang="es-ES"/>
        </a:p>
      </dgm:t>
    </dgm:pt>
    <dgm:pt modelId="{48D5180B-8E01-4795-B517-47187F05FBF3}" type="sibTrans" cxnId="{B1A25916-FDC4-4DA9-B29C-C59DE94D0C72}">
      <dgm:prSet/>
      <dgm:spPr/>
      <dgm:t>
        <a:bodyPr/>
        <a:lstStyle/>
        <a:p>
          <a:endParaRPr lang="es-ES"/>
        </a:p>
      </dgm:t>
    </dgm:pt>
    <dgm:pt modelId="{D90BFC5D-B80D-49C3-8169-C87C9C772FBE}">
      <dgm:prSet/>
      <dgm:spPr/>
      <dgm:t>
        <a:bodyPr/>
        <a:lstStyle/>
        <a:p>
          <a:r>
            <a:rPr lang="es-ES"/>
            <a:t>¿Cómo es el comportamiento en el colegio, en casa y con los amigos?</a:t>
          </a:r>
        </a:p>
      </dgm:t>
    </dgm:pt>
    <dgm:pt modelId="{79EA330E-035D-4109-9F25-D970065A7701}" type="parTrans" cxnId="{D34ABA48-575F-4131-AE09-7E21EDB31E36}">
      <dgm:prSet/>
      <dgm:spPr/>
      <dgm:t>
        <a:bodyPr/>
        <a:lstStyle/>
        <a:p>
          <a:endParaRPr lang="es-ES"/>
        </a:p>
      </dgm:t>
    </dgm:pt>
    <dgm:pt modelId="{93C6E02E-B4B9-4384-B2A5-9A07C5A7B2C5}" type="sibTrans" cxnId="{D34ABA48-575F-4131-AE09-7E21EDB31E36}">
      <dgm:prSet/>
      <dgm:spPr/>
      <dgm:t>
        <a:bodyPr/>
        <a:lstStyle/>
        <a:p>
          <a:endParaRPr lang="es-ES"/>
        </a:p>
      </dgm:t>
    </dgm:pt>
    <dgm:pt modelId="{EB23CC89-8FA9-4B59-B753-CD8EF5C43DF7}">
      <dgm:prSet/>
      <dgm:spPr/>
      <dgm:t>
        <a:bodyPr/>
        <a:lstStyle/>
        <a:p>
          <a:r>
            <a:rPr lang="es-ES"/>
            <a:t>¿Tiene problemas para terminar las tareas escolares?</a:t>
          </a:r>
        </a:p>
      </dgm:t>
    </dgm:pt>
    <dgm:pt modelId="{D73867B8-F1D3-4A18-B000-BDF1AC2AA517}" type="parTrans" cxnId="{79A0515B-B6AA-4C80-BAE1-C9FFB5819DA0}">
      <dgm:prSet/>
      <dgm:spPr/>
      <dgm:t>
        <a:bodyPr/>
        <a:lstStyle/>
        <a:p>
          <a:endParaRPr lang="es-ES"/>
        </a:p>
      </dgm:t>
    </dgm:pt>
    <dgm:pt modelId="{4726CA9A-771D-44CC-8C82-AD9847A1535A}" type="sibTrans" cxnId="{79A0515B-B6AA-4C80-BAE1-C9FFB5819DA0}">
      <dgm:prSet/>
      <dgm:spPr/>
      <dgm:t>
        <a:bodyPr/>
        <a:lstStyle/>
        <a:p>
          <a:endParaRPr lang="es-ES"/>
        </a:p>
      </dgm:t>
    </dgm:pt>
    <dgm:pt modelId="{2EF774DF-34EF-4BD4-B38A-2FC43BFA2775}" type="pres">
      <dgm:prSet presAssocID="{6BC9A9F6-B1C6-49DB-9B4B-C39EBC756B3B}" presName="Name0" presStyleCnt="0">
        <dgm:presLayoutVars>
          <dgm:dir/>
          <dgm:animLvl val="lvl"/>
          <dgm:resizeHandles val="exact"/>
        </dgm:presLayoutVars>
      </dgm:prSet>
      <dgm:spPr/>
    </dgm:pt>
    <dgm:pt modelId="{0AAE738E-2D57-4CD6-BB3D-359749589276}" type="pres">
      <dgm:prSet presAssocID="{AB58E367-1175-4D3B-A963-8BC1A93C8DDE}" presName="linNode" presStyleCnt="0"/>
      <dgm:spPr/>
    </dgm:pt>
    <dgm:pt modelId="{FAB35D9D-0EF7-451A-BC37-DD45252772C3}" type="pres">
      <dgm:prSet presAssocID="{AB58E367-1175-4D3B-A963-8BC1A93C8DDE}" presName="parentText" presStyleLbl="node1" presStyleIdx="0" presStyleCnt="1">
        <dgm:presLayoutVars>
          <dgm:chMax val="1"/>
          <dgm:bulletEnabled val="1"/>
        </dgm:presLayoutVars>
      </dgm:prSet>
      <dgm:spPr/>
    </dgm:pt>
    <dgm:pt modelId="{5321E9A9-E7E6-457C-9A31-EE61F2C5E23F}" type="pres">
      <dgm:prSet presAssocID="{AB58E367-1175-4D3B-A963-8BC1A93C8DDE}" presName="descendantText" presStyleLbl="alignAccFollowNode1" presStyleIdx="0" presStyleCnt="1">
        <dgm:presLayoutVars>
          <dgm:bulletEnabled val="1"/>
        </dgm:presLayoutVars>
      </dgm:prSet>
      <dgm:spPr/>
    </dgm:pt>
  </dgm:ptLst>
  <dgm:cxnLst>
    <dgm:cxn modelId="{B1A25916-FDC4-4DA9-B29C-C59DE94D0C72}" srcId="{AB58E367-1175-4D3B-A963-8BC1A93C8DDE}" destId="{F07C5E88-FE80-4635-8687-CCF1AE3CD50A}" srcOrd="2" destOrd="0" parTransId="{C6D166D8-AE00-4A1B-8AD5-9E0F97FCE06B}" sibTransId="{48D5180B-8E01-4795-B517-47187F05FBF3}"/>
    <dgm:cxn modelId="{79A0515B-B6AA-4C80-BAE1-C9FFB5819DA0}" srcId="{AB58E367-1175-4D3B-A963-8BC1A93C8DDE}" destId="{EB23CC89-8FA9-4B59-B753-CD8EF5C43DF7}" srcOrd="4" destOrd="0" parTransId="{D73867B8-F1D3-4A18-B000-BDF1AC2AA517}" sibTransId="{4726CA9A-771D-44CC-8C82-AD9847A1535A}"/>
    <dgm:cxn modelId="{D34ABA48-575F-4131-AE09-7E21EDB31E36}" srcId="{AB58E367-1175-4D3B-A963-8BC1A93C8DDE}" destId="{D90BFC5D-B80D-49C3-8169-C87C9C772FBE}" srcOrd="3" destOrd="0" parTransId="{79EA330E-035D-4109-9F25-D970065A7701}" sibTransId="{93C6E02E-B4B9-4384-B2A5-9A07C5A7B2C5}"/>
    <dgm:cxn modelId="{75DEF152-312B-4A14-97C3-446A41A3BD1C}" type="presOf" srcId="{6BC9A9F6-B1C6-49DB-9B4B-C39EBC756B3B}" destId="{2EF774DF-34EF-4BD4-B38A-2FC43BFA2775}" srcOrd="0" destOrd="0" presId="urn:microsoft.com/office/officeart/2005/8/layout/vList5"/>
    <dgm:cxn modelId="{18B96182-6A6D-4456-BCB4-94B7DB3E24DA}" type="presOf" srcId="{AB58E367-1175-4D3B-A963-8BC1A93C8DDE}" destId="{FAB35D9D-0EF7-451A-BC37-DD45252772C3}" srcOrd="0" destOrd="0" presId="urn:microsoft.com/office/officeart/2005/8/layout/vList5"/>
    <dgm:cxn modelId="{1FDC5D8C-3F7B-4084-B6CC-87B2EB5B2068}" type="presOf" srcId="{EB23CC89-8FA9-4B59-B753-CD8EF5C43DF7}" destId="{5321E9A9-E7E6-457C-9A31-EE61F2C5E23F}" srcOrd="0" destOrd="4" presId="urn:microsoft.com/office/officeart/2005/8/layout/vList5"/>
    <dgm:cxn modelId="{25AE6793-B9CF-4863-AE9C-AE53E930A758}" srcId="{6BC9A9F6-B1C6-49DB-9B4B-C39EBC756B3B}" destId="{AB58E367-1175-4D3B-A963-8BC1A93C8DDE}" srcOrd="0" destOrd="0" parTransId="{E613E7F0-E4F6-420C-8077-D67CCF5BF4B8}" sibTransId="{AA63CC04-0F87-4C9B-9C16-9A0901DF6468}"/>
    <dgm:cxn modelId="{874A7E9A-BB28-4165-AA66-42F152CDFC71}" srcId="{AB58E367-1175-4D3B-A963-8BC1A93C8DDE}" destId="{B3B55991-C886-40BD-95D3-1C9A465C4C93}" srcOrd="0" destOrd="0" parTransId="{169A35A6-A080-4A11-8D13-18474B6F65EE}" sibTransId="{AACECC5D-39CC-4255-ABAE-FCA300F68032}"/>
    <dgm:cxn modelId="{BFD7A9A1-C0F4-40AD-AC11-AF81A29F404B}" type="presOf" srcId="{21F0FEC1-E301-47A0-96AA-1F60872894A2}" destId="{5321E9A9-E7E6-457C-9A31-EE61F2C5E23F}" srcOrd="0" destOrd="1" presId="urn:microsoft.com/office/officeart/2005/8/layout/vList5"/>
    <dgm:cxn modelId="{B63500B3-B0B2-4B36-9A13-FBFA7A7F606A}" type="presOf" srcId="{B3B55991-C886-40BD-95D3-1C9A465C4C93}" destId="{5321E9A9-E7E6-457C-9A31-EE61F2C5E23F}" srcOrd="0" destOrd="0" presId="urn:microsoft.com/office/officeart/2005/8/layout/vList5"/>
    <dgm:cxn modelId="{848C6CCA-FD2A-477F-B4C8-1E43CC819343}" type="presOf" srcId="{F07C5E88-FE80-4635-8687-CCF1AE3CD50A}" destId="{5321E9A9-E7E6-457C-9A31-EE61F2C5E23F}" srcOrd="0" destOrd="2" presId="urn:microsoft.com/office/officeart/2005/8/layout/vList5"/>
    <dgm:cxn modelId="{950555E2-D1D9-4B44-A168-9175D5863149}" srcId="{AB58E367-1175-4D3B-A963-8BC1A93C8DDE}" destId="{21F0FEC1-E301-47A0-96AA-1F60872894A2}" srcOrd="1" destOrd="0" parTransId="{BB645CC3-22C8-4B4A-A6EA-071ADD3203FC}" sibTransId="{5D47F5AB-F50E-4C41-A3BE-6BEC0FD1371D}"/>
    <dgm:cxn modelId="{968D7AF3-50A8-443B-8BFC-67692B9A418F}" type="presOf" srcId="{D90BFC5D-B80D-49C3-8169-C87C9C772FBE}" destId="{5321E9A9-E7E6-457C-9A31-EE61F2C5E23F}" srcOrd="0" destOrd="3" presId="urn:microsoft.com/office/officeart/2005/8/layout/vList5"/>
    <dgm:cxn modelId="{348666A0-DF06-40C1-9CBF-34B8E242C955}" type="presParOf" srcId="{2EF774DF-34EF-4BD4-B38A-2FC43BFA2775}" destId="{0AAE738E-2D57-4CD6-BB3D-359749589276}" srcOrd="0" destOrd="0" presId="urn:microsoft.com/office/officeart/2005/8/layout/vList5"/>
    <dgm:cxn modelId="{9E667FA0-88EF-47B9-858D-98C371D7CB6A}" type="presParOf" srcId="{0AAE738E-2D57-4CD6-BB3D-359749589276}" destId="{FAB35D9D-0EF7-451A-BC37-DD45252772C3}" srcOrd="0" destOrd="0" presId="urn:microsoft.com/office/officeart/2005/8/layout/vList5"/>
    <dgm:cxn modelId="{B6655FDE-773C-405F-AA8D-6585F5C7829A}" type="presParOf" srcId="{0AAE738E-2D57-4CD6-BB3D-359749589276}" destId="{5321E9A9-E7E6-457C-9A31-EE61F2C5E23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0FB2C8D1-06AD-4B4C-B101-9BD78A8617EB}" type="doc">
      <dgm:prSet loTypeId="urn:microsoft.com/office/officeart/2005/8/layout/vList5" loCatId="list" qsTypeId="urn:microsoft.com/office/officeart/2005/8/quickstyle/simple1" qsCatId="simple" csTypeId="urn:microsoft.com/office/officeart/2005/8/colors/accent4_2" csCatId="accent4" phldr="1"/>
      <dgm:spPr/>
      <dgm:t>
        <a:bodyPr/>
        <a:lstStyle/>
        <a:p>
          <a:endParaRPr lang="es-ES"/>
        </a:p>
      </dgm:t>
    </dgm:pt>
    <dgm:pt modelId="{9ABDD77B-29EE-4212-9F52-1BD499225946}">
      <dgm:prSet/>
      <dgm:spPr/>
      <dgm:t>
        <a:bodyPr/>
        <a:lstStyle/>
        <a:p>
          <a:r>
            <a:rPr lang="es-ES" u="sng"/>
            <a:t>Antecedentes Familiares en padres/cuidadores</a:t>
          </a:r>
          <a:endParaRPr lang="es-ES"/>
        </a:p>
      </dgm:t>
    </dgm:pt>
    <dgm:pt modelId="{F2DDE803-7635-4DC7-8F0A-5D999AA6C781}" type="parTrans" cxnId="{60CE0A4B-B612-4985-B0F0-7ED1251D8405}">
      <dgm:prSet/>
      <dgm:spPr/>
      <dgm:t>
        <a:bodyPr/>
        <a:lstStyle/>
        <a:p>
          <a:endParaRPr lang="es-ES"/>
        </a:p>
      </dgm:t>
    </dgm:pt>
    <dgm:pt modelId="{4FB87ED8-667D-4249-8731-EFACE44A1337}" type="sibTrans" cxnId="{60CE0A4B-B612-4985-B0F0-7ED1251D8405}">
      <dgm:prSet/>
      <dgm:spPr/>
      <dgm:t>
        <a:bodyPr/>
        <a:lstStyle/>
        <a:p>
          <a:endParaRPr lang="es-ES"/>
        </a:p>
      </dgm:t>
    </dgm:pt>
    <dgm:pt modelId="{A014928C-A6FF-4772-9B66-FEEE0B34FD22}">
      <dgm:prSet custT="1"/>
      <dgm:spPr/>
      <dgm:t>
        <a:bodyPr/>
        <a:lstStyle/>
        <a:p>
          <a:r>
            <a:rPr lang="es-ES" sz="1800" dirty="0"/>
            <a:t>posibles enfermedades físicas y mentales, en especial </a:t>
          </a:r>
          <a:r>
            <a:rPr lang="es-ES" sz="1800" b="1" dirty="0"/>
            <a:t>TDAH !!!!!</a:t>
          </a:r>
          <a:endParaRPr lang="es-ES" sz="1800" dirty="0"/>
        </a:p>
      </dgm:t>
    </dgm:pt>
    <dgm:pt modelId="{ED7813D3-F2FF-4676-A253-8CF8A276D76D}" type="parTrans" cxnId="{4507FE27-C5E6-4D41-BCD3-450D2A397B5B}">
      <dgm:prSet/>
      <dgm:spPr/>
      <dgm:t>
        <a:bodyPr/>
        <a:lstStyle/>
        <a:p>
          <a:endParaRPr lang="es-ES"/>
        </a:p>
      </dgm:t>
    </dgm:pt>
    <dgm:pt modelId="{0F88D4BA-43DB-484C-BA91-D573FB124315}" type="sibTrans" cxnId="{4507FE27-C5E6-4D41-BCD3-450D2A397B5B}">
      <dgm:prSet/>
      <dgm:spPr/>
      <dgm:t>
        <a:bodyPr/>
        <a:lstStyle/>
        <a:p>
          <a:endParaRPr lang="es-ES"/>
        </a:p>
      </dgm:t>
    </dgm:pt>
    <dgm:pt modelId="{98A96DF0-AE0A-48F9-8E34-453BDCAD8333}">
      <dgm:prSet custT="1"/>
      <dgm:spPr/>
      <dgm:t>
        <a:bodyPr/>
        <a:lstStyle/>
        <a:p>
          <a:r>
            <a:rPr lang="es-ES" sz="1800" dirty="0"/>
            <a:t>Sintomatología desadaptativa atribuible a un TDAH no diagnosticado</a:t>
          </a:r>
        </a:p>
      </dgm:t>
    </dgm:pt>
    <dgm:pt modelId="{D0101F59-713B-4131-BA7C-2E35E6378EAE}" type="parTrans" cxnId="{FBB4F5F1-E1E6-42EE-8567-61F51CB51415}">
      <dgm:prSet/>
      <dgm:spPr/>
      <dgm:t>
        <a:bodyPr/>
        <a:lstStyle/>
        <a:p>
          <a:endParaRPr lang="es-ES"/>
        </a:p>
      </dgm:t>
    </dgm:pt>
    <dgm:pt modelId="{76E2A050-A378-4601-BAE3-92476645CFF1}" type="sibTrans" cxnId="{FBB4F5F1-E1E6-42EE-8567-61F51CB51415}">
      <dgm:prSet/>
      <dgm:spPr/>
      <dgm:t>
        <a:bodyPr/>
        <a:lstStyle/>
        <a:p>
          <a:endParaRPr lang="es-ES"/>
        </a:p>
      </dgm:t>
    </dgm:pt>
    <dgm:pt modelId="{1A976AB7-C20B-4CCC-879A-8C89D291657E}">
      <dgm:prSet custT="1"/>
      <dgm:spPr/>
      <dgm:t>
        <a:bodyPr/>
        <a:lstStyle/>
        <a:p>
          <a:r>
            <a:rPr lang="es-ES" sz="1800" dirty="0"/>
            <a:t>Trastornos del comportamiento.</a:t>
          </a:r>
        </a:p>
      </dgm:t>
    </dgm:pt>
    <dgm:pt modelId="{45C92817-02B0-46A0-A808-D7F7F987F46F}" type="parTrans" cxnId="{CB23371C-5037-447A-BF78-7450FA578025}">
      <dgm:prSet/>
      <dgm:spPr/>
      <dgm:t>
        <a:bodyPr/>
        <a:lstStyle/>
        <a:p>
          <a:endParaRPr lang="es-ES"/>
        </a:p>
      </dgm:t>
    </dgm:pt>
    <dgm:pt modelId="{6283F8C4-A30B-45F4-97D9-9D4897C12A31}" type="sibTrans" cxnId="{CB23371C-5037-447A-BF78-7450FA578025}">
      <dgm:prSet/>
      <dgm:spPr/>
      <dgm:t>
        <a:bodyPr/>
        <a:lstStyle/>
        <a:p>
          <a:endParaRPr lang="es-ES"/>
        </a:p>
      </dgm:t>
    </dgm:pt>
    <dgm:pt modelId="{23E07615-BCE9-41AC-A26F-C884AFD6C73C}">
      <dgm:prSet custT="1"/>
      <dgm:spPr/>
      <dgm:t>
        <a:bodyPr/>
        <a:lstStyle/>
        <a:p>
          <a:r>
            <a:rPr lang="es-ES" sz="1800" dirty="0"/>
            <a:t>Depresión, ansiedad.</a:t>
          </a:r>
        </a:p>
      </dgm:t>
    </dgm:pt>
    <dgm:pt modelId="{BFB3D23D-1B0D-437C-80F2-7809F11A18B2}" type="parTrans" cxnId="{7242CDCC-E28A-4823-9CC5-BB3996CD81F2}">
      <dgm:prSet/>
      <dgm:spPr/>
      <dgm:t>
        <a:bodyPr/>
        <a:lstStyle/>
        <a:p>
          <a:endParaRPr lang="es-ES"/>
        </a:p>
      </dgm:t>
    </dgm:pt>
    <dgm:pt modelId="{D5252858-75D6-43ED-83CB-D43D9F58ABBA}" type="sibTrans" cxnId="{7242CDCC-E28A-4823-9CC5-BB3996CD81F2}">
      <dgm:prSet/>
      <dgm:spPr/>
      <dgm:t>
        <a:bodyPr/>
        <a:lstStyle/>
        <a:p>
          <a:endParaRPr lang="es-ES"/>
        </a:p>
      </dgm:t>
    </dgm:pt>
    <dgm:pt modelId="{CA8CEDF4-9F6D-4E89-8999-1B3CD5B6EC71}">
      <dgm:prSet custT="1"/>
      <dgm:spPr/>
      <dgm:t>
        <a:bodyPr/>
        <a:lstStyle/>
        <a:p>
          <a:r>
            <a:rPr lang="es-ES" sz="1800" dirty="0"/>
            <a:t>Trastornos de aprendizaje.</a:t>
          </a:r>
        </a:p>
      </dgm:t>
    </dgm:pt>
    <dgm:pt modelId="{7D13181D-AC5D-41E4-95B9-DAE7B4B9ECD1}" type="parTrans" cxnId="{B4E3E4B0-3E7A-4269-BC08-3AABCE956D9A}">
      <dgm:prSet/>
      <dgm:spPr/>
      <dgm:t>
        <a:bodyPr/>
        <a:lstStyle/>
        <a:p>
          <a:endParaRPr lang="es-ES"/>
        </a:p>
      </dgm:t>
    </dgm:pt>
    <dgm:pt modelId="{7026BA67-5F53-4D9F-AD16-8345FE49017C}" type="sibTrans" cxnId="{B4E3E4B0-3E7A-4269-BC08-3AABCE956D9A}">
      <dgm:prSet/>
      <dgm:spPr/>
      <dgm:t>
        <a:bodyPr/>
        <a:lstStyle/>
        <a:p>
          <a:endParaRPr lang="es-ES"/>
        </a:p>
      </dgm:t>
    </dgm:pt>
    <dgm:pt modelId="{1CC0C5E4-4677-4A95-AD16-3C5D3FB414E1}">
      <dgm:prSet custT="1"/>
      <dgm:spPr/>
      <dgm:t>
        <a:bodyPr/>
        <a:lstStyle/>
        <a:p>
          <a:r>
            <a:rPr lang="es-ES" sz="1800" dirty="0"/>
            <a:t>Tics, T. de sueño, T. del espectro autista.</a:t>
          </a:r>
        </a:p>
      </dgm:t>
    </dgm:pt>
    <dgm:pt modelId="{D9ED8584-002E-4429-AD7F-936082A8BD9C}" type="parTrans" cxnId="{0C27C981-1ECE-4A18-8A82-5B8269582BC6}">
      <dgm:prSet/>
      <dgm:spPr/>
      <dgm:t>
        <a:bodyPr/>
        <a:lstStyle/>
        <a:p>
          <a:endParaRPr lang="es-ES"/>
        </a:p>
      </dgm:t>
    </dgm:pt>
    <dgm:pt modelId="{9FC75E57-D0D8-4EE7-A729-293E626BFCF2}" type="sibTrans" cxnId="{0C27C981-1ECE-4A18-8A82-5B8269582BC6}">
      <dgm:prSet/>
      <dgm:spPr/>
      <dgm:t>
        <a:bodyPr/>
        <a:lstStyle/>
        <a:p>
          <a:endParaRPr lang="es-ES"/>
        </a:p>
      </dgm:t>
    </dgm:pt>
    <dgm:pt modelId="{5FD0084E-FC03-4D9A-A1EF-1C13B9EEBD86}">
      <dgm:prSet custT="1"/>
      <dgm:spPr/>
      <dgm:t>
        <a:bodyPr/>
        <a:lstStyle/>
        <a:p>
          <a:r>
            <a:rPr lang="es-ES" sz="1800" dirty="0"/>
            <a:t>Alcoholismo, consumo de sustancias</a:t>
          </a:r>
          <a:r>
            <a:rPr lang="es-ES" sz="1600" dirty="0"/>
            <a:t>.</a:t>
          </a:r>
        </a:p>
      </dgm:t>
    </dgm:pt>
    <dgm:pt modelId="{796217B7-C7AD-4DD3-85C6-33DDECE07DA2}" type="parTrans" cxnId="{29088459-AE0D-400E-AAE1-FE86F957C897}">
      <dgm:prSet/>
      <dgm:spPr/>
      <dgm:t>
        <a:bodyPr/>
        <a:lstStyle/>
        <a:p>
          <a:endParaRPr lang="es-ES"/>
        </a:p>
      </dgm:t>
    </dgm:pt>
    <dgm:pt modelId="{69E39D45-665C-4EE9-B057-455BEBAED38F}" type="sibTrans" cxnId="{29088459-AE0D-400E-AAE1-FE86F957C897}">
      <dgm:prSet/>
      <dgm:spPr/>
      <dgm:t>
        <a:bodyPr/>
        <a:lstStyle/>
        <a:p>
          <a:endParaRPr lang="es-ES"/>
        </a:p>
      </dgm:t>
    </dgm:pt>
    <dgm:pt modelId="{A24F6D0E-9229-483F-B252-2978DAF76B6B}">
      <dgm:prSet/>
      <dgm:spPr/>
      <dgm:t>
        <a:bodyPr/>
        <a:lstStyle/>
        <a:p>
          <a:r>
            <a:rPr lang="es-ES" u="sng" dirty="0"/>
            <a:t>Conocer el organigrama y funcionamiento familiar</a:t>
          </a:r>
          <a:endParaRPr lang="es-ES" dirty="0"/>
        </a:p>
      </dgm:t>
    </dgm:pt>
    <dgm:pt modelId="{892350CC-44CE-49C0-A540-03436593959A}" type="parTrans" cxnId="{9FD15804-1B75-4E4A-A3F6-BC359DFB284F}">
      <dgm:prSet/>
      <dgm:spPr/>
      <dgm:t>
        <a:bodyPr/>
        <a:lstStyle/>
        <a:p>
          <a:endParaRPr lang="es-ES"/>
        </a:p>
      </dgm:t>
    </dgm:pt>
    <dgm:pt modelId="{7171B7A4-877D-4D27-A8C1-A0E1B0D7F198}" type="sibTrans" cxnId="{9FD15804-1B75-4E4A-A3F6-BC359DFB284F}">
      <dgm:prSet/>
      <dgm:spPr/>
      <dgm:t>
        <a:bodyPr/>
        <a:lstStyle/>
        <a:p>
          <a:endParaRPr lang="es-ES"/>
        </a:p>
      </dgm:t>
    </dgm:pt>
    <dgm:pt modelId="{A3C67786-B4A1-4CDC-BC87-CE4C075196D3}">
      <dgm:prSet custT="1"/>
      <dgm:spPr/>
      <dgm:t>
        <a:bodyPr/>
        <a:lstStyle/>
        <a:p>
          <a:r>
            <a:rPr lang="es-ES" sz="2000" dirty="0"/>
            <a:t>conflictos familiares,</a:t>
          </a:r>
          <a:endParaRPr lang="es-ES" sz="2600" dirty="0"/>
        </a:p>
      </dgm:t>
    </dgm:pt>
    <dgm:pt modelId="{193BA116-363F-48FB-9CD6-3C913715A1C9}" type="parTrans" cxnId="{F0877245-C2D0-4DFE-8737-E608D414F59A}">
      <dgm:prSet/>
      <dgm:spPr/>
      <dgm:t>
        <a:bodyPr/>
        <a:lstStyle/>
        <a:p>
          <a:endParaRPr lang="es-ES"/>
        </a:p>
      </dgm:t>
    </dgm:pt>
    <dgm:pt modelId="{F3A32DFD-01FB-4536-AAD1-65F844EEF38A}" type="sibTrans" cxnId="{F0877245-C2D0-4DFE-8737-E608D414F59A}">
      <dgm:prSet/>
      <dgm:spPr/>
      <dgm:t>
        <a:bodyPr/>
        <a:lstStyle/>
        <a:p>
          <a:endParaRPr lang="es-ES"/>
        </a:p>
      </dgm:t>
    </dgm:pt>
    <dgm:pt modelId="{6F634F14-F407-432E-8D41-ECF23C3E42CD}">
      <dgm:prSet custT="1"/>
      <dgm:spPr/>
      <dgm:t>
        <a:bodyPr/>
        <a:lstStyle/>
        <a:p>
          <a:r>
            <a:rPr lang="es-ES" sz="2000" dirty="0"/>
            <a:t> estilo educativo parental, </a:t>
          </a:r>
          <a:endParaRPr lang="es-ES" sz="2600" dirty="0"/>
        </a:p>
      </dgm:t>
    </dgm:pt>
    <dgm:pt modelId="{E7C92DEC-902E-4550-BCF0-5BD441FA8A95}" type="parTrans" cxnId="{525DCCD6-2518-4224-98B0-8E72FD1B035B}">
      <dgm:prSet/>
      <dgm:spPr/>
      <dgm:t>
        <a:bodyPr/>
        <a:lstStyle/>
        <a:p>
          <a:endParaRPr lang="es-ES"/>
        </a:p>
      </dgm:t>
    </dgm:pt>
    <dgm:pt modelId="{B94B9176-922C-4107-ABD8-FB5FF44B4944}" type="sibTrans" cxnId="{525DCCD6-2518-4224-98B0-8E72FD1B035B}">
      <dgm:prSet/>
      <dgm:spPr/>
      <dgm:t>
        <a:bodyPr/>
        <a:lstStyle/>
        <a:p>
          <a:endParaRPr lang="es-ES"/>
        </a:p>
      </dgm:t>
    </dgm:pt>
    <dgm:pt modelId="{3410077B-8830-4849-B46B-FBAA2DE792A1}">
      <dgm:prSet custT="1"/>
      <dgm:spPr/>
      <dgm:t>
        <a:bodyPr/>
        <a:lstStyle/>
        <a:p>
          <a:r>
            <a:rPr lang="es-ES" sz="2000" dirty="0"/>
            <a:t>si hay malas relaciones padres-hijos, </a:t>
          </a:r>
          <a:endParaRPr lang="es-ES" sz="2600" dirty="0"/>
        </a:p>
      </dgm:t>
    </dgm:pt>
    <dgm:pt modelId="{4C534403-20FA-4C8A-B16E-DF447B8D9FEE}" type="parTrans" cxnId="{2AC64B02-02FF-4C2A-B15F-54A1C05A412D}">
      <dgm:prSet/>
      <dgm:spPr/>
      <dgm:t>
        <a:bodyPr/>
        <a:lstStyle/>
        <a:p>
          <a:endParaRPr lang="es-ES"/>
        </a:p>
      </dgm:t>
    </dgm:pt>
    <dgm:pt modelId="{249B2FE3-577F-42D3-8703-FF59A176AF60}" type="sibTrans" cxnId="{2AC64B02-02FF-4C2A-B15F-54A1C05A412D}">
      <dgm:prSet/>
      <dgm:spPr/>
      <dgm:t>
        <a:bodyPr/>
        <a:lstStyle/>
        <a:p>
          <a:endParaRPr lang="es-ES"/>
        </a:p>
      </dgm:t>
    </dgm:pt>
    <dgm:pt modelId="{7E0C24C5-395F-4248-9872-165C5304ADE8}">
      <dgm:prSet custT="1"/>
      <dgm:spPr/>
      <dgm:t>
        <a:bodyPr/>
        <a:lstStyle/>
        <a:p>
          <a:r>
            <a:rPr lang="es-ES" sz="2000"/>
            <a:t>posible </a:t>
          </a:r>
          <a:r>
            <a:rPr lang="es-ES" sz="2000" dirty="0"/>
            <a:t>presencia de maltrato o abuso).</a:t>
          </a:r>
          <a:endParaRPr lang="es-ES" sz="2600" dirty="0"/>
        </a:p>
      </dgm:t>
    </dgm:pt>
    <dgm:pt modelId="{6A6EE299-0811-49D8-9601-1013CA8E07CD}" type="parTrans" cxnId="{BCF91F5B-9E5C-4133-984F-0319368B2756}">
      <dgm:prSet/>
      <dgm:spPr/>
      <dgm:t>
        <a:bodyPr/>
        <a:lstStyle/>
        <a:p>
          <a:endParaRPr lang="es-ES"/>
        </a:p>
      </dgm:t>
    </dgm:pt>
    <dgm:pt modelId="{4944400D-2E52-4129-BF8E-1BD5258221B2}" type="sibTrans" cxnId="{BCF91F5B-9E5C-4133-984F-0319368B2756}">
      <dgm:prSet/>
      <dgm:spPr/>
      <dgm:t>
        <a:bodyPr/>
        <a:lstStyle/>
        <a:p>
          <a:endParaRPr lang="es-ES"/>
        </a:p>
      </dgm:t>
    </dgm:pt>
    <dgm:pt modelId="{3610CF09-F9BE-43F8-8047-6A79FA12CAF3}" type="pres">
      <dgm:prSet presAssocID="{0FB2C8D1-06AD-4B4C-B101-9BD78A8617EB}" presName="Name0" presStyleCnt="0">
        <dgm:presLayoutVars>
          <dgm:dir/>
          <dgm:animLvl val="lvl"/>
          <dgm:resizeHandles val="exact"/>
        </dgm:presLayoutVars>
      </dgm:prSet>
      <dgm:spPr/>
    </dgm:pt>
    <dgm:pt modelId="{CD4320B7-4693-4ABB-8AF2-DA0BA2FBA5FF}" type="pres">
      <dgm:prSet presAssocID="{9ABDD77B-29EE-4212-9F52-1BD499225946}" presName="linNode" presStyleCnt="0"/>
      <dgm:spPr/>
    </dgm:pt>
    <dgm:pt modelId="{5C50BE8D-A83E-4C3F-8B1A-2B7B10E809D5}" type="pres">
      <dgm:prSet presAssocID="{9ABDD77B-29EE-4212-9F52-1BD499225946}" presName="parentText" presStyleLbl="node1" presStyleIdx="0" presStyleCnt="2">
        <dgm:presLayoutVars>
          <dgm:chMax val="1"/>
          <dgm:bulletEnabled val="1"/>
        </dgm:presLayoutVars>
      </dgm:prSet>
      <dgm:spPr/>
    </dgm:pt>
    <dgm:pt modelId="{6A46A9F2-4132-4774-9A81-351ECE7B37B6}" type="pres">
      <dgm:prSet presAssocID="{9ABDD77B-29EE-4212-9F52-1BD499225946}" presName="descendantText" presStyleLbl="alignAccFollowNode1" presStyleIdx="0" presStyleCnt="2" custScaleY="122221">
        <dgm:presLayoutVars>
          <dgm:bulletEnabled val="1"/>
        </dgm:presLayoutVars>
      </dgm:prSet>
      <dgm:spPr/>
    </dgm:pt>
    <dgm:pt modelId="{E02A5F9C-1EBE-4457-AEBD-0F9D060D50FD}" type="pres">
      <dgm:prSet presAssocID="{4FB87ED8-667D-4249-8731-EFACE44A1337}" presName="sp" presStyleCnt="0"/>
      <dgm:spPr/>
    </dgm:pt>
    <dgm:pt modelId="{F1193894-96BC-4A30-93B4-FF52B684FA7E}" type="pres">
      <dgm:prSet presAssocID="{A24F6D0E-9229-483F-B252-2978DAF76B6B}" presName="linNode" presStyleCnt="0"/>
      <dgm:spPr/>
    </dgm:pt>
    <dgm:pt modelId="{B132B0C2-8F15-4532-8127-39322B5E1F4D}" type="pres">
      <dgm:prSet presAssocID="{A24F6D0E-9229-483F-B252-2978DAF76B6B}" presName="parentText" presStyleLbl="node1" presStyleIdx="1" presStyleCnt="2">
        <dgm:presLayoutVars>
          <dgm:chMax val="1"/>
          <dgm:bulletEnabled val="1"/>
        </dgm:presLayoutVars>
      </dgm:prSet>
      <dgm:spPr/>
    </dgm:pt>
    <dgm:pt modelId="{4F4268DE-9DAA-4B5B-A8B9-3F6A4B11B9C5}" type="pres">
      <dgm:prSet presAssocID="{A24F6D0E-9229-483F-B252-2978DAF76B6B}" presName="descendantText" presStyleLbl="alignAccFollowNode1" presStyleIdx="1" presStyleCnt="2">
        <dgm:presLayoutVars>
          <dgm:bulletEnabled val="1"/>
        </dgm:presLayoutVars>
      </dgm:prSet>
      <dgm:spPr/>
    </dgm:pt>
  </dgm:ptLst>
  <dgm:cxnLst>
    <dgm:cxn modelId="{2AC64B02-02FF-4C2A-B15F-54A1C05A412D}" srcId="{A24F6D0E-9229-483F-B252-2978DAF76B6B}" destId="{3410077B-8830-4849-B46B-FBAA2DE792A1}" srcOrd="2" destOrd="0" parTransId="{4C534403-20FA-4C8A-B16E-DF447B8D9FEE}" sibTransId="{249B2FE3-577F-42D3-8703-FF59A176AF60}"/>
    <dgm:cxn modelId="{9FD15804-1B75-4E4A-A3F6-BC359DFB284F}" srcId="{0FB2C8D1-06AD-4B4C-B101-9BD78A8617EB}" destId="{A24F6D0E-9229-483F-B252-2978DAF76B6B}" srcOrd="1" destOrd="0" parTransId="{892350CC-44CE-49C0-A540-03436593959A}" sibTransId="{7171B7A4-877D-4D27-A8C1-A0E1B0D7F198}"/>
    <dgm:cxn modelId="{5384FF09-CDE5-4293-A989-BDC356F180B7}" type="presOf" srcId="{A014928C-A6FF-4772-9B66-FEEE0B34FD22}" destId="{6A46A9F2-4132-4774-9A81-351ECE7B37B6}" srcOrd="0" destOrd="0" presId="urn:microsoft.com/office/officeart/2005/8/layout/vList5"/>
    <dgm:cxn modelId="{A5C98C16-F54B-45A6-B69F-978153E39A77}" type="presOf" srcId="{6F634F14-F407-432E-8D41-ECF23C3E42CD}" destId="{4F4268DE-9DAA-4B5B-A8B9-3F6A4B11B9C5}" srcOrd="0" destOrd="1" presId="urn:microsoft.com/office/officeart/2005/8/layout/vList5"/>
    <dgm:cxn modelId="{15F33F18-B9D0-4D84-858D-4BC8FF5A0924}" type="presOf" srcId="{23E07615-BCE9-41AC-A26F-C884AFD6C73C}" destId="{6A46A9F2-4132-4774-9A81-351ECE7B37B6}" srcOrd="0" destOrd="3" presId="urn:microsoft.com/office/officeart/2005/8/layout/vList5"/>
    <dgm:cxn modelId="{CB23371C-5037-447A-BF78-7450FA578025}" srcId="{9ABDD77B-29EE-4212-9F52-1BD499225946}" destId="{1A976AB7-C20B-4CCC-879A-8C89D291657E}" srcOrd="2" destOrd="0" parTransId="{45C92817-02B0-46A0-A808-D7F7F987F46F}" sibTransId="{6283F8C4-A30B-45F4-97D9-9D4897C12A31}"/>
    <dgm:cxn modelId="{4507FE27-C5E6-4D41-BCD3-450D2A397B5B}" srcId="{9ABDD77B-29EE-4212-9F52-1BD499225946}" destId="{A014928C-A6FF-4772-9B66-FEEE0B34FD22}" srcOrd="0" destOrd="0" parTransId="{ED7813D3-F2FF-4676-A253-8CF8A276D76D}" sibTransId="{0F88D4BA-43DB-484C-BA91-D573FB124315}"/>
    <dgm:cxn modelId="{C81E1C3B-4F6C-4A28-802E-93BAFC5F8448}" type="presOf" srcId="{98A96DF0-AE0A-48F9-8E34-453BDCAD8333}" destId="{6A46A9F2-4132-4774-9A81-351ECE7B37B6}" srcOrd="0" destOrd="1" presId="urn:microsoft.com/office/officeart/2005/8/layout/vList5"/>
    <dgm:cxn modelId="{BCF91F5B-9E5C-4133-984F-0319368B2756}" srcId="{A24F6D0E-9229-483F-B252-2978DAF76B6B}" destId="{7E0C24C5-395F-4248-9872-165C5304ADE8}" srcOrd="3" destOrd="0" parTransId="{6A6EE299-0811-49D8-9601-1013CA8E07CD}" sibTransId="{4944400D-2E52-4129-BF8E-1BD5258221B2}"/>
    <dgm:cxn modelId="{F0877245-C2D0-4DFE-8737-E608D414F59A}" srcId="{A24F6D0E-9229-483F-B252-2978DAF76B6B}" destId="{A3C67786-B4A1-4CDC-BC87-CE4C075196D3}" srcOrd="0" destOrd="0" parTransId="{193BA116-363F-48FB-9CD6-3C913715A1C9}" sibTransId="{F3A32DFD-01FB-4536-AAD1-65F844EEF38A}"/>
    <dgm:cxn modelId="{F9092046-C98D-43A5-9086-F5FCCDC15A82}" type="presOf" srcId="{5FD0084E-FC03-4D9A-A1EF-1C13B9EEBD86}" destId="{6A46A9F2-4132-4774-9A81-351ECE7B37B6}" srcOrd="0" destOrd="6" presId="urn:microsoft.com/office/officeart/2005/8/layout/vList5"/>
    <dgm:cxn modelId="{60CE0A4B-B612-4985-B0F0-7ED1251D8405}" srcId="{0FB2C8D1-06AD-4B4C-B101-9BD78A8617EB}" destId="{9ABDD77B-29EE-4212-9F52-1BD499225946}" srcOrd="0" destOrd="0" parTransId="{F2DDE803-7635-4DC7-8F0A-5D999AA6C781}" sibTransId="{4FB87ED8-667D-4249-8731-EFACE44A1337}"/>
    <dgm:cxn modelId="{6AFBD350-483A-4E4A-82A9-F63A29408083}" type="presOf" srcId="{CA8CEDF4-9F6D-4E89-8999-1B3CD5B6EC71}" destId="{6A46A9F2-4132-4774-9A81-351ECE7B37B6}" srcOrd="0" destOrd="4" presId="urn:microsoft.com/office/officeart/2005/8/layout/vList5"/>
    <dgm:cxn modelId="{AA086373-8830-46BD-9000-48E7612EBC96}" type="presOf" srcId="{1CC0C5E4-4677-4A95-AD16-3C5D3FB414E1}" destId="{6A46A9F2-4132-4774-9A81-351ECE7B37B6}" srcOrd="0" destOrd="5" presId="urn:microsoft.com/office/officeart/2005/8/layout/vList5"/>
    <dgm:cxn modelId="{29088459-AE0D-400E-AAE1-FE86F957C897}" srcId="{9ABDD77B-29EE-4212-9F52-1BD499225946}" destId="{5FD0084E-FC03-4D9A-A1EF-1C13B9EEBD86}" srcOrd="6" destOrd="0" parTransId="{796217B7-C7AD-4DD3-85C6-33DDECE07DA2}" sibTransId="{69E39D45-665C-4EE9-B057-455BEBAED38F}"/>
    <dgm:cxn modelId="{0C27C981-1ECE-4A18-8A82-5B8269582BC6}" srcId="{9ABDD77B-29EE-4212-9F52-1BD499225946}" destId="{1CC0C5E4-4677-4A95-AD16-3C5D3FB414E1}" srcOrd="5" destOrd="0" parTransId="{D9ED8584-002E-4429-AD7F-936082A8BD9C}" sibTransId="{9FC75E57-D0D8-4EE7-A729-293E626BFCF2}"/>
    <dgm:cxn modelId="{0A8EB284-6E37-436B-85AA-48706530032F}" type="presOf" srcId="{9ABDD77B-29EE-4212-9F52-1BD499225946}" destId="{5C50BE8D-A83E-4C3F-8B1A-2B7B10E809D5}" srcOrd="0" destOrd="0" presId="urn:microsoft.com/office/officeart/2005/8/layout/vList5"/>
    <dgm:cxn modelId="{C4A9799D-0495-4AAF-BF28-DA5B18815815}" type="presOf" srcId="{1A976AB7-C20B-4CCC-879A-8C89D291657E}" destId="{6A46A9F2-4132-4774-9A81-351ECE7B37B6}" srcOrd="0" destOrd="2" presId="urn:microsoft.com/office/officeart/2005/8/layout/vList5"/>
    <dgm:cxn modelId="{E8B890A5-02A7-43F0-B5DB-476F1A077353}" type="presOf" srcId="{A3C67786-B4A1-4CDC-BC87-CE4C075196D3}" destId="{4F4268DE-9DAA-4B5B-A8B9-3F6A4B11B9C5}" srcOrd="0" destOrd="0" presId="urn:microsoft.com/office/officeart/2005/8/layout/vList5"/>
    <dgm:cxn modelId="{B4E3E4B0-3E7A-4269-BC08-3AABCE956D9A}" srcId="{9ABDD77B-29EE-4212-9F52-1BD499225946}" destId="{CA8CEDF4-9F6D-4E89-8999-1B3CD5B6EC71}" srcOrd="4" destOrd="0" parTransId="{7D13181D-AC5D-41E4-95B9-DAE7B4B9ECD1}" sibTransId="{7026BA67-5F53-4D9F-AD16-8345FE49017C}"/>
    <dgm:cxn modelId="{7242CDCC-E28A-4823-9CC5-BB3996CD81F2}" srcId="{9ABDD77B-29EE-4212-9F52-1BD499225946}" destId="{23E07615-BCE9-41AC-A26F-C884AFD6C73C}" srcOrd="3" destOrd="0" parTransId="{BFB3D23D-1B0D-437C-80F2-7809F11A18B2}" sibTransId="{D5252858-75D6-43ED-83CB-D43D9F58ABBA}"/>
    <dgm:cxn modelId="{3AEDAFD4-F51E-49C1-B892-67F567738840}" type="presOf" srcId="{7E0C24C5-395F-4248-9872-165C5304ADE8}" destId="{4F4268DE-9DAA-4B5B-A8B9-3F6A4B11B9C5}" srcOrd="0" destOrd="3" presId="urn:microsoft.com/office/officeart/2005/8/layout/vList5"/>
    <dgm:cxn modelId="{525DCCD6-2518-4224-98B0-8E72FD1B035B}" srcId="{A24F6D0E-9229-483F-B252-2978DAF76B6B}" destId="{6F634F14-F407-432E-8D41-ECF23C3E42CD}" srcOrd="1" destOrd="0" parTransId="{E7C92DEC-902E-4550-BCF0-5BD441FA8A95}" sibTransId="{B94B9176-922C-4107-ABD8-FB5FF44B4944}"/>
    <dgm:cxn modelId="{C084B2DD-FCDB-4D9B-AD32-C7B6B8B75313}" type="presOf" srcId="{3410077B-8830-4849-B46B-FBAA2DE792A1}" destId="{4F4268DE-9DAA-4B5B-A8B9-3F6A4B11B9C5}" srcOrd="0" destOrd="2" presId="urn:microsoft.com/office/officeart/2005/8/layout/vList5"/>
    <dgm:cxn modelId="{E85716EB-D75E-42A3-AB07-ABFD84C4D83A}" type="presOf" srcId="{0FB2C8D1-06AD-4B4C-B101-9BD78A8617EB}" destId="{3610CF09-F9BE-43F8-8047-6A79FA12CAF3}" srcOrd="0" destOrd="0" presId="urn:microsoft.com/office/officeart/2005/8/layout/vList5"/>
    <dgm:cxn modelId="{C14340EE-0FFB-42AE-9138-DE7213A6F187}" type="presOf" srcId="{A24F6D0E-9229-483F-B252-2978DAF76B6B}" destId="{B132B0C2-8F15-4532-8127-39322B5E1F4D}" srcOrd="0" destOrd="0" presId="urn:microsoft.com/office/officeart/2005/8/layout/vList5"/>
    <dgm:cxn modelId="{FBB4F5F1-E1E6-42EE-8567-61F51CB51415}" srcId="{9ABDD77B-29EE-4212-9F52-1BD499225946}" destId="{98A96DF0-AE0A-48F9-8E34-453BDCAD8333}" srcOrd="1" destOrd="0" parTransId="{D0101F59-713B-4131-BA7C-2E35E6378EAE}" sibTransId="{76E2A050-A378-4601-BAE3-92476645CFF1}"/>
    <dgm:cxn modelId="{80ECD0DA-63CD-4AE7-AB34-5B6423D0AFD4}" type="presParOf" srcId="{3610CF09-F9BE-43F8-8047-6A79FA12CAF3}" destId="{CD4320B7-4693-4ABB-8AF2-DA0BA2FBA5FF}" srcOrd="0" destOrd="0" presId="urn:microsoft.com/office/officeart/2005/8/layout/vList5"/>
    <dgm:cxn modelId="{EE913CC6-0F85-41AD-ADFC-316BDCA91143}" type="presParOf" srcId="{CD4320B7-4693-4ABB-8AF2-DA0BA2FBA5FF}" destId="{5C50BE8D-A83E-4C3F-8B1A-2B7B10E809D5}" srcOrd="0" destOrd="0" presId="urn:microsoft.com/office/officeart/2005/8/layout/vList5"/>
    <dgm:cxn modelId="{0F17D217-CBA7-4C90-B435-D90A8FAC7C33}" type="presParOf" srcId="{CD4320B7-4693-4ABB-8AF2-DA0BA2FBA5FF}" destId="{6A46A9F2-4132-4774-9A81-351ECE7B37B6}" srcOrd="1" destOrd="0" presId="urn:microsoft.com/office/officeart/2005/8/layout/vList5"/>
    <dgm:cxn modelId="{339155E7-6645-4DF6-A811-C714B7525A50}" type="presParOf" srcId="{3610CF09-F9BE-43F8-8047-6A79FA12CAF3}" destId="{E02A5F9C-1EBE-4457-AEBD-0F9D060D50FD}" srcOrd="1" destOrd="0" presId="urn:microsoft.com/office/officeart/2005/8/layout/vList5"/>
    <dgm:cxn modelId="{B4CEAA01-97C1-4F38-953B-72374DB52011}" type="presParOf" srcId="{3610CF09-F9BE-43F8-8047-6A79FA12CAF3}" destId="{F1193894-96BC-4A30-93B4-FF52B684FA7E}" srcOrd="2" destOrd="0" presId="urn:microsoft.com/office/officeart/2005/8/layout/vList5"/>
    <dgm:cxn modelId="{DF188447-8DD6-4B0D-A6A6-C623FC68F527}" type="presParOf" srcId="{F1193894-96BC-4A30-93B4-FF52B684FA7E}" destId="{B132B0C2-8F15-4532-8127-39322B5E1F4D}" srcOrd="0" destOrd="0" presId="urn:microsoft.com/office/officeart/2005/8/layout/vList5"/>
    <dgm:cxn modelId="{7E394A9F-87A0-4523-A9A6-B50843E22E97}" type="presParOf" srcId="{F1193894-96BC-4A30-93B4-FF52B684FA7E}" destId="{4F4268DE-9DAA-4B5B-A8B9-3F6A4B11B9C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D7AEF80A-610B-43B2-9C5E-59F5F69E8597}" type="doc">
      <dgm:prSet loTypeId="urn:microsoft.com/office/officeart/2005/8/layout/hList6" loCatId="list" qsTypeId="urn:microsoft.com/office/officeart/2005/8/quickstyle/simple1" qsCatId="simple" csTypeId="urn:microsoft.com/office/officeart/2005/8/colors/accent4_2" csCatId="accent4" phldr="1"/>
      <dgm:spPr/>
      <dgm:t>
        <a:bodyPr/>
        <a:lstStyle/>
        <a:p>
          <a:endParaRPr lang="es-ES"/>
        </a:p>
      </dgm:t>
    </dgm:pt>
    <dgm:pt modelId="{B349F2C1-552D-4370-A6FB-A11565316A1F}">
      <dgm:prSet/>
      <dgm:spPr/>
      <dgm:t>
        <a:bodyPr/>
        <a:lstStyle/>
        <a:p>
          <a:r>
            <a:rPr lang="es-ES" dirty="0"/>
            <a:t>Los síntomas de TDAH pueden no ser evidentes </a:t>
          </a:r>
          <a:r>
            <a:rPr lang="es-ES" i="1" dirty="0"/>
            <a:t>(</a:t>
          </a:r>
          <a:r>
            <a:rPr lang="ja-JP" i="1" dirty="0"/>
            <a:t>“</a:t>
          </a:r>
          <a:r>
            <a:rPr lang="es-ES" i="1" dirty="0"/>
            <a:t>tranquilidad paradójica</a:t>
          </a:r>
          <a:r>
            <a:rPr lang="ja-JP" i="1" dirty="0"/>
            <a:t>”</a:t>
          </a:r>
          <a:r>
            <a:rPr lang="es-ES" i="1" dirty="0"/>
            <a:t>)</a:t>
          </a:r>
          <a:endParaRPr lang="es-ES" dirty="0"/>
        </a:p>
      </dgm:t>
    </dgm:pt>
    <dgm:pt modelId="{386998B1-6969-42E1-AAD8-69C1A5CC91D4}" type="parTrans" cxnId="{2749C0F5-7236-49EC-83C9-85FF5609191C}">
      <dgm:prSet/>
      <dgm:spPr/>
      <dgm:t>
        <a:bodyPr/>
        <a:lstStyle/>
        <a:p>
          <a:endParaRPr lang="es-ES"/>
        </a:p>
      </dgm:t>
    </dgm:pt>
    <dgm:pt modelId="{F618BAA3-8778-4E05-B28D-474F82103BC4}" type="sibTrans" cxnId="{2749C0F5-7236-49EC-83C9-85FF5609191C}">
      <dgm:prSet/>
      <dgm:spPr/>
      <dgm:t>
        <a:bodyPr/>
        <a:lstStyle/>
        <a:p>
          <a:endParaRPr lang="es-ES"/>
        </a:p>
      </dgm:t>
    </dgm:pt>
    <dgm:pt modelId="{5600E34D-C95B-4375-8251-65E338654723}">
      <dgm:prSet/>
      <dgm:spPr/>
      <dgm:t>
        <a:bodyPr/>
        <a:lstStyle/>
        <a:p>
          <a:r>
            <a:rPr lang="es-ES"/>
            <a:t>En un entorno estructurado y controlado.</a:t>
          </a:r>
        </a:p>
      </dgm:t>
    </dgm:pt>
    <dgm:pt modelId="{A4496258-37E0-493A-93CC-83ECD377F15B}" type="parTrans" cxnId="{249A1507-3334-4C57-A260-7876180B47AF}">
      <dgm:prSet/>
      <dgm:spPr/>
      <dgm:t>
        <a:bodyPr/>
        <a:lstStyle/>
        <a:p>
          <a:endParaRPr lang="es-ES"/>
        </a:p>
      </dgm:t>
    </dgm:pt>
    <dgm:pt modelId="{C87AC1C1-AA1B-4870-AE78-CCE2736E0AB2}" type="sibTrans" cxnId="{249A1507-3334-4C57-A260-7876180B47AF}">
      <dgm:prSet/>
      <dgm:spPr/>
      <dgm:t>
        <a:bodyPr/>
        <a:lstStyle/>
        <a:p>
          <a:endParaRPr lang="es-ES"/>
        </a:p>
      </dgm:t>
    </dgm:pt>
    <dgm:pt modelId="{CEDFA1EC-C6C4-4113-99AB-A381AAADA8F6}">
      <dgm:prSet/>
      <dgm:spPr/>
      <dgm:t>
        <a:bodyPr/>
        <a:lstStyle/>
        <a:p>
          <a:r>
            <a:rPr lang="es-ES"/>
            <a:t>En situaciones nuevas donde el paciente está expectante ante actividades interesantes o recompensas inmediatas</a:t>
          </a:r>
        </a:p>
      </dgm:t>
    </dgm:pt>
    <dgm:pt modelId="{773657E2-57D6-4324-B8F9-70CA8F764346}" type="parTrans" cxnId="{070D355D-D793-4072-926B-F540FD18D53F}">
      <dgm:prSet/>
      <dgm:spPr/>
      <dgm:t>
        <a:bodyPr/>
        <a:lstStyle/>
        <a:p>
          <a:endParaRPr lang="es-ES"/>
        </a:p>
      </dgm:t>
    </dgm:pt>
    <dgm:pt modelId="{2AFECCAB-C7CD-4746-91B7-D71C087F2D82}" type="sibTrans" cxnId="{070D355D-D793-4072-926B-F540FD18D53F}">
      <dgm:prSet/>
      <dgm:spPr/>
      <dgm:t>
        <a:bodyPr/>
        <a:lstStyle/>
        <a:p>
          <a:endParaRPr lang="es-ES"/>
        </a:p>
      </dgm:t>
    </dgm:pt>
    <dgm:pt modelId="{40A4B1C4-9948-4A6F-83F8-C2C3D3495CC2}">
      <dgm:prSet/>
      <dgm:spPr/>
      <dgm:t>
        <a:bodyPr/>
        <a:lstStyle/>
        <a:p>
          <a:r>
            <a:rPr lang="es-ES" dirty="0"/>
            <a:t>Los síntomas de TDAH empeoran o se evidencian más:</a:t>
          </a:r>
        </a:p>
      </dgm:t>
    </dgm:pt>
    <dgm:pt modelId="{9FB29567-CC69-488F-B73A-CDFAAC043293}" type="parTrans" cxnId="{E4E05D7A-3AC1-4DD9-87CA-D78BAD94C86E}">
      <dgm:prSet/>
      <dgm:spPr/>
      <dgm:t>
        <a:bodyPr/>
        <a:lstStyle/>
        <a:p>
          <a:endParaRPr lang="es-ES"/>
        </a:p>
      </dgm:t>
    </dgm:pt>
    <dgm:pt modelId="{86E3A1E1-BDDA-4957-9315-F0AD88530E29}" type="sibTrans" cxnId="{E4E05D7A-3AC1-4DD9-87CA-D78BAD94C86E}">
      <dgm:prSet/>
      <dgm:spPr/>
      <dgm:t>
        <a:bodyPr/>
        <a:lstStyle/>
        <a:p>
          <a:endParaRPr lang="es-ES"/>
        </a:p>
      </dgm:t>
    </dgm:pt>
    <dgm:pt modelId="{2ADFBB59-1F22-443C-9F61-38DD07B0AF41}">
      <dgm:prSet/>
      <dgm:spPr/>
      <dgm:t>
        <a:bodyPr/>
        <a:lstStyle/>
        <a:p>
          <a:r>
            <a:rPr lang="es-ES"/>
            <a:t>En un entorno no estructurado o aburrido</a:t>
          </a:r>
        </a:p>
      </dgm:t>
    </dgm:pt>
    <dgm:pt modelId="{8C09F65F-88CC-448B-A7EA-EAAA34DCB6FF}" type="parTrans" cxnId="{C3E9C226-0DC9-486C-94FD-3D27F039A937}">
      <dgm:prSet/>
      <dgm:spPr/>
      <dgm:t>
        <a:bodyPr/>
        <a:lstStyle/>
        <a:p>
          <a:endParaRPr lang="es-ES"/>
        </a:p>
      </dgm:t>
    </dgm:pt>
    <dgm:pt modelId="{09B4449F-D4CB-4168-8D75-AF6056D3DF44}" type="sibTrans" cxnId="{C3E9C226-0DC9-486C-94FD-3D27F039A937}">
      <dgm:prSet/>
      <dgm:spPr/>
      <dgm:t>
        <a:bodyPr/>
        <a:lstStyle/>
        <a:p>
          <a:endParaRPr lang="es-ES"/>
        </a:p>
      </dgm:t>
    </dgm:pt>
    <dgm:pt modelId="{A6E7AD8B-3481-43A2-9BCE-C9C269397170}">
      <dgm:prSet/>
      <dgm:spPr/>
      <dgm:t>
        <a:bodyPr/>
        <a:lstStyle/>
        <a:p>
          <a:r>
            <a:rPr lang="es-ES"/>
            <a:t>Si hay muchas distracciones</a:t>
          </a:r>
        </a:p>
      </dgm:t>
    </dgm:pt>
    <dgm:pt modelId="{4D33FF59-E8E1-4DEB-A71B-6FB09B34CAE6}" type="parTrans" cxnId="{3886ECBD-89FF-436C-9A50-1595B1255909}">
      <dgm:prSet/>
      <dgm:spPr/>
      <dgm:t>
        <a:bodyPr/>
        <a:lstStyle/>
        <a:p>
          <a:endParaRPr lang="es-ES"/>
        </a:p>
      </dgm:t>
    </dgm:pt>
    <dgm:pt modelId="{5339A373-2F65-4FB2-B0FF-FF0791ABCAC5}" type="sibTrans" cxnId="{3886ECBD-89FF-436C-9A50-1595B1255909}">
      <dgm:prSet/>
      <dgm:spPr/>
      <dgm:t>
        <a:bodyPr/>
        <a:lstStyle/>
        <a:p>
          <a:endParaRPr lang="es-ES"/>
        </a:p>
      </dgm:t>
    </dgm:pt>
    <dgm:pt modelId="{D6190E4E-4819-45C6-AF7C-C46EC073746D}">
      <dgm:prSet/>
      <dgm:spPr/>
      <dgm:t>
        <a:bodyPr/>
        <a:lstStyle/>
        <a:p>
          <a:r>
            <a:rPr lang="es-ES"/>
            <a:t>Si requiere un esfuerzo mental sostenido</a:t>
          </a:r>
        </a:p>
      </dgm:t>
    </dgm:pt>
    <dgm:pt modelId="{5B0C9777-FEAD-4AEB-8E02-59CF49461358}" type="parTrans" cxnId="{43DBD40E-6D12-4297-9B5A-496914ECC497}">
      <dgm:prSet/>
      <dgm:spPr/>
      <dgm:t>
        <a:bodyPr/>
        <a:lstStyle/>
        <a:p>
          <a:endParaRPr lang="es-ES"/>
        </a:p>
      </dgm:t>
    </dgm:pt>
    <dgm:pt modelId="{B0FE3A24-33E1-4EBF-B49E-1D4E1A9ECD1A}" type="sibTrans" cxnId="{43DBD40E-6D12-4297-9B5A-496914ECC497}">
      <dgm:prSet/>
      <dgm:spPr/>
      <dgm:t>
        <a:bodyPr/>
        <a:lstStyle/>
        <a:p>
          <a:endParaRPr lang="es-ES"/>
        </a:p>
      </dgm:t>
    </dgm:pt>
    <dgm:pt modelId="{ACD82CC9-432D-45F3-877C-B1799EE3A6ED}">
      <dgm:prSet/>
      <dgm:spPr/>
      <dgm:t>
        <a:bodyPr/>
        <a:lstStyle/>
        <a:p>
          <a:r>
            <a:rPr lang="es-ES" i="1" dirty="0"/>
            <a:t>PREFERIBLE EVALUAR AL PACIENTE EN VARIAS OCASIONES y , a ser posible, en DIFERENTES CONTEXTOS  !!!</a:t>
          </a:r>
          <a:endParaRPr lang="es-ES" dirty="0"/>
        </a:p>
      </dgm:t>
    </dgm:pt>
    <dgm:pt modelId="{243B3593-0303-4312-8853-F60BB6A8A329}" type="parTrans" cxnId="{29DE5247-7CA7-4E14-9B86-4188A0DCCD9B}">
      <dgm:prSet/>
      <dgm:spPr/>
      <dgm:t>
        <a:bodyPr/>
        <a:lstStyle/>
        <a:p>
          <a:endParaRPr lang="es-ES"/>
        </a:p>
      </dgm:t>
    </dgm:pt>
    <dgm:pt modelId="{407E1832-752B-4779-92E9-66CF2DE1B598}" type="sibTrans" cxnId="{29DE5247-7CA7-4E14-9B86-4188A0DCCD9B}">
      <dgm:prSet/>
      <dgm:spPr/>
      <dgm:t>
        <a:bodyPr/>
        <a:lstStyle/>
        <a:p>
          <a:endParaRPr lang="es-ES"/>
        </a:p>
      </dgm:t>
    </dgm:pt>
    <dgm:pt modelId="{A24621BB-4BE4-4DA9-A032-3AF8BF6B0DE3}" type="pres">
      <dgm:prSet presAssocID="{D7AEF80A-610B-43B2-9C5E-59F5F69E8597}" presName="Name0" presStyleCnt="0">
        <dgm:presLayoutVars>
          <dgm:dir/>
          <dgm:resizeHandles val="exact"/>
        </dgm:presLayoutVars>
      </dgm:prSet>
      <dgm:spPr/>
    </dgm:pt>
    <dgm:pt modelId="{2D5881FF-BC14-49CB-AA5B-776CF5A42BBF}" type="pres">
      <dgm:prSet presAssocID="{B349F2C1-552D-4370-A6FB-A11565316A1F}" presName="node" presStyleLbl="node1" presStyleIdx="0" presStyleCnt="3">
        <dgm:presLayoutVars>
          <dgm:bulletEnabled val="1"/>
        </dgm:presLayoutVars>
      </dgm:prSet>
      <dgm:spPr/>
    </dgm:pt>
    <dgm:pt modelId="{2B5192AB-1BE6-46B2-A586-F2D2C8A390FF}" type="pres">
      <dgm:prSet presAssocID="{F618BAA3-8778-4E05-B28D-474F82103BC4}" presName="sibTrans" presStyleCnt="0"/>
      <dgm:spPr/>
    </dgm:pt>
    <dgm:pt modelId="{9B020388-91FE-45D0-9CA6-EC9E0655D029}" type="pres">
      <dgm:prSet presAssocID="{40A4B1C4-9948-4A6F-83F8-C2C3D3495CC2}" presName="node" presStyleLbl="node1" presStyleIdx="1" presStyleCnt="3">
        <dgm:presLayoutVars>
          <dgm:bulletEnabled val="1"/>
        </dgm:presLayoutVars>
      </dgm:prSet>
      <dgm:spPr/>
    </dgm:pt>
    <dgm:pt modelId="{02597B51-D657-4F23-8F83-2D29DDAFE4BA}" type="pres">
      <dgm:prSet presAssocID="{86E3A1E1-BDDA-4957-9315-F0AD88530E29}" presName="sibTrans" presStyleCnt="0"/>
      <dgm:spPr/>
    </dgm:pt>
    <dgm:pt modelId="{AD64AB76-8FDE-46D5-9D32-C5D56A3E14EB}" type="pres">
      <dgm:prSet presAssocID="{ACD82CC9-432D-45F3-877C-B1799EE3A6ED}" presName="node" presStyleLbl="node1" presStyleIdx="2" presStyleCnt="3">
        <dgm:presLayoutVars>
          <dgm:bulletEnabled val="1"/>
        </dgm:presLayoutVars>
      </dgm:prSet>
      <dgm:spPr/>
    </dgm:pt>
  </dgm:ptLst>
  <dgm:cxnLst>
    <dgm:cxn modelId="{91591901-F4B6-422C-9A03-B08735A22E00}" type="presOf" srcId="{40A4B1C4-9948-4A6F-83F8-C2C3D3495CC2}" destId="{9B020388-91FE-45D0-9CA6-EC9E0655D029}" srcOrd="0" destOrd="0" presId="urn:microsoft.com/office/officeart/2005/8/layout/hList6"/>
    <dgm:cxn modelId="{249A1507-3334-4C57-A260-7876180B47AF}" srcId="{B349F2C1-552D-4370-A6FB-A11565316A1F}" destId="{5600E34D-C95B-4375-8251-65E338654723}" srcOrd="0" destOrd="0" parTransId="{A4496258-37E0-493A-93CC-83ECD377F15B}" sibTransId="{C87AC1C1-AA1B-4870-AE78-CCE2736E0AB2}"/>
    <dgm:cxn modelId="{43DBD40E-6D12-4297-9B5A-496914ECC497}" srcId="{40A4B1C4-9948-4A6F-83F8-C2C3D3495CC2}" destId="{D6190E4E-4819-45C6-AF7C-C46EC073746D}" srcOrd="2" destOrd="0" parTransId="{5B0C9777-FEAD-4AEB-8E02-59CF49461358}" sibTransId="{B0FE3A24-33E1-4EBF-B49E-1D4E1A9ECD1A}"/>
    <dgm:cxn modelId="{CFBF7D1B-94B3-4D9C-A4DF-0B735E4F1D6B}" type="presOf" srcId="{A6E7AD8B-3481-43A2-9BCE-C9C269397170}" destId="{9B020388-91FE-45D0-9CA6-EC9E0655D029}" srcOrd="0" destOrd="2" presId="urn:microsoft.com/office/officeart/2005/8/layout/hList6"/>
    <dgm:cxn modelId="{3F07F11C-3355-4675-B82B-9A0E12156BE1}" type="presOf" srcId="{5600E34D-C95B-4375-8251-65E338654723}" destId="{2D5881FF-BC14-49CB-AA5B-776CF5A42BBF}" srcOrd="0" destOrd="1" presId="urn:microsoft.com/office/officeart/2005/8/layout/hList6"/>
    <dgm:cxn modelId="{C3E9C226-0DC9-486C-94FD-3D27F039A937}" srcId="{40A4B1C4-9948-4A6F-83F8-C2C3D3495CC2}" destId="{2ADFBB59-1F22-443C-9F61-38DD07B0AF41}" srcOrd="0" destOrd="0" parTransId="{8C09F65F-88CC-448B-A7EA-EAAA34DCB6FF}" sibTransId="{09B4449F-D4CB-4168-8D75-AF6056D3DF44}"/>
    <dgm:cxn modelId="{1E1DD12C-543F-42FB-A3B0-75E07D88059E}" type="presOf" srcId="{D7AEF80A-610B-43B2-9C5E-59F5F69E8597}" destId="{A24621BB-4BE4-4DA9-A032-3AF8BF6B0DE3}" srcOrd="0" destOrd="0" presId="urn:microsoft.com/office/officeart/2005/8/layout/hList6"/>
    <dgm:cxn modelId="{6425B137-C23D-436D-AB58-3D280916753E}" type="presOf" srcId="{ACD82CC9-432D-45F3-877C-B1799EE3A6ED}" destId="{AD64AB76-8FDE-46D5-9D32-C5D56A3E14EB}" srcOrd="0" destOrd="0" presId="urn:microsoft.com/office/officeart/2005/8/layout/hList6"/>
    <dgm:cxn modelId="{070D355D-D793-4072-926B-F540FD18D53F}" srcId="{B349F2C1-552D-4370-A6FB-A11565316A1F}" destId="{CEDFA1EC-C6C4-4113-99AB-A381AAADA8F6}" srcOrd="1" destOrd="0" parTransId="{773657E2-57D6-4324-B8F9-70CA8F764346}" sibTransId="{2AFECCAB-C7CD-4746-91B7-D71C087F2D82}"/>
    <dgm:cxn modelId="{959E5B63-6547-4848-B579-BE090CA48E3A}" type="presOf" srcId="{CEDFA1EC-C6C4-4113-99AB-A381AAADA8F6}" destId="{2D5881FF-BC14-49CB-AA5B-776CF5A42BBF}" srcOrd="0" destOrd="2" presId="urn:microsoft.com/office/officeart/2005/8/layout/hList6"/>
    <dgm:cxn modelId="{29DE5247-7CA7-4E14-9B86-4188A0DCCD9B}" srcId="{D7AEF80A-610B-43B2-9C5E-59F5F69E8597}" destId="{ACD82CC9-432D-45F3-877C-B1799EE3A6ED}" srcOrd="2" destOrd="0" parTransId="{243B3593-0303-4312-8853-F60BB6A8A329}" sibTransId="{407E1832-752B-4779-92E9-66CF2DE1B598}"/>
    <dgm:cxn modelId="{E4E05D7A-3AC1-4DD9-87CA-D78BAD94C86E}" srcId="{D7AEF80A-610B-43B2-9C5E-59F5F69E8597}" destId="{40A4B1C4-9948-4A6F-83F8-C2C3D3495CC2}" srcOrd="1" destOrd="0" parTransId="{9FB29567-CC69-488F-B73A-CDFAAC043293}" sibTransId="{86E3A1E1-BDDA-4957-9315-F0AD88530E29}"/>
    <dgm:cxn modelId="{0F33588E-8078-43D1-81B2-A571DF8C4877}" type="presOf" srcId="{B349F2C1-552D-4370-A6FB-A11565316A1F}" destId="{2D5881FF-BC14-49CB-AA5B-776CF5A42BBF}" srcOrd="0" destOrd="0" presId="urn:microsoft.com/office/officeart/2005/8/layout/hList6"/>
    <dgm:cxn modelId="{204A5A96-9272-4FE2-BD81-47EF5B44B4C1}" type="presOf" srcId="{2ADFBB59-1F22-443C-9F61-38DD07B0AF41}" destId="{9B020388-91FE-45D0-9CA6-EC9E0655D029}" srcOrd="0" destOrd="1" presId="urn:microsoft.com/office/officeart/2005/8/layout/hList6"/>
    <dgm:cxn modelId="{3886ECBD-89FF-436C-9A50-1595B1255909}" srcId="{40A4B1C4-9948-4A6F-83F8-C2C3D3495CC2}" destId="{A6E7AD8B-3481-43A2-9BCE-C9C269397170}" srcOrd="1" destOrd="0" parTransId="{4D33FF59-E8E1-4DEB-A71B-6FB09B34CAE6}" sibTransId="{5339A373-2F65-4FB2-B0FF-FF0791ABCAC5}"/>
    <dgm:cxn modelId="{5897A7D3-2B5D-456F-ACDA-7486E3ABDF3F}" type="presOf" srcId="{D6190E4E-4819-45C6-AF7C-C46EC073746D}" destId="{9B020388-91FE-45D0-9CA6-EC9E0655D029}" srcOrd="0" destOrd="3" presId="urn:microsoft.com/office/officeart/2005/8/layout/hList6"/>
    <dgm:cxn modelId="{2749C0F5-7236-49EC-83C9-85FF5609191C}" srcId="{D7AEF80A-610B-43B2-9C5E-59F5F69E8597}" destId="{B349F2C1-552D-4370-A6FB-A11565316A1F}" srcOrd="0" destOrd="0" parTransId="{386998B1-6969-42E1-AAD8-69C1A5CC91D4}" sibTransId="{F618BAA3-8778-4E05-B28D-474F82103BC4}"/>
    <dgm:cxn modelId="{0DDC4CDB-E84C-442E-8BD7-0FCA52C01FBF}" type="presParOf" srcId="{A24621BB-4BE4-4DA9-A032-3AF8BF6B0DE3}" destId="{2D5881FF-BC14-49CB-AA5B-776CF5A42BBF}" srcOrd="0" destOrd="0" presId="urn:microsoft.com/office/officeart/2005/8/layout/hList6"/>
    <dgm:cxn modelId="{5CA2C407-EB86-4844-98E2-F0873B43E1CF}" type="presParOf" srcId="{A24621BB-4BE4-4DA9-A032-3AF8BF6B0DE3}" destId="{2B5192AB-1BE6-46B2-A586-F2D2C8A390FF}" srcOrd="1" destOrd="0" presId="urn:microsoft.com/office/officeart/2005/8/layout/hList6"/>
    <dgm:cxn modelId="{1EDB4A81-F966-4045-9E0A-A127B3C235CC}" type="presParOf" srcId="{A24621BB-4BE4-4DA9-A032-3AF8BF6B0DE3}" destId="{9B020388-91FE-45D0-9CA6-EC9E0655D029}" srcOrd="2" destOrd="0" presId="urn:microsoft.com/office/officeart/2005/8/layout/hList6"/>
    <dgm:cxn modelId="{43854C74-A006-428F-BDD5-C486FDA631F5}" type="presParOf" srcId="{A24621BB-4BE4-4DA9-A032-3AF8BF6B0DE3}" destId="{02597B51-D657-4F23-8F83-2D29DDAFE4BA}" srcOrd="3" destOrd="0" presId="urn:microsoft.com/office/officeart/2005/8/layout/hList6"/>
    <dgm:cxn modelId="{2888B7A0-7F60-4F0F-BB91-32AF1AD99F0F}" type="presParOf" srcId="{A24621BB-4BE4-4DA9-A032-3AF8BF6B0DE3}" destId="{AD64AB76-8FDE-46D5-9D32-C5D56A3E14EB}"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10FEB9A6-2EFE-4A2C-A516-F9574A696A71}" type="doc">
      <dgm:prSet loTypeId="urn:microsoft.com/office/officeart/2005/8/layout/default" loCatId="list" qsTypeId="urn:microsoft.com/office/officeart/2005/8/quickstyle/simple1" qsCatId="simple" csTypeId="urn:microsoft.com/office/officeart/2005/8/colors/accent4_2" csCatId="accent4" phldr="1"/>
      <dgm:spPr/>
      <dgm:t>
        <a:bodyPr/>
        <a:lstStyle/>
        <a:p>
          <a:endParaRPr lang="es-ES"/>
        </a:p>
      </dgm:t>
    </dgm:pt>
    <dgm:pt modelId="{196E2989-9E61-458F-99E8-E9639891A448}">
      <dgm:prSet/>
      <dgm:spPr/>
      <dgm:t>
        <a:bodyPr/>
        <a:lstStyle/>
        <a:p>
          <a:r>
            <a:rPr lang="es-ES" dirty="0"/>
            <a:t>NO hay ningún signo físico específico o diagnóstico de TDAH.</a:t>
          </a:r>
        </a:p>
      </dgm:t>
    </dgm:pt>
    <dgm:pt modelId="{D47EC259-CAD8-4149-AB3C-66816A393502}" type="parTrans" cxnId="{6091A448-0F40-4B99-91DB-73CA56D104BD}">
      <dgm:prSet/>
      <dgm:spPr/>
      <dgm:t>
        <a:bodyPr/>
        <a:lstStyle/>
        <a:p>
          <a:endParaRPr lang="es-ES"/>
        </a:p>
      </dgm:t>
    </dgm:pt>
    <dgm:pt modelId="{848FBCBF-4CA0-448D-A7C3-8D19278DF102}" type="sibTrans" cxnId="{6091A448-0F40-4B99-91DB-73CA56D104BD}">
      <dgm:prSet/>
      <dgm:spPr/>
      <dgm:t>
        <a:bodyPr/>
        <a:lstStyle/>
        <a:p>
          <a:endParaRPr lang="es-ES"/>
        </a:p>
      </dgm:t>
    </dgm:pt>
    <dgm:pt modelId="{E92B63A3-F391-4194-9273-BD1974E5A677}">
      <dgm:prSet/>
      <dgm:spPr/>
      <dgm:t>
        <a:bodyPr/>
        <a:lstStyle/>
        <a:p>
          <a:r>
            <a:rPr lang="es-ES"/>
            <a:t>Permite objetivar signos (asimetrías, lesiones cutáneas, fenotipos) que orienten a determinados síndromes que remedan TDAH.</a:t>
          </a:r>
        </a:p>
      </dgm:t>
    </dgm:pt>
    <dgm:pt modelId="{0D9F08BF-E41B-498A-8E2E-37889A17B010}" type="parTrans" cxnId="{1DF9EF09-4768-4EF8-9337-0CEAE8E24C69}">
      <dgm:prSet/>
      <dgm:spPr/>
      <dgm:t>
        <a:bodyPr/>
        <a:lstStyle/>
        <a:p>
          <a:endParaRPr lang="es-ES"/>
        </a:p>
      </dgm:t>
    </dgm:pt>
    <dgm:pt modelId="{7DDCEC9C-45B9-4B26-AF34-33090ECDC263}" type="sibTrans" cxnId="{1DF9EF09-4768-4EF8-9337-0CEAE8E24C69}">
      <dgm:prSet/>
      <dgm:spPr/>
      <dgm:t>
        <a:bodyPr/>
        <a:lstStyle/>
        <a:p>
          <a:endParaRPr lang="es-ES"/>
        </a:p>
      </dgm:t>
    </dgm:pt>
    <dgm:pt modelId="{3C53319A-BAB5-4B0D-99A1-96B21AED92A9}">
      <dgm:prSet/>
      <dgm:spPr/>
      <dgm:t>
        <a:bodyPr/>
        <a:lstStyle/>
        <a:p>
          <a:r>
            <a:rPr lang="es-ES"/>
            <a:t>Permite conocer estado físico del paciente de cara a tratamiento farmacológico y valorar efectos secundarios (Peso, Talla, TA, FC)</a:t>
          </a:r>
        </a:p>
      </dgm:t>
    </dgm:pt>
    <dgm:pt modelId="{13B3E763-7113-4B4C-82BB-D5717DE6F9E2}" type="parTrans" cxnId="{7712D9A5-F26B-4501-A7CB-547377F3BCAD}">
      <dgm:prSet/>
      <dgm:spPr/>
      <dgm:t>
        <a:bodyPr/>
        <a:lstStyle/>
        <a:p>
          <a:endParaRPr lang="es-ES"/>
        </a:p>
      </dgm:t>
    </dgm:pt>
    <dgm:pt modelId="{2C309E1C-250C-4FA2-A6B2-ED139B2C9EB5}" type="sibTrans" cxnId="{7712D9A5-F26B-4501-A7CB-547377F3BCAD}">
      <dgm:prSet/>
      <dgm:spPr/>
      <dgm:t>
        <a:bodyPr/>
        <a:lstStyle/>
        <a:p>
          <a:endParaRPr lang="es-ES"/>
        </a:p>
      </dgm:t>
    </dgm:pt>
    <dgm:pt modelId="{E00F1ABF-27C6-4738-BFE8-FC9804612657}">
      <dgm:prSet/>
      <dgm:spPr/>
      <dgm:t>
        <a:bodyPr/>
        <a:lstStyle/>
        <a:p>
          <a:r>
            <a:rPr lang="es-ES"/>
            <a:t>Examen neurológico (motricidad gruesa/fina, tics, signos </a:t>
          </a:r>
          <a:r>
            <a:rPr lang="ja-JP"/>
            <a:t>“</a:t>
          </a:r>
          <a:r>
            <a:rPr lang="es-ES"/>
            <a:t>blandos</a:t>
          </a:r>
          <a:r>
            <a:rPr lang="ja-JP"/>
            <a:t>”</a:t>
          </a:r>
          <a:r>
            <a:rPr lang="es-ES"/>
            <a:t>), valoración de audición y visión. </a:t>
          </a:r>
        </a:p>
      </dgm:t>
    </dgm:pt>
    <dgm:pt modelId="{1CC550BD-12B5-4596-B575-096AD450971F}" type="parTrans" cxnId="{0E3AA880-2F10-4D55-9325-34C75DC56493}">
      <dgm:prSet/>
      <dgm:spPr/>
      <dgm:t>
        <a:bodyPr/>
        <a:lstStyle/>
        <a:p>
          <a:endParaRPr lang="es-ES"/>
        </a:p>
      </dgm:t>
    </dgm:pt>
    <dgm:pt modelId="{9BCC43AF-91B2-49D0-989C-31CF5C120CF9}" type="sibTrans" cxnId="{0E3AA880-2F10-4D55-9325-34C75DC56493}">
      <dgm:prSet/>
      <dgm:spPr/>
      <dgm:t>
        <a:bodyPr/>
        <a:lstStyle/>
        <a:p>
          <a:endParaRPr lang="es-ES"/>
        </a:p>
      </dgm:t>
    </dgm:pt>
    <dgm:pt modelId="{F2F40B96-745C-40C5-81BA-2688A4D4880F}" type="pres">
      <dgm:prSet presAssocID="{10FEB9A6-2EFE-4A2C-A516-F9574A696A71}" presName="diagram" presStyleCnt="0">
        <dgm:presLayoutVars>
          <dgm:dir/>
          <dgm:resizeHandles val="exact"/>
        </dgm:presLayoutVars>
      </dgm:prSet>
      <dgm:spPr/>
    </dgm:pt>
    <dgm:pt modelId="{11656DD5-77BA-4892-800D-D80FC572190A}" type="pres">
      <dgm:prSet presAssocID="{196E2989-9E61-458F-99E8-E9639891A448}" presName="node" presStyleLbl="node1" presStyleIdx="0" presStyleCnt="4">
        <dgm:presLayoutVars>
          <dgm:bulletEnabled val="1"/>
        </dgm:presLayoutVars>
      </dgm:prSet>
      <dgm:spPr/>
    </dgm:pt>
    <dgm:pt modelId="{2647A2D8-F492-482C-9572-C132605E7C75}" type="pres">
      <dgm:prSet presAssocID="{848FBCBF-4CA0-448D-A7C3-8D19278DF102}" presName="sibTrans" presStyleCnt="0"/>
      <dgm:spPr/>
    </dgm:pt>
    <dgm:pt modelId="{E13BC8EB-58E7-4339-9470-F7B93B3AC152}" type="pres">
      <dgm:prSet presAssocID="{E92B63A3-F391-4194-9273-BD1974E5A677}" presName="node" presStyleLbl="node1" presStyleIdx="1" presStyleCnt="4">
        <dgm:presLayoutVars>
          <dgm:bulletEnabled val="1"/>
        </dgm:presLayoutVars>
      </dgm:prSet>
      <dgm:spPr/>
    </dgm:pt>
    <dgm:pt modelId="{4161F54E-DD22-461B-9A76-0571295D8E74}" type="pres">
      <dgm:prSet presAssocID="{7DDCEC9C-45B9-4B26-AF34-33090ECDC263}" presName="sibTrans" presStyleCnt="0"/>
      <dgm:spPr/>
    </dgm:pt>
    <dgm:pt modelId="{88C19ACC-6BF7-4E44-80BA-5261BB2C7987}" type="pres">
      <dgm:prSet presAssocID="{3C53319A-BAB5-4B0D-99A1-96B21AED92A9}" presName="node" presStyleLbl="node1" presStyleIdx="2" presStyleCnt="4">
        <dgm:presLayoutVars>
          <dgm:bulletEnabled val="1"/>
        </dgm:presLayoutVars>
      </dgm:prSet>
      <dgm:spPr/>
    </dgm:pt>
    <dgm:pt modelId="{57FE9EB4-E28B-4ACF-B92F-B629F3DAF2BF}" type="pres">
      <dgm:prSet presAssocID="{2C309E1C-250C-4FA2-A6B2-ED139B2C9EB5}" presName="sibTrans" presStyleCnt="0"/>
      <dgm:spPr/>
    </dgm:pt>
    <dgm:pt modelId="{ACAFB389-76D4-42C6-8033-814D8562BC4E}" type="pres">
      <dgm:prSet presAssocID="{E00F1ABF-27C6-4738-BFE8-FC9804612657}" presName="node" presStyleLbl="node1" presStyleIdx="3" presStyleCnt="4">
        <dgm:presLayoutVars>
          <dgm:bulletEnabled val="1"/>
        </dgm:presLayoutVars>
      </dgm:prSet>
      <dgm:spPr/>
    </dgm:pt>
  </dgm:ptLst>
  <dgm:cxnLst>
    <dgm:cxn modelId="{1DF9EF09-4768-4EF8-9337-0CEAE8E24C69}" srcId="{10FEB9A6-2EFE-4A2C-A516-F9574A696A71}" destId="{E92B63A3-F391-4194-9273-BD1974E5A677}" srcOrd="1" destOrd="0" parTransId="{0D9F08BF-E41B-498A-8E2E-37889A17B010}" sibTransId="{7DDCEC9C-45B9-4B26-AF34-33090ECDC263}"/>
    <dgm:cxn modelId="{BD371F38-BDAE-43B8-B19C-193598CF1157}" type="presOf" srcId="{196E2989-9E61-458F-99E8-E9639891A448}" destId="{11656DD5-77BA-4892-800D-D80FC572190A}" srcOrd="0" destOrd="0" presId="urn:microsoft.com/office/officeart/2005/8/layout/default"/>
    <dgm:cxn modelId="{6091A448-0F40-4B99-91DB-73CA56D104BD}" srcId="{10FEB9A6-2EFE-4A2C-A516-F9574A696A71}" destId="{196E2989-9E61-458F-99E8-E9639891A448}" srcOrd="0" destOrd="0" parTransId="{D47EC259-CAD8-4149-AB3C-66816A393502}" sibTransId="{848FBCBF-4CA0-448D-A7C3-8D19278DF102}"/>
    <dgm:cxn modelId="{DDF5B870-1E3F-4DA5-BBE6-13885AC62937}" type="presOf" srcId="{10FEB9A6-2EFE-4A2C-A516-F9574A696A71}" destId="{F2F40B96-745C-40C5-81BA-2688A4D4880F}" srcOrd="0" destOrd="0" presId="urn:microsoft.com/office/officeart/2005/8/layout/default"/>
    <dgm:cxn modelId="{5CF54B79-8BD7-499B-A3B4-D01117D21A99}" type="presOf" srcId="{E00F1ABF-27C6-4738-BFE8-FC9804612657}" destId="{ACAFB389-76D4-42C6-8033-814D8562BC4E}" srcOrd="0" destOrd="0" presId="urn:microsoft.com/office/officeart/2005/8/layout/default"/>
    <dgm:cxn modelId="{0E3AA880-2F10-4D55-9325-34C75DC56493}" srcId="{10FEB9A6-2EFE-4A2C-A516-F9574A696A71}" destId="{E00F1ABF-27C6-4738-BFE8-FC9804612657}" srcOrd="3" destOrd="0" parTransId="{1CC550BD-12B5-4596-B575-096AD450971F}" sibTransId="{9BCC43AF-91B2-49D0-989C-31CF5C120CF9}"/>
    <dgm:cxn modelId="{7712D9A5-F26B-4501-A7CB-547377F3BCAD}" srcId="{10FEB9A6-2EFE-4A2C-A516-F9574A696A71}" destId="{3C53319A-BAB5-4B0D-99A1-96B21AED92A9}" srcOrd="2" destOrd="0" parTransId="{13B3E763-7113-4B4C-82BB-D5717DE6F9E2}" sibTransId="{2C309E1C-250C-4FA2-A6B2-ED139B2C9EB5}"/>
    <dgm:cxn modelId="{12B8ADAB-79A2-4B82-83B7-B3C66F04FAF5}" type="presOf" srcId="{E92B63A3-F391-4194-9273-BD1974E5A677}" destId="{E13BC8EB-58E7-4339-9470-F7B93B3AC152}" srcOrd="0" destOrd="0" presId="urn:microsoft.com/office/officeart/2005/8/layout/default"/>
    <dgm:cxn modelId="{0D996FB9-3680-40F6-A197-7935F8607206}" type="presOf" srcId="{3C53319A-BAB5-4B0D-99A1-96B21AED92A9}" destId="{88C19ACC-6BF7-4E44-80BA-5261BB2C7987}" srcOrd="0" destOrd="0" presId="urn:microsoft.com/office/officeart/2005/8/layout/default"/>
    <dgm:cxn modelId="{633F4524-8E6A-4398-8CB0-2486E532372B}" type="presParOf" srcId="{F2F40B96-745C-40C5-81BA-2688A4D4880F}" destId="{11656DD5-77BA-4892-800D-D80FC572190A}" srcOrd="0" destOrd="0" presId="urn:microsoft.com/office/officeart/2005/8/layout/default"/>
    <dgm:cxn modelId="{24C68FA1-4963-4451-A59B-DE16ECCF3E79}" type="presParOf" srcId="{F2F40B96-745C-40C5-81BA-2688A4D4880F}" destId="{2647A2D8-F492-482C-9572-C132605E7C75}" srcOrd="1" destOrd="0" presId="urn:microsoft.com/office/officeart/2005/8/layout/default"/>
    <dgm:cxn modelId="{E3CA854B-402E-4D80-AF18-135FB096EAF5}" type="presParOf" srcId="{F2F40B96-745C-40C5-81BA-2688A4D4880F}" destId="{E13BC8EB-58E7-4339-9470-F7B93B3AC152}" srcOrd="2" destOrd="0" presId="urn:microsoft.com/office/officeart/2005/8/layout/default"/>
    <dgm:cxn modelId="{BE11F3C6-44E3-4635-B394-F214C5DB5D9A}" type="presParOf" srcId="{F2F40B96-745C-40C5-81BA-2688A4D4880F}" destId="{4161F54E-DD22-461B-9A76-0571295D8E74}" srcOrd="3" destOrd="0" presId="urn:microsoft.com/office/officeart/2005/8/layout/default"/>
    <dgm:cxn modelId="{2B15682C-B9C2-409D-902C-231EAE97BE4E}" type="presParOf" srcId="{F2F40B96-745C-40C5-81BA-2688A4D4880F}" destId="{88C19ACC-6BF7-4E44-80BA-5261BB2C7987}" srcOrd="4" destOrd="0" presId="urn:microsoft.com/office/officeart/2005/8/layout/default"/>
    <dgm:cxn modelId="{4FACDC35-AD5E-48E2-A57F-A91ADF723C61}" type="presParOf" srcId="{F2F40B96-745C-40C5-81BA-2688A4D4880F}" destId="{57FE9EB4-E28B-4ACF-B92F-B629F3DAF2BF}" srcOrd="5" destOrd="0" presId="urn:microsoft.com/office/officeart/2005/8/layout/default"/>
    <dgm:cxn modelId="{BC3536CD-3B61-4ABC-9285-0DF01660A60C}" type="presParOf" srcId="{F2F40B96-745C-40C5-81BA-2688A4D4880F}" destId="{ACAFB389-76D4-42C6-8033-814D8562BC4E}"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A393A7-7AC6-48A1-B0EA-4F1BFC681EDA}"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s-ES"/>
        </a:p>
      </dgm:t>
    </dgm:pt>
    <dgm:pt modelId="{B4B80E20-9915-4570-A00F-CFCDB36EA62B}">
      <dgm:prSet/>
      <dgm:spPr/>
      <dgm:t>
        <a:bodyPr/>
        <a:lstStyle/>
        <a:p>
          <a:r>
            <a:rPr lang="es-ES"/>
            <a:t>Al ser un trastorno del neurodesarrollo presenta las siguientes características:</a:t>
          </a:r>
        </a:p>
      </dgm:t>
    </dgm:pt>
    <dgm:pt modelId="{CA63F50C-D710-4CAC-9407-C796C2261447}" type="parTrans" cxnId="{1CDAED0F-6DC2-4FFD-9415-D99B250E7901}">
      <dgm:prSet/>
      <dgm:spPr/>
      <dgm:t>
        <a:bodyPr/>
        <a:lstStyle/>
        <a:p>
          <a:endParaRPr lang="es-ES"/>
        </a:p>
      </dgm:t>
    </dgm:pt>
    <dgm:pt modelId="{0191FE96-582E-4C18-AE16-459E94E2569A}" type="sibTrans" cxnId="{1CDAED0F-6DC2-4FFD-9415-D99B250E7901}">
      <dgm:prSet/>
      <dgm:spPr/>
      <dgm:t>
        <a:bodyPr/>
        <a:lstStyle/>
        <a:p>
          <a:endParaRPr lang="es-ES"/>
        </a:p>
      </dgm:t>
    </dgm:pt>
    <dgm:pt modelId="{A40ADA28-75E7-4E2A-BB09-C1D5FF511369}">
      <dgm:prSet/>
      <dgm:spPr/>
      <dgm:t>
        <a:bodyPr/>
        <a:lstStyle/>
        <a:p>
          <a:r>
            <a:rPr lang="es-ES" b="1" dirty="0"/>
            <a:t>Afectan al comportamiento y la cognición</a:t>
          </a:r>
          <a:endParaRPr lang="es-ES" dirty="0"/>
        </a:p>
      </dgm:t>
    </dgm:pt>
    <dgm:pt modelId="{3E624D45-A0E3-4B82-B0FF-E3F761F4D0C1}" type="parTrans" cxnId="{BDB76984-CAC4-4678-9DF0-170AC0912936}">
      <dgm:prSet/>
      <dgm:spPr/>
      <dgm:t>
        <a:bodyPr/>
        <a:lstStyle/>
        <a:p>
          <a:endParaRPr lang="es-ES"/>
        </a:p>
      </dgm:t>
    </dgm:pt>
    <dgm:pt modelId="{0C92453A-8FC0-4895-8C29-A949817E9900}" type="sibTrans" cxnId="{BDB76984-CAC4-4678-9DF0-170AC0912936}">
      <dgm:prSet/>
      <dgm:spPr/>
      <dgm:t>
        <a:bodyPr/>
        <a:lstStyle/>
        <a:p>
          <a:endParaRPr lang="es-ES"/>
        </a:p>
      </dgm:t>
    </dgm:pt>
    <dgm:pt modelId="{0359FC5C-CBA5-4413-A451-28CE726C123D}">
      <dgm:prSet/>
      <dgm:spPr/>
      <dgm:t>
        <a:bodyPr/>
        <a:lstStyle/>
        <a:p>
          <a:r>
            <a:rPr lang="es-ES" b="1"/>
            <a:t>Sus manifestaciones se inician en el período del desarrollo (infancia-niñez)</a:t>
          </a:r>
          <a:endParaRPr lang="es-ES"/>
        </a:p>
      </dgm:t>
    </dgm:pt>
    <dgm:pt modelId="{4B20F5E0-25A9-46CB-B168-A745947C3F4B}" type="parTrans" cxnId="{8244FF0F-D25E-47C0-A85A-1DBF0BC54118}">
      <dgm:prSet/>
      <dgm:spPr/>
      <dgm:t>
        <a:bodyPr/>
        <a:lstStyle/>
        <a:p>
          <a:endParaRPr lang="es-ES"/>
        </a:p>
      </dgm:t>
    </dgm:pt>
    <dgm:pt modelId="{8B669E0F-77A9-4852-A166-858754288FA7}" type="sibTrans" cxnId="{8244FF0F-D25E-47C0-A85A-1DBF0BC54118}">
      <dgm:prSet/>
      <dgm:spPr/>
      <dgm:t>
        <a:bodyPr/>
        <a:lstStyle/>
        <a:p>
          <a:endParaRPr lang="es-ES"/>
        </a:p>
      </dgm:t>
    </dgm:pt>
    <dgm:pt modelId="{47F0C44D-4571-428B-A497-279ED8960355}">
      <dgm:prSet/>
      <dgm:spPr/>
      <dgm:t>
        <a:bodyPr/>
        <a:lstStyle/>
        <a:p>
          <a:r>
            <a:rPr lang="es-ES" b="1" dirty="0"/>
            <a:t>Causan dificultades en la adquisición o ejecución de funciones intelectuales, motrices, del lenguaje o socialización.</a:t>
          </a:r>
          <a:endParaRPr lang="es-ES" dirty="0"/>
        </a:p>
      </dgm:t>
    </dgm:pt>
    <dgm:pt modelId="{21887CB4-2951-43A6-816B-D9F6BA09EA5E}" type="parTrans" cxnId="{D4A33517-F177-4227-81FB-89EC8911A191}">
      <dgm:prSet/>
      <dgm:spPr/>
      <dgm:t>
        <a:bodyPr/>
        <a:lstStyle/>
        <a:p>
          <a:endParaRPr lang="es-ES"/>
        </a:p>
      </dgm:t>
    </dgm:pt>
    <dgm:pt modelId="{1C36A54A-CB66-42F9-AE3C-54493A3A1247}" type="sibTrans" cxnId="{D4A33517-F177-4227-81FB-89EC8911A191}">
      <dgm:prSet/>
      <dgm:spPr/>
      <dgm:t>
        <a:bodyPr/>
        <a:lstStyle/>
        <a:p>
          <a:endParaRPr lang="es-ES"/>
        </a:p>
      </dgm:t>
    </dgm:pt>
    <dgm:pt modelId="{9E310113-2913-4A84-911B-E71B17DA068F}" type="pres">
      <dgm:prSet presAssocID="{91A393A7-7AC6-48A1-B0EA-4F1BFC681EDA}" presName="Name0" presStyleCnt="0">
        <dgm:presLayoutVars>
          <dgm:dir/>
          <dgm:animLvl val="lvl"/>
          <dgm:resizeHandles val="exact"/>
        </dgm:presLayoutVars>
      </dgm:prSet>
      <dgm:spPr/>
    </dgm:pt>
    <dgm:pt modelId="{83D3CB74-2074-4929-B7CC-893B750DDF5F}" type="pres">
      <dgm:prSet presAssocID="{B4B80E20-9915-4570-A00F-CFCDB36EA62B}" presName="linNode" presStyleCnt="0"/>
      <dgm:spPr/>
    </dgm:pt>
    <dgm:pt modelId="{5748313C-7ECA-4FEE-85FC-46AFDBDEB97A}" type="pres">
      <dgm:prSet presAssocID="{B4B80E20-9915-4570-A00F-CFCDB36EA62B}" presName="parentText" presStyleLbl="node1" presStyleIdx="0" presStyleCnt="1">
        <dgm:presLayoutVars>
          <dgm:chMax val="1"/>
          <dgm:bulletEnabled val="1"/>
        </dgm:presLayoutVars>
      </dgm:prSet>
      <dgm:spPr/>
    </dgm:pt>
    <dgm:pt modelId="{00A3361D-46D6-4C73-A67A-9725846B77C0}" type="pres">
      <dgm:prSet presAssocID="{B4B80E20-9915-4570-A00F-CFCDB36EA62B}" presName="descendantText" presStyleLbl="alignAccFollowNode1" presStyleIdx="0" presStyleCnt="1">
        <dgm:presLayoutVars>
          <dgm:bulletEnabled val="1"/>
        </dgm:presLayoutVars>
      </dgm:prSet>
      <dgm:spPr/>
    </dgm:pt>
  </dgm:ptLst>
  <dgm:cxnLst>
    <dgm:cxn modelId="{1CDAED0F-6DC2-4FFD-9415-D99B250E7901}" srcId="{91A393A7-7AC6-48A1-B0EA-4F1BFC681EDA}" destId="{B4B80E20-9915-4570-A00F-CFCDB36EA62B}" srcOrd="0" destOrd="0" parTransId="{CA63F50C-D710-4CAC-9407-C796C2261447}" sibTransId="{0191FE96-582E-4C18-AE16-459E94E2569A}"/>
    <dgm:cxn modelId="{8244FF0F-D25E-47C0-A85A-1DBF0BC54118}" srcId="{B4B80E20-9915-4570-A00F-CFCDB36EA62B}" destId="{0359FC5C-CBA5-4413-A451-28CE726C123D}" srcOrd="1" destOrd="0" parTransId="{4B20F5E0-25A9-46CB-B168-A745947C3F4B}" sibTransId="{8B669E0F-77A9-4852-A166-858754288FA7}"/>
    <dgm:cxn modelId="{D4A33517-F177-4227-81FB-89EC8911A191}" srcId="{B4B80E20-9915-4570-A00F-CFCDB36EA62B}" destId="{47F0C44D-4571-428B-A497-279ED8960355}" srcOrd="2" destOrd="0" parTransId="{21887CB4-2951-43A6-816B-D9F6BA09EA5E}" sibTransId="{1C36A54A-CB66-42F9-AE3C-54493A3A1247}"/>
    <dgm:cxn modelId="{C3EE3434-CC27-4E1E-9E6A-E38F3AD8B2A1}" type="presOf" srcId="{47F0C44D-4571-428B-A497-279ED8960355}" destId="{00A3361D-46D6-4C73-A67A-9725846B77C0}" srcOrd="0" destOrd="2" presId="urn:microsoft.com/office/officeart/2005/8/layout/vList5"/>
    <dgm:cxn modelId="{B7F2DC7D-CFC1-49C7-B0D9-BBB744B17FB0}" type="presOf" srcId="{B4B80E20-9915-4570-A00F-CFCDB36EA62B}" destId="{5748313C-7ECA-4FEE-85FC-46AFDBDEB97A}" srcOrd="0" destOrd="0" presId="urn:microsoft.com/office/officeart/2005/8/layout/vList5"/>
    <dgm:cxn modelId="{4F180582-EBAE-4493-8002-7705DD7921A6}" type="presOf" srcId="{A40ADA28-75E7-4E2A-BB09-C1D5FF511369}" destId="{00A3361D-46D6-4C73-A67A-9725846B77C0}" srcOrd="0" destOrd="0" presId="urn:microsoft.com/office/officeart/2005/8/layout/vList5"/>
    <dgm:cxn modelId="{BDB76984-CAC4-4678-9DF0-170AC0912936}" srcId="{B4B80E20-9915-4570-A00F-CFCDB36EA62B}" destId="{A40ADA28-75E7-4E2A-BB09-C1D5FF511369}" srcOrd="0" destOrd="0" parTransId="{3E624D45-A0E3-4B82-B0FF-E3F761F4D0C1}" sibTransId="{0C92453A-8FC0-4895-8C29-A949817E9900}"/>
    <dgm:cxn modelId="{231AA0BA-6D1A-4B0F-92D1-7593C0821268}" type="presOf" srcId="{0359FC5C-CBA5-4413-A451-28CE726C123D}" destId="{00A3361D-46D6-4C73-A67A-9725846B77C0}" srcOrd="0" destOrd="1" presId="urn:microsoft.com/office/officeart/2005/8/layout/vList5"/>
    <dgm:cxn modelId="{3D027FE8-ED2A-4E05-807C-37FE9F5DE4A1}" type="presOf" srcId="{91A393A7-7AC6-48A1-B0EA-4F1BFC681EDA}" destId="{9E310113-2913-4A84-911B-E71B17DA068F}" srcOrd="0" destOrd="0" presId="urn:microsoft.com/office/officeart/2005/8/layout/vList5"/>
    <dgm:cxn modelId="{08EF4C76-6091-44C4-8A74-C72987C90CE4}" type="presParOf" srcId="{9E310113-2913-4A84-911B-E71B17DA068F}" destId="{83D3CB74-2074-4929-B7CC-893B750DDF5F}" srcOrd="0" destOrd="0" presId="urn:microsoft.com/office/officeart/2005/8/layout/vList5"/>
    <dgm:cxn modelId="{0F948214-8591-4E98-8FE3-BA5BC9567F90}" type="presParOf" srcId="{83D3CB74-2074-4929-B7CC-893B750DDF5F}" destId="{5748313C-7ECA-4FEE-85FC-46AFDBDEB97A}" srcOrd="0" destOrd="0" presId="urn:microsoft.com/office/officeart/2005/8/layout/vList5"/>
    <dgm:cxn modelId="{CD246271-764B-4118-9F93-196D54AF2C2B}" type="presParOf" srcId="{83D3CB74-2074-4929-B7CC-893B750DDF5F}" destId="{00A3361D-46D6-4C73-A67A-9725846B77C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38C84298-EC1C-42BF-A536-00DC6224BB2D}" type="doc">
      <dgm:prSet loTypeId="urn:microsoft.com/office/officeart/2005/8/layout/hierarchy2" loCatId="hierarchy" qsTypeId="urn:microsoft.com/office/officeart/2005/8/quickstyle/simple1" qsCatId="simple" csTypeId="urn:microsoft.com/office/officeart/2005/8/colors/accent4_2" csCatId="accent4" phldr="1"/>
      <dgm:spPr/>
      <dgm:t>
        <a:bodyPr/>
        <a:lstStyle/>
        <a:p>
          <a:endParaRPr lang="es-ES"/>
        </a:p>
      </dgm:t>
    </dgm:pt>
    <dgm:pt modelId="{B8656940-8256-41D1-8114-6E516AFFC097}">
      <dgm:prSet custT="1"/>
      <dgm:spPr/>
      <dgm:t>
        <a:bodyPr/>
        <a:lstStyle/>
        <a:p>
          <a:r>
            <a:rPr lang="es-ES" sz="1600" b="1" dirty="0"/>
            <a:t>Solo deben realizarse </a:t>
          </a:r>
          <a:r>
            <a:rPr lang="es-ES" sz="1600" dirty="0"/>
            <a:t>si en la </a:t>
          </a:r>
          <a:r>
            <a:rPr lang="es-ES" sz="1600" dirty="0" err="1"/>
            <a:t>Hª</a:t>
          </a:r>
          <a:r>
            <a:rPr lang="es-ES" sz="1600" dirty="0"/>
            <a:t> clínica y durante la Exploración Física del menor hay síntomas o signos que sugieran la presencia de otro Trastorno.</a:t>
          </a:r>
        </a:p>
      </dgm:t>
    </dgm:pt>
    <dgm:pt modelId="{2319F732-1942-4CE1-BA1D-8481A6E21BA9}" type="parTrans" cxnId="{48D06700-4D23-450A-B4DC-54E3566EE76A}">
      <dgm:prSet/>
      <dgm:spPr/>
      <dgm:t>
        <a:bodyPr/>
        <a:lstStyle/>
        <a:p>
          <a:endParaRPr lang="es-ES"/>
        </a:p>
      </dgm:t>
    </dgm:pt>
    <dgm:pt modelId="{DCF13194-B701-45F0-ACCE-0A62F107A946}" type="sibTrans" cxnId="{48D06700-4D23-450A-B4DC-54E3566EE76A}">
      <dgm:prSet/>
      <dgm:spPr/>
      <dgm:t>
        <a:bodyPr/>
        <a:lstStyle/>
        <a:p>
          <a:endParaRPr lang="es-ES"/>
        </a:p>
      </dgm:t>
    </dgm:pt>
    <dgm:pt modelId="{63994448-C1EC-4F3C-BE77-2B8DF77FA6B2}">
      <dgm:prSet custT="1"/>
      <dgm:spPr/>
      <dgm:t>
        <a:bodyPr/>
        <a:lstStyle/>
        <a:p>
          <a:r>
            <a:rPr lang="es-ES" sz="2000" dirty="0"/>
            <a:t>Signos neurológicos focales (alteración habla, disfunción motora, cefaleas,)</a:t>
          </a:r>
        </a:p>
      </dgm:t>
    </dgm:pt>
    <dgm:pt modelId="{BBD2DDAB-EA83-48C2-948F-83DECE341C28}" type="parTrans" cxnId="{3BF7E4EA-3382-4F9F-9ECF-E06DF0B6AABA}">
      <dgm:prSet/>
      <dgm:spPr/>
      <dgm:t>
        <a:bodyPr/>
        <a:lstStyle/>
        <a:p>
          <a:endParaRPr lang="es-ES"/>
        </a:p>
      </dgm:t>
    </dgm:pt>
    <dgm:pt modelId="{634BB0E7-3F87-435E-9058-7940576F4AE5}" type="sibTrans" cxnId="{3BF7E4EA-3382-4F9F-9ECF-E06DF0B6AABA}">
      <dgm:prSet/>
      <dgm:spPr/>
      <dgm:t>
        <a:bodyPr/>
        <a:lstStyle/>
        <a:p>
          <a:endParaRPr lang="es-ES"/>
        </a:p>
      </dgm:t>
    </dgm:pt>
    <dgm:pt modelId="{2315342E-FE77-48A5-80DB-B03FA9B771A6}">
      <dgm:prSet custT="1"/>
      <dgm:spPr/>
      <dgm:t>
        <a:bodyPr/>
        <a:lstStyle/>
        <a:p>
          <a:r>
            <a:rPr lang="es-ES" sz="2400" dirty="0"/>
            <a:t>Signos/síntomas hipermetabolismo</a:t>
          </a:r>
        </a:p>
      </dgm:t>
    </dgm:pt>
    <dgm:pt modelId="{AC9484BE-F96E-4FA2-99C5-90D2BE2E207F}" type="parTrans" cxnId="{59EA0158-C684-471D-A19C-C2339A73EAD4}">
      <dgm:prSet/>
      <dgm:spPr/>
      <dgm:t>
        <a:bodyPr/>
        <a:lstStyle/>
        <a:p>
          <a:endParaRPr lang="es-ES"/>
        </a:p>
      </dgm:t>
    </dgm:pt>
    <dgm:pt modelId="{75A1D50F-A368-46AB-8456-DEE81DD0FF9B}" type="sibTrans" cxnId="{59EA0158-C684-471D-A19C-C2339A73EAD4}">
      <dgm:prSet/>
      <dgm:spPr/>
      <dgm:t>
        <a:bodyPr/>
        <a:lstStyle/>
        <a:p>
          <a:endParaRPr lang="es-ES"/>
        </a:p>
      </dgm:t>
    </dgm:pt>
    <dgm:pt modelId="{66AC98F0-F617-46E6-AE6B-437FFB269C0B}">
      <dgm:prSet custT="1"/>
      <dgm:spPr/>
      <dgm:t>
        <a:bodyPr/>
        <a:lstStyle/>
        <a:p>
          <a:r>
            <a:rPr lang="es-ES" sz="2400" dirty="0"/>
            <a:t>Rasgos físicos dismórficos</a:t>
          </a:r>
        </a:p>
      </dgm:t>
    </dgm:pt>
    <dgm:pt modelId="{2A1EDD36-541C-464C-98AF-560E1A935431}" type="parTrans" cxnId="{2366AFBE-2F58-4D59-919E-600F5F2198E8}">
      <dgm:prSet/>
      <dgm:spPr/>
      <dgm:t>
        <a:bodyPr/>
        <a:lstStyle/>
        <a:p>
          <a:endParaRPr lang="es-ES"/>
        </a:p>
      </dgm:t>
    </dgm:pt>
    <dgm:pt modelId="{B5CB620F-6F2B-4B02-9A30-8B8B0159FEE4}" type="sibTrans" cxnId="{2366AFBE-2F58-4D59-919E-600F5F2198E8}">
      <dgm:prSet/>
      <dgm:spPr/>
      <dgm:t>
        <a:bodyPr/>
        <a:lstStyle/>
        <a:p>
          <a:endParaRPr lang="es-ES"/>
        </a:p>
      </dgm:t>
    </dgm:pt>
    <dgm:pt modelId="{C772E387-D850-40C5-B31D-2DCC81ADA3B6}">
      <dgm:prSet custT="1"/>
      <dgm:spPr/>
      <dgm:t>
        <a:bodyPr/>
        <a:lstStyle/>
        <a:p>
          <a:r>
            <a:rPr lang="es-ES" sz="1800" dirty="0"/>
            <a:t>justifica la realización </a:t>
          </a:r>
          <a:r>
            <a:rPr lang="es-ES" sz="1800" u="sng" dirty="0"/>
            <a:t>EEG y pruebas de Neuroimagen cerebral (TAC, RMN).</a:t>
          </a:r>
          <a:endParaRPr lang="es-ES" sz="1800" dirty="0"/>
        </a:p>
      </dgm:t>
    </dgm:pt>
    <dgm:pt modelId="{792CBC75-1E34-4A30-8D5D-5E59B79DA680}" type="parTrans" cxnId="{4E44CB18-5C50-4201-88A5-1929A4C8525F}">
      <dgm:prSet/>
      <dgm:spPr/>
      <dgm:t>
        <a:bodyPr/>
        <a:lstStyle/>
        <a:p>
          <a:endParaRPr lang="es-ES"/>
        </a:p>
      </dgm:t>
    </dgm:pt>
    <dgm:pt modelId="{2F38D2B7-7228-4F0D-87CA-D82C9E2A9491}" type="sibTrans" cxnId="{4E44CB18-5C50-4201-88A5-1929A4C8525F}">
      <dgm:prSet/>
      <dgm:spPr/>
      <dgm:t>
        <a:bodyPr/>
        <a:lstStyle/>
        <a:p>
          <a:endParaRPr lang="es-ES"/>
        </a:p>
      </dgm:t>
    </dgm:pt>
    <dgm:pt modelId="{5B246C3E-3DF7-4B0A-B036-00BEA78E15B8}">
      <dgm:prSet custT="1"/>
      <dgm:spPr/>
      <dgm:t>
        <a:bodyPr/>
        <a:lstStyle/>
        <a:p>
          <a:r>
            <a:rPr lang="es-ES" sz="2400" dirty="0"/>
            <a:t>pruebas tiroideas </a:t>
          </a:r>
        </a:p>
      </dgm:t>
    </dgm:pt>
    <dgm:pt modelId="{74AD6FFE-6B04-470E-B3BB-F1867592833A}" type="parTrans" cxnId="{86A22877-4BC0-4C39-970A-3CFA2D6D9B13}">
      <dgm:prSet/>
      <dgm:spPr/>
      <dgm:t>
        <a:bodyPr/>
        <a:lstStyle/>
        <a:p>
          <a:endParaRPr lang="es-ES"/>
        </a:p>
      </dgm:t>
    </dgm:pt>
    <dgm:pt modelId="{B8FCB5A6-1F05-40F5-BEA8-CE8071487CA3}" type="sibTrans" cxnId="{86A22877-4BC0-4C39-970A-3CFA2D6D9B13}">
      <dgm:prSet/>
      <dgm:spPr/>
      <dgm:t>
        <a:bodyPr/>
        <a:lstStyle/>
        <a:p>
          <a:endParaRPr lang="es-ES"/>
        </a:p>
      </dgm:t>
    </dgm:pt>
    <dgm:pt modelId="{3EC1A2EB-5CA5-48A1-BDDE-AA8D3971E995}">
      <dgm:prSet custT="1"/>
      <dgm:spPr/>
      <dgm:t>
        <a:bodyPr/>
        <a:lstStyle/>
        <a:p>
          <a:r>
            <a:rPr lang="es-ES" sz="2400" dirty="0"/>
            <a:t>estudio genético</a:t>
          </a:r>
          <a:endParaRPr lang="es-ES" sz="4500" dirty="0"/>
        </a:p>
      </dgm:t>
    </dgm:pt>
    <dgm:pt modelId="{ABE2E135-1B40-48CE-8DFD-3A6D5A559BCE}" type="parTrans" cxnId="{2E4887D7-01A1-4664-BD96-18A17469A7DF}">
      <dgm:prSet/>
      <dgm:spPr/>
      <dgm:t>
        <a:bodyPr/>
        <a:lstStyle/>
        <a:p>
          <a:endParaRPr lang="es-ES"/>
        </a:p>
      </dgm:t>
    </dgm:pt>
    <dgm:pt modelId="{3779BD34-881F-43CA-950E-AB0C0E045F94}" type="sibTrans" cxnId="{2E4887D7-01A1-4664-BD96-18A17469A7DF}">
      <dgm:prSet/>
      <dgm:spPr/>
      <dgm:t>
        <a:bodyPr/>
        <a:lstStyle/>
        <a:p>
          <a:endParaRPr lang="es-ES"/>
        </a:p>
      </dgm:t>
    </dgm:pt>
    <dgm:pt modelId="{0FF04B26-C45E-46D3-AABD-092169A21596}" type="pres">
      <dgm:prSet presAssocID="{38C84298-EC1C-42BF-A536-00DC6224BB2D}" presName="diagram" presStyleCnt="0">
        <dgm:presLayoutVars>
          <dgm:chPref val="1"/>
          <dgm:dir/>
          <dgm:animOne val="branch"/>
          <dgm:animLvl val="lvl"/>
          <dgm:resizeHandles val="exact"/>
        </dgm:presLayoutVars>
      </dgm:prSet>
      <dgm:spPr/>
    </dgm:pt>
    <dgm:pt modelId="{8195C2FE-280C-4294-9E7D-0948BAE8E12E}" type="pres">
      <dgm:prSet presAssocID="{B8656940-8256-41D1-8114-6E516AFFC097}" presName="root1" presStyleCnt="0"/>
      <dgm:spPr/>
    </dgm:pt>
    <dgm:pt modelId="{5B74F85B-CC6D-4D7C-A11C-5FB7B7B52028}" type="pres">
      <dgm:prSet presAssocID="{B8656940-8256-41D1-8114-6E516AFFC097}" presName="LevelOneTextNode" presStyleLbl="node0" presStyleIdx="0" presStyleCnt="1">
        <dgm:presLayoutVars>
          <dgm:chPref val="3"/>
        </dgm:presLayoutVars>
      </dgm:prSet>
      <dgm:spPr/>
    </dgm:pt>
    <dgm:pt modelId="{D114953C-823C-40EE-87AE-D5BD61FEBF3B}" type="pres">
      <dgm:prSet presAssocID="{B8656940-8256-41D1-8114-6E516AFFC097}" presName="level2hierChild" presStyleCnt="0"/>
      <dgm:spPr/>
    </dgm:pt>
    <dgm:pt modelId="{86B031FB-F967-4E0E-9CCC-43F27CB71D10}" type="pres">
      <dgm:prSet presAssocID="{BBD2DDAB-EA83-48C2-948F-83DECE341C28}" presName="conn2-1" presStyleLbl="parChTrans1D2" presStyleIdx="0" presStyleCnt="3"/>
      <dgm:spPr/>
    </dgm:pt>
    <dgm:pt modelId="{FC0C03A6-C1E1-4DF6-AF31-FB83802C2DDE}" type="pres">
      <dgm:prSet presAssocID="{BBD2DDAB-EA83-48C2-948F-83DECE341C28}" presName="connTx" presStyleLbl="parChTrans1D2" presStyleIdx="0" presStyleCnt="3"/>
      <dgm:spPr/>
    </dgm:pt>
    <dgm:pt modelId="{DD784955-0F64-4FBA-B8B6-AECA66107B9A}" type="pres">
      <dgm:prSet presAssocID="{63994448-C1EC-4F3C-BE77-2B8DF77FA6B2}" presName="root2" presStyleCnt="0"/>
      <dgm:spPr/>
    </dgm:pt>
    <dgm:pt modelId="{9E610F8D-921C-4696-A34D-2212BE5A1C38}" type="pres">
      <dgm:prSet presAssocID="{63994448-C1EC-4F3C-BE77-2B8DF77FA6B2}" presName="LevelTwoTextNode" presStyleLbl="node2" presStyleIdx="0" presStyleCnt="3">
        <dgm:presLayoutVars>
          <dgm:chPref val="3"/>
        </dgm:presLayoutVars>
      </dgm:prSet>
      <dgm:spPr/>
    </dgm:pt>
    <dgm:pt modelId="{75364074-BC81-4F0C-B51B-7FCAF6385326}" type="pres">
      <dgm:prSet presAssocID="{63994448-C1EC-4F3C-BE77-2B8DF77FA6B2}" presName="level3hierChild" presStyleCnt="0"/>
      <dgm:spPr/>
    </dgm:pt>
    <dgm:pt modelId="{567FEEB5-D81C-4E3E-9426-305BD65DAFEA}" type="pres">
      <dgm:prSet presAssocID="{792CBC75-1E34-4A30-8D5D-5E59B79DA680}" presName="conn2-1" presStyleLbl="parChTrans1D3" presStyleIdx="0" presStyleCnt="3"/>
      <dgm:spPr/>
    </dgm:pt>
    <dgm:pt modelId="{1069FA29-CDFD-49EC-B39E-B49CB045426F}" type="pres">
      <dgm:prSet presAssocID="{792CBC75-1E34-4A30-8D5D-5E59B79DA680}" presName="connTx" presStyleLbl="parChTrans1D3" presStyleIdx="0" presStyleCnt="3"/>
      <dgm:spPr/>
    </dgm:pt>
    <dgm:pt modelId="{D20E8853-EA01-4C57-9439-A9BFFB8224E5}" type="pres">
      <dgm:prSet presAssocID="{C772E387-D850-40C5-B31D-2DCC81ADA3B6}" presName="root2" presStyleCnt="0"/>
      <dgm:spPr/>
    </dgm:pt>
    <dgm:pt modelId="{604BA941-73AC-4422-93E5-695B89646954}" type="pres">
      <dgm:prSet presAssocID="{C772E387-D850-40C5-B31D-2DCC81ADA3B6}" presName="LevelTwoTextNode" presStyleLbl="node3" presStyleIdx="0" presStyleCnt="3">
        <dgm:presLayoutVars>
          <dgm:chPref val="3"/>
        </dgm:presLayoutVars>
      </dgm:prSet>
      <dgm:spPr/>
    </dgm:pt>
    <dgm:pt modelId="{DAE9147C-8358-45DD-877A-698F366280C0}" type="pres">
      <dgm:prSet presAssocID="{C772E387-D850-40C5-B31D-2DCC81ADA3B6}" presName="level3hierChild" presStyleCnt="0"/>
      <dgm:spPr/>
    </dgm:pt>
    <dgm:pt modelId="{62BDC973-76BF-43D2-A900-B3C7ABFFE89D}" type="pres">
      <dgm:prSet presAssocID="{AC9484BE-F96E-4FA2-99C5-90D2BE2E207F}" presName="conn2-1" presStyleLbl="parChTrans1D2" presStyleIdx="1" presStyleCnt="3"/>
      <dgm:spPr/>
    </dgm:pt>
    <dgm:pt modelId="{5594F488-86F9-4326-A203-38F3EAE46E99}" type="pres">
      <dgm:prSet presAssocID="{AC9484BE-F96E-4FA2-99C5-90D2BE2E207F}" presName="connTx" presStyleLbl="parChTrans1D2" presStyleIdx="1" presStyleCnt="3"/>
      <dgm:spPr/>
    </dgm:pt>
    <dgm:pt modelId="{B60970A0-431C-44FA-9CB8-D041F645EE58}" type="pres">
      <dgm:prSet presAssocID="{2315342E-FE77-48A5-80DB-B03FA9B771A6}" presName="root2" presStyleCnt="0"/>
      <dgm:spPr/>
    </dgm:pt>
    <dgm:pt modelId="{C33973D2-CDCD-475B-AEF3-8FB84CCD4379}" type="pres">
      <dgm:prSet presAssocID="{2315342E-FE77-48A5-80DB-B03FA9B771A6}" presName="LevelTwoTextNode" presStyleLbl="node2" presStyleIdx="1" presStyleCnt="3">
        <dgm:presLayoutVars>
          <dgm:chPref val="3"/>
        </dgm:presLayoutVars>
      </dgm:prSet>
      <dgm:spPr/>
    </dgm:pt>
    <dgm:pt modelId="{34BA9391-8E43-48C2-9542-07F64F343262}" type="pres">
      <dgm:prSet presAssocID="{2315342E-FE77-48A5-80DB-B03FA9B771A6}" presName="level3hierChild" presStyleCnt="0"/>
      <dgm:spPr/>
    </dgm:pt>
    <dgm:pt modelId="{5DF7E016-6CD9-429F-BD98-1B3C3F4DB697}" type="pres">
      <dgm:prSet presAssocID="{74AD6FFE-6B04-470E-B3BB-F1867592833A}" presName="conn2-1" presStyleLbl="parChTrans1D3" presStyleIdx="1" presStyleCnt="3"/>
      <dgm:spPr/>
    </dgm:pt>
    <dgm:pt modelId="{D16DE796-C290-4891-9AE5-61755C292BC5}" type="pres">
      <dgm:prSet presAssocID="{74AD6FFE-6B04-470E-B3BB-F1867592833A}" presName="connTx" presStyleLbl="parChTrans1D3" presStyleIdx="1" presStyleCnt="3"/>
      <dgm:spPr/>
    </dgm:pt>
    <dgm:pt modelId="{84BF592C-4A13-400C-952D-BADCB4AD2C77}" type="pres">
      <dgm:prSet presAssocID="{5B246C3E-3DF7-4B0A-B036-00BEA78E15B8}" presName="root2" presStyleCnt="0"/>
      <dgm:spPr/>
    </dgm:pt>
    <dgm:pt modelId="{5B542F35-64F9-4DD6-AFDD-F809FF441B48}" type="pres">
      <dgm:prSet presAssocID="{5B246C3E-3DF7-4B0A-B036-00BEA78E15B8}" presName="LevelTwoTextNode" presStyleLbl="node3" presStyleIdx="1" presStyleCnt="3" custLinFactNeighborX="585" custLinFactNeighborY="-625">
        <dgm:presLayoutVars>
          <dgm:chPref val="3"/>
        </dgm:presLayoutVars>
      </dgm:prSet>
      <dgm:spPr/>
    </dgm:pt>
    <dgm:pt modelId="{07EB6EE6-658E-429C-A78C-5DC20E52A8A5}" type="pres">
      <dgm:prSet presAssocID="{5B246C3E-3DF7-4B0A-B036-00BEA78E15B8}" presName="level3hierChild" presStyleCnt="0"/>
      <dgm:spPr/>
    </dgm:pt>
    <dgm:pt modelId="{748A9C53-545D-48F9-AF68-15B3CE996F36}" type="pres">
      <dgm:prSet presAssocID="{2A1EDD36-541C-464C-98AF-560E1A935431}" presName="conn2-1" presStyleLbl="parChTrans1D2" presStyleIdx="2" presStyleCnt="3"/>
      <dgm:spPr/>
    </dgm:pt>
    <dgm:pt modelId="{2144E5BA-93A6-4EE8-A780-6469B832482E}" type="pres">
      <dgm:prSet presAssocID="{2A1EDD36-541C-464C-98AF-560E1A935431}" presName="connTx" presStyleLbl="parChTrans1D2" presStyleIdx="2" presStyleCnt="3"/>
      <dgm:spPr/>
    </dgm:pt>
    <dgm:pt modelId="{6D0E160D-22E3-44BF-934E-9DCD42DD5A6F}" type="pres">
      <dgm:prSet presAssocID="{66AC98F0-F617-46E6-AE6B-437FFB269C0B}" presName="root2" presStyleCnt="0"/>
      <dgm:spPr/>
    </dgm:pt>
    <dgm:pt modelId="{AEF0AFCB-BC4D-4FDA-94AC-D0EAD3F45E91}" type="pres">
      <dgm:prSet presAssocID="{66AC98F0-F617-46E6-AE6B-437FFB269C0B}" presName="LevelTwoTextNode" presStyleLbl="node2" presStyleIdx="2" presStyleCnt="3">
        <dgm:presLayoutVars>
          <dgm:chPref val="3"/>
        </dgm:presLayoutVars>
      </dgm:prSet>
      <dgm:spPr/>
    </dgm:pt>
    <dgm:pt modelId="{EABAE378-01FE-4BDD-8F7D-5DDEAD448502}" type="pres">
      <dgm:prSet presAssocID="{66AC98F0-F617-46E6-AE6B-437FFB269C0B}" presName="level3hierChild" presStyleCnt="0"/>
      <dgm:spPr/>
    </dgm:pt>
    <dgm:pt modelId="{05BC1F89-C91C-4B94-866A-84EB9F6C0E9B}" type="pres">
      <dgm:prSet presAssocID="{ABE2E135-1B40-48CE-8DFD-3A6D5A559BCE}" presName="conn2-1" presStyleLbl="parChTrans1D3" presStyleIdx="2" presStyleCnt="3"/>
      <dgm:spPr/>
    </dgm:pt>
    <dgm:pt modelId="{AE0CBE15-88CA-4FF5-8110-841D8F9783F4}" type="pres">
      <dgm:prSet presAssocID="{ABE2E135-1B40-48CE-8DFD-3A6D5A559BCE}" presName="connTx" presStyleLbl="parChTrans1D3" presStyleIdx="2" presStyleCnt="3"/>
      <dgm:spPr/>
    </dgm:pt>
    <dgm:pt modelId="{6DB8E9F4-C7A1-4B0D-90A8-020A5C00B5EB}" type="pres">
      <dgm:prSet presAssocID="{3EC1A2EB-5CA5-48A1-BDDE-AA8D3971E995}" presName="root2" presStyleCnt="0"/>
      <dgm:spPr/>
    </dgm:pt>
    <dgm:pt modelId="{69ACEA82-8BE4-41EF-869D-B856A92F5A93}" type="pres">
      <dgm:prSet presAssocID="{3EC1A2EB-5CA5-48A1-BDDE-AA8D3971E995}" presName="LevelTwoTextNode" presStyleLbl="node3" presStyleIdx="2" presStyleCnt="3">
        <dgm:presLayoutVars>
          <dgm:chPref val="3"/>
        </dgm:presLayoutVars>
      </dgm:prSet>
      <dgm:spPr/>
    </dgm:pt>
    <dgm:pt modelId="{946D3299-3A8F-4001-9C97-064F9E65B50F}" type="pres">
      <dgm:prSet presAssocID="{3EC1A2EB-5CA5-48A1-BDDE-AA8D3971E995}" presName="level3hierChild" presStyleCnt="0"/>
      <dgm:spPr/>
    </dgm:pt>
  </dgm:ptLst>
  <dgm:cxnLst>
    <dgm:cxn modelId="{48D06700-4D23-450A-B4DC-54E3566EE76A}" srcId="{38C84298-EC1C-42BF-A536-00DC6224BB2D}" destId="{B8656940-8256-41D1-8114-6E516AFFC097}" srcOrd="0" destOrd="0" parTransId="{2319F732-1942-4CE1-BA1D-8481A6E21BA9}" sibTransId="{DCF13194-B701-45F0-ACCE-0A62F107A946}"/>
    <dgm:cxn modelId="{3D08A410-0F38-49B1-A908-B1FBEE505BD7}" type="presOf" srcId="{792CBC75-1E34-4A30-8D5D-5E59B79DA680}" destId="{567FEEB5-D81C-4E3E-9426-305BD65DAFEA}" srcOrd="0" destOrd="0" presId="urn:microsoft.com/office/officeart/2005/8/layout/hierarchy2"/>
    <dgm:cxn modelId="{4E44CB18-5C50-4201-88A5-1929A4C8525F}" srcId="{63994448-C1EC-4F3C-BE77-2B8DF77FA6B2}" destId="{C772E387-D850-40C5-B31D-2DCC81ADA3B6}" srcOrd="0" destOrd="0" parTransId="{792CBC75-1E34-4A30-8D5D-5E59B79DA680}" sibTransId="{2F38D2B7-7228-4F0D-87CA-D82C9E2A9491}"/>
    <dgm:cxn modelId="{F4DB6D19-4DEA-40E1-BD89-8AC84DFA897A}" type="presOf" srcId="{ABE2E135-1B40-48CE-8DFD-3A6D5A559BCE}" destId="{AE0CBE15-88CA-4FF5-8110-841D8F9783F4}" srcOrd="1" destOrd="0" presId="urn:microsoft.com/office/officeart/2005/8/layout/hierarchy2"/>
    <dgm:cxn modelId="{00F81E1A-59A4-46D6-87B1-166A3557E129}" type="presOf" srcId="{BBD2DDAB-EA83-48C2-948F-83DECE341C28}" destId="{86B031FB-F967-4E0E-9CCC-43F27CB71D10}" srcOrd="0" destOrd="0" presId="urn:microsoft.com/office/officeart/2005/8/layout/hierarchy2"/>
    <dgm:cxn modelId="{2C9D663D-5D78-478C-977F-5A226A2A5554}" type="presOf" srcId="{63994448-C1EC-4F3C-BE77-2B8DF77FA6B2}" destId="{9E610F8D-921C-4696-A34D-2212BE5A1C38}" srcOrd="0" destOrd="0" presId="urn:microsoft.com/office/officeart/2005/8/layout/hierarchy2"/>
    <dgm:cxn modelId="{49EBE23F-9CDC-4CBF-9E12-D1AED1D1022B}" type="presOf" srcId="{74AD6FFE-6B04-470E-B3BB-F1867592833A}" destId="{5DF7E016-6CD9-429F-BD98-1B3C3F4DB697}" srcOrd="0" destOrd="0" presId="urn:microsoft.com/office/officeart/2005/8/layout/hierarchy2"/>
    <dgm:cxn modelId="{9895D95B-51D3-45EA-83A4-F7E13E4BAE53}" type="presOf" srcId="{BBD2DDAB-EA83-48C2-948F-83DECE341C28}" destId="{FC0C03A6-C1E1-4DF6-AF31-FB83802C2DDE}" srcOrd="1" destOrd="0" presId="urn:microsoft.com/office/officeart/2005/8/layout/hierarchy2"/>
    <dgm:cxn modelId="{E9800F43-4103-4320-B697-988E26431BE0}" type="presOf" srcId="{38C84298-EC1C-42BF-A536-00DC6224BB2D}" destId="{0FF04B26-C45E-46D3-AABD-092169A21596}" srcOrd="0" destOrd="0" presId="urn:microsoft.com/office/officeart/2005/8/layout/hierarchy2"/>
    <dgm:cxn modelId="{34EED76C-A65B-427C-8D19-9A9718C999C6}" type="presOf" srcId="{AC9484BE-F96E-4FA2-99C5-90D2BE2E207F}" destId="{5594F488-86F9-4326-A203-38F3EAE46E99}" srcOrd="1" destOrd="0" presId="urn:microsoft.com/office/officeart/2005/8/layout/hierarchy2"/>
    <dgm:cxn modelId="{C2B6A54D-0702-4984-B520-A5940CB869CF}" type="presOf" srcId="{B8656940-8256-41D1-8114-6E516AFFC097}" destId="{5B74F85B-CC6D-4D7C-A11C-5FB7B7B52028}" srcOrd="0" destOrd="0" presId="urn:microsoft.com/office/officeart/2005/8/layout/hierarchy2"/>
    <dgm:cxn modelId="{578CF672-A7DB-4D2A-9506-2E5084D5FF24}" type="presOf" srcId="{792CBC75-1E34-4A30-8D5D-5E59B79DA680}" destId="{1069FA29-CDFD-49EC-B39E-B49CB045426F}" srcOrd="1" destOrd="0" presId="urn:microsoft.com/office/officeart/2005/8/layout/hierarchy2"/>
    <dgm:cxn modelId="{AC7D1C55-5657-4EDC-9DCA-F676880F0519}" type="presOf" srcId="{66AC98F0-F617-46E6-AE6B-437FFB269C0B}" destId="{AEF0AFCB-BC4D-4FDA-94AC-D0EAD3F45E91}" srcOrd="0" destOrd="0" presId="urn:microsoft.com/office/officeart/2005/8/layout/hierarchy2"/>
    <dgm:cxn modelId="{86A22877-4BC0-4C39-970A-3CFA2D6D9B13}" srcId="{2315342E-FE77-48A5-80DB-B03FA9B771A6}" destId="{5B246C3E-3DF7-4B0A-B036-00BEA78E15B8}" srcOrd="0" destOrd="0" parTransId="{74AD6FFE-6B04-470E-B3BB-F1867592833A}" sibTransId="{B8FCB5A6-1F05-40F5-BEA8-CE8071487CA3}"/>
    <dgm:cxn modelId="{59EA0158-C684-471D-A19C-C2339A73EAD4}" srcId="{B8656940-8256-41D1-8114-6E516AFFC097}" destId="{2315342E-FE77-48A5-80DB-B03FA9B771A6}" srcOrd="1" destOrd="0" parTransId="{AC9484BE-F96E-4FA2-99C5-90D2BE2E207F}" sibTransId="{75A1D50F-A368-46AB-8456-DEE81DD0FF9B}"/>
    <dgm:cxn modelId="{D5FD8C8C-1022-4382-B44E-24D9EB4B666D}" type="presOf" srcId="{AC9484BE-F96E-4FA2-99C5-90D2BE2E207F}" destId="{62BDC973-76BF-43D2-A900-B3C7ABFFE89D}" srcOrd="0" destOrd="0" presId="urn:microsoft.com/office/officeart/2005/8/layout/hierarchy2"/>
    <dgm:cxn modelId="{29C56392-9569-4A79-AE0A-E6FE9B95EE18}" type="presOf" srcId="{74AD6FFE-6B04-470E-B3BB-F1867592833A}" destId="{D16DE796-C290-4891-9AE5-61755C292BC5}" srcOrd="1" destOrd="0" presId="urn:microsoft.com/office/officeart/2005/8/layout/hierarchy2"/>
    <dgm:cxn modelId="{C4DFA695-5F80-4AE2-831D-55345F829E71}" type="presOf" srcId="{5B246C3E-3DF7-4B0A-B036-00BEA78E15B8}" destId="{5B542F35-64F9-4DD6-AFDD-F809FF441B48}" srcOrd="0" destOrd="0" presId="urn:microsoft.com/office/officeart/2005/8/layout/hierarchy2"/>
    <dgm:cxn modelId="{B4DF8D96-5820-4C5B-9E53-A78D30AED04D}" type="presOf" srcId="{ABE2E135-1B40-48CE-8DFD-3A6D5A559BCE}" destId="{05BC1F89-C91C-4B94-866A-84EB9F6C0E9B}" srcOrd="0" destOrd="0" presId="urn:microsoft.com/office/officeart/2005/8/layout/hierarchy2"/>
    <dgm:cxn modelId="{AC1662A8-2666-4C23-881B-4AA89B0CDD10}" type="presOf" srcId="{2A1EDD36-541C-464C-98AF-560E1A935431}" destId="{2144E5BA-93A6-4EE8-A780-6469B832482E}" srcOrd="1" destOrd="0" presId="urn:microsoft.com/office/officeart/2005/8/layout/hierarchy2"/>
    <dgm:cxn modelId="{7FBBC6B4-6263-4EF1-8E83-6EEAE0EC1A8D}" type="presOf" srcId="{2315342E-FE77-48A5-80DB-B03FA9B771A6}" destId="{C33973D2-CDCD-475B-AEF3-8FB84CCD4379}" srcOrd="0" destOrd="0" presId="urn:microsoft.com/office/officeart/2005/8/layout/hierarchy2"/>
    <dgm:cxn modelId="{2366AFBE-2F58-4D59-919E-600F5F2198E8}" srcId="{B8656940-8256-41D1-8114-6E516AFFC097}" destId="{66AC98F0-F617-46E6-AE6B-437FFB269C0B}" srcOrd="2" destOrd="0" parTransId="{2A1EDD36-541C-464C-98AF-560E1A935431}" sibTransId="{B5CB620F-6F2B-4B02-9A30-8B8B0159FEE4}"/>
    <dgm:cxn modelId="{33114BC8-BE8E-41BC-8A92-ACFFA1ABD79C}" type="presOf" srcId="{2A1EDD36-541C-464C-98AF-560E1A935431}" destId="{748A9C53-545D-48F9-AF68-15B3CE996F36}" srcOrd="0" destOrd="0" presId="urn:microsoft.com/office/officeart/2005/8/layout/hierarchy2"/>
    <dgm:cxn modelId="{2E4887D7-01A1-4664-BD96-18A17469A7DF}" srcId="{66AC98F0-F617-46E6-AE6B-437FFB269C0B}" destId="{3EC1A2EB-5CA5-48A1-BDDE-AA8D3971E995}" srcOrd="0" destOrd="0" parTransId="{ABE2E135-1B40-48CE-8DFD-3A6D5A559BCE}" sibTransId="{3779BD34-881F-43CA-950E-AB0C0E045F94}"/>
    <dgm:cxn modelId="{3BF7E4EA-3382-4F9F-9ECF-E06DF0B6AABA}" srcId="{B8656940-8256-41D1-8114-6E516AFFC097}" destId="{63994448-C1EC-4F3C-BE77-2B8DF77FA6B2}" srcOrd="0" destOrd="0" parTransId="{BBD2DDAB-EA83-48C2-948F-83DECE341C28}" sibTransId="{634BB0E7-3F87-435E-9058-7940576F4AE5}"/>
    <dgm:cxn modelId="{B5A85AEC-9590-4A32-925D-1247DAD6A077}" type="presOf" srcId="{C772E387-D850-40C5-B31D-2DCC81ADA3B6}" destId="{604BA941-73AC-4422-93E5-695B89646954}" srcOrd="0" destOrd="0" presId="urn:microsoft.com/office/officeart/2005/8/layout/hierarchy2"/>
    <dgm:cxn modelId="{F06604FA-7016-4638-B080-8745A6D38D4B}" type="presOf" srcId="{3EC1A2EB-5CA5-48A1-BDDE-AA8D3971E995}" destId="{69ACEA82-8BE4-41EF-869D-B856A92F5A93}" srcOrd="0" destOrd="0" presId="urn:microsoft.com/office/officeart/2005/8/layout/hierarchy2"/>
    <dgm:cxn modelId="{2FCF253F-11CC-435E-9EE3-9F62FAF6A26C}" type="presParOf" srcId="{0FF04B26-C45E-46D3-AABD-092169A21596}" destId="{8195C2FE-280C-4294-9E7D-0948BAE8E12E}" srcOrd="0" destOrd="0" presId="urn:microsoft.com/office/officeart/2005/8/layout/hierarchy2"/>
    <dgm:cxn modelId="{1FEB50CE-342B-4FE2-9203-02DE55EF3F70}" type="presParOf" srcId="{8195C2FE-280C-4294-9E7D-0948BAE8E12E}" destId="{5B74F85B-CC6D-4D7C-A11C-5FB7B7B52028}" srcOrd="0" destOrd="0" presId="urn:microsoft.com/office/officeart/2005/8/layout/hierarchy2"/>
    <dgm:cxn modelId="{16E2ACE1-0D82-49F2-B63B-350E747E725E}" type="presParOf" srcId="{8195C2FE-280C-4294-9E7D-0948BAE8E12E}" destId="{D114953C-823C-40EE-87AE-D5BD61FEBF3B}" srcOrd="1" destOrd="0" presId="urn:microsoft.com/office/officeart/2005/8/layout/hierarchy2"/>
    <dgm:cxn modelId="{409A3350-EDAD-4449-842A-B3A03D40EF0B}" type="presParOf" srcId="{D114953C-823C-40EE-87AE-D5BD61FEBF3B}" destId="{86B031FB-F967-4E0E-9CCC-43F27CB71D10}" srcOrd="0" destOrd="0" presId="urn:microsoft.com/office/officeart/2005/8/layout/hierarchy2"/>
    <dgm:cxn modelId="{39266007-0DF8-43A0-A94E-79632CF029D1}" type="presParOf" srcId="{86B031FB-F967-4E0E-9CCC-43F27CB71D10}" destId="{FC0C03A6-C1E1-4DF6-AF31-FB83802C2DDE}" srcOrd="0" destOrd="0" presId="urn:microsoft.com/office/officeart/2005/8/layout/hierarchy2"/>
    <dgm:cxn modelId="{1789A246-3D09-420B-AF03-AF7D448FD867}" type="presParOf" srcId="{D114953C-823C-40EE-87AE-D5BD61FEBF3B}" destId="{DD784955-0F64-4FBA-B8B6-AECA66107B9A}" srcOrd="1" destOrd="0" presId="urn:microsoft.com/office/officeart/2005/8/layout/hierarchy2"/>
    <dgm:cxn modelId="{37EA28E5-19D0-441E-B473-1C1595794E3E}" type="presParOf" srcId="{DD784955-0F64-4FBA-B8B6-AECA66107B9A}" destId="{9E610F8D-921C-4696-A34D-2212BE5A1C38}" srcOrd="0" destOrd="0" presId="urn:microsoft.com/office/officeart/2005/8/layout/hierarchy2"/>
    <dgm:cxn modelId="{128CABF9-15BF-4763-9EC3-D6FAA32D3DD3}" type="presParOf" srcId="{DD784955-0F64-4FBA-B8B6-AECA66107B9A}" destId="{75364074-BC81-4F0C-B51B-7FCAF6385326}" srcOrd="1" destOrd="0" presId="urn:microsoft.com/office/officeart/2005/8/layout/hierarchy2"/>
    <dgm:cxn modelId="{85D2C45D-0E4A-4DCB-881F-A4A451E6C082}" type="presParOf" srcId="{75364074-BC81-4F0C-B51B-7FCAF6385326}" destId="{567FEEB5-D81C-4E3E-9426-305BD65DAFEA}" srcOrd="0" destOrd="0" presId="urn:microsoft.com/office/officeart/2005/8/layout/hierarchy2"/>
    <dgm:cxn modelId="{2CD3DA9A-B08E-4FB7-8495-FECB86D24148}" type="presParOf" srcId="{567FEEB5-D81C-4E3E-9426-305BD65DAFEA}" destId="{1069FA29-CDFD-49EC-B39E-B49CB045426F}" srcOrd="0" destOrd="0" presId="urn:microsoft.com/office/officeart/2005/8/layout/hierarchy2"/>
    <dgm:cxn modelId="{5D035E7E-7803-44FF-B8B7-431086794697}" type="presParOf" srcId="{75364074-BC81-4F0C-B51B-7FCAF6385326}" destId="{D20E8853-EA01-4C57-9439-A9BFFB8224E5}" srcOrd="1" destOrd="0" presId="urn:microsoft.com/office/officeart/2005/8/layout/hierarchy2"/>
    <dgm:cxn modelId="{C19A2A92-1DF9-4F0F-9BFB-E444376E030B}" type="presParOf" srcId="{D20E8853-EA01-4C57-9439-A9BFFB8224E5}" destId="{604BA941-73AC-4422-93E5-695B89646954}" srcOrd="0" destOrd="0" presId="urn:microsoft.com/office/officeart/2005/8/layout/hierarchy2"/>
    <dgm:cxn modelId="{463711C3-51F8-4907-A008-4E057A75AD48}" type="presParOf" srcId="{D20E8853-EA01-4C57-9439-A9BFFB8224E5}" destId="{DAE9147C-8358-45DD-877A-698F366280C0}" srcOrd="1" destOrd="0" presId="urn:microsoft.com/office/officeart/2005/8/layout/hierarchy2"/>
    <dgm:cxn modelId="{5D2D4656-828B-4098-B9A6-BEE36C0BF299}" type="presParOf" srcId="{D114953C-823C-40EE-87AE-D5BD61FEBF3B}" destId="{62BDC973-76BF-43D2-A900-B3C7ABFFE89D}" srcOrd="2" destOrd="0" presId="urn:microsoft.com/office/officeart/2005/8/layout/hierarchy2"/>
    <dgm:cxn modelId="{F7E0D7DE-2A57-4D9E-89B3-DEF00FA0A1B7}" type="presParOf" srcId="{62BDC973-76BF-43D2-A900-B3C7ABFFE89D}" destId="{5594F488-86F9-4326-A203-38F3EAE46E99}" srcOrd="0" destOrd="0" presId="urn:microsoft.com/office/officeart/2005/8/layout/hierarchy2"/>
    <dgm:cxn modelId="{1F1D3EF0-C672-4B17-BA89-DA8847116AF9}" type="presParOf" srcId="{D114953C-823C-40EE-87AE-D5BD61FEBF3B}" destId="{B60970A0-431C-44FA-9CB8-D041F645EE58}" srcOrd="3" destOrd="0" presId="urn:microsoft.com/office/officeart/2005/8/layout/hierarchy2"/>
    <dgm:cxn modelId="{250209C7-2E37-43C6-852B-CEC43349D0B1}" type="presParOf" srcId="{B60970A0-431C-44FA-9CB8-D041F645EE58}" destId="{C33973D2-CDCD-475B-AEF3-8FB84CCD4379}" srcOrd="0" destOrd="0" presId="urn:microsoft.com/office/officeart/2005/8/layout/hierarchy2"/>
    <dgm:cxn modelId="{2D8D8B5F-9931-4D70-B698-BF7B9884DBD3}" type="presParOf" srcId="{B60970A0-431C-44FA-9CB8-D041F645EE58}" destId="{34BA9391-8E43-48C2-9542-07F64F343262}" srcOrd="1" destOrd="0" presId="urn:microsoft.com/office/officeart/2005/8/layout/hierarchy2"/>
    <dgm:cxn modelId="{F77D80CC-3473-4473-A16D-B991293E8500}" type="presParOf" srcId="{34BA9391-8E43-48C2-9542-07F64F343262}" destId="{5DF7E016-6CD9-429F-BD98-1B3C3F4DB697}" srcOrd="0" destOrd="0" presId="urn:microsoft.com/office/officeart/2005/8/layout/hierarchy2"/>
    <dgm:cxn modelId="{A0BCBB1F-E3C3-4B4E-BF39-B5C13052DCC6}" type="presParOf" srcId="{5DF7E016-6CD9-429F-BD98-1B3C3F4DB697}" destId="{D16DE796-C290-4891-9AE5-61755C292BC5}" srcOrd="0" destOrd="0" presId="urn:microsoft.com/office/officeart/2005/8/layout/hierarchy2"/>
    <dgm:cxn modelId="{0607C487-7616-4B71-94B7-9EFEE795206C}" type="presParOf" srcId="{34BA9391-8E43-48C2-9542-07F64F343262}" destId="{84BF592C-4A13-400C-952D-BADCB4AD2C77}" srcOrd="1" destOrd="0" presId="urn:microsoft.com/office/officeart/2005/8/layout/hierarchy2"/>
    <dgm:cxn modelId="{5FB95D4A-15CA-43E7-B58B-733221D4B9E1}" type="presParOf" srcId="{84BF592C-4A13-400C-952D-BADCB4AD2C77}" destId="{5B542F35-64F9-4DD6-AFDD-F809FF441B48}" srcOrd="0" destOrd="0" presId="urn:microsoft.com/office/officeart/2005/8/layout/hierarchy2"/>
    <dgm:cxn modelId="{65A73AE3-F2BA-4D71-AF0C-50D431793E00}" type="presParOf" srcId="{84BF592C-4A13-400C-952D-BADCB4AD2C77}" destId="{07EB6EE6-658E-429C-A78C-5DC20E52A8A5}" srcOrd="1" destOrd="0" presId="urn:microsoft.com/office/officeart/2005/8/layout/hierarchy2"/>
    <dgm:cxn modelId="{0B27EAB3-CE16-4B42-BCB2-AF594A87D81D}" type="presParOf" srcId="{D114953C-823C-40EE-87AE-D5BD61FEBF3B}" destId="{748A9C53-545D-48F9-AF68-15B3CE996F36}" srcOrd="4" destOrd="0" presId="urn:microsoft.com/office/officeart/2005/8/layout/hierarchy2"/>
    <dgm:cxn modelId="{5E554364-17D6-4AAF-893E-BCD520A5FC2D}" type="presParOf" srcId="{748A9C53-545D-48F9-AF68-15B3CE996F36}" destId="{2144E5BA-93A6-4EE8-A780-6469B832482E}" srcOrd="0" destOrd="0" presId="urn:microsoft.com/office/officeart/2005/8/layout/hierarchy2"/>
    <dgm:cxn modelId="{FBBD75ED-573B-4233-ABB1-ED7A9447FB48}" type="presParOf" srcId="{D114953C-823C-40EE-87AE-D5BD61FEBF3B}" destId="{6D0E160D-22E3-44BF-934E-9DCD42DD5A6F}" srcOrd="5" destOrd="0" presId="urn:microsoft.com/office/officeart/2005/8/layout/hierarchy2"/>
    <dgm:cxn modelId="{408BD994-11E0-472A-AE96-6B1B627EB7DA}" type="presParOf" srcId="{6D0E160D-22E3-44BF-934E-9DCD42DD5A6F}" destId="{AEF0AFCB-BC4D-4FDA-94AC-D0EAD3F45E91}" srcOrd="0" destOrd="0" presId="urn:microsoft.com/office/officeart/2005/8/layout/hierarchy2"/>
    <dgm:cxn modelId="{C4BF444C-52C6-48B7-836E-B218C2CF7A2D}" type="presParOf" srcId="{6D0E160D-22E3-44BF-934E-9DCD42DD5A6F}" destId="{EABAE378-01FE-4BDD-8F7D-5DDEAD448502}" srcOrd="1" destOrd="0" presId="urn:microsoft.com/office/officeart/2005/8/layout/hierarchy2"/>
    <dgm:cxn modelId="{7E08A2DC-8F9F-4437-A3C4-A165A03EADBD}" type="presParOf" srcId="{EABAE378-01FE-4BDD-8F7D-5DDEAD448502}" destId="{05BC1F89-C91C-4B94-866A-84EB9F6C0E9B}" srcOrd="0" destOrd="0" presId="urn:microsoft.com/office/officeart/2005/8/layout/hierarchy2"/>
    <dgm:cxn modelId="{848252DB-B8B3-4396-A6A2-EBC5F42BFA57}" type="presParOf" srcId="{05BC1F89-C91C-4B94-866A-84EB9F6C0E9B}" destId="{AE0CBE15-88CA-4FF5-8110-841D8F9783F4}" srcOrd="0" destOrd="0" presId="urn:microsoft.com/office/officeart/2005/8/layout/hierarchy2"/>
    <dgm:cxn modelId="{1AC292E4-FD3E-4E72-9119-B0A470F8482D}" type="presParOf" srcId="{EABAE378-01FE-4BDD-8F7D-5DDEAD448502}" destId="{6DB8E9F4-C7A1-4B0D-90A8-020A5C00B5EB}" srcOrd="1" destOrd="0" presId="urn:microsoft.com/office/officeart/2005/8/layout/hierarchy2"/>
    <dgm:cxn modelId="{13606CE6-26B8-4C0E-B279-1F7056586CBF}" type="presParOf" srcId="{6DB8E9F4-C7A1-4B0D-90A8-020A5C00B5EB}" destId="{69ACEA82-8BE4-41EF-869D-B856A92F5A93}" srcOrd="0" destOrd="0" presId="urn:microsoft.com/office/officeart/2005/8/layout/hierarchy2"/>
    <dgm:cxn modelId="{6D75DDB4-CDF1-475D-9170-52F54A92FBC7}" type="presParOf" srcId="{6DB8E9F4-C7A1-4B0D-90A8-020A5C00B5EB}" destId="{946D3299-3A8F-4001-9C97-064F9E65B50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DDFB129B-9854-4114-85B8-B0D1F8B29CE4}" type="doc">
      <dgm:prSet loTypeId="urn:microsoft.com/office/officeart/2005/8/layout/hierarchy4" loCatId="list" qsTypeId="urn:microsoft.com/office/officeart/2005/8/quickstyle/simple1" qsCatId="simple" csTypeId="urn:microsoft.com/office/officeart/2005/8/colors/colorful1" csCatId="colorful" phldr="1"/>
      <dgm:spPr/>
      <dgm:t>
        <a:bodyPr/>
        <a:lstStyle/>
        <a:p>
          <a:endParaRPr lang="es-ES"/>
        </a:p>
      </dgm:t>
    </dgm:pt>
    <dgm:pt modelId="{4FDF70F9-9751-4852-BAF7-DE2893FB237E}">
      <dgm:prSet/>
      <dgm:spPr/>
      <dgm:t>
        <a:bodyPr/>
        <a:lstStyle/>
        <a:p>
          <a:r>
            <a:rPr lang="es-ES" b="1" i="1" dirty="0"/>
            <a:t>Será necesario realizar una evaluación neuropsicológica </a:t>
          </a:r>
          <a:r>
            <a:rPr lang="es-ES" dirty="0"/>
            <a:t>en personas con sospecha de TDAH, cuando tengamos indicios (según los datos recogidos en la historia clínica sobre funcionamiento académico y/o rendimiento escolar)  que puedan estar presentes </a:t>
          </a:r>
          <a:r>
            <a:rPr lang="es-ES" u="sng" dirty="0"/>
            <a:t>otros trastornos o problemas asociados </a:t>
          </a:r>
          <a:r>
            <a:rPr lang="es-ES" dirty="0"/>
            <a:t>:</a:t>
          </a:r>
        </a:p>
      </dgm:t>
    </dgm:pt>
    <dgm:pt modelId="{1569EF08-3B0E-4957-BD08-799B7A51849F}" type="parTrans" cxnId="{775F34D3-C2F6-41CC-B9EB-FA4311C8FEAC}">
      <dgm:prSet/>
      <dgm:spPr/>
      <dgm:t>
        <a:bodyPr/>
        <a:lstStyle/>
        <a:p>
          <a:endParaRPr lang="es-ES"/>
        </a:p>
      </dgm:t>
    </dgm:pt>
    <dgm:pt modelId="{EEDCB2BA-F8AE-4CCB-AE3B-87CCC7E0028A}" type="sibTrans" cxnId="{775F34D3-C2F6-41CC-B9EB-FA4311C8FEAC}">
      <dgm:prSet/>
      <dgm:spPr/>
      <dgm:t>
        <a:bodyPr/>
        <a:lstStyle/>
        <a:p>
          <a:endParaRPr lang="es-ES"/>
        </a:p>
      </dgm:t>
    </dgm:pt>
    <dgm:pt modelId="{6DEBB995-2547-43F3-AAE6-593B8AD49FE2}">
      <dgm:prSet/>
      <dgm:spPr/>
      <dgm:t>
        <a:bodyPr/>
        <a:lstStyle/>
        <a:p>
          <a:r>
            <a:rPr lang="es-ES" b="1" i="1" dirty="0"/>
            <a:t>Alteraciones específicas del </a:t>
          </a:r>
          <a:r>
            <a:rPr lang="es-ES" b="1" i="1" dirty="0" err="1"/>
            <a:t>neuroesarrollo</a:t>
          </a:r>
          <a:r>
            <a:rPr lang="es-ES" b="1" i="1" dirty="0"/>
            <a:t> </a:t>
          </a:r>
          <a:r>
            <a:rPr lang="es-ES" dirty="0"/>
            <a:t>(trastornos del aprendizaje, TEA,..).</a:t>
          </a:r>
        </a:p>
      </dgm:t>
    </dgm:pt>
    <dgm:pt modelId="{E1660314-30FF-4CF5-A2C1-FA90808DA09A}" type="parTrans" cxnId="{03B3023F-B4C8-4A67-93E4-0DB295796E50}">
      <dgm:prSet/>
      <dgm:spPr/>
      <dgm:t>
        <a:bodyPr/>
        <a:lstStyle/>
        <a:p>
          <a:endParaRPr lang="es-ES"/>
        </a:p>
      </dgm:t>
    </dgm:pt>
    <dgm:pt modelId="{AF056E4B-83C4-422E-B8E8-E702F1A3A3E5}" type="sibTrans" cxnId="{03B3023F-B4C8-4A67-93E4-0DB295796E50}">
      <dgm:prSet/>
      <dgm:spPr/>
      <dgm:t>
        <a:bodyPr/>
        <a:lstStyle/>
        <a:p>
          <a:endParaRPr lang="es-ES"/>
        </a:p>
      </dgm:t>
    </dgm:pt>
    <dgm:pt modelId="{E8EBFB5E-9723-4ACC-9CA2-D723F4A46B71}">
      <dgm:prSet/>
      <dgm:spPr/>
      <dgm:t>
        <a:bodyPr/>
        <a:lstStyle/>
        <a:p>
          <a:r>
            <a:rPr lang="es-ES" dirty="0"/>
            <a:t>Sospecha discapacidad intelectual/altas capacidades</a:t>
          </a:r>
        </a:p>
      </dgm:t>
    </dgm:pt>
    <dgm:pt modelId="{0C28FF0E-FB63-432D-899A-6D70FA1AE4FE}" type="parTrans" cxnId="{2EABA314-3779-48AB-BF3D-E5E7CDCF23A2}">
      <dgm:prSet/>
      <dgm:spPr/>
    </dgm:pt>
    <dgm:pt modelId="{747CB931-743C-4D7B-B803-ADF208DC3AB7}" type="sibTrans" cxnId="{2EABA314-3779-48AB-BF3D-E5E7CDCF23A2}">
      <dgm:prSet/>
      <dgm:spPr/>
    </dgm:pt>
    <dgm:pt modelId="{D6803C4E-D0B8-404E-AD25-85C6A649853F}" type="pres">
      <dgm:prSet presAssocID="{DDFB129B-9854-4114-85B8-B0D1F8B29CE4}" presName="Name0" presStyleCnt="0">
        <dgm:presLayoutVars>
          <dgm:chPref val="1"/>
          <dgm:dir/>
          <dgm:animOne val="branch"/>
          <dgm:animLvl val="lvl"/>
          <dgm:resizeHandles/>
        </dgm:presLayoutVars>
      </dgm:prSet>
      <dgm:spPr/>
    </dgm:pt>
    <dgm:pt modelId="{651C0996-AAA3-4F44-B4F9-88B275937C73}" type="pres">
      <dgm:prSet presAssocID="{4FDF70F9-9751-4852-BAF7-DE2893FB237E}" presName="vertOne" presStyleCnt="0"/>
      <dgm:spPr/>
    </dgm:pt>
    <dgm:pt modelId="{B388DD45-DF2A-44DD-9B6F-A949A2ECF34E}" type="pres">
      <dgm:prSet presAssocID="{4FDF70F9-9751-4852-BAF7-DE2893FB237E}" presName="txOne" presStyleLbl="node0" presStyleIdx="0" presStyleCnt="1">
        <dgm:presLayoutVars>
          <dgm:chPref val="3"/>
        </dgm:presLayoutVars>
      </dgm:prSet>
      <dgm:spPr/>
    </dgm:pt>
    <dgm:pt modelId="{94D1F0B5-1553-4197-A2DF-D513D4DFA375}" type="pres">
      <dgm:prSet presAssocID="{4FDF70F9-9751-4852-BAF7-DE2893FB237E}" presName="parTransOne" presStyleCnt="0"/>
      <dgm:spPr/>
    </dgm:pt>
    <dgm:pt modelId="{45982304-3A97-4F31-A151-5761DF7B84C4}" type="pres">
      <dgm:prSet presAssocID="{4FDF70F9-9751-4852-BAF7-DE2893FB237E}" presName="horzOne" presStyleCnt="0"/>
      <dgm:spPr/>
    </dgm:pt>
    <dgm:pt modelId="{195CA7A0-52C6-497E-83B2-2AB6E9B7F1E6}" type="pres">
      <dgm:prSet presAssocID="{6DEBB995-2547-43F3-AAE6-593B8AD49FE2}" presName="vertTwo" presStyleCnt="0"/>
      <dgm:spPr/>
    </dgm:pt>
    <dgm:pt modelId="{701D2D9E-8053-40AE-8061-3C361E9AEB44}" type="pres">
      <dgm:prSet presAssocID="{6DEBB995-2547-43F3-AAE6-593B8AD49FE2}" presName="txTwo" presStyleLbl="node2" presStyleIdx="0" presStyleCnt="2">
        <dgm:presLayoutVars>
          <dgm:chPref val="3"/>
        </dgm:presLayoutVars>
      </dgm:prSet>
      <dgm:spPr/>
    </dgm:pt>
    <dgm:pt modelId="{6895144D-7169-4133-A89E-80A1EE9456BA}" type="pres">
      <dgm:prSet presAssocID="{6DEBB995-2547-43F3-AAE6-593B8AD49FE2}" presName="horzTwo" presStyleCnt="0"/>
      <dgm:spPr/>
    </dgm:pt>
    <dgm:pt modelId="{21F4DC38-895D-49E4-8246-1BF9EFFCA547}" type="pres">
      <dgm:prSet presAssocID="{AF056E4B-83C4-422E-B8E8-E702F1A3A3E5}" presName="sibSpaceTwo" presStyleCnt="0"/>
      <dgm:spPr/>
    </dgm:pt>
    <dgm:pt modelId="{A48086C4-FD7B-43A5-8554-E6F643FBBE01}" type="pres">
      <dgm:prSet presAssocID="{E8EBFB5E-9723-4ACC-9CA2-D723F4A46B71}" presName="vertTwo" presStyleCnt="0"/>
      <dgm:spPr/>
    </dgm:pt>
    <dgm:pt modelId="{C965626B-11C7-4623-9F24-8E4C63E25895}" type="pres">
      <dgm:prSet presAssocID="{E8EBFB5E-9723-4ACC-9CA2-D723F4A46B71}" presName="txTwo" presStyleLbl="node2" presStyleIdx="1" presStyleCnt="2">
        <dgm:presLayoutVars>
          <dgm:chPref val="3"/>
        </dgm:presLayoutVars>
      </dgm:prSet>
      <dgm:spPr/>
    </dgm:pt>
    <dgm:pt modelId="{ECFDC072-0363-41D4-8D9D-A96CA48862A9}" type="pres">
      <dgm:prSet presAssocID="{E8EBFB5E-9723-4ACC-9CA2-D723F4A46B71}" presName="horzTwo" presStyleCnt="0"/>
      <dgm:spPr/>
    </dgm:pt>
  </dgm:ptLst>
  <dgm:cxnLst>
    <dgm:cxn modelId="{14AE1007-DA94-47B9-9B72-992F37224102}" type="presOf" srcId="{6DEBB995-2547-43F3-AAE6-593B8AD49FE2}" destId="{701D2D9E-8053-40AE-8061-3C361E9AEB44}" srcOrd="0" destOrd="0" presId="urn:microsoft.com/office/officeart/2005/8/layout/hierarchy4"/>
    <dgm:cxn modelId="{82F4A30D-8D69-422B-87A4-9305883F1593}" type="presOf" srcId="{4FDF70F9-9751-4852-BAF7-DE2893FB237E}" destId="{B388DD45-DF2A-44DD-9B6F-A949A2ECF34E}" srcOrd="0" destOrd="0" presId="urn:microsoft.com/office/officeart/2005/8/layout/hierarchy4"/>
    <dgm:cxn modelId="{2EABA314-3779-48AB-BF3D-E5E7CDCF23A2}" srcId="{4FDF70F9-9751-4852-BAF7-DE2893FB237E}" destId="{E8EBFB5E-9723-4ACC-9CA2-D723F4A46B71}" srcOrd="1" destOrd="0" parTransId="{0C28FF0E-FB63-432D-899A-6D70FA1AE4FE}" sibTransId="{747CB931-743C-4D7B-B803-ADF208DC3AB7}"/>
    <dgm:cxn modelId="{03B3023F-B4C8-4A67-93E4-0DB295796E50}" srcId="{4FDF70F9-9751-4852-BAF7-DE2893FB237E}" destId="{6DEBB995-2547-43F3-AAE6-593B8AD49FE2}" srcOrd="0" destOrd="0" parTransId="{E1660314-30FF-4CF5-A2C1-FA90808DA09A}" sibTransId="{AF056E4B-83C4-422E-B8E8-E702F1A3A3E5}"/>
    <dgm:cxn modelId="{DB805658-2F3A-4D5F-95C7-D07287359704}" type="presOf" srcId="{DDFB129B-9854-4114-85B8-B0D1F8B29CE4}" destId="{D6803C4E-D0B8-404E-AD25-85C6A649853F}" srcOrd="0" destOrd="0" presId="urn:microsoft.com/office/officeart/2005/8/layout/hierarchy4"/>
    <dgm:cxn modelId="{BB2D4F8B-8BC4-4507-8FB2-29ED4BFFC680}" type="presOf" srcId="{E8EBFB5E-9723-4ACC-9CA2-D723F4A46B71}" destId="{C965626B-11C7-4623-9F24-8E4C63E25895}" srcOrd="0" destOrd="0" presId="urn:microsoft.com/office/officeart/2005/8/layout/hierarchy4"/>
    <dgm:cxn modelId="{775F34D3-C2F6-41CC-B9EB-FA4311C8FEAC}" srcId="{DDFB129B-9854-4114-85B8-B0D1F8B29CE4}" destId="{4FDF70F9-9751-4852-BAF7-DE2893FB237E}" srcOrd="0" destOrd="0" parTransId="{1569EF08-3B0E-4957-BD08-799B7A51849F}" sibTransId="{EEDCB2BA-F8AE-4CCB-AE3B-87CCC7E0028A}"/>
    <dgm:cxn modelId="{07D41906-EAFD-47D0-BB5F-956D3FBA7EAC}" type="presParOf" srcId="{D6803C4E-D0B8-404E-AD25-85C6A649853F}" destId="{651C0996-AAA3-4F44-B4F9-88B275937C73}" srcOrd="0" destOrd="0" presId="urn:microsoft.com/office/officeart/2005/8/layout/hierarchy4"/>
    <dgm:cxn modelId="{905A1744-8EE3-46D2-B1BC-77A9CF57E1B2}" type="presParOf" srcId="{651C0996-AAA3-4F44-B4F9-88B275937C73}" destId="{B388DD45-DF2A-44DD-9B6F-A949A2ECF34E}" srcOrd="0" destOrd="0" presId="urn:microsoft.com/office/officeart/2005/8/layout/hierarchy4"/>
    <dgm:cxn modelId="{22080656-B537-4685-935D-152CF83AF90C}" type="presParOf" srcId="{651C0996-AAA3-4F44-B4F9-88B275937C73}" destId="{94D1F0B5-1553-4197-A2DF-D513D4DFA375}" srcOrd="1" destOrd="0" presId="urn:microsoft.com/office/officeart/2005/8/layout/hierarchy4"/>
    <dgm:cxn modelId="{9E937131-94DE-449C-92BF-CCBFC0D72EDA}" type="presParOf" srcId="{651C0996-AAA3-4F44-B4F9-88B275937C73}" destId="{45982304-3A97-4F31-A151-5761DF7B84C4}" srcOrd="2" destOrd="0" presId="urn:microsoft.com/office/officeart/2005/8/layout/hierarchy4"/>
    <dgm:cxn modelId="{2FFA824E-432C-43A1-A50B-B73F3E6878FC}" type="presParOf" srcId="{45982304-3A97-4F31-A151-5761DF7B84C4}" destId="{195CA7A0-52C6-497E-83B2-2AB6E9B7F1E6}" srcOrd="0" destOrd="0" presId="urn:microsoft.com/office/officeart/2005/8/layout/hierarchy4"/>
    <dgm:cxn modelId="{2F590A33-265E-4148-8ABE-C0E0F2CC7506}" type="presParOf" srcId="{195CA7A0-52C6-497E-83B2-2AB6E9B7F1E6}" destId="{701D2D9E-8053-40AE-8061-3C361E9AEB44}" srcOrd="0" destOrd="0" presId="urn:microsoft.com/office/officeart/2005/8/layout/hierarchy4"/>
    <dgm:cxn modelId="{D2A8AE2C-6D65-4A03-8E48-90FC6073D3B3}" type="presParOf" srcId="{195CA7A0-52C6-497E-83B2-2AB6E9B7F1E6}" destId="{6895144D-7169-4133-A89E-80A1EE9456BA}" srcOrd="1" destOrd="0" presId="urn:microsoft.com/office/officeart/2005/8/layout/hierarchy4"/>
    <dgm:cxn modelId="{43B9CF83-569A-4BB9-B597-FC4A3942CEFD}" type="presParOf" srcId="{45982304-3A97-4F31-A151-5761DF7B84C4}" destId="{21F4DC38-895D-49E4-8246-1BF9EFFCA547}" srcOrd="1" destOrd="0" presId="urn:microsoft.com/office/officeart/2005/8/layout/hierarchy4"/>
    <dgm:cxn modelId="{56D0DD04-4C04-410A-BD77-1834FFC2C3F5}" type="presParOf" srcId="{45982304-3A97-4F31-A151-5761DF7B84C4}" destId="{A48086C4-FD7B-43A5-8554-E6F643FBBE01}" srcOrd="2" destOrd="0" presId="urn:microsoft.com/office/officeart/2005/8/layout/hierarchy4"/>
    <dgm:cxn modelId="{2C889B4D-E423-4BD7-88A5-48C6A721ECC3}" type="presParOf" srcId="{A48086C4-FD7B-43A5-8554-E6F643FBBE01}" destId="{C965626B-11C7-4623-9F24-8E4C63E25895}" srcOrd="0" destOrd="0" presId="urn:microsoft.com/office/officeart/2005/8/layout/hierarchy4"/>
    <dgm:cxn modelId="{35562D16-F64F-400E-B88F-A1B1B06D7B23}" type="presParOf" srcId="{A48086C4-FD7B-43A5-8554-E6F643FBBE01}" destId="{ECFDC072-0363-41D4-8D9D-A96CA48862A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D10D3A28-68F5-4437-864B-CE8F6D2CB6F4}"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es-ES"/>
        </a:p>
      </dgm:t>
    </dgm:pt>
    <dgm:pt modelId="{8539BC7C-FFD5-4979-A9B7-D4938160DB5C}">
      <dgm:prSet custT="1"/>
      <dgm:spPr/>
      <dgm:t>
        <a:bodyPr/>
        <a:lstStyle/>
        <a:p>
          <a:r>
            <a:rPr lang="es-ES" sz="2000" b="0" dirty="0"/>
            <a:t>Posibilitarán elaborar un perfil cognitivo, realizar un diagnóstico diferencial y diseñar medidas terapéuticas individualizadas</a:t>
          </a:r>
          <a:r>
            <a:rPr lang="es-ES" sz="1600" b="1" dirty="0"/>
            <a:t>.</a:t>
          </a:r>
          <a:endParaRPr lang="es-ES" sz="1600" dirty="0"/>
        </a:p>
      </dgm:t>
    </dgm:pt>
    <dgm:pt modelId="{B158A8A4-2068-4B92-B37E-7044FB6B2D7B}" type="parTrans" cxnId="{6E9A8AA9-EA51-4752-A8D6-934CDB3E1C10}">
      <dgm:prSet/>
      <dgm:spPr/>
      <dgm:t>
        <a:bodyPr/>
        <a:lstStyle/>
        <a:p>
          <a:endParaRPr lang="es-ES"/>
        </a:p>
      </dgm:t>
    </dgm:pt>
    <dgm:pt modelId="{D0C0126E-539C-4FAC-AEE6-53409F54DF6B}" type="sibTrans" cxnId="{6E9A8AA9-EA51-4752-A8D6-934CDB3E1C10}">
      <dgm:prSet/>
      <dgm:spPr/>
      <dgm:t>
        <a:bodyPr/>
        <a:lstStyle/>
        <a:p>
          <a:endParaRPr lang="es-ES"/>
        </a:p>
      </dgm:t>
    </dgm:pt>
    <dgm:pt modelId="{227B1D11-32F0-4F23-B7B0-F942AEA5A21F}">
      <dgm:prSet custT="1"/>
      <dgm:spPr/>
      <dgm:t>
        <a:bodyPr/>
        <a:lstStyle/>
        <a:p>
          <a:r>
            <a:rPr lang="es-ES" sz="1600" b="1" i="1" dirty="0"/>
            <a:t>Conocer la capacidad intelectual </a:t>
          </a:r>
          <a:r>
            <a:rPr lang="es-ES" sz="1600" dirty="0"/>
            <a:t>del menor y descartar la presencia de una Discapacidad Intelectual (DI).</a:t>
          </a:r>
        </a:p>
      </dgm:t>
    </dgm:pt>
    <dgm:pt modelId="{A0DE656E-9985-4425-B99A-BBD783387ADA}" type="parTrans" cxnId="{8010273D-A72E-4A74-9E53-1EC4264B672C}">
      <dgm:prSet/>
      <dgm:spPr/>
      <dgm:t>
        <a:bodyPr/>
        <a:lstStyle/>
        <a:p>
          <a:endParaRPr lang="es-ES"/>
        </a:p>
      </dgm:t>
    </dgm:pt>
    <dgm:pt modelId="{D534C615-7061-4E61-97D3-0E0B66B5657D}" type="sibTrans" cxnId="{8010273D-A72E-4A74-9E53-1EC4264B672C}">
      <dgm:prSet/>
      <dgm:spPr/>
      <dgm:t>
        <a:bodyPr/>
        <a:lstStyle/>
        <a:p>
          <a:endParaRPr lang="es-ES"/>
        </a:p>
      </dgm:t>
    </dgm:pt>
    <dgm:pt modelId="{40CFDF71-CF41-4636-8943-87F46C9ADD6A}">
      <dgm:prSet custT="1"/>
      <dgm:spPr/>
      <dgm:t>
        <a:bodyPr/>
        <a:lstStyle/>
        <a:p>
          <a:pPr algn="ctr"/>
          <a:r>
            <a:rPr lang="es-ES" sz="1600" dirty="0"/>
            <a:t>Niños con TDAH de grado moderado/severo ( y en especial de corta edad) suelen rendir muy por debajo de sus posibilidades. Antes de realizar un diagnóstico definitivo de DI en estos niños debe corroborarse con otras pruebas y controlarlo evolutivamente</a:t>
          </a:r>
          <a:r>
            <a:rPr lang="es-ES" sz="1400" dirty="0"/>
            <a:t>.</a:t>
          </a:r>
        </a:p>
      </dgm:t>
    </dgm:pt>
    <dgm:pt modelId="{4CE641A3-D474-4B47-A58D-B915D5B9287A}" type="parTrans" cxnId="{3D3050FB-23CE-4254-8161-8DC6EA5F4B96}">
      <dgm:prSet/>
      <dgm:spPr/>
      <dgm:t>
        <a:bodyPr/>
        <a:lstStyle/>
        <a:p>
          <a:endParaRPr lang="es-ES"/>
        </a:p>
      </dgm:t>
    </dgm:pt>
    <dgm:pt modelId="{C1F66AE8-7CB7-428C-B28E-62CDBB66364D}" type="sibTrans" cxnId="{3D3050FB-23CE-4254-8161-8DC6EA5F4B96}">
      <dgm:prSet/>
      <dgm:spPr/>
      <dgm:t>
        <a:bodyPr/>
        <a:lstStyle/>
        <a:p>
          <a:endParaRPr lang="es-ES"/>
        </a:p>
      </dgm:t>
    </dgm:pt>
    <dgm:pt modelId="{3A76A354-CDD5-41E2-83B3-9006961BEEFB}">
      <dgm:prSet custT="1"/>
      <dgm:spPr/>
      <dgm:t>
        <a:bodyPr/>
        <a:lstStyle/>
        <a:p>
          <a:r>
            <a:rPr lang="es-ES" sz="1600" b="1" i="1" dirty="0"/>
            <a:t>Descartar Trastornos Asociados </a:t>
          </a:r>
          <a:r>
            <a:rPr lang="es-ES" sz="1600" dirty="0"/>
            <a:t>ya que muchos niños con TDAH presentan dificultades en la comprensión lectora, expresión escrita, ortografía,..)</a:t>
          </a:r>
        </a:p>
      </dgm:t>
    </dgm:pt>
    <dgm:pt modelId="{162179C1-2FE0-4A31-81F6-5FC19ACF12FA}" type="parTrans" cxnId="{93530D50-24F3-44F5-9152-D753D44A3253}">
      <dgm:prSet/>
      <dgm:spPr/>
      <dgm:t>
        <a:bodyPr/>
        <a:lstStyle/>
        <a:p>
          <a:endParaRPr lang="es-ES"/>
        </a:p>
      </dgm:t>
    </dgm:pt>
    <dgm:pt modelId="{53394B91-3C48-45BB-9B7D-E774EB39043C}" type="sibTrans" cxnId="{93530D50-24F3-44F5-9152-D753D44A3253}">
      <dgm:prSet/>
      <dgm:spPr/>
      <dgm:t>
        <a:bodyPr/>
        <a:lstStyle/>
        <a:p>
          <a:endParaRPr lang="es-ES"/>
        </a:p>
      </dgm:t>
    </dgm:pt>
    <dgm:pt modelId="{ED795E96-5897-49AD-83B3-B51084A14A30}">
      <dgm:prSet custT="1"/>
      <dgm:spPr/>
      <dgm:t>
        <a:bodyPr/>
        <a:lstStyle/>
        <a:p>
          <a:r>
            <a:rPr lang="es-ES" sz="1600" dirty="0"/>
            <a:t>El TDAH muestra un perfil de afectación muy distinto al de la Dislexia o Trastorno específico de Lectoescritura. </a:t>
          </a:r>
        </a:p>
      </dgm:t>
    </dgm:pt>
    <dgm:pt modelId="{3F067001-1B98-4F2C-9322-28AF5AE43705}" type="parTrans" cxnId="{3B8AB0B6-CA3F-4B03-B6EE-96D37BAAB955}">
      <dgm:prSet/>
      <dgm:spPr/>
      <dgm:t>
        <a:bodyPr/>
        <a:lstStyle/>
        <a:p>
          <a:endParaRPr lang="es-ES"/>
        </a:p>
      </dgm:t>
    </dgm:pt>
    <dgm:pt modelId="{0027730A-1BA8-40F6-BA10-A0B7FA116404}" type="sibTrans" cxnId="{3B8AB0B6-CA3F-4B03-B6EE-96D37BAAB955}">
      <dgm:prSet/>
      <dgm:spPr/>
      <dgm:t>
        <a:bodyPr/>
        <a:lstStyle/>
        <a:p>
          <a:endParaRPr lang="es-ES"/>
        </a:p>
      </dgm:t>
    </dgm:pt>
    <dgm:pt modelId="{1B7BD61E-FC05-4B89-8E52-18B6E06F472D}">
      <dgm:prSet custT="1"/>
      <dgm:spPr/>
      <dgm:t>
        <a:bodyPr/>
        <a:lstStyle/>
        <a:p>
          <a:r>
            <a:rPr lang="es-ES" sz="1800" b="1" i="0" dirty="0"/>
            <a:t>Conocer el perfil detallado de funcionamiento cognitivo</a:t>
          </a:r>
          <a:endParaRPr lang="es-ES" sz="1800" i="0" dirty="0"/>
        </a:p>
      </dgm:t>
    </dgm:pt>
    <dgm:pt modelId="{AE8F4BDF-89FE-450E-B4B0-D7DE11B5B2F5}" type="parTrans" cxnId="{49027D28-DC5A-4BDC-861C-F9C935687D1D}">
      <dgm:prSet/>
      <dgm:spPr/>
      <dgm:t>
        <a:bodyPr/>
        <a:lstStyle/>
        <a:p>
          <a:endParaRPr lang="es-ES"/>
        </a:p>
      </dgm:t>
    </dgm:pt>
    <dgm:pt modelId="{DEFCF60A-465D-4CF6-AEA4-D7E78FE4A19A}" type="sibTrans" cxnId="{49027D28-DC5A-4BDC-861C-F9C935687D1D}">
      <dgm:prSet/>
      <dgm:spPr/>
      <dgm:t>
        <a:bodyPr/>
        <a:lstStyle/>
        <a:p>
          <a:endParaRPr lang="es-ES"/>
        </a:p>
      </dgm:t>
    </dgm:pt>
    <dgm:pt modelId="{31646E1C-34A8-4DE0-BAD0-EB2747229451}">
      <dgm:prSet custT="1"/>
      <dgm:spPr/>
      <dgm:t>
        <a:bodyPr/>
        <a:lstStyle/>
        <a:p>
          <a:r>
            <a:rPr lang="es-ES" sz="1600" dirty="0"/>
            <a:t>Así identificar áreas de debilidad y fortaleza en el niño. Estas últimas se utilizarán para diseñar su reeducación psicopedagógica y permitirán crear estrategias que le ayuden a compensar sus dificultades de aprendizaje escolar</a:t>
          </a:r>
          <a:r>
            <a:rPr lang="es-ES" sz="1400" dirty="0"/>
            <a:t>.</a:t>
          </a:r>
        </a:p>
      </dgm:t>
    </dgm:pt>
    <dgm:pt modelId="{26AB3228-F38E-4278-B5FA-A7CD0F043CBC}" type="parTrans" cxnId="{4BD14FC0-4764-4430-85AA-594EE143A0F4}">
      <dgm:prSet/>
      <dgm:spPr/>
      <dgm:t>
        <a:bodyPr/>
        <a:lstStyle/>
        <a:p>
          <a:endParaRPr lang="es-ES"/>
        </a:p>
      </dgm:t>
    </dgm:pt>
    <dgm:pt modelId="{2CD05521-E5C4-4AE3-98D9-C712A2CB4F26}" type="sibTrans" cxnId="{4BD14FC0-4764-4430-85AA-594EE143A0F4}">
      <dgm:prSet/>
      <dgm:spPr/>
      <dgm:t>
        <a:bodyPr/>
        <a:lstStyle/>
        <a:p>
          <a:endParaRPr lang="es-ES"/>
        </a:p>
      </dgm:t>
    </dgm:pt>
    <dgm:pt modelId="{97C1B4ED-5955-4A9A-9399-B413A41C9311}" type="pres">
      <dgm:prSet presAssocID="{D10D3A28-68F5-4437-864B-CE8F6D2CB6F4}" presName="diagram" presStyleCnt="0">
        <dgm:presLayoutVars>
          <dgm:chPref val="1"/>
          <dgm:dir/>
          <dgm:animOne val="branch"/>
          <dgm:animLvl val="lvl"/>
          <dgm:resizeHandles val="exact"/>
        </dgm:presLayoutVars>
      </dgm:prSet>
      <dgm:spPr/>
    </dgm:pt>
    <dgm:pt modelId="{B0FBC89C-27E1-4833-9E26-1C993FCC69AE}" type="pres">
      <dgm:prSet presAssocID="{8539BC7C-FFD5-4979-A9B7-D4938160DB5C}" presName="root1" presStyleCnt="0"/>
      <dgm:spPr/>
    </dgm:pt>
    <dgm:pt modelId="{AE53F7C0-9C5E-43A2-8DF3-1C773D4AA9D2}" type="pres">
      <dgm:prSet presAssocID="{8539BC7C-FFD5-4979-A9B7-D4938160DB5C}" presName="LevelOneTextNode" presStyleLbl="node0" presStyleIdx="0" presStyleCnt="1" custScaleY="152653" custLinFactNeighborX="-870">
        <dgm:presLayoutVars>
          <dgm:chPref val="3"/>
        </dgm:presLayoutVars>
      </dgm:prSet>
      <dgm:spPr/>
    </dgm:pt>
    <dgm:pt modelId="{55FD76D6-7027-457C-8B28-78405F9FACF5}" type="pres">
      <dgm:prSet presAssocID="{8539BC7C-FFD5-4979-A9B7-D4938160DB5C}" presName="level2hierChild" presStyleCnt="0"/>
      <dgm:spPr/>
    </dgm:pt>
    <dgm:pt modelId="{87FA3C42-BFAC-4A32-B43A-4A394F6E58D3}" type="pres">
      <dgm:prSet presAssocID="{A0DE656E-9985-4425-B99A-BBD783387ADA}" presName="conn2-1" presStyleLbl="parChTrans1D2" presStyleIdx="0" presStyleCnt="3"/>
      <dgm:spPr/>
    </dgm:pt>
    <dgm:pt modelId="{AD8FA112-F4C6-48A9-88F8-5B19FB0FE67A}" type="pres">
      <dgm:prSet presAssocID="{A0DE656E-9985-4425-B99A-BBD783387ADA}" presName="connTx" presStyleLbl="parChTrans1D2" presStyleIdx="0" presStyleCnt="3"/>
      <dgm:spPr/>
    </dgm:pt>
    <dgm:pt modelId="{42B2B599-FFE8-40A3-956B-AB5006863B1A}" type="pres">
      <dgm:prSet presAssocID="{227B1D11-32F0-4F23-B7B0-F942AEA5A21F}" presName="root2" presStyleCnt="0"/>
      <dgm:spPr/>
    </dgm:pt>
    <dgm:pt modelId="{E8A950A1-FAEC-42B7-8143-C3A1DF01C5F7}" type="pres">
      <dgm:prSet presAssocID="{227B1D11-32F0-4F23-B7B0-F942AEA5A21F}" presName="LevelTwoTextNode" presStyleLbl="node2" presStyleIdx="0" presStyleCnt="3" custScaleY="115871">
        <dgm:presLayoutVars>
          <dgm:chPref val="3"/>
        </dgm:presLayoutVars>
      </dgm:prSet>
      <dgm:spPr/>
    </dgm:pt>
    <dgm:pt modelId="{10134B84-7C92-4E7D-A8C0-02F53BEA1874}" type="pres">
      <dgm:prSet presAssocID="{227B1D11-32F0-4F23-B7B0-F942AEA5A21F}" presName="level3hierChild" presStyleCnt="0"/>
      <dgm:spPr/>
    </dgm:pt>
    <dgm:pt modelId="{186C9AB1-F4B1-4C61-A7BB-E99BE7A8C44F}" type="pres">
      <dgm:prSet presAssocID="{4CE641A3-D474-4B47-A58D-B915D5B9287A}" presName="conn2-1" presStyleLbl="parChTrans1D3" presStyleIdx="0" presStyleCnt="3"/>
      <dgm:spPr/>
    </dgm:pt>
    <dgm:pt modelId="{95996590-1E09-489C-AF89-8D519984580A}" type="pres">
      <dgm:prSet presAssocID="{4CE641A3-D474-4B47-A58D-B915D5B9287A}" presName="connTx" presStyleLbl="parChTrans1D3" presStyleIdx="0" presStyleCnt="3"/>
      <dgm:spPr/>
    </dgm:pt>
    <dgm:pt modelId="{F26E2F43-17DA-44B5-B096-2D67AFADCDE3}" type="pres">
      <dgm:prSet presAssocID="{40CFDF71-CF41-4636-8943-87F46C9ADD6A}" presName="root2" presStyleCnt="0"/>
      <dgm:spPr/>
    </dgm:pt>
    <dgm:pt modelId="{A9C15B78-3366-470D-869B-3554E6A225D0}" type="pres">
      <dgm:prSet presAssocID="{40CFDF71-CF41-4636-8943-87F46C9ADD6A}" presName="LevelTwoTextNode" presStyleLbl="node3" presStyleIdx="0" presStyleCnt="3" custScaleY="142777">
        <dgm:presLayoutVars>
          <dgm:chPref val="3"/>
        </dgm:presLayoutVars>
      </dgm:prSet>
      <dgm:spPr/>
    </dgm:pt>
    <dgm:pt modelId="{4FBA58F4-E6F4-4417-9160-93FB6F17E6D5}" type="pres">
      <dgm:prSet presAssocID="{40CFDF71-CF41-4636-8943-87F46C9ADD6A}" presName="level3hierChild" presStyleCnt="0"/>
      <dgm:spPr/>
    </dgm:pt>
    <dgm:pt modelId="{0086A688-D881-443B-9FCF-8CD573054800}" type="pres">
      <dgm:prSet presAssocID="{162179C1-2FE0-4A31-81F6-5FC19ACF12FA}" presName="conn2-1" presStyleLbl="parChTrans1D2" presStyleIdx="1" presStyleCnt="3"/>
      <dgm:spPr/>
    </dgm:pt>
    <dgm:pt modelId="{5C6B6B79-D2B7-4385-8644-6A8A5DDEE355}" type="pres">
      <dgm:prSet presAssocID="{162179C1-2FE0-4A31-81F6-5FC19ACF12FA}" presName="connTx" presStyleLbl="parChTrans1D2" presStyleIdx="1" presStyleCnt="3"/>
      <dgm:spPr/>
    </dgm:pt>
    <dgm:pt modelId="{FB5CF54A-E838-4A72-A5E4-DFA9144A91E1}" type="pres">
      <dgm:prSet presAssocID="{3A76A354-CDD5-41E2-83B3-9006961BEEFB}" presName="root2" presStyleCnt="0"/>
      <dgm:spPr/>
    </dgm:pt>
    <dgm:pt modelId="{65CA7EA3-6A92-4658-A2C1-9714A1A6E130}" type="pres">
      <dgm:prSet presAssocID="{3A76A354-CDD5-41E2-83B3-9006961BEEFB}" presName="LevelTwoTextNode" presStyleLbl="node2" presStyleIdx="1" presStyleCnt="3" custScaleY="111463">
        <dgm:presLayoutVars>
          <dgm:chPref val="3"/>
        </dgm:presLayoutVars>
      </dgm:prSet>
      <dgm:spPr/>
    </dgm:pt>
    <dgm:pt modelId="{AB2CF869-CF1D-46B6-A18E-869EAC69049E}" type="pres">
      <dgm:prSet presAssocID="{3A76A354-CDD5-41E2-83B3-9006961BEEFB}" presName="level3hierChild" presStyleCnt="0"/>
      <dgm:spPr/>
    </dgm:pt>
    <dgm:pt modelId="{55BCC669-6E4C-451D-BDE6-6D30E8979EB6}" type="pres">
      <dgm:prSet presAssocID="{3F067001-1B98-4F2C-9322-28AF5AE43705}" presName="conn2-1" presStyleLbl="parChTrans1D3" presStyleIdx="1" presStyleCnt="3"/>
      <dgm:spPr/>
    </dgm:pt>
    <dgm:pt modelId="{767BB635-5592-4E14-A066-AFE2D2F0A97C}" type="pres">
      <dgm:prSet presAssocID="{3F067001-1B98-4F2C-9322-28AF5AE43705}" presName="connTx" presStyleLbl="parChTrans1D3" presStyleIdx="1" presStyleCnt="3"/>
      <dgm:spPr/>
    </dgm:pt>
    <dgm:pt modelId="{D0712004-E4AE-42DF-901D-4395C63BB4D0}" type="pres">
      <dgm:prSet presAssocID="{ED795E96-5897-49AD-83B3-B51084A14A30}" presName="root2" presStyleCnt="0"/>
      <dgm:spPr/>
    </dgm:pt>
    <dgm:pt modelId="{4D30B638-84B0-4B62-B3B7-F201B7DA588E}" type="pres">
      <dgm:prSet presAssocID="{ED795E96-5897-49AD-83B3-B51084A14A30}" presName="LevelTwoTextNode" presStyleLbl="node3" presStyleIdx="1" presStyleCnt="3">
        <dgm:presLayoutVars>
          <dgm:chPref val="3"/>
        </dgm:presLayoutVars>
      </dgm:prSet>
      <dgm:spPr/>
    </dgm:pt>
    <dgm:pt modelId="{1F4B46BB-09D2-44CB-ADA0-AFE0F214BB6E}" type="pres">
      <dgm:prSet presAssocID="{ED795E96-5897-49AD-83B3-B51084A14A30}" presName="level3hierChild" presStyleCnt="0"/>
      <dgm:spPr/>
    </dgm:pt>
    <dgm:pt modelId="{0085F3BC-2FA8-4028-B941-A186F14A61CF}" type="pres">
      <dgm:prSet presAssocID="{AE8F4BDF-89FE-450E-B4B0-D7DE11B5B2F5}" presName="conn2-1" presStyleLbl="parChTrans1D2" presStyleIdx="2" presStyleCnt="3"/>
      <dgm:spPr/>
    </dgm:pt>
    <dgm:pt modelId="{43BE47AF-4171-440B-92A7-CBE15E9A4325}" type="pres">
      <dgm:prSet presAssocID="{AE8F4BDF-89FE-450E-B4B0-D7DE11B5B2F5}" presName="connTx" presStyleLbl="parChTrans1D2" presStyleIdx="2" presStyleCnt="3"/>
      <dgm:spPr/>
    </dgm:pt>
    <dgm:pt modelId="{5CB4B841-16D0-4386-AB8E-BF9E453B8E81}" type="pres">
      <dgm:prSet presAssocID="{1B7BD61E-FC05-4B89-8E52-18B6E06F472D}" presName="root2" presStyleCnt="0"/>
      <dgm:spPr/>
    </dgm:pt>
    <dgm:pt modelId="{F5EBB5DC-9E61-4AFD-A308-56D924040C21}" type="pres">
      <dgm:prSet presAssocID="{1B7BD61E-FC05-4B89-8E52-18B6E06F472D}" presName="LevelTwoTextNode" presStyleLbl="node2" presStyleIdx="2" presStyleCnt="3" custScaleY="115393" custLinFactNeighborX="-290" custLinFactNeighborY="-2320">
        <dgm:presLayoutVars>
          <dgm:chPref val="3"/>
        </dgm:presLayoutVars>
      </dgm:prSet>
      <dgm:spPr/>
    </dgm:pt>
    <dgm:pt modelId="{D650E614-B093-4B6C-AD96-11FEA7509474}" type="pres">
      <dgm:prSet presAssocID="{1B7BD61E-FC05-4B89-8E52-18B6E06F472D}" presName="level3hierChild" presStyleCnt="0"/>
      <dgm:spPr/>
    </dgm:pt>
    <dgm:pt modelId="{5EE142F9-FBFF-4622-8D8F-DE6D3C3D6737}" type="pres">
      <dgm:prSet presAssocID="{26AB3228-F38E-4278-B5FA-A7CD0F043CBC}" presName="conn2-1" presStyleLbl="parChTrans1D3" presStyleIdx="2" presStyleCnt="3"/>
      <dgm:spPr/>
    </dgm:pt>
    <dgm:pt modelId="{37851B99-E5C7-460E-9CF2-4C5B0CA1837E}" type="pres">
      <dgm:prSet presAssocID="{26AB3228-F38E-4278-B5FA-A7CD0F043CBC}" presName="connTx" presStyleLbl="parChTrans1D3" presStyleIdx="2" presStyleCnt="3"/>
      <dgm:spPr/>
    </dgm:pt>
    <dgm:pt modelId="{FFFB1CC8-777C-427E-AEF4-52D8A5257931}" type="pres">
      <dgm:prSet presAssocID="{31646E1C-34A8-4DE0-BAD0-EB2747229451}" presName="root2" presStyleCnt="0"/>
      <dgm:spPr/>
    </dgm:pt>
    <dgm:pt modelId="{FF49D569-C072-4CE8-AFA5-AECF3ACF4A35}" type="pres">
      <dgm:prSet presAssocID="{31646E1C-34A8-4DE0-BAD0-EB2747229451}" presName="LevelTwoTextNode" presStyleLbl="node3" presStyleIdx="2" presStyleCnt="3" custScaleY="130430" custLinFactNeighborX="646" custLinFactNeighborY="-2692">
        <dgm:presLayoutVars>
          <dgm:chPref val="3"/>
        </dgm:presLayoutVars>
      </dgm:prSet>
      <dgm:spPr/>
    </dgm:pt>
    <dgm:pt modelId="{7E624E3E-8452-4C94-9891-C7C83ADF07D7}" type="pres">
      <dgm:prSet presAssocID="{31646E1C-34A8-4DE0-BAD0-EB2747229451}" presName="level3hierChild" presStyleCnt="0"/>
      <dgm:spPr/>
    </dgm:pt>
  </dgm:ptLst>
  <dgm:cxnLst>
    <dgm:cxn modelId="{BE2B0801-E0EA-4399-B358-BD88A61263CA}" type="presOf" srcId="{4CE641A3-D474-4B47-A58D-B915D5B9287A}" destId="{186C9AB1-F4B1-4C61-A7BB-E99BE7A8C44F}" srcOrd="0" destOrd="0" presId="urn:microsoft.com/office/officeart/2005/8/layout/hierarchy2"/>
    <dgm:cxn modelId="{BB258A1E-84D1-4765-8A12-226F3F621F12}" type="presOf" srcId="{26AB3228-F38E-4278-B5FA-A7CD0F043CBC}" destId="{37851B99-E5C7-460E-9CF2-4C5B0CA1837E}" srcOrd="1" destOrd="0" presId="urn:microsoft.com/office/officeart/2005/8/layout/hierarchy2"/>
    <dgm:cxn modelId="{796DA327-9E7C-44BB-9603-CD189ED746F6}" type="presOf" srcId="{31646E1C-34A8-4DE0-BAD0-EB2747229451}" destId="{FF49D569-C072-4CE8-AFA5-AECF3ACF4A35}" srcOrd="0" destOrd="0" presId="urn:microsoft.com/office/officeart/2005/8/layout/hierarchy2"/>
    <dgm:cxn modelId="{49027D28-DC5A-4BDC-861C-F9C935687D1D}" srcId="{8539BC7C-FFD5-4979-A9B7-D4938160DB5C}" destId="{1B7BD61E-FC05-4B89-8E52-18B6E06F472D}" srcOrd="2" destOrd="0" parTransId="{AE8F4BDF-89FE-450E-B4B0-D7DE11B5B2F5}" sibTransId="{DEFCF60A-465D-4CF6-AEA4-D7E78FE4A19A}"/>
    <dgm:cxn modelId="{C8289A28-51AF-42E4-AF3B-874222EF292A}" type="presOf" srcId="{AE8F4BDF-89FE-450E-B4B0-D7DE11B5B2F5}" destId="{43BE47AF-4171-440B-92A7-CBE15E9A4325}" srcOrd="1" destOrd="0" presId="urn:microsoft.com/office/officeart/2005/8/layout/hierarchy2"/>
    <dgm:cxn modelId="{004CBA2B-D73D-424A-AA27-6CBA0B398D34}" type="presOf" srcId="{ED795E96-5897-49AD-83B3-B51084A14A30}" destId="{4D30B638-84B0-4B62-B3B7-F201B7DA588E}" srcOrd="0" destOrd="0" presId="urn:microsoft.com/office/officeart/2005/8/layout/hierarchy2"/>
    <dgm:cxn modelId="{8010273D-A72E-4A74-9E53-1EC4264B672C}" srcId="{8539BC7C-FFD5-4979-A9B7-D4938160DB5C}" destId="{227B1D11-32F0-4F23-B7B0-F942AEA5A21F}" srcOrd="0" destOrd="0" parTransId="{A0DE656E-9985-4425-B99A-BBD783387ADA}" sibTransId="{D534C615-7061-4E61-97D3-0E0B66B5657D}"/>
    <dgm:cxn modelId="{A282C449-42A1-4BB4-82E9-F25EFE095EDD}" type="presOf" srcId="{3F067001-1B98-4F2C-9322-28AF5AE43705}" destId="{767BB635-5592-4E14-A066-AFE2D2F0A97C}" srcOrd="1" destOrd="0" presId="urn:microsoft.com/office/officeart/2005/8/layout/hierarchy2"/>
    <dgm:cxn modelId="{93530D50-24F3-44F5-9152-D753D44A3253}" srcId="{8539BC7C-FFD5-4979-A9B7-D4938160DB5C}" destId="{3A76A354-CDD5-41E2-83B3-9006961BEEFB}" srcOrd="1" destOrd="0" parTransId="{162179C1-2FE0-4A31-81F6-5FC19ACF12FA}" sibTransId="{53394B91-3C48-45BB-9B7D-E774EB39043C}"/>
    <dgm:cxn modelId="{3FF0117A-B47D-4D00-9A8C-8C374ACC3453}" type="presOf" srcId="{3F067001-1B98-4F2C-9322-28AF5AE43705}" destId="{55BCC669-6E4C-451D-BDE6-6D30E8979EB6}" srcOrd="0" destOrd="0" presId="urn:microsoft.com/office/officeart/2005/8/layout/hierarchy2"/>
    <dgm:cxn modelId="{A986007F-EAE5-4929-AC68-625808000AB6}" type="presOf" srcId="{A0DE656E-9985-4425-B99A-BBD783387ADA}" destId="{87FA3C42-BFAC-4A32-B43A-4A394F6E58D3}" srcOrd="0" destOrd="0" presId="urn:microsoft.com/office/officeart/2005/8/layout/hierarchy2"/>
    <dgm:cxn modelId="{6165417F-3A4F-46DF-8DBA-8DE2822BEBD4}" type="presOf" srcId="{3A76A354-CDD5-41E2-83B3-9006961BEEFB}" destId="{65CA7EA3-6A92-4658-A2C1-9714A1A6E130}" srcOrd="0" destOrd="0" presId="urn:microsoft.com/office/officeart/2005/8/layout/hierarchy2"/>
    <dgm:cxn modelId="{05B6D982-A492-4303-A6E3-F9AE48974216}" type="presOf" srcId="{1B7BD61E-FC05-4B89-8E52-18B6E06F472D}" destId="{F5EBB5DC-9E61-4AFD-A308-56D924040C21}" srcOrd="0" destOrd="0" presId="urn:microsoft.com/office/officeart/2005/8/layout/hierarchy2"/>
    <dgm:cxn modelId="{190C00A8-4F9D-465B-8E1A-3AC28F73B0E0}" type="presOf" srcId="{D10D3A28-68F5-4437-864B-CE8F6D2CB6F4}" destId="{97C1B4ED-5955-4A9A-9399-B413A41C9311}" srcOrd="0" destOrd="0" presId="urn:microsoft.com/office/officeart/2005/8/layout/hierarchy2"/>
    <dgm:cxn modelId="{6E9A8AA9-EA51-4752-A8D6-934CDB3E1C10}" srcId="{D10D3A28-68F5-4437-864B-CE8F6D2CB6F4}" destId="{8539BC7C-FFD5-4979-A9B7-D4938160DB5C}" srcOrd="0" destOrd="0" parTransId="{B158A8A4-2068-4B92-B37E-7044FB6B2D7B}" sibTransId="{D0C0126E-539C-4FAC-AEE6-53409F54DF6B}"/>
    <dgm:cxn modelId="{B92C38B1-5C17-4FA4-9ACC-B94AF7A153C9}" type="presOf" srcId="{40CFDF71-CF41-4636-8943-87F46C9ADD6A}" destId="{A9C15B78-3366-470D-869B-3554E6A225D0}" srcOrd="0" destOrd="0" presId="urn:microsoft.com/office/officeart/2005/8/layout/hierarchy2"/>
    <dgm:cxn modelId="{84AE44B3-C88C-40D9-B518-83881DBBEC4F}" type="presOf" srcId="{8539BC7C-FFD5-4979-A9B7-D4938160DB5C}" destId="{AE53F7C0-9C5E-43A2-8DF3-1C773D4AA9D2}" srcOrd="0" destOrd="0" presId="urn:microsoft.com/office/officeart/2005/8/layout/hierarchy2"/>
    <dgm:cxn modelId="{3B8AB0B6-CA3F-4B03-B6EE-96D37BAAB955}" srcId="{3A76A354-CDD5-41E2-83B3-9006961BEEFB}" destId="{ED795E96-5897-49AD-83B3-B51084A14A30}" srcOrd="0" destOrd="0" parTransId="{3F067001-1B98-4F2C-9322-28AF5AE43705}" sibTransId="{0027730A-1BA8-40F6-BA10-A0B7FA116404}"/>
    <dgm:cxn modelId="{4BD14FC0-4764-4430-85AA-594EE143A0F4}" srcId="{1B7BD61E-FC05-4B89-8E52-18B6E06F472D}" destId="{31646E1C-34A8-4DE0-BAD0-EB2747229451}" srcOrd="0" destOrd="0" parTransId="{26AB3228-F38E-4278-B5FA-A7CD0F043CBC}" sibTransId="{2CD05521-E5C4-4AE3-98D9-C712A2CB4F26}"/>
    <dgm:cxn modelId="{A81CD6CD-330C-447D-94EE-7D055AFBCCAE}" type="presOf" srcId="{162179C1-2FE0-4A31-81F6-5FC19ACF12FA}" destId="{0086A688-D881-443B-9FCF-8CD573054800}" srcOrd="0" destOrd="0" presId="urn:microsoft.com/office/officeart/2005/8/layout/hierarchy2"/>
    <dgm:cxn modelId="{596F20D3-AE93-4CB3-823D-9EC024A28484}" type="presOf" srcId="{162179C1-2FE0-4A31-81F6-5FC19ACF12FA}" destId="{5C6B6B79-D2B7-4385-8644-6A8A5DDEE355}" srcOrd="1" destOrd="0" presId="urn:microsoft.com/office/officeart/2005/8/layout/hierarchy2"/>
    <dgm:cxn modelId="{235A2FD4-4CEA-41AD-8F1E-83B5B4D07334}" type="presOf" srcId="{227B1D11-32F0-4F23-B7B0-F942AEA5A21F}" destId="{E8A950A1-FAEC-42B7-8143-C3A1DF01C5F7}" srcOrd="0" destOrd="0" presId="urn:microsoft.com/office/officeart/2005/8/layout/hierarchy2"/>
    <dgm:cxn modelId="{3D5505D7-475F-41BC-8E95-5511A17EF2B7}" type="presOf" srcId="{A0DE656E-9985-4425-B99A-BBD783387ADA}" destId="{AD8FA112-F4C6-48A9-88F8-5B19FB0FE67A}" srcOrd="1" destOrd="0" presId="urn:microsoft.com/office/officeart/2005/8/layout/hierarchy2"/>
    <dgm:cxn modelId="{4212D1E8-B946-4BF6-99BB-AF37222469B8}" type="presOf" srcId="{4CE641A3-D474-4B47-A58D-B915D5B9287A}" destId="{95996590-1E09-489C-AF89-8D519984580A}" srcOrd="1" destOrd="0" presId="urn:microsoft.com/office/officeart/2005/8/layout/hierarchy2"/>
    <dgm:cxn modelId="{FFA664EB-21DA-489D-AC32-13F6D00F6B05}" type="presOf" srcId="{AE8F4BDF-89FE-450E-B4B0-D7DE11B5B2F5}" destId="{0085F3BC-2FA8-4028-B941-A186F14A61CF}" srcOrd="0" destOrd="0" presId="urn:microsoft.com/office/officeart/2005/8/layout/hierarchy2"/>
    <dgm:cxn modelId="{AD01B2EC-80CE-40BF-87B8-BD5AD1642AA9}" type="presOf" srcId="{26AB3228-F38E-4278-B5FA-A7CD0F043CBC}" destId="{5EE142F9-FBFF-4622-8D8F-DE6D3C3D6737}" srcOrd="0" destOrd="0" presId="urn:microsoft.com/office/officeart/2005/8/layout/hierarchy2"/>
    <dgm:cxn modelId="{3D3050FB-23CE-4254-8161-8DC6EA5F4B96}" srcId="{227B1D11-32F0-4F23-B7B0-F942AEA5A21F}" destId="{40CFDF71-CF41-4636-8943-87F46C9ADD6A}" srcOrd="0" destOrd="0" parTransId="{4CE641A3-D474-4B47-A58D-B915D5B9287A}" sibTransId="{C1F66AE8-7CB7-428C-B28E-62CDBB66364D}"/>
    <dgm:cxn modelId="{9F725628-5210-4CFD-92C9-EB7DCC5823BF}" type="presParOf" srcId="{97C1B4ED-5955-4A9A-9399-B413A41C9311}" destId="{B0FBC89C-27E1-4833-9E26-1C993FCC69AE}" srcOrd="0" destOrd="0" presId="urn:microsoft.com/office/officeart/2005/8/layout/hierarchy2"/>
    <dgm:cxn modelId="{597407BA-7E3A-49D4-827D-CC7D15F2FA5C}" type="presParOf" srcId="{B0FBC89C-27E1-4833-9E26-1C993FCC69AE}" destId="{AE53F7C0-9C5E-43A2-8DF3-1C773D4AA9D2}" srcOrd="0" destOrd="0" presId="urn:microsoft.com/office/officeart/2005/8/layout/hierarchy2"/>
    <dgm:cxn modelId="{8D3B1CD2-E6F2-437E-9E7B-6C1631D6E048}" type="presParOf" srcId="{B0FBC89C-27E1-4833-9E26-1C993FCC69AE}" destId="{55FD76D6-7027-457C-8B28-78405F9FACF5}" srcOrd="1" destOrd="0" presId="urn:microsoft.com/office/officeart/2005/8/layout/hierarchy2"/>
    <dgm:cxn modelId="{543AE618-97A8-41C7-B9C9-7E34031180D2}" type="presParOf" srcId="{55FD76D6-7027-457C-8B28-78405F9FACF5}" destId="{87FA3C42-BFAC-4A32-B43A-4A394F6E58D3}" srcOrd="0" destOrd="0" presId="urn:microsoft.com/office/officeart/2005/8/layout/hierarchy2"/>
    <dgm:cxn modelId="{3529C7F9-B9F4-4AA0-93AF-AED3BC2299CC}" type="presParOf" srcId="{87FA3C42-BFAC-4A32-B43A-4A394F6E58D3}" destId="{AD8FA112-F4C6-48A9-88F8-5B19FB0FE67A}" srcOrd="0" destOrd="0" presId="urn:microsoft.com/office/officeart/2005/8/layout/hierarchy2"/>
    <dgm:cxn modelId="{13E20894-AA26-4CBA-A92E-D91F85BD29E1}" type="presParOf" srcId="{55FD76D6-7027-457C-8B28-78405F9FACF5}" destId="{42B2B599-FFE8-40A3-956B-AB5006863B1A}" srcOrd="1" destOrd="0" presId="urn:microsoft.com/office/officeart/2005/8/layout/hierarchy2"/>
    <dgm:cxn modelId="{1FC5D107-2C73-4927-9B77-8B2EA0DFAEC5}" type="presParOf" srcId="{42B2B599-FFE8-40A3-956B-AB5006863B1A}" destId="{E8A950A1-FAEC-42B7-8143-C3A1DF01C5F7}" srcOrd="0" destOrd="0" presId="urn:microsoft.com/office/officeart/2005/8/layout/hierarchy2"/>
    <dgm:cxn modelId="{FB7234FC-979E-45D4-8BBA-05E625A8C34A}" type="presParOf" srcId="{42B2B599-FFE8-40A3-956B-AB5006863B1A}" destId="{10134B84-7C92-4E7D-A8C0-02F53BEA1874}" srcOrd="1" destOrd="0" presId="urn:microsoft.com/office/officeart/2005/8/layout/hierarchy2"/>
    <dgm:cxn modelId="{6AA10821-07B5-4273-B84F-5C2023D5CD73}" type="presParOf" srcId="{10134B84-7C92-4E7D-A8C0-02F53BEA1874}" destId="{186C9AB1-F4B1-4C61-A7BB-E99BE7A8C44F}" srcOrd="0" destOrd="0" presId="urn:microsoft.com/office/officeart/2005/8/layout/hierarchy2"/>
    <dgm:cxn modelId="{C878185F-D180-4504-8FAE-F1D4F1F0E80A}" type="presParOf" srcId="{186C9AB1-F4B1-4C61-A7BB-E99BE7A8C44F}" destId="{95996590-1E09-489C-AF89-8D519984580A}" srcOrd="0" destOrd="0" presId="urn:microsoft.com/office/officeart/2005/8/layout/hierarchy2"/>
    <dgm:cxn modelId="{26BED15A-95F0-4E60-8F4C-7817F0A2F7B9}" type="presParOf" srcId="{10134B84-7C92-4E7D-A8C0-02F53BEA1874}" destId="{F26E2F43-17DA-44B5-B096-2D67AFADCDE3}" srcOrd="1" destOrd="0" presId="urn:microsoft.com/office/officeart/2005/8/layout/hierarchy2"/>
    <dgm:cxn modelId="{BCF8768E-E944-49A7-9DCB-804949DF6888}" type="presParOf" srcId="{F26E2F43-17DA-44B5-B096-2D67AFADCDE3}" destId="{A9C15B78-3366-470D-869B-3554E6A225D0}" srcOrd="0" destOrd="0" presId="urn:microsoft.com/office/officeart/2005/8/layout/hierarchy2"/>
    <dgm:cxn modelId="{5216043C-5208-40F5-BABD-08744DDBEADB}" type="presParOf" srcId="{F26E2F43-17DA-44B5-B096-2D67AFADCDE3}" destId="{4FBA58F4-E6F4-4417-9160-93FB6F17E6D5}" srcOrd="1" destOrd="0" presId="urn:microsoft.com/office/officeart/2005/8/layout/hierarchy2"/>
    <dgm:cxn modelId="{2AF50CBA-0A20-4139-89D4-0064505C7B23}" type="presParOf" srcId="{55FD76D6-7027-457C-8B28-78405F9FACF5}" destId="{0086A688-D881-443B-9FCF-8CD573054800}" srcOrd="2" destOrd="0" presId="urn:microsoft.com/office/officeart/2005/8/layout/hierarchy2"/>
    <dgm:cxn modelId="{DCF23846-5683-4E31-B51C-BD1C419D06D7}" type="presParOf" srcId="{0086A688-D881-443B-9FCF-8CD573054800}" destId="{5C6B6B79-D2B7-4385-8644-6A8A5DDEE355}" srcOrd="0" destOrd="0" presId="urn:microsoft.com/office/officeart/2005/8/layout/hierarchy2"/>
    <dgm:cxn modelId="{F770E39A-4B82-401D-93E6-40A480096AD9}" type="presParOf" srcId="{55FD76D6-7027-457C-8B28-78405F9FACF5}" destId="{FB5CF54A-E838-4A72-A5E4-DFA9144A91E1}" srcOrd="3" destOrd="0" presId="urn:microsoft.com/office/officeart/2005/8/layout/hierarchy2"/>
    <dgm:cxn modelId="{F323EAA5-688C-4FDA-AE83-4F059AE6C8AA}" type="presParOf" srcId="{FB5CF54A-E838-4A72-A5E4-DFA9144A91E1}" destId="{65CA7EA3-6A92-4658-A2C1-9714A1A6E130}" srcOrd="0" destOrd="0" presId="urn:microsoft.com/office/officeart/2005/8/layout/hierarchy2"/>
    <dgm:cxn modelId="{59870C68-731A-4A4B-834B-8C3DC0BB36C5}" type="presParOf" srcId="{FB5CF54A-E838-4A72-A5E4-DFA9144A91E1}" destId="{AB2CF869-CF1D-46B6-A18E-869EAC69049E}" srcOrd="1" destOrd="0" presId="urn:microsoft.com/office/officeart/2005/8/layout/hierarchy2"/>
    <dgm:cxn modelId="{8520B352-5C77-43C6-9692-D34425940F23}" type="presParOf" srcId="{AB2CF869-CF1D-46B6-A18E-869EAC69049E}" destId="{55BCC669-6E4C-451D-BDE6-6D30E8979EB6}" srcOrd="0" destOrd="0" presId="urn:microsoft.com/office/officeart/2005/8/layout/hierarchy2"/>
    <dgm:cxn modelId="{CD8E2AAF-B14C-469F-981C-B8194F1947F8}" type="presParOf" srcId="{55BCC669-6E4C-451D-BDE6-6D30E8979EB6}" destId="{767BB635-5592-4E14-A066-AFE2D2F0A97C}" srcOrd="0" destOrd="0" presId="urn:microsoft.com/office/officeart/2005/8/layout/hierarchy2"/>
    <dgm:cxn modelId="{9DC4495E-6102-4CC7-8018-42353CEBA53C}" type="presParOf" srcId="{AB2CF869-CF1D-46B6-A18E-869EAC69049E}" destId="{D0712004-E4AE-42DF-901D-4395C63BB4D0}" srcOrd="1" destOrd="0" presId="urn:microsoft.com/office/officeart/2005/8/layout/hierarchy2"/>
    <dgm:cxn modelId="{4C864F72-A4BF-4995-A2CF-681999AF2ECD}" type="presParOf" srcId="{D0712004-E4AE-42DF-901D-4395C63BB4D0}" destId="{4D30B638-84B0-4B62-B3B7-F201B7DA588E}" srcOrd="0" destOrd="0" presId="urn:microsoft.com/office/officeart/2005/8/layout/hierarchy2"/>
    <dgm:cxn modelId="{97C84051-306E-4266-AABE-5379C40743D6}" type="presParOf" srcId="{D0712004-E4AE-42DF-901D-4395C63BB4D0}" destId="{1F4B46BB-09D2-44CB-ADA0-AFE0F214BB6E}" srcOrd="1" destOrd="0" presId="urn:microsoft.com/office/officeart/2005/8/layout/hierarchy2"/>
    <dgm:cxn modelId="{B26F51B4-51F4-4897-9EC9-4DDB7BAF6023}" type="presParOf" srcId="{55FD76D6-7027-457C-8B28-78405F9FACF5}" destId="{0085F3BC-2FA8-4028-B941-A186F14A61CF}" srcOrd="4" destOrd="0" presId="urn:microsoft.com/office/officeart/2005/8/layout/hierarchy2"/>
    <dgm:cxn modelId="{6F57E32A-191B-4B7F-9B55-607C25F4BBA5}" type="presParOf" srcId="{0085F3BC-2FA8-4028-B941-A186F14A61CF}" destId="{43BE47AF-4171-440B-92A7-CBE15E9A4325}" srcOrd="0" destOrd="0" presId="urn:microsoft.com/office/officeart/2005/8/layout/hierarchy2"/>
    <dgm:cxn modelId="{614C568A-362A-4A94-B33D-77BAC30C911A}" type="presParOf" srcId="{55FD76D6-7027-457C-8B28-78405F9FACF5}" destId="{5CB4B841-16D0-4386-AB8E-BF9E453B8E81}" srcOrd="5" destOrd="0" presId="urn:microsoft.com/office/officeart/2005/8/layout/hierarchy2"/>
    <dgm:cxn modelId="{55EFADCF-5B9F-42D5-B328-6D2292F04BC0}" type="presParOf" srcId="{5CB4B841-16D0-4386-AB8E-BF9E453B8E81}" destId="{F5EBB5DC-9E61-4AFD-A308-56D924040C21}" srcOrd="0" destOrd="0" presId="urn:microsoft.com/office/officeart/2005/8/layout/hierarchy2"/>
    <dgm:cxn modelId="{685ABD65-B377-4B18-807B-E98C8FC73113}" type="presParOf" srcId="{5CB4B841-16D0-4386-AB8E-BF9E453B8E81}" destId="{D650E614-B093-4B6C-AD96-11FEA7509474}" srcOrd="1" destOrd="0" presId="urn:microsoft.com/office/officeart/2005/8/layout/hierarchy2"/>
    <dgm:cxn modelId="{A3FB7CDC-FA23-4018-89CA-22C9CF9B83E2}" type="presParOf" srcId="{D650E614-B093-4B6C-AD96-11FEA7509474}" destId="{5EE142F9-FBFF-4622-8D8F-DE6D3C3D6737}" srcOrd="0" destOrd="0" presId="urn:microsoft.com/office/officeart/2005/8/layout/hierarchy2"/>
    <dgm:cxn modelId="{2C4D6318-64CC-4476-B833-4A8A38CC1FF1}" type="presParOf" srcId="{5EE142F9-FBFF-4622-8D8F-DE6D3C3D6737}" destId="{37851B99-E5C7-460E-9CF2-4C5B0CA1837E}" srcOrd="0" destOrd="0" presId="urn:microsoft.com/office/officeart/2005/8/layout/hierarchy2"/>
    <dgm:cxn modelId="{D18CAD96-EE78-4520-BB68-C0CFABF3FDDD}" type="presParOf" srcId="{D650E614-B093-4B6C-AD96-11FEA7509474}" destId="{FFFB1CC8-777C-427E-AEF4-52D8A5257931}" srcOrd="1" destOrd="0" presId="urn:microsoft.com/office/officeart/2005/8/layout/hierarchy2"/>
    <dgm:cxn modelId="{23FFBCF7-F727-44CC-B29E-AC45A3D0D2DA}" type="presParOf" srcId="{FFFB1CC8-777C-427E-AEF4-52D8A5257931}" destId="{FF49D569-C072-4CE8-AFA5-AECF3ACF4A35}" srcOrd="0" destOrd="0" presId="urn:microsoft.com/office/officeart/2005/8/layout/hierarchy2"/>
    <dgm:cxn modelId="{055AEEA2-1B63-4BB9-8EA0-41BB2386741E}" type="presParOf" srcId="{FFFB1CC8-777C-427E-AEF4-52D8A5257931}" destId="{7E624E3E-8452-4C94-9891-C7C83ADF07D7}"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61D72964-B617-444A-8499-0350FE8A9982}" type="doc">
      <dgm:prSet loTypeId="urn:microsoft.com/office/officeart/2005/8/layout/target2" loCatId="relationship" qsTypeId="urn:microsoft.com/office/officeart/2005/8/quickstyle/simple1" qsCatId="simple" csTypeId="urn:microsoft.com/office/officeart/2005/8/colors/colorful1" csCatId="colorful" phldr="1"/>
      <dgm:spPr/>
      <dgm:t>
        <a:bodyPr/>
        <a:lstStyle/>
        <a:p>
          <a:endParaRPr lang="es-ES"/>
        </a:p>
      </dgm:t>
    </dgm:pt>
    <dgm:pt modelId="{41E6610A-5B41-4604-88D2-E1A2BEE9C4A6}">
      <dgm:prSet custT="1"/>
      <dgm:spPr/>
      <dgm:t>
        <a:bodyPr/>
        <a:lstStyle/>
        <a:p>
          <a:r>
            <a:rPr lang="es-ES" sz="2400" b="1" dirty="0"/>
            <a:t>Su  Perfil neuropsicológico </a:t>
          </a:r>
          <a:r>
            <a:rPr lang="es-ES" sz="2400" dirty="0"/>
            <a:t>suele presentar alteración en todas aquellas pruebas que valoran </a:t>
          </a:r>
          <a:r>
            <a:rPr lang="es-ES" sz="2400" b="1" dirty="0"/>
            <a:t>funciones ejecutivas </a:t>
          </a:r>
          <a:r>
            <a:rPr lang="es-ES" sz="2400" dirty="0"/>
            <a:t>(Memoria de trabajo, Razonamiento Abstracto, Atención Sostenida, Planificación espacial, etc..).</a:t>
          </a:r>
        </a:p>
      </dgm:t>
    </dgm:pt>
    <dgm:pt modelId="{F4C88885-6027-4192-88B9-BF52932107E0}" type="parTrans" cxnId="{868B7B54-AE31-47B9-8D54-1338DA77189C}">
      <dgm:prSet/>
      <dgm:spPr/>
      <dgm:t>
        <a:bodyPr/>
        <a:lstStyle/>
        <a:p>
          <a:endParaRPr lang="es-ES"/>
        </a:p>
      </dgm:t>
    </dgm:pt>
    <dgm:pt modelId="{67F7AB13-70FE-4A46-AAAC-7EA4D63C0012}" type="sibTrans" cxnId="{868B7B54-AE31-47B9-8D54-1338DA77189C}">
      <dgm:prSet/>
      <dgm:spPr/>
      <dgm:t>
        <a:bodyPr/>
        <a:lstStyle/>
        <a:p>
          <a:endParaRPr lang="es-ES"/>
        </a:p>
      </dgm:t>
    </dgm:pt>
    <dgm:pt modelId="{8EF077CF-531B-43A9-B129-7E54D35BDBCB}">
      <dgm:prSet custT="1"/>
      <dgm:spPr/>
      <dgm:t>
        <a:bodyPr/>
        <a:lstStyle/>
        <a:p>
          <a:r>
            <a:rPr lang="es-ES" sz="2400" b="1" dirty="0"/>
            <a:t>Las Funciones Ejecutivas (FE)</a:t>
          </a:r>
          <a:r>
            <a:rPr lang="es-ES" sz="2400" dirty="0"/>
            <a:t> se relacionan con la capacidad de autocontrol, la resolución de problemas y la capacidad de generar estrategias y marcar objetivos a largo plazo. Los déficits  en estas funciones  repercutirán en la vida académica, emocional y social del niño y suponen un gran riesgo de disfunción en la vida adulta</a:t>
          </a:r>
          <a:r>
            <a:rPr lang="es-ES" sz="2000" dirty="0"/>
            <a:t>.</a:t>
          </a:r>
        </a:p>
      </dgm:t>
    </dgm:pt>
    <dgm:pt modelId="{59E10AA3-ACBF-4011-B281-FEFEDD9994B6}" type="parTrans" cxnId="{AC78D492-D8DA-4CF2-A611-5DBD30E81AA8}">
      <dgm:prSet/>
      <dgm:spPr/>
      <dgm:t>
        <a:bodyPr/>
        <a:lstStyle/>
        <a:p>
          <a:endParaRPr lang="es-ES"/>
        </a:p>
      </dgm:t>
    </dgm:pt>
    <dgm:pt modelId="{D477D6C3-D837-49DE-98DB-8650C157ABBB}" type="sibTrans" cxnId="{AC78D492-D8DA-4CF2-A611-5DBD30E81AA8}">
      <dgm:prSet/>
      <dgm:spPr/>
      <dgm:t>
        <a:bodyPr/>
        <a:lstStyle/>
        <a:p>
          <a:endParaRPr lang="es-ES"/>
        </a:p>
      </dgm:t>
    </dgm:pt>
    <dgm:pt modelId="{5C1FFC1C-D2E3-4C63-8902-26EE38B1FDBB}">
      <dgm:prSet custT="1"/>
      <dgm:spPr/>
      <dgm:t>
        <a:bodyPr/>
        <a:lstStyle/>
        <a:p>
          <a:r>
            <a:rPr lang="es-ES" sz="2800" b="1" dirty="0"/>
            <a:t>Las FE se dividen en dos tipos</a:t>
          </a:r>
          <a:endParaRPr lang="es-ES" sz="2800" dirty="0"/>
        </a:p>
      </dgm:t>
    </dgm:pt>
    <dgm:pt modelId="{A177C490-7EA4-4B45-BA43-2506E367CC1B}" type="parTrans" cxnId="{989A36A9-2333-4A56-AA60-294D191DFC54}">
      <dgm:prSet/>
      <dgm:spPr/>
      <dgm:t>
        <a:bodyPr/>
        <a:lstStyle/>
        <a:p>
          <a:endParaRPr lang="es-ES"/>
        </a:p>
      </dgm:t>
    </dgm:pt>
    <dgm:pt modelId="{D06B7EAD-5B59-43D5-B117-331EB30F70AC}" type="sibTrans" cxnId="{989A36A9-2333-4A56-AA60-294D191DFC54}">
      <dgm:prSet/>
      <dgm:spPr/>
      <dgm:t>
        <a:bodyPr/>
        <a:lstStyle/>
        <a:p>
          <a:endParaRPr lang="es-ES"/>
        </a:p>
      </dgm:t>
    </dgm:pt>
    <dgm:pt modelId="{E1D8B9CF-2C2C-4FEB-B8B2-2054335AEA11}">
      <dgm:prSet custT="1"/>
      <dgm:spPr/>
      <dgm:t>
        <a:bodyPr/>
        <a:lstStyle/>
        <a:p>
          <a:r>
            <a:rPr lang="es-ES" sz="1400" b="1" i="1" dirty="0">
              <a:latin typeface="Arial" panose="020B0604020202020204" pitchFamily="34" charset="0"/>
              <a:cs typeface="Arial" panose="020B0604020202020204" pitchFamily="34" charset="0"/>
            </a:rPr>
            <a:t>Relacionadas con el AUTOCONTROL</a:t>
          </a:r>
          <a:endParaRPr lang="es-ES" sz="1400" dirty="0"/>
        </a:p>
      </dgm:t>
    </dgm:pt>
    <dgm:pt modelId="{69EA5B95-ABEB-41F9-80A2-1F26F884228A}" type="parTrans" cxnId="{8901647C-8C04-4249-B971-35F033553A65}">
      <dgm:prSet/>
      <dgm:spPr/>
      <dgm:t>
        <a:bodyPr/>
        <a:lstStyle/>
        <a:p>
          <a:endParaRPr lang="es-ES"/>
        </a:p>
      </dgm:t>
    </dgm:pt>
    <dgm:pt modelId="{7B2FE0EA-BBDA-4FDE-AD2F-17C6CC8F1BE6}" type="sibTrans" cxnId="{8901647C-8C04-4249-B971-35F033553A65}">
      <dgm:prSet/>
      <dgm:spPr/>
      <dgm:t>
        <a:bodyPr/>
        <a:lstStyle/>
        <a:p>
          <a:endParaRPr lang="es-ES"/>
        </a:p>
      </dgm:t>
    </dgm:pt>
    <dgm:pt modelId="{010576CE-B70D-4EF6-9A73-FD3759C21B03}">
      <dgm:prSet custT="1"/>
      <dgm:spPr/>
      <dgm:t>
        <a:bodyPr/>
        <a:lstStyle/>
        <a:p>
          <a:r>
            <a:rPr lang="es-ES" sz="1400" dirty="0">
              <a:latin typeface="Arial" panose="020B0604020202020204" pitchFamily="34" charset="0"/>
              <a:cs typeface="Arial" panose="020B0604020202020204" pitchFamily="34" charset="0"/>
            </a:rPr>
            <a:t>Control inhibitorio</a:t>
          </a:r>
        </a:p>
      </dgm:t>
    </dgm:pt>
    <dgm:pt modelId="{AF76AEFE-FEAE-4DD9-BBB5-3606635C2ABA}" type="parTrans" cxnId="{F358559F-E756-4B72-910E-CC3A713D9D9D}">
      <dgm:prSet/>
      <dgm:spPr/>
      <dgm:t>
        <a:bodyPr/>
        <a:lstStyle/>
        <a:p>
          <a:endParaRPr lang="es-ES"/>
        </a:p>
      </dgm:t>
    </dgm:pt>
    <dgm:pt modelId="{8FCCA96A-D745-4C83-9D01-4C8AB497C8E4}" type="sibTrans" cxnId="{F358559F-E756-4B72-910E-CC3A713D9D9D}">
      <dgm:prSet/>
      <dgm:spPr/>
      <dgm:t>
        <a:bodyPr/>
        <a:lstStyle/>
        <a:p>
          <a:endParaRPr lang="es-ES"/>
        </a:p>
      </dgm:t>
    </dgm:pt>
    <dgm:pt modelId="{207FB11E-5A61-4E9C-B6B0-B1CAD26B6378}">
      <dgm:prSet custT="1"/>
      <dgm:spPr/>
      <dgm:t>
        <a:bodyPr/>
        <a:lstStyle/>
        <a:p>
          <a:r>
            <a:rPr lang="es-ES" sz="1400" dirty="0">
              <a:latin typeface="Arial" panose="020B0604020202020204" pitchFamily="34" charset="0"/>
              <a:cs typeface="Arial" panose="020B0604020202020204" pitchFamily="34" charset="0"/>
            </a:rPr>
            <a:t>Flexibilidad</a:t>
          </a:r>
        </a:p>
      </dgm:t>
    </dgm:pt>
    <dgm:pt modelId="{0CB0571A-0AA9-4DFF-B7C9-CB805E39A19F}" type="parTrans" cxnId="{F3AE4201-DEDE-4EDA-A515-C59DB123551B}">
      <dgm:prSet/>
      <dgm:spPr/>
      <dgm:t>
        <a:bodyPr/>
        <a:lstStyle/>
        <a:p>
          <a:endParaRPr lang="es-ES"/>
        </a:p>
      </dgm:t>
    </dgm:pt>
    <dgm:pt modelId="{0A6083DD-DFEF-419A-B7CE-E097699DFC6B}" type="sibTrans" cxnId="{F3AE4201-DEDE-4EDA-A515-C59DB123551B}">
      <dgm:prSet/>
      <dgm:spPr/>
      <dgm:t>
        <a:bodyPr/>
        <a:lstStyle/>
        <a:p>
          <a:endParaRPr lang="es-ES"/>
        </a:p>
      </dgm:t>
    </dgm:pt>
    <dgm:pt modelId="{1F5E3886-E507-4794-92B6-A5B356881AB0}">
      <dgm:prSet custT="1"/>
      <dgm:spPr/>
      <dgm:t>
        <a:bodyPr/>
        <a:lstStyle/>
        <a:p>
          <a:r>
            <a:rPr lang="es-ES" sz="1400" dirty="0">
              <a:latin typeface="Arial" panose="020B0604020202020204" pitchFamily="34" charset="0"/>
              <a:cs typeface="Arial" panose="020B0604020202020204" pitchFamily="34" charset="0"/>
            </a:rPr>
            <a:t>Control Emocional</a:t>
          </a:r>
        </a:p>
      </dgm:t>
    </dgm:pt>
    <dgm:pt modelId="{BEB737D6-C262-4FF7-80A9-09599606084A}" type="parTrans" cxnId="{D326D32A-A6C5-48DA-B116-D9C92EF96915}">
      <dgm:prSet/>
      <dgm:spPr/>
      <dgm:t>
        <a:bodyPr/>
        <a:lstStyle/>
        <a:p>
          <a:endParaRPr lang="es-ES"/>
        </a:p>
      </dgm:t>
    </dgm:pt>
    <dgm:pt modelId="{283BE429-B6EB-4C1F-A899-263325080C3C}" type="sibTrans" cxnId="{D326D32A-A6C5-48DA-B116-D9C92EF96915}">
      <dgm:prSet/>
      <dgm:spPr/>
      <dgm:t>
        <a:bodyPr/>
        <a:lstStyle/>
        <a:p>
          <a:endParaRPr lang="es-ES"/>
        </a:p>
      </dgm:t>
    </dgm:pt>
    <dgm:pt modelId="{B5C7F3D2-6B2A-4740-9B2E-96F15862A640}">
      <dgm:prSet/>
      <dgm:spPr/>
      <dgm:t>
        <a:bodyPr/>
        <a:lstStyle/>
        <a:p>
          <a:r>
            <a:rPr lang="es-ES" sz="1400" b="1" i="1" dirty="0">
              <a:solidFill>
                <a:schemeClr val="tx1"/>
              </a:solidFill>
              <a:latin typeface="Arial" panose="020B0604020202020204" pitchFamily="34" charset="0"/>
              <a:cs typeface="Arial" panose="020B0604020202020204" pitchFamily="34" charset="0"/>
            </a:rPr>
            <a:t>Relacionadas con la METACOGNICION</a:t>
          </a:r>
          <a:endParaRPr lang="es-ES" sz="1400" dirty="0">
            <a:solidFill>
              <a:schemeClr val="tx1"/>
            </a:solidFill>
          </a:endParaRPr>
        </a:p>
      </dgm:t>
    </dgm:pt>
    <dgm:pt modelId="{1ED29515-A2CA-432C-B532-56A56108699A}" type="parTrans" cxnId="{5181F1E9-7BC0-47A3-B856-2BB3E982379F}">
      <dgm:prSet/>
      <dgm:spPr/>
      <dgm:t>
        <a:bodyPr/>
        <a:lstStyle/>
        <a:p>
          <a:endParaRPr lang="es-ES"/>
        </a:p>
      </dgm:t>
    </dgm:pt>
    <dgm:pt modelId="{1BA5C6DC-8E2B-49D1-85A7-1C1E64343EC5}" type="sibTrans" cxnId="{5181F1E9-7BC0-47A3-B856-2BB3E982379F}">
      <dgm:prSet/>
      <dgm:spPr/>
      <dgm:t>
        <a:bodyPr/>
        <a:lstStyle/>
        <a:p>
          <a:endParaRPr lang="es-ES"/>
        </a:p>
      </dgm:t>
    </dgm:pt>
    <dgm:pt modelId="{2E10E5AC-7487-4591-A97D-1E60B18DDA28}">
      <dgm:prSet/>
      <dgm:spPr/>
      <dgm:t>
        <a:bodyPr/>
        <a:lstStyle/>
        <a:p>
          <a:endParaRPr lang="es-ES" sz="1100" dirty="0">
            <a:latin typeface="Arial" panose="020B0604020202020204" pitchFamily="34" charset="0"/>
            <a:cs typeface="Arial" panose="020B0604020202020204" pitchFamily="34" charset="0"/>
          </a:endParaRPr>
        </a:p>
      </dgm:t>
    </dgm:pt>
    <dgm:pt modelId="{FAC97600-CCA8-49B4-9F44-2684B2B2C7BF}" type="parTrans" cxnId="{2421CA38-3549-430F-972E-B0C1D052CB12}">
      <dgm:prSet/>
      <dgm:spPr/>
      <dgm:t>
        <a:bodyPr/>
        <a:lstStyle/>
        <a:p>
          <a:endParaRPr lang="es-ES"/>
        </a:p>
      </dgm:t>
    </dgm:pt>
    <dgm:pt modelId="{F6458BAC-BAB3-42C1-9FCD-A738C1367FA8}" type="sibTrans" cxnId="{2421CA38-3549-430F-972E-B0C1D052CB12}">
      <dgm:prSet/>
      <dgm:spPr/>
      <dgm:t>
        <a:bodyPr/>
        <a:lstStyle/>
        <a:p>
          <a:endParaRPr lang="es-ES"/>
        </a:p>
      </dgm:t>
    </dgm:pt>
    <dgm:pt modelId="{DD92653F-B325-4EDE-8E7D-B6B1985E493A}">
      <dgm:prSet custT="1"/>
      <dgm:spPr/>
      <dgm:t>
        <a:bodyPr/>
        <a:lstStyle/>
        <a:p>
          <a:r>
            <a:rPr lang="es-ES" sz="1400" dirty="0">
              <a:latin typeface="Arial" panose="020B0604020202020204" pitchFamily="34" charset="0"/>
              <a:cs typeface="Arial" panose="020B0604020202020204" pitchFamily="34" charset="0"/>
            </a:rPr>
            <a:t>Memoria de Trabajo</a:t>
          </a:r>
        </a:p>
      </dgm:t>
    </dgm:pt>
    <dgm:pt modelId="{31CD1318-D11F-43CB-A9CD-49CCE01CDB36}" type="parTrans" cxnId="{D693AD79-8F87-4AA8-8932-36BE57A34714}">
      <dgm:prSet/>
      <dgm:spPr/>
      <dgm:t>
        <a:bodyPr/>
        <a:lstStyle/>
        <a:p>
          <a:endParaRPr lang="es-ES"/>
        </a:p>
      </dgm:t>
    </dgm:pt>
    <dgm:pt modelId="{9362BC0C-90A8-4970-AF3C-5A9F3EA06417}" type="sibTrans" cxnId="{D693AD79-8F87-4AA8-8932-36BE57A34714}">
      <dgm:prSet/>
      <dgm:spPr/>
      <dgm:t>
        <a:bodyPr/>
        <a:lstStyle/>
        <a:p>
          <a:endParaRPr lang="es-ES"/>
        </a:p>
      </dgm:t>
    </dgm:pt>
    <dgm:pt modelId="{B59ED26D-D1FD-45E7-A513-84F4FB08071A}">
      <dgm:prSet custT="1"/>
      <dgm:spPr/>
      <dgm:t>
        <a:bodyPr/>
        <a:lstStyle/>
        <a:p>
          <a:r>
            <a:rPr lang="es-ES" sz="1400" dirty="0">
              <a:latin typeface="Arial" panose="020B0604020202020204" pitchFamily="34" charset="0"/>
              <a:cs typeface="Arial" panose="020B0604020202020204" pitchFamily="34" charset="0"/>
            </a:rPr>
            <a:t>Resolución de Problemas </a:t>
          </a:r>
        </a:p>
      </dgm:t>
    </dgm:pt>
    <dgm:pt modelId="{2CFB8DF4-E708-4C98-9E3B-66BF89553C8A}" type="parTrans" cxnId="{6407FAAA-B49C-4202-9616-4063A55B8BA7}">
      <dgm:prSet/>
      <dgm:spPr/>
      <dgm:t>
        <a:bodyPr/>
        <a:lstStyle/>
        <a:p>
          <a:endParaRPr lang="es-ES"/>
        </a:p>
      </dgm:t>
    </dgm:pt>
    <dgm:pt modelId="{96D54F61-5EEF-42DE-AD9B-AB5FE84D2B73}" type="sibTrans" cxnId="{6407FAAA-B49C-4202-9616-4063A55B8BA7}">
      <dgm:prSet/>
      <dgm:spPr/>
      <dgm:t>
        <a:bodyPr/>
        <a:lstStyle/>
        <a:p>
          <a:endParaRPr lang="es-ES"/>
        </a:p>
      </dgm:t>
    </dgm:pt>
    <dgm:pt modelId="{9AF7A151-2416-4827-83C2-A83C92E6543D}">
      <dgm:prSet custT="1"/>
      <dgm:spPr/>
      <dgm:t>
        <a:bodyPr/>
        <a:lstStyle/>
        <a:p>
          <a:r>
            <a:rPr lang="es-ES" sz="1400" dirty="0">
              <a:latin typeface="Arial" panose="020B0604020202020204" pitchFamily="34" charset="0"/>
              <a:cs typeface="Arial" panose="020B0604020202020204" pitchFamily="34" charset="0"/>
            </a:rPr>
            <a:t>Revisión /Monitorización/ Autoconciencia</a:t>
          </a:r>
          <a:endParaRPr lang="es-ES" sz="1400" dirty="0"/>
        </a:p>
      </dgm:t>
    </dgm:pt>
    <dgm:pt modelId="{27A8CA9A-37DF-42BF-8A42-A1D0FC6CE6BF}" type="parTrans" cxnId="{649D0F1C-90E6-447F-9CF3-E1ABFF3C0B96}">
      <dgm:prSet/>
      <dgm:spPr/>
      <dgm:t>
        <a:bodyPr/>
        <a:lstStyle/>
        <a:p>
          <a:endParaRPr lang="es-ES"/>
        </a:p>
      </dgm:t>
    </dgm:pt>
    <dgm:pt modelId="{559A4E65-B10E-4467-A752-29B719739B35}" type="sibTrans" cxnId="{649D0F1C-90E6-447F-9CF3-E1ABFF3C0B96}">
      <dgm:prSet/>
      <dgm:spPr/>
      <dgm:t>
        <a:bodyPr/>
        <a:lstStyle/>
        <a:p>
          <a:endParaRPr lang="es-ES"/>
        </a:p>
      </dgm:t>
    </dgm:pt>
    <dgm:pt modelId="{ED0CB53F-33BC-4876-B645-69EF484A38C8}" type="pres">
      <dgm:prSet presAssocID="{61D72964-B617-444A-8499-0350FE8A9982}" presName="Name0" presStyleCnt="0">
        <dgm:presLayoutVars>
          <dgm:chMax val="3"/>
          <dgm:chPref val="1"/>
          <dgm:dir/>
          <dgm:animLvl val="lvl"/>
          <dgm:resizeHandles/>
        </dgm:presLayoutVars>
      </dgm:prSet>
      <dgm:spPr/>
    </dgm:pt>
    <dgm:pt modelId="{42A36E5F-4D29-4483-8A52-F003BC5D3DED}" type="pres">
      <dgm:prSet presAssocID="{61D72964-B617-444A-8499-0350FE8A9982}" presName="outerBox" presStyleCnt="0"/>
      <dgm:spPr/>
    </dgm:pt>
    <dgm:pt modelId="{5496DB59-F7CE-43AD-A6FE-F8EB332E0598}" type="pres">
      <dgm:prSet presAssocID="{61D72964-B617-444A-8499-0350FE8A9982}" presName="outerBoxParent" presStyleLbl="node1" presStyleIdx="0" presStyleCnt="3" custLinFactNeighborY="570"/>
      <dgm:spPr/>
    </dgm:pt>
    <dgm:pt modelId="{3946E1AE-4D9E-40A6-9FD0-B6D46DD65A74}" type="pres">
      <dgm:prSet presAssocID="{61D72964-B617-444A-8499-0350FE8A9982}" presName="outerBoxChildren" presStyleCnt="0"/>
      <dgm:spPr/>
    </dgm:pt>
    <dgm:pt modelId="{5E2E0BF5-77E8-4701-BA80-5B67976A00B8}" type="pres">
      <dgm:prSet presAssocID="{61D72964-B617-444A-8499-0350FE8A9982}" presName="middleBox" presStyleCnt="0"/>
      <dgm:spPr/>
    </dgm:pt>
    <dgm:pt modelId="{9DF498A2-EF23-4FA0-9A40-591DF727139C}" type="pres">
      <dgm:prSet presAssocID="{61D72964-B617-444A-8499-0350FE8A9982}" presName="middleBoxParent" presStyleLbl="node1" presStyleIdx="1" presStyleCnt="3"/>
      <dgm:spPr/>
    </dgm:pt>
    <dgm:pt modelId="{3125C64C-1BE0-48B3-B482-F4B2A3886933}" type="pres">
      <dgm:prSet presAssocID="{61D72964-B617-444A-8499-0350FE8A9982}" presName="middleBoxChildren" presStyleCnt="0"/>
      <dgm:spPr/>
    </dgm:pt>
    <dgm:pt modelId="{24B85857-271C-4DE7-A6DC-0ABDF553CF4C}" type="pres">
      <dgm:prSet presAssocID="{61D72964-B617-444A-8499-0350FE8A9982}" presName="centerBox" presStyleCnt="0"/>
      <dgm:spPr/>
    </dgm:pt>
    <dgm:pt modelId="{6717A67A-B4C4-4489-AC2C-DC9B2B506A9B}" type="pres">
      <dgm:prSet presAssocID="{61D72964-B617-444A-8499-0350FE8A9982}" presName="centerBoxParent" presStyleLbl="node1" presStyleIdx="2" presStyleCnt="3" custScaleX="103653" custScaleY="92360" custLinFactNeighborX="0" custLinFactNeighborY="15411"/>
      <dgm:spPr/>
    </dgm:pt>
    <dgm:pt modelId="{0E28B365-9A63-49E0-8324-D7A71C3F18DE}" type="pres">
      <dgm:prSet presAssocID="{61D72964-B617-444A-8499-0350FE8A9982}" presName="centerBoxChildren" presStyleCnt="0"/>
      <dgm:spPr/>
    </dgm:pt>
    <dgm:pt modelId="{EA669BCA-7708-48B8-A631-E378E162114E}" type="pres">
      <dgm:prSet presAssocID="{E1D8B9CF-2C2C-4FEB-B8B2-2054335AEA11}" presName="cChild" presStyleLbl="fgAcc1" presStyleIdx="0" presStyleCnt="2" custScaleX="107382" custScaleY="134928" custLinFactX="650" custLinFactNeighborX="100000" custLinFactNeighborY="23139">
        <dgm:presLayoutVars>
          <dgm:bulletEnabled val="1"/>
        </dgm:presLayoutVars>
      </dgm:prSet>
      <dgm:spPr/>
    </dgm:pt>
    <dgm:pt modelId="{4301E7E5-82F4-4AD2-9D3C-EC7D79E30603}" type="pres">
      <dgm:prSet presAssocID="{7B2FE0EA-BBDA-4FDE-AD2F-17C6CC8F1BE6}" presName="centerSibTrans" presStyleCnt="0"/>
      <dgm:spPr/>
    </dgm:pt>
    <dgm:pt modelId="{F30DE1AB-6F2F-4B42-9BD7-9D8857AC40DE}" type="pres">
      <dgm:prSet presAssocID="{B5C7F3D2-6B2A-4740-9B2E-96F15862A640}" presName="cChild" presStyleLbl="fgAcc1" presStyleIdx="1" presStyleCnt="2" custScaleX="101236" custScaleY="138631" custLinFactX="1028" custLinFactNeighborX="100000" custLinFactNeighborY="20363">
        <dgm:presLayoutVars>
          <dgm:bulletEnabled val="1"/>
        </dgm:presLayoutVars>
      </dgm:prSet>
      <dgm:spPr/>
    </dgm:pt>
  </dgm:ptLst>
  <dgm:cxnLst>
    <dgm:cxn modelId="{F3AE4201-DEDE-4EDA-A515-C59DB123551B}" srcId="{E1D8B9CF-2C2C-4FEB-B8B2-2054335AEA11}" destId="{207FB11E-5A61-4E9C-B6B0-B1CAD26B6378}" srcOrd="1" destOrd="0" parTransId="{0CB0571A-0AA9-4DFF-B7C9-CB805E39A19F}" sibTransId="{0A6083DD-DFEF-419A-B7CE-E097699DFC6B}"/>
    <dgm:cxn modelId="{0CDAD40A-F028-4F75-94F3-BC6AA572E041}" type="presOf" srcId="{41E6610A-5B41-4604-88D2-E1A2BEE9C4A6}" destId="{5496DB59-F7CE-43AD-A6FE-F8EB332E0598}" srcOrd="0" destOrd="0" presId="urn:microsoft.com/office/officeart/2005/8/layout/target2"/>
    <dgm:cxn modelId="{738CBE16-2B00-4D89-BE6A-EF938CC7BDD9}" type="presOf" srcId="{B5C7F3D2-6B2A-4740-9B2E-96F15862A640}" destId="{F30DE1AB-6F2F-4B42-9BD7-9D8857AC40DE}" srcOrd="0" destOrd="0" presId="urn:microsoft.com/office/officeart/2005/8/layout/target2"/>
    <dgm:cxn modelId="{01CFDD1A-C41D-43A5-AF19-8AF3686BC44D}" type="presOf" srcId="{2E10E5AC-7487-4591-A97D-1E60B18DDA28}" destId="{F30DE1AB-6F2F-4B42-9BD7-9D8857AC40DE}" srcOrd="0" destOrd="4" presId="urn:microsoft.com/office/officeart/2005/8/layout/target2"/>
    <dgm:cxn modelId="{649D0F1C-90E6-447F-9CF3-E1ABFF3C0B96}" srcId="{B5C7F3D2-6B2A-4740-9B2E-96F15862A640}" destId="{9AF7A151-2416-4827-83C2-A83C92E6543D}" srcOrd="2" destOrd="0" parTransId="{27A8CA9A-37DF-42BF-8A42-A1D0FC6CE6BF}" sibTransId="{559A4E65-B10E-4467-A752-29B719739B35}"/>
    <dgm:cxn modelId="{C25A422A-4472-41FC-8367-F044BBC7494A}" type="presOf" srcId="{207FB11E-5A61-4E9C-B6B0-B1CAD26B6378}" destId="{EA669BCA-7708-48B8-A631-E378E162114E}" srcOrd="0" destOrd="2" presId="urn:microsoft.com/office/officeart/2005/8/layout/target2"/>
    <dgm:cxn modelId="{D326D32A-A6C5-48DA-B116-D9C92EF96915}" srcId="{E1D8B9CF-2C2C-4FEB-B8B2-2054335AEA11}" destId="{1F5E3886-E507-4794-92B6-A5B356881AB0}" srcOrd="2" destOrd="0" parTransId="{BEB737D6-C262-4FF7-80A9-09599606084A}" sibTransId="{283BE429-B6EB-4C1F-A899-263325080C3C}"/>
    <dgm:cxn modelId="{2421CA38-3549-430F-972E-B0C1D052CB12}" srcId="{B5C7F3D2-6B2A-4740-9B2E-96F15862A640}" destId="{2E10E5AC-7487-4591-A97D-1E60B18DDA28}" srcOrd="3" destOrd="0" parTransId="{FAC97600-CCA8-49B4-9F44-2684B2B2C7BF}" sibTransId="{F6458BAC-BAB3-42C1-9FCD-A738C1367FA8}"/>
    <dgm:cxn modelId="{84541843-A0C9-43CA-91E8-0EDDB3F384B9}" type="presOf" srcId="{9AF7A151-2416-4827-83C2-A83C92E6543D}" destId="{F30DE1AB-6F2F-4B42-9BD7-9D8857AC40DE}" srcOrd="0" destOrd="3" presId="urn:microsoft.com/office/officeart/2005/8/layout/target2"/>
    <dgm:cxn modelId="{E7035B46-DD9C-4FDE-97EC-0ACDF26BD079}" type="presOf" srcId="{DD92653F-B325-4EDE-8E7D-B6B1985E493A}" destId="{F30DE1AB-6F2F-4B42-9BD7-9D8857AC40DE}" srcOrd="0" destOrd="1" presId="urn:microsoft.com/office/officeart/2005/8/layout/target2"/>
    <dgm:cxn modelId="{8DA42750-A816-48C9-883E-CE3400F9C8E7}" type="presOf" srcId="{010576CE-B70D-4EF6-9A73-FD3759C21B03}" destId="{EA669BCA-7708-48B8-A631-E378E162114E}" srcOrd="0" destOrd="1" presId="urn:microsoft.com/office/officeart/2005/8/layout/target2"/>
    <dgm:cxn modelId="{868B7B54-AE31-47B9-8D54-1338DA77189C}" srcId="{61D72964-B617-444A-8499-0350FE8A9982}" destId="{41E6610A-5B41-4604-88D2-E1A2BEE9C4A6}" srcOrd="0" destOrd="0" parTransId="{F4C88885-6027-4192-88B9-BF52932107E0}" sibTransId="{67F7AB13-70FE-4A46-AAAC-7EA4D63C0012}"/>
    <dgm:cxn modelId="{D693AD79-8F87-4AA8-8932-36BE57A34714}" srcId="{B5C7F3D2-6B2A-4740-9B2E-96F15862A640}" destId="{DD92653F-B325-4EDE-8E7D-B6B1985E493A}" srcOrd="0" destOrd="0" parTransId="{31CD1318-D11F-43CB-A9CD-49CCE01CDB36}" sibTransId="{9362BC0C-90A8-4970-AF3C-5A9F3EA06417}"/>
    <dgm:cxn modelId="{8901647C-8C04-4249-B971-35F033553A65}" srcId="{5C1FFC1C-D2E3-4C63-8902-26EE38B1FDBB}" destId="{E1D8B9CF-2C2C-4FEB-B8B2-2054335AEA11}" srcOrd="0" destOrd="0" parTransId="{69EA5B95-ABEB-41F9-80A2-1F26F884228A}" sibTransId="{7B2FE0EA-BBDA-4FDE-AD2F-17C6CC8F1BE6}"/>
    <dgm:cxn modelId="{EDF7A07C-5DE2-4CFA-BE2B-1C67ACD0F45A}" type="presOf" srcId="{61D72964-B617-444A-8499-0350FE8A9982}" destId="{ED0CB53F-33BC-4876-B645-69EF484A38C8}" srcOrd="0" destOrd="0" presId="urn:microsoft.com/office/officeart/2005/8/layout/target2"/>
    <dgm:cxn modelId="{4B66CD89-BEB4-4ED1-BC33-A022D1DC5D20}" type="presOf" srcId="{8EF077CF-531B-43A9-B129-7E54D35BDBCB}" destId="{9DF498A2-EF23-4FA0-9A40-591DF727139C}" srcOrd="0" destOrd="0" presId="urn:microsoft.com/office/officeart/2005/8/layout/target2"/>
    <dgm:cxn modelId="{AC78D492-D8DA-4CF2-A611-5DBD30E81AA8}" srcId="{61D72964-B617-444A-8499-0350FE8A9982}" destId="{8EF077CF-531B-43A9-B129-7E54D35BDBCB}" srcOrd="1" destOrd="0" parTransId="{59E10AA3-ACBF-4011-B281-FEFEDD9994B6}" sibTransId="{D477D6C3-D837-49DE-98DB-8650C157ABBB}"/>
    <dgm:cxn modelId="{01298C97-27E8-49F4-B046-513CBC2A18AF}" type="presOf" srcId="{5C1FFC1C-D2E3-4C63-8902-26EE38B1FDBB}" destId="{6717A67A-B4C4-4489-AC2C-DC9B2B506A9B}" srcOrd="0" destOrd="0" presId="urn:microsoft.com/office/officeart/2005/8/layout/target2"/>
    <dgm:cxn modelId="{38F5479B-8479-4174-8E1A-7FF02B1AD3CB}" type="presOf" srcId="{E1D8B9CF-2C2C-4FEB-B8B2-2054335AEA11}" destId="{EA669BCA-7708-48B8-A631-E378E162114E}" srcOrd="0" destOrd="0" presId="urn:microsoft.com/office/officeart/2005/8/layout/target2"/>
    <dgm:cxn modelId="{F358559F-E756-4B72-910E-CC3A713D9D9D}" srcId="{E1D8B9CF-2C2C-4FEB-B8B2-2054335AEA11}" destId="{010576CE-B70D-4EF6-9A73-FD3759C21B03}" srcOrd="0" destOrd="0" parTransId="{AF76AEFE-FEAE-4DD9-BBB5-3606635C2ABA}" sibTransId="{8FCCA96A-D745-4C83-9D01-4C8AB497C8E4}"/>
    <dgm:cxn modelId="{4827879F-DE98-4F3A-B59E-B0EDC462A255}" type="presOf" srcId="{B59ED26D-D1FD-45E7-A513-84F4FB08071A}" destId="{F30DE1AB-6F2F-4B42-9BD7-9D8857AC40DE}" srcOrd="0" destOrd="2" presId="urn:microsoft.com/office/officeart/2005/8/layout/target2"/>
    <dgm:cxn modelId="{989A36A9-2333-4A56-AA60-294D191DFC54}" srcId="{61D72964-B617-444A-8499-0350FE8A9982}" destId="{5C1FFC1C-D2E3-4C63-8902-26EE38B1FDBB}" srcOrd="2" destOrd="0" parTransId="{A177C490-7EA4-4B45-BA43-2506E367CC1B}" sibTransId="{D06B7EAD-5B59-43D5-B117-331EB30F70AC}"/>
    <dgm:cxn modelId="{6407FAAA-B49C-4202-9616-4063A55B8BA7}" srcId="{B5C7F3D2-6B2A-4740-9B2E-96F15862A640}" destId="{B59ED26D-D1FD-45E7-A513-84F4FB08071A}" srcOrd="1" destOrd="0" parTransId="{2CFB8DF4-E708-4C98-9E3B-66BF89553C8A}" sibTransId="{96D54F61-5EEF-42DE-AD9B-AB5FE84D2B73}"/>
    <dgm:cxn modelId="{D38194BA-7849-437C-B788-2722508E92BB}" type="presOf" srcId="{1F5E3886-E507-4794-92B6-A5B356881AB0}" destId="{EA669BCA-7708-48B8-A631-E378E162114E}" srcOrd="0" destOrd="3" presId="urn:microsoft.com/office/officeart/2005/8/layout/target2"/>
    <dgm:cxn modelId="{5181F1E9-7BC0-47A3-B856-2BB3E982379F}" srcId="{5C1FFC1C-D2E3-4C63-8902-26EE38B1FDBB}" destId="{B5C7F3D2-6B2A-4740-9B2E-96F15862A640}" srcOrd="1" destOrd="0" parTransId="{1ED29515-A2CA-432C-B532-56A56108699A}" sibTransId="{1BA5C6DC-8E2B-49D1-85A7-1C1E64343EC5}"/>
    <dgm:cxn modelId="{1F0F163F-C318-4493-962D-1056BCD792DE}" type="presParOf" srcId="{ED0CB53F-33BC-4876-B645-69EF484A38C8}" destId="{42A36E5F-4D29-4483-8A52-F003BC5D3DED}" srcOrd="0" destOrd="0" presId="urn:microsoft.com/office/officeart/2005/8/layout/target2"/>
    <dgm:cxn modelId="{23FF47B2-CAC3-4D30-BF6B-A3EA9933D38A}" type="presParOf" srcId="{42A36E5F-4D29-4483-8A52-F003BC5D3DED}" destId="{5496DB59-F7CE-43AD-A6FE-F8EB332E0598}" srcOrd="0" destOrd="0" presId="urn:microsoft.com/office/officeart/2005/8/layout/target2"/>
    <dgm:cxn modelId="{00440AFB-54A1-4033-B92A-2670225A292A}" type="presParOf" srcId="{42A36E5F-4D29-4483-8A52-F003BC5D3DED}" destId="{3946E1AE-4D9E-40A6-9FD0-B6D46DD65A74}" srcOrd="1" destOrd="0" presId="urn:microsoft.com/office/officeart/2005/8/layout/target2"/>
    <dgm:cxn modelId="{0CBD4169-16F3-4AF9-BF51-4D6AB739F2B0}" type="presParOf" srcId="{ED0CB53F-33BC-4876-B645-69EF484A38C8}" destId="{5E2E0BF5-77E8-4701-BA80-5B67976A00B8}" srcOrd="1" destOrd="0" presId="urn:microsoft.com/office/officeart/2005/8/layout/target2"/>
    <dgm:cxn modelId="{CB30D06C-00B1-4654-AC95-125E0F7EE404}" type="presParOf" srcId="{5E2E0BF5-77E8-4701-BA80-5B67976A00B8}" destId="{9DF498A2-EF23-4FA0-9A40-591DF727139C}" srcOrd="0" destOrd="0" presId="urn:microsoft.com/office/officeart/2005/8/layout/target2"/>
    <dgm:cxn modelId="{256AFA14-8A09-4922-A152-5F33E1B70140}" type="presParOf" srcId="{5E2E0BF5-77E8-4701-BA80-5B67976A00B8}" destId="{3125C64C-1BE0-48B3-B482-F4B2A3886933}" srcOrd="1" destOrd="0" presId="urn:microsoft.com/office/officeart/2005/8/layout/target2"/>
    <dgm:cxn modelId="{69DBF75E-D742-4265-B5CB-05DB2381ED37}" type="presParOf" srcId="{ED0CB53F-33BC-4876-B645-69EF484A38C8}" destId="{24B85857-271C-4DE7-A6DC-0ABDF553CF4C}" srcOrd="2" destOrd="0" presId="urn:microsoft.com/office/officeart/2005/8/layout/target2"/>
    <dgm:cxn modelId="{53566619-68DA-4308-8E01-1854076A552F}" type="presParOf" srcId="{24B85857-271C-4DE7-A6DC-0ABDF553CF4C}" destId="{6717A67A-B4C4-4489-AC2C-DC9B2B506A9B}" srcOrd="0" destOrd="0" presId="urn:microsoft.com/office/officeart/2005/8/layout/target2"/>
    <dgm:cxn modelId="{6E1A4980-224D-49C4-BF24-9F12421C2827}" type="presParOf" srcId="{24B85857-271C-4DE7-A6DC-0ABDF553CF4C}" destId="{0E28B365-9A63-49E0-8324-D7A71C3F18DE}" srcOrd="1" destOrd="0" presId="urn:microsoft.com/office/officeart/2005/8/layout/target2"/>
    <dgm:cxn modelId="{7E8D1F0F-F23A-4C74-8683-F83C8C1719CF}" type="presParOf" srcId="{0E28B365-9A63-49E0-8324-D7A71C3F18DE}" destId="{EA669BCA-7708-48B8-A631-E378E162114E}" srcOrd="0" destOrd="0" presId="urn:microsoft.com/office/officeart/2005/8/layout/target2"/>
    <dgm:cxn modelId="{AA6E28F5-D750-42D7-BF1E-9D0ED0E598B2}" type="presParOf" srcId="{0E28B365-9A63-49E0-8324-D7A71C3F18DE}" destId="{4301E7E5-82F4-4AD2-9D3C-EC7D79E30603}" srcOrd="1" destOrd="0" presId="urn:microsoft.com/office/officeart/2005/8/layout/target2"/>
    <dgm:cxn modelId="{8669890C-3B15-415C-B386-D6BECD9F1395}" type="presParOf" srcId="{0E28B365-9A63-49E0-8324-D7A71C3F18DE}" destId="{F30DE1AB-6F2F-4B42-9BD7-9D8857AC40DE}" srcOrd="2"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02CA5262-09F9-4828-A312-9209F20AB72C}" type="doc">
      <dgm:prSet loTypeId="urn:microsoft.com/office/officeart/2005/8/layout/target2" loCatId="relationship" qsTypeId="urn:microsoft.com/office/officeart/2005/8/quickstyle/simple1" qsCatId="simple" csTypeId="urn:microsoft.com/office/officeart/2005/8/colors/accent2_2" csCatId="accent2" phldr="1"/>
      <dgm:spPr/>
      <dgm:t>
        <a:bodyPr/>
        <a:lstStyle/>
        <a:p>
          <a:endParaRPr lang="es-ES"/>
        </a:p>
      </dgm:t>
    </dgm:pt>
    <dgm:pt modelId="{2944EE5E-D23F-4859-AF58-A383E5F0CB8A}">
      <dgm:prSet custT="1"/>
      <dgm:spPr/>
      <dgm:t>
        <a:bodyPr/>
        <a:lstStyle/>
        <a:p>
          <a:r>
            <a:rPr lang="es-ES" sz="2800" dirty="0"/>
            <a:t>La atención y la memoria están interrelacionadas; para recordar, primero se debe atender. Con frecuencia la memoria a largo plazo está intacta en los niños con TDAH pero en cambio hay un </a:t>
          </a:r>
          <a:r>
            <a:rPr lang="es-ES" sz="2800" b="1" dirty="0"/>
            <a:t>deterioro en su memoria de trabajo (MT) </a:t>
          </a:r>
          <a:r>
            <a:rPr lang="es-ES" sz="2800" dirty="0"/>
            <a:t>a más corto plazo;  sobre todo la Memoria de Trabajo  </a:t>
          </a:r>
          <a:r>
            <a:rPr lang="es-ES" sz="2800" b="1" dirty="0"/>
            <a:t>verbal. </a:t>
          </a:r>
          <a:endParaRPr lang="es-ES" sz="2800" dirty="0"/>
        </a:p>
      </dgm:t>
    </dgm:pt>
    <dgm:pt modelId="{5B25E9CC-4617-4223-9E64-73E10028F8B5}" type="parTrans" cxnId="{DE130C47-2D3F-4328-BC73-6CEF834E5688}">
      <dgm:prSet/>
      <dgm:spPr/>
      <dgm:t>
        <a:bodyPr/>
        <a:lstStyle/>
        <a:p>
          <a:endParaRPr lang="es-ES"/>
        </a:p>
      </dgm:t>
    </dgm:pt>
    <dgm:pt modelId="{D732996E-1EBE-447C-BFCF-B457D7B2DFD6}" type="sibTrans" cxnId="{DE130C47-2D3F-4328-BC73-6CEF834E5688}">
      <dgm:prSet/>
      <dgm:spPr/>
      <dgm:t>
        <a:bodyPr/>
        <a:lstStyle/>
        <a:p>
          <a:endParaRPr lang="es-ES"/>
        </a:p>
      </dgm:t>
    </dgm:pt>
    <dgm:pt modelId="{143CD976-4AC5-41F6-9753-82C544E0DBAB}">
      <dgm:prSet custT="1"/>
      <dgm:spPr/>
      <dgm:t>
        <a:bodyPr/>
        <a:lstStyle/>
        <a:p>
          <a:r>
            <a:rPr lang="es-ES" sz="2000" b="1" i="1" dirty="0"/>
            <a:t>La MT permitirá retener la información recibida </a:t>
          </a:r>
          <a:r>
            <a:rPr lang="es-ES" sz="2000" dirty="0"/>
            <a:t>y es fundamental para cualquier actividad cognitiva.</a:t>
          </a:r>
        </a:p>
      </dgm:t>
    </dgm:pt>
    <dgm:pt modelId="{CF8AD353-3F19-4743-86CF-E5917BD0ED9F}" type="parTrans" cxnId="{B50F5B46-535D-4BDD-8CB9-DFFD9AB97E74}">
      <dgm:prSet/>
      <dgm:spPr/>
      <dgm:t>
        <a:bodyPr/>
        <a:lstStyle/>
        <a:p>
          <a:endParaRPr lang="es-ES"/>
        </a:p>
      </dgm:t>
    </dgm:pt>
    <dgm:pt modelId="{B01E1715-A5FC-45FA-A48B-E3F0ECB70BBB}" type="sibTrans" cxnId="{B50F5B46-535D-4BDD-8CB9-DFFD9AB97E74}">
      <dgm:prSet/>
      <dgm:spPr/>
      <dgm:t>
        <a:bodyPr/>
        <a:lstStyle/>
        <a:p>
          <a:endParaRPr lang="es-ES"/>
        </a:p>
      </dgm:t>
    </dgm:pt>
    <dgm:pt modelId="{2F00C221-54C8-4412-94DD-9ED053E19B4A}">
      <dgm:prSet custT="1"/>
      <dgm:spPr/>
      <dgm:t>
        <a:bodyPr/>
        <a:lstStyle/>
        <a:p>
          <a:r>
            <a:rPr lang="es-ES" sz="2000" b="1" i="1" dirty="0"/>
            <a:t>La MT es imprescindible para el razonamiento</a:t>
          </a:r>
          <a:r>
            <a:rPr lang="es-ES" sz="2000" dirty="0"/>
            <a:t>, la reflexión, la comprensión de las demandas del entorno, etc..</a:t>
          </a:r>
        </a:p>
      </dgm:t>
    </dgm:pt>
    <dgm:pt modelId="{F68E280F-E8DB-4E85-B3B8-F412DAD7DDD9}" type="parTrans" cxnId="{0ED18DBC-E945-4146-890B-7322C89F18DA}">
      <dgm:prSet/>
      <dgm:spPr/>
      <dgm:t>
        <a:bodyPr/>
        <a:lstStyle/>
        <a:p>
          <a:endParaRPr lang="es-ES"/>
        </a:p>
      </dgm:t>
    </dgm:pt>
    <dgm:pt modelId="{5AB2563A-2A1D-428B-84C8-30E093C4C160}" type="sibTrans" cxnId="{0ED18DBC-E945-4146-890B-7322C89F18DA}">
      <dgm:prSet/>
      <dgm:spPr/>
      <dgm:t>
        <a:bodyPr/>
        <a:lstStyle/>
        <a:p>
          <a:endParaRPr lang="es-ES"/>
        </a:p>
      </dgm:t>
    </dgm:pt>
    <dgm:pt modelId="{E9F167BA-FD0B-4E65-A11B-05C980D3B60C}">
      <dgm:prSet custT="1"/>
      <dgm:spPr/>
      <dgm:t>
        <a:bodyPr/>
        <a:lstStyle/>
        <a:p>
          <a:r>
            <a:rPr lang="es-ES" sz="1600" b="1" i="1" dirty="0"/>
            <a:t>La alteración en la MT en la etapa escolar se manifiesta</a:t>
          </a:r>
          <a:r>
            <a:rPr lang="es-ES" sz="1600" dirty="0"/>
            <a:t> por una baja comprensión lectora, dificultad en los problemas matemáticos y en las redacciones así como cualquier demanda que contenga varias órdenes para seguir de manera secuencial. </a:t>
          </a:r>
        </a:p>
      </dgm:t>
    </dgm:pt>
    <dgm:pt modelId="{6727A163-51EA-475C-B9D9-BE6B09A87D33}" type="parTrans" cxnId="{F7128363-E82D-461C-A1E5-92D846136E27}">
      <dgm:prSet/>
      <dgm:spPr/>
      <dgm:t>
        <a:bodyPr/>
        <a:lstStyle/>
        <a:p>
          <a:endParaRPr lang="es-ES"/>
        </a:p>
      </dgm:t>
    </dgm:pt>
    <dgm:pt modelId="{DE8DEC19-AAAE-43E5-A2A2-6EA7D7EED24B}" type="sibTrans" cxnId="{F7128363-E82D-461C-A1E5-92D846136E27}">
      <dgm:prSet/>
      <dgm:spPr/>
      <dgm:t>
        <a:bodyPr/>
        <a:lstStyle/>
        <a:p>
          <a:endParaRPr lang="es-ES"/>
        </a:p>
      </dgm:t>
    </dgm:pt>
    <dgm:pt modelId="{904FD2B8-03F9-440C-AC4B-CA39941C855A}" type="pres">
      <dgm:prSet presAssocID="{02CA5262-09F9-4828-A312-9209F20AB72C}" presName="Name0" presStyleCnt="0">
        <dgm:presLayoutVars>
          <dgm:chMax val="3"/>
          <dgm:chPref val="1"/>
          <dgm:dir/>
          <dgm:animLvl val="lvl"/>
          <dgm:resizeHandles/>
        </dgm:presLayoutVars>
      </dgm:prSet>
      <dgm:spPr/>
    </dgm:pt>
    <dgm:pt modelId="{6BD39E14-0F38-4B94-9E21-934DF544AE16}" type="pres">
      <dgm:prSet presAssocID="{02CA5262-09F9-4828-A312-9209F20AB72C}" presName="outerBox" presStyleCnt="0"/>
      <dgm:spPr/>
    </dgm:pt>
    <dgm:pt modelId="{857E1EB2-40A4-4F0F-B747-57C0559D2CA6}" type="pres">
      <dgm:prSet presAssocID="{02CA5262-09F9-4828-A312-9209F20AB72C}" presName="outerBoxParent" presStyleLbl="node1" presStyleIdx="0" presStyleCnt="1"/>
      <dgm:spPr/>
    </dgm:pt>
    <dgm:pt modelId="{1C920558-EB47-4F56-A92D-66D14870EC06}" type="pres">
      <dgm:prSet presAssocID="{02CA5262-09F9-4828-A312-9209F20AB72C}" presName="outerBoxChildren" presStyleCnt="0"/>
      <dgm:spPr/>
    </dgm:pt>
    <dgm:pt modelId="{BA40E475-1910-4BD6-8D95-DBC24E85CE80}" type="pres">
      <dgm:prSet presAssocID="{143CD976-4AC5-41F6-9753-82C544E0DBAB}" presName="oChild" presStyleLbl="fgAcc1" presStyleIdx="0" presStyleCnt="3" custLinFactX="2123" custLinFactNeighborX="100000" custLinFactNeighborY="15899">
        <dgm:presLayoutVars>
          <dgm:bulletEnabled val="1"/>
        </dgm:presLayoutVars>
      </dgm:prSet>
      <dgm:spPr/>
    </dgm:pt>
    <dgm:pt modelId="{4C0E9CAB-B506-4159-8347-84EE59D3D670}" type="pres">
      <dgm:prSet presAssocID="{B01E1715-A5FC-45FA-A48B-E3F0ECB70BBB}" presName="outerSibTrans" presStyleCnt="0"/>
      <dgm:spPr/>
    </dgm:pt>
    <dgm:pt modelId="{8C64A161-6840-48AE-8ABA-1D1AB27BE501}" type="pres">
      <dgm:prSet presAssocID="{2F00C221-54C8-4412-94DD-9ED053E19B4A}" presName="oChild" presStyleLbl="fgAcc1" presStyleIdx="1" presStyleCnt="3" custScaleY="98331" custLinFactX="2796" custLinFactNeighborX="100000" custLinFactNeighborY="16733">
        <dgm:presLayoutVars>
          <dgm:bulletEnabled val="1"/>
        </dgm:presLayoutVars>
      </dgm:prSet>
      <dgm:spPr/>
    </dgm:pt>
    <dgm:pt modelId="{B5CDA9F2-5B01-4C50-AF85-8CA90C4433B5}" type="pres">
      <dgm:prSet presAssocID="{5AB2563A-2A1D-428B-84C8-30E093C4C160}" presName="outerSibTrans" presStyleCnt="0"/>
      <dgm:spPr/>
    </dgm:pt>
    <dgm:pt modelId="{CFF83F11-AF62-4D04-BB1A-53C357C266DD}" type="pres">
      <dgm:prSet presAssocID="{E9F167BA-FD0B-4E65-A11B-05C980D3B60C}" presName="oChild" presStyleLbl="fgAcc1" presStyleIdx="2" presStyleCnt="3" custLinFactX="3133" custLinFactNeighborX="100000" custLinFactNeighborY="15899">
        <dgm:presLayoutVars>
          <dgm:bulletEnabled val="1"/>
        </dgm:presLayoutVars>
      </dgm:prSet>
      <dgm:spPr/>
    </dgm:pt>
  </dgm:ptLst>
  <dgm:cxnLst>
    <dgm:cxn modelId="{F7128363-E82D-461C-A1E5-92D846136E27}" srcId="{2944EE5E-D23F-4859-AF58-A383E5F0CB8A}" destId="{E9F167BA-FD0B-4E65-A11B-05C980D3B60C}" srcOrd="2" destOrd="0" parTransId="{6727A163-51EA-475C-B9D9-BE6B09A87D33}" sibTransId="{DE8DEC19-AAAE-43E5-A2A2-6EA7D7EED24B}"/>
    <dgm:cxn modelId="{1D3FD763-8BAE-420A-81BF-ACC4D03C1745}" type="presOf" srcId="{2944EE5E-D23F-4859-AF58-A383E5F0CB8A}" destId="{857E1EB2-40A4-4F0F-B747-57C0559D2CA6}" srcOrd="0" destOrd="0" presId="urn:microsoft.com/office/officeart/2005/8/layout/target2"/>
    <dgm:cxn modelId="{B2741266-40EB-4CEC-AA0C-7DE78ACEC1A3}" type="presOf" srcId="{E9F167BA-FD0B-4E65-A11B-05C980D3B60C}" destId="{CFF83F11-AF62-4D04-BB1A-53C357C266DD}" srcOrd="0" destOrd="0" presId="urn:microsoft.com/office/officeart/2005/8/layout/target2"/>
    <dgm:cxn modelId="{B50F5B46-535D-4BDD-8CB9-DFFD9AB97E74}" srcId="{2944EE5E-D23F-4859-AF58-A383E5F0CB8A}" destId="{143CD976-4AC5-41F6-9753-82C544E0DBAB}" srcOrd="0" destOrd="0" parTransId="{CF8AD353-3F19-4743-86CF-E5917BD0ED9F}" sibTransId="{B01E1715-A5FC-45FA-A48B-E3F0ECB70BBB}"/>
    <dgm:cxn modelId="{DE130C47-2D3F-4328-BC73-6CEF834E5688}" srcId="{02CA5262-09F9-4828-A312-9209F20AB72C}" destId="{2944EE5E-D23F-4859-AF58-A383E5F0CB8A}" srcOrd="0" destOrd="0" parTransId="{5B25E9CC-4617-4223-9E64-73E10028F8B5}" sibTransId="{D732996E-1EBE-447C-BFCF-B457D7B2DFD6}"/>
    <dgm:cxn modelId="{6D72064F-FCA5-45F3-90FB-712401E5CABB}" type="presOf" srcId="{2F00C221-54C8-4412-94DD-9ED053E19B4A}" destId="{8C64A161-6840-48AE-8ABA-1D1AB27BE501}" srcOrd="0" destOrd="0" presId="urn:microsoft.com/office/officeart/2005/8/layout/target2"/>
    <dgm:cxn modelId="{054BC990-5813-4D21-954B-59A6ACEA28E7}" type="presOf" srcId="{02CA5262-09F9-4828-A312-9209F20AB72C}" destId="{904FD2B8-03F9-440C-AC4B-CA39941C855A}" srcOrd="0" destOrd="0" presId="urn:microsoft.com/office/officeart/2005/8/layout/target2"/>
    <dgm:cxn modelId="{0ED18DBC-E945-4146-890B-7322C89F18DA}" srcId="{2944EE5E-D23F-4859-AF58-A383E5F0CB8A}" destId="{2F00C221-54C8-4412-94DD-9ED053E19B4A}" srcOrd="1" destOrd="0" parTransId="{F68E280F-E8DB-4E85-B3B8-F412DAD7DDD9}" sibTransId="{5AB2563A-2A1D-428B-84C8-30E093C4C160}"/>
    <dgm:cxn modelId="{34EB16D6-5B56-40EF-9663-41AB24DBA01B}" type="presOf" srcId="{143CD976-4AC5-41F6-9753-82C544E0DBAB}" destId="{BA40E475-1910-4BD6-8D95-DBC24E85CE80}" srcOrd="0" destOrd="0" presId="urn:microsoft.com/office/officeart/2005/8/layout/target2"/>
    <dgm:cxn modelId="{F26D781C-F8BF-4071-9AF7-F56EAF016697}" type="presParOf" srcId="{904FD2B8-03F9-440C-AC4B-CA39941C855A}" destId="{6BD39E14-0F38-4B94-9E21-934DF544AE16}" srcOrd="0" destOrd="0" presId="urn:microsoft.com/office/officeart/2005/8/layout/target2"/>
    <dgm:cxn modelId="{9A52E553-276F-4125-BAB1-996BD06491DF}" type="presParOf" srcId="{6BD39E14-0F38-4B94-9E21-934DF544AE16}" destId="{857E1EB2-40A4-4F0F-B747-57C0559D2CA6}" srcOrd="0" destOrd="0" presId="urn:microsoft.com/office/officeart/2005/8/layout/target2"/>
    <dgm:cxn modelId="{81AB73DC-8212-43AC-8C9A-C2E7B0110522}" type="presParOf" srcId="{6BD39E14-0F38-4B94-9E21-934DF544AE16}" destId="{1C920558-EB47-4F56-A92D-66D14870EC06}" srcOrd="1" destOrd="0" presId="urn:microsoft.com/office/officeart/2005/8/layout/target2"/>
    <dgm:cxn modelId="{F749E7D7-3B9C-457B-ABC9-7D5D22F1A0C6}" type="presParOf" srcId="{1C920558-EB47-4F56-A92D-66D14870EC06}" destId="{BA40E475-1910-4BD6-8D95-DBC24E85CE80}" srcOrd="0" destOrd="0" presId="urn:microsoft.com/office/officeart/2005/8/layout/target2"/>
    <dgm:cxn modelId="{8311ACD3-C715-4EF2-A78F-D99953CB1DF3}" type="presParOf" srcId="{1C920558-EB47-4F56-A92D-66D14870EC06}" destId="{4C0E9CAB-B506-4159-8347-84EE59D3D670}" srcOrd="1" destOrd="0" presId="urn:microsoft.com/office/officeart/2005/8/layout/target2"/>
    <dgm:cxn modelId="{DD798CE5-FFEE-4B9D-AF90-B3F94F0421B8}" type="presParOf" srcId="{1C920558-EB47-4F56-A92D-66D14870EC06}" destId="{8C64A161-6840-48AE-8ABA-1D1AB27BE501}" srcOrd="2" destOrd="0" presId="urn:microsoft.com/office/officeart/2005/8/layout/target2"/>
    <dgm:cxn modelId="{EDF9C997-2DAA-44C9-A0FD-4800B1C7C19D}" type="presParOf" srcId="{1C920558-EB47-4F56-A92D-66D14870EC06}" destId="{B5CDA9F2-5B01-4C50-AF85-8CA90C4433B5}" srcOrd="3" destOrd="0" presId="urn:microsoft.com/office/officeart/2005/8/layout/target2"/>
    <dgm:cxn modelId="{4A435293-F794-4242-B586-7F8492120842}" type="presParOf" srcId="{1C920558-EB47-4F56-A92D-66D14870EC06}" destId="{CFF83F11-AF62-4D04-BB1A-53C357C266DD}" srcOrd="4"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CC9C3713-C729-4DCE-AE0A-4FE052B74FF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s-ES"/>
        </a:p>
      </dgm:t>
    </dgm:pt>
    <dgm:pt modelId="{7CA5EB48-2446-4166-A1D8-3D110522CEFF}">
      <dgm:prSet custT="1"/>
      <dgm:spPr/>
      <dgm:t>
        <a:bodyPr/>
        <a:lstStyle/>
        <a:p>
          <a:r>
            <a:rPr lang="es-ES" sz="2400" dirty="0"/>
            <a:t>Ninguna escala o cuestionario sirve, por sí misma, para hacer un diagnóstico de TDAH.</a:t>
          </a:r>
        </a:p>
      </dgm:t>
    </dgm:pt>
    <dgm:pt modelId="{08406421-CA91-4E28-B4DB-CD1628C6C20B}" type="parTrans" cxnId="{AEA66719-B2C1-41CE-9A6A-4C477F03C6E0}">
      <dgm:prSet/>
      <dgm:spPr/>
      <dgm:t>
        <a:bodyPr/>
        <a:lstStyle/>
        <a:p>
          <a:endParaRPr lang="es-ES"/>
        </a:p>
      </dgm:t>
    </dgm:pt>
    <dgm:pt modelId="{167E7F44-D943-4F5E-B378-5B45FD9E2B4A}" type="sibTrans" cxnId="{AEA66719-B2C1-41CE-9A6A-4C477F03C6E0}">
      <dgm:prSet/>
      <dgm:spPr/>
      <dgm:t>
        <a:bodyPr/>
        <a:lstStyle/>
        <a:p>
          <a:endParaRPr lang="es-ES"/>
        </a:p>
      </dgm:t>
    </dgm:pt>
    <dgm:pt modelId="{80E39A77-B745-4267-AE95-8097B851FDEF}">
      <dgm:prSet custT="1"/>
      <dgm:spPr/>
      <dgm:t>
        <a:bodyPr/>
        <a:lstStyle/>
        <a:p>
          <a:r>
            <a:rPr lang="es-ES" sz="2400" dirty="0"/>
            <a:t>Buen complemento a la entrevista clínica como </a:t>
          </a:r>
          <a:r>
            <a:rPr lang="es-ES" sz="2400" b="1" dirty="0"/>
            <a:t>apoyo diagnóstico</a:t>
          </a:r>
          <a:r>
            <a:rPr lang="es-ES" sz="2000" dirty="0"/>
            <a:t>. </a:t>
          </a:r>
        </a:p>
      </dgm:t>
    </dgm:pt>
    <dgm:pt modelId="{ECCB8A76-D65D-4327-B4D0-BFF00C408E63}" type="parTrans" cxnId="{4F600F60-6EFF-4ECE-934B-CC7954717868}">
      <dgm:prSet/>
      <dgm:spPr/>
      <dgm:t>
        <a:bodyPr/>
        <a:lstStyle/>
        <a:p>
          <a:endParaRPr lang="es-ES"/>
        </a:p>
      </dgm:t>
    </dgm:pt>
    <dgm:pt modelId="{38CCA10D-1E6D-4825-81A5-BC86DB447F12}" type="sibTrans" cxnId="{4F600F60-6EFF-4ECE-934B-CC7954717868}">
      <dgm:prSet/>
      <dgm:spPr/>
      <dgm:t>
        <a:bodyPr/>
        <a:lstStyle/>
        <a:p>
          <a:endParaRPr lang="es-ES"/>
        </a:p>
      </dgm:t>
    </dgm:pt>
    <dgm:pt modelId="{E813D1BE-C244-4801-8943-2809E83233D5}">
      <dgm:prSet custT="1"/>
      <dgm:spPr/>
      <dgm:t>
        <a:bodyPr/>
        <a:lstStyle/>
        <a:p>
          <a:r>
            <a:rPr lang="es-ES" sz="2400" dirty="0"/>
            <a:t>Permiten </a:t>
          </a:r>
          <a:r>
            <a:rPr lang="es-ES" sz="2400" b="1" dirty="0"/>
            <a:t>obtener información estructurada  </a:t>
          </a:r>
          <a:r>
            <a:rPr lang="es-ES" sz="2400" dirty="0"/>
            <a:t>y de </a:t>
          </a:r>
          <a:r>
            <a:rPr lang="es-ES" sz="2400" b="1" dirty="0"/>
            <a:t>entornos diferentes </a:t>
          </a:r>
          <a:r>
            <a:rPr lang="es-ES" sz="2400" dirty="0"/>
            <a:t>al que estamos evaluando que servirá para orientar el diagnóstico.</a:t>
          </a:r>
        </a:p>
      </dgm:t>
    </dgm:pt>
    <dgm:pt modelId="{E965AC78-133C-4601-9DF0-5B6D35797000}" type="parTrans" cxnId="{C7920AB5-63EB-464D-BFE2-6F5C3C326E88}">
      <dgm:prSet/>
      <dgm:spPr/>
      <dgm:t>
        <a:bodyPr/>
        <a:lstStyle/>
        <a:p>
          <a:endParaRPr lang="es-ES"/>
        </a:p>
      </dgm:t>
    </dgm:pt>
    <dgm:pt modelId="{717A814B-09A4-4E69-9E03-E88F417A5227}" type="sibTrans" cxnId="{C7920AB5-63EB-464D-BFE2-6F5C3C326E88}">
      <dgm:prSet/>
      <dgm:spPr/>
      <dgm:t>
        <a:bodyPr/>
        <a:lstStyle/>
        <a:p>
          <a:endParaRPr lang="es-ES"/>
        </a:p>
      </dgm:t>
    </dgm:pt>
    <dgm:pt modelId="{6C7090B9-C02C-4AE6-920D-0DBFE6B21425}">
      <dgm:prSet custT="1"/>
      <dgm:spPr/>
      <dgm:t>
        <a:bodyPr/>
        <a:lstStyle/>
        <a:p>
          <a:r>
            <a:rPr lang="es-ES" sz="2000" dirty="0"/>
            <a:t>Útiles como </a:t>
          </a:r>
          <a:r>
            <a:rPr lang="es-ES" sz="2000" b="1" dirty="0"/>
            <a:t>instrumentos de screening o cribado </a:t>
          </a:r>
          <a:r>
            <a:rPr lang="es-ES" sz="2000" dirty="0"/>
            <a:t>( en las consultas de pediatría o en las aulas escolares) para identificar niños de riesgo susceptibles de una evaluación clínica más detallada con vistas a confirmar esas sospechas iniciales.</a:t>
          </a:r>
        </a:p>
      </dgm:t>
    </dgm:pt>
    <dgm:pt modelId="{90562801-C15E-441F-9ADE-D74EE7164689}" type="parTrans" cxnId="{7F0D4D3A-F45C-4BEE-A322-603320D0B4BF}">
      <dgm:prSet/>
      <dgm:spPr/>
      <dgm:t>
        <a:bodyPr/>
        <a:lstStyle/>
        <a:p>
          <a:endParaRPr lang="es-ES"/>
        </a:p>
      </dgm:t>
    </dgm:pt>
    <dgm:pt modelId="{1AE82EF9-27B6-4986-A88D-ECE2E16EB2FD}" type="sibTrans" cxnId="{7F0D4D3A-F45C-4BEE-A322-603320D0B4BF}">
      <dgm:prSet/>
      <dgm:spPr/>
      <dgm:t>
        <a:bodyPr/>
        <a:lstStyle/>
        <a:p>
          <a:endParaRPr lang="es-ES"/>
        </a:p>
      </dgm:t>
    </dgm:pt>
    <dgm:pt modelId="{F06E4FCE-C5D8-4E27-96EB-7F3CD56C04FB}">
      <dgm:prSet custT="1"/>
      <dgm:spPr/>
      <dgm:t>
        <a:bodyPr/>
        <a:lstStyle/>
        <a:p>
          <a:r>
            <a:rPr lang="es-ES" sz="2400" dirty="0"/>
            <a:t>Útiles para </a:t>
          </a:r>
          <a:r>
            <a:rPr lang="es-ES" sz="2400" b="1" dirty="0"/>
            <a:t>controlar el seguimiento de síntomas y la eficacia del tratamiento.</a:t>
          </a:r>
          <a:endParaRPr lang="es-ES" sz="2400" dirty="0"/>
        </a:p>
      </dgm:t>
    </dgm:pt>
    <dgm:pt modelId="{2F4B7BDA-9A68-4145-9BC6-1767E1F56624}" type="parTrans" cxnId="{B148F50C-AD40-448B-94B2-002DBE4B4452}">
      <dgm:prSet/>
      <dgm:spPr/>
      <dgm:t>
        <a:bodyPr/>
        <a:lstStyle/>
        <a:p>
          <a:endParaRPr lang="es-ES"/>
        </a:p>
      </dgm:t>
    </dgm:pt>
    <dgm:pt modelId="{8605C443-AE35-482A-9E78-7012D3263E3D}" type="sibTrans" cxnId="{B148F50C-AD40-448B-94B2-002DBE4B4452}">
      <dgm:prSet/>
      <dgm:spPr/>
      <dgm:t>
        <a:bodyPr/>
        <a:lstStyle/>
        <a:p>
          <a:endParaRPr lang="es-ES"/>
        </a:p>
      </dgm:t>
    </dgm:pt>
    <dgm:pt modelId="{4D7974AD-FA04-4897-8182-3650AB174584}" type="pres">
      <dgm:prSet presAssocID="{CC9C3713-C729-4DCE-AE0A-4FE052B74FF1}" presName="linear" presStyleCnt="0">
        <dgm:presLayoutVars>
          <dgm:animLvl val="lvl"/>
          <dgm:resizeHandles val="exact"/>
        </dgm:presLayoutVars>
      </dgm:prSet>
      <dgm:spPr/>
    </dgm:pt>
    <dgm:pt modelId="{3C298ADD-D6FF-4522-ACCE-74FBA502B147}" type="pres">
      <dgm:prSet presAssocID="{7CA5EB48-2446-4166-A1D8-3D110522CEFF}" presName="parentText" presStyleLbl="node1" presStyleIdx="0" presStyleCnt="5">
        <dgm:presLayoutVars>
          <dgm:chMax val="0"/>
          <dgm:bulletEnabled val="1"/>
        </dgm:presLayoutVars>
      </dgm:prSet>
      <dgm:spPr/>
    </dgm:pt>
    <dgm:pt modelId="{ABAF033A-3A06-459F-B9B7-28F0B2122902}" type="pres">
      <dgm:prSet presAssocID="{167E7F44-D943-4F5E-B378-5B45FD9E2B4A}" presName="spacer" presStyleCnt="0"/>
      <dgm:spPr/>
    </dgm:pt>
    <dgm:pt modelId="{E3FBC865-71A9-43AE-8350-B8CAFA365326}" type="pres">
      <dgm:prSet presAssocID="{80E39A77-B745-4267-AE95-8097B851FDEF}" presName="parentText" presStyleLbl="node1" presStyleIdx="1" presStyleCnt="5">
        <dgm:presLayoutVars>
          <dgm:chMax val="0"/>
          <dgm:bulletEnabled val="1"/>
        </dgm:presLayoutVars>
      </dgm:prSet>
      <dgm:spPr/>
    </dgm:pt>
    <dgm:pt modelId="{26DF6885-C03D-4BE5-B77D-BCA6D60EDCEE}" type="pres">
      <dgm:prSet presAssocID="{38CCA10D-1E6D-4825-81A5-BC86DB447F12}" presName="spacer" presStyleCnt="0"/>
      <dgm:spPr/>
    </dgm:pt>
    <dgm:pt modelId="{CFF69493-D4B2-4651-82EF-0EAF5FB59C6A}" type="pres">
      <dgm:prSet presAssocID="{E813D1BE-C244-4801-8943-2809E83233D5}" presName="parentText" presStyleLbl="node1" presStyleIdx="2" presStyleCnt="5">
        <dgm:presLayoutVars>
          <dgm:chMax val="0"/>
          <dgm:bulletEnabled val="1"/>
        </dgm:presLayoutVars>
      </dgm:prSet>
      <dgm:spPr/>
    </dgm:pt>
    <dgm:pt modelId="{A9D72843-C768-47F8-B72A-25D97EF045A1}" type="pres">
      <dgm:prSet presAssocID="{717A814B-09A4-4E69-9E03-E88F417A5227}" presName="spacer" presStyleCnt="0"/>
      <dgm:spPr/>
    </dgm:pt>
    <dgm:pt modelId="{D1EF5EC6-834C-405E-B064-8CB21D84E096}" type="pres">
      <dgm:prSet presAssocID="{6C7090B9-C02C-4AE6-920D-0DBFE6B21425}" presName="parentText" presStyleLbl="node1" presStyleIdx="3" presStyleCnt="5">
        <dgm:presLayoutVars>
          <dgm:chMax val="0"/>
          <dgm:bulletEnabled val="1"/>
        </dgm:presLayoutVars>
      </dgm:prSet>
      <dgm:spPr/>
    </dgm:pt>
    <dgm:pt modelId="{15BBDA84-FBBB-402B-BAC1-87FD1A3D9F96}" type="pres">
      <dgm:prSet presAssocID="{1AE82EF9-27B6-4986-A88D-ECE2E16EB2FD}" presName="spacer" presStyleCnt="0"/>
      <dgm:spPr/>
    </dgm:pt>
    <dgm:pt modelId="{328EB700-7360-45B1-A0D5-3FD15D9340EF}" type="pres">
      <dgm:prSet presAssocID="{F06E4FCE-C5D8-4E27-96EB-7F3CD56C04FB}" presName="parentText" presStyleLbl="node1" presStyleIdx="4" presStyleCnt="5" custLinFactNeighborX="0">
        <dgm:presLayoutVars>
          <dgm:chMax val="0"/>
          <dgm:bulletEnabled val="1"/>
        </dgm:presLayoutVars>
      </dgm:prSet>
      <dgm:spPr/>
    </dgm:pt>
  </dgm:ptLst>
  <dgm:cxnLst>
    <dgm:cxn modelId="{B148F50C-AD40-448B-94B2-002DBE4B4452}" srcId="{CC9C3713-C729-4DCE-AE0A-4FE052B74FF1}" destId="{F06E4FCE-C5D8-4E27-96EB-7F3CD56C04FB}" srcOrd="4" destOrd="0" parTransId="{2F4B7BDA-9A68-4145-9BC6-1767E1F56624}" sibTransId="{8605C443-AE35-482A-9E78-7012D3263E3D}"/>
    <dgm:cxn modelId="{C0F77012-E385-417A-B3F9-E6C024CBC68B}" type="presOf" srcId="{F06E4FCE-C5D8-4E27-96EB-7F3CD56C04FB}" destId="{328EB700-7360-45B1-A0D5-3FD15D9340EF}" srcOrd="0" destOrd="0" presId="urn:microsoft.com/office/officeart/2005/8/layout/vList2"/>
    <dgm:cxn modelId="{AEA66719-B2C1-41CE-9A6A-4C477F03C6E0}" srcId="{CC9C3713-C729-4DCE-AE0A-4FE052B74FF1}" destId="{7CA5EB48-2446-4166-A1D8-3D110522CEFF}" srcOrd="0" destOrd="0" parTransId="{08406421-CA91-4E28-B4DB-CD1628C6C20B}" sibTransId="{167E7F44-D943-4F5E-B378-5B45FD9E2B4A}"/>
    <dgm:cxn modelId="{7F0D4D3A-F45C-4BEE-A322-603320D0B4BF}" srcId="{CC9C3713-C729-4DCE-AE0A-4FE052B74FF1}" destId="{6C7090B9-C02C-4AE6-920D-0DBFE6B21425}" srcOrd="3" destOrd="0" parTransId="{90562801-C15E-441F-9ADE-D74EE7164689}" sibTransId="{1AE82EF9-27B6-4986-A88D-ECE2E16EB2FD}"/>
    <dgm:cxn modelId="{4F600F60-6EFF-4ECE-934B-CC7954717868}" srcId="{CC9C3713-C729-4DCE-AE0A-4FE052B74FF1}" destId="{80E39A77-B745-4267-AE95-8097B851FDEF}" srcOrd="1" destOrd="0" parTransId="{ECCB8A76-D65D-4327-B4D0-BFF00C408E63}" sibTransId="{38CCA10D-1E6D-4825-81A5-BC86DB447F12}"/>
    <dgm:cxn modelId="{23052C70-989A-43DB-B083-A938405BFD04}" type="presOf" srcId="{7CA5EB48-2446-4166-A1D8-3D110522CEFF}" destId="{3C298ADD-D6FF-4522-ACCE-74FBA502B147}" srcOrd="0" destOrd="0" presId="urn:microsoft.com/office/officeart/2005/8/layout/vList2"/>
    <dgm:cxn modelId="{63F31DA8-01BF-4619-8C7F-B32DFC0F65EF}" type="presOf" srcId="{CC9C3713-C729-4DCE-AE0A-4FE052B74FF1}" destId="{4D7974AD-FA04-4897-8182-3650AB174584}" srcOrd="0" destOrd="0" presId="urn:microsoft.com/office/officeart/2005/8/layout/vList2"/>
    <dgm:cxn modelId="{C7920AB5-63EB-464D-BFE2-6F5C3C326E88}" srcId="{CC9C3713-C729-4DCE-AE0A-4FE052B74FF1}" destId="{E813D1BE-C244-4801-8943-2809E83233D5}" srcOrd="2" destOrd="0" parTransId="{E965AC78-133C-4601-9DF0-5B6D35797000}" sibTransId="{717A814B-09A4-4E69-9E03-E88F417A5227}"/>
    <dgm:cxn modelId="{42021FCD-6E91-4F12-AA9D-C4D3C33AFE72}" type="presOf" srcId="{80E39A77-B745-4267-AE95-8097B851FDEF}" destId="{E3FBC865-71A9-43AE-8350-B8CAFA365326}" srcOrd="0" destOrd="0" presId="urn:microsoft.com/office/officeart/2005/8/layout/vList2"/>
    <dgm:cxn modelId="{629DBEEC-0C24-42C7-8CAA-50D3B13CFE65}" type="presOf" srcId="{6C7090B9-C02C-4AE6-920D-0DBFE6B21425}" destId="{D1EF5EC6-834C-405E-B064-8CB21D84E096}" srcOrd="0" destOrd="0" presId="urn:microsoft.com/office/officeart/2005/8/layout/vList2"/>
    <dgm:cxn modelId="{426A73F7-1602-4196-99FB-EAA21004EC15}" type="presOf" srcId="{E813D1BE-C244-4801-8943-2809E83233D5}" destId="{CFF69493-D4B2-4651-82EF-0EAF5FB59C6A}" srcOrd="0" destOrd="0" presId="urn:microsoft.com/office/officeart/2005/8/layout/vList2"/>
    <dgm:cxn modelId="{BE510222-CDBF-4A8E-8B86-8B0C9C1C31C0}" type="presParOf" srcId="{4D7974AD-FA04-4897-8182-3650AB174584}" destId="{3C298ADD-D6FF-4522-ACCE-74FBA502B147}" srcOrd="0" destOrd="0" presId="urn:microsoft.com/office/officeart/2005/8/layout/vList2"/>
    <dgm:cxn modelId="{69E0F5EE-7EB1-4BE3-8420-E941265974A0}" type="presParOf" srcId="{4D7974AD-FA04-4897-8182-3650AB174584}" destId="{ABAF033A-3A06-459F-B9B7-28F0B2122902}" srcOrd="1" destOrd="0" presId="urn:microsoft.com/office/officeart/2005/8/layout/vList2"/>
    <dgm:cxn modelId="{96A317C7-E368-4053-AF43-0C06609633E7}" type="presParOf" srcId="{4D7974AD-FA04-4897-8182-3650AB174584}" destId="{E3FBC865-71A9-43AE-8350-B8CAFA365326}" srcOrd="2" destOrd="0" presId="urn:microsoft.com/office/officeart/2005/8/layout/vList2"/>
    <dgm:cxn modelId="{FB275940-8131-4930-87EC-0DD9428A21C3}" type="presParOf" srcId="{4D7974AD-FA04-4897-8182-3650AB174584}" destId="{26DF6885-C03D-4BE5-B77D-BCA6D60EDCEE}" srcOrd="3" destOrd="0" presId="urn:microsoft.com/office/officeart/2005/8/layout/vList2"/>
    <dgm:cxn modelId="{DD00C6FE-B64D-42C4-97C9-54AC81AB775B}" type="presParOf" srcId="{4D7974AD-FA04-4897-8182-3650AB174584}" destId="{CFF69493-D4B2-4651-82EF-0EAF5FB59C6A}" srcOrd="4" destOrd="0" presId="urn:microsoft.com/office/officeart/2005/8/layout/vList2"/>
    <dgm:cxn modelId="{FD995E2A-C616-4F4D-99DB-BCACF030685F}" type="presParOf" srcId="{4D7974AD-FA04-4897-8182-3650AB174584}" destId="{A9D72843-C768-47F8-B72A-25D97EF045A1}" srcOrd="5" destOrd="0" presId="urn:microsoft.com/office/officeart/2005/8/layout/vList2"/>
    <dgm:cxn modelId="{6EACB54B-4922-478C-9EF5-29A529FF0F75}" type="presParOf" srcId="{4D7974AD-FA04-4897-8182-3650AB174584}" destId="{D1EF5EC6-834C-405E-B064-8CB21D84E096}" srcOrd="6" destOrd="0" presId="urn:microsoft.com/office/officeart/2005/8/layout/vList2"/>
    <dgm:cxn modelId="{B8C1EEEC-DE67-461B-87E4-BD1F506D7530}" type="presParOf" srcId="{4D7974AD-FA04-4897-8182-3650AB174584}" destId="{15BBDA84-FBBB-402B-BAC1-87FD1A3D9F96}" srcOrd="7" destOrd="0" presId="urn:microsoft.com/office/officeart/2005/8/layout/vList2"/>
    <dgm:cxn modelId="{F573AC9A-F32D-465F-AFCE-600462734694}" type="presParOf" srcId="{4D7974AD-FA04-4897-8182-3650AB174584}" destId="{328EB700-7360-45B1-A0D5-3FD15D9340EF}"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51BCBF36-E144-49FE-B748-AE99CDCAABD7}"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88B8E1BB-0548-4CEF-8B8E-C77DF273A7A3}">
      <dgm:prSet/>
      <dgm:spPr/>
      <dgm:t>
        <a:bodyPr/>
        <a:lstStyle/>
        <a:p>
          <a:r>
            <a:rPr lang="es-ES" dirty="0"/>
            <a:t>Los síntomas de TDAH </a:t>
          </a:r>
          <a:r>
            <a:rPr lang="es-ES" b="1" dirty="0"/>
            <a:t>pueden resultar secundarios a otras condiciones y </a:t>
          </a:r>
          <a:r>
            <a:rPr lang="es-ES" b="1" dirty="0" err="1"/>
            <a:t>trastornos</a:t>
          </a:r>
          <a:r>
            <a:rPr lang="es-ES" dirty="0" err="1"/>
            <a:t>.Existen</a:t>
          </a:r>
          <a:r>
            <a:rPr lang="es-ES" dirty="0"/>
            <a:t> diferentes afecciones ( ya sean cerebrales o sistémicas) que producen alteraciones comportamentales que recuerdan a los síntomas. de TDAH.</a:t>
          </a:r>
        </a:p>
      </dgm:t>
    </dgm:pt>
    <dgm:pt modelId="{70913ACD-C6E3-4FB1-A8BB-022894AE1AD2}" type="parTrans" cxnId="{47E6F320-7DC9-4FAF-9EFA-EB0EC97712A8}">
      <dgm:prSet/>
      <dgm:spPr/>
      <dgm:t>
        <a:bodyPr/>
        <a:lstStyle/>
        <a:p>
          <a:endParaRPr lang="es-ES"/>
        </a:p>
      </dgm:t>
    </dgm:pt>
    <dgm:pt modelId="{F187CB2A-0244-436B-8EE5-23880DF72B80}" type="sibTrans" cxnId="{47E6F320-7DC9-4FAF-9EFA-EB0EC97712A8}">
      <dgm:prSet/>
      <dgm:spPr/>
      <dgm:t>
        <a:bodyPr/>
        <a:lstStyle/>
        <a:p>
          <a:endParaRPr lang="es-ES"/>
        </a:p>
      </dgm:t>
    </dgm:pt>
    <dgm:pt modelId="{D3F50FE5-255D-43EF-970A-B25C024FCC78}">
      <dgm:prSet/>
      <dgm:spPr/>
      <dgm:t>
        <a:bodyPr/>
        <a:lstStyle/>
        <a:p>
          <a:r>
            <a:rPr lang="es-ES" b="1" dirty="0"/>
            <a:t>Enfermedades o Problemas Médicos</a:t>
          </a:r>
          <a:endParaRPr lang="es-ES" dirty="0"/>
        </a:p>
      </dgm:t>
    </dgm:pt>
    <dgm:pt modelId="{64B75F77-22C9-480B-BC2E-0E039C411B86}" type="parTrans" cxnId="{0ABC1C12-DAAD-4346-9723-C419E593DA04}">
      <dgm:prSet/>
      <dgm:spPr/>
      <dgm:t>
        <a:bodyPr/>
        <a:lstStyle/>
        <a:p>
          <a:endParaRPr lang="es-ES"/>
        </a:p>
      </dgm:t>
    </dgm:pt>
    <dgm:pt modelId="{DCE235EE-92FF-4960-AFBA-55F3148A86AC}" type="sibTrans" cxnId="{0ABC1C12-DAAD-4346-9723-C419E593DA04}">
      <dgm:prSet/>
      <dgm:spPr/>
      <dgm:t>
        <a:bodyPr/>
        <a:lstStyle/>
        <a:p>
          <a:endParaRPr lang="es-ES"/>
        </a:p>
      </dgm:t>
    </dgm:pt>
    <dgm:pt modelId="{A5D69259-0AB7-4183-9F68-B8A0C0AA4DAC}">
      <dgm:prSet/>
      <dgm:spPr/>
      <dgm:t>
        <a:bodyPr/>
        <a:lstStyle/>
        <a:p>
          <a:r>
            <a:rPr lang="es-ES" b="1" dirty="0"/>
            <a:t>Enfermedades o Problemas Psiquiátricos</a:t>
          </a:r>
          <a:endParaRPr lang="es-ES" dirty="0"/>
        </a:p>
      </dgm:t>
    </dgm:pt>
    <dgm:pt modelId="{40A80FB6-D7FB-4835-8734-1C7345AEA04D}" type="parTrans" cxnId="{F88B719E-3C83-49E1-8055-D60243FB8C57}">
      <dgm:prSet/>
      <dgm:spPr/>
      <dgm:t>
        <a:bodyPr/>
        <a:lstStyle/>
        <a:p>
          <a:endParaRPr lang="es-ES"/>
        </a:p>
      </dgm:t>
    </dgm:pt>
    <dgm:pt modelId="{7EF126CA-A707-4003-A29C-8BCE57F2EE16}" type="sibTrans" cxnId="{F88B719E-3C83-49E1-8055-D60243FB8C57}">
      <dgm:prSet/>
      <dgm:spPr/>
      <dgm:t>
        <a:bodyPr/>
        <a:lstStyle/>
        <a:p>
          <a:endParaRPr lang="es-ES"/>
        </a:p>
      </dgm:t>
    </dgm:pt>
    <dgm:pt modelId="{C5B1DEE7-22C5-4643-92EB-452C221F04BC}">
      <dgm:prSet/>
      <dgm:spPr/>
      <dgm:t>
        <a:bodyPr/>
        <a:lstStyle/>
        <a:p>
          <a:r>
            <a:rPr lang="es-ES" b="1" dirty="0"/>
            <a:t>Factores Ambientales y otras condiciones </a:t>
          </a:r>
          <a:endParaRPr lang="es-ES" dirty="0"/>
        </a:p>
      </dgm:t>
    </dgm:pt>
    <dgm:pt modelId="{CF38D962-1362-485E-93A7-A1FF09BE0560}" type="parTrans" cxnId="{E283EED0-E09D-469B-81D5-58820C82A9F9}">
      <dgm:prSet/>
      <dgm:spPr/>
      <dgm:t>
        <a:bodyPr/>
        <a:lstStyle/>
        <a:p>
          <a:endParaRPr lang="es-ES"/>
        </a:p>
      </dgm:t>
    </dgm:pt>
    <dgm:pt modelId="{4A58E86D-187F-4B36-93FC-7FA905B85D91}" type="sibTrans" cxnId="{E283EED0-E09D-469B-81D5-58820C82A9F9}">
      <dgm:prSet/>
      <dgm:spPr/>
      <dgm:t>
        <a:bodyPr/>
        <a:lstStyle/>
        <a:p>
          <a:endParaRPr lang="es-ES"/>
        </a:p>
      </dgm:t>
    </dgm:pt>
    <dgm:pt modelId="{177EC348-A829-4CAB-A9DE-F9788B8026A5}">
      <dgm:prSet/>
      <dgm:spPr/>
      <dgm:t>
        <a:bodyPr/>
        <a:lstStyle/>
        <a:p>
          <a:r>
            <a:rPr lang="es-ES" dirty="0"/>
            <a:t>El uso de pruebas complementarias estará indicado para aquellos casos donde la historia clínica del paciente sugiera la necesidad de descartar otras entidades clínicas y problemas médicos que puedan acompañarse también de síntomas de inatención, hiperactividad e impulsividad.</a:t>
          </a:r>
        </a:p>
      </dgm:t>
    </dgm:pt>
    <dgm:pt modelId="{3CD29C00-D114-4E7D-A636-90FE5E78D590}" type="parTrans" cxnId="{B44D6727-18C9-48BD-94C3-246D48685A6C}">
      <dgm:prSet/>
      <dgm:spPr/>
      <dgm:t>
        <a:bodyPr/>
        <a:lstStyle/>
        <a:p>
          <a:endParaRPr lang="es-ES"/>
        </a:p>
      </dgm:t>
    </dgm:pt>
    <dgm:pt modelId="{F9208ED3-C644-47C5-840F-4A28648B3D9E}" type="sibTrans" cxnId="{B44D6727-18C9-48BD-94C3-246D48685A6C}">
      <dgm:prSet/>
      <dgm:spPr/>
      <dgm:t>
        <a:bodyPr/>
        <a:lstStyle/>
        <a:p>
          <a:endParaRPr lang="es-ES"/>
        </a:p>
      </dgm:t>
    </dgm:pt>
    <dgm:pt modelId="{BEA2B291-107E-438D-9223-616B0CBBB0A6}">
      <dgm:prSet/>
      <dgm:spPr/>
      <dgm:t>
        <a:bodyPr/>
        <a:lstStyle/>
        <a:p>
          <a:r>
            <a:rPr lang="es-ES" dirty="0"/>
            <a:t>Los síntomas de TDAH también pueden concurrir temporalmente con otros trastornos (comorbilidad), lo que complica mucho más su diagnóstico.</a:t>
          </a:r>
        </a:p>
      </dgm:t>
    </dgm:pt>
    <dgm:pt modelId="{D0AC607A-C400-4D4E-AC9D-F599186BC2A6}" type="parTrans" cxnId="{9F0F0B62-4D24-44F0-8587-9466C92BA697}">
      <dgm:prSet/>
      <dgm:spPr/>
      <dgm:t>
        <a:bodyPr/>
        <a:lstStyle/>
        <a:p>
          <a:endParaRPr lang="es-ES"/>
        </a:p>
      </dgm:t>
    </dgm:pt>
    <dgm:pt modelId="{1FF7DAFD-0DBA-4E61-A7FD-3BF3E6B5E7DD}" type="sibTrans" cxnId="{9F0F0B62-4D24-44F0-8587-9466C92BA697}">
      <dgm:prSet/>
      <dgm:spPr/>
      <dgm:t>
        <a:bodyPr/>
        <a:lstStyle/>
        <a:p>
          <a:endParaRPr lang="es-ES"/>
        </a:p>
      </dgm:t>
    </dgm:pt>
    <dgm:pt modelId="{72816029-ADBE-428B-9D22-6FC249E549BC}" type="pres">
      <dgm:prSet presAssocID="{51BCBF36-E144-49FE-B748-AE99CDCAABD7}" presName="linear" presStyleCnt="0">
        <dgm:presLayoutVars>
          <dgm:animLvl val="lvl"/>
          <dgm:resizeHandles val="exact"/>
        </dgm:presLayoutVars>
      </dgm:prSet>
      <dgm:spPr/>
    </dgm:pt>
    <dgm:pt modelId="{4B187C92-B9B6-4D78-A869-4D24EF3A3C65}" type="pres">
      <dgm:prSet presAssocID="{88B8E1BB-0548-4CEF-8B8E-C77DF273A7A3}" presName="parentText" presStyleLbl="node1" presStyleIdx="0" presStyleCnt="3">
        <dgm:presLayoutVars>
          <dgm:chMax val="0"/>
          <dgm:bulletEnabled val="1"/>
        </dgm:presLayoutVars>
      </dgm:prSet>
      <dgm:spPr/>
    </dgm:pt>
    <dgm:pt modelId="{2D059806-7648-4665-8F85-60FD230B7DC3}" type="pres">
      <dgm:prSet presAssocID="{88B8E1BB-0548-4CEF-8B8E-C77DF273A7A3}" presName="childText" presStyleLbl="revTx" presStyleIdx="0" presStyleCnt="1">
        <dgm:presLayoutVars>
          <dgm:bulletEnabled val="1"/>
        </dgm:presLayoutVars>
      </dgm:prSet>
      <dgm:spPr/>
    </dgm:pt>
    <dgm:pt modelId="{E1950694-BF17-4F32-A5A4-EDE70D134435}" type="pres">
      <dgm:prSet presAssocID="{177EC348-A829-4CAB-A9DE-F9788B8026A5}" presName="parentText" presStyleLbl="node1" presStyleIdx="1" presStyleCnt="3">
        <dgm:presLayoutVars>
          <dgm:chMax val="0"/>
          <dgm:bulletEnabled val="1"/>
        </dgm:presLayoutVars>
      </dgm:prSet>
      <dgm:spPr/>
    </dgm:pt>
    <dgm:pt modelId="{43502BEB-625E-4A11-8795-01F7AA163075}" type="pres">
      <dgm:prSet presAssocID="{F9208ED3-C644-47C5-840F-4A28648B3D9E}" presName="spacer" presStyleCnt="0"/>
      <dgm:spPr/>
    </dgm:pt>
    <dgm:pt modelId="{7AE8A78A-E2B3-4871-8A09-A3187205A238}" type="pres">
      <dgm:prSet presAssocID="{BEA2B291-107E-438D-9223-616B0CBBB0A6}" presName="parentText" presStyleLbl="node1" presStyleIdx="2" presStyleCnt="3">
        <dgm:presLayoutVars>
          <dgm:chMax val="0"/>
          <dgm:bulletEnabled val="1"/>
        </dgm:presLayoutVars>
      </dgm:prSet>
      <dgm:spPr/>
    </dgm:pt>
  </dgm:ptLst>
  <dgm:cxnLst>
    <dgm:cxn modelId="{0ABC1C12-DAAD-4346-9723-C419E593DA04}" srcId="{88B8E1BB-0548-4CEF-8B8E-C77DF273A7A3}" destId="{D3F50FE5-255D-43EF-970A-B25C024FCC78}" srcOrd="0" destOrd="0" parTransId="{64B75F77-22C9-480B-BC2E-0E039C411B86}" sibTransId="{DCE235EE-92FF-4960-AFBA-55F3148A86AC}"/>
    <dgm:cxn modelId="{47E6F320-7DC9-4FAF-9EFA-EB0EC97712A8}" srcId="{51BCBF36-E144-49FE-B748-AE99CDCAABD7}" destId="{88B8E1BB-0548-4CEF-8B8E-C77DF273A7A3}" srcOrd="0" destOrd="0" parTransId="{70913ACD-C6E3-4FB1-A8BB-022894AE1AD2}" sibTransId="{F187CB2A-0244-436B-8EE5-23880DF72B80}"/>
    <dgm:cxn modelId="{B44D6727-18C9-48BD-94C3-246D48685A6C}" srcId="{51BCBF36-E144-49FE-B748-AE99CDCAABD7}" destId="{177EC348-A829-4CAB-A9DE-F9788B8026A5}" srcOrd="1" destOrd="0" parTransId="{3CD29C00-D114-4E7D-A636-90FE5E78D590}" sibTransId="{F9208ED3-C644-47C5-840F-4A28648B3D9E}"/>
    <dgm:cxn modelId="{9F0F0B62-4D24-44F0-8587-9466C92BA697}" srcId="{51BCBF36-E144-49FE-B748-AE99CDCAABD7}" destId="{BEA2B291-107E-438D-9223-616B0CBBB0A6}" srcOrd="2" destOrd="0" parTransId="{D0AC607A-C400-4D4E-AC9D-F599186BC2A6}" sibTransId="{1FF7DAFD-0DBA-4E61-A7FD-3BF3E6B5E7DD}"/>
    <dgm:cxn modelId="{4C34454A-4715-479F-86B6-9A959DF78245}" type="presOf" srcId="{51BCBF36-E144-49FE-B748-AE99CDCAABD7}" destId="{72816029-ADBE-428B-9D22-6FC249E549BC}" srcOrd="0" destOrd="0" presId="urn:microsoft.com/office/officeart/2005/8/layout/vList2"/>
    <dgm:cxn modelId="{BB3CE64A-D771-4F2C-ACF9-2ED2FB8E2056}" type="presOf" srcId="{D3F50FE5-255D-43EF-970A-B25C024FCC78}" destId="{2D059806-7648-4665-8F85-60FD230B7DC3}" srcOrd="0" destOrd="0" presId="urn:microsoft.com/office/officeart/2005/8/layout/vList2"/>
    <dgm:cxn modelId="{43E3EB4C-AB9F-403F-9531-31DFB385A960}" type="presOf" srcId="{BEA2B291-107E-438D-9223-616B0CBBB0A6}" destId="{7AE8A78A-E2B3-4871-8A09-A3187205A238}" srcOrd="0" destOrd="0" presId="urn:microsoft.com/office/officeart/2005/8/layout/vList2"/>
    <dgm:cxn modelId="{93757B4D-1C07-48C2-BB7F-0989AA394A57}" type="presOf" srcId="{A5D69259-0AB7-4183-9F68-B8A0C0AA4DAC}" destId="{2D059806-7648-4665-8F85-60FD230B7DC3}" srcOrd="0" destOrd="1" presId="urn:microsoft.com/office/officeart/2005/8/layout/vList2"/>
    <dgm:cxn modelId="{7BCF1B82-7316-42BC-9739-55FE380CDBF0}" type="presOf" srcId="{C5B1DEE7-22C5-4643-92EB-452C221F04BC}" destId="{2D059806-7648-4665-8F85-60FD230B7DC3}" srcOrd="0" destOrd="2" presId="urn:microsoft.com/office/officeart/2005/8/layout/vList2"/>
    <dgm:cxn modelId="{772E8A86-76F7-4B89-A41F-B6FEE2BA27D0}" type="presOf" srcId="{88B8E1BB-0548-4CEF-8B8E-C77DF273A7A3}" destId="{4B187C92-B9B6-4D78-A869-4D24EF3A3C65}" srcOrd="0" destOrd="0" presId="urn:microsoft.com/office/officeart/2005/8/layout/vList2"/>
    <dgm:cxn modelId="{F88B719E-3C83-49E1-8055-D60243FB8C57}" srcId="{88B8E1BB-0548-4CEF-8B8E-C77DF273A7A3}" destId="{A5D69259-0AB7-4183-9F68-B8A0C0AA4DAC}" srcOrd="1" destOrd="0" parTransId="{40A80FB6-D7FB-4835-8734-1C7345AEA04D}" sibTransId="{7EF126CA-A707-4003-A29C-8BCE57F2EE16}"/>
    <dgm:cxn modelId="{984791A6-0D57-4865-8688-032E5F9DC270}" type="presOf" srcId="{177EC348-A829-4CAB-A9DE-F9788B8026A5}" destId="{E1950694-BF17-4F32-A5A4-EDE70D134435}" srcOrd="0" destOrd="0" presId="urn:microsoft.com/office/officeart/2005/8/layout/vList2"/>
    <dgm:cxn modelId="{E283EED0-E09D-469B-81D5-58820C82A9F9}" srcId="{88B8E1BB-0548-4CEF-8B8E-C77DF273A7A3}" destId="{C5B1DEE7-22C5-4643-92EB-452C221F04BC}" srcOrd="2" destOrd="0" parTransId="{CF38D962-1362-485E-93A7-A1FF09BE0560}" sibTransId="{4A58E86D-187F-4B36-93FC-7FA905B85D91}"/>
    <dgm:cxn modelId="{32ACCBAB-6BBE-4ADC-849B-96B639547565}" type="presParOf" srcId="{72816029-ADBE-428B-9D22-6FC249E549BC}" destId="{4B187C92-B9B6-4D78-A869-4D24EF3A3C65}" srcOrd="0" destOrd="0" presId="urn:microsoft.com/office/officeart/2005/8/layout/vList2"/>
    <dgm:cxn modelId="{F0B04CA7-A0C6-48DB-900D-5F6FF1B912C9}" type="presParOf" srcId="{72816029-ADBE-428B-9D22-6FC249E549BC}" destId="{2D059806-7648-4665-8F85-60FD230B7DC3}" srcOrd="1" destOrd="0" presId="urn:microsoft.com/office/officeart/2005/8/layout/vList2"/>
    <dgm:cxn modelId="{94430EDB-B80E-44C0-95F1-A3DFFBD9C32B}" type="presParOf" srcId="{72816029-ADBE-428B-9D22-6FC249E549BC}" destId="{E1950694-BF17-4F32-A5A4-EDE70D134435}" srcOrd="2" destOrd="0" presId="urn:microsoft.com/office/officeart/2005/8/layout/vList2"/>
    <dgm:cxn modelId="{6E546F21-B800-499A-91D2-1FF9C2388935}" type="presParOf" srcId="{72816029-ADBE-428B-9D22-6FC249E549BC}" destId="{43502BEB-625E-4A11-8795-01F7AA163075}" srcOrd="3" destOrd="0" presId="urn:microsoft.com/office/officeart/2005/8/layout/vList2"/>
    <dgm:cxn modelId="{88B29447-E34F-442D-979B-B1CDFEC18FF4}" type="presParOf" srcId="{72816029-ADBE-428B-9D22-6FC249E549BC}" destId="{7AE8A78A-E2B3-4871-8A09-A3187205A23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0E8E9D20-3120-4489-852A-3E2300883837}"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s-ES"/>
        </a:p>
      </dgm:t>
    </dgm:pt>
    <dgm:pt modelId="{168BE260-981B-4246-8841-5496F1A67137}">
      <dgm:prSet/>
      <dgm:spPr/>
      <dgm:t>
        <a:bodyPr/>
        <a:lstStyle/>
        <a:p>
          <a:r>
            <a:rPr lang="es-ES" dirty="0"/>
            <a:t>Presentación en un mismo individuo de dos o más enfermedades o trastornos distintos. El TDAH se asocia frecuentemente con otros trastornos psiquiátricos.</a:t>
          </a:r>
        </a:p>
      </dgm:t>
    </dgm:pt>
    <dgm:pt modelId="{979D1C75-D7CE-4250-BE5A-28BCB108B52C}" type="parTrans" cxnId="{0FAACECA-613B-4089-9734-EB79A2F9F931}">
      <dgm:prSet/>
      <dgm:spPr/>
      <dgm:t>
        <a:bodyPr/>
        <a:lstStyle/>
        <a:p>
          <a:endParaRPr lang="es-ES"/>
        </a:p>
      </dgm:t>
    </dgm:pt>
    <dgm:pt modelId="{2BD47D6F-6551-4140-A44F-6CF9A6F1D652}" type="sibTrans" cxnId="{0FAACECA-613B-4089-9734-EB79A2F9F931}">
      <dgm:prSet/>
      <dgm:spPr/>
      <dgm:t>
        <a:bodyPr/>
        <a:lstStyle/>
        <a:p>
          <a:endParaRPr lang="es-ES"/>
        </a:p>
      </dgm:t>
    </dgm:pt>
    <dgm:pt modelId="{CBE35A2E-273A-4A7F-ABA9-6DA409BAAD5A}">
      <dgm:prSet/>
      <dgm:spPr/>
      <dgm:t>
        <a:bodyPr/>
        <a:lstStyle/>
        <a:p>
          <a:r>
            <a:rPr lang="es-ES"/>
            <a:t>Se admite que el TDAH </a:t>
          </a:r>
          <a:r>
            <a:rPr lang="ja-JP"/>
            <a:t>“</a:t>
          </a:r>
          <a:r>
            <a:rPr lang="es-ES"/>
            <a:t>puro</a:t>
          </a:r>
          <a:r>
            <a:rPr lang="ja-JP"/>
            <a:t>”</a:t>
          </a:r>
          <a:r>
            <a:rPr lang="es-ES"/>
            <a:t> es algo muy infrecuente. Se calcula que la comorbilidad puede estar presente entre un </a:t>
          </a:r>
          <a:r>
            <a:rPr lang="es-ES" b="1"/>
            <a:t>50% – 80% </a:t>
          </a:r>
          <a:r>
            <a:rPr lang="es-ES"/>
            <a:t>de los casos (Kadesco) y en ocasiones esa comorbilidad es múltiple.</a:t>
          </a:r>
        </a:p>
      </dgm:t>
    </dgm:pt>
    <dgm:pt modelId="{713C8E08-CEA9-49B6-9612-0240289A896C}" type="parTrans" cxnId="{28CBEA52-3385-4E90-9112-2D082F0E373B}">
      <dgm:prSet/>
      <dgm:spPr/>
      <dgm:t>
        <a:bodyPr/>
        <a:lstStyle/>
        <a:p>
          <a:endParaRPr lang="es-ES"/>
        </a:p>
      </dgm:t>
    </dgm:pt>
    <dgm:pt modelId="{9B794B62-1B29-4D07-BBD9-5C88C733558B}" type="sibTrans" cxnId="{28CBEA52-3385-4E90-9112-2D082F0E373B}">
      <dgm:prSet/>
      <dgm:spPr/>
      <dgm:t>
        <a:bodyPr/>
        <a:lstStyle/>
        <a:p>
          <a:endParaRPr lang="es-ES"/>
        </a:p>
      </dgm:t>
    </dgm:pt>
    <dgm:pt modelId="{A1A4D933-4B61-47F3-9FD1-90A0419FA368}">
      <dgm:prSet/>
      <dgm:spPr/>
      <dgm:t>
        <a:bodyPr/>
        <a:lstStyle/>
        <a:p>
          <a:r>
            <a:rPr lang="es-ES"/>
            <a:t>En adolescencia/ edad adulta entre un 25-50% presentan uso abusivo o dependencia de sustancias tóxicas.</a:t>
          </a:r>
        </a:p>
      </dgm:t>
    </dgm:pt>
    <dgm:pt modelId="{E5962A11-3E57-46AA-83D2-69578D7A8E10}" type="parTrans" cxnId="{C4F0634D-7283-4352-91FE-2CDBF6081464}">
      <dgm:prSet/>
      <dgm:spPr/>
      <dgm:t>
        <a:bodyPr/>
        <a:lstStyle/>
        <a:p>
          <a:endParaRPr lang="es-ES"/>
        </a:p>
      </dgm:t>
    </dgm:pt>
    <dgm:pt modelId="{296F4359-62FE-4519-BAF2-D271FD037E58}" type="sibTrans" cxnId="{C4F0634D-7283-4352-91FE-2CDBF6081464}">
      <dgm:prSet/>
      <dgm:spPr/>
      <dgm:t>
        <a:bodyPr/>
        <a:lstStyle/>
        <a:p>
          <a:endParaRPr lang="es-ES"/>
        </a:p>
      </dgm:t>
    </dgm:pt>
    <dgm:pt modelId="{5F98CF9C-1BFB-4279-920A-403700BE8EB2}">
      <dgm:prSet/>
      <dgm:spPr/>
      <dgm:t>
        <a:bodyPr/>
        <a:lstStyle/>
        <a:p>
          <a:r>
            <a:rPr lang="es-ES"/>
            <a:t>La comorbilidad condiciona la presentación clínica, suele complicar el diagnóstico, empeorar la evolución, pronóstico y </a:t>
          </a:r>
          <a:r>
            <a:rPr lang="es-ES" b="1"/>
            <a:t>la respuesta al tratamiento.</a:t>
          </a:r>
          <a:endParaRPr lang="es-ES"/>
        </a:p>
      </dgm:t>
    </dgm:pt>
    <dgm:pt modelId="{B40D62BE-70C1-4E9B-980B-E156E905CF74}" type="parTrans" cxnId="{83B570BA-5D01-43C8-8882-019146078C4E}">
      <dgm:prSet/>
      <dgm:spPr/>
      <dgm:t>
        <a:bodyPr/>
        <a:lstStyle/>
        <a:p>
          <a:endParaRPr lang="es-ES"/>
        </a:p>
      </dgm:t>
    </dgm:pt>
    <dgm:pt modelId="{E7A2ED45-7B10-4BC8-BEC2-9898D6F176C6}" type="sibTrans" cxnId="{83B570BA-5D01-43C8-8882-019146078C4E}">
      <dgm:prSet/>
      <dgm:spPr/>
      <dgm:t>
        <a:bodyPr/>
        <a:lstStyle/>
        <a:p>
          <a:endParaRPr lang="es-ES"/>
        </a:p>
      </dgm:t>
    </dgm:pt>
    <dgm:pt modelId="{95B9E530-FE14-4240-84EA-6AECA9F0FB61}" type="pres">
      <dgm:prSet presAssocID="{0E8E9D20-3120-4489-852A-3E2300883837}" presName="diagram" presStyleCnt="0">
        <dgm:presLayoutVars>
          <dgm:dir/>
          <dgm:resizeHandles val="exact"/>
        </dgm:presLayoutVars>
      </dgm:prSet>
      <dgm:spPr/>
    </dgm:pt>
    <dgm:pt modelId="{79FD9356-3CD6-4F24-8093-F157AA38CF45}" type="pres">
      <dgm:prSet presAssocID="{168BE260-981B-4246-8841-5496F1A67137}" presName="node" presStyleLbl="node1" presStyleIdx="0" presStyleCnt="3">
        <dgm:presLayoutVars>
          <dgm:bulletEnabled val="1"/>
        </dgm:presLayoutVars>
      </dgm:prSet>
      <dgm:spPr/>
    </dgm:pt>
    <dgm:pt modelId="{6F2EDF47-6F79-4A8E-9444-E0E515019269}" type="pres">
      <dgm:prSet presAssocID="{2BD47D6F-6551-4140-A44F-6CF9A6F1D652}" presName="sibTrans" presStyleCnt="0"/>
      <dgm:spPr/>
    </dgm:pt>
    <dgm:pt modelId="{658961DA-E1E0-42C9-BD16-723BA41D009C}" type="pres">
      <dgm:prSet presAssocID="{CBE35A2E-273A-4A7F-ABA9-6DA409BAAD5A}" presName="node" presStyleLbl="node1" presStyleIdx="1" presStyleCnt="3">
        <dgm:presLayoutVars>
          <dgm:bulletEnabled val="1"/>
        </dgm:presLayoutVars>
      </dgm:prSet>
      <dgm:spPr/>
    </dgm:pt>
    <dgm:pt modelId="{67FB58AF-074B-449E-84E2-CF38FA2C5844}" type="pres">
      <dgm:prSet presAssocID="{9B794B62-1B29-4D07-BBD9-5C88C733558B}" presName="sibTrans" presStyleCnt="0"/>
      <dgm:spPr/>
    </dgm:pt>
    <dgm:pt modelId="{5CD270DC-316B-4787-9870-83D54DCE2B45}" type="pres">
      <dgm:prSet presAssocID="{5F98CF9C-1BFB-4279-920A-403700BE8EB2}" presName="node" presStyleLbl="node1" presStyleIdx="2" presStyleCnt="3">
        <dgm:presLayoutVars>
          <dgm:bulletEnabled val="1"/>
        </dgm:presLayoutVars>
      </dgm:prSet>
      <dgm:spPr/>
    </dgm:pt>
  </dgm:ptLst>
  <dgm:cxnLst>
    <dgm:cxn modelId="{C4F0634D-7283-4352-91FE-2CDBF6081464}" srcId="{CBE35A2E-273A-4A7F-ABA9-6DA409BAAD5A}" destId="{A1A4D933-4B61-47F3-9FD1-90A0419FA368}" srcOrd="0" destOrd="0" parTransId="{E5962A11-3E57-46AA-83D2-69578D7A8E10}" sibTransId="{296F4359-62FE-4519-BAF2-D271FD037E58}"/>
    <dgm:cxn modelId="{0089B850-9C35-491C-A699-5FA658126EEC}" type="presOf" srcId="{A1A4D933-4B61-47F3-9FD1-90A0419FA368}" destId="{658961DA-E1E0-42C9-BD16-723BA41D009C}" srcOrd="0" destOrd="1" presId="urn:microsoft.com/office/officeart/2005/8/layout/default"/>
    <dgm:cxn modelId="{28CBEA52-3385-4E90-9112-2D082F0E373B}" srcId="{0E8E9D20-3120-4489-852A-3E2300883837}" destId="{CBE35A2E-273A-4A7F-ABA9-6DA409BAAD5A}" srcOrd="1" destOrd="0" parTransId="{713C8E08-CEA9-49B6-9612-0240289A896C}" sibTransId="{9B794B62-1B29-4D07-BBD9-5C88C733558B}"/>
    <dgm:cxn modelId="{A0BBFC91-DADC-4FAD-AA4D-77CF3CC620DC}" type="presOf" srcId="{CBE35A2E-273A-4A7F-ABA9-6DA409BAAD5A}" destId="{658961DA-E1E0-42C9-BD16-723BA41D009C}" srcOrd="0" destOrd="0" presId="urn:microsoft.com/office/officeart/2005/8/layout/default"/>
    <dgm:cxn modelId="{B1568D98-E8BF-4871-8BCD-ACBB2F46F305}" type="presOf" srcId="{5F98CF9C-1BFB-4279-920A-403700BE8EB2}" destId="{5CD270DC-316B-4787-9870-83D54DCE2B45}" srcOrd="0" destOrd="0" presId="urn:microsoft.com/office/officeart/2005/8/layout/default"/>
    <dgm:cxn modelId="{90114CAF-A522-44BE-AC7E-502630767CBA}" type="presOf" srcId="{168BE260-981B-4246-8841-5496F1A67137}" destId="{79FD9356-3CD6-4F24-8093-F157AA38CF45}" srcOrd="0" destOrd="0" presId="urn:microsoft.com/office/officeart/2005/8/layout/default"/>
    <dgm:cxn modelId="{83B570BA-5D01-43C8-8882-019146078C4E}" srcId="{0E8E9D20-3120-4489-852A-3E2300883837}" destId="{5F98CF9C-1BFB-4279-920A-403700BE8EB2}" srcOrd="2" destOrd="0" parTransId="{B40D62BE-70C1-4E9B-980B-E156E905CF74}" sibTransId="{E7A2ED45-7B10-4BC8-BEC2-9898D6F176C6}"/>
    <dgm:cxn modelId="{0FAACECA-613B-4089-9734-EB79A2F9F931}" srcId="{0E8E9D20-3120-4489-852A-3E2300883837}" destId="{168BE260-981B-4246-8841-5496F1A67137}" srcOrd="0" destOrd="0" parTransId="{979D1C75-D7CE-4250-BE5A-28BCB108B52C}" sibTransId="{2BD47D6F-6551-4140-A44F-6CF9A6F1D652}"/>
    <dgm:cxn modelId="{07724AE1-9D21-4516-B52F-8B29B3266A36}" type="presOf" srcId="{0E8E9D20-3120-4489-852A-3E2300883837}" destId="{95B9E530-FE14-4240-84EA-6AECA9F0FB61}" srcOrd="0" destOrd="0" presId="urn:microsoft.com/office/officeart/2005/8/layout/default"/>
    <dgm:cxn modelId="{2F6B557E-44C2-4F8E-B31E-AC91B84C022C}" type="presParOf" srcId="{95B9E530-FE14-4240-84EA-6AECA9F0FB61}" destId="{79FD9356-3CD6-4F24-8093-F157AA38CF45}" srcOrd="0" destOrd="0" presId="urn:microsoft.com/office/officeart/2005/8/layout/default"/>
    <dgm:cxn modelId="{32A484BC-DAB6-4B8D-B029-BD91A5DAB950}" type="presParOf" srcId="{95B9E530-FE14-4240-84EA-6AECA9F0FB61}" destId="{6F2EDF47-6F79-4A8E-9444-E0E515019269}" srcOrd="1" destOrd="0" presId="urn:microsoft.com/office/officeart/2005/8/layout/default"/>
    <dgm:cxn modelId="{D3444722-B1B4-46C2-8D6A-0D9137996F1F}" type="presParOf" srcId="{95B9E530-FE14-4240-84EA-6AECA9F0FB61}" destId="{658961DA-E1E0-42C9-BD16-723BA41D009C}" srcOrd="2" destOrd="0" presId="urn:microsoft.com/office/officeart/2005/8/layout/default"/>
    <dgm:cxn modelId="{D5DBD60D-78C7-4A13-8701-0621435AF5D2}" type="presParOf" srcId="{95B9E530-FE14-4240-84EA-6AECA9F0FB61}" destId="{67FB58AF-074B-449E-84E2-CF38FA2C5844}" srcOrd="3" destOrd="0" presId="urn:microsoft.com/office/officeart/2005/8/layout/default"/>
    <dgm:cxn modelId="{2E23F13D-2966-4077-BEA5-FF1CFBCEB664}" type="presParOf" srcId="{95B9E530-FE14-4240-84EA-6AECA9F0FB61}" destId="{5CD270DC-316B-4787-9870-83D54DCE2B45}"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52915BD0-4680-410F-8B6C-FAB48A2E61F8}"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s-ES"/>
        </a:p>
      </dgm:t>
    </dgm:pt>
    <dgm:pt modelId="{83D10D76-49C4-4040-9F62-B501A8D6AABD}">
      <dgm:prSet/>
      <dgm:spPr/>
      <dgm:t>
        <a:bodyPr/>
        <a:lstStyle/>
        <a:p>
          <a:r>
            <a:rPr lang="es-ES" b="1" dirty="0"/>
            <a:t>FACTORES RELACIONADOS  CON LAS </a:t>
          </a:r>
          <a:r>
            <a:rPr lang="es-ES" b="1" dirty="0">
              <a:solidFill>
                <a:schemeClr val="bg1"/>
              </a:solidFill>
            </a:rPr>
            <a:t>CARACTERÍSTICAS DEL  TDAH</a:t>
          </a:r>
          <a:r>
            <a:rPr lang="es-ES" dirty="0">
              <a:solidFill>
                <a:schemeClr val="bg1"/>
              </a:solidFill>
            </a:rPr>
            <a:t> QUE FAVORECEN O</a:t>
          </a:r>
          <a:r>
            <a:rPr lang="es-ES" dirty="0"/>
            <a:t> </a:t>
          </a:r>
          <a:r>
            <a:rPr lang="es-ES" b="1" dirty="0"/>
            <a:t>AUMENTAN LA FRECUENCIA </a:t>
          </a:r>
          <a:r>
            <a:rPr lang="es-ES" dirty="0"/>
            <a:t>DE COMORBILIDAD</a:t>
          </a:r>
          <a:r>
            <a:rPr lang="es-ES" b="1" dirty="0"/>
            <a:t> CON OTROS TRASTORNOS PSIQUIÁTRICOS</a:t>
          </a:r>
          <a:endParaRPr lang="es-ES" dirty="0"/>
        </a:p>
      </dgm:t>
    </dgm:pt>
    <dgm:pt modelId="{A09E515E-359E-4A02-A30B-3681BB2C210B}" type="parTrans" cxnId="{72EC41B8-9E22-4248-AC1E-392DED5747C9}">
      <dgm:prSet/>
      <dgm:spPr/>
      <dgm:t>
        <a:bodyPr/>
        <a:lstStyle/>
        <a:p>
          <a:endParaRPr lang="es-ES"/>
        </a:p>
      </dgm:t>
    </dgm:pt>
    <dgm:pt modelId="{FBAD8FC2-61BD-4B06-AFDF-F08EF0B625E5}" type="sibTrans" cxnId="{72EC41B8-9E22-4248-AC1E-392DED5747C9}">
      <dgm:prSet/>
      <dgm:spPr/>
      <dgm:t>
        <a:bodyPr/>
        <a:lstStyle/>
        <a:p>
          <a:endParaRPr lang="es-ES"/>
        </a:p>
      </dgm:t>
    </dgm:pt>
    <dgm:pt modelId="{B7738B63-157E-4F46-B608-F0422B2BEEB9}">
      <dgm:prSet/>
      <dgm:spPr/>
      <dgm:t>
        <a:bodyPr/>
        <a:lstStyle/>
        <a:p>
          <a:r>
            <a:rPr lang="es-ES" b="0" dirty="0"/>
            <a:t>Presentación y/o subtipo combinado.</a:t>
          </a:r>
        </a:p>
      </dgm:t>
    </dgm:pt>
    <dgm:pt modelId="{3549BE0F-E707-4524-807E-340AD295B5CF}" type="parTrans" cxnId="{529EA336-DF6A-4910-A5E5-BA2574DEA72E}">
      <dgm:prSet/>
      <dgm:spPr/>
      <dgm:t>
        <a:bodyPr/>
        <a:lstStyle/>
        <a:p>
          <a:endParaRPr lang="es-ES"/>
        </a:p>
      </dgm:t>
    </dgm:pt>
    <dgm:pt modelId="{9AD8C05F-DD38-4F35-847F-3491A6A3C9C9}" type="sibTrans" cxnId="{529EA336-DF6A-4910-A5E5-BA2574DEA72E}">
      <dgm:prSet/>
      <dgm:spPr/>
      <dgm:t>
        <a:bodyPr/>
        <a:lstStyle/>
        <a:p>
          <a:endParaRPr lang="es-ES"/>
        </a:p>
      </dgm:t>
    </dgm:pt>
    <dgm:pt modelId="{386F49C7-8E57-4BCA-A511-B0E566D58A76}">
      <dgm:prSet/>
      <dgm:spPr/>
      <dgm:t>
        <a:bodyPr/>
        <a:lstStyle/>
        <a:p>
          <a:r>
            <a:rPr lang="es-ES" b="0" dirty="0"/>
            <a:t>Inicio precoz.</a:t>
          </a:r>
        </a:p>
      </dgm:t>
    </dgm:pt>
    <dgm:pt modelId="{A8BC87F7-05C0-4E53-A15E-4818786E9ED2}" type="parTrans" cxnId="{0C59927A-FD78-469C-B924-6698C7467335}">
      <dgm:prSet/>
      <dgm:spPr/>
      <dgm:t>
        <a:bodyPr/>
        <a:lstStyle/>
        <a:p>
          <a:endParaRPr lang="es-ES"/>
        </a:p>
      </dgm:t>
    </dgm:pt>
    <dgm:pt modelId="{0A8252DD-3B51-4630-B186-A10110CDE739}" type="sibTrans" cxnId="{0C59927A-FD78-469C-B924-6698C7467335}">
      <dgm:prSet/>
      <dgm:spPr/>
      <dgm:t>
        <a:bodyPr/>
        <a:lstStyle/>
        <a:p>
          <a:endParaRPr lang="es-ES"/>
        </a:p>
      </dgm:t>
    </dgm:pt>
    <dgm:pt modelId="{32969885-2F76-4BA4-83CF-7522CF684AD1}">
      <dgm:prSet/>
      <dgm:spPr/>
      <dgm:t>
        <a:bodyPr/>
        <a:lstStyle/>
        <a:p>
          <a:r>
            <a:rPr lang="es-ES" b="0" dirty="0"/>
            <a:t>Grado severo.</a:t>
          </a:r>
        </a:p>
      </dgm:t>
    </dgm:pt>
    <dgm:pt modelId="{E2413E55-55E6-4F7C-94AD-D32DB1E3FD68}" type="parTrans" cxnId="{5F6913EC-969E-4EE2-A5FD-BBECD34B9CFD}">
      <dgm:prSet/>
      <dgm:spPr/>
      <dgm:t>
        <a:bodyPr/>
        <a:lstStyle/>
        <a:p>
          <a:endParaRPr lang="es-ES"/>
        </a:p>
      </dgm:t>
    </dgm:pt>
    <dgm:pt modelId="{955C2F22-49C8-48DE-8928-D685EE05BB94}" type="sibTrans" cxnId="{5F6913EC-969E-4EE2-A5FD-BBECD34B9CFD}">
      <dgm:prSet/>
      <dgm:spPr/>
      <dgm:t>
        <a:bodyPr/>
        <a:lstStyle/>
        <a:p>
          <a:endParaRPr lang="es-ES"/>
        </a:p>
      </dgm:t>
    </dgm:pt>
    <dgm:pt modelId="{ABED378C-D8A4-4456-A9C9-3661F372BADA}">
      <dgm:prSet/>
      <dgm:spPr/>
      <dgm:t>
        <a:bodyPr/>
        <a:lstStyle/>
        <a:p>
          <a:r>
            <a:rPr lang="es-ES" b="0" dirty="0"/>
            <a:t>Larga evolución.</a:t>
          </a:r>
        </a:p>
      </dgm:t>
    </dgm:pt>
    <dgm:pt modelId="{71422F66-CD94-46F7-BA22-BD08442BD9D4}" type="parTrans" cxnId="{E4D58A64-C436-4245-BBCA-FC770B855221}">
      <dgm:prSet/>
      <dgm:spPr/>
      <dgm:t>
        <a:bodyPr/>
        <a:lstStyle/>
        <a:p>
          <a:endParaRPr lang="es-ES"/>
        </a:p>
      </dgm:t>
    </dgm:pt>
    <dgm:pt modelId="{9642639C-0D0E-4B11-8BAD-8105FB6D5B65}" type="sibTrans" cxnId="{E4D58A64-C436-4245-BBCA-FC770B855221}">
      <dgm:prSet/>
      <dgm:spPr/>
      <dgm:t>
        <a:bodyPr/>
        <a:lstStyle/>
        <a:p>
          <a:endParaRPr lang="es-ES"/>
        </a:p>
      </dgm:t>
    </dgm:pt>
    <dgm:pt modelId="{591BC4EE-16B1-4944-BA7C-9ACB8A14568A}">
      <dgm:prSet/>
      <dgm:spPr/>
      <dgm:t>
        <a:bodyPr/>
        <a:lstStyle/>
        <a:p>
          <a:r>
            <a:rPr lang="es-ES" b="0" dirty="0"/>
            <a:t>Que cursa con agresividad</a:t>
          </a:r>
        </a:p>
      </dgm:t>
    </dgm:pt>
    <dgm:pt modelId="{9782EE8C-1033-4CB7-AAEE-F0BAB6935239}" type="parTrans" cxnId="{8CC0BC86-D95E-4B05-AAC4-06E28ED7E5EE}">
      <dgm:prSet/>
      <dgm:spPr/>
      <dgm:t>
        <a:bodyPr/>
        <a:lstStyle/>
        <a:p>
          <a:endParaRPr lang="es-ES"/>
        </a:p>
      </dgm:t>
    </dgm:pt>
    <dgm:pt modelId="{CAB1E369-C892-45AB-810A-F44124D4A099}" type="sibTrans" cxnId="{8CC0BC86-D95E-4B05-AAC4-06E28ED7E5EE}">
      <dgm:prSet/>
      <dgm:spPr/>
      <dgm:t>
        <a:bodyPr/>
        <a:lstStyle/>
        <a:p>
          <a:endParaRPr lang="es-ES"/>
        </a:p>
      </dgm:t>
    </dgm:pt>
    <dgm:pt modelId="{EF705449-095D-4D22-A523-88A8DDAA9C7A}">
      <dgm:prSet/>
      <dgm:spPr/>
      <dgm:t>
        <a:bodyPr/>
        <a:lstStyle/>
        <a:p>
          <a:r>
            <a:rPr lang="es-ES" b="0" dirty="0"/>
            <a:t>Tratamiento tardío.</a:t>
          </a:r>
        </a:p>
      </dgm:t>
    </dgm:pt>
    <dgm:pt modelId="{12B144C5-0E11-41DC-ADB1-C032623FFEC3}" type="parTrans" cxnId="{6211099F-BFB4-4ED7-8CFF-73834DF4BB9D}">
      <dgm:prSet/>
      <dgm:spPr/>
      <dgm:t>
        <a:bodyPr/>
        <a:lstStyle/>
        <a:p>
          <a:endParaRPr lang="es-ES"/>
        </a:p>
      </dgm:t>
    </dgm:pt>
    <dgm:pt modelId="{AE97042E-4FEC-422E-8C95-0266DE1D1506}" type="sibTrans" cxnId="{6211099F-BFB4-4ED7-8CFF-73834DF4BB9D}">
      <dgm:prSet/>
      <dgm:spPr/>
      <dgm:t>
        <a:bodyPr/>
        <a:lstStyle/>
        <a:p>
          <a:endParaRPr lang="es-ES"/>
        </a:p>
      </dgm:t>
    </dgm:pt>
    <dgm:pt modelId="{266CF11E-508E-4735-918F-FD7F17022115}">
      <dgm:prSet/>
      <dgm:spPr/>
      <dgm:t>
        <a:bodyPr/>
        <a:lstStyle/>
        <a:p>
          <a:r>
            <a:rPr lang="es-ES" b="1" dirty="0">
              <a:latin typeface="Arial" panose="020B0604020202020204" pitchFamily="34" charset="0"/>
              <a:cs typeface="Arial" panose="020B0604020202020204" pitchFamily="34" charset="0"/>
            </a:rPr>
            <a:t>cuanto más tarde empiece a tratarse el TDAH, mayor es el riesgo de comorbilidad.</a:t>
          </a:r>
          <a:endParaRPr lang="es-ES" b="1" dirty="0"/>
        </a:p>
      </dgm:t>
    </dgm:pt>
    <dgm:pt modelId="{FCED20C1-C11F-423B-8AD7-0E3B11B68BE0}" type="parTrans" cxnId="{A93D699F-A30E-4B91-8610-9D2479E721EC}">
      <dgm:prSet/>
      <dgm:spPr/>
      <dgm:t>
        <a:bodyPr/>
        <a:lstStyle/>
        <a:p>
          <a:endParaRPr lang="es-ES"/>
        </a:p>
      </dgm:t>
    </dgm:pt>
    <dgm:pt modelId="{126773BA-0FD5-4771-A890-CCC9F65196D9}" type="sibTrans" cxnId="{A93D699F-A30E-4B91-8610-9D2479E721EC}">
      <dgm:prSet/>
      <dgm:spPr/>
      <dgm:t>
        <a:bodyPr/>
        <a:lstStyle/>
        <a:p>
          <a:endParaRPr lang="es-ES"/>
        </a:p>
      </dgm:t>
    </dgm:pt>
    <dgm:pt modelId="{3AF271C0-2F7D-4BE9-82EC-F0D12B9AA5F6}" type="pres">
      <dgm:prSet presAssocID="{52915BD0-4680-410F-8B6C-FAB48A2E61F8}" presName="Name0" presStyleCnt="0">
        <dgm:presLayoutVars>
          <dgm:dir/>
          <dgm:animLvl val="lvl"/>
          <dgm:resizeHandles val="exact"/>
        </dgm:presLayoutVars>
      </dgm:prSet>
      <dgm:spPr/>
    </dgm:pt>
    <dgm:pt modelId="{4B2C5E76-712A-48E6-B17E-EE3A72D1FEB0}" type="pres">
      <dgm:prSet presAssocID="{83D10D76-49C4-4040-9F62-B501A8D6AABD}" presName="linNode" presStyleCnt="0"/>
      <dgm:spPr/>
    </dgm:pt>
    <dgm:pt modelId="{AC93BB47-716E-4328-8CEF-045C6E410026}" type="pres">
      <dgm:prSet presAssocID="{83D10D76-49C4-4040-9F62-B501A8D6AABD}" presName="parentText" presStyleLbl="node1" presStyleIdx="0" presStyleCnt="1">
        <dgm:presLayoutVars>
          <dgm:chMax val="1"/>
          <dgm:bulletEnabled val="1"/>
        </dgm:presLayoutVars>
      </dgm:prSet>
      <dgm:spPr/>
    </dgm:pt>
    <dgm:pt modelId="{AA7E70C7-6274-4408-8365-D00C280A2A49}" type="pres">
      <dgm:prSet presAssocID="{83D10D76-49C4-4040-9F62-B501A8D6AABD}" presName="descendantText" presStyleLbl="alignAccFollowNode1" presStyleIdx="0" presStyleCnt="1">
        <dgm:presLayoutVars>
          <dgm:bulletEnabled val="1"/>
        </dgm:presLayoutVars>
      </dgm:prSet>
      <dgm:spPr/>
    </dgm:pt>
  </dgm:ptLst>
  <dgm:cxnLst>
    <dgm:cxn modelId="{70814C35-E575-4A55-B956-4BA6FC948B85}" type="presOf" srcId="{591BC4EE-16B1-4944-BA7C-9ACB8A14568A}" destId="{AA7E70C7-6274-4408-8365-D00C280A2A49}" srcOrd="0" destOrd="4" presId="urn:microsoft.com/office/officeart/2005/8/layout/vList5"/>
    <dgm:cxn modelId="{529EA336-DF6A-4910-A5E5-BA2574DEA72E}" srcId="{83D10D76-49C4-4040-9F62-B501A8D6AABD}" destId="{B7738B63-157E-4F46-B608-F0422B2BEEB9}" srcOrd="0" destOrd="0" parTransId="{3549BE0F-E707-4524-807E-340AD295B5CF}" sibTransId="{9AD8C05F-DD38-4F35-847F-3491A6A3C9C9}"/>
    <dgm:cxn modelId="{1E348543-AF99-4FCB-86D7-3F37A6CBDEB6}" type="presOf" srcId="{386F49C7-8E57-4BCA-A511-B0E566D58A76}" destId="{AA7E70C7-6274-4408-8365-D00C280A2A49}" srcOrd="0" destOrd="1" presId="urn:microsoft.com/office/officeart/2005/8/layout/vList5"/>
    <dgm:cxn modelId="{E4D58A64-C436-4245-BBCA-FC770B855221}" srcId="{83D10D76-49C4-4040-9F62-B501A8D6AABD}" destId="{ABED378C-D8A4-4456-A9C9-3661F372BADA}" srcOrd="3" destOrd="0" parTransId="{71422F66-CD94-46F7-BA22-BD08442BD9D4}" sibTransId="{9642639C-0D0E-4B11-8BAD-8105FB6D5B65}"/>
    <dgm:cxn modelId="{7DD7204B-A157-421F-8196-3AEBB850B08A}" type="presOf" srcId="{32969885-2F76-4BA4-83CF-7522CF684AD1}" destId="{AA7E70C7-6274-4408-8365-D00C280A2A49}" srcOrd="0" destOrd="2" presId="urn:microsoft.com/office/officeart/2005/8/layout/vList5"/>
    <dgm:cxn modelId="{EC1B924D-C5D6-4410-A371-AF66E6D18301}" type="presOf" srcId="{266CF11E-508E-4735-918F-FD7F17022115}" destId="{AA7E70C7-6274-4408-8365-D00C280A2A49}" srcOrd="0" destOrd="6" presId="urn:microsoft.com/office/officeart/2005/8/layout/vList5"/>
    <dgm:cxn modelId="{E36E7171-60BC-45DC-81FF-9D598151FF4D}" type="presOf" srcId="{83D10D76-49C4-4040-9F62-B501A8D6AABD}" destId="{AC93BB47-716E-4328-8CEF-045C6E410026}" srcOrd="0" destOrd="0" presId="urn:microsoft.com/office/officeart/2005/8/layout/vList5"/>
    <dgm:cxn modelId="{0C59927A-FD78-469C-B924-6698C7467335}" srcId="{83D10D76-49C4-4040-9F62-B501A8D6AABD}" destId="{386F49C7-8E57-4BCA-A511-B0E566D58A76}" srcOrd="1" destOrd="0" parTransId="{A8BC87F7-05C0-4E53-A15E-4818786E9ED2}" sibTransId="{0A8252DD-3B51-4630-B186-A10110CDE739}"/>
    <dgm:cxn modelId="{8CC0BC86-D95E-4B05-AAC4-06E28ED7E5EE}" srcId="{83D10D76-49C4-4040-9F62-B501A8D6AABD}" destId="{591BC4EE-16B1-4944-BA7C-9ACB8A14568A}" srcOrd="4" destOrd="0" parTransId="{9782EE8C-1033-4CB7-AAEE-F0BAB6935239}" sibTransId="{CAB1E369-C892-45AB-810A-F44124D4A099}"/>
    <dgm:cxn modelId="{BC512F90-4A05-4F33-BAD3-2034CE043C49}" type="presOf" srcId="{B7738B63-157E-4F46-B608-F0422B2BEEB9}" destId="{AA7E70C7-6274-4408-8365-D00C280A2A49}" srcOrd="0" destOrd="0" presId="urn:microsoft.com/office/officeart/2005/8/layout/vList5"/>
    <dgm:cxn modelId="{5DDEF997-2F82-4DBE-A772-5A16104566AA}" type="presOf" srcId="{52915BD0-4680-410F-8B6C-FAB48A2E61F8}" destId="{3AF271C0-2F7D-4BE9-82EC-F0D12B9AA5F6}" srcOrd="0" destOrd="0" presId="urn:microsoft.com/office/officeart/2005/8/layout/vList5"/>
    <dgm:cxn modelId="{6211099F-BFB4-4ED7-8CFF-73834DF4BB9D}" srcId="{83D10D76-49C4-4040-9F62-B501A8D6AABD}" destId="{EF705449-095D-4D22-A523-88A8DDAA9C7A}" srcOrd="5" destOrd="0" parTransId="{12B144C5-0E11-41DC-ADB1-C032623FFEC3}" sibTransId="{AE97042E-4FEC-422E-8C95-0266DE1D1506}"/>
    <dgm:cxn modelId="{A93D699F-A30E-4B91-8610-9D2479E721EC}" srcId="{EF705449-095D-4D22-A523-88A8DDAA9C7A}" destId="{266CF11E-508E-4735-918F-FD7F17022115}" srcOrd="0" destOrd="0" parTransId="{FCED20C1-C11F-423B-8AD7-0E3B11B68BE0}" sibTransId="{126773BA-0FD5-4771-A890-CCC9F65196D9}"/>
    <dgm:cxn modelId="{72EC41B8-9E22-4248-AC1E-392DED5747C9}" srcId="{52915BD0-4680-410F-8B6C-FAB48A2E61F8}" destId="{83D10D76-49C4-4040-9F62-B501A8D6AABD}" srcOrd="0" destOrd="0" parTransId="{A09E515E-359E-4A02-A30B-3681BB2C210B}" sibTransId="{FBAD8FC2-61BD-4B06-AFDF-F08EF0B625E5}"/>
    <dgm:cxn modelId="{F32027CC-8F71-499C-977A-601D4D3ED830}" type="presOf" srcId="{ABED378C-D8A4-4456-A9C9-3661F372BADA}" destId="{AA7E70C7-6274-4408-8365-D00C280A2A49}" srcOrd="0" destOrd="3" presId="urn:microsoft.com/office/officeart/2005/8/layout/vList5"/>
    <dgm:cxn modelId="{5F6913EC-969E-4EE2-A5FD-BBECD34B9CFD}" srcId="{83D10D76-49C4-4040-9F62-B501A8D6AABD}" destId="{32969885-2F76-4BA4-83CF-7522CF684AD1}" srcOrd="2" destOrd="0" parTransId="{E2413E55-55E6-4F7C-94AD-D32DB1E3FD68}" sibTransId="{955C2F22-49C8-48DE-8928-D685EE05BB94}"/>
    <dgm:cxn modelId="{49D411FC-C056-4980-A491-10B7D6B9A0C4}" type="presOf" srcId="{EF705449-095D-4D22-A523-88A8DDAA9C7A}" destId="{AA7E70C7-6274-4408-8365-D00C280A2A49}" srcOrd="0" destOrd="5" presId="urn:microsoft.com/office/officeart/2005/8/layout/vList5"/>
    <dgm:cxn modelId="{C03B3B2F-FDEB-446B-853F-6E321E39E47E}" type="presParOf" srcId="{3AF271C0-2F7D-4BE9-82EC-F0D12B9AA5F6}" destId="{4B2C5E76-712A-48E6-B17E-EE3A72D1FEB0}" srcOrd="0" destOrd="0" presId="urn:microsoft.com/office/officeart/2005/8/layout/vList5"/>
    <dgm:cxn modelId="{405FAFCE-E564-44A0-B1ED-75292E929AF3}" type="presParOf" srcId="{4B2C5E76-712A-48E6-B17E-EE3A72D1FEB0}" destId="{AC93BB47-716E-4328-8CEF-045C6E410026}" srcOrd="0" destOrd="0" presId="urn:microsoft.com/office/officeart/2005/8/layout/vList5"/>
    <dgm:cxn modelId="{0ED77C5C-1F98-4006-B99A-AFE0B8A8A4B1}" type="presParOf" srcId="{4B2C5E76-712A-48E6-B17E-EE3A72D1FEB0}" destId="{AA7E70C7-6274-4408-8365-D00C280A2A4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346DDE04-5603-4CC4-BBCB-9534551D0BCA}"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s-ES"/>
        </a:p>
      </dgm:t>
    </dgm:pt>
    <dgm:pt modelId="{0972C073-9171-4983-B786-994E41E89AD1}">
      <dgm:prSet/>
      <dgm:spPr/>
      <dgm:t>
        <a:bodyPr/>
        <a:lstStyle/>
        <a:p>
          <a:r>
            <a:rPr lang="es-ES" b="1"/>
            <a:t>FACTORES RELACIONADOS  CON LAS </a:t>
          </a:r>
          <a:r>
            <a:rPr lang="es-ES"/>
            <a:t>CARACTERÍSTICAS DE LA  PERSONA QUE </a:t>
          </a:r>
          <a:r>
            <a:rPr lang="es-ES" b="1"/>
            <a:t>AUMENTAN LA FRECUENCIA  </a:t>
          </a:r>
          <a:r>
            <a:rPr lang="es-ES"/>
            <a:t>DE COMORBILIDAD</a:t>
          </a:r>
          <a:r>
            <a:rPr lang="es-ES" b="1"/>
            <a:t> CON OTROS TRASTORNOS PSIQUIÁTRICOS</a:t>
          </a:r>
          <a:br>
            <a:rPr lang="es-ES" b="1"/>
          </a:br>
          <a:endParaRPr lang="es-ES"/>
        </a:p>
      </dgm:t>
    </dgm:pt>
    <dgm:pt modelId="{A1352110-E8D2-472E-AB98-8CB93DAA95A5}" type="parTrans" cxnId="{83809CD5-FECE-43A7-BF04-DA15FCE43D61}">
      <dgm:prSet/>
      <dgm:spPr/>
      <dgm:t>
        <a:bodyPr/>
        <a:lstStyle/>
        <a:p>
          <a:endParaRPr lang="es-ES"/>
        </a:p>
      </dgm:t>
    </dgm:pt>
    <dgm:pt modelId="{E89072C4-FBD0-401F-A6D8-22EAA21C8AB8}" type="sibTrans" cxnId="{83809CD5-FECE-43A7-BF04-DA15FCE43D61}">
      <dgm:prSet/>
      <dgm:spPr/>
      <dgm:t>
        <a:bodyPr/>
        <a:lstStyle/>
        <a:p>
          <a:endParaRPr lang="es-ES"/>
        </a:p>
      </dgm:t>
    </dgm:pt>
    <dgm:pt modelId="{C5D0D34D-597D-4B76-ACDC-13F9A8F43316}">
      <dgm:prSet/>
      <dgm:spPr/>
      <dgm:t>
        <a:bodyPr/>
        <a:lstStyle/>
        <a:p>
          <a:r>
            <a:rPr lang="es-ES" b="1" dirty="0"/>
            <a:t>Varones</a:t>
          </a:r>
          <a:endParaRPr lang="es-ES" dirty="0"/>
        </a:p>
      </dgm:t>
    </dgm:pt>
    <dgm:pt modelId="{9E39959A-986D-4209-88FC-A4BCA3223C74}" type="parTrans" cxnId="{640137E7-98EA-4CBA-BD18-94EBFC8188A4}">
      <dgm:prSet/>
      <dgm:spPr/>
      <dgm:t>
        <a:bodyPr/>
        <a:lstStyle/>
        <a:p>
          <a:endParaRPr lang="es-ES"/>
        </a:p>
      </dgm:t>
    </dgm:pt>
    <dgm:pt modelId="{0F5C8949-B5DE-403F-8126-3E34DE1F5644}" type="sibTrans" cxnId="{640137E7-98EA-4CBA-BD18-94EBFC8188A4}">
      <dgm:prSet/>
      <dgm:spPr/>
      <dgm:t>
        <a:bodyPr/>
        <a:lstStyle/>
        <a:p>
          <a:endParaRPr lang="es-ES"/>
        </a:p>
      </dgm:t>
    </dgm:pt>
    <dgm:pt modelId="{8A17BCDC-8E91-4775-B40F-045737CF9F7C}">
      <dgm:prSet/>
      <dgm:spPr/>
      <dgm:t>
        <a:bodyPr/>
        <a:lstStyle/>
        <a:p>
          <a:r>
            <a:rPr lang="es-ES" b="1" dirty="0"/>
            <a:t>Adolescencia </a:t>
          </a:r>
          <a:r>
            <a:rPr lang="es-ES" dirty="0"/>
            <a:t>como etapa de vulnerabilidad neuropsicológica.</a:t>
          </a:r>
        </a:p>
      </dgm:t>
    </dgm:pt>
    <dgm:pt modelId="{C8000712-B53F-4A52-BF9D-29F18DB12EA3}" type="parTrans" cxnId="{DD208879-93FA-4A25-9F93-5DE975D49905}">
      <dgm:prSet/>
      <dgm:spPr/>
      <dgm:t>
        <a:bodyPr/>
        <a:lstStyle/>
        <a:p>
          <a:endParaRPr lang="es-ES"/>
        </a:p>
      </dgm:t>
    </dgm:pt>
    <dgm:pt modelId="{144F959A-01F3-46B3-9524-294BF499D54C}" type="sibTrans" cxnId="{DD208879-93FA-4A25-9F93-5DE975D49905}">
      <dgm:prSet/>
      <dgm:spPr/>
      <dgm:t>
        <a:bodyPr/>
        <a:lstStyle/>
        <a:p>
          <a:endParaRPr lang="es-ES"/>
        </a:p>
      </dgm:t>
    </dgm:pt>
    <dgm:pt modelId="{D2188944-38EF-440C-9E91-53436D8D501C}">
      <dgm:prSet/>
      <dgm:spPr/>
      <dgm:t>
        <a:bodyPr/>
        <a:lstStyle/>
        <a:p>
          <a:r>
            <a:rPr lang="es-ES" b="1" dirty="0"/>
            <a:t>Trastornos específicos del aprendizaje </a:t>
          </a:r>
          <a:r>
            <a:rPr lang="es-ES" dirty="0"/>
            <a:t>(lectoescritura y matemáticas). </a:t>
          </a:r>
        </a:p>
      </dgm:t>
    </dgm:pt>
    <dgm:pt modelId="{367B855E-81FD-4F76-9371-1E6D71D55323}" type="parTrans" cxnId="{667DB4A0-CD7B-4DF9-8560-472184E6C238}">
      <dgm:prSet/>
      <dgm:spPr/>
      <dgm:t>
        <a:bodyPr/>
        <a:lstStyle/>
        <a:p>
          <a:endParaRPr lang="es-ES"/>
        </a:p>
      </dgm:t>
    </dgm:pt>
    <dgm:pt modelId="{704443C7-BE11-41D8-ACB5-17DEACBC7A32}" type="sibTrans" cxnId="{667DB4A0-CD7B-4DF9-8560-472184E6C238}">
      <dgm:prSet/>
      <dgm:spPr/>
      <dgm:t>
        <a:bodyPr/>
        <a:lstStyle/>
        <a:p>
          <a:endParaRPr lang="es-ES"/>
        </a:p>
      </dgm:t>
    </dgm:pt>
    <dgm:pt modelId="{FB4DB33D-2700-4E6A-B4F7-5437FE85F9B2}">
      <dgm:prSet/>
      <dgm:spPr/>
      <dgm:t>
        <a:bodyPr/>
        <a:lstStyle/>
        <a:p>
          <a:r>
            <a:rPr lang="es-ES" b="1" dirty="0"/>
            <a:t>Cuanto mayor sea la edad del paciente</a:t>
          </a:r>
          <a:endParaRPr lang="es-ES" dirty="0"/>
        </a:p>
      </dgm:t>
    </dgm:pt>
    <dgm:pt modelId="{1254532C-20D0-4063-885B-EA646DDE9C6C}" type="parTrans" cxnId="{9E38A446-A50E-44C7-AFEA-30A5F5155D3C}">
      <dgm:prSet/>
      <dgm:spPr/>
      <dgm:t>
        <a:bodyPr/>
        <a:lstStyle/>
        <a:p>
          <a:endParaRPr lang="es-ES"/>
        </a:p>
      </dgm:t>
    </dgm:pt>
    <dgm:pt modelId="{12FB5566-AD4C-42E2-884E-0131896D779F}" type="sibTrans" cxnId="{9E38A446-A50E-44C7-AFEA-30A5F5155D3C}">
      <dgm:prSet/>
      <dgm:spPr/>
      <dgm:t>
        <a:bodyPr/>
        <a:lstStyle/>
        <a:p>
          <a:endParaRPr lang="es-ES"/>
        </a:p>
      </dgm:t>
    </dgm:pt>
    <dgm:pt modelId="{0820BAFB-5C85-45AA-AA2F-FF4B10A9C9DC}">
      <dgm:prSet/>
      <dgm:spPr/>
      <dgm:t>
        <a:bodyPr/>
        <a:lstStyle/>
        <a:p>
          <a:r>
            <a:rPr lang="es-ES" b="1" dirty="0"/>
            <a:t>CI bajo </a:t>
          </a:r>
          <a:endParaRPr lang="es-ES" dirty="0"/>
        </a:p>
      </dgm:t>
    </dgm:pt>
    <dgm:pt modelId="{A219F653-EF97-49BC-85AF-42CB5D5D857F}" type="parTrans" cxnId="{50273A85-97FA-40C6-A271-BEB176710342}">
      <dgm:prSet/>
      <dgm:spPr/>
      <dgm:t>
        <a:bodyPr/>
        <a:lstStyle/>
        <a:p>
          <a:endParaRPr lang="es-ES"/>
        </a:p>
      </dgm:t>
    </dgm:pt>
    <dgm:pt modelId="{13ABF551-5F66-443A-B5AD-A5F65053A7ED}" type="sibTrans" cxnId="{50273A85-97FA-40C6-A271-BEB176710342}">
      <dgm:prSet/>
      <dgm:spPr/>
      <dgm:t>
        <a:bodyPr/>
        <a:lstStyle/>
        <a:p>
          <a:endParaRPr lang="es-ES"/>
        </a:p>
      </dgm:t>
    </dgm:pt>
    <dgm:pt modelId="{79402A66-DF59-436D-8969-8D62E43F450B}">
      <dgm:prSet/>
      <dgm:spPr/>
      <dgm:t>
        <a:bodyPr/>
        <a:lstStyle/>
        <a:p>
          <a:r>
            <a:rPr lang="es-ES" b="1" dirty="0"/>
            <a:t>Escaso nivel cultural y educativo</a:t>
          </a:r>
          <a:endParaRPr lang="es-ES" dirty="0"/>
        </a:p>
      </dgm:t>
    </dgm:pt>
    <dgm:pt modelId="{0F9CB97B-3C27-419F-AA9B-8EB738DAE06D}" type="parTrans" cxnId="{585DB888-EFF7-43C7-B714-69B3775F7F3C}">
      <dgm:prSet/>
      <dgm:spPr/>
      <dgm:t>
        <a:bodyPr/>
        <a:lstStyle/>
        <a:p>
          <a:endParaRPr lang="es-ES"/>
        </a:p>
      </dgm:t>
    </dgm:pt>
    <dgm:pt modelId="{46F16856-9B14-4278-92FC-76DEC9F83A21}" type="sibTrans" cxnId="{585DB888-EFF7-43C7-B714-69B3775F7F3C}">
      <dgm:prSet/>
      <dgm:spPr/>
      <dgm:t>
        <a:bodyPr/>
        <a:lstStyle/>
        <a:p>
          <a:endParaRPr lang="es-ES"/>
        </a:p>
      </dgm:t>
    </dgm:pt>
    <dgm:pt modelId="{06AF4872-4209-4011-B105-D474797EC688}">
      <dgm:prSet/>
      <dgm:spPr/>
      <dgm:t>
        <a:bodyPr/>
        <a:lstStyle/>
        <a:p>
          <a:r>
            <a:rPr lang="es-ES" b="1" dirty="0"/>
            <a:t>Antecedentes Familiares Psiquiátricos</a:t>
          </a:r>
          <a:r>
            <a:rPr lang="es-ES" dirty="0"/>
            <a:t>.</a:t>
          </a:r>
        </a:p>
      </dgm:t>
    </dgm:pt>
    <dgm:pt modelId="{768C1A0B-6C17-40F6-AC8E-088B548F68C4}" type="parTrans" cxnId="{9A60B6EB-3406-444C-9569-1095A9AECC7E}">
      <dgm:prSet/>
      <dgm:spPr/>
      <dgm:t>
        <a:bodyPr/>
        <a:lstStyle/>
        <a:p>
          <a:endParaRPr lang="es-ES"/>
        </a:p>
      </dgm:t>
    </dgm:pt>
    <dgm:pt modelId="{DB468C58-D6CC-41CB-B690-0AE5D318EE6C}" type="sibTrans" cxnId="{9A60B6EB-3406-444C-9569-1095A9AECC7E}">
      <dgm:prSet/>
      <dgm:spPr/>
      <dgm:t>
        <a:bodyPr/>
        <a:lstStyle/>
        <a:p>
          <a:endParaRPr lang="es-ES"/>
        </a:p>
      </dgm:t>
    </dgm:pt>
    <dgm:pt modelId="{22B190FC-C3B7-41E5-8D8C-A0F5E657E0F1}" type="pres">
      <dgm:prSet presAssocID="{346DDE04-5603-4CC4-BBCB-9534551D0BCA}" presName="Name0" presStyleCnt="0">
        <dgm:presLayoutVars>
          <dgm:dir/>
          <dgm:animLvl val="lvl"/>
          <dgm:resizeHandles val="exact"/>
        </dgm:presLayoutVars>
      </dgm:prSet>
      <dgm:spPr/>
    </dgm:pt>
    <dgm:pt modelId="{7E54BF34-5A21-4631-B79A-D2D02B28979B}" type="pres">
      <dgm:prSet presAssocID="{0972C073-9171-4983-B786-994E41E89AD1}" presName="linNode" presStyleCnt="0"/>
      <dgm:spPr/>
    </dgm:pt>
    <dgm:pt modelId="{964807FA-79F1-48A8-A77C-BCA0752DC3EC}" type="pres">
      <dgm:prSet presAssocID="{0972C073-9171-4983-B786-994E41E89AD1}" presName="parentText" presStyleLbl="node1" presStyleIdx="0" presStyleCnt="1">
        <dgm:presLayoutVars>
          <dgm:chMax val="1"/>
          <dgm:bulletEnabled val="1"/>
        </dgm:presLayoutVars>
      </dgm:prSet>
      <dgm:spPr/>
    </dgm:pt>
    <dgm:pt modelId="{A8CD4DF3-E452-491C-8E0D-05302107CBD2}" type="pres">
      <dgm:prSet presAssocID="{0972C073-9171-4983-B786-994E41E89AD1}" presName="descendantText" presStyleLbl="alignAccFollowNode1" presStyleIdx="0" presStyleCnt="1">
        <dgm:presLayoutVars>
          <dgm:bulletEnabled val="1"/>
        </dgm:presLayoutVars>
      </dgm:prSet>
      <dgm:spPr/>
    </dgm:pt>
  </dgm:ptLst>
  <dgm:cxnLst>
    <dgm:cxn modelId="{75B85409-54AE-4876-ABE2-2F87D065DC9F}" type="presOf" srcId="{C5D0D34D-597D-4B76-ACDC-13F9A8F43316}" destId="{A8CD4DF3-E452-491C-8E0D-05302107CBD2}" srcOrd="0" destOrd="0" presId="urn:microsoft.com/office/officeart/2005/8/layout/vList5"/>
    <dgm:cxn modelId="{EF4A7938-203A-490B-BFDE-41BB384C2AA1}" type="presOf" srcId="{0972C073-9171-4983-B786-994E41E89AD1}" destId="{964807FA-79F1-48A8-A77C-BCA0752DC3EC}" srcOrd="0" destOrd="0" presId="urn:microsoft.com/office/officeart/2005/8/layout/vList5"/>
    <dgm:cxn modelId="{E485C865-6F93-4842-A5D6-06AA5B89573B}" type="presOf" srcId="{06AF4872-4209-4011-B105-D474797EC688}" destId="{A8CD4DF3-E452-491C-8E0D-05302107CBD2}" srcOrd="0" destOrd="6" presId="urn:microsoft.com/office/officeart/2005/8/layout/vList5"/>
    <dgm:cxn modelId="{9E38A446-A50E-44C7-AFEA-30A5F5155D3C}" srcId="{0972C073-9171-4983-B786-994E41E89AD1}" destId="{FB4DB33D-2700-4E6A-B4F7-5437FE85F9B2}" srcOrd="3" destOrd="0" parTransId="{1254532C-20D0-4063-885B-EA646DDE9C6C}" sibTransId="{12FB5566-AD4C-42E2-884E-0131896D779F}"/>
    <dgm:cxn modelId="{529FDF70-B3E3-4BB0-8E97-871644D20EAC}" type="presOf" srcId="{D2188944-38EF-440C-9E91-53436D8D501C}" destId="{A8CD4DF3-E452-491C-8E0D-05302107CBD2}" srcOrd="0" destOrd="2" presId="urn:microsoft.com/office/officeart/2005/8/layout/vList5"/>
    <dgm:cxn modelId="{99B9EB76-19AA-4AB2-A34A-3D965642A8D0}" type="presOf" srcId="{FB4DB33D-2700-4E6A-B4F7-5437FE85F9B2}" destId="{A8CD4DF3-E452-491C-8E0D-05302107CBD2}" srcOrd="0" destOrd="3" presId="urn:microsoft.com/office/officeart/2005/8/layout/vList5"/>
    <dgm:cxn modelId="{DD208879-93FA-4A25-9F93-5DE975D49905}" srcId="{0972C073-9171-4983-B786-994E41E89AD1}" destId="{8A17BCDC-8E91-4775-B40F-045737CF9F7C}" srcOrd="1" destOrd="0" parTransId="{C8000712-B53F-4A52-BF9D-29F18DB12EA3}" sibTransId="{144F959A-01F3-46B3-9524-294BF499D54C}"/>
    <dgm:cxn modelId="{025D6A82-99DB-455C-AB78-79ADB89781FF}" type="presOf" srcId="{0820BAFB-5C85-45AA-AA2F-FF4B10A9C9DC}" destId="{A8CD4DF3-E452-491C-8E0D-05302107CBD2}" srcOrd="0" destOrd="4" presId="urn:microsoft.com/office/officeart/2005/8/layout/vList5"/>
    <dgm:cxn modelId="{50273A85-97FA-40C6-A271-BEB176710342}" srcId="{0972C073-9171-4983-B786-994E41E89AD1}" destId="{0820BAFB-5C85-45AA-AA2F-FF4B10A9C9DC}" srcOrd="4" destOrd="0" parTransId="{A219F653-EF97-49BC-85AF-42CB5D5D857F}" sibTransId="{13ABF551-5F66-443A-B5AD-A5F65053A7ED}"/>
    <dgm:cxn modelId="{585DB888-EFF7-43C7-B714-69B3775F7F3C}" srcId="{0972C073-9171-4983-B786-994E41E89AD1}" destId="{79402A66-DF59-436D-8969-8D62E43F450B}" srcOrd="5" destOrd="0" parTransId="{0F9CB97B-3C27-419F-AA9B-8EB738DAE06D}" sibTransId="{46F16856-9B14-4278-92FC-76DEC9F83A21}"/>
    <dgm:cxn modelId="{667DB4A0-CD7B-4DF9-8560-472184E6C238}" srcId="{0972C073-9171-4983-B786-994E41E89AD1}" destId="{D2188944-38EF-440C-9E91-53436D8D501C}" srcOrd="2" destOrd="0" parTransId="{367B855E-81FD-4F76-9371-1E6D71D55323}" sibTransId="{704443C7-BE11-41D8-ACB5-17DEACBC7A32}"/>
    <dgm:cxn modelId="{219B48AE-42C3-49AD-A3B6-A91599A9508D}" type="presOf" srcId="{8A17BCDC-8E91-4775-B40F-045737CF9F7C}" destId="{A8CD4DF3-E452-491C-8E0D-05302107CBD2}" srcOrd="0" destOrd="1" presId="urn:microsoft.com/office/officeart/2005/8/layout/vList5"/>
    <dgm:cxn modelId="{94B796C5-5DC9-4AEC-983A-66212A3C1173}" type="presOf" srcId="{79402A66-DF59-436D-8969-8D62E43F450B}" destId="{A8CD4DF3-E452-491C-8E0D-05302107CBD2}" srcOrd="0" destOrd="5" presId="urn:microsoft.com/office/officeart/2005/8/layout/vList5"/>
    <dgm:cxn modelId="{83809CD5-FECE-43A7-BF04-DA15FCE43D61}" srcId="{346DDE04-5603-4CC4-BBCB-9534551D0BCA}" destId="{0972C073-9171-4983-B786-994E41E89AD1}" srcOrd="0" destOrd="0" parTransId="{A1352110-E8D2-472E-AB98-8CB93DAA95A5}" sibTransId="{E89072C4-FBD0-401F-A6D8-22EAA21C8AB8}"/>
    <dgm:cxn modelId="{640137E7-98EA-4CBA-BD18-94EBFC8188A4}" srcId="{0972C073-9171-4983-B786-994E41E89AD1}" destId="{C5D0D34D-597D-4B76-ACDC-13F9A8F43316}" srcOrd="0" destOrd="0" parTransId="{9E39959A-986D-4209-88FC-A4BCA3223C74}" sibTransId="{0F5C8949-B5DE-403F-8126-3E34DE1F5644}"/>
    <dgm:cxn modelId="{9A60B6EB-3406-444C-9569-1095A9AECC7E}" srcId="{0972C073-9171-4983-B786-994E41E89AD1}" destId="{06AF4872-4209-4011-B105-D474797EC688}" srcOrd="6" destOrd="0" parTransId="{768C1A0B-6C17-40F6-AC8E-088B548F68C4}" sibTransId="{DB468C58-D6CC-41CB-B690-0AE5D318EE6C}"/>
    <dgm:cxn modelId="{4DDEFCF4-B06C-49A8-AC4D-D5E854734A30}" type="presOf" srcId="{346DDE04-5603-4CC4-BBCB-9534551D0BCA}" destId="{22B190FC-C3B7-41E5-8D8C-A0F5E657E0F1}" srcOrd="0" destOrd="0" presId="urn:microsoft.com/office/officeart/2005/8/layout/vList5"/>
    <dgm:cxn modelId="{BD4BB69A-8AB1-4F16-9327-5A92EC2CBE9A}" type="presParOf" srcId="{22B190FC-C3B7-41E5-8D8C-A0F5E657E0F1}" destId="{7E54BF34-5A21-4631-B79A-D2D02B28979B}" srcOrd="0" destOrd="0" presId="urn:microsoft.com/office/officeart/2005/8/layout/vList5"/>
    <dgm:cxn modelId="{0F3D2701-6123-44D3-ADEC-06A38DF5FA06}" type="presParOf" srcId="{7E54BF34-5A21-4631-B79A-D2D02B28979B}" destId="{964807FA-79F1-48A8-A77C-BCA0752DC3EC}" srcOrd="0" destOrd="0" presId="urn:microsoft.com/office/officeart/2005/8/layout/vList5"/>
    <dgm:cxn modelId="{C5FA15A6-1448-4635-8B44-10A170A0B903}" type="presParOf" srcId="{7E54BF34-5A21-4631-B79A-D2D02B28979B}" destId="{A8CD4DF3-E452-491C-8E0D-05302107CBD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62D282-39F8-4ADB-90BE-4235F257D45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s-ES"/>
        </a:p>
      </dgm:t>
    </dgm:pt>
    <dgm:pt modelId="{27C11932-D6C1-4B80-8B6F-A46AF1664985}">
      <dgm:prSet/>
      <dgm:spPr/>
      <dgm:t>
        <a:bodyPr/>
        <a:lstStyle/>
        <a:p>
          <a:r>
            <a:rPr lang="es-ES" dirty="0"/>
            <a:t>Engloba un conjunto de alteraciones </a:t>
          </a:r>
          <a:r>
            <a:rPr lang="es-ES" b="1" dirty="0"/>
            <a:t>cognitivo-conductuales</a:t>
          </a:r>
          <a:r>
            <a:rPr lang="es-ES" dirty="0"/>
            <a:t>, con </a:t>
          </a:r>
          <a:r>
            <a:rPr lang="es-ES_tradnl" dirty="0"/>
            <a:t>un </a:t>
          </a:r>
          <a:r>
            <a:rPr lang="es-ES" dirty="0"/>
            <a:t>patrón clínico </a:t>
          </a:r>
          <a:r>
            <a:rPr lang="es-ES" b="1" dirty="0"/>
            <a:t>heterogéneo</a:t>
          </a:r>
          <a:r>
            <a:rPr lang="es-ES" dirty="0"/>
            <a:t> pero identificable, con una</a:t>
          </a:r>
          <a:r>
            <a:rPr lang="es-ES_tradnl" dirty="0"/>
            <a:t> </a:t>
          </a:r>
          <a:r>
            <a:rPr lang="es-ES" dirty="0"/>
            <a:t> serie de síntomas nucleares bien definidos: </a:t>
          </a:r>
          <a:r>
            <a:rPr lang="es-ES" b="1" dirty="0"/>
            <a:t>INATENCION</a:t>
          </a:r>
          <a:r>
            <a:rPr lang="es-ES_tradnl" b="1" dirty="0"/>
            <a:t> -</a:t>
          </a:r>
          <a:r>
            <a:rPr lang="es-ES" b="1" dirty="0"/>
            <a:t>  HIPERACTIVIDAD</a:t>
          </a:r>
          <a:r>
            <a:rPr lang="es-ES_tradnl" b="1" dirty="0"/>
            <a:t>- </a:t>
          </a:r>
          <a:r>
            <a:rPr lang="es-ES" b="1" dirty="0"/>
            <a:t>IMPULSIVIDAD</a:t>
          </a:r>
          <a:endParaRPr lang="es-ES" dirty="0"/>
        </a:p>
      </dgm:t>
    </dgm:pt>
    <dgm:pt modelId="{31F39F37-A4A8-4C48-BB6D-3A16C6E13DA1}" type="parTrans" cxnId="{40F9D9D6-81B5-46F0-857F-9623B4990F87}">
      <dgm:prSet/>
      <dgm:spPr/>
      <dgm:t>
        <a:bodyPr/>
        <a:lstStyle/>
        <a:p>
          <a:endParaRPr lang="es-ES"/>
        </a:p>
      </dgm:t>
    </dgm:pt>
    <dgm:pt modelId="{53138973-1DD1-4760-9DFD-DB50DFFEB763}" type="sibTrans" cxnId="{40F9D9D6-81B5-46F0-857F-9623B4990F87}">
      <dgm:prSet/>
      <dgm:spPr/>
      <dgm:t>
        <a:bodyPr/>
        <a:lstStyle/>
        <a:p>
          <a:endParaRPr lang="es-ES"/>
        </a:p>
      </dgm:t>
    </dgm:pt>
    <dgm:pt modelId="{F782F16B-B097-46A3-8F9D-60CE13811E72}">
      <dgm:prSet/>
      <dgm:spPr/>
      <dgm:t>
        <a:bodyPr/>
        <a:lstStyle/>
        <a:p>
          <a:r>
            <a:rPr lang="es-ES" dirty="0"/>
            <a:t>Estos síntomas nucleares  NO SON CATEGÓRICOS: son rasgos conductuales que pueden estar presentes en todos los individuos y se distribuyen en la población en un espectro de intensidad variable. </a:t>
          </a:r>
        </a:p>
      </dgm:t>
    </dgm:pt>
    <dgm:pt modelId="{0ECBB247-647D-4534-A66F-D622BB669756}" type="parTrans" cxnId="{9FB7A620-ABA3-4956-8310-2B0F70ABF484}">
      <dgm:prSet/>
      <dgm:spPr/>
      <dgm:t>
        <a:bodyPr/>
        <a:lstStyle/>
        <a:p>
          <a:endParaRPr lang="es-ES"/>
        </a:p>
      </dgm:t>
    </dgm:pt>
    <dgm:pt modelId="{9F74EAB5-F1A4-4F3E-9B5B-6A40098A8202}" type="sibTrans" cxnId="{9FB7A620-ABA3-4956-8310-2B0F70ABF484}">
      <dgm:prSet/>
      <dgm:spPr/>
      <dgm:t>
        <a:bodyPr/>
        <a:lstStyle/>
        <a:p>
          <a:endParaRPr lang="es-ES"/>
        </a:p>
      </dgm:t>
    </dgm:pt>
    <dgm:pt modelId="{9A640230-D381-42F9-9F93-731499A4119A}">
      <dgm:prSet/>
      <dgm:spPr/>
      <dgm:t>
        <a:bodyPr/>
        <a:lstStyle/>
        <a:p>
          <a:r>
            <a:rPr lang="es-ES" dirty="0"/>
            <a:t>Presentan también pobre Autorregulación de la Atención y las Emociones, así como </a:t>
          </a:r>
          <a:r>
            <a:rPr lang="es-ES" u="none" dirty="0"/>
            <a:t>poco Control de la Conducta.</a:t>
          </a:r>
        </a:p>
      </dgm:t>
    </dgm:pt>
    <dgm:pt modelId="{D4B6B621-509C-4268-B1F1-D0DA786A77F6}" type="parTrans" cxnId="{DC97520E-8002-47DD-BEB6-BF5EDE4AE668}">
      <dgm:prSet/>
      <dgm:spPr/>
      <dgm:t>
        <a:bodyPr/>
        <a:lstStyle/>
        <a:p>
          <a:endParaRPr lang="es-ES"/>
        </a:p>
      </dgm:t>
    </dgm:pt>
    <dgm:pt modelId="{4B6C9C2B-3DA1-44A6-BE7E-6F34FF9A846A}" type="sibTrans" cxnId="{DC97520E-8002-47DD-BEB6-BF5EDE4AE668}">
      <dgm:prSet/>
      <dgm:spPr/>
      <dgm:t>
        <a:bodyPr/>
        <a:lstStyle/>
        <a:p>
          <a:endParaRPr lang="es-ES"/>
        </a:p>
      </dgm:t>
    </dgm:pt>
    <dgm:pt modelId="{1BFAE317-CCF3-4583-BE4A-0B286DD97B89}" type="pres">
      <dgm:prSet presAssocID="{4B62D282-39F8-4ADB-90BE-4235F257D452}" presName="linear" presStyleCnt="0">
        <dgm:presLayoutVars>
          <dgm:animLvl val="lvl"/>
          <dgm:resizeHandles val="exact"/>
        </dgm:presLayoutVars>
      </dgm:prSet>
      <dgm:spPr/>
    </dgm:pt>
    <dgm:pt modelId="{394DF6E7-6D42-45CD-8570-485BCDD2B61C}" type="pres">
      <dgm:prSet presAssocID="{27C11932-D6C1-4B80-8B6F-A46AF1664985}" presName="parentText" presStyleLbl="node1" presStyleIdx="0" presStyleCnt="3" custScaleX="99416" custScaleY="149355">
        <dgm:presLayoutVars>
          <dgm:chMax val="0"/>
          <dgm:bulletEnabled val="1"/>
        </dgm:presLayoutVars>
      </dgm:prSet>
      <dgm:spPr/>
    </dgm:pt>
    <dgm:pt modelId="{E11B0351-CBAB-4EFB-A46B-E097B194C5B6}" type="pres">
      <dgm:prSet presAssocID="{53138973-1DD1-4760-9DFD-DB50DFFEB763}" presName="spacer" presStyleCnt="0"/>
      <dgm:spPr/>
    </dgm:pt>
    <dgm:pt modelId="{DBFE8002-23A1-4CCD-B719-DBD70BCD9608}" type="pres">
      <dgm:prSet presAssocID="{F782F16B-B097-46A3-8F9D-60CE13811E72}" presName="parentText" presStyleLbl="node1" presStyleIdx="1" presStyleCnt="3" custScaleY="121231" custLinFactNeighborX="0" custLinFactNeighborY="53610">
        <dgm:presLayoutVars>
          <dgm:chMax val="0"/>
          <dgm:bulletEnabled val="1"/>
        </dgm:presLayoutVars>
      </dgm:prSet>
      <dgm:spPr/>
    </dgm:pt>
    <dgm:pt modelId="{98440B96-FB58-474C-9EF6-78CA41EF1210}" type="pres">
      <dgm:prSet presAssocID="{9F74EAB5-F1A4-4F3E-9B5B-6A40098A8202}" presName="spacer" presStyleCnt="0"/>
      <dgm:spPr/>
    </dgm:pt>
    <dgm:pt modelId="{C839591D-4180-474F-88FF-84F113C21032}" type="pres">
      <dgm:prSet presAssocID="{9A640230-D381-42F9-9F93-731499A4119A}" presName="parentText" presStyleLbl="node1" presStyleIdx="2" presStyleCnt="3">
        <dgm:presLayoutVars>
          <dgm:chMax val="0"/>
          <dgm:bulletEnabled val="1"/>
        </dgm:presLayoutVars>
      </dgm:prSet>
      <dgm:spPr/>
    </dgm:pt>
  </dgm:ptLst>
  <dgm:cxnLst>
    <dgm:cxn modelId="{DC97520E-8002-47DD-BEB6-BF5EDE4AE668}" srcId="{4B62D282-39F8-4ADB-90BE-4235F257D452}" destId="{9A640230-D381-42F9-9F93-731499A4119A}" srcOrd="2" destOrd="0" parTransId="{D4B6B621-509C-4268-B1F1-D0DA786A77F6}" sibTransId="{4B6C9C2B-3DA1-44A6-BE7E-6F34FF9A846A}"/>
    <dgm:cxn modelId="{AF49AD1C-DB05-4A8D-9112-3E680D086E64}" type="presOf" srcId="{27C11932-D6C1-4B80-8B6F-A46AF1664985}" destId="{394DF6E7-6D42-45CD-8570-485BCDD2B61C}" srcOrd="0" destOrd="0" presId="urn:microsoft.com/office/officeart/2005/8/layout/vList2"/>
    <dgm:cxn modelId="{9FB7A620-ABA3-4956-8310-2B0F70ABF484}" srcId="{4B62D282-39F8-4ADB-90BE-4235F257D452}" destId="{F782F16B-B097-46A3-8F9D-60CE13811E72}" srcOrd="1" destOrd="0" parTransId="{0ECBB247-647D-4534-A66F-D622BB669756}" sibTransId="{9F74EAB5-F1A4-4F3E-9B5B-6A40098A8202}"/>
    <dgm:cxn modelId="{F8CDBB78-D4BA-48DF-A3E7-E5E49BF0266E}" type="presOf" srcId="{F782F16B-B097-46A3-8F9D-60CE13811E72}" destId="{DBFE8002-23A1-4CCD-B719-DBD70BCD9608}" srcOrd="0" destOrd="0" presId="urn:microsoft.com/office/officeart/2005/8/layout/vList2"/>
    <dgm:cxn modelId="{4B87A88C-B97C-49ED-A263-8438DC5D59FF}" type="presOf" srcId="{9A640230-D381-42F9-9F93-731499A4119A}" destId="{C839591D-4180-474F-88FF-84F113C21032}" srcOrd="0" destOrd="0" presId="urn:microsoft.com/office/officeart/2005/8/layout/vList2"/>
    <dgm:cxn modelId="{375B0499-172C-415F-9AF4-8CA0154E1A2F}" type="presOf" srcId="{4B62D282-39F8-4ADB-90BE-4235F257D452}" destId="{1BFAE317-CCF3-4583-BE4A-0B286DD97B89}" srcOrd="0" destOrd="0" presId="urn:microsoft.com/office/officeart/2005/8/layout/vList2"/>
    <dgm:cxn modelId="{40F9D9D6-81B5-46F0-857F-9623B4990F87}" srcId="{4B62D282-39F8-4ADB-90BE-4235F257D452}" destId="{27C11932-D6C1-4B80-8B6F-A46AF1664985}" srcOrd="0" destOrd="0" parTransId="{31F39F37-A4A8-4C48-BB6D-3A16C6E13DA1}" sibTransId="{53138973-1DD1-4760-9DFD-DB50DFFEB763}"/>
    <dgm:cxn modelId="{A4F2115A-EBD5-4652-9F07-79117A0DAD3C}" type="presParOf" srcId="{1BFAE317-CCF3-4583-BE4A-0B286DD97B89}" destId="{394DF6E7-6D42-45CD-8570-485BCDD2B61C}" srcOrd="0" destOrd="0" presId="urn:microsoft.com/office/officeart/2005/8/layout/vList2"/>
    <dgm:cxn modelId="{CC1B9C65-1634-46B9-A5BD-0953092B2703}" type="presParOf" srcId="{1BFAE317-CCF3-4583-BE4A-0B286DD97B89}" destId="{E11B0351-CBAB-4EFB-A46B-E097B194C5B6}" srcOrd="1" destOrd="0" presId="urn:microsoft.com/office/officeart/2005/8/layout/vList2"/>
    <dgm:cxn modelId="{CEB4310C-6C37-49C5-BF86-589C7C8466A3}" type="presParOf" srcId="{1BFAE317-CCF3-4583-BE4A-0B286DD97B89}" destId="{DBFE8002-23A1-4CCD-B719-DBD70BCD9608}" srcOrd="2" destOrd="0" presId="urn:microsoft.com/office/officeart/2005/8/layout/vList2"/>
    <dgm:cxn modelId="{664B3A3C-3857-4E1E-9665-13BED3480D9A}" type="presParOf" srcId="{1BFAE317-CCF3-4583-BE4A-0B286DD97B89}" destId="{98440B96-FB58-474C-9EF6-78CA41EF1210}" srcOrd="3" destOrd="0" presId="urn:microsoft.com/office/officeart/2005/8/layout/vList2"/>
    <dgm:cxn modelId="{F1C8F31E-1E7F-4C16-85E0-85522216A7D8}" type="presParOf" srcId="{1BFAE317-CCF3-4583-BE4A-0B286DD97B89}" destId="{C839591D-4180-474F-88FF-84F113C2103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C2760091-F76C-4152-A489-F9A89107D8F7}" type="doc">
      <dgm:prSet loTypeId="urn:microsoft.com/office/officeart/2005/8/layout/radial3" loCatId="cycle" qsTypeId="urn:microsoft.com/office/officeart/2005/8/quickstyle/simple5" qsCatId="simple" csTypeId="urn:microsoft.com/office/officeart/2005/8/colors/accent1_2" csCatId="accent1" phldr="1"/>
      <dgm:spPr/>
      <dgm:t>
        <a:bodyPr/>
        <a:lstStyle/>
        <a:p>
          <a:endParaRPr lang="es-ES"/>
        </a:p>
      </dgm:t>
    </dgm:pt>
    <dgm:pt modelId="{908B8CED-23AD-4C22-87C5-FB8285146297}">
      <dgm:prSet phldrT="[Texto]" custT="1"/>
      <dgm:spPr/>
      <dgm:t>
        <a:bodyPr/>
        <a:lstStyle/>
        <a:p>
          <a:r>
            <a:rPr lang="es-ES" sz="4800" dirty="0">
              <a:latin typeface="Arial" panose="020B0604020202020204" pitchFamily="34" charset="0"/>
              <a:cs typeface="Arial" panose="020B0604020202020204" pitchFamily="34" charset="0"/>
            </a:rPr>
            <a:t>TDAH</a:t>
          </a:r>
        </a:p>
      </dgm:t>
    </dgm:pt>
    <dgm:pt modelId="{B6C04989-0874-42B9-812F-035F94300A55}" type="parTrans" cxnId="{079AF34F-4AA1-456E-9EE6-E9B75D2FA866}">
      <dgm:prSet/>
      <dgm:spPr/>
      <dgm:t>
        <a:bodyPr/>
        <a:lstStyle/>
        <a:p>
          <a:endParaRPr lang="es-ES"/>
        </a:p>
      </dgm:t>
    </dgm:pt>
    <dgm:pt modelId="{9B80E831-F2A6-4372-8614-407DE9E7C034}" type="sibTrans" cxnId="{079AF34F-4AA1-456E-9EE6-E9B75D2FA866}">
      <dgm:prSet/>
      <dgm:spPr/>
      <dgm:t>
        <a:bodyPr/>
        <a:lstStyle/>
        <a:p>
          <a:endParaRPr lang="es-ES"/>
        </a:p>
      </dgm:t>
    </dgm:pt>
    <dgm:pt modelId="{E69058F6-C8E2-443E-A402-1A7EBAB6C112}">
      <dgm:prSet phldrT="[Texto]" custT="1"/>
      <dgm:spPr>
        <a:solidFill>
          <a:srgbClr val="FF0000"/>
        </a:solidFill>
      </dgm:spPr>
      <dgm:t>
        <a:bodyPr/>
        <a:lstStyle/>
        <a:p>
          <a:r>
            <a:rPr lang="es-ES" sz="1600" b="1" dirty="0">
              <a:solidFill>
                <a:schemeClr val="bg2"/>
              </a:solidFill>
            </a:rPr>
            <a:t>Trastorno </a:t>
          </a:r>
          <a:r>
            <a:rPr lang="es-ES" sz="1600" b="1" dirty="0" err="1">
              <a:solidFill>
                <a:schemeClr val="bg2"/>
              </a:solidFill>
            </a:rPr>
            <a:t>Negativista</a:t>
          </a:r>
          <a:endParaRPr lang="es-ES" sz="1600" b="1" dirty="0">
            <a:solidFill>
              <a:schemeClr val="bg2"/>
            </a:solidFill>
          </a:endParaRPr>
        </a:p>
        <a:p>
          <a:r>
            <a:rPr lang="es-ES" sz="1600" b="1" dirty="0">
              <a:solidFill>
                <a:schemeClr val="bg2"/>
              </a:solidFill>
            </a:rPr>
            <a:t>Desafiante (TND)</a:t>
          </a:r>
          <a:r>
            <a:rPr lang="es-ES" sz="1600" dirty="0"/>
            <a:t>.</a:t>
          </a:r>
        </a:p>
        <a:p>
          <a:r>
            <a:rPr lang="es-ES" sz="1600" b="1" dirty="0"/>
            <a:t>(40-60%)</a:t>
          </a:r>
        </a:p>
      </dgm:t>
    </dgm:pt>
    <dgm:pt modelId="{09245381-C720-454B-9E76-722056009191}" type="parTrans" cxnId="{F5F3AFC9-AC11-4C73-812C-4FDCB81CDA46}">
      <dgm:prSet/>
      <dgm:spPr/>
      <dgm:t>
        <a:bodyPr/>
        <a:lstStyle/>
        <a:p>
          <a:endParaRPr lang="es-ES"/>
        </a:p>
      </dgm:t>
    </dgm:pt>
    <dgm:pt modelId="{178A81FE-B9F7-4546-BD58-79B061C37538}" type="sibTrans" cxnId="{F5F3AFC9-AC11-4C73-812C-4FDCB81CDA46}">
      <dgm:prSet/>
      <dgm:spPr/>
      <dgm:t>
        <a:bodyPr/>
        <a:lstStyle/>
        <a:p>
          <a:endParaRPr lang="es-ES"/>
        </a:p>
      </dgm:t>
    </dgm:pt>
    <dgm:pt modelId="{E320F2E9-4BC5-4572-A597-ABC810F50599}">
      <dgm:prSet phldrT="[Texto]" custT="1"/>
      <dgm:spPr>
        <a:solidFill>
          <a:srgbClr val="7030A0"/>
        </a:solidFill>
      </dgm:spPr>
      <dgm:t>
        <a:bodyPr/>
        <a:lstStyle/>
        <a:p>
          <a:r>
            <a:rPr lang="es-ES" sz="1400" dirty="0">
              <a:solidFill>
                <a:srgbClr val="000514"/>
              </a:solidFill>
              <a:latin typeface="Arial" panose="020B0604020202020204" pitchFamily="34" charset="0"/>
              <a:cs typeface="Arial" panose="020B0604020202020204" pitchFamily="34" charset="0"/>
            </a:rPr>
            <a:t>Trastornos del</a:t>
          </a:r>
        </a:p>
        <a:p>
          <a:r>
            <a:rPr lang="es-ES" sz="1400" dirty="0">
              <a:solidFill>
                <a:srgbClr val="000514"/>
              </a:solidFill>
              <a:latin typeface="Arial" panose="020B0604020202020204" pitchFamily="34" charset="0"/>
              <a:cs typeface="Arial" panose="020B0604020202020204" pitchFamily="34" charset="0"/>
            </a:rPr>
            <a:t>Aprendizaje</a:t>
          </a:r>
        </a:p>
        <a:p>
          <a:r>
            <a:rPr lang="es-ES" sz="1400" b="1" dirty="0">
              <a:latin typeface="Arial" panose="020B0604020202020204" pitchFamily="34" charset="0"/>
              <a:cs typeface="Arial" panose="020B0604020202020204" pitchFamily="34" charset="0"/>
            </a:rPr>
            <a:t>(25-35%)</a:t>
          </a:r>
        </a:p>
        <a:p>
          <a:endParaRPr lang="es-ES" sz="1050" dirty="0">
            <a:latin typeface="Arial" panose="020B0604020202020204" pitchFamily="34" charset="0"/>
            <a:cs typeface="Arial" panose="020B0604020202020204" pitchFamily="34" charset="0"/>
          </a:endParaRPr>
        </a:p>
      </dgm:t>
    </dgm:pt>
    <dgm:pt modelId="{C1B2793C-3DE2-49DF-ADF4-56CE8BE88EBC}" type="parTrans" cxnId="{6D4045C0-1DCC-4F1D-B848-B1E585829922}">
      <dgm:prSet/>
      <dgm:spPr/>
      <dgm:t>
        <a:bodyPr/>
        <a:lstStyle/>
        <a:p>
          <a:endParaRPr lang="es-ES"/>
        </a:p>
      </dgm:t>
    </dgm:pt>
    <dgm:pt modelId="{4CDB896C-0F8F-444A-A957-48974D61BD6D}" type="sibTrans" cxnId="{6D4045C0-1DCC-4F1D-B848-B1E585829922}">
      <dgm:prSet/>
      <dgm:spPr/>
      <dgm:t>
        <a:bodyPr/>
        <a:lstStyle/>
        <a:p>
          <a:endParaRPr lang="es-ES"/>
        </a:p>
      </dgm:t>
    </dgm:pt>
    <dgm:pt modelId="{F4C0A833-A3BF-4430-BC16-F891779A878A}">
      <dgm:prSet phldrT="[Texto]" custT="1"/>
      <dgm:spPr>
        <a:solidFill>
          <a:srgbClr val="FFC000"/>
        </a:solidFill>
      </dgm:spPr>
      <dgm:t>
        <a:bodyPr/>
        <a:lstStyle/>
        <a:p>
          <a:r>
            <a:rPr lang="es-ES" sz="1400" b="1" dirty="0">
              <a:solidFill>
                <a:srgbClr val="000514"/>
              </a:solidFill>
              <a:latin typeface="Arial" panose="020B0604020202020204" pitchFamily="34" charset="0"/>
              <a:cs typeface="Arial" panose="020B0604020202020204" pitchFamily="34" charset="0"/>
            </a:rPr>
            <a:t>Trastorno de ansiedad</a:t>
          </a:r>
        </a:p>
        <a:p>
          <a:r>
            <a:rPr lang="es-ES" sz="1400" b="1" dirty="0">
              <a:latin typeface="Arial" panose="020B0604020202020204" pitchFamily="34" charset="0"/>
              <a:cs typeface="Arial" panose="020B0604020202020204" pitchFamily="34" charset="0"/>
            </a:rPr>
            <a:t>(25-35%)</a:t>
          </a:r>
        </a:p>
      </dgm:t>
    </dgm:pt>
    <dgm:pt modelId="{D04E2FE0-010E-4E3A-883A-8BF4524CF42F}" type="parTrans" cxnId="{D76373CF-F96D-4816-997E-D8262A545C2F}">
      <dgm:prSet/>
      <dgm:spPr/>
      <dgm:t>
        <a:bodyPr/>
        <a:lstStyle/>
        <a:p>
          <a:endParaRPr lang="es-ES"/>
        </a:p>
      </dgm:t>
    </dgm:pt>
    <dgm:pt modelId="{3DA7B41C-BE63-47D3-9205-A5958FBF75F4}" type="sibTrans" cxnId="{D76373CF-F96D-4816-997E-D8262A545C2F}">
      <dgm:prSet/>
      <dgm:spPr/>
      <dgm:t>
        <a:bodyPr/>
        <a:lstStyle/>
        <a:p>
          <a:endParaRPr lang="es-ES"/>
        </a:p>
      </dgm:t>
    </dgm:pt>
    <dgm:pt modelId="{2279710A-1D73-4B82-887F-3ADDFDA51925}">
      <dgm:prSet phldrT="[Texto]" custT="1"/>
      <dgm:spPr>
        <a:solidFill>
          <a:srgbClr val="00B050"/>
        </a:solidFill>
      </dgm:spPr>
      <dgm:t>
        <a:bodyPr/>
        <a:lstStyle/>
        <a:p>
          <a:r>
            <a:rPr lang="es-ES" sz="1400" dirty="0">
              <a:solidFill>
                <a:srgbClr val="000514"/>
              </a:solidFill>
              <a:latin typeface="Arial" panose="020B0604020202020204" pitchFamily="34" charset="0"/>
              <a:cs typeface="Arial" panose="020B0604020202020204" pitchFamily="34" charset="0"/>
            </a:rPr>
            <a:t>Trastorno por tics</a:t>
          </a:r>
        </a:p>
        <a:p>
          <a:r>
            <a:rPr lang="es-ES" sz="1400" b="1" dirty="0">
              <a:solidFill>
                <a:schemeClr val="tx1"/>
              </a:solidFill>
              <a:latin typeface="Arial" panose="020B0604020202020204" pitchFamily="34" charset="0"/>
              <a:cs typeface="Arial" panose="020B0604020202020204" pitchFamily="34" charset="0"/>
            </a:rPr>
            <a:t>11%</a:t>
          </a:r>
        </a:p>
      </dgm:t>
    </dgm:pt>
    <dgm:pt modelId="{F9B34755-6333-45AC-87B9-F1B519DFFFF9}" type="parTrans" cxnId="{9918966B-5ACF-4DDD-B5F8-5165DCC3DBF1}">
      <dgm:prSet/>
      <dgm:spPr/>
      <dgm:t>
        <a:bodyPr/>
        <a:lstStyle/>
        <a:p>
          <a:endParaRPr lang="es-ES"/>
        </a:p>
      </dgm:t>
    </dgm:pt>
    <dgm:pt modelId="{2E2EB6FE-CCC5-498C-908A-C7EB482DB1EB}" type="sibTrans" cxnId="{9918966B-5ACF-4DDD-B5F8-5165DCC3DBF1}">
      <dgm:prSet/>
      <dgm:spPr/>
      <dgm:t>
        <a:bodyPr/>
        <a:lstStyle/>
        <a:p>
          <a:endParaRPr lang="es-ES"/>
        </a:p>
      </dgm:t>
    </dgm:pt>
    <dgm:pt modelId="{4B26EBBC-056C-43F2-BFCC-0BBEA130CF0D}" type="pres">
      <dgm:prSet presAssocID="{C2760091-F76C-4152-A489-F9A89107D8F7}" presName="composite" presStyleCnt="0">
        <dgm:presLayoutVars>
          <dgm:chMax val="1"/>
          <dgm:dir/>
          <dgm:resizeHandles val="exact"/>
        </dgm:presLayoutVars>
      </dgm:prSet>
      <dgm:spPr/>
    </dgm:pt>
    <dgm:pt modelId="{1D39E6D5-9869-4A11-85AD-433F3980F0F9}" type="pres">
      <dgm:prSet presAssocID="{C2760091-F76C-4152-A489-F9A89107D8F7}" presName="radial" presStyleCnt="0">
        <dgm:presLayoutVars>
          <dgm:animLvl val="ctr"/>
        </dgm:presLayoutVars>
      </dgm:prSet>
      <dgm:spPr/>
    </dgm:pt>
    <dgm:pt modelId="{7BB63099-2204-4CA8-9843-BE6D80091697}" type="pres">
      <dgm:prSet presAssocID="{908B8CED-23AD-4C22-87C5-FB8285146297}" presName="centerShape" presStyleLbl="vennNode1" presStyleIdx="0" presStyleCnt="5"/>
      <dgm:spPr/>
    </dgm:pt>
    <dgm:pt modelId="{4F385E2F-852E-410B-BD64-A1CC2805E3E1}" type="pres">
      <dgm:prSet presAssocID="{E69058F6-C8E2-443E-A402-1A7EBAB6C112}" presName="node" presStyleLbl="vennNode1" presStyleIdx="1" presStyleCnt="5" custScaleX="209360" custRadScaleRad="101872" custRadScaleInc="1732">
        <dgm:presLayoutVars>
          <dgm:bulletEnabled val="1"/>
        </dgm:presLayoutVars>
      </dgm:prSet>
      <dgm:spPr/>
    </dgm:pt>
    <dgm:pt modelId="{B357B74F-8794-4062-939B-2851C2F6CE69}" type="pres">
      <dgm:prSet presAssocID="{E320F2E9-4BC5-4572-A597-ABC810F50599}" presName="node" presStyleLbl="vennNode1" presStyleIdx="2" presStyleCnt="5" custScaleX="147738" custScaleY="134893" custRadScaleRad="109798" custRadScaleInc="4139">
        <dgm:presLayoutVars>
          <dgm:bulletEnabled val="1"/>
        </dgm:presLayoutVars>
      </dgm:prSet>
      <dgm:spPr/>
    </dgm:pt>
    <dgm:pt modelId="{E37D7438-0E87-4D11-A0D8-7B3DC54C8DE5}" type="pres">
      <dgm:prSet presAssocID="{F4C0A833-A3BF-4430-BC16-F891779A878A}" presName="node" presStyleLbl="vennNode1" presStyleIdx="3" presStyleCnt="5" custScaleX="148359">
        <dgm:presLayoutVars>
          <dgm:bulletEnabled val="1"/>
        </dgm:presLayoutVars>
      </dgm:prSet>
      <dgm:spPr/>
    </dgm:pt>
    <dgm:pt modelId="{CE72B924-E057-4D93-BD4C-C59ADDDFFE96}" type="pres">
      <dgm:prSet presAssocID="{2279710A-1D73-4B82-887F-3ADDFDA51925}" presName="node" presStyleLbl="vennNode1" presStyleIdx="4" presStyleCnt="5" custScaleX="112376" custScaleY="64869" custRadScaleRad="97851" custRadScaleInc="-15170">
        <dgm:presLayoutVars>
          <dgm:bulletEnabled val="1"/>
        </dgm:presLayoutVars>
      </dgm:prSet>
      <dgm:spPr/>
    </dgm:pt>
  </dgm:ptLst>
  <dgm:cxnLst>
    <dgm:cxn modelId="{33CB8A1C-293A-094E-B599-51F61206685D}" type="presOf" srcId="{C2760091-F76C-4152-A489-F9A89107D8F7}" destId="{4B26EBBC-056C-43F2-BFCC-0BBEA130CF0D}" srcOrd="0" destOrd="0" presId="urn:microsoft.com/office/officeart/2005/8/layout/radial3"/>
    <dgm:cxn modelId="{2EC50A29-EBD6-2D41-8D70-1C92F098745D}" type="presOf" srcId="{F4C0A833-A3BF-4430-BC16-F891779A878A}" destId="{E37D7438-0E87-4D11-A0D8-7B3DC54C8DE5}" srcOrd="0" destOrd="0" presId="urn:microsoft.com/office/officeart/2005/8/layout/radial3"/>
    <dgm:cxn modelId="{9918966B-5ACF-4DDD-B5F8-5165DCC3DBF1}" srcId="{908B8CED-23AD-4C22-87C5-FB8285146297}" destId="{2279710A-1D73-4B82-887F-3ADDFDA51925}" srcOrd="3" destOrd="0" parTransId="{F9B34755-6333-45AC-87B9-F1B519DFFFF9}" sibTransId="{2E2EB6FE-CCC5-498C-908A-C7EB482DB1EB}"/>
    <dgm:cxn modelId="{079AF34F-4AA1-456E-9EE6-E9B75D2FA866}" srcId="{C2760091-F76C-4152-A489-F9A89107D8F7}" destId="{908B8CED-23AD-4C22-87C5-FB8285146297}" srcOrd="0" destOrd="0" parTransId="{B6C04989-0874-42B9-812F-035F94300A55}" sibTransId="{9B80E831-F2A6-4372-8614-407DE9E7C034}"/>
    <dgm:cxn modelId="{B811B776-BDC3-A740-A6D3-E2779111FE10}" type="presOf" srcId="{E69058F6-C8E2-443E-A402-1A7EBAB6C112}" destId="{4F385E2F-852E-410B-BD64-A1CC2805E3E1}" srcOrd="0" destOrd="0" presId="urn:microsoft.com/office/officeart/2005/8/layout/radial3"/>
    <dgm:cxn modelId="{05CCF088-DD06-884C-AD39-9A607F65022D}" type="presOf" srcId="{908B8CED-23AD-4C22-87C5-FB8285146297}" destId="{7BB63099-2204-4CA8-9843-BE6D80091697}" srcOrd="0" destOrd="0" presId="urn:microsoft.com/office/officeart/2005/8/layout/radial3"/>
    <dgm:cxn modelId="{8EC9568F-7B2C-214E-BD95-BA19F315962F}" type="presOf" srcId="{E320F2E9-4BC5-4572-A597-ABC810F50599}" destId="{B357B74F-8794-4062-939B-2851C2F6CE69}" srcOrd="0" destOrd="0" presId="urn:microsoft.com/office/officeart/2005/8/layout/radial3"/>
    <dgm:cxn modelId="{6D4045C0-1DCC-4F1D-B848-B1E585829922}" srcId="{908B8CED-23AD-4C22-87C5-FB8285146297}" destId="{E320F2E9-4BC5-4572-A597-ABC810F50599}" srcOrd="1" destOrd="0" parTransId="{C1B2793C-3DE2-49DF-ADF4-56CE8BE88EBC}" sibTransId="{4CDB896C-0F8F-444A-A957-48974D61BD6D}"/>
    <dgm:cxn modelId="{A6AA10C4-816E-0149-B55D-D0C831AD5AAF}" type="presOf" srcId="{2279710A-1D73-4B82-887F-3ADDFDA51925}" destId="{CE72B924-E057-4D93-BD4C-C59ADDDFFE96}" srcOrd="0" destOrd="0" presId="urn:microsoft.com/office/officeart/2005/8/layout/radial3"/>
    <dgm:cxn modelId="{F5F3AFC9-AC11-4C73-812C-4FDCB81CDA46}" srcId="{908B8CED-23AD-4C22-87C5-FB8285146297}" destId="{E69058F6-C8E2-443E-A402-1A7EBAB6C112}" srcOrd="0" destOrd="0" parTransId="{09245381-C720-454B-9E76-722056009191}" sibTransId="{178A81FE-B9F7-4546-BD58-79B061C37538}"/>
    <dgm:cxn modelId="{D76373CF-F96D-4816-997E-D8262A545C2F}" srcId="{908B8CED-23AD-4C22-87C5-FB8285146297}" destId="{F4C0A833-A3BF-4430-BC16-F891779A878A}" srcOrd="2" destOrd="0" parTransId="{D04E2FE0-010E-4E3A-883A-8BF4524CF42F}" sibTransId="{3DA7B41C-BE63-47D3-9205-A5958FBF75F4}"/>
    <dgm:cxn modelId="{FBD34764-3D20-B848-ABD8-C70CD8846FB7}" type="presParOf" srcId="{4B26EBBC-056C-43F2-BFCC-0BBEA130CF0D}" destId="{1D39E6D5-9869-4A11-85AD-433F3980F0F9}" srcOrd="0" destOrd="0" presId="urn:microsoft.com/office/officeart/2005/8/layout/radial3"/>
    <dgm:cxn modelId="{F4B140CB-F1D7-3148-BEBF-7F63AEEDA62B}" type="presParOf" srcId="{1D39E6D5-9869-4A11-85AD-433F3980F0F9}" destId="{7BB63099-2204-4CA8-9843-BE6D80091697}" srcOrd="0" destOrd="0" presId="urn:microsoft.com/office/officeart/2005/8/layout/radial3"/>
    <dgm:cxn modelId="{E3B84013-BB87-D745-8060-7C369CDAC722}" type="presParOf" srcId="{1D39E6D5-9869-4A11-85AD-433F3980F0F9}" destId="{4F385E2F-852E-410B-BD64-A1CC2805E3E1}" srcOrd="1" destOrd="0" presId="urn:microsoft.com/office/officeart/2005/8/layout/radial3"/>
    <dgm:cxn modelId="{B3815193-1D67-A743-930B-372DD4EDBD53}" type="presParOf" srcId="{1D39E6D5-9869-4A11-85AD-433F3980F0F9}" destId="{B357B74F-8794-4062-939B-2851C2F6CE69}" srcOrd="2" destOrd="0" presId="urn:microsoft.com/office/officeart/2005/8/layout/radial3"/>
    <dgm:cxn modelId="{C4848177-1971-474B-9CBB-51AF7C736CA4}" type="presParOf" srcId="{1D39E6D5-9869-4A11-85AD-433F3980F0F9}" destId="{E37D7438-0E87-4D11-A0D8-7B3DC54C8DE5}" srcOrd="3" destOrd="0" presId="urn:microsoft.com/office/officeart/2005/8/layout/radial3"/>
    <dgm:cxn modelId="{EA03D05F-5F9D-C145-A568-1B19A62269E7}" type="presParOf" srcId="{1D39E6D5-9869-4A11-85AD-433F3980F0F9}" destId="{CE72B924-E057-4D93-BD4C-C59ADDDFFE96}"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70FB37D5-C6E7-4534-9F95-A0C15EA3A6A7}" type="doc">
      <dgm:prSet loTypeId="urn:microsoft.com/office/officeart/2005/8/layout/hierarchy3" loCatId="hierarchy" qsTypeId="urn:microsoft.com/office/officeart/2005/8/quickstyle/simple1" qsCatId="simple" csTypeId="urn:microsoft.com/office/officeart/2005/8/colors/colorful2" csCatId="colorful" phldr="1"/>
      <dgm:spPr/>
      <dgm:t>
        <a:bodyPr/>
        <a:lstStyle/>
        <a:p>
          <a:endParaRPr lang="es-ES"/>
        </a:p>
      </dgm:t>
    </dgm:pt>
    <dgm:pt modelId="{D114F3E0-9867-48DB-A6AA-67E6A43FE34D}">
      <dgm:prSet/>
      <dgm:spPr/>
      <dgm:t>
        <a:bodyPr/>
        <a:lstStyle/>
        <a:p>
          <a:r>
            <a:rPr lang="es-ES_tradnl" b="1"/>
            <a:t>El profesional clínico = coordinador (tratamiento Multimodal):</a:t>
          </a:r>
          <a:endParaRPr lang="es-ES"/>
        </a:p>
      </dgm:t>
    </dgm:pt>
    <dgm:pt modelId="{7DBB746B-B24E-4856-9A09-BA566A923776}" type="parTrans" cxnId="{B335DBB2-1F95-4AE4-8E20-5F106CFD6CEB}">
      <dgm:prSet/>
      <dgm:spPr/>
      <dgm:t>
        <a:bodyPr/>
        <a:lstStyle/>
        <a:p>
          <a:endParaRPr lang="es-ES"/>
        </a:p>
      </dgm:t>
    </dgm:pt>
    <dgm:pt modelId="{38BA83C5-8508-4EA0-B96C-14F166A38AAA}" type="sibTrans" cxnId="{B335DBB2-1F95-4AE4-8E20-5F106CFD6CEB}">
      <dgm:prSet/>
      <dgm:spPr/>
      <dgm:t>
        <a:bodyPr/>
        <a:lstStyle/>
        <a:p>
          <a:endParaRPr lang="es-ES"/>
        </a:p>
      </dgm:t>
    </dgm:pt>
    <dgm:pt modelId="{909AAE03-13F3-437E-990C-FE8A0A8DED3B}">
      <dgm:prSet custT="1"/>
      <dgm:spPr/>
      <dgm:t>
        <a:bodyPr/>
        <a:lstStyle/>
        <a:p>
          <a:r>
            <a:rPr lang="es-ES_tradnl" sz="1600" dirty="0"/>
            <a:t>Fortaleciendo una cooperación estrecha entre padres, paciente, y escuela</a:t>
          </a:r>
          <a:r>
            <a:rPr lang="es-ES_tradnl" sz="1200" dirty="0"/>
            <a:t>.</a:t>
          </a:r>
          <a:endParaRPr lang="es-ES" sz="1200" dirty="0"/>
        </a:p>
      </dgm:t>
    </dgm:pt>
    <dgm:pt modelId="{7B406B7A-FE0E-4AF6-9C4F-F94B98BF8890}" type="parTrans" cxnId="{F6A3D5D9-66DD-4F51-9533-802A4361127B}">
      <dgm:prSet/>
      <dgm:spPr/>
      <dgm:t>
        <a:bodyPr/>
        <a:lstStyle/>
        <a:p>
          <a:endParaRPr lang="es-ES"/>
        </a:p>
      </dgm:t>
    </dgm:pt>
    <dgm:pt modelId="{A2D8F33B-6CB4-4E89-8DB8-202520C61742}" type="sibTrans" cxnId="{F6A3D5D9-66DD-4F51-9533-802A4361127B}">
      <dgm:prSet/>
      <dgm:spPr/>
      <dgm:t>
        <a:bodyPr/>
        <a:lstStyle/>
        <a:p>
          <a:endParaRPr lang="es-ES"/>
        </a:p>
      </dgm:t>
    </dgm:pt>
    <dgm:pt modelId="{9F80CBA2-612B-4D03-B0F4-92578BA16085}">
      <dgm:prSet/>
      <dgm:spPr/>
      <dgm:t>
        <a:bodyPr/>
        <a:lstStyle/>
        <a:p>
          <a:r>
            <a:rPr lang="es-ES_tradnl" b="1"/>
            <a:t>Es un trastorno crónico: </a:t>
          </a:r>
          <a:endParaRPr lang="es-ES"/>
        </a:p>
      </dgm:t>
    </dgm:pt>
    <dgm:pt modelId="{1CEC50A2-EB42-4657-8A4A-02F44AEFDB1D}" type="parTrans" cxnId="{24362888-6DD8-4813-9114-F5B8358A2ADD}">
      <dgm:prSet/>
      <dgm:spPr/>
      <dgm:t>
        <a:bodyPr/>
        <a:lstStyle/>
        <a:p>
          <a:endParaRPr lang="es-ES"/>
        </a:p>
      </dgm:t>
    </dgm:pt>
    <dgm:pt modelId="{81A9162A-C0DB-4368-9C0D-4B95BD81495E}" type="sibTrans" cxnId="{24362888-6DD8-4813-9114-F5B8358A2ADD}">
      <dgm:prSet/>
      <dgm:spPr/>
      <dgm:t>
        <a:bodyPr/>
        <a:lstStyle/>
        <a:p>
          <a:endParaRPr lang="es-ES"/>
        </a:p>
      </dgm:t>
    </dgm:pt>
    <dgm:pt modelId="{38AC92C5-07B8-4485-93A5-9551AC64D45B}">
      <dgm:prSet custT="1"/>
      <dgm:spPr/>
      <dgm:t>
        <a:bodyPr/>
        <a:lstStyle/>
        <a:p>
          <a:r>
            <a:rPr lang="es-ES_tradnl" sz="1600" dirty="0"/>
            <a:t>Necesita continuos planteamientos terapéuticos ante situaciones problemáticas de nueva aparición.</a:t>
          </a:r>
          <a:endParaRPr lang="es-ES" sz="1600" dirty="0"/>
        </a:p>
      </dgm:t>
    </dgm:pt>
    <dgm:pt modelId="{23693647-8828-47E3-819E-028ED3EC90F6}" type="parTrans" cxnId="{03BB474E-7187-4826-B930-EA12BD1F0F30}">
      <dgm:prSet/>
      <dgm:spPr/>
      <dgm:t>
        <a:bodyPr/>
        <a:lstStyle/>
        <a:p>
          <a:endParaRPr lang="es-ES"/>
        </a:p>
      </dgm:t>
    </dgm:pt>
    <dgm:pt modelId="{BB331168-0FF1-49C5-85E7-81F56385D54A}" type="sibTrans" cxnId="{03BB474E-7187-4826-B930-EA12BD1F0F30}">
      <dgm:prSet/>
      <dgm:spPr/>
      <dgm:t>
        <a:bodyPr/>
        <a:lstStyle/>
        <a:p>
          <a:endParaRPr lang="es-ES"/>
        </a:p>
      </dgm:t>
    </dgm:pt>
    <dgm:pt modelId="{A2E9A183-6B50-497B-A0A3-CB5AA9B6741A}">
      <dgm:prSet custT="1"/>
      <dgm:spPr/>
      <dgm:t>
        <a:bodyPr/>
        <a:lstStyle/>
        <a:p>
          <a:r>
            <a:rPr lang="es-ES_tradnl" sz="1600" dirty="0"/>
            <a:t>Indicado proceder con pruebas de retirada de medicación para valorar  la necesidad de continuidad de tratamiento (30-50% presentarán todavía síntomas en edad adulta</a:t>
          </a:r>
          <a:r>
            <a:rPr lang="es-ES_tradnl" sz="1400" dirty="0"/>
            <a:t>).</a:t>
          </a:r>
          <a:endParaRPr lang="es-ES" sz="1400" dirty="0"/>
        </a:p>
      </dgm:t>
    </dgm:pt>
    <dgm:pt modelId="{D924CA62-B58B-40E5-90F8-11529AE345BC}" type="parTrans" cxnId="{0C262DDE-01EE-480C-A2E1-787970F8437C}">
      <dgm:prSet/>
      <dgm:spPr/>
      <dgm:t>
        <a:bodyPr/>
        <a:lstStyle/>
        <a:p>
          <a:endParaRPr lang="es-ES"/>
        </a:p>
      </dgm:t>
    </dgm:pt>
    <dgm:pt modelId="{3686532E-F565-4571-AD12-D8421DB90C37}" type="sibTrans" cxnId="{0C262DDE-01EE-480C-A2E1-787970F8437C}">
      <dgm:prSet/>
      <dgm:spPr/>
      <dgm:t>
        <a:bodyPr/>
        <a:lstStyle/>
        <a:p>
          <a:endParaRPr lang="es-ES"/>
        </a:p>
      </dgm:t>
    </dgm:pt>
    <dgm:pt modelId="{43EC26AA-57C9-43F4-B9D4-B4F2CAB22B57}">
      <dgm:prSet/>
      <dgm:spPr/>
      <dgm:t>
        <a:bodyPr/>
        <a:lstStyle/>
        <a:p>
          <a:r>
            <a:rPr lang="es-ES_tradnl" b="1"/>
            <a:t>El plan terapéutico individualizado:</a:t>
          </a:r>
          <a:endParaRPr lang="es-ES"/>
        </a:p>
      </dgm:t>
    </dgm:pt>
    <dgm:pt modelId="{CC90ABA5-EFF9-41FE-AAB9-3E78FC6D2D38}" type="parTrans" cxnId="{4C133CEF-9C6A-4430-8985-6EACDE91BE07}">
      <dgm:prSet/>
      <dgm:spPr/>
      <dgm:t>
        <a:bodyPr/>
        <a:lstStyle/>
        <a:p>
          <a:endParaRPr lang="es-ES"/>
        </a:p>
      </dgm:t>
    </dgm:pt>
    <dgm:pt modelId="{77035A32-4A80-46E7-8A01-0056924D0A1F}" type="sibTrans" cxnId="{4C133CEF-9C6A-4430-8985-6EACDE91BE07}">
      <dgm:prSet/>
      <dgm:spPr/>
      <dgm:t>
        <a:bodyPr/>
        <a:lstStyle/>
        <a:p>
          <a:endParaRPr lang="es-ES"/>
        </a:p>
      </dgm:t>
    </dgm:pt>
    <dgm:pt modelId="{C0017714-C0AA-4982-ACA0-F0F7621F021A}">
      <dgm:prSet/>
      <dgm:spPr/>
      <dgm:t>
        <a:bodyPr/>
        <a:lstStyle/>
        <a:p>
          <a:r>
            <a:rPr lang="es-ES_tradnl" dirty="0"/>
            <a:t>De acuerdo a  los síntomas de TDAH, comorbilidad asociada , limitación funcional (relaciones sociales,/familiares), impacto académico.</a:t>
          </a:r>
          <a:endParaRPr lang="es-ES" dirty="0"/>
        </a:p>
      </dgm:t>
    </dgm:pt>
    <dgm:pt modelId="{93FB20FA-2E71-4239-B654-C49933ADA898}" type="parTrans" cxnId="{8A1F0216-1591-4CCF-9238-5F6DAD90C752}">
      <dgm:prSet/>
      <dgm:spPr/>
      <dgm:t>
        <a:bodyPr/>
        <a:lstStyle/>
        <a:p>
          <a:endParaRPr lang="es-ES"/>
        </a:p>
      </dgm:t>
    </dgm:pt>
    <dgm:pt modelId="{AED0499C-C088-4939-8047-6C401C25DCEB}" type="sibTrans" cxnId="{8A1F0216-1591-4CCF-9238-5F6DAD90C752}">
      <dgm:prSet/>
      <dgm:spPr/>
      <dgm:t>
        <a:bodyPr/>
        <a:lstStyle/>
        <a:p>
          <a:endParaRPr lang="es-ES"/>
        </a:p>
      </dgm:t>
    </dgm:pt>
    <dgm:pt modelId="{042FB427-6A40-4734-9215-51CB4125B9F6}">
      <dgm:prSet/>
      <dgm:spPr/>
      <dgm:t>
        <a:bodyPr/>
        <a:lstStyle/>
        <a:p>
          <a:r>
            <a:rPr lang="es-ES_tradnl" dirty="0"/>
            <a:t>Establecer  objetivos terapéuticos concretos.</a:t>
          </a:r>
          <a:endParaRPr lang="es-ES" dirty="0"/>
        </a:p>
      </dgm:t>
    </dgm:pt>
    <dgm:pt modelId="{93BBF6FB-4180-46D0-AE30-38B1ADB54089}" type="parTrans" cxnId="{39F617D1-0FE7-4678-AC21-E9FA75549242}">
      <dgm:prSet/>
      <dgm:spPr/>
      <dgm:t>
        <a:bodyPr/>
        <a:lstStyle/>
        <a:p>
          <a:endParaRPr lang="es-ES"/>
        </a:p>
      </dgm:t>
    </dgm:pt>
    <dgm:pt modelId="{2C86EF8F-616E-4E0A-B577-03C8414C6766}" type="sibTrans" cxnId="{39F617D1-0FE7-4678-AC21-E9FA75549242}">
      <dgm:prSet/>
      <dgm:spPr/>
      <dgm:t>
        <a:bodyPr/>
        <a:lstStyle/>
        <a:p>
          <a:endParaRPr lang="es-ES"/>
        </a:p>
      </dgm:t>
    </dgm:pt>
    <dgm:pt modelId="{78D4B732-0725-4AEA-89AA-AC749686DBE0}" type="pres">
      <dgm:prSet presAssocID="{70FB37D5-C6E7-4534-9F95-A0C15EA3A6A7}" presName="diagram" presStyleCnt="0">
        <dgm:presLayoutVars>
          <dgm:chPref val="1"/>
          <dgm:dir/>
          <dgm:animOne val="branch"/>
          <dgm:animLvl val="lvl"/>
          <dgm:resizeHandles/>
        </dgm:presLayoutVars>
      </dgm:prSet>
      <dgm:spPr/>
    </dgm:pt>
    <dgm:pt modelId="{3F410707-8F1F-4D3E-99DD-6E17F4AAAF1A}" type="pres">
      <dgm:prSet presAssocID="{D114F3E0-9867-48DB-A6AA-67E6A43FE34D}" presName="root" presStyleCnt="0"/>
      <dgm:spPr/>
    </dgm:pt>
    <dgm:pt modelId="{BFD9EBEE-E562-4EE0-BA81-6F8B7B9A8A71}" type="pres">
      <dgm:prSet presAssocID="{D114F3E0-9867-48DB-A6AA-67E6A43FE34D}" presName="rootComposite" presStyleCnt="0"/>
      <dgm:spPr/>
    </dgm:pt>
    <dgm:pt modelId="{23033EE6-E422-4CA9-A0EF-DBEBB6ECA77F}" type="pres">
      <dgm:prSet presAssocID="{D114F3E0-9867-48DB-A6AA-67E6A43FE34D}" presName="rootText" presStyleLbl="node1" presStyleIdx="0" presStyleCnt="3"/>
      <dgm:spPr/>
    </dgm:pt>
    <dgm:pt modelId="{9319A26C-72C9-4F5D-93DF-E21DC15E4A72}" type="pres">
      <dgm:prSet presAssocID="{D114F3E0-9867-48DB-A6AA-67E6A43FE34D}" presName="rootConnector" presStyleLbl="node1" presStyleIdx="0" presStyleCnt="3"/>
      <dgm:spPr/>
    </dgm:pt>
    <dgm:pt modelId="{39955E5C-99A3-4FD7-B4CD-5138C84A35DD}" type="pres">
      <dgm:prSet presAssocID="{D114F3E0-9867-48DB-A6AA-67E6A43FE34D}" presName="childShape" presStyleCnt="0"/>
      <dgm:spPr/>
    </dgm:pt>
    <dgm:pt modelId="{5F17B876-2EF3-46D3-9913-86CAC32C30B9}" type="pres">
      <dgm:prSet presAssocID="{7B406B7A-FE0E-4AF6-9C4F-F94B98BF8890}" presName="Name13" presStyleLbl="parChTrans1D2" presStyleIdx="0" presStyleCnt="5"/>
      <dgm:spPr/>
    </dgm:pt>
    <dgm:pt modelId="{70CC7C5E-4489-489D-9113-33BB142F402A}" type="pres">
      <dgm:prSet presAssocID="{909AAE03-13F3-437E-990C-FE8A0A8DED3B}" presName="childText" presStyleLbl="bgAcc1" presStyleIdx="0" presStyleCnt="5">
        <dgm:presLayoutVars>
          <dgm:bulletEnabled val="1"/>
        </dgm:presLayoutVars>
      </dgm:prSet>
      <dgm:spPr/>
    </dgm:pt>
    <dgm:pt modelId="{C2855626-D388-4D06-B1D7-896624286944}" type="pres">
      <dgm:prSet presAssocID="{9F80CBA2-612B-4D03-B0F4-92578BA16085}" presName="root" presStyleCnt="0"/>
      <dgm:spPr/>
    </dgm:pt>
    <dgm:pt modelId="{A3EACDC8-F00E-4829-9C07-6EF390056B2D}" type="pres">
      <dgm:prSet presAssocID="{9F80CBA2-612B-4D03-B0F4-92578BA16085}" presName="rootComposite" presStyleCnt="0"/>
      <dgm:spPr/>
    </dgm:pt>
    <dgm:pt modelId="{65AFBA84-3A59-4361-84D7-CB72C0BBC1A3}" type="pres">
      <dgm:prSet presAssocID="{9F80CBA2-612B-4D03-B0F4-92578BA16085}" presName="rootText" presStyleLbl="node1" presStyleIdx="1" presStyleCnt="3"/>
      <dgm:spPr/>
    </dgm:pt>
    <dgm:pt modelId="{86056F7A-596C-44E7-A416-311A47670E92}" type="pres">
      <dgm:prSet presAssocID="{9F80CBA2-612B-4D03-B0F4-92578BA16085}" presName="rootConnector" presStyleLbl="node1" presStyleIdx="1" presStyleCnt="3"/>
      <dgm:spPr/>
    </dgm:pt>
    <dgm:pt modelId="{8C30C463-B5E1-4ADF-80E0-9C69B803F56C}" type="pres">
      <dgm:prSet presAssocID="{9F80CBA2-612B-4D03-B0F4-92578BA16085}" presName="childShape" presStyleCnt="0"/>
      <dgm:spPr/>
    </dgm:pt>
    <dgm:pt modelId="{F7C31289-1A3C-47FE-97F5-2207D88FE94A}" type="pres">
      <dgm:prSet presAssocID="{23693647-8828-47E3-819E-028ED3EC90F6}" presName="Name13" presStyleLbl="parChTrans1D2" presStyleIdx="1" presStyleCnt="5"/>
      <dgm:spPr/>
    </dgm:pt>
    <dgm:pt modelId="{DF80D224-3E20-47CC-9177-52F634BE12EC}" type="pres">
      <dgm:prSet presAssocID="{38AC92C5-07B8-4485-93A5-9551AC64D45B}" presName="childText" presStyleLbl="bgAcc1" presStyleIdx="1" presStyleCnt="5" custScaleX="112089" custScaleY="120136" custLinFactNeighborX="-1275" custLinFactNeighborY="-680">
        <dgm:presLayoutVars>
          <dgm:bulletEnabled val="1"/>
        </dgm:presLayoutVars>
      </dgm:prSet>
      <dgm:spPr/>
    </dgm:pt>
    <dgm:pt modelId="{21FFF7D4-B7BE-4EE9-87A4-31F2249FA6E2}" type="pres">
      <dgm:prSet presAssocID="{D924CA62-B58B-40E5-90F8-11529AE345BC}" presName="Name13" presStyleLbl="parChTrans1D2" presStyleIdx="2" presStyleCnt="5"/>
      <dgm:spPr/>
    </dgm:pt>
    <dgm:pt modelId="{1F75CEF3-FECC-4CF5-B1C1-2105806FF8F7}" type="pres">
      <dgm:prSet presAssocID="{A2E9A183-6B50-497B-A0A3-CB5AA9B6741A}" presName="childText" presStyleLbl="bgAcc1" presStyleIdx="2" presStyleCnt="5" custScaleX="108690" custScaleY="196556">
        <dgm:presLayoutVars>
          <dgm:bulletEnabled val="1"/>
        </dgm:presLayoutVars>
      </dgm:prSet>
      <dgm:spPr/>
    </dgm:pt>
    <dgm:pt modelId="{5E89611B-D1C2-4DA2-8877-0108192E4FB6}" type="pres">
      <dgm:prSet presAssocID="{43EC26AA-57C9-43F4-B9D4-B4F2CAB22B57}" presName="root" presStyleCnt="0"/>
      <dgm:spPr/>
    </dgm:pt>
    <dgm:pt modelId="{C492B1BB-8CE9-4EF4-95B2-BBE4F9AC6C9B}" type="pres">
      <dgm:prSet presAssocID="{43EC26AA-57C9-43F4-B9D4-B4F2CAB22B57}" presName="rootComposite" presStyleCnt="0"/>
      <dgm:spPr/>
    </dgm:pt>
    <dgm:pt modelId="{27AA09EE-4EFA-4DEE-A7B3-B1D8BC8D0100}" type="pres">
      <dgm:prSet presAssocID="{43EC26AA-57C9-43F4-B9D4-B4F2CAB22B57}" presName="rootText" presStyleLbl="node1" presStyleIdx="2" presStyleCnt="3"/>
      <dgm:spPr/>
    </dgm:pt>
    <dgm:pt modelId="{45730301-25A8-4498-8567-4785B084EA49}" type="pres">
      <dgm:prSet presAssocID="{43EC26AA-57C9-43F4-B9D4-B4F2CAB22B57}" presName="rootConnector" presStyleLbl="node1" presStyleIdx="2" presStyleCnt="3"/>
      <dgm:spPr/>
    </dgm:pt>
    <dgm:pt modelId="{ACDC6DBA-C4EC-4403-A854-381F79425505}" type="pres">
      <dgm:prSet presAssocID="{43EC26AA-57C9-43F4-B9D4-B4F2CAB22B57}" presName="childShape" presStyleCnt="0"/>
      <dgm:spPr/>
    </dgm:pt>
    <dgm:pt modelId="{27C79BAC-36C2-4ADF-968C-2985FA7CD481}" type="pres">
      <dgm:prSet presAssocID="{93FB20FA-2E71-4239-B654-C49933ADA898}" presName="Name13" presStyleLbl="parChTrans1D2" presStyleIdx="3" presStyleCnt="5"/>
      <dgm:spPr/>
    </dgm:pt>
    <dgm:pt modelId="{C851EB07-D01C-447C-8EBB-970702DC07C0}" type="pres">
      <dgm:prSet presAssocID="{C0017714-C0AA-4982-ACA0-F0F7621F021A}" presName="childText" presStyleLbl="bgAcc1" presStyleIdx="3" presStyleCnt="5" custScaleX="117260" custScaleY="146485" custLinFactNeighborX="4856" custLinFactNeighborY="4238">
        <dgm:presLayoutVars>
          <dgm:bulletEnabled val="1"/>
        </dgm:presLayoutVars>
      </dgm:prSet>
      <dgm:spPr/>
    </dgm:pt>
    <dgm:pt modelId="{D70D5743-492B-4867-ACDC-CF54D406A789}" type="pres">
      <dgm:prSet presAssocID="{93BBF6FB-4180-46D0-AE30-38B1ADB54089}" presName="Name13" presStyleLbl="parChTrans1D2" presStyleIdx="4" presStyleCnt="5"/>
      <dgm:spPr/>
    </dgm:pt>
    <dgm:pt modelId="{8E239C9E-4870-4E5A-9FA4-03932C181ED7}" type="pres">
      <dgm:prSet presAssocID="{042FB427-6A40-4734-9215-51CB4125B9F6}" presName="childText" presStyleLbl="bgAcc1" presStyleIdx="4" presStyleCnt="5" custScaleX="116534" custScaleY="114598" custLinFactNeighborX="-2124">
        <dgm:presLayoutVars>
          <dgm:bulletEnabled val="1"/>
        </dgm:presLayoutVars>
      </dgm:prSet>
      <dgm:spPr/>
    </dgm:pt>
  </dgm:ptLst>
  <dgm:cxnLst>
    <dgm:cxn modelId="{DDF92109-3D8A-49CC-8B49-4648A7362045}" type="presOf" srcId="{C0017714-C0AA-4982-ACA0-F0F7621F021A}" destId="{C851EB07-D01C-447C-8EBB-970702DC07C0}" srcOrd="0" destOrd="0" presId="urn:microsoft.com/office/officeart/2005/8/layout/hierarchy3"/>
    <dgm:cxn modelId="{7B8EDF0E-5238-4F05-B7E4-C9E7E9EDF9C5}" type="presOf" srcId="{23693647-8828-47E3-819E-028ED3EC90F6}" destId="{F7C31289-1A3C-47FE-97F5-2207D88FE94A}" srcOrd="0" destOrd="0" presId="urn:microsoft.com/office/officeart/2005/8/layout/hierarchy3"/>
    <dgm:cxn modelId="{A539C910-1761-4B94-B1AB-CCF6A519C81C}" type="presOf" srcId="{A2E9A183-6B50-497B-A0A3-CB5AA9B6741A}" destId="{1F75CEF3-FECC-4CF5-B1C1-2105806FF8F7}" srcOrd="0" destOrd="0" presId="urn:microsoft.com/office/officeart/2005/8/layout/hierarchy3"/>
    <dgm:cxn modelId="{74E3BC13-A224-412D-AF43-4621208E3F34}" type="presOf" srcId="{93BBF6FB-4180-46D0-AE30-38B1ADB54089}" destId="{D70D5743-492B-4867-ACDC-CF54D406A789}" srcOrd="0" destOrd="0" presId="urn:microsoft.com/office/officeart/2005/8/layout/hierarchy3"/>
    <dgm:cxn modelId="{BAB3D914-EEB0-47AA-ABA8-2B491B5ACA34}" type="presOf" srcId="{43EC26AA-57C9-43F4-B9D4-B4F2CAB22B57}" destId="{45730301-25A8-4498-8567-4785B084EA49}" srcOrd="1" destOrd="0" presId="urn:microsoft.com/office/officeart/2005/8/layout/hierarchy3"/>
    <dgm:cxn modelId="{8A1F0216-1591-4CCF-9238-5F6DAD90C752}" srcId="{43EC26AA-57C9-43F4-B9D4-B4F2CAB22B57}" destId="{C0017714-C0AA-4982-ACA0-F0F7621F021A}" srcOrd="0" destOrd="0" parTransId="{93FB20FA-2E71-4239-B654-C49933ADA898}" sibTransId="{AED0499C-C088-4939-8047-6C401C25DCEB}"/>
    <dgm:cxn modelId="{20FCD12C-0A1F-4442-B4BE-F4C48BA0DDD2}" type="presOf" srcId="{70FB37D5-C6E7-4534-9F95-A0C15EA3A6A7}" destId="{78D4B732-0725-4AEA-89AA-AC749686DBE0}" srcOrd="0" destOrd="0" presId="urn:microsoft.com/office/officeart/2005/8/layout/hierarchy3"/>
    <dgm:cxn modelId="{4456755E-7D5B-46B7-BF69-476A1BFE482D}" type="presOf" srcId="{9F80CBA2-612B-4D03-B0F4-92578BA16085}" destId="{86056F7A-596C-44E7-A416-311A47670E92}" srcOrd="1" destOrd="0" presId="urn:microsoft.com/office/officeart/2005/8/layout/hierarchy3"/>
    <dgm:cxn modelId="{C1F84845-57DA-4C7C-9407-6FD373FE4B1F}" type="presOf" srcId="{38AC92C5-07B8-4485-93A5-9551AC64D45B}" destId="{DF80D224-3E20-47CC-9177-52F634BE12EC}" srcOrd="0" destOrd="0" presId="urn:microsoft.com/office/officeart/2005/8/layout/hierarchy3"/>
    <dgm:cxn modelId="{03BB474E-7187-4826-B930-EA12BD1F0F30}" srcId="{9F80CBA2-612B-4D03-B0F4-92578BA16085}" destId="{38AC92C5-07B8-4485-93A5-9551AC64D45B}" srcOrd="0" destOrd="0" parTransId="{23693647-8828-47E3-819E-028ED3EC90F6}" sibTransId="{BB331168-0FF1-49C5-85E7-81F56385D54A}"/>
    <dgm:cxn modelId="{49D6ED51-169C-45FB-96A2-4710B8A436B1}" type="presOf" srcId="{909AAE03-13F3-437E-990C-FE8A0A8DED3B}" destId="{70CC7C5E-4489-489D-9113-33BB142F402A}" srcOrd="0" destOrd="0" presId="urn:microsoft.com/office/officeart/2005/8/layout/hierarchy3"/>
    <dgm:cxn modelId="{2D68A458-92C3-4A94-BD25-9DCB57B258E3}" type="presOf" srcId="{9F80CBA2-612B-4D03-B0F4-92578BA16085}" destId="{65AFBA84-3A59-4361-84D7-CB72C0BBC1A3}" srcOrd="0" destOrd="0" presId="urn:microsoft.com/office/officeart/2005/8/layout/hierarchy3"/>
    <dgm:cxn modelId="{0789B559-A230-4E20-B917-E1AF81AF1D14}" type="presOf" srcId="{D114F3E0-9867-48DB-A6AA-67E6A43FE34D}" destId="{9319A26C-72C9-4F5D-93DF-E21DC15E4A72}" srcOrd="1" destOrd="0" presId="urn:microsoft.com/office/officeart/2005/8/layout/hierarchy3"/>
    <dgm:cxn modelId="{24362888-6DD8-4813-9114-F5B8358A2ADD}" srcId="{70FB37D5-C6E7-4534-9F95-A0C15EA3A6A7}" destId="{9F80CBA2-612B-4D03-B0F4-92578BA16085}" srcOrd="1" destOrd="0" parTransId="{1CEC50A2-EB42-4657-8A4A-02F44AEFDB1D}" sibTransId="{81A9162A-C0DB-4368-9C0D-4B95BD81495E}"/>
    <dgm:cxn modelId="{B335DBB2-1F95-4AE4-8E20-5F106CFD6CEB}" srcId="{70FB37D5-C6E7-4534-9F95-A0C15EA3A6A7}" destId="{D114F3E0-9867-48DB-A6AA-67E6A43FE34D}" srcOrd="0" destOrd="0" parTransId="{7DBB746B-B24E-4856-9A09-BA566A923776}" sibTransId="{38BA83C5-8508-4EA0-B96C-14F166A38AAA}"/>
    <dgm:cxn modelId="{2C9028B7-EE48-4976-92FD-A0F2AD237CE8}" type="presOf" srcId="{042FB427-6A40-4734-9215-51CB4125B9F6}" destId="{8E239C9E-4870-4E5A-9FA4-03932C181ED7}" srcOrd="0" destOrd="0" presId="urn:microsoft.com/office/officeart/2005/8/layout/hierarchy3"/>
    <dgm:cxn modelId="{809A70C6-09A0-4E82-B6E5-6436A8C649C8}" type="presOf" srcId="{43EC26AA-57C9-43F4-B9D4-B4F2CAB22B57}" destId="{27AA09EE-4EFA-4DEE-A7B3-B1D8BC8D0100}" srcOrd="0" destOrd="0" presId="urn:microsoft.com/office/officeart/2005/8/layout/hierarchy3"/>
    <dgm:cxn modelId="{6E0933C9-2D9B-48D3-8EBA-558541C6F6DE}" type="presOf" srcId="{93FB20FA-2E71-4239-B654-C49933ADA898}" destId="{27C79BAC-36C2-4ADF-968C-2985FA7CD481}" srcOrd="0" destOrd="0" presId="urn:microsoft.com/office/officeart/2005/8/layout/hierarchy3"/>
    <dgm:cxn modelId="{39F617D1-0FE7-4678-AC21-E9FA75549242}" srcId="{43EC26AA-57C9-43F4-B9D4-B4F2CAB22B57}" destId="{042FB427-6A40-4734-9215-51CB4125B9F6}" srcOrd="1" destOrd="0" parTransId="{93BBF6FB-4180-46D0-AE30-38B1ADB54089}" sibTransId="{2C86EF8F-616E-4E0A-B577-03C8414C6766}"/>
    <dgm:cxn modelId="{91A7BCD1-5EE7-429A-85A4-6CC6E8E7734A}" type="presOf" srcId="{7B406B7A-FE0E-4AF6-9C4F-F94B98BF8890}" destId="{5F17B876-2EF3-46D3-9913-86CAC32C30B9}" srcOrd="0" destOrd="0" presId="urn:microsoft.com/office/officeart/2005/8/layout/hierarchy3"/>
    <dgm:cxn modelId="{F6A3D5D9-66DD-4F51-9533-802A4361127B}" srcId="{D114F3E0-9867-48DB-A6AA-67E6A43FE34D}" destId="{909AAE03-13F3-437E-990C-FE8A0A8DED3B}" srcOrd="0" destOrd="0" parTransId="{7B406B7A-FE0E-4AF6-9C4F-F94B98BF8890}" sibTransId="{A2D8F33B-6CB4-4E89-8DB8-202520C61742}"/>
    <dgm:cxn modelId="{0C262DDE-01EE-480C-A2E1-787970F8437C}" srcId="{9F80CBA2-612B-4D03-B0F4-92578BA16085}" destId="{A2E9A183-6B50-497B-A0A3-CB5AA9B6741A}" srcOrd="1" destOrd="0" parTransId="{D924CA62-B58B-40E5-90F8-11529AE345BC}" sibTransId="{3686532E-F565-4571-AD12-D8421DB90C37}"/>
    <dgm:cxn modelId="{835D0FE3-EDDC-4A2E-B6B4-2468EA7415A7}" type="presOf" srcId="{D924CA62-B58B-40E5-90F8-11529AE345BC}" destId="{21FFF7D4-B7BE-4EE9-87A4-31F2249FA6E2}" srcOrd="0" destOrd="0" presId="urn:microsoft.com/office/officeart/2005/8/layout/hierarchy3"/>
    <dgm:cxn modelId="{890D9EE5-8FBA-4F45-A0F1-8207A64C7281}" type="presOf" srcId="{D114F3E0-9867-48DB-A6AA-67E6A43FE34D}" destId="{23033EE6-E422-4CA9-A0EF-DBEBB6ECA77F}" srcOrd="0" destOrd="0" presId="urn:microsoft.com/office/officeart/2005/8/layout/hierarchy3"/>
    <dgm:cxn modelId="{4C133CEF-9C6A-4430-8985-6EACDE91BE07}" srcId="{70FB37D5-C6E7-4534-9F95-A0C15EA3A6A7}" destId="{43EC26AA-57C9-43F4-B9D4-B4F2CAB22B57}" srcOrd="2" destOrd="0" parTransId="{CC90ABA5-EFF9-41FE-AAB9-3E78FC6D2D38}" sibTransId="{77035A32-4A80-46E7-8A01-0056924D0A1F}"/>
    <dgm:cxn modelId="{87583F04-9650-4563-B41A-AB6E6F715719}" type="presParOf" srcId="{78D4B732-0725-4AEA-89AA-AC749686DBE0}" destId="{3F410707-8F1F-4D3E-99DD-6E17F4AAAF1A}" srcOrd="0" destOrd="0" presId="urn:microsoft.com/office/officeart/2005/8/layout/hierarchy3"/>
    <dgm:cxn modelId="{212B5709-1BFE-4BBD-92D3-E17D9ED99BA2}" type="presParOf" srcId="{3F410707-8F1F-4D3E-99DD-6E17F4AAAF1A}" destId="{BFD9EBEE-E562-4EE0-BA81-6F8B7B9A8A71}" srcOrd="0" destOrd="0" presId="urn:microsoft.com/office/officeart/2005/8/layout/hierarchy3"/>
    <dgm:cxn modelId="{2E0A4C47-F8EC-4EE1-827A-F576E4B35631}" type="presParOf" srcId="{BFD9EBEE-E562-4EE0-BA81-6F8B7B9A8A71}" destId="{23033EE6-E422-4CA9-A0EF-DBEBB6ECA77F}" srcOrd="0" destOrd="0" presId="urn:microsoft.com/office/officeart/2005/8/layout/hierarchy3"/>
    <dgm:cxn modelId="{BE245280-09BE-4416-A501-25BEDF8339C1}" type="presParOf" srcId="{BFD9EBEE-E562-4EE0-BA81-6F8B7B9A8A71}" destId="{9319A26C-72C9-4F5D-93DF-E21DC15E4A72}" srcOrd="1" destOrd="0" presId="urn:microsoft.com/office/officeart/2005/8/layout/hierarchy3"/>
    <dgm:cxn modelId="{6AE81501-E004-4504-AF91-4AB7C09FF907}" type="presParOf" srcId="{3F410707-8F1F-4D3E-99DD-6E17F4AAAF1A}" destId="{39955E5C-99A3-4FD7-B4CD-5138C84A35DD}" srcOrd="1" destOrd="0" presId="urn:microsoft.com/office/officeart/2005/8/layout/hierarchy3"/>
    <dgm:cxn modelId="{0D1182EE-F93B-4E68-8CB5-665871A2EF74}" type="presParOf" srcId="{39955E5C-99A3-4FD7-B4CD-5138C84A35DD}" destId="{5F17B876-2EF3-46D3-9913-86CAC32C30B9}" srcOrd="0" destOrd="0" presId="urn:microsoft.com/office/officeart/2005/8/layout/hierarchy3"/>
    <dgm:cxn modelId="{A424433E-A367-4D88-97F9-78956F82A70D}" type="presParOf" srcId="{39955E5C-99A3-4FD7-B4CD-5138C84A35DD}" destId="{70CC7C5E-4489-489D-9113-33BB142F402A}" srcOrd="1" destOrd="0" presId="urn:microsoft.com/office/officeart/2005/8/layout/hierarchy3"/>
    <dgm:cxn modelId="{40378A33-94D9-4F8A-8407-FBCE2673FEAA}" type="presParOf" srcId="{78D4B732-0725-4AEA-89AA-AC749686DBE0}" destId="{C2855626-D388-4D06-B1D7-896624286944}" srcOrd="1" destOrd="0" presId="urn:microsoft.com/office/officeart/2005/8/layout/hierarchy3"/>
    <dgm:cxn modelId="{9A4FB3C3-142F-43DA-818B-167E38E4387B}" type="presParOf" srcId="{C2855626-D388-4D06-B1D7-896624286944}" destId="{A3EACDC8-F00E-4829-9C07-6EF390056B2D}" srcOrd="0" destOrd="0" presId="urn:microsoft.com/office/officeart/2005/8/layout/hierarchy3"/>
    <dgm:cxn modelId="{0BE22908-8425-4078-8BEA-DEC979CA1C6D}" type="presParOf" srcId="{A3EACDC8-F00E-4829-9C07-6EF390056B2D}" destId="{65AFBA84-3A59-4361-84D7-CB72C0BBC1A3}" srcOrd="0" destOrd="0" presId="urn:microsoft.com/office/officeart/2005/8/layout/hierarchy3"/>
    <dgm:cxn modelId="{B95747C7-71DE-41C5-B826-7F385F938106}" type="presParOf" srcId="{A3EACDC8-F00E-4829-9C07-6EF390056B2D}" destId="{86056F7A-596C-44E7-A416-311A47670E92}" srcOrd="1" destOrd="0" presId="urn:microsoft.com/office/officeart/2005/8/layout/hierarchy3"/>
    <dgm:cxn modelId="{A95C7E80-E18A-4429-A799-0627C1949FE4}" type="presParOf" srcId="{C2855626-D388-4D06-B1D7-896624286944}" destId="{8C30C463-B5E1-4ADF-80E0-9C69B803F56C}" srcOrd="1" destOrd="0" presId="urn:microsoft.com/office/officeart/2005/8/layout/hierarchy3"/>
    <dgm:cxn modelId="{ABC753E5-B24A-4A2B-8C4A-0063D91CE8BF}" type="presParOf" srcId="{8C30C463-B5E1-4ADF-80E0-9C69B803F56C}" destId="{F7C31289-1A3C-47FE-97F5-2207D88FE94A}" srcOrd="0" destOrd="0" presId="urn:microsoft.com/office/officeart/2005/8/layout/hierarchy3"/>
    <dgm:cxn modelId="{DB8CE901-C25E-4932-9EAF-E411DB63AE44}" type="presParOf" srcId="{8C30C463-B5E1-4ADF-80E0-9C69B803F56C}" destId="{DF80D224-3E20-47CC-9177-52F634BE12EC}" srcOrd="1" destOrd="0" presId="urn:microsoft.com/office/officeart/2005/8/layout/hierarchy3"/>
    <dgm:cxn modelId="{C459E84D-6084-4C19-B78E-456088966562}" type="presParOf" srcId="{8C30C463-B5E1-4ADF-80E0-9C69B803F56C}" destId="{21FFF7D4-B7BE-4EE9-87A4-31F2249FA6E2}" srcOrd="2" destOrd="0" presId="urn:microsoft.com/office/officeart/2005/8/layout/hierarchy3"/>
    <dgm:cxn modelId="{5C65A78C-A6F8-454E-AEF1-D6F51F20B325}" type="presParOf" srcId="{8C30C463-B5E1-4ADF-80E0-9C69B803F56C}" destId="{1F75CEF3-FECC-4CF5-B1C1-2105806FF8F7}" srcOrd="3" destOrd="0" presId="urn:microsoft.com/office/officeart/2005/8/layout/hierarchy3"/>
    <dgm:cxn modelId="{3037D66D-EB33-4FBF-BEAA-F9C820CA4B1E}" type="presParOf" srcId="{78D4B732-0725-4AEA-89AA-AC749686DBE0}" destId="{5E89611B-D1C2-4DA2-8877-0108192E4FB6}" srcOrd="2" destOrd="0" presId="urn:microsoft.com/office/officeart/2005/8/layout/hierarchy3"/>
    <dgm:cxn modelId="{75051882-20F0-4E3B-9EAB-566E63BF9ECB}" type="presParOf" srcId="{5E89611B-D1C2-4DA2-8877-0108192E4FB6}" destId="{C492B1BB-8CE9-4EF4-95B2-BBE4F9AC6C9B}" srcOrd="0" destOrd="0" presId="urn:microsoft.com/office/officeart/2005/8/layout/hierarchy3"/>
    <dgm:cxn modelId="{F9069234-EA5F-404A-B505-C10AC7153575}" type="presParOf" srcId="{C492B1BB-8CE9-4EF4-95B2-BBE4F9AC6C9B}" destId="{27AA09EE-4EFA-4DEE-A7B3-B1D8BC8D0100}" srcOrd="0" destOrd="0" presId="urn:microsoft.com/office/officeart/2005/8/layout/hierarchy3"/>
    <dgm:cxn modelId="{DD108EE8-D6BE-48AC-A55A-8342BA37A0C1}" type="presParOf" srcId="{C492B1BB-8CE9-4EF4-95B2-BBE4F9AC6C9B}" destId="{45730301-25A8-4498-8567-4785B084EA49}" srcOrd="1" destOrd="0" presId="urn:microsoft.com/office/officeart/2005/8/layout/hierarchy3"/>
    <dgm:cxn modelId="{513CE760-F7EF-4418-B928-9F4D864CC695}" type="presParOf" srcId="{5E89611B-D1C2-4DA2-8877-0108192E4FB6}" destId="{ACDC6DBA-C4EC-4403-A854-381F79425505}" srcOrd="1" destOrd="0" presId="urn:microsoft.com/office/officeart/2005/8/layout/hierarchy3"/>
    <dgm:cxn modelId="{71626F31-ABA8-4693-9C06-B25341793524}" type="presParOf" srcId="{ACDC6DBA-C4EC-4403-A854-381F79425505}" destId="{27C79BAC-36C2-4ADF-968C-2985FA7CD481}" srcOrd="0" destOrd="0" presId="urn:microsoft.com/office/officeart/2005/8/layout/hierarchy3"/>
    <dgm:cxn modelId="{17240396-BE70-453C-B3E3-2FBEAE69D394}" type="presParOf" srcId="{ACDC6DBA-C4EC-4403-A854-381F79425505}" destId="{C851EB07-D01C-447C-8EBB-970702DC07C0}" srcOrd="1" destOrd="0" presId="urn:microsoft.com/office/officeart/2005/8/layout/hierarchy3"/>
    <dgm:cxn modelId="{4E6F6A07-23D9-4C60-907F-9D8D5E5BE027}" type="presParOf" srcId="{ACDC6DBA-C4EC-4403-A854-381F79425505}" destId="{D70D5743-492B-4867-ACDC-CF54D406A789}" srcOrd="2" destOrd="0" presId="urn:microsoft.com/office/officeart/2005/8/layout/hierarchy3"/>
    <dgm:cxn modelId="{03297E02-2B8C-4168-BB96-02474B22B358}" type="presParOf" srcId="{ACDC6DBA-C4EC-4403-A854-381F79425505}" destId="{8E239C9E-4870-4E5A-9FA4-03932C181ED7}"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B235D7AE-7835-4140-BC3C-A058D68064C0}"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s-ES"/>
        </a:p>
      </dgm:t>
    </dgm:pt>
    <dgm:pt modelId="{4BB3FB35-9BE8-4D3D-86E4-042A4B11259A}">
      <dgm:prSet/>
      <dgm:spPr/>
      <dgm:t>
        <a:bodyPr/>
        <a:lstStyle/>
        <a:p>
          <a:r>
            <a:rPr lang="es-ES_tradnl" dirty="0"/>
            <a:t>El informe de consenso de la NIMH (</a:t>
          </a:r>
          <a:r>
            <a:rPr lang="es-ES_tradnl" dirty="0" err="1"/>
            <a:t>National</a:t>
          </a:r>
          <a:r>
            <a:rPr lang="es-ES_tradnl" dirty="0"/>
            <a:t> </a:t>
          </a:r>
          <a:r>
            <a:rPr lang="es-ES_tradnl" dirty="0" err="1"/>
            <a:t>Institute</a:t>
          </a:r>
          <a:r>
            <a:rPr lang="es-ES_tradnl" dirty="0"/>
            <a:t> </a:t>
          </a:r>
          <a:r>
            <a:rPr lang="es-ES_tradnl" dirty="0" err="1"/>
            <a:t>of</a:t>
          </a:r>
          <a:r>
            <a:rPr lang="es-ES_tradnl" dirty="0"/>
            <a:t> Mental </a:t>
          </a:r>
          <a:r>
            <a:rPr lang="es-ES_tradnl" dirty="0" err="1"/>
            <a:t>Health</a:t>
          </a:r>
          <a:r>
            <a:rPr lang="es-ES_tradnl" dirty="0"/>
            <a:t>) publicado en Febrero de 2000 insiste no solamente en la demostrada eficacia del tratamiento farmacológico en el TDAH  sino también asigna a </a:t>
          </a:r>
          <a:r>
            <a:rPr lang="es-ES_tradnl" b="1" dirty="0"/>
            <a:t>las terapias comportamentales y a los tratamientos combinados</a:t>
          </a:r>
          <a:r>
            <a:rPr lang="es-ES_tradnl" dirty="0"/>
            <a:t> (multimodales) un papel relevante en el abordaje terapéutico del TDAH </a:t>
          </a:r>
          <a:r>
            <a:rPr lang="es-ES_tradnl" i="1" dirty="0"/>
            <a:t>(Jensen., 2000, </a:t>
          </a:r>
          <a:r>
            <a:rPr lang="es-ES_tradnl" i="1" dirty="0" err="1"/>
            <a:t>Pelham</a:t>
          </a:r>
          <a:r>
            <a:rPr lang="es-ES_tradnl" i="1" dirty="0"/>
            <a:t> et al., 1998, Spencer et al., 1996).</a:t>
          </a:r>
          <a:endParaRPr lang="es-ES" dirty="0"/>
        </a:p>
      </dgm:t>
    </dgm:pt>
    <dgm:pt modelId="{5D4588BC-6ACC-4E9D-9056-37EDDA41E5B4}" type="parTrans" cxnId="{8B5EC72B-792F-42B8-A2BC-C4BAC9D829D5}">
      <dgm:prSet/>
      <dgm:spPr/>
      <dgm:t>
        <a:bodyPr/>
        <a:lstStyle/>
        <a:p>
          <a:endParaRPr lang="es-ES"/>
        </a:p>
      </dgm:t>
    </dgm:pt>
    <dgm:pt modelId="{554CD882-62A6-4102-9222-9D41EECFB378}" type="sibTrans" cxnId="{8B5EC72B-792F-42B8-A2BC-C4BAC9D829D5}">
      <dgm:prSet/>
      <dgm:spPr/>
      <dgm:t>
        <a:bodyPr/>
        <a:lstStyle/>
        <a:p>
          <a:endParaRPr lang="es-ES"/>
        </a:p>
      </dgm:t>
    </dgm:pt>
    <dgm:pt modelId="{050879B9-4744-4532-BAB7-4BD66883DCC9}">
      <dgm:prSet/>
      <dgm:spPr/>
      <dgm:t>
        <a:bodyPr/>
        <a:lstStyle/>
        <a:p>
          <a:r>
            <a:rPr lang="es-ES_tradnl"/>
            <a:t>No obstante el informe de consenso internacional sobre TDAH Y Trastornos de Conducta (Febrero 2003 revisado</a:t>
          </a:r>
          <a:r>
            <a:rPr lang="es-ES_tradnl" b="1"/>
            <a:t>) da al tratamiento farmacológico el papel protagonista </a:t>
          </a:r>
          <a:r>
            <a:rPr lang="es-ES_tradnl"/>
            <a:t>con un tratamiento psicosocial como coadyuvante </a:t>
          </a:r>
          <a:r>
            <a:rPr lang="es-ES_tradnl" i="1"/>
            <a:t>(Kutcher, Aman, Brooks, vanDaalen, Fegrt, Findling, Greenhill, Huss, Kusumakar, Pine, Taylor y Tyano)</a:t>
          </a:r>
          <a:endParaRPr lang="es-ES"/>
        </a:p>
      </dgm:t>
    </dgm:pt>
    <dgm:pt modelId="{ED1AFFBF-DFAE-4AED-9F30-37730E208903}" type="parTrans" cxnId="{A053118E-54AA-4F03-9E6B-1FF1AB5D4F5E}">
      <dgm:prSet/>
      <dgm:spPr/>
      <dgm:t>
        <a:bodyPr/>
        <a:lstStyle/>
        <a:p>
          <a:endParaRPr lang="es-ES"/>
        </a:p>
      </dgm:t>
    </dgm:pt>
    <dgm:pt modelId="{0C5388CE-0A62-4EC6-84C7-06A0A2F29CB4}" type="sibTrans" cxnId="{A053118E-54AA-4F03-9E6B-1FF1AB5D4F5E}">
      <dgm:prSet/>
      <dgm:spPr/>
      <dgm:t>
        <a:bodyPr/>
        <a:lstStyle/>
        <a:p>
          <a:endParaRPr lang="es-ES"/>
        </a:p>
      </dgm:t>
    </dgm:pt>
    <dgm:pt modelId="{877A8F92-842C-462B-AC39-DF83BF2B14F5}" type="pres">
      <dgm:prSet presAssocID="{B235D7AE-7835-4140-BC3C-A058D68064C0}" presName="linear" presStyleCnt="0">
        <dgm:presLayoutVars>
          <dgm:animLvl val="lvl"/>
          <dgm:resizeHandles val="exact"/>
        </dgm:presLayoutVars>
      </dgm:prSet>
      <dgm:spPr/>
    </dgm:pt>
    <dgm:pt modelId="{DE135C49-A003-430F-A924-71BE0B946F92}" type="pres">
      <dgm:prSet presAssocID="{4BB3FB35-9BE8-4D3D-86E4-042A4B11259A}" presName="parentText" presStyleLbl="node1" presStyleIdx="0" presStyleCnt="2">
        <dgm:presLayoutVars>
          <dgm:chMax val="0"/>
          <dgm:bulletEnabled val="1"/>
        </dgm:presLayoutVars>
      </dgm:prSet>
      <dgm:spPr/>
    </dgm:pt>
    <dgm:pt modelId="{22466E8F-0316-417F-B937-65B94385CB40}" type="pres">
      <dgm:prSet presAssocID="{554CD882-62A6-4102-9222-9D41EECFB378}" presName="spacer" presStyleCnt="0"/>
      <dgm:spPr/>
    </dgm:pt>
    <dgm:pt modelId="{3368041A-987C-4F86-9BA3-7E86AA312118}" type="pres">
      <dgm:prSet presAssocID="{050879B9-4744-4532-BAB7-4BD66883DCC9}" presName="parentText" presStyleLbl="node1" presStyleIdx="1" presStyleCnt="2">
        <dgm:presLayoutVars>
          <dgm:chMax val="0"/>
          <dgm:bulletEnabled val="1"/>
        </dgm:presLayoutVars>
      </dgm:prSet>
      <dgm:spPr/>
    </dgm:pt>
  </dgm:ptLst>
  <dgm:cxnLst>
    <dgm:cxn modelId="{8B5EC72B-792F-42B8-A2BC-C4BAC9D829D5}" srcId="{B235D7AE-7835-4140-BC3C-A058D68064C0}" destId="{4BB3FB35-9BE8-4D3D-86E4-042A4B11259A}" srcOrd="0" destOrd="0" parTransId="{5D4588BC-6ACC-4E9D-9056-37EDDA41E5B4}" sibTransId="{554CD882-62A6-4102-9222-9D41EECFB378}"/>
    <dgm:cxn modelId="{D0A0EC7B-167A-4EE5-B475-4655F929F5FF}" type="presOf" srcId="{B235D7AE-7835-4140-BC3C-A058D68064C0}" destId="{877A8F92-842C-462B-AC39-DF83BF2B14F5}" srcOrd="0" destOrd="0" presId="urn:microsoft.com/office/officeart/2005/8/layout/vList2"/>
    <dgm:cxn modelId="{A053118E-54AA-4F03-9E6B-1FF1AB5D4F5E}" srcId="{B235D7AE-7835-4140-BC3C-A058D68064C0}" destId="{050879B9-4744-4532-BAB7-4BD66883DCC9}" srcOrd="1" destOrd="0" parTransId="{ED1AFFBF-DFAE-4AED-9F30-37730E208903}" sibTransId="{0C5388CE-0A62-4EC6-84C7-06A0A2F29CB4}"/>
    <dgm:cxn modelId="{397CECD8-5D32-4FDD-AB16-89789011E1A8}" type="presOf" srcId="{050879B9-4744-4532-BAB7-4BD66883DCC9}" destId="{3368041A-987C-4F86-9BA3-7E86AA312118}" srcOrd="0" destOrd="0" presId="urn:microsoft.com/office/officeart/2005/8/layout/vList2"/>
    <dgm:cxn modelId="{0C6042F9-E113-46C0-A293-34110719E164}" type="presOf" srcId="{4BB3FB35-9BE8-4D3D-86E4-042A4B11259A}" destId="{DE135C49-A003-430F-A924-71BE0B946F92}" srcOrd="0" destOrd="0" presId="urn:microsoft.com/office/officeart/2005/8/layout/vList2"/>
    <dgm:cxn modelId="{F4D9063D-9640-4F06-A8E8-40D32A2F3B6E}" type="presParOf" srcId="{877A8F92-842C-462B-AC39-DF83BF2B14F5}" destId="{DE135C49-A003-430F-A924-71BE0B946F92}" srcOrd="0" destOrd="0" presId="urn:microsoft.com/office/officeart/2005/8/layout/vList2"/>
    <dgm:cxn modelId="{80485AAE-1F2F-4371-80D5-BB4364445318}" type="presParOf" srcId="{877A8F92-842C-462B-AC39-DF83BF2B14F5}" destId="{22466E8F-0316-417F-B937-65B94385CB40}" srcOrd="1" destOrd="0" presId="urn:microsoft.com/office/officeart/2005/8/layout/vList2"/>
    <dgm:cxn modelId="{0B188AFF-CDA5-4CDE-B755-75A88EBF9528}" type="presParOf" srcId="{877A8F92-842C-462B-AC39-DF83BF2B14F5}" destId="{3368041A-987C-4F86-9BA3-7E86AA312118}"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C86689EA-A67C-465D-A2E6-426A0974DB0F}"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s-ES"/>
        </a:p>
      </dgm:t>
    </dgm:pt>
    <dgm:pt modelId="{6262EFD6-0732-4006-9B78-5813629AEFE9}">
      <dgm:prSet/>
      <dgm:spPr/>
      <dgm:t>
        <a:bodyPr/>
        <a:lstStyle/>
        <a:p>
          <a:r>
            <a:rPr lang="es-ES_tradnl" dirty="0"/>
            <a:t>NICE -</a:t>
          </a:r>
          <a:r>
            <a:rPr lang="es-ES_tradnl" dirty="0" err="1"/>
            <a:t>National</a:t>
          </a:r>
          <a:r>
            <a:rPr lang="es-ES_tradnl" dirty="0"/>
            <a:t> </a:t>
          </a:r>
          <a:r>
            <a:rPr lang="es-ES_tradnl" dirty="0" err="1"/>
            <a:t>Insitute</a:t>
          </a:r>
          <a:r>
            <a:rPr lang="es-ES_tradnl" dirty="0"/>
            <a:t> </a:t>
          </a:r>
          <a:r>
            <a:rPr lang="es-ES_tradnl" dirty="0" err="1"/>
            <a:t>for</a:t>
          </a:r>
          <a:r>
            <a:rPr lang="es-ES_tradnl" dirty="0"/>
            <a:t> </a:t>
          </a:r>
          <a:r>
            <a:rPr lang="es-ES_tradnl" dirty="0" err="1"/>
            <a:t>Health</a:t>
          </a:r>
          <a:r>
            <a:rPr lang="es-ES_tradnl" dirty="0"/>
            <a:t> and </a:t>
          </a:r>
          <a:r>
            <a:rPr lang="es-ES_tradnl" dirty="0" err="1"/>
            <a:t>Clinical</a:t>
          </a:r>
          <a:r>
            <a:rPr lang="es-ES_tradnl" dirty="0"/>
            <a:t> </a:t>
          </a:r>
          <a:r>
            <a:rPr lang="es-ES_tradnl" dirty="0" err="1"/>
            <a:t>Excellence</a:t>
          </a:r>
          <a:r>
            <a:rPr lang="es-ES_tradnl" dirty="0"/>
            <a:t>(Reino Unido). 2008</a:t>
          </a:r>
          <a:endParaRPr lang="es-ES" dirty="0"/>
        </a:p>
      </dgm:t>
    </dgm:pt>
    <dgm:pt modelId="{143019F1-34A0-4DDC-B007-76C062E255E3}" type="parTrans" cxnId="{3077E2B1-137E-4C64-82D6-803009E5C28D}">
      <dgm:prSet/>
      <dgm:spPr/>
      <dgm:t>
        <a:bodyPr/>
        <a:lstStyle/>
        <a:p>
          <a:endParaRPr lang="es-ES"/>
        </a:p>
      </dgm:t>
    </dgm:pt>
    <dgm:pt modelId="{D3DFC758-55C8-4CE8-BFE9-BBC1BA49EA35}" type="sibTrans" cxnId="{3077E2B1-137E-4C64-82D6-803009E5C28D}">
      <dgm:prSet/>
      <dgm:spPr/>
      <dgm:t>
        <a:bodyPr/>
        <a:lstStyle/>
        <a:p>
          <a:endParaRPr lang="es-ES"/>
        </a:p>
      </dgm:t>
    </dgm:pt>
    <dgm:pt modelId="{C02B1559-BBE4-490E-8391-4620A0D1CFEE}">
      <dgm:prSet/>
      <dgm:spPr/>
      <dgm:t>
        <a:bodyPr/>
        <a:lstStyle/>
        <a:p>
          <a:r>
            <a:rPr lang="es-ES_tradnl" dirty="0"/>
            <a:t>SIGN- </a:t>
          </a:r>
          <a:r>
            <a:rPr lang="es-ES_tradnl" dirty="0" err="1"/>
            <a:t>Scotish</a:t>
          </a:r>
          <a:r>
            <a:rPr lang="es-ES_tradnl" dirty="0"/>
            <a:t> </a:t>
          </a:r>
          <a:r>
            <a:rPr lang="es-ES_tradnl" dirty="0" err="1"/>
            <a:t>Intercollegiates</a:t>
          </a:r>
          <a:r>
            <a:rPr lang="es-ES_tradnl" dirty="0"/>
            <a:t> </a:t>
          </a:r>
          <a:r>
            <a:rPr lang="es-ES_tradnl" dirty="0" err="1"/>
            <a:t>Guidelines</a:t>
          </a:r>
          <a:r>
            <a:rPr lang="es-ES_tradnl" dirty="0"/>
            <a:t> Network. 2001</a:t>
          </a:r>
          <a:endParaRPr lang="es-ES" dirty="0"/>
        </a:p>
      </dgm:t>
    </dgm:pt>
    <dgm:pt modelId="{6CB009C7-C76C-4927-8AEC-6CC2AF33354E}" type="parTrans" cxnId="{4A498914-4F41-470A-8EF2-CE6CD519F906}">
      <dgm:prSet/>
      <dgm:spPr/>
      <dgm:t>
        <a:bodyPr/>
        <a:lstStyle/>
        <a:p>
          <a:endParaRPr lang="es-ES"/>
        </a:p>
      </dgm:t>
    </dgm:pt>
    <dgm:pt modelId="{9A8F683A-99CD-4062-9B4B-CA85B369692D}" type="sibTrans" cxnId="{4A498914-4F41-470A-8EF2-CE6CD519F906}">
      <dgm:prSet/>
      <dgm:spPr/>
      <dgm:t>
        <a:bodyPr/>
        <a:lstStyle/>
        <a:p>
          <a:endParaRPr lang="es-ES"/>
        </a:p>
      </dgm:t>
    </dgm:pt>
    <dgm:pt modelId="{3DB47374-0E36-45E9-AF97-10B29D7DA805}">
      <dgm:prSet/>
      <dgm:spPr/>
      <dgm:t>
        <a:bodyPr/>
        <a:lstStyle/>
        <a:p>
          <a:r>
            <a:rPr lang="es-ES_tradnl" dirty="0"/>
            <a:t>AACAP-American </a:t>
          </a:r>
          <a:r>
            <a:rPr lang="es-ES_tradnl" dirty="0" err="1"/>
            <a:t>Academy</a:t>
          </a:r>
          <a:r>
            <a:rPr lang="es-ES_tradnl" dirty="0"/>
            <a:t> </a:t>
          </a:r>
          <a:r>
            <a:rPr lang="es-ES_tradnl" dirty="0" err="1"/>
            <a:t>of</a:t>
          </a:r>
          <a:r>
            <a:rPr lang="es-ES_tradnl" dirty="0"/>
            <a:t> Child and </a:t>
          </a:r>
          <a:r>
            <a:rPr lang="es-ES_tradnl" dirty="0" err="1"/>
            <a:t>Adolescent</a:t>
          </a:r>
          <a:r>
            <a:rPr lang="es-ES_tradnl" dirty="0"/>
            <a:t> </a:t>
          </a:r>
          <a:r>
            <a:rPr lang="es-ES_tradnl" dirty="0" err="1"/>
            <a:t>Psychiatry</a:t>
          </a:r>
          <a:r>
            <a:rPr lang="es-ES_tradnl" dirty="0"/>
            <a:t> (EE.UU.) 1997/ rev.2007.</a:t>
          </a:r>
          <a:endParaRPr lang="es-ES" dirty="0"/>
        </a:p>
      </dgm:t>
    </dgm:pt>
    <dgm:pt modelId="{CBE10B7B-1508-4F65-9937-55F232B6C1C0}" type="parTrans" cxnId="{6BCD9BE0-2484-49B1-9BE3-229EFC558B1E}">
      <dgm:prSet/>
      <dgm:spPr/>
      <dgm:t>
        <a:bodyPr/>
        <a:lstStyle/>
        <a:p>
          <a:endParaRPr lang="es-ES"/>
        </a:p>
      </dgm:t>
    </dgm:pt>
    <dgm:pt modelId="{692FB45C-2249-498F-A2D8-E5AB1BE39103}" type="sibTrans" cxnId="{6BCD9BE0-2484-49B1-9BE3-229EFC558B1E}">
      <dgm:prSet/>
      <dgm:spPr/>
      <dgm:t>
        <a:bodyPr/>
        <a:lstStyle/>
        <a:p>
          <a:endParaRPr lang="es-ES"/>
        </a:p>
      </dgm:t>
    </dgm:pt>
    <dgm:pt modelId="{66EBD36C-9490-496C-95AB-9042D483360C}">
      <dgm:prSet/>
      <dgm:spPr/>
      <dgm:t>
        <a:bodyPr/>
        <a:lstStyle/>
        <a:p>
          <a:r>
            <a:rPr lang="es-ES_tradnl" dirty="0"/>
            <a:t>CCHMC- Cincinnati </a:t>
          </a:r>
          <a:r>
            <a:rPr lang="es-ES_tradnl" dirty="0" err="1"/>
            <a:t>Children´s</a:t>
          </a:r>
          <a:r>
            <a:rPr lang="es-ES_tradnl" dirty="0"/>
            <a:t> Hospital Medical Center (EE.UU.). 2004.</a:t>
          </a:r>
          <a:endParaRPr lang="es-ES" dirty="0"/>
        </a:p>
      </dgm:t>
    </dgm:pt>
    <dgm:pt modelId="{0F7A5621-DFBF-4CD7-BDDF-973B3F4D0FBC}" type="parTrans" cxnId="{72BFF707-A928-45AB-86D0-014A501233EC}">
      <dgm:prSet/>
      <dgm:spPr/>
      <dgm:t>
        <a:bodyPr/>
        <a:lstStyle/>
        <a:p>
          <a:endParaRPr lang="es-ES"/>
        </a:p>
      </dgm:t>
    </dgm:pt>
    <dgm:pt modelId="{7CE6A909-F4EA-47E0-9470-1C263617F0F9}" type="sibTrans" cxnId="{72BFF707-A928-45AB-86D0-014A501233EC}">
      <dgm:prSet/>
      <dgm:spPr/>
      <dgm:t>
        <a:bodyPr/>
        <a:lstStyle/>
        <a:p>
          <a:endParaRPr lang="es-ES"/>
        </a:p>
      </dgm:t>
    </dgm:pt>
    <dgm:pt modelId="{FFE76CA5-31F4-4057-AA21-D1475E19C4CC}">
      <dgm:prSet/>
      <dgm:spPr/>
      <dgm:t>
        <a:bodyPr/>
        <a:lstStyle/>
        <a:p>
          <a:r>
            <a:rPr lang="es-ES_tradnl" dirty="0" err="1"/>
            <a:t>European</a:t>
          </a:r>
          <a:r>
            <a:rPr lang="es-ES_tradnl" dirty="0"/>
            <a:t> </a:t>
          </a:r>
          <a:r>
            <a:rPr lang="es-ES_tradnl" dirty="0" err="1"/>
            <a:t>Clinical</a:t>
          </a:r>
          <a:r>
            <a:rPr lang="es-ES_tradnl" dirty="0"/>
            <a:t> </a:t>
          </a:r>
          <a:r>
            <a:rPr lang="es-ES_tradnl" dirty="0" err="1"/>
            <a:t>Guidelines</a:t>
          </a:r>
          <a:r>
            <a:rPr lang="es-ES_tradnl" dirty="0"/>
            <a:t> </a:t>
          </a:r>
          <a:r>
            <a:rPr lang="es-ES_tradnl" dirty="0" err="1"/>
            <a:t>for</a:t>
          </a:r>
          <a:r>
            <a:rPr lang="es-ES_tradnl" dirty="0"/>
            <a:t> </a:t>
          </a:r>
          <a:r>
            <a:rPr lang="es-ES_tradnl" dirty="0" err="1"/>
            <a:t>hyperkinetic</a:t>
          </a:r>
          <a:r>
            <a:rPr lang="es-ES_tradnl" dirty="0"/>
            <a:t> disorder,2004:European Network </a:t>
          </a:r>
          <a:r>
            <a:rPr lang="es-ES_tradnl" dirty="0" err="1"/>
            <a:t>for</a:t>
          </a:r>
          <a:r>
            <a:rPr lang="es-ES_tradnl" dirty="0"/>
            <a:t> </a:t>
          </a:r>
          <a:r>
            <a:rPr lang="es-ES_tradnl" dirty="0" err="1"/>
            <a:t>Hyperkinetic</a:t>
          </a:r>
          <a:r>
            <a:rPr lang="es-ES_tradnl" dirty="0"/>
            <a:t> </a:t>
          </a:r>
          <a:r>
            <a:rPr lang="es-ES_tradnl" dirty="0" err="1"/>
            <a:t>Disorders</a:t>
          </a:r>
          <a:r>
            <a:rPr lang="es-ES_tradnl" dirty="0"/>
            <a:t>/ ESCAP (</a:t>
          </a:r>
          <a:r>
            <a:rPr lang="es-ES_tradnl" dirty="0" err="1"/>
            <a:t>European</a:t>
          </a:r>
          <a:r>
            <a:rPr lang="es-ES_tradnl" dirty="0"/>
            <a:t> </a:t>
          </a:r>
          <a:r>
            <a:rPr lang="es-ES_tradnl" dirty="0" err="1"/>
            <a:t>Society</a:t>
          </a:r>
          <a:r>
            <a:rPr lang="es-ES_tradnl" dirty="0"/>
            <a:t> </a:t>
          </a:r>
          <a:r>
            <a:rPr lang="es-ES_tradnl" dirty="0" err="1"/>
            <a:t>for</a:t>
          </a:r>
          <a:r>
            <a:rPr lang="es-ES_tradnl" dirty="0"/>
            <a:t> Child and </a:t>
          </a:r>
          <a:r>
            <a:rPr lang="es-ES_tradnl" dirty="0" err="1"/>
            <a:t>Adolescent</a:t>
          </a:r>
          <a:r>
            <a:rPr lang="es-ES_tradnl" dirty="0"/>
            <a:t> </a:t>
          </a:r>
          <a:r>
            <a:rPr lang="es-ES_tradnl" dirty="0" err="1"/>
            <a:t>Psychiatry</a:t>
          </a:r>
          <a:r>
            <a:rPr lang="es-ES_tradnl" dirty="0"/>
            <a:t>).</a:t>
          </a:r>
          <a:endParaRPr lang="es-ES" dirty="0"/>
        </a:p>
      </dgm:t>
    </dgm:pt>
    <dgm:pt modelId="{7E759337-D317-4CC4-A869-74F7DE67DC23}" type="parTrans" cxnId="{E5A2BD24-7483-42E1-A0CB-2AE519D7B2FB}">
      <dgm:prSet/>
      <dgm:spPr/>
      <dgm:t>
        <a:bodyPr/>
        <a:lstStyle/>
        <a:p>
          <a:endParaRPr lang="es-ES"/>
        </a:p>
      </dgm:t>
    </dgm:pt>
    <dgm:pt modelId="{7735A119-AC5C-4DD2-AB59-C4FD967CEEC0}" type="sibTrans" cxnId="{E5A2BD24-7483-42E1-A0CB-2AE519D7B2FB}">
      <dgm:prSet/>
      <dgm:spPr/>
      <dgm:t>
        <a:bodyPr/>
        <a:lstStyle/>
        <a:p>
          <a:endParaRPr lang="es-ES"/>
        </a:p>
      </dgm:t>
    </dgm:pt>
    <dgm:pt modelId="{14CDF183-1B81-49FD-AEEA-E9BDF594B33E}">
      <dgm:prSet/>
      <dgm:spPr/>
      <dgm:t>
        <a:bodyPr/>
        <a:lstStyle/>
        <a:p>
          <a:r>
            <a:rPr lang="es-ES_tradnl" dirty="0"/>
            <a:t>Global </a:t>
          </a:r>
          <a:r>
            <a:rPr lang="es-ES_tradnl" dirty="0" err="1"/>
            <a:t>consensus</a:t>
          </a:r>
          <a:r>
            <a:rPr lang="es-ES_tradnl" dirty="0"/>
            <a:t> </a:t>
          </a:r>
          <a:r>
            <a:rPr lang="es-ES_tradnl" dirty="0" err="1"/>
            <a:t>on</a:t>
          </a:r>
          <a:r>
            <a:rPr lang="es-ES_tradnl" dirty="0"/>
            <a:t> ADHD/HKD,2005.</a:t>
          </a:r>
          <a:endParaRPr lang="es-ES" dirty="0"/>
        </a:p>
      </dgm:t>
    </dgm:pt>
    <dgm:pt modelId="{E0808E4B-C167-459A-9A51-82E16FB8AD87}" type="parTrans" cxnId="{2E3ADFFF-ADF6-463B-9D1F-35F7E5EAA5E0}">
      <dgm:prSet/>
      <dgm:spPr/>
      <dgm:t>
        <a:bodyPr/>
        <a:lstStyle/>
        <a:p>
          <a:endParaRPr lang="es-ES"/>
        </a:p>
      </dgm:t>
    </dgm:pt>
    <dgm:pt modelId="{B17EE3F5-D604-42ED-87FA-4D8ADB6CEDED}" type="sibTrans" cxnId="{2E3ADFFF-ADF6-463B-9D1F-35F7E5EAA5E0}">
      <dgm:prSet/>
      <dgm:spPr/>
      <dgm:t>
        <a:bodyPr/>
        <a:lstStyle/>
        <a:p>
          <a:endParaRPr lang="es-ES"/>
        </a:p>
      </dgm:t>
    </dgm:pt>
    <dgm:pt modelId="{40348E0F-58FD-49C4-A635-86DE9DA9158C}" type="pres">
      <dgm:prSet presAssocID="{C86689EA-A67C-465D-A2E6-426A0974DB0F}" presName="diagram" presStyleCnt="0">
        <dgm:presLayoutVars>
          <dgm:dir/>
          <dgm:resizeHandles val="exact"/>
        </dgm:presLayoutVars>
      </dgm:prSet>
      <dgm:spPr/>
    </dgm:pt>
    <dgm:pt modelId="{6C068D20-2E8A-4689-94E5-6806AA7927DB}" type="pres">
      <dgm:prSet presAssocID="{6262EFD6-0732-4006-9B78-5813629AEFE9}" presName="node" presStyleLbl="node1" presStyleIdx="0" presStyleCnt="6">
        <dgm:presLayoutVars>
          <dgm:bulletEnabled val="1"/>
        </dgm:presLayoutVars>
      </dgm:prSet>
      <dgm:spPr/>
    </dgm:pt>
    <dgm:pt modelId="{F71D5D08-ABB9-46FE-A46E-9B7D4D20D1C1}" type="pres">
      <dgm:prSet presAssocID="{D3DFC758-55C8-4CE8-BFE9-BBC1BA49EA35}" presName="sibTrans" presStyleCnt="0"/>
      <dgm:spPr/>
    </dgm:pt>
    <dgm:pt modelId="{EACD9866-E0CF-4592-B014-814F14FB16BF}" type="pres">
      <dgm:prSet presAssocID="{C02B1559-BBE4-490E-8391-4620A0D1CFEE}" presName="node" presStyleLbl="node1" presStyleIdx="1" presStyleCnt="6">
        <dgm:presLayoutVars>
          <dgm:bulletEnabled val="1"/>
        </dgm:presLayoutVars>
      </dgm:prSet>
      <dgm:spPr/>
    </dgm:pt>
    <dgm:pt modelId="{A53C93F0-55DC-4E3F-97BC-C2AE42F9AC04}" type="pres">
      <dgm:prSet presAssocID="{9A8F683A-99CD-4062-9B4B-CA85B369692D}" presName="sibTrans" presStyleCnt="0"/>
      <dgm:spPr/>
    </dgm:pt>
    <dgm:pt modelId="{7D6B0A14-6AF8-4800-BF63-6B9389D823D2}" type="pres">
      <dgm:prSet presAssocID="{3DB47374-0E36-45E9-AF97-10B29D7DA805}" presName="node" presStyleLbl="node1" presStyleIdx="2" presStyleCnt="6">
        <dgm:presLayoutVars>
          <dgm:bulletEnabled val="1"/>
        </dgm:presLayoutVars>
      </dgm:prSet>
      <dgm:spPr/>
    </dgm:pt>
    <dgm:pt modelId="{1FE87DAC-83F7-4F45-A1C7-92B2EFEAA2B3}" type="pres">
      <dgm:prSet presAssocID="{692FB45C-2249-498F-A2D8-E5AB1BE39103}" presName="sibTrans" presStyleCnt="0"/>
      <dgm:spPr/>
    </dgm:pt>
    <dgm:pt modelId="{EAE9C3CF-7BFE-4520-9C93-97D119A39A5D}" type="pres">
      <dgm:prSet presAssocID="{66EBD36C-9490-496C-95AB-9042D483360C}" presName="node" presStyleLbl="node1" presStyleIdx="3" presStyleCnt="6">
        <dgm:presLayoutVars>
          <dgm:bulletEnabled val="1"/>
        </dgm:presLayoutVars>
      </dgm:prSet>
      <dgm:spPr/>
    </dgm:pt>
    <dgm:pt modelId="{074A5079-1B0B-43E2-9318-349E746104BB}" type="pres">
      <dgm:prSet presAssocID="{7CE6A909-F4EA-47E0-9470-1C263617F0F9}" presName="sibTrans" presStyleCnt="0"/>
      <dgm:spPr/>
    </dgm:pt>
    <dgm:pt modelId="{194084FF-4B22-47D7-A103-A7737520FAB6}" type="pres">
      <dgm:prSet presAssocID="{FFE76CA5-31F4-4057-AA21-D1475E19C4CC}" presName="node" presStyleLbl="node1" presStyleIdx="4" presStyleCnt="6">
        <dgm:presLayoutVars>
          <dgm:bulletEnabled val="1"/>
        </dgm:presLayoutVars>
      </dgm:prSet>
      <dgm:spPr/>
    </dgm:pt>
    <dgm:pt modelId="{380C1C5B-EA65-4AFF-A8F5-E3C08043FBAF}" type="pres">
      <dgm:prSet presAssocID="{7735A119-AC5C-4DD2-AB59-C4FD967CEEC0}" presName="sibTrans" presStyleCnt="0"/>
      <dgm:spPr/>
    </dgm:pt>
    <dgm:pt modelId="{F044E67D-FD7A-4A40-BD1A-689E60D521C9}" type="pres">
      <dgm:prSet presAssocID="{14CDF183-1B81-49FD-AEEA-E9BDF594B33E}" presName="node" presStyleLbl="node1" presStyleIdx="5" presStyleCnt="6">
        <dgm:presLayoutVars>
          <dgm:bulletEnabled val="1"/>
        </dgm:presLayoutVars>
      </dgm:prSet>
      <dgm:spPr/>
    </dgm:pt>
  </dgm:ptLst>
  <dgm:cxnLst>
    <dgm:cxn modelId="{72BFF707-A928-45AB-86D0-014A501233EC}" srcId="{C86689EA-A67C-465D-A2E6-426A0974DB0F}" destId="{66EBD36C-9490-496C-95AB-9042D483360C}" srcOrd="3" destOrd="0" parTransId="{0F7A5621-DFBF-4CD7-BDDF-973B3F4D0FBC}" sibTransId="{7CE6A909-F4EA-47E0-9470-1C263617F0F9}"/>
    <dgm:cxn modelId="{4A498914-4F41-470A-8EF2-CE6CD519F906}" srcId="{C86689EA-A67C-465D-A2E6-426A0974DB0F}" destId="{C02B1559-BBE4-490E-8391-4620A0D1CFEE}" srcOrd="1" destOrd="0" parTransId="{6CB009C7-C76C-4927-8AEC-6CC2AF33354E}" sibTransId="{9A8F683A-99CD-4062-9B4B-CA85B369692D}"/>
    <dgm:cxn modelId="{E5A2BD24-7483-42E1-A0CB-2AE519D7B2FB}" srcId="{C86689EA-A67C-465D-A2E6-426A0974DB0F}" destId="{FFE76CA5-31F4-4057-AA21-D1475E19C4CC}" srcOrd="4" destOrd="0" parTransId="{7E759337-D317-4CC4-A869-74F7DE67DC23}" sibTransId="{7735A119-AC5C-4DD2-AB59-C4FD967CEEC0}"/>
    <dgm:cxn modelId="{E9691B3C-F3AE-4386-A65E-A26116272D4B}" type="presOf" srcId="{C86689EA-A67C-465D-A2E6-426A0974DB0F}" destId="{40348E0F-58FD-49C4-A635-86DE9DA9158C}" srcOrd="0" destOrd="0" presId="urn:microsoft.com/office/officeart/2005/8/layout/default"/>
    <dgm:cxn modelId="{BCE66B43-1439-4FE1-B0E2-CD6E4C1CE6FD}" type="presOf" srcId="{C02B1559-BBE4-490E-8391-4620A0D1CFEE}" destId="{EACD9866-E0CF-4592-B014-814F14FB16BF}" srcOrd="0" destOrd="0" presId="urn:microsoft.com/office/officeart/2005/8/layout/default"/>
    <dgm:cxn modelId="{B053FC44-AA77-4503-843F-377DA367AC7F}" type="presOf" srcId="{FFE76CA5-31F4-4057-AA21-D1475E19C4CC}" destId="{194084FF-4B22-47D7-A103-A7737520FAB6}" srcOrd="0" destOrd="0" presId="urn:microsoft.com/office/officeart/2005/8/layout/default"/>
    <dgm:cxn modelId="{A6A47E4C-0C7F-4C56-ADAC-CF28A9566A59}" type="presOf" srcId="{66EBD36C-9490-496C-95AB-9042D483360C}" destId="{EAE9C3CF-7BFE-4520-9C93-97D119A39A5D}" srcOrd="0" destOrd="0" presId="urn:microsoft.com/office/officeart/2005/8/layout/default"/>
    <dgm:cxn modelId="{FD5BCF51-8230-439D-873A-CD0710DA8A37}" type="presOf" srcId="{3DB47374-0E36-45E9-AF97-10B29D7DA805}" destId="{7D6B0A14-6AF8-4800-BF63-6B9389D823D2}" srcOrd="0" destOrd="0" presId="urn:microsoft.com/office/officeart/2005/8/layout/default"/>
    <dgm:cxn modelId="{88340778-2D0F-456F-AFF7-D794DC802D5A}" type="presOf" srcId="{6262EFD6-0732-4006-9B78-5813629AEFE9}" destId="{6C068D20-2E8A-4689-94E5-6806AA7927DB}" srcOrd="0" destOrd="0" presId="urn:microsoft.com/office/officeart/2005/8/layout/default"/>
    <dgm:cxn modelId="{CED0ED84-AC77-4504-8B75-8E68E7C2B481}" type="presOf" srcId="{14CDF183-1B81-49FD-AEEA-E9BDF594B33E}" destId="{F044E67D-FD7A-4A40-BD1A-689E60D521C9}" srcOrd="0" destOrd="0" presId="urn:microsoft.com/office/officeart/2005/8/layout/default"/>
    <dgm:cxn modelId="{3077E2B1-137E-4C64-82D6-803009E5C28D}" srcId="{C86689EA-A67C-465D-A2E6-426A0974DB0F}" destId="{6262EFD6-0732-4006-9B78-5813629AEFE9}" srcOrd="0" destOrd="0" parTransId="{143019F1-34A0-4DDC-B007-76C062E255E3}" sibTransId="{D3DFC758-55C8-4CE8-BFE9-BBC1BA49EA35}"/>
    <dgm:cxn modelId="{6BCD9BE0-2484-49B1-9BE3-229EFC558B1E}" srcId="{C86689EA-A67C-465D-A2E6-426A0974DB0F}" destId="{3DB47374-0E36-45E9-AF97-10B29D7DA805}" srcOrd="2" destOrd="0" parTransId="{CBE10B7B-1508-4F65-9937-55F232B6C1C0}" sibTransId="{692FB45C-2249-498F-A2D8-E5AB1BE39103}"/>
    <dgm:cxn modelId="{2E3ADFFF-ADF6-463B-9D1F-35F7E5EAA5E0}" srcId="{C86689EA-A67C-465D-A2E6-426A0974DB0F}" destId="{14CDF183-1B81-49FD-AEEA-E9BDF594B33E}" srcOrd="5" destOrd="0" parTransId="{E0808E4B-C167-459A-9A51-82E16FB8AD87}" sibTransId="{B17EE3F5-D604-42ED-87FA-4D8ADB6CEDED}"/>
    <dgm:cxn modelId="{E0DE2F0B-7047-4BBF-879B-B4B0BA81663B}" type="presParOf" srcId="{40348E0F-58FD-49C4-A635-86DE9DA9158C}" destId="{6C068D20-2E8A-4689-94E5-6806AA7927DB}" srcOrd="0" destOrd="0" presId="urn:microsoft.com/office/officeart/2005/8/layout/default"/>
    <dgm:cxn modelId="{F79CC5A0-FA01-4916-9F21-8001921C9419}" type="presParOf" srcId="{40348E0F-58FD-49C4-A635-86DE9DA9158C}" destId="{F71D5D08-ABB9-46FE-A46E-9B7D4D20D1C1}" srcOrd="1" destOrd="0" presId="urn:microsoft.com/office/officeart/2005/8/layout/default"/>
    <dgm:cxn modelId="{1C4245C3-09A8-49CC-BCE4-762BE85B214E}" type="presParOf" srcId="{40348E0F-58FD-49C4-A635-86DE9DA9158C}" destId="{EACD9866-E0CF-4592-B014-814F14FB16BF}" srcOrd="2" destOrd="0" presId="urn:microsoft.com/office/officeart/2005/8/layout/default"/>
    <dgm:cxn modelId="{A3EED1C3-16F1-48F9-93F3-282B71FE163A}" type="presParOf" srcId="{40348E0F-58FD-49C4-A635-86DE9DA9158C}" destId="{A53C93F0-55DC-4E3F-97BC-C2AE42F9AC04}" srcOrd="3" destOrd="0" presId="urn:microsoft.com/office/officeart/2005/8/layout/default"/>
    <dgm:cxn modelId="{880CDB3D-689D-44E5-A376-D0FAFBB34B85}" type="presParOf" srcId="{40348E0F-58FD-49C4-A635-86DE9DA9158C}" destId="{7D6B0A14-6AF8-4800-BF63-6B9389D823D2}" srcOrd="4" destOrd="0" presId="urn:microsoft.com/office/officeart/2005/8/layout/default"/>
    <dgm:cxn modelId="{643D0A59-E170-470D-AD4E-7FCD62493C4D}" type="presParOf" srcId="{40348E0F-58FD-49C4-A635-86DE9DA9158C}" destId="{1FE87DAC-83F7-4F45-A1C7-92B2EFEAA2B3}" srcOrd="5" destOrd="0" presId="urn:microsoft.com/office/officeart/2005/8/layout/default"/>
    <dgm:cxn modelId="{7BEDA2B4-96B5-4886-8142-F4F5A9B20D3C}" type="presParOf" srcId="{40348E0F-58FD-49C4-A635-86DE9DA9158C}" destId="{EAE9C3CF-7BFE-4520-9C93-97D119A39A5D}" srcOrd="6" destOrd="0" presId="urn:microsoft.com/office/officeart/2005/8/layout/default"/>
    <dgm:cxn modelId="{52F1DF76-7F6D-4F42-97B5-DA4BAFDEF0CA}" type="presParOf" srcId="{40348E0F-58FD-49C4-A635-86DE9DA9158C}" destId="{074A5079-1B0B-43E2-9318-349E746104BB}" srcOrd="7" destOrd="0" presId="urn:microsoft.com/office/officeart/2005/8/layout/default"/>
    <dgm:cxn modelId="{2A153610-7842-4B3A-A949-3352A24C41D9}" type="presParOf" srcId="{40348E0F-58FD-49C4-A635-86DE9DA9158C}" destId="{194084FF-4B22-47D7-A103-A7737520FAB6}" srcOrd="8" destOrd="0" presId="urn:microsoft.com/office/officeart/2005/8/layout/default"/>
    <dgm:cxn modelId="{9F3135B9-A938-48CB-9CDF-8A27FBE060F2}" type="presParOf" srcId="{40348E0F-58FD-49C4-A635-86DE9DA9158C}" destId="{380C1C5B-EA65-4AFF-A8F5-E3C08043FBAF}" srcOrd="9" destOrd="0" presId="urn:microsoft.com/office/officeart/2005/8/layout/default"/>
    <dgm:cxn modelId="{715F4123-539C-45D1-9355-12B2C99157E7}" type="presParOf" srcId="{40348E0F-58FD-49C4-A635-86DE9DA9158C}" destId="{F044E67D-FD7A-4A40-BD1A-689E60D521C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12460A58-187C-4123-963A-0D3ECB1F10C9}" type="doc">
      <dgm:prSet loTypeId="urn:microsoft.com/office/officeart/2005/8/layout/vList5" loCatId="list" qsTypeId="urn:microsoft.com/office/officeart/2005/8/quickstyle/simple1" qsCatId="simple" csTypeId="urn:microsoft.com/office/officeart/2005/8/colors/colorful2" csCatId="colorful"/>
      <dgm:spPr/>
      <dgm:t>
        <a:bodyPr/>
        <a:lstStyle/>
        <a:p>
          <a:endParaRPr lang="es-ES"/>
        </a:p>
      </dgm:t>
    </dgm:pt>
    <dgm:pt modelId="{E1ADEDB4-7529-46C6-AC0D-60E14FD21B6F}">
      <dgm:prSet/>
      <dgm:spPr/>
      <dgm:t>
        <a:bodyPr/>
        <a:lstStyle/>
        <a:p>
          <a:r>
            <a:rPr lang="es-ES" b="1"/>
            <a:t>Niños en edad Preescolar.</a:t>
          </a:r>
          <a:endParaRPr lang="es-ES"/>
        </a:p>
      </dgm:t>
    </dgm:pt>
    <dgm:pt modelId="{EAAD2D26-AAD1-465D-A7B8-338FC9ABCD9F}" type="parTrans" cxnId="{00A7AE29-A722-4D06-AD8D-11D1010E032D}">
      <dgm:prSet/>
      <dgm:spPr/>
      <dgm:t>
        <a:bodyPr/>
        <a:lstStyle/>
        <a:p>
          <a:endParaRPr lang="es-ES"/>
        </a:p>
      </dgm:t>
    </dgm:pt>
    <dgm:pt modelId="{6AA04C3A-6A20-457F-AE30-D56167E870E2}" type="sibTrans" cxnId="{00A7AE29-A722-4D06-AD8D-11D1010E032D}">
      <dgm:prSet/>
      <dgm:spPr/>
      <dgm:t>
        <a:bodyPr/>
        <a:lstStyle/>
        <a:p>
          <a:endParaRPr lang="es-ES"/>
        </a:p>
      </dgm:t>
    </dgm:pt>
    <dgm:pt modelId="{DD361573-9A77-4B55-BDA5-FC9B5BC93721}">
      <dgm:prSet/>
      <dgm:spPr/>
      <dgm:t>
        <a:bodyPr/>
        <a:lstStyle/>
        <a:p>
          <a:r>
            <a:rPr lang="es-ES"/>
            <a:t>Entrenamiento conductual a padres (EP) y programas educativos (PE).</a:t>
          </a:r>
        </a:p>
      </dgm:t>
    </dgm:pt>
    <dgm:pt modelId="{F355E626-55EB-4DEF-9BC1-E722885F2315}" type="parTrans" cxnId="{06A99431-3ED5-4684-BA1D-19E2BC6E4C5E}">
      <dgm:prSet/>
      <dgm:spPr/>
      <dgm:t>
        <a:bodyPr/>
        <a:lstStyle/>
        <a:p>
          <a:endParaRPr lang="es-ES"/>
        </a:p>
      </dgm:t>
    </dgm:pt>
    <dgm:pt modelId="{C387AE28-975D-488A-A147-381961EC2E7D}" type="sibTrans" cxnId="{06A99431-3ED5-4684-BA1D-19E2BC6E4C5E}">
      <dgm:prSet/>
      <dgm:spPr/>
      <dgm:t>
        <a:bodyPr/>
        <a:lstStyle/>
        <a:p>
          <a:endParaRPr lang="es-ES"/>
        </a:p>
      </dgm:t>
    </dgm:pt>
    <dgm:pt modelId="{CCD61467-8BDF-479D-AEE8-3D7A8F6F1B37}">
      <dgm:prSet/>
      <dgm:spPr/>
      <dgm:t>
        <a:bodyPr/>
        <a:lstStyle/>
        <a:p>
          <a:r>
            <a:rPr lang="es-ES" b="1"/>
            <a:t>Niños en edad escolar y adolescentes con TDAH moderado/moderada limitación funcional.</a:t>
          </a:r>
          <a:endParaRPr lang="es-ES"/>
        </a:p>
      </dgm:t>
    </dgm:pt>
    <dgm:pt modelId="{7EA2E120-099D-4EDD-88AC-A3792FD62D2E}" type="parTrans" cxnId="{FE652634-9400-402E-933E-180A98DBCBC6}">
      <dgm:prSet/>
      <dgm:spPr/>
      <dgm:t>
        <a:bodyPr/>
        <a:lstStyle/>
        <a:p>
          <a:endParaRPr lang="es-ES"/>
        </a:p>
      </dgm:t>
    </dgm:pt>
    <dgm:pt modelId="{F41C0262-E05A-427B-975F-6F293E999E00}" type="sibTrans" cxnId="{FE652634-9400-402E-933E-180A98DBCBC6}">
      <dgm:prSet/>
      <dgm:spPr/>
      <dgm:t>
        <a:bodyPr/>
        <a:lstStyle/>
        <a:p>
          <a:endParaRPr lang="es-ES"/>
        </a:p>
      </dgm:t>
    </dgm:pt>
    <dgm:pt modelId="{DB456C83-A5E7-45D2-9D93-DE1FC89B8C5E}">
      <dgm:prSet/>
      <dgm:spPr/>
      <dgm:t>
        <a:bodyPr/>
        <a:lstStyle/>
        <a:p>
          <a:r>
            <a:rPr lang="es-ES"/>
            <a:t>No indicar tratamiento farmacológico como primera opción. En su lugar recomienda EP/PE y tratamiento individual o grupal (CBT/ Habilidades sociales) para el paciente.</a:t>
          </a:r>
        </a:p>
      </dgm:t>
    </dgm:pt>
    <dgm:pt modelId="{AED7651F-50E6-4A89-9101-938E9A9C6F5E}" type="parTrans" cxnId="{DDF350C7-1018-4893-AEA6-AEFEBA44938B}">
      <dgm:prSet/>
      <dgm:spPr/>
      <dgm:t>
        <a:bodyPr/>
        <a:lstStyle/>
        <a:p>
          <a:endParaRPr lang="es-ES"/>
        </a:p>
      </dgm:t>
    </dgm:pt>
    <dgm:pt modelId="{678BF091-9234-456C-9BF4-667F8B652DB2}" type="sibTrans" cxnId="{DDF350C7-1018-4893-AEA6-AEFEBA44938B}">
      <dgm:prSet/>
      <dgm:spPr/>
      <dgm:t>
        <a:bodyPr/>
        <a:lstStyle/>
        <a:p>
          <a:endParaRPr lang="es-ES"/>
        </a:p>
      </dgm:t>
    </dgm:pt>
    <dgm:pt modelId="{20BC6953-1BFA-4E37-8A74-CAB8CC10DADD}">
      <dgm:prSet/>
      <dgm:spPr/>
      <dgm:t>
        <a:bodyPr/>
        <a:lstStyle/>
        <a:p>
          <a:r>
            <a:rPr lang="es-ES" b="1"/>
            <a:t>Niños en edad escolar y adolescentes con TDAH severo/severa limitación funcional</a:t>
          </a:r>
          <a:endParaRPr lang="es-ES"/>
        </a:p>
      </dgm:t>
    </dgm:pt>
    <dgm:pt modelId="{5E16272B-F28B-4CB4-B6E8-0C6676589C88}" type="parTrans" cxnId="{43EA3AE1-D184-4C23-A681-0CE88B0570A2}">
      <dgm:prSet/>
      <dgm:spPr/>
      <dgm:t>
        <a:bodyPr/>
        <a:lstStyle/>
        <a:p>
          <a:endParaRPr lang="es-ES"/>
        </a:p>
      </dgm:t>
    </dgm:pt>
    <dgm:pt modelId="{522BF605-5A84-41F4-A2EA-83C2D522B2CC}" type="sibTrans" cxnId="{43EA3AE1-D184-4C23-A681-0CE88B0570A2}">
      <dgm:prSet/>
      <dgm:spPr/>
      <dgm:t>
        <a:bodyPr/>
        <a:lstStyle/>
        <a:p>
          <a:endParaRPr lang="es-ES"/>
        </a:p>
      </dgm:t>
    </dgm:pt>
    <dgm:pt modelId="{235756F9-F24D-4FAB-A259-1442DD41266A}">
      <dgm:prSet/>
      <dgm:spPr/>
      <dgm:t>
        <a:bodyPr/>
        <a:lstStyle/>
        <a:p>
          <a:r>
            <a:rPr lang="es-ES"/>
            <a:t>Tratamiento  Farmacológico como primera opción.</a:t>
          </a:r>
        </a:p>
      </dgm:t>
    </dgm:pt>
    <dgm:pt modelId="{6C4A1AA5-E9BA-4538-8517-E8C1C0BA29DD}" type="parTrans" cxnId="{94FCC557-1D38-4BD7-9157-7695A7EB84F2}">
      <dgm:prSet/>
      <dgm:spPr/>
      <dgm:t>
        <a:bodyPr/>
        <a:lstStyle/>
        <a:p>
          <a:endParaRPr lang="es-ES"/>
        </a:p>
      </dgm:t>
    </dgm:pt>
    <dgm:pt modelId="{425F6AA9-5FDC-4A66-9DAD-F6A9FB736CF3}" type="sibTrans" cxnId="{94FCC557-1D38-4BD7-9157-7695A7EB84F2}">
      <dgm:prSet/>
      <dgm:spPr/>
      <dgm:t>
        <a:bodyPr/>
        <a:lstStyle/>
        <a:p>
          <a:endParaRPr lang="es-ES"/>
        </a:p>
      </dgm:t>
    </dgm:pt>
    <dgm:pt modelId="{A229889F-372C-47F4-99EA-9E28567E0F3F}" type="pres">
      <dgm:prSet presAssocID="{12460A58-187C-4123-963A-0D3ECB1F10C9}" presName="Name0" presStyleCnt="0">
        <dgm:presLayoutVars>
          <dgm:dir/>
          <dgm:animLvl val="lvl"/>
          <dgm:resizeHandles val="exact"/>
        </dgm:presLayoutVars>
      </dgm:prSet>
      <dgm:spPr/>
    </dgm:pt>
    <dgm:pt modelId="{3A3BCC44-7AC4-4936-9D11-E05858E6C8CA}" type="pres">
      <dgm:prSet presAssocID="{E1ADEDB4-7529-46C6-AC0D-60E14FD21B6F}" presName="linNode" presStyleCnt="0"/>
      <dgm:spPr/>
    </dgm:pt>
    <dgm:pt modelId="{25A69500-C95B-4BFE-AAE9-3AE4576CCC56}" type="pres">
      <dgm:prSet presAssocID="{E1ADEDB4-7529-46C6-AC0D-60E14FD21B6F}" presName="parentText" presStyleLbl="node1" presStyleIdx="0" presStyleCnt="3">
        <dgm:presLayoutVars>
          <dgm:chMax val="1"/>
          <dgm:bulletEnabled val="1"/>
        </dgm:presLayoutVars>
      </dgm:prSet>
      <dgm:spPr/>
    </dgm:pt>
    <dgm:pt modelId="{681CFEB6-85DD-4466-8DDB-D2409C9420A3}" type="pres">
      <dgm:prSet presAssocID="{E1ADEDB4-7529-46C6-AC0D-60E14FD21B6F}" presName="descendantText" presStyleLbl="alignAccFollowNode1" presStyleIdx="0" presStyleCnt="3">
        <dgm:presLayoutVars>
          <dgm:bulletEnabled val="1"/>
        </dgm:presLayoutVars>
      </dgm:prSet>
      <dgm:spPr/>
    </dgm:pt>
    <dgm:pt modelId="{7A1C12C4-DE8E-41E2-8A82-201F87ED2E36}" type="pres">
      <dgm:prSet presAssocID="{6AA04C3A-6A20-457F-AE30-D56167E870E2}" presName="sp" presStyleCnt="0"/>
      <dgm:spPr/>
    </dgm:pt>
    <dgm:pt modelId="{FF1A0112-AB9E-423C-B789-6D2B5F5BF060}" type="pres">
      <dgm:prSet presAssocID="{CCD61467-8BDF-479D-AEE8-3D7A8F6F1B37}" presName="linNode" presStyleCnt="0"/>
      <dgm:spPr/>
    </dgm:pt>
    <dgm:pt modelId="{D12BFB60-B970-4D8E-9552-5F111CDD5C67}" type="pres">
      <dgm:prSet presAssocID="{CCD61467-8BDF-479D-AEE8-3D7A8F6F1B37}" presName="parentText" presStyleLbl="node1" presStyleIdx="1" presStyleCnt="3">
        <dgm:presLayoutVars>
          <dgm:chMax val="1"/>
          <dgm:bulletEnabled val="1"/>
        </dgm:presLayoutVars>
      </dgm:prSet>
      <dgm:spPr/>
    </dgm:pt>
    <dgm:pt modelId="{E9102290-E162-45EE-BCF0-1450678DE470}" type="pres">
      <dgm:prSet presAssocID="{CCD61467-8BDF-479D-AEE8-3D7A8F6F1B37}" presName="descendantText" presStyleLbl="alignAccFollowNode1" presStyleIdx="1" presStyleCnt="3">
        <dgm:presLayoutVars>
          <dgm:bulletEnabled val="1"/>
        </dgm:presLayoutVars>
      </dgm:prSet>
      <dgm:spPr/>
    </dgm:pt>
    <dgm:pt modelId="{5A6876CF-C4AD-4A4B-ABC7-F2418FEF2D42}" type="pres">
      <dgm:prSet presAssocID="{F41C0262-E05A-427B-975F-6F293E999E00}" presName="sp" presStyleCnt="0"/>
      <dgm:spPr/>
    </dgm:pt>
    <dgm:pt modelId="{59DBE351-3ED3-4495-A26D-87D00A74512E}" type="pres">
      <dgm:prSet presAssocID="{20BC6953-1BFA-4E37-8A74-CAB8CC10DADD}" presName="linNode" presStyleCnt="0"/>
      <dgm:spPr/>
    </dgm:pt>
    <dgm:pt modelId="{9E2D3B88-CFB5-4079-9C88-F2AA2573D59A}" type="pres">
      <dgm:prSet presAssocID="{20BC6953-1BFA-4E37-8A74-CAB8CC10DADD}" presName="parentText" presStyleLbl="node1" presStyleIdx="2" presStyleCnt="3">
        <dgm:presLayoutVars>
          <dgm:chMax val="1"/>
          <dgm:bulletEnabled val="1"/>
        </dgm:presLayoutVars>
      </dgm:prSet>
      <dgm:spPr/>
    </dgm:pt>
    <dgm:pt modelId="{E6158E0B-9B34-49BE-B5F2-F9080FFB3EFC}" type="pres">
      <dgm:prSet presAssocID="{20BC6953-1BFA-4E37-8A74-CAB8CC10DADD}" presName="descendantText" presStyleLbl="alignAccFollowNode1" presStyleIdx="2" presStyleCnt="3">
        <dgm:presLayoutVars>
          <dgm:bulletEnabled val="1"/>
        </dgm:presLayoutVars>
      </dgm:prSet>
      <dgm:spPr/>
    </dgm:pt>
  </dgm:ptLst>
  <dgm:cxnLst>
    <dgm:cxn modelId="{00A7AE29-A722-4D06-AD8D-11D1010E032D}" srcId="{12460A58-187C-4123-963A-0D3ECB1F10C9}" destId="{E1ADEDB4-7529-46C6-AC0D-60E14FD21B6F}" srcOrd="0" destOrd="0" parTransId="{EAAD2D26-AAD1-465D-A7B8-338FC9ABCD9F}" sibTransId="{6AA04C3A-6A20-457F-AE30-D56167E870E2}"/>
    <dgm:cxn modelId="{06A99431-3ED5-4684-BA1D-19E2BC6E4C5E}" srcId="{E1ADEDB4-7529-46C6-AC0D-60E14FD21B6F}" destId="{DD361573-9A77-4B55-BDA5-FC9B5BC93721}" srcOrd="0" destOrd="0" parTransId="{F355E626-55EB-4DEF-9BC1-E722885F2315}" sibTransId="{C387AE28-975D-488A-A147-381961EC2E7D}"/>
    <dgm:cxn modelId="{FE652634-9400-402E-933E-180A98DBCBC6}" srcId="{12460A58-187C-4123-963A-0D3ECB1F10C9}" destId="{CCD61467-8BDF-479D-AEE8-3D7A8F6F1B37}" srcOrd="1" destOrd="0" parTransId="{7EA2E120-099D-4EDD-88AC-A3792FD62D2E}" sibTransId="{F41C0262-E05A-427B-975F-6F293E999E00}"/>
    <dgm:cxn modelId="{5DEBA570-DAE7-42BC-ABB9-8B88429D0054}" type="presOf" srcId="{CCD61467-8BDF-479D-AEE8-3D7A8F6F1B37}" destId="{D12BFB60-B970-4D8E-9552-5F111CDD5C67}" srcOrd="0" destOrd="0" presId="urn:microsoft.com/office/officeart/2005/8/layout/vList5"/>
    <dgm:cxn modelId="{3164DC51-94AF-43A3-909D-BDFF4B294ACD}" type="presOf" srcId="{235756F9-F24D-4FAB-A259-1442DD41266A}" destId="{E6158E0B-9B34-49BE-B5F2-F9080FFB3EFC}" srcOrd="0" destOrd="0" presId="urn:microsoft.com/office/officeart/2005/8/layout/vList5"/>
    <dgm:cxn modelId="{94FCC557-1D38-4BD7-9157-7695A7EB84F2}" srcId="{20BC6953-1BFA-4E37-8A74-CAB8CC10DADD}" destId="{235756F9-F24D-4FAB-A259-1442DD41266A}" srcOrd="0" destOrd="0" parTransId="{6C4A1AA5-E9BA-4538-8517-E8C1C0BA29DD}" sibTransId="{425F6AA9-5FDC-4A66-9DAD-F6A9FB736CF3}"/>
    <dgm:cxn modelId="{D1570083-A0BE-4FFE-94B1-84BF1514D6BC}" type="presOf" srcId="{12460A58-187C-4123-963A-0D3ECB1F10C9}" destId="{A229889F-372C-47F4-99EA-9E28567E0F3F}" srcOrd="0" destOrd="0" presId="urn:microsoft.com/office/officeart/2005/8/layout/vList5"/>
    <dgm:cxn modelId="{DCEA1085-A314-444C-9BB8-12FC474A6E8C}" type="presOf" srcId="{E1ADEDB4-7529-46C6-AC0D-60E14FD21B6F}" destId="{25A69500-C95B-4BFE-AAE9-3AE4576CCC56}" srcOrd="0" destOrd="0" presId="urn:microsoft.com/office/officeart/2005/8/layout/vList5"/>
    <dgm:cxn modelId="{CD921E99-5A9E-42CD-AC30-600FA789BB2C}" type="presOf" srcId="{DB456C83-A5E7-45D2-9D93-DE1FC89B8C5E}" destId="{E9102290-E162-45EE-BCF0-1450678DE470}" srcOrd="0" destOrd="0" presId="urn:microsoft.com/office/officeart/2005/8/layout/vList5"/>
    <dgm:cxn modelId="{DDF350C7-1018-4893-AEA6-AEFEBA44938B}" srcId="{CCD61467-8BDF-479D-AEE8-3D7A8F6F1B37}" destId="{DB456C83-A5E7-45D2-9D93-DE1FC89B8C5E}" srcOrd="0" destOrd="0" parTransId="{AED7651F-50E6-4A89-9101-938E9A9C6F5E}" sibTransId="{678BF091-9234-456C-9BF4-667F8B652DB2}"/>
    <dgm:cxn modelId="{EAF469D2-E342-4D70-AD14-445D581E0777}" type="presOf" srcId="{DD361573-9A77-4B55-BDA5-FC9B5BC93721}" destId="{681CFEB6-85DD-4466-8DDB-D2409C9420A3}" srcOrd="0" destOrd="0" presId="urn:microsoft.com/office/officeart/2005/8/layout/vList5"/>
    <dgm:cxn modelId="{43EA3AE1-D184-4C23-A681-0CE88B0570A2}" srcId="{12460A58-187C-4123-963A-0D3ECB1F10C9}" destId="{20BC6953-1BFA-4E37-8A74-CAB8CC10DADD}" srcOrd="2" destOrd="0" parTransId="{5E16272B-F28B-4CB4-B6E8-0C6676589C88}" sibTransId="{522BF605-5A84-41F4-A2EA-83C2D522B2CC}"/>
    <dgm:cxn modelId="{2521AFED-279B-4BAA-91EB-EF445C231E1A}" type="presOf" srcId="{20BC6953-1BFA-4E37-8A74-CAB8CC10DADD}" destId="{9E2D3B88-CFB5-4079-9C88-F2AA2573D59A}" srcOrd="0" destOrd="0" presId="urn:microsoft.com/office/officeart/2005/8/layout/vList5"/>
    <dgm:cxn modelId="{39E614EC-CA6F-4E39-90D6-5AB1F0EC79A7}" type="presParOf" srcId="{A229889F-372C-47F4-99EA-9E28567E0F3F}" destId="{3A3BCC44-7AC4-4936-9D11-E05858E6C8CA}" srcOrd="0" destOrd="0" presId="urn:microsoft.com/office/officeart/2005/8/layout/vList5"/>
    <dgm:cxn modelId="{0592EE2F-8DCD-4714-A9D6-6D4083CE8D8A}" type="presParOf" srcId="{3A3BCC44-7AC4-4936-9D11-E05858E6C8CA}" destId="{25A69500-C95B-4BFE-AAE9-3AE4576CCC56}" srcOrd="0" destOrd="0" presId="urn:microsoft.com/office/officeart/2005/8/layout/vList5"/>
    <dgm:cxn modelId="{5FD5CC96-6930-4681-B75B-C7A2547F588C}" type="presParOf" srcId="{3A3BCC44-7AC4-4936-9D11-E05858E6C8CA}" destId="{681CFEB6-85DD-4466-8DDB-D2409C9420A3}" srcOrd="1" destOrd="0" presId="urn:microsoft.com/office/officeart/2005/8/layout/vList5"/>
    <dgm:cxn modelId="{62DE8B63-FCD3-4016-804E-5F0630DB9DC7}" type="presParOf" srcId="{A229889F-372C-47F4-99EA-9E28567E0F3F}" destId="{7A1C12C4-DE8E-41E2-8A82-201F87ED2E36}" srcOrd="1" destOrd="0" presId="urn:microsoft.com/office/officeart/2005/8/layout/vList5"/>
    <dgm:cxn modelId="{1CAE96C7-CB0A-49BB-B69C-7A5704CBF7F2}" type="presParOf" srcId="{A229889F-372C-47F4-99EA-9E28567E0F3F}" destId="{FF1A0112-AB9E-423C-B789-6D2B5F5BF060}" srcOrd="2" destOrd="0" presId="urn:microsoft.com/office/officeart/2005/8/layout/vList5"/>
    <dgm:cxn modelId="{5E7337C4-EBF1-4605-BD7B-FA8B89B57F87}" type="presParOf" srcId="{FF1A0112-AB9E-423C-B789-6D2B5F5BF060}" destId="{D12BFB60-B970-4D8E-9552-5F111CDD5C67}" srcOrd="0" destOrd="0" presId="urn:microsoft.com/office/officeart/2005/8/layout/vList5"/>
    <dgm:cxn modelId="{97B75D5E-945B-4626-85CF-94B92C492573}" type="presParOf" srcId="{FF1A0112-AB9E-423C-B789-6D2B5F5BF060}" destId="{E9102290-E162-45EE-BCF0-1450678DE470}" srcOrd="1" destOrd="0" presId="urn:microsoft.com/office/officeart/2005/8/layout/vList5"/>
    <dgm:cxn modelId="{F956CAC4-2E8B-49DB-A00A-6240D138DC79}" type="presParOf" srcId="{A229889F-372C-47F4-99EA-9E28567E0F3F}" destId="{5A6876CF-C4AD-4A4B-ABC7-F2418FEF2D42}" srcOrd="3" destOrd="0" presId="urn:microsoft.com/office/officeart/2005/8/layout/vList5"/>
    <dgm:cxn modelId="{4768AE90-2ABC-4B95-8B56-6342B46EC6CD}" type="presParOf" srcId="{A229889F-372C-47F4-99EA-9E28567E0F3F}" destId="{59DBE351-3ED3-4495-A26D-87D00A74512E}" srcOrd="4" destOrd="0" presId="urn:microsoft.com/office/officeart/2005/8/layout/vList5"/>
    <dgm:cxn modelId="{48C3394B-368D-4F11-9A2F-45ABA8231CA0}" type="presParOf" srcId="{59DBE351-3ED3-4495-A26D-87D00A74512E}" destId="{9E2D3B88-CFB5-4079-9C88-F2AA2573D59A}" srcOrd="0" destOrd="0" presId="urn:microsoft.com/office/officeart/2005/8/layout/vList5"/>
    <dgm:cxn modelId="{717F0DC5-1F08-444B-9894-A643B62B716E}" type="presParOf" srcId="{59DBE351-3ED3-4495-A26D-87D00A74512E}" destId="{E6158E0B-9B34-49BE-B5F2-F9080FFB3EF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D2DFE6BB-4681-4046-A759-2C62AA3B2CC7}" type="doc">
      <dgm:prSet loTypeId="urn:microsoft.com/office/officeart/2005/8/layout/hierarchy4" loCatId="hierarchy" qsTypeId="urn:microsoft.com/office/officeart/2005/8/quickstyle/simple1" qsCatId="simple" csTypeId="urn:microsoft.com/office/officeart/2005/8/colors/colorful3" csCatId="colorful" phldr="1"/>
      <dgm:spPr/>
      <dgm:t>
        <a:bodyPr/>
        <a:lstStyle/>
        <a:p>
          <a:endParaRPr lang="es-ES"/>
        </a:p>
      </dgm:t>
    </dgm:pt>
    <dgm:pt modelId="{1207A70E-291C-4D50-BAD0-FDCFC6679E80}">
      <dgm:prSet/>
      <dgm:spPr/>
      <dgm:t>
        <a:bodyPr/>
        <a:lstStyle/>
        <a:p>
          <a:r>
            <a:rPr lang="es-ES" dirty="0"/>
            <a:t>Si no hay contraindicación, se debe medicar a cualquier niño con TDAH grave o con impacto funcional secundario al TDAH:</a:t>
          </a:r>
        </a:p>
      </dgm:t>
    </dgm:pt>
    <dgm:pt modelId="{92B2AABE-8C41-4AD6-9E6F-E5EFBFA16B45}" type="parTrans" cxnId="{3137C07A-6743-4B49-8AA0-8E829859FA7D}">
      <dgm:prSet/>
      <dgm:spPr/>
      <dgm:t>
        <a:bodyPr/>
        <a:lstStyle/>
        <a:p>
          <a:endParaRPr lang="es-ES"/>
        </a:p>
      </dgm:t>
    </dgm:pt>
    <dgm:pt modelId="{6574F6A3-CD5E-4B11-8891-929493A83F2F}" type="sibTrans" cxnId="{3137C07A-6743-4B49-8AA0-8E829859FA7D}">
      <dgm:prSet/>
      <dgm:spPr/>
      <dgm:t>
        <a:bodyPr/>
        <a:lstStyle/>
        <a:p>
          <a:endParaRPr lang="es-ES"/>
        </a:p>
      </dgm:t>
    </dgm:pt>
    <dgm:pt modelId="{250DDCE7-6050-4543-9825-BF7E80ADE26F}">
      <dgm:prSet/>
      <dgm:spPr/>
      <dgm:t>
        <a:bodyPr/>
        <a:lstStyle/>
        <a:p>
          <a:r>
            <a:rPr lang="es-ES" dirty="0"/>
            <a:t>Aprendizaje escolar.</a:t>
          </a:r>
        </a:p>
      </dgm:t>
    </dgm:pt>
    <dgm:pt modelId="{42F3B05D-84D2-447E-A322-EC04ADE650BD}" type="parTrans" cxnId="{A85254A5-05BC-423F-B689-AA4599EE9248}">
      <dgm:prSet/>
      <dgm:spPr/>
      <dgm:t>
        <a:bodyPr/>
        <a:lstStyle/>
        <a:p>
          <a:endParaRPr lang="es-ES"/>
        </a:p>
      </dgm:t>
    </dgm:pt>
    <dgm:pt modelId="{E2ADF677-0F5C-46EC-AC2C-8C778DAA11ED}" type="sibTrans" cxnId="{A85254A5-05BC-423F-B689-AA4599EE9248}">
      <dgm:prSet/>
      <dgm:spPr/>
      <dgm:t>
        <a:bodyPr/>
        <a:lstStyle/>
        <a:p>
          <a:endParaRPr lang="es-ES"/>
        </a:p>
      </dgm:t>
    </dgm:pt>
    <dgm:pt modelId="{A0DB22C9-A088-4960-82DF-FA8B6ED707CD}">
      <dgm:prSet/>
      <dgm:spPr/>
      <dgm:t>
        <a:bodyPr/>
        <a:lstStyle/>
        <a:p>
          <a:r>
            <a:rPr lang="es-ES" dirty="0"/>
            <a:t>Relaciones familiares.</a:t>
          </a:r>
        </a:p>
      </dgm:t>
    </dgm:pt>
    <dgm:pt modelId="{D5C45F12-8B43-45B7-B99F-2F36D3A84CE1}" type="parTrans" cxnId="{C49F3748-7C0D-4612-9504-FBE96A78C6A4}">
      <dgm:prSet/>
      <dgm:spPr/>
      <dgm:t>
        <a:bodyPr/>
        <a:lstStyle/>
        <a:p>
          <a:endParaRPr lang="es-ES"/>
        </a:p>
      </dgm:t>
    </dgm:pt>
    <dgm:pt modelId="{D56C8CC3-CB35-46F6-88B7-953F17D0B98E}" type="sibTrans" cxnId="{C49F3748-7C0D-4612-9504-FBE96A78C6A4}">
      <dgm:prSet/>
      <dgm:spPr/>
      <dgm:t>
        <a:bodyPr/>
        <a:lstStyle/>
        <a:p>
          <a:endParaRPr lang="es-ES"/>
        </a:p>
      </dgm:t>
    </dgm:pt>
    <dgm:pt modelId="{CBF20B34-2A63-4ACB-B023-C558D74BA6B8}">
      <dgm:prSet/>
      <dgm:spPr/>
      <dgm:t>
        <a:bodyPr/>
        <a:lstStyle/>
        <a:p>
          <a:r>
            <a:rPr lang="es-ES" dirty="0"/>
            <a:t>Relaciones interpersonales.</a:t>
          </a:r>
        </a:p>
      </dgm:t>
    </dgm:pt>
    <dgm:pt modelId="{BA2E016C-2412-430B-A23C-3985015B68C7}" type="parTrans" cxnId="{72D5E9BB-C0CD-4B30-A386-0F4C0359E810}">
      <dgm:prSet/>
      <dgm:spPr/>
      <dgm:t>
        <a:bodyPr/>
        <a:lstStyle/>
        <a:p>
          <a:endParaRPr lang="es-ES"/>
        </a:p>
      </dgm:t>
    </dgm:pt>
    <dgm:pt modelId="{9A60E004-FB9D-419B-85F6-CC60830FA4BF}" type="sibTrans" cxnId="{72D5E9BB-C0CD-4B30-A386-0F4C0359E810}">
      <dgm:prSet/>
      <dgm:spPr/>
      <dgm:t>
        <a:bodyPr/>
        <a:lstStyle/>
        <a:p>
          <a:endParaRPr lang="es-ES"/>
        </a:p>
      </dgm:t>
    </dgm:pt>
    <dgm:pt modelId="{34B6E1F4-316C-4761-B4C7-A36907A3EB92}">
      <dgm:prSet/>
      <dgm:spPr/>
      <dgm:t>
        <a:bodyPr/>
        <a:lstStyle/>
        <a:p>
          <a:r>
            <a:rPr lang="es-ES" dirty="0"/>
            <a:t>Adaptación social en general.</a:t>
          </a:r>
        </a:p>
      </dgm:t>
    </dgm:pt>
    <dgm:pt modelId="{E5AF3CA7-16F7-47BA-ABB6-A8060AB5327B}" type="parTrans" cxnId="{D0857E30-FE2C-4792-B84B-E348122D1A4D}">
      <dgm:prSet/>
      <dgm:spPr/>
      <dgm:t>
        <a:bodyPr/>
        <a:lstStyle/>
        <a:p>
          <a:endParaRPr lang="es-ES"/>
        </a:p>
      </dgm:t>
    </dgm:pt>
    <dgm:pt modelId="{8D9B24B2-B043-4CCC-993E-BD2B1756FDC2}" type="sibTrans" cxnId="{D0857E30-FE2C-4792-B84B-E348122D1A4D}">
      <dgm:prSet/>
      <dgm:spPr/>
      <dgm:t>
        <a:bodyPr/>
        <a:lstStyle/>
        <a:p>
          <a:endParaRPr lang="es-ES"/>
        </a:p>
      </dgm:t>
    </dgm:pt>
    <dgm:pt modelId="{82AB6049-D98C-4E5D-B6D2-BBAA4D4A8B7B}" type="pres">
      <dgm:prSet presAssocID="{D2DFE6BB-4681-4046-A759-2C62AA3B2CC7}" presName="Name0" presStyleCnt="0">
        <dgm:presLayoutVars>
          <dgm:chPref val="1"/>
          <dgm:dir/>
          <dgm:animOne val="branch"/>
          <dgm:animLvl val="lvl"/>
          <dgm:resizeHandles/>
        </dgm:presLayoutVars>
      </dgm:prSet>
      <dgm:spPr/>
    </dgm:pt>
    <dgm:pt modelId="{B55349D3-893A-4FD8-A59D-255D6BB0FE56}" type="pres">
      <dgm:prSet presAssocID="{1207A70E-291C-4D50-BAD0-FDCFC6679E80}" presName="vertOne" presStyleCnt="0"/>
      <dgm:spPr/>
    </dgm:pt>
    <dgm:pt modelId="{72A8E00B-FBDE-44C3-B3C2-076B0A1E0100}" type="pres">
      <dgm:prSet presAssocID="{1207A70E-291C-4D50-BAD0-FDCFC6679E80}" presName="txOne" presStyleLbl="node0" presStyleIdx="0" presStyleCnt="1">
        <dgm:presLayoutVars>
          <dgm:chPref val="3"/>
        </dgm:presLayoutVars>
      </dgm:prSet>
      <dgm:spPr/>
    </dgm:pt>
    <dgm:pt modelId="{4F9ADCB2-7427-4ACF-A7BC-0EC07393FFB9}" type="pres">
      <dgm:prSet presAssocID="{1207A70E-291C-4D50-BAD0-FDCFC6679E80}" presName="parTransOne" presStyleCnt="0"/>
      <dgm:spPr/>
    </dgm:pt>
    <dgm:pt modelId="{AA6DD498-41B2-4DA7-B54E-60400203F13D}" type="pres">
      <dgm:prSet presAssocID="{1207A70E-291C-4D50-BAD0-FDCFC6679E80}" presName="horzOne" presStyleCnt="0"/>
      <dgm:spPr/>
    </dgm:pt>
    <dgm:pt modelId="{1D21F3AC-5A75-4EE6-A8C5-A57482644364}" type="pres">
      <dgm:prSet presAssocID="{250DDCE7-6050-4543-9825-BF7E80ADE26F}" presName="vertTwo" presStyleCnt="0"/>
      <dgm:spPr/>
    </dgm:pt>
    <dgm:pt modelId="{5FAB372A-0DB0-47CF-874B-357FCBD464BC}" type="pres">
      <dgm:prSet presAssocID="{250DDCE7-6050-4543-9825-BF7E80ADE26F}" presName="txTwo" presStyleLbl="node2" presStyleIdx="0" presStyleCnt="4">
        <dgm:presLayoutVars>
          <dgm:chPref val="3"/>
        </dgm:presLayoutVars>
      </dgm:prSet>
      <dgm:spPr/>
    </dgm:pt>
    <dgm:pt modelId="{8F954A29-A68C-424C-B75E-55F3805B37B0}" type="pres">
      <dgm:prSet presAssocID="{250DDCE7-6050-4543-9825-BF7E80ADE26F}" presName="horzTwo" presStyleCnt="0"/>
      <dgm:spPr/>
    </dgm:pt>
    <dgm:pt modelId="{FBA75A90-20C3-47C4-BB1C-17E9E333C564}" type="pres">
      <dgm:prSet presAssocID="{E2ADF677-0F5C-46EC-AC2C-8C778DAA11ED}" presName="sibSpaceTwo" presStyleCnt="0"/>
      <dgm:spPr/>
    </dgm:pt>
    <dgm:pt modelId="{101FE0D8-42F2-43E0-8A76-F69F72944E16}" type="pres">
      <dgm:prSet presAssocID="{A0DB22C9-A088-4960-82DF-FA8B6ED707CD}" presName="vertTwo" presStyleCnt="0"/>
      <dgm:spPr/>
    </dgm:pt>
    <dgm:pt modelId="{7DE2F55C-1520-4314-9F6C-959F947C84AF}" type="pres">
      <dgm:prSet presAssocID="{A0DB22C9-A088-4960-82DF-FA8B6ED707CD}" presName="txTwo" presStyleLbl="node2" presStyleIdx="1" presStyleCnt="4">
        <dgm:presLayoutVars>
          <dgm:chPref val="3"/>
        </dgm:presLayoutVars>
      </dgm:prSet>
      <dgm:spPr/>
    </dgm:pt>
    <dgm:pt modelId="{6F7B1409-FCB5-4B66-A938-7D9BCFC6C717}" type="pres">
      <dgm:prSet presAssocID="{A0DB22C9-A088-4960-82DF-FA8B6ED707CD}" presName="horzTwo" presStyleCnt="0"/>
      <dgm:spPr/>
    </dgm:pt>
    <dgm:pt modelId="{8C456978-920B-4D29-83D3-205A56498390}" type="pres">
      <dgm:prSet presAssocID="{D56C8CC3-CB35-46F6-88B7-953F17D0B98E}" presName="sibSpaceTwo" presStyleCnt="0"/>
      <dgm:spPr/>
    </dgm:pt>
    <dgm:pt modelId="{C5AAB8A5-E7C8-42AE-963E-6BDBA3C3708F}" type="pres">
      <dgm:prSet presAssocID="{CBF20B34-2A63-4ACB-B023-C558D74BA6B8}" presName="vertTwo" presStyleCnt="0"/>
      <dgm:spPr/>
    </dgm:pt>
    <dgm:pt modelId="{746F0094-C331-4D9D-AC20-F1A49B4658E0}" type="pres">
      <dgm:prSet presAssocID="{CBF20B34-2A63-4ACB-B023-C558D74BA6B8}" presName="txTwo" presStyleLbl="node2" presStyleIdx="2" presStyleCnt="4">
        <dgm:presLayoutVars>
          <dgm:chPref val="3"/>
        </dgm:presLayoutVars>
      </dgm:prSet>
      <dgm:spPr/>
    </dgm:pt>
    <dgm:pt modelId="{57AE0558-95BA-4B59-96A9-8BA2E446F634}" type="pres">
      <dgm:prSet presAssocID="{CBF20B34-2A63-4ACB-B023-C558D74BA6B8}" presName="horzTwo" presStyleCnt="0"/>
      <dgm:spPr/>
    </dgm:pt>
    <dgm:pt modelId="{22785EB0-DCDB-4D33-9EF4-1E71A2ED30DD}" type="pres">
      <dgm:prSet presAssocID="{9A60E004-FB9D-419B-85F6-CC60830FA4BF}" presName="sibSpaceTwo" presStyleCnt="0"/>
      <dgm:spPr/>
    </dgm:pt>
    <dgm:pt modelId="{7395FCAE-8CCC-4795-85F8-42D1F9DDF1AB}" type="pres">
      <dgm:prSet presAssocID="{34B6E1F4-316C-4761-B4C7-A36907A3EB92}" presName="vertTwo" presStyleCnt="0"/>
      <dgm:spPr/>
    </dgm:pt>
    <dgm:pt modelId="{6EF9476D-54FE-4E52-AB6E-23BC5E2F679A}" type="pres">
      <dgm:prSet presAssocID="{34B6E1F4-316C-4761-B4C7-A36907A3EB92}" presName="txTwo" presStyleLbl="node2" presStyleIdx="3" presStyleCnt="4">
        <dgm:presLayoutVars>
          <dgm:chPref val="3"/>
        </dgm:presLayoutVars>
      </dgm:prSet>
      <dgm:spPr/>
    </dgm:pt>
    <dgm:pt modelId="{19688975-170C-4D6B-87B4-F5A64BBA4992}" type="pres">
      <dgm:prSet presAssocID="{34B6E1F4-316C-4761-B4C7-A36907A3EB92}" presName="horzTwo" presStyleCnt="0"/>
      <dgm:spPr/>
    </dgm:pt>
  </dgm:ptLst>
  <dgm:cxnLst>
    <dgm:cxn modelId="{E31A0323-3F59-4565-86DA-5ACA95E55912}" type="presOf" srcId="{CBF20B34-2A63-4ACB-B023-C558D74BA6B8}" destId="{746F0094-C331-4D9D-AC20-F1A49B4658E0}" srcOrd="0" destOrd="0" presId="urn:microsoft.com/office/officeart/2005/8/layout/hierarchy4"/>
    <dgm:cxn modelId="{D0857E30-FE2C-4792-B84B-E348122D1A4D}" srcId="{1207A70E-291C-4D50-BAD0-FDCFC6679E80}" destId="{34B6E1F4-316C-4761-B4C7-A36907A3EB92}" srcOrd="3" destOrd="0" parTransId="{E5AF3CA7-16F7-47BA-ABB6-A8060AB5327B}" sibTransId="{8D9B24B2-B043-4CCC-993E-BD2B1756FDC2}"/>
    <dgm:cxn modelId="{C49F3748-7C0D-4612-9504-FBE96A78C6A4}" srcId="{1207A70E-291C-4D50-BAD0-FDCFC6679E80}" destId="{A0DB22C9-A088-4960-82DF-FA8B6ED707CD}" srcOrd="1" destOrd="0" parTransId="{D5C45F12-8B43-45B7-B99F-2F36D3A84CE1}" sibTransId="{D56C8CC3-CB35-46F6-88B7-953F17D0B98E}"/>
    <dgm:cxn modelId="{8CB79A70-B3B7-4500-A89E-FC5248C0D12C}" type="presOf" srcId="{A0DB22C9-A088-4960-82DF-FA8B6ED707CD}" destId="{7DE2F55C-1520-4314-9F6C-959F947C84AF}" srcOrd="0" destOrd="0" presId="urn:microsoft.com/office/officeart/2005/8/layout/hierarchy4"/>
    <dgm:cxn modelId="{3137C07A-6743-4B49-8AA0-8E829859FA7D}" srcId="{D2DFE6BB-4681-4046-A759-2C62AA3B2CC7}" destId="{1207A70E-291C-4D50-BAD0-FDCFC6679E80}" srcOrd="0" destOrd="0" parTransId="{92B2AABE-8C41-4AD6-9E6F-E5EFBFA16B45}" sibTransId="{6574F6A3-CD5E-4B11-8891-929493A83F2F}"/>
    <dgm:cxn modelId="{991EDC7F-7BB6-4C61-B6C2-98BED064156B}" type="presOf" srcId="{1207A70E-291C-4D50-BAD0-FDCFC6679E80}" destId="{72A8E00B-FBDE-44C3-B3C2-076B0A1E0100}" srcOrd="0" destOrd="0" presId="urn:microsoft.com/office/officeart/2005/8/layout/hierarchy4"/>
    <dgm:cxn modelId="{31477499-021A-4A0E-A33C-30BAE1232DFC}" type="presOf" srcId="{D2DFE6BB-4681-4046-A759-2C62AA3B2CC7}" destId="{82AB6049-D98C-4E5D-B6D2-BBAA4D4A8B7B}" srcOrd="0" destOrd="0" presId="urn:microsoft.com/office/officeart/2005/8/layout/hierarchy4"/>
    <dgm:cxn modelId="{A85254A5-05BC-423F-B689-AA4599EE9248}" srcId="{1207A70E-291C-4D50-BAD0-FDCFC6679E80}" destId="{250DDCE7-6050-4543-9825-BF7E80ADE26F}" srcOrd="0" destOrd="0" parTransId="{42F3B05D-84D2-447E-A322-EC04ADE650BD}" sibTransId="{E2ADF677-0F5C-46EC-AC2C-8C778DAA11ED}"/>
    <dgm:cxn modelId="{D9087AA5-BF88-4B73-8C4C-CFE1E6291351}" type="presOf" srcId="{250DDCE7-6050-4543-9825-BF7E80ADE26F}" destId="{5FAB372A-0DB0-47CF-874B-357FCBD464BC}" srcOrd="0" destOrd="0" presId="urn:microsoft.com/office/officeart/2005/8/layout/hierarchy4"/>
    <dgm:cxn modelId="{72D5E9BB-C0CD-4B30-A386-0F4C0359E810}" srcId="{1207A70E-291C-4D50-BAD0-FDCFC6679E80}" destId="{CBF20B34-2A63-4ACB-B023-C558D74BA6B8}" srcOrd="2" destOrd="0" parTransId="{BA2E016C-2412-430B-A23C-3985015B68C7}" sibTransId="{9A60E004-FB9D-419B-85F6-CC60830FA4BF}"/>
    <dgm:cxn modelId="{8686A7E6-53CB-41A2-89C0-70DD8DF5BC54}" type="presOf" srcId="{34B6E1F4-316C-4761-B4C7-A36907A3EB92}" destId="{6EF9476D-54FE-4E52-AB6E-23BC5E2F679A}" srcOrd="0" destOrd="0" presId="urn:microsoft.com/office/officeart/2005/8/layout/hierarchy4"/>
    <dgm:cxn modelId="{7E8E9B8E-8AE9-45A2-9909-6B65681A2FB2}" type="presParOf" srcId="{82AB6049-D98C-4E5D-B6D2-BBAA4D4A8B7B}" destId="{B55349D3-893A-4FD8-A59D-255D6BB0FE56}" srcOrd="0" destOrd="0" presId="urn:microsoft.com/office/officeart/2005/8/layout/hierarchy4"/>
    <dgm:cxn modelId="{94C04810-0BE8-42F1-A5B6-F993076D097B}" type="presParOf" srcId="{B55349D3-893A-4FD8-A59D-255D6BB0FE56}" destId="{72A8E00B-FBDE-44C3-B3C2-076B0A1E0100}" srcOrd="0" destOrd="0" presId="urn:microsoft.com/office/officeart/2005/8/layout/hierarchy4"/>
    <dgm:cxn modelId="{3ACCC30F-5691-4DAA-97B4-908F8FAC02F7}" type="presParOf" srcId="{B55349D3-893A-4FD8-A59D-255D6BB0FE56}" destId="{4F9ADCB2-7427-4ACF-A7BC-0EC07393FFB9}" srcOrd="1" destOrd="0" presId="urn:microsoft.com/office/officeart/2005/8/layout/hierarchy4"/>
    <dgm:cxn modelId="{9B80D9A3-C374-479D-B56A-2EBFAD721AA5}" type="presParOf" srcId="{B55349D3-893A-4FD8-A59D-255D6BB0FE56}" destId="{AA6DD498-41B2-4DA7-B54E-60400203F13D}" srcOrd="2" destOrd="0" presId="urn:microsoft.com/office/officeart/2005/8/layout/hierarchy4"/>
    <dgm:cxn modelId="{C0699B87-FE88-49BF-8461-1D722D91EEE7}" type="presParOf" srcId="{AA6DD498-41B2-4DA7-B54E-60400203F13D}" destId="{1D21F3AC-5A75-4EE6-A8C5-A57482644364}" srcOrd="0" destOrd="0" presId="urn:microsoft.com/office/officeart/2005/8/layout/hierarchy4"/>
    <dgm:cxn modelId="{F0492FE5-ED23-44FE-887E-C6B9DEC2D908}" type="presParOf" srcId="{1D21F3AC-5A75-4EE6-A8C5-A57482644364}" destId="{5FAB372A-0DB0-47CF-874B-357FCBD464BC}" srcOrd="0" destOrd="0" presId="urn:microsoft.com/office/officeart/2005/8/layout/hierarchy4"/>
    <dgm:cxn modelId="{3AF4EC24-FBB5-4E00-B91D-22375813CE1D}" type="presParOf" srcId="{1D21F3AC-5A75-4EE6-A8C5-A57482644364}" destId="{8F954A29-A68C-424C-B75E-55F3805B37B0}" srcOrd="1" destOrd="0" presId="urn:microsoft.com/office/officeart/2005/8/layout/hierarchy4"/>
    <dgm:cxn modelId="{AB56059E-D6CD-40FD-B39E-EC5C40E2A82F}" type="presParOf" srcId="{AA6DD498-41B2-4DA7-B54E-60400203F13D}" destId="{FBA75A90-20C3-47C4-BB1C-17E9E333C564}" srcOrd="1" destOrd="0" presId="urn:microsoft.com/office/officeart/2005/8/layout/hierarchy4"/>
    <dgm:cxn modelId="{0B7BFF46-7D91-42AE-98A4-9A5D5764A6FC}" type="presParOf" srcId="{AA6DD498-41B2-4DA7-B54E-60400203F13D}" destId="{101FE0D8-42F2-43E0-8A76-F69F72944E16}" srcOrd="2" destOrd="0" presId="urn:microsoft.com/office/officeart/2005/8/layout/hierarchy4"/>
    <dgm:cxn modelId="{3ADB3F7C-0BE2-46C5-B051-E21131A31AF6}" type="presParOf" srcId="{101FE0D8-42F2-43E0-8A76-F69F72944E16}" destId="{7DE2F55C-1520-4314-9F6C-959F947C84AF}" srcOrd="0" destOrd="0" presId="urn:microsoft.com/office/officeart/2005/8/layout/hierarchy4"/>
    <dgm:cxn modelId="{E2B67C6D-5394-4FAD-960E-3EB925C8BF2A}" type="presParOf" srcId="{101FE0D8-42F2-43E0-8A76-F69F72944E16}" destId="{6F7B1409-FCB5-4B66-A938-7D9BCFC6C717}" srcOrd="1" destOrd="0" presId="urn:microsoft.com/office/officeart/2005/8/layout/hierarchy4"/>
    <dgm:cxn modelId="{E5CB68F3-0612-4C90-BA88-574754B5EC00}" type="presParOf" srcId="{AA6DD498-41B2-4DA7-B54E-60400203F13D}" destId="{8C456978-920B-4D29-83D3-205A56498390}" srcOrd="3" destOrd="0" presId="urn:microsoft.com/office/officeart/2005/8/layout/hierarchy4"/>
    <dgm:cxn modelId="{7592D2E2-FE7D-44CF-8569-0074F207BCBA}" type="presParOf" srcId="{AA6DD498-41B2-4DA7-B54E-60400203F13D}" destId="{C5AAB8A5-E7C8-42AE-963E-6BDBA3C3708F}" srcOrd="4" destOrd="0" presId="urn:microsoft.com/office/officeart/2005/8/layout/hierarchy4"/>
    <dgm:cxn modelId="{08BB7A83-4327-49FB-BACD-41891D948185}" type="presParOf" srcId="{C5AAB8A5-E7C8-42AE-963E-6BDBA3C3708F}" destId="{746F0094-C331-4D9D-AC20-F1A49B4658E0}" srcOrd="0" destOrd="0" presId="urn:microsoft.com/office/officeart/2005/8/layout/hierarchy4"/>
    <dgm:cxn modelId="{F756650D-8CD7-4452-AE8C-8571AC72EA08}" type="presParOf" srcId="{C5AAB8A5-E7C8-42AE-963E-6BDBA3C3708F}" destId="{57AE0558-95BA-4B59-96A9-8BA2E446F634}" srcOrd="1" destOrd="0" presId="urn:microsoft.com/office/officeart/2005/8/layout/hierarchy4"/>
    <dgm:cxn modelId="{F9DA5289-A653-4638-9783-362472732D21}" type="presParOf" srcId="{AA6DD498-41B2-4DA7-B54E-60400203F13D}" destId="{22785EB0-DCDB-4D33-9EF4-1E71A2ED30DD}" srcOrd="5" destOrd="0" presId="urn:microsoft.com/office/officeart/2005/8/layout/hierarchy4"/>
    <dgm:cxn modelId="{36E11411-8306-4F93-ADBD-01E522BF9481}" type="presParOf" srcId="{AA6DD498-41B2-4DA7-B54E-60400203F13D}" destId="{7395FCAE-8CCC-4795-85F8-42D1F9DDF1AB}" srcOrd="6" destOrd="0" presId="urn:microsoft.com/office/officeart/2005/8/layout/hierarchy4"/>
    <dgm:cxn modelId="{BC8B7A1D-32AE-4285-B082-C77D84D3D4FC}" type="presParOf" srcId="{7395FCAE-8CCC-4795-85F8-42D1F9DDF1AB}" destId="{6EF9476D-54FE-4E52-AB6E-23BC5E2F679A}" srcOrd="0" destOrd="0" presId="urn:microsoft.com/office/officeart/2005/8/layout/hierarchy4"/>
    <dgm:cxn modelId="{EAC00608-CACE-4F09-9F1C-F78F2FB1A6E2}" type="presParOf" srcId="{7395FCAE-8CCC-4795-85F8-42D1F9DDF1AB}" destId="{19688975-170C-4D6B-87B4-F5A64BBA4992}"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4FA4FD41-2764-4A5F-BC2F-7B8A1B76A17A}"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s-ES"/>
        </a:p>
      </dgm:t>
    </dgm:pt>
    <dgm:pt modelId="{7561FE50-1912-4DEE-8955-FBD2C8B9A49A}">
      <dgm:prSet/>
      <dgm:spPr/>
      <dgm:t>
        <a:bodyPr/>
        <a:lstStyle/>
        <a:p>
          <a:r>
            <a:rPr lang="es-MX" dirty="0"/>
            <a:t>Para la </a:t>
          </a:r>
          <a:r>
            <a:rPr lang="es-MX" u="sng" dirty="0"/>
            <a:t>elección del fármaco </a:t>
          </a:r>
          <a:r>
            <a:rPr lang="es-MX" dirty="0"/>
            <a:t>debe tenerse en cuenta:</a:t>
          </a:r>
          <a:endParaRPr lang="es-ES" dirty="0"/>
        </a:p>
      </dgm:t>
    </dgm:pt>
    <dgm:pt modelId="{91DF46F6-FF4B-4579-9CCC-EDA8C0171970}" type="parTrans" cxnId="{C9F3691C-13FC-4932-A111-B03A2F66ECF4}">
      <dgm:prSet/>
      <dgm:spPr/>
      <dgm:t>
        <a:bodyPr/>
        <a:lstStyle/>
        <a:p>
          <a:endParaRPr lang="es-ES"/>
        </a:p>
      </dgm:t>
    </dgm:pt>
    <dgm:pt modelId="{15AC875E-DB64-4A8B-B10C-4B35F9B56DFE}" type="sibTrans" cxnId="{C9F3691C-13FC-4932-A111-B03A2F66ECF4}">
      <dgm:prSet/>
      <dgm:spPr/>
      <dgm:t>
        <a:bodyPr/>
        <a:lstStyle/>
        <a:p>
          <a:endParaRPr lang="es-ES"/>
        </a:p>
      </dgm:t>
    </dgm:pt>
    <dgm:pt modelId="{1B8A440E-A19F-45E5-80E4-65617352B690}">
      <dgm:prSet/>
      <dgm:spPr/>
      <dgm:t>
        <a:bodyPr/>
        <a:lstStyle/>
        <a:p>
          <a:r>
            <a:rPr lang="es-MX" u="sng" dirty="0"/>
            <a:t>Previa instauración de un fármaco:</a:t>
          </a:r>
          <a:endParaRPr lang="es-ES" dirty="0"/>
        </a:p>
      </dgm:t>
    </dgm:pt>
    <dgm:pt modelId="{15AA71B8-B935-4FCA-B69B-AF3AF12AAE40}" type="parTrans" cxnId="{ECEA9EDA-ED9F-4476-8E86-7A96DD8037D8}">
      <dgm:prSet/>
      <dgm:spPr/>
      <dgm:t>
        <a:bodyPr/>
        <a:lstStyle/>
        <a:p>
          <a:endParaRPr lang="es-ES"/>
        </a:p>
      </dgm:t>
    </dgm:pt>
    <dgm:pt modelId="{ECA9A50D-2C33-4D3B-B42B-1139A0413D43}" type="sibTrans" cxnId="{ECEA9EDA-ED9F-4476-8E86-7A96DD8037D8}">
      <dgm:prSet/>
      <dgm:spPr/>
      <dgm:t>
        <a:bodyPr/>
        <a:lstStyle/>
        <a:p>
          <a:endParaRPr lang="es-ES"/>
        </a:p>
      </dgm:t>
    </dgm:pt>
    <dgm:pt modelId="{8ED459AA-FA69-41CF-B1AE-16C1C6ED2F8C}">
      <dgm:prSet/>
      <dgm:spPr/>
      <dgm:t>
        <a:bodyPr/>
        <a:lstStyle/>
        <a:p>
          <a:r>
            <a:rPr lang="es-MX" dirty="0"/>
            <a:t>La </a:t>
          </a:r>
          <a:r>
            <a:rPr lang="es-MX" u="sng" dirty="0"/>
            <a:t>eficacia del tratamiento dependerá </a:t>
          </a:r>
          <a:r>
            <a:rPr lang="es-MX" dirty="0"/>
            <a:t>del</a:t>
          </a:r>
          <a:endParaRPr lang="es-ES" dirty="0"/>
        </a:p>
      </dgm:t>
    </dgm:pt>
    <dgm:pt modelId="{0C243B39-32FB-4EE3-B223-8D32EA076ADC}" type="parTrans" cxnId="{2E21317D-7AB9-4339-B216-D281A01E6F0F}">
      <dgm:prSet/>
      <dgm:spPr/>
      <dgm:t>
        <a:bodyPr/>
        <a:lstStyle/>
        <a:p>
          <a:endParaRPr lang="es-ES"/>
        </a:p>
      </dgm:t>
    </dgm:pt>
    <dgm:pt modelId="{BE4201F6-BEA7-45A5-A686-68E23A11A122}" type="sibTrans" cxnId="{2E21317D-7AB9-4339-B216-D281A01E6F0F}">
      <dgm:prSet/>
      <dgm:spPr/>
      <dgm:t>
        <a:bodyPr/>
        <a:lstStyle/>
        <a:p>
          <a:endParaRPr lang="es-ES"/>
        </a:p>
      </dgm:t>
    </dgm:pt>
    <dgm:pt modelId="{1C16EEF0-75F1-40AC-8F15-F307F87546A4}">
      <dgm:prSet custT="1"/>
      <dgm:spPr/>
      <dgm:t>
        <a:bodyPr/>
        <a:lstStyle/>
        <a:p>
          <a:r>
            <a:rPr lang="es-MX" sz="1600" dirty="0"/>
            <a:t>comorbilidad psiquiátrica, </a:t>
          </a:r>
          <a:endParaRPr lang="es-ES" sz="1600" dirty="0"/>
        </a:p>
      </dgm:t>
    </dgm:pt>
    <dgm:pt modelId="{0C7896C1-F45E-4B2A-A1EC-861A4BF0476D}" type="parTrans" cxnId="{5B8C59A3-155C-4BD1-84B3-432F590319CE}">
      <dgm:prSet/>
      <dgm:spPr/>
      <dgm:t>
        <a:bodyPr/>
        <a:lstStyle/>
        <a:p>
          <a:endParaRPr lang="es-ES"/>
        </a:p>
      </dgm:t>
    </dgm:pt>
    <dgm:pt modelId="{9FE386F1-8FBE-41DE-983A-22F7033C25A4}" type="sibTrans" cxnId="{5B8C59A3-155C-4BD1-84B3-432F590319CE}">
      <dgm:prSet/>
      <dgm:spPr/>
      <dgm:t>
        <a:bodyPr/>
        <a:lstStyle/>
        <a:p>
          <a:endParaRPr lang="es-ES"/>
        </a:p>
      </dgm:t>
    </dgm:pt>
    <dgm:pt modelId="{78E8F7B1-1C25-4774-8251-B13C64267328}">
      <dgm:prSet custT="1"/>
      <dgm:spPr/>
      <dgm:t>
        <a:bodyPr/>
        <a:lstStyle/>
        <a:p>
          <a:r>
            <a:rPr lang="es-MX" sz="1600" dirty="0"/>
            <a:t>efectos secundarios, </a:t>
          </a:r>
          <a:endParaRPr lang="es-ES" sz="1600" dirty="0"/>
        </a:p>
      </dgm:t>
    </dgm:pt>
    <dgm:pt modelId="{C3F03F0D-9C1C-42AA-8F93-DB3F44D3F25F}" type="parTrans" cxnId="{E9E40DF3-E25F-42C0-8540-76D4CC1A82B8}">
      <dgm:prSet/>
      <dgm:spPr/>
      <dgm:t>
        <a:bodyPr/>
        <a:lstStyle/>
        <a:p>
          <a:endParaRPr lang="es-ES"/>
        </a:p>
      </dgm:t>
    </dgm:pt>
    <dgm:pt modelId="{8B3D6158-65F7-471F-9B44-6167712221AA}" type="sibTrans" cxnId="{E9E40DF3-E25F-42C0-8540-76D4CC1A82B8}">
      <dgm:prSet/>
      <dgm:spPr/>
      <dgm:t>
        <a:bodyPr/>
        <a:lstStyle/>
        <a:p>
          <a:endParaRPr lang="es-ES"/>
        </a:p>
      </dgm:t>
    </dgm:pt>
    <dgm:pt modelId="{AC732E17-7994-4A1D-A095-199A96ADDDF1}">
      <dgm:prSet custT="1"/>
      <dgm:spPr/>
      <dgm:t>
        <a:bodyPr/>
        <a:lstStyle/>
        <a:p>
          <a:r>
            <a:rPr lang="es-MX" sz="1600" dirty="0"/>
            <a:t>adherencia al tratamiento</a:t>
          </a:r>
          <a:endParaRPr lang="es-ES" sz="1600" dirty="0"/>
        </a:p>
      </dgm:t>
    </dgm:pt>
    <dgm:pt modelId="{D7C2E7AB-E41B-4E67-BC28-76E4154C294F}" type="parTrans" cxnId="{CED00A2C-E8FE-47C2-97C9-E5A305073609}">
      <dgm:prSet/>
      <dgm:spPr/>
      <dgm:t>
        <a:bodyPr/>
        <a:lstStyle/>
        <a:p>
          <a:endParaRPr lang="es-ES"/>
        </a:p>
      </dgm:t>
    </dgm:pt>
    <dgm:pt modelId="{9FA2E140-FBE7-4A2E-A6CE-0C5C1B78BDE7}" type="sibTrans" cxnId="{CED00A2C-E8FE-47C2-97C9-E5A305073609}">
      <dgm:prSet/>
      <dgm:spPr/>
      <dgm:t>
        <a:bodyPr/>
        <a:lstStyle/>
        <a:p>
          <a:endParaRPr lang="es-ES"/>
        </a:p>
      </dgm:t>
    </dgm:pt>
    <dgm:pt modelId="{6247EC1E-2FCB-45F5-BD1A-A77437B42547}">
      <dgm:prSet custT="1"/>
      <dgm:spPr/>
      <dgm:t>
        <a:bodyPr/>
        <a:lstStyle/>
        <a:p>
          <a:r>
            <a:rPr lang="es-MX" sz="1600" dirty="0"/>
            <a:t>potencial de abuso y</a:t>
          </a:r>
          <a:endParaRPr lang="es-ES" sz="1600" dirty="0"/>
        </a:p>
      </dgm:t>
    </dgm:pt>
    <dgm:pt modelId="{867E085E-69E6-4B46-8AB5-472FF7356ACB}" type="parTrans" cxnId="{F433B27B-B128-4752-A433-4CFAF55DE90A}">
      <dgm:prSet/>
      <dgm:spPr/>
      <dgm:t>
        <a:bodyPr/>
        <a:lstStyle/>
        <a:p>
          <a:endParaRPr lang="es-ES"/>
        </a:p>
      </dgm:t>
    </dgm:pt>
    <dgm:pt modelId="{7048AEA3-7DE8-49EC-99E7-F8814632010D}" type="sibTrans" cxnId="{F433B27B-B128-4752-A433-4CFAF55DE90A}">
      <dgm:prSet/>
      <dgm:spPr/>
      <dgm:t>
        <a:bodyPr/>
        <a:lstStyle/>
        <a:p>
          <a:endParaRPr lang="es-ES"/>
        </a:p>
      </dgm:t>
    </dgm:pt>
    <dgm:pt modelId="{627B43B6-E2F3-4BF3-92C4-530F4DD8DA0F}">
      <dgm:prSet custT="1"/>
      <dgm:spPr/>
      <dgm:t>
        <a:bodyPr/>
        <a:lstStyle/>
        <a:p>
          <a:r>
            <a:rPr lang="es-MX" sz="1600" dirty="0"/>
            <a:t>preferencia de los padres tras ser informados por el médico.</a:t>
          </a:r>
          <a:endParaRPr lang="es-ES" sz="1400" dirty="0"/>
        </a:p>
      </dgm:t>
    </dgm:pt>
    <dgm:pt modelId="{7F24D346-ACCD-4AB7-ADEC-1F4130E36904}" type="parTrans" cxnId="{032ADC56-3593-466E-92DC-5AAAA7FAF2EC}">
      <dgm:prSet/>
      <dgm:spPr/>
      <dgm:t>
        <a:bodyPr/>
        <a:lstStyle/>
        <a:p>
          <a:endParaRPr lang="es-ES"/>
        </a:p>
      </dgm:t>
    </dgm:pt>
    <dgm:pt modelId="{F8F81DAF-AC46-47EA-8259-B8C7C42537AA}" type="sibTrans" cxnId="{032ADC56-3593-466E-92DC-5AAAA7FAF2EC}">
      <dgm:prSet/>
      <dgm:spPr/>
      <dgm:t>
        <a:bodyPr/>
        <a:lstStyle/>
        <a:p>
          <a:endParaRPr lang="es-ES"/>
        </a:p>
      </dgm:t>
    </dgm:pt>
    <dgm:pt modelId="{74568B94-387E-43DD-9BEE-E76962B65E19}">
      <dgm:prSet custT="1"/>
      <dgm:spPr/>
      <dgm:t>
        <a:bodyPr/>
        <a:lstStyle/>
        <a:p>
          <a:r>
            <a:rPr lang="es-MX" sz="2000" dirty="0"/>
            <a:t>historia médica completa, especialmente síntomas cardiovasculares (síncope, disnea,..). Si AF de cardiopatía: EKG/ estudio cardiaco). Registro basal de TA, FC, Peso y Talla.</a:t>
          </a:r>
          <a:endParaRPr lang="es-ES" sz="2000" dirty="0"/>
        </a:p>
      </dgm:t>
    </dgm:pt>
    <dgm:pt modelId="{7CC5A9DE-E127-4C6C-9A0C-44A9DA424046}" type="parTrans" cxnId="{8957DA01-5E0E-4941-8EDB-F6C5A8BFB4B5}">
      <dgm:prSet/>
      <dgm:spPr/>
      <dgm:t>
        <a:bodyPr/>
        <a:lstStyle/>
        <a:p>
          <a:endParaRPr lang="es-ES"/>
        </a:p>
      </dgm:t>
    </dgm:pt>
    <dgm:pt modelId="{6BB03368-4FA3-45AB-93FE-D1E677AEA024}" type="sibTrans" cxnId="{8957DA01-5E0E-4941-8EDB-F6C5A8BFB4B5}">
      <dgm:prSet/>
      <dgm:spPr/>
      <dgm:t>
        <a:bodyPr/>
        <a:lstStyle/>
        <a:p>
          <a:endParaRPr lang="es-ES"/>
        </a:p>
      </dgm:t>
    </dgm:pt>
    <dgm:pt modelId="{4D70A2DA-A125-4055-BD7C-B762A8203098}">
      <dgm:prSet custT="1"/>
      <dgm:spPr/>
      <dgm:t>
        <a:bodyPr/>
        <a:lstStyle/>
        <a:p>
          <a:r>
            <a:rPr lang="es-MX" sz="2000" dirty="0"/>
            <a:t>contexto (escuela, familia) y</a:t>
          </a:r>
          <a:endParaRPr lang="es-ES" sz="2000" dirty="0"/>
        </a:p>
      </dgm:t>
    </dgm:pt>
    <dgm:pt modelId="{4BC55CB1-3447-4953-B659-DC484A2B6C3C}" type="parTrans" cxnId="{87D67E4A-7823-41FD-942C-C0ECF4458C53}">
      <dgm:prSet/>
      <dgm:spPr/>
      <dgm:t>
        <a:bodyPr/>
        <a:lstStyle/>
        <a:p>
          <a:endParaRPr lang="es-ES"/>
        </a:p>
      </dgm:t>
    </dgm:pt>
    <dgm:pt modelId="{9122810B-B52E-4808-95EF-8D206756AF88}" type="sibTrans" cxnId="{87D67E4A-7823-41FD-942C-C0ECF4458C53}">
      <dgm:prSet/>
      <dgm:spPr/>
      <dgm:t>
        <a:bodyPr/>
        <a:lstStyle/>
        <a:p>
          <a:endParaRPr lang="es-ES"/>
        </a:p>
      </dgm:t>
    </dgm:pt>
    <dgm:pt modelId="{003F87E4-573A-4C0F-9C9C-74A88F98B486}">
      <dgm:prSet custT="1"/>
      <dgm:spPr/>
      <dgm:t>
        <a:bodyPr/>
        <a:lstStyle/>
        <a:p>
          <a:r>
            <a:rPr lang="es-MX" sz="2000" dirty="0"/>
            <a:t> de la gravedad de los síntomas y/o trastornos asociados.</a:t>
          </a:r>
          <a:endParaRPr lang="es-ES" sz="2000" dirty="0"/>
        </a:p>
      </dgm:t>
    </dgm:pt>
    <dgm:pt modelId="{90F61AE9-440D-4704-9AC7-E5FBC76F08A2}" type="parTrans" cxnId="{224E931E-099A-4046-9ADA-FEED9BEFCAC8}">
      <dgm:prSet/>
      <dgm:spPr/>
      <dgm:t>
        <a:bodyPr/>
        <a:lstStyle/>
        <a:p>
          <a:endParaRPr lang="es-ES"/>
        </a:p>
      </dgm:t>
    </dgm:pt>
    <dgm:pt modelId="{40B4232E-B6C4-4B8A-A3BD-531AD7032545}" type="sibTrans" cxnId="{224E931E-099A-4046-9ADA-FEED9BEFCAC8}">
      <dgm:prSet/>
      <dgm:spPr/>
      <dgm:t>
        <a:bodyPr/>
        <a:lstStyle/>
        <a:p>
          <a:endParaRPr lang="es-ES"/>
        </a:p>
      </dgm:t>
    </dgm:pt>
    <dgm:pt modelId="{89504117-1CC2-4FA3-9A41-48DA3BCE1326}" type="pres">
      <dgm:prSet presAssocID="{4FA4FD41-2764-4A5F-BC2F-7B8A1B76A17A}" presName="Name0" presStyleCnt="0">
        <dgm:presLayoutVars>
          <dgm:dir/>
          <dgm:animLvl val="lvl"/>
          <dgm:resizeHandles val="exact"/>
        </dgm:presLayoutVars>
      </dgm:prSet>
      <dgm:spPr/>
    </dgm:pt>
    <dgm:pt modelId="{1762E177-7700-4B56-B866-46F2008DB571}" type="pres">
      <dgm:prSet presAssocID="{7561FE50-1912-4DEE-8955-FBD2C8B9A49A}" presName="linNode" presStyleCnt="0"/>
      <dgm:spPr/>
    </dgm:pt>
    <dgm:pt modelId="{4B611094-3CE2-492B-AD63-AE9DFAA4F663}" type="pres">
      <dgm:prSet presAssocID="{7561FE50-1912-4DEE-8955-FBD2C8B9A49A}" presName="parentText" presStyleLbl="node1" presStyleIdx="0" presStyleCnt="3">
        <dgm:presLayoutVars>
          <dgm:chMax val="1"/>
          <dgm:bulletEnabled val="1"/>
        </dgm:presLayoutVars>
      </dgm:prSet>
      <dgm:spPr/>
    </dgm:pt>
    <dgm:pt modelId="{3F63F65A-815E-4223-B3C2-CE2513080530}" type="pres">
      <dgm:prSet presAssocID="{7561FE50-1912-4DEE-8955-FBD2C8B9A49A}" presName="descendantText" presStyleLbl="alignAccFollowNode1" presStyleIdx="0" presStyleCnt="3">
        <dgm:presLayoutVars>
          <dgm:bulletEnabled val="1"/>
        </dgm:presLayoutVars>
      </dgm:prSet>
      <dgm:spPr/>
    </dgm:pt>
    <dgm:pt modelId="{1A71D84B-6B1C-4968-AA3F-40593B1B2C12}" type="pres">
      <dgm:prSet presAssocID="{15AC875E-DB64-4A8B-B10C-4B35F9B56DFE}" presName="sp" presStyleCnt="0"/>
      <dgm:spPr/>
    </dgm:pt>
    <dgm:pt modelId="{3E47A897-9439-49B7-A885-8CAAF5453B31}" type="pres">
      <dgm:prSet presAssocID="{1B8A440E-A19F-45E5-80E4-65617352B690}" presName="linNode" presStyleCnt="0"/>
      <dgm:spPr/>
    </dgm:pt>
    <dgm:pt modelId="{DD075599-E80D-4BFB-AD6A-C0598290EFAC}" type="pres">
      <dgm:prSet presAssocID="{1B8A440E-A19F-45E5-80E4-65617352B690}" presName="parentText" presStyleLbl="node1" presStyleIdx="1" presStyleCnt="3">
        <dgm:presLayoutVars>
          <dgm:chMax val="1"/>
          <dgm:bulletEnabled val="1"/>
        </dgm:presLayoutVars>
      </dgm:prSet>
      <dgm:spPr/>
    </dgm:pt>
    <dgm:pt modelId="{FE03265C-EF88-4A34-9768-623F891A4412}" type="pres">
      <dgm:prSet presAssocID="{1B8A440E-A19F-45E5-80E4-65617352B690}" presName="descendantText" presStyleLbl="alignAccFollowNode1" presStyleIdx="1" presStyleCnt="3">
        <dgm:presLayoutVars>
          <dgm:bulletEnabled val="1"/>
        </dgm:presLayoutVars>
      </dgm:prSet>
      <dgm:spPr/>
    </dgm:pt>
    <dgm:pt modelId="{735DD32E-14B7-4718-BCA8-06A9D4C39E50}" type="pres">
      <dgm:prSet presAssocID="{ECA9A50D-2C33-4D3B-B42B-1139A0413D43}" presName="sp" presStyleCnt="0"/>
      <dgm:spPr/>
    </dgm:pt>
    <dgm:pt modelId="{185B9985-11C5-44C6-9BA3-0D51AB9EA475}" type="pres">
      <dgm:prSet presAssocID="{8ED459AA-FA69-41CF-B1AE-16C1C6ED2F8C}" presName="linNode" presStyleCnt="0"/>
      <dgm:spPr/>
    </dgm:pt>
    <dgm:pt modelId="{08C1DF7E-11F3-4B85-94BB-1A4D408AECDD}" type="pres">
      <dgm:prSet presAssocID="{8ED459AA-FA69-41CF-B1AE-16C1C6ED2F8C}" presName="parentText" presStyleLbl="node1" presStyleIdx="2" presStyleCnt="3">
        <dgm:presLayoutVars>
          <dgm:chMax val="1"/>
          <dgm:bulletEnabled val="1"/>
        </dgm:presLayoutVars>
      </dgm:prSet>
      <dgm:spPr/>
    </dgm:pt>
    <dgm:pt modelId="{08F8878B-F237-417E-BC0B-D5F17FADCEA8}" type="pres">
      <dgm:prSet presAssocID="{8ED459AA-FA69-41CF-B1AE-16C1C6ED2F8C}" presName="descendantText" presStyleLbl="alignAccFollowNode1" presStyleIdx="2" presStyleCnt="3">
        <dgm:presLayoutVars>
          <dgm:bulletEnabled val="1"/>
        </dgm:presLayoutVars>
      </dgm:prSet>
      <dgm:spPr/>
    </dgm:pt>
  </dgm:ptLst>
  <dgm:cxnLst>
    <dgm:cxn modelId="{8957DA01-5E0E-4941-8EDB-F6C5A8BFB4B5}" srcId="{1B8A440E-A19F-45E5-80E4-65617352B690}" destId="{74568B94-387E-43DD-9BEE-E76962B65E19}" srcOrd="0" destOrd="0" parTransId="{7CC5A9DE-E127-4C6C-9A0C-44A9DA424046}" sibTransId="{6BB03368-4FA3-45AB-93FE-D1E677AEA024}"/>
    <dgm:cxn modelId="{FCE3F603-2E9F-4A63-9B17-802A49787047}" type="presOf" srcId="{4FA4FD41-2764-4A5F-BC2F-7B8A1B76A17A}" destId="{89504117-1CC2-4FA3-9A41-48DA3BCE1326}" srcOrd="0" destOrd="0" presId="urn:microsoft.com/office/officeart/2005/8/layout/vList5"/>
    <dgm:cxn modelId="{52EFC51B-65E4-4F98-A7AC-8D5106733EE2}" type="presOf" srcId="{7561FE50-1912-4DEE-8955-FBD2C8B9A49A}" destId="{4B611094-3CE2-492B-AD63-AE9DFAA4F663}" srcOrd="0" destOrd="0" presId="urn:microsoft.com/office/officeart/2005/8/layout/vList5"/>
    <dgm:cxn modelId="{C9F3691C-13FC-4932-A111-B03A2F66ECF4}" srcId="{4FA4FD41-2764-4A5F-BC2F-7B8A1B76A17A}" destId="{7561FE50-1912-4DEE-8955-FBD2C8B9A49A}" srcOrd="0" destOrd="0" parTransId="{91DF46F6-FF4B-4579-9CCC-EDA8C0171970}" sibTransId="{15AC875E-DB64-4A8B-B10C-4B35F9B56DFE}"/>
    <dgm:cxn modelId="{224E931E-099A-4046-9ADA-FEED9BEFCAC8}" srcId="{8ED459AA-FA69-41CF-B1AE-16C1C6ED2F8C}" destId="{003F87E4-573A-4C0F-9C9C-74A88F98B486}" srcOrd="1" destOrd="0" parTransId="{90F61AE9-440D-4704-9AC7-E5FBC76F08A2}" sibTransId="{40B4232E-B6C4-4B8A-A3BD-531AD7032545}"/>
    <dgm:cxn modelId="{CED00A2C-E8FE-47C2-97C9-E5A305073609}" srcId="{7561FE50-1912-4DEE-8955-FBD2C8B9A49A}" destId="{AC732E17-7994-4A1D-A095-199A96ADDDF1}" srcOrd="2" destOrd="0" parTransId="{D7C2E7AB-E41B-4E67-BC28-76E4154C294F}" sibTransId="{9FA2E140-FBE7-4A2E-A6CE-0C5C1B78BDE7}"/>
    <dgm:cxn modelId="{54667545-10FF-4CDC-836F-75A604AEDB15}" type="presOf" srcId="{1B8A440E-A19F-45E5-80E4-65617352B690}" destId="{DD075599-E80D-4BFB-AD6A-C0598290EFAC}" srcOrd="0" destOrd="0" presId="urn:microsoft.com/office/officeart/2005/8/layout/vList5"/>
    <dgm:cxn modelId="{253A386A-B8F6-420D-8F86-7FC427A515B5}" type="presOf" srcId="{4D70A2DA-A125-4055-BD7C-B762A8203098}" destId="{08F8878B-F237-417E-BC0B-D5F17FADCEA8}" srcOrd="0" destOrd="0" presId="urn:microsoft.com/office/officeart/2005/8/layout/vList5"/>
    <dgm:cxn modelId="{87D67E4A-7823-41FD-942C-C0ECF4458C53}" srcId="{8ED459AA-FA69-41CF-B1AE-16C1C6ED2F8C}" destId="{4D70A2DA-A125-4055-BD7C-B762A8203098}" srcOrd="0" destOrd="0" parTransId="{4BC55CB1-3447-4953-B659-DC484A2B6C3C}" sibTransId="{9122810B-B52E-4808-95EF-8D206756AF88}"/>
    <dgm:cxn modelId="{53B0114D-D36A-4AEB-8920-B68BB9124A20}" type="presOf" srcId="{78E8F7B1-1C25-4774-8251-B13C64267328}" destId="{3F63F65A-815E-4223-B3C2-CE2513080530}" srcOrd="0" destOrd="1" presId="urn:microsoft.com/office/officeart/2005/8/layout/vList5"/>
    <dgm:cxn modelId="{87B67A50-AEA5-44CF-9565-D0DE1A2B6E91}" type="presOf" srcId="{8ED459AA-FA69-41CF-B1AE-16C1C6ED2F8C}" destId="{08C1DF7E-11F3-4B85-94BB-1A4D408AECDD}" srcOrd="0" destOrd="0" presId="urn:microsoft.com/office/officeart/2005/8/layout/vList5"/>
    <dgm:cxn modelId="{032ADC56-3593-466E-92DC-5AAAA7FAF2EC}" srcId="{7561FE50-1912-4DEE-8955-FBD2C8B9A49A}" destId="{627B43B6-E2F3-4BF3-92C4-530F4DD8DA0F}" srcOrd="4" destOrd="0" parTransId="{7F24D346-ACCD-4AB7-ADEC-1F4130E36904}" sibTransId="{F8F81DAF-AC46-47EA-8259-B8C7C42537AA}"/>
    <dgm:cxn modelId="{F433B27B-B128-4752-A433-4CFAF55DE90A}" srcId="{7561FE50-1912-4DEE-8955-FBD2C8B9A49A}" destId="{6247EC1E-2FCB-45F5-BD1A-A77437B42547}" srcOrd="3" destOrd="0" parTransId="{867E085E-69E6-4B46-8AB5-472FF7356ACB}" sibTransId="{7048AEA3-7DE8-49EC-99E7-F8814632010D}"/>
    <dgm:cxn modelId="{2E21317D-7AB9-4339-B216-D281A01E6F0F}" srcId="{4FA4FD41-2764-4A5F-BC2F-7B8A1B76A17A}" destId="{8ED459AA-FA69-41CF-B1AE-16C1C6ED2F8C}" srcOrd="2" destOrd="0" parTransId="{0C243B39-32FB-4EE3-B223-8D32EA076ADC}" sibTransId="{BE4201F6-BEA7-45A5-A686-68E23A11A122}"/>
    <dgm:cxn modelId="{C2846E83-C6E8-49D0-9224-189565F9907B}" type="presOf" srcId="{627B43B6-E2F3-4BF3-92C4-530F4DD8DA0F}" destId="{3F63F65A-815E-4223-B3C2-CE2513080530}" srcOrd="0" destOrd="4" presId="urn:microsoft.com/office/officeart/2005/8/layout/vList5"/>
    <dgm:cxn modelId="{02B3A097-AC53-46B5-B029-145B9F02648F}" type="presOf" srcId="{003F87E4-573A-4C0F-9C9C-74A88F98B486}" destId="{08F8878B-F237-417E-BC0B-D5F17FADCEA8}" srcOrd="0" destOrd="1" presId="urn:microsoft.com/office/officeart/2005/8/layout/vList5"/>
    <dgm:cxn modelId="{5B8C59A3-155C-4BD1-84B3-432F590319CE}" srcId="{7561FE50-1912-4DEE-8955-FBD2C8B9A49A}" destId="{1C16EEF0-75F1-40AC-8F15-F307F87546A4}" srcOrd="0" destOrd="0" parTransId="{0C7896C1-F45E-4B2A-A1EC-861A4BF0476D}" sibTransId="{9FE386F1-8FBE-41DE-983A-22F7033C25A4}"/>
    <dgm:cxn modelId="{3E7795A9-77BD-4317-8DC6-504CD601EDD0}" type="presOf" srcId="{6247EC1E-2FCB-45F5-BD1A-A77437B42547}" destId="{3F63F65A-815E-4223-B3C2-CE2513080530}" srcOrd="0" destOrd="3" presId="urn:microsoft.com/office/officeart/2005/8/layout/vList5"/>
    <dgm:cxn modelId="{1AD065BB-2887-42D9-AE16-DEE6AC8E5018}" type="presOf" srcId="{1C16EEF0-75F1-40AC-8F15-F307F87546A4}" destId="{3F63F65A-815E-4223-B3C2-CE2513080530}" srcOrd="0" destOrd="0" presId="urn:microsoft.com/office/officeart/2005/8/layout/vList5"/>
    <dgm:cxn modelId="{D176A3C5-84E8-4420-B0A4-908CFC093F7D}" type="presOf" srcId="{74568B94-387E-43DD-9BEE-E76962B65E19}" destId="{FE03265C-EF88-4A34-9768-623F891A4412}" srcOrd="0" destOrd="0" presId="urn:microsoft.com/office/officeart/2005/8/layout/vList5"/>
    <dgm:cxn modelId="{ECEA9EDA-ED9F-4476-8E86-7A96DD8037D8}" srcId="{4FA4FD41-2764-4A5F-BC2F-7B8A1B76A17A}" destId="{1B8A440E-A19F-45E5-80E4-65617352B690}" srcOrd="1" destOrd="0" parTransId="{15AA71B8-B935-4FCA-B69B-AF3AF12AAE40}" sibTransId="{ECA9A50D-2C33-4D3B-B42B-1139A0413D43}"/>
    <dgm:cxn modelId="{24DCFBE6-C2FD-4124-99C2-5F644D142299}" type="presOf" srcId="{AC732E17-7994-4A1D-A095-199A96ADDDF1}" destId="{3F63F65A-815E-4223-B3C2-CE2513080530}" srcOrd="0" destOrd="2" presId="urn:microsoft.com/office/officeart/2005/8/layout/vList5"/>
    <dgm:cxn modelId="{E9E40DF3-E25F-42C0-8540-76D4CC1A82B8}" srcId="{7561FE50-1912-4DEE-8955-FBD2C8B9A49A}" destId="{78E8F7B1-1C25-4774-8251-B13C64267328}" srcOrd="1" destOrd="0" parTransId="{C3F03F0D-9C1C-42AA-8F93-DB3F44D3F25F}" sibTransId="{8B3D6158-65F7-471F-9B44-6167712221AA}"/>
    <dgm:cxn modelId="{349BD0BA-0553-4E5A-AF88-3AAB3C078979}" type="presParOf" srcId="{89504117-1CC2-4FA3-9A41-48DA3BCE1326}" destId="{1762E177-7700-4B56-B866-46F2008DB571}" srcOrd="0" destOrd="0" presId="urn:microsoft.com/office/officeart/2005/8/layout/vList5"/>
    <dgm:cxn modelId="{913F3CAD-8762-44EF-959D-CD53CE67CC1C}" type="presParOf" srcId="{1762E177-7700-4B56-B866-46F2008DB571}" destId="{4B611094-3CE2-492B-AD63-AE9DFAA4F663}" srcOrd="0" destOrd="0" presId="urn:microsoft.com/office/officeart/2005/8/layout/vList5"/>
    <dgm:cxn modelId="{F59CDB5F-9718-405D-91A9-4B7A67252C1B}" type="presParOf" srcId="{1762E177-7700-4B56-B866-46F2008DB571}" destId="{3F63F65A-815E-4223-B3C2-CE2513080530}" srcOrd="1" destOrd="0" presId="urn:microsoft.com/office/officeart/2005/8/layout/vList5"/>
    <dgm:cxn modelId="{4EBB22D2-ADE8-4CF7-9833-7B0221AFD02B}" type="presParOf" srcId="{89504117-1CC2-4FA3-9A41-48DA3BCE1326}" destId="{1A71D84B-6B1C-4968-AA3F-40593B1B2C12}" srcOrd="1" destOrd="0" presId="urn:microsoft.com/office/officeart/2005/8/layout/vList5"/>
    <dgm:cxn modelId="{9BE144AE-1BA3-4013-91C5-57120B179B3F}" type="presParOf" srcId="{89504117-1CC2-4FA3-9A41-48DA3BCE1326}" destId="{3E47A897-9439-49B7-A885-8CAAF5453B31}" srcOrd="2" destOrd="0" presId="urn:microsoft.com/office/officeart/2005/8/layout/vList5"/>
    <dgm:cxn modelId="{81B5177A-B3BA-4D76-BC85-4FE6172D8CE9}" type="presParOf" srcId="{3E47A897-9439-49B7-A885-8CAAF5453B31}" destId="{DD075599-E80D-4BFB-AD6A-C0598290EFAC}" srcOrd="0" destOrd="0" presId="urn:microsoft.com/office/officeart/2005/8/layout/vList5"/>
    <dgm:cxn modelId="{1382E2C9-D102-4882-ADE0-E79873E71268}" type="presParOf" srcId="{3E47A897-9439-49B7-A885-8CAAF5453B31}" destId="{FE03265C-EF88-4A34-9768-623F891A4412}" srcOrd="1" destOrd="0" presId="urn:microsoft.com/office/officeart/2005/8/layout/vList5"/>
    <dgm:cxn modelId="{2D5F43B1-1949-45D4-BC1B-B562BB636477}" type="presParOf" srcId="{89504117-1CC2-4FA3-9A41-48DA3BCE1326}" destId="{735DD32E-14B7-4718-BCA8-06A9D4C39E50}" srcOrd="3" destOrd="0" presId="urn:microsoft.com/office/officeart/2005/8/layout/vList5"/>
    <dgm:cxn modelId="{1DF0FD27-0A37-429B-99AA-E451E300F008}" type="presParOf" srcId="{89504117-1CC2-4FA3-9A41-48DA3BCE1326}" destId="{185B9985-11C5-44C6-9BA3-0D51AB9EA475}" srcOrd="4" destOrd="0" presId="urn:microsoft.com/office/officeart/2005/8/layout/vList5"/>
    <dgm:cxn modelId="{AE167E91-9B78-40B5-BB36-364CB20C1443}" type="presParOf" srcId="{185B9985-11C5-44C6-9BA3-0D51AB9EA475}" destId="{08C1DF7E-11F3-4B85-94BB-1A4D408AECDD}" srcOrd="0" destOrd="0" presId="urn:microsoft.com/office/officeart/2005/8/layout/vList5"/>
    <dgm:cxn modelId="{9DA0244D-6EE5-4FBB-8146-6A7A525725FB}" type="presParOf" srcId="{185B9985-11C5-44C6-9BA3-0D51AB9EA475}" destId="{08F8878B-F237-417E-BC0B-D5F17FADCEA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F208C1C4-0485-4294-AA11-EAA7DF135E0C}" type="doc">
      <dgm:prSet loTypeId="urn:microsoft.com/office/officeart/2005/8/layout/hierarchy3" loCatId="list" qsTypeId="urn:microsoft.com/office/officeart/2005/8/quickstyle/simple1" qsCatId="simple" csTypeId="urn:microsoft.com/office/officeart/2005/8/colors/colorful3" csCatId="colorful" phldr="1"/>
      <dgm:spPr/>
      <dgm:t>
        <a:bodyPr/>
        <a:lstStyle/>
        <a:p>
          <a:endParaRPr lang="es-ES"/>
        </a:p>
      </dgm:t>
    </dgm:pt>
    <dgm:pt modelId="{84BC35FD-539C-4943-ABF3-7BFED26BE3B2}">
      <dgm:prSet custT="1"/>
      <dgm:spPr/>
      <dgm:t>
        <a:bodyPr/>
        <a:lstStyle/>
        <a:p>
          <a:r>
            <a:rPr lang="es-MX" sz="2400" dirty="0"/>
            <a:t>Las medicaciones aprobadas para niños mayores de 6 años  y adolescentes son:</a:t>
          </a:r>
          <a:endParaRPr lang="es-ES" sz="2400" dirty="0"/>
        </a:p>
      </dgm:t>
    </dgm:pt>
    <dgm:pt modelId="{3CE1103E-FBCD-44E5-8AA9-94555D9A665A}" type="parTrans" cxnId="{2C132944-1B54-4C37-B926-3F40DF10C80C}">
      <dgm:prSet/>
      <dgm:spPr/>
      <dgm:t>
        <a:bodyPr/>
        <a:lstStyle/>
        <a:p>
          <a:endParaRPr lang="es-ES"/>
        </a:p>
      </dgm:t>
    </dgm:pt>
    <dgm:pt modelId="{BA2DF1A3-FFEF-43B5-8576-5208DD64F862}" type="sibTrans" cxnId="{2C132944-1B54-4C37-B926-3F40DF10C80C}">
      <dgm:prSet/>
      <dgm:spPr/>
      <dgm:t>
        <a:bodyPr/>
        <a:lstStyle/>
        <a:p>
          <a:endParaRPr lang="es-ES"/>
        </a:p>
      </dgm:t>
    </dgm:pt>
    <dgm:pt modelId="{0AB8DA4C-0664-4BDE-80BF-FA0A30DCA4CF}">
      <dgm:prSet custT="1"/>
      <dgm:spPr/>
      <dgm:t>
        <a:bodyPr/>
        <a:lstStyle/>
        <a:p>
          <a:pPr algn="ctr"/>
          <a:r>
            <a:rPr lang="es-MX" sz="2400" b="1" dirty="0"/>
            <a:t>ESTIMULANTES:</a:t>
          </a:r>
        </a:p>
        <a:p>
          <a:pPr algn="ctr"/>
          <a:r>
            <a:rPr lang="es-MX" sz="2400" dirty="0"/>
            <a:t>Metilfenidato-MPH(</a:t>
          </a:r>
          <a:r>
            <a:rPr lang="es-MX" sz="2400" b="1" dirty="0"/>
            <a:t>de 1ª elección</a:t>
          </a:r>
          <a:r>
            <a:rPr lang="es-MX" sz="2400" dirty="0"/>
            <a:t>) y  </a:t>
          </a:r>
          <a:r>
            <a:rPr lang="es-MX" sz="2400" dirty="0" err="1"/>
            <a:t>Lixdesanfetamina</a:t>
          </a:r>
          <a:endParaRPr lang="es-ES" sz="1200" dirty="0"/>
        </a:p>
      </dgm:t>
    </dgm:pt>
    <dgm:pt modelId="{60908AD1-3EF6-4096-9B91-143A547C4AAC}" type="parTrans" cxnId="{FDFA87CE-D008-459C-9A16-4DEFE739AC8A}">
      <dgm:prSet/>
      <dgm:spPr/>
      <dgm:t>
        <a:bodyPr/>
        <a:lstStyle/>
        <a:p>
          <a:endParaRPr lang="es-ES"/>
        </a:p>
      </dgm:t>
    </dgm:pt>
    <dgm:pt modelId="{17D2395F-B68A-45C1-A669-573EA28A250B}" type="sibTrans" cxnId="{FDFA87CE-D008-459C-9A16-4DEFE739AC8A}">
      <dgm:prSet/>
      <dgm:spPr/>
      <dgm:t>
        <a:bodyPr/>
        <a:lstStyle/>
        <a:p>
          <a:endParaRPr lang="es-ES"/>
        </a:p>
      </dgm:t>
    </dgm:pt>
    <dgm:pt modelId="{17BEF004-90E1-4271-923C-AEC02118B598}">
      <dgm:prSet custT="1"/>
      <dgm:spPr/>
      <dgm:t>
        <a:bodyPr/>
        <a:lstStyle/>
        <a:p>
          <a:pPr algn="ctr"/>
          <a:r>
            <a:rPr lang="es-MX" sz="2400" b="1" dirty="0"/>
            <a:t>NO ESTIMULANTES </a:t>
          </a:r>
          <a:r>
            <a:rPr lang="es-MX" sz="2400" dirty="0"/>
            <a:t>(Atomoxetina-ATX y </a:t>
          </a:r>
          <a:r>
            <a:rPr lang="es-MX" sz="2400" dirty="0" err="1"/>
            <a:t>Guanfacina</a:t>
          </a:r>
          <a:r>
            <a:rPr lang="es-MX" sz="2400" dirty="0"/>
            <a:t>).</a:t>
          </a:r>
          <a:endParaRPr lang="es-ES" sz="2400" dirty="0"/>
        </a:p>
      </dgm:t>
    </dgm:pt>
    <dgm:pt modelId="{355A0650-96EE-42E0-A5CE-F66D4BEFA355}" type="parTrans" cxnId="{B331CF81-784E-467C-8EFA-141C701C11C4}">
      <dgm:prSet/>
      <dgm:spPr/>
      <dgm:t>
        <a:bodyPr/>
        <a:lstStyle/>
        <a:p>
          <a:endParaRPr lang="es-ES"/>
        </a:p>
      </dgm:t>
    </dgm:pt>
    <dgm:pt modelId="{19657DD2-5017-44B7-A107-DDFA5E8F6FDD}" type="sibTrans" cxnId="{B331CF81-784E-467C-8EFA-141C701C11C4}">
      <dgm:prSet/>
      <dgm:spPr/>
      <dgm:t>
        <a:bodyPr/>
        <a:lstStyle/>
        <a:p>
          <a:endParaRPr lang="es-ES"/>
        </a:p>
      </dgm:t>
    </dgm:pt>
    <dgm:pt modelId="{050FEFAE-7683-4EDC-AB7D-B7B734FF6A21}">
      <dgm:prSet custT="1"/>
      <dgm:spPr/>
      <dgm:t>
        <a:bodyPr/>
        <a:lstStyle/>
        <a:p>
          <a:r>
            <a:rPr lang="es-MX" sz="2000" dirty="0"/>
            <a:t>El criterio de la edad no es rígido, en algunos casos (AACAP,2007) es más que defendible su uso antes de los seis años debido a la repercusión funcional (valorar riesgo/beneficio).</a:t>
          </a:r>
          <a:endParaRPr lang="es-ES" sz="2000" dirty="0"/>
        </a:p>
      </dgm:t>
    </dgm:pt>
    <dgm:pt modelId="{BD6209C8-0430-44A0-A6A7-E55A958F3E79}" type="parTrans" cxnId="{FFF34296-AD64-4881-9570-851DDF699C5A}">
      <dgm:prSet/>
      <dgm:spPr/>
      <dgm:t>
        <a:bodyPr/>
        <a:lstStyle/>
        <a:p>
          <a:endParaRPr lang="es-ES"/>
        </a:p>
      </dgm:t>
    </dgm:pt>
    <dgm:pt modelId="{016F3C1B-D431-4E09-B7AA-37FC0760BAD8}" type="sibTrans" cxnId="{FFF34296-AD64-4881-9570-851DDF699C5A}">
      <dgm:prSet/>
      <dgm:spPr/>
      <dgm:t>
        <a:bodyPr/>
        <a:lstStyle/>
        <a:p>
          <a:endParaRPr lang="es-ES"/>
        </a:p>
      </dgm:t>
    </dgm:pt>
    <dgm:pt modelId="{278229D6-979F-4883-BF89-6B2C39F5ED38}">
      <dgm:prSet custT="1"/>
      <dgm:spPr/>
      <dgm:t>
        <a:bodyPr/>
        <a:lstStyle/>
        <a:p>
          <a:r>
            <a:rPr lang="es-ES" sz="2000" dirty="0"/>
            <a:t>Actúan incrementando la disponibilidad de dopamina y/o noradrenalina en el espacio intersináptico de circuitos </a:t>
          </a:r>
          <a:r>
            <a:rPr lang="es-ES" sz="2000" dirty="0" err="1"/>
            <a:t>fronto-estriatados</a:t>
          </a:r>
          <a:r>
            <a:rPr lang="es-ES" sz="2000" dirty="0"/>
            <a:t> (mejoran impulso cerebral).</a:t>
          </a:r>
        </a:p>
      </dgm:t>
    </dgm:pt>
    <dgm:pt modelId="{385AEBEF-A4AE-41A6-9308-F24DDC7D3AC6}" type="parTrans" cxnId="{EDED09D1-CF15-4238-9DE5-03DEEF5CE096}">
      <dgm:prSet/>
      <dgm:spPr/>
      <dgm:t>
        <a:bodyPr/>
        <a:lstStyle/>
        <a:p>
          <a:endParaRPr lang="es-ES"/>
        </a:p>
      </dgm:t>
    </dgm:pt>
    <dgm:pt modelId="{2DFF8904-CD55-4852-B07A-8A87FE309D72}" type="sibTrans" cxnId="{EDED09D1-CF15-4238-9DE5-03DEEF5CE096}">
      <dgm:prSet/>
      <dgm:spPr/>
      <dgm:t>
        <a:bodyPr/>
        <a:lstStyle/>
        <a:p>
          <a:endParaRPr lang="es-ES"/>
        </a:p>
      </dgm:t>
    </dgm:pt>
    <dgm:pt modelId="{0974DB0D-05C5-4129-A073-30BDC57A18F9}" type="pres">
      <dgm:prSet presAssocID="{F208C1C4-0485-4294-AA11-EAA7DF135E0C}" presName="diagram" presStyleCnt="0">
        <dgm:presLayoutVars>
          <dgm:chPref val="1"/>
          <dgm:dir/>
          <dgm:animOne val="branch"/>
          <dgm:animLvl val="lvl"/>
          <dgm:resizeHandles/>
        </dgm:presLayoutVars>
      </dgm:prSet>
      <dgm:spPr/>
    </dgm:pt>
    <dgm:pt modelId="{38028E66-835B-4D21-A387-C2C357D2F4AA}" type="pres">
      <dgm:prSet presAssocID="{84BC35FD-539C-4943-ABF3-7BFED26BE3B2}" presName="root" presStyleCnt="0"/>
      <dgm:spPr/>
    </dgm:pt>
    <dgm:pt modelId="{EB6B3BAF-B7C9-48A0-8F52-E9A783E3D51D}" type="pres">
      <dgm:prSet presAssocID="{84BC35FD-539C-4943-ABF3-7BFED26BE3B2}" presName="rootComposite" presStyleCnt="0"/>
      <dgm:spPr/>
    </dgm:pt>
    <dgm:pt modelId="{ECB18F7B-9F26-4F2C-941E-05345F3D80B5}" type="pres">
      <dgm:prSet presAssocID="{84BC35FD-539C-4943-ABF3-7BFED26BE3B2}" presName="rootText" presStyleLbl="node1" presStyleIdx="0" presStyleCnt="3" custScaleX="145793" custLinFactNeighborX="25780" custLinFactNeighborY="4475"/>
      <dgm:spPr/>
    </dgm:pt>
    <dgm:pt modelId="{A07C87E9-340B-4D13-BDD2-749E3D1BE95D}" type="pres">
      <dgm:prSet presAssocID="{84BC35FD-539C-4943-ABF3-7BFED26BE3B2}" presName="rootConnector" presStyleLbl="node1" presStyleIdx="0" presStyleCnt="3"/>
      <dgm:spPr/>
    </dgm:pt>
    <dgm:pt modelId="{BE7DFFB3-C9AE-4CB9-85FE-CB59A7D5AA01}" type="pres">
      <dgm:prSet presAssocID="{84BC35FD-539C-4943-ABF3-7BFED26BE3B2}" presName="childShape" presStyleCnt="0"/>
      <dgm:spPr/>
    </dgm:pt>
    <dgm:pt modelId="{3032A267-0A84-436C-B37B-DBB3E0ABC769}" type="pres">
      <dgm:prSet presAssocID="{60908AD1-3EF6-4096-9B91-143A547C4AAC}" presName="Name13" presStyleLbl="parChTrans1D2" presStyleIdx="0" presStyleCnt="2"/>
      <dgm:spPr/>
    </dgm:pt>
    <dgm:pt modelId="{8CE012E2-E149-4E34-B9FB-E6179865456D}" type="pres">
      <dgm:prSet presAssocID="{0AB8DA4C-0664-4BDE-80BF-FA0A30DCA4CF}" presName="childText" presStyleLbl="bgAcc1" presStyleIdx="0" presStyleCnt="2" custScaleX="130461" custScaleY="109872" custLinFactNeighborX="19965" custLinFactNeighborY="3683">
        <dgm:presLayoutVars>
          <dgm:bulletEnabled val="1"/>
        </dgm:presLayoutVars>
      </dgm:prSet>
      <dgm:spPr/>
    </dgm:pt>
    <dgm:pt modelId="{BEEC99F2-D17E-4A36-B2A6-4712AFBA1E23}" type="pres">
      <dgm:prSet presAssocID="{355A0650-96EE-42E0-A5CE-F66D4BEFA355}" presName="Name13" presStyleLbl="parChTrans1D2" presStyleIdx="1" presStyleCnt="2"/>
      <dgm:spPr/>
    </dgm:pt>
    <dgm:pt modelId="{BEF16FE3-B1D1-42C3-97F8-B49A8EA352F3}" type="pres">
      <dgm:prSet presAssocID="{17BEF004-90E1-4271-923C-AEC02118B598}" presName="childText" presStyleLbl="bgAcc1" presStyleIdx="1" presStyleCnt="2" custScaleX="131000" custScaleY="99836" custLinFactNeighborX="18031" custLinFactNeighborY="-2455">
        <dgm:presLayoutVars>
          <dgm:bulletEnabled val="1"/>
        </dgm:presLayoutVars>
      </dgm:prSet>
      <dgm:spPr/>
    </dgm:pt>
    <dgm:pt modelId="{C20B2137-DFE6-497D-97B6-8FA223FE8ADD}" type="pres">
      <dgm:prSet presAssocID="{050FEFAE-7683-4EDC-AB7D-B7B734FF6A21}" presName="root" presStyleCnt="0"/>
      <dgm:spPr/>
    </dgm:pt>
    <dgm:pt modelId="{913C1AD8-0581-4C70-AE16-8A55DE784B6E}" type="pres">
      <dgm:prSet presAssocID="{050FEFAE-7683-4EDC-AB7D-B7B734FF6A21}" presName="rootComposite" presStyleCnt="0"/>
      <dgm:spPr/>
    </dgm:pt>
    <dgm:pt modelId="{63D9374B-14F9-49ED-99C4-10D2A8823A3F}" type="pres">
      <dgm:prSet presAssocID="{050FEFAE-7683-4EDC-AB7D-B7B734FF6A21}" presName="rootText" presStyleLbl="node1" presStyleIdx="1" presStyleCnt="3" custScaleX="85335" custScaleY="360063" custLinFactNeighborX="20416" custLinFactNeighborY="-3047"/>
      <dgm:spPr/>
    </dgm:pt>
    <dgm:pt modelId="{A31316CC-4E8A-4BFA-97D1-57A7DDBAA3BD}" type="pres">
      <dgm:prSet presAssocID="{050FEFAE-7683-4EDC-AB7D-B7B734FF6A21}" presName="rootConnector" presStyleLbl="node1" presStyleIdx="1" presStyleCnt="3"/>
      <dgm:spPr/>
    </dgm:pt>
    <dgm:pt modelId="{2008E1E1-CC81-43C9-A365-09E067C83C9E}" type="pres">
      <dgm:prSet presAssocID="{050FEFAE-7683-4EDC-AB7D-B7B734FF6A21}" presName="childShape" presStyleCnt="0"/>
      <dgm:spPr/>
    </dgm:pt>
    <dgm:pt modelId="{78A9EB1C-0B02-4358-A685-43162048EB3A}" type="pres">
      <dgm:prSet presAssocID="{278229D6-979F-4883-BF89-6B2C39F5ED38}" presName="root" presStyleCnt="0"/>
      <dgm:spPr/>
    </dgm:pt>
    <dgm:pt modelId="{59CA7297-E746-4890-9950-00894206639A}" type="pres">
      <dgm:prSet presAssocID="{278229D6-979F-4883-BF89-6B2C39F5ED38}" presName="rootComposite" presStyleCnt="0"/>
      <dgm:spPr/>
    </dgm:pt>
    <dgm:pt modelId="{E118A64F-F1F7-453C-8D2A-90B3348EDBCA}" type="pres">
      <dgm:prSet presAssocID="{278229D6-979F-4883-BF89-6B2C39F5ED38}" presName="rootText" presStyleLbl="node1" presStyleIdx="2" presStyleCnt="3" custScaleX="86576" custScaleY="360063" custLinFactNeighborX="-332" custLinFactNeighborY="-1671"/>
      <dgm:spPr/>
    </dgm:pt>
    <dgm:pt modelId="{97ED7582-51B6-4E1F-B06B-A209352B76B1}" type="pres">
      <dgm:prSet presAssocID="{278229D6-979F-4883-BF89-6B2C39F5ED38}" presName="rootConnector" presStyleLbl="node1" presStyleIdx="2" presStyleCnt="3"/>
      <dgm:spPr/>
    </dgm:pt>
    <dgm:pt modelId="{0B794B5F-6FD8-4450-92EC-45F18DCF2F12}" type="pres">
      <dgm:prSet presAssocID="{278229D6-979F-4883-BF89-6B2C39F5ED38}" presName="childShape" presStyleCnt="0"/>
      <dgm:spPr/>
    </dgm:pt>
  </dgm:ptLst>
  <dgm:cxnLst>
    <dgm:cxn modelId="{650DCE01-A98F-403D-BD7D-0B748C06DB8B}" type="presOf" srcId="{60908AD1-3EF6-4096-9B91-143A547C4AAC}" destId="{3032A267-0A84-436C-B37B-DBB3E0ABC769}" srcOrd="0" destOrd="0" presId="urn:microsoft.com/office/officeart/2005/8/layout/hierarchy3"/>
    <dgm:cxn modelId="{C534CF0B-615E-4E10-8A12-28FDEFD982A3}" type="presOf" srcId="{F208C1C4-0485-4294-AA11-EAA7DF135E0C}" destId="{0974DB0D-05C5-4129-A073-30BDC57A18F9}" srcOrd="0" destOrd="0" presId="urn:microsoft.com/office/officeart/2005/8/layout/hierarchy3"/>
    <dgm:cxn modelId="{AC31071C-D3AF-461A-81C6-36F74E7464F9}" type="presOf" srcId="{050FEFAE-7683-4EDC-AB7D-B7B734FF6A21}" destId="{A31316CC-4E8A-4BFA-97D1-57A7DDBAA3BD}" srcOrd="1" destOrd="0" presId="urn:microsoft.com/office/officeart/2005/8/layout/hierarchy3"/>
    <dgm:cxn modelId="{B9725D26-691A-49EE-9D37-BF0CB226660C}" type="presOf" srcId="{84BC35FD-539C-4943-ABF3-7BFED26BE3B2}" destId="{A07C87E9-340B-4D13-BDD2-749E3D1BE95D}" srcOrd="1" destOrd="0" presId="urn:microsoft.com/office/officeart/2005/8/layout/hierarchy3"/>
    <dgm:cxn modelId="{2C132944-1B54-4C37-B926-3F40DF10C80C}" srcId="{F208C1C4-0485-4294-AA11-EAA7DF135E0C}" destId="{84BC35FD-539C-4943-ABF3-7BFED26BE3B2}" srcOrd="0" destOrd="0" parTransId="{3CE1103E-FBCD-44E5-8AA9-94555D9A665A}" sibTransId="{BA2DF1A3-FFEF-43B5-8576-5208DD64F862}"/>
    <dgm:cxn modelId="{F4A16A48-AE78-4BD5-B836-B4A138215B91}" type="presOf" srcId="{278229D6-979F-4883-BF89-6B2C39F5ED38}" destId="{97ED7582-51B6-4E1F-B06B-A209352B76B1}" srcOrd="1" destOrd="0" presId="urn:microsoft.com/office/officeart/2005/8/layout/hierarchy3"/>
    <dgm:cxn modelId="{CA793E4B-8068-4E91-BE8E-7CA66879FFEB}" type="presOf" srcId="{0AB8DA4C-0664-4BDE-80BF-FA0A30DCA4CF}" destId="{8CE012E2-E149-4E34-B9FB-E6179865456D}" srcOrd="0" destOrd="0" presId="urn:microsoft.com/office/officeart/2005/8/layout/hierarchy3"/>
    <dgm:cxn modelId="{B331CF81-784E-467C-8EFA-141C701C11C4}" srcId="{84BC35FD-539C-4943-ABF3-7BFED26BE3B2}" destId="{17BEF004-90E1-4271-923C-AEC02118B598}" srcOrd="1" destOrd="0" parTransId="{355A0650-96EE-42E0-A5CE-F66D4BEFA355}" sibTransId="{19657DD2-5017-44B7-A107-DDFA5E8F6FDD}"/>
    <dgm:cxn modelId="{8750AD8C-BF04-4AD0-A08E-964E4423224E}" type="presOf" srcId="{050FEFAE-7683-4EDC-AB7D-B7B734FF6A21}" destId="{63D9374B-14F9-49ED-99C4-10D2A8823A3F}" srcOrd="0" destOrd="0" presId="urn:microsoft.com/office/officeart/2005/8/layout/hierarchy3"/>
    <dgm:cxn modelId="{9FFDE090-3FF6-49D8-AC38-9A2BD478AC2E}" type="presOf" srcId="{355A0650-96EE-42E0-A5CE-F66D4BEFA355}" destId="{BEEC99F2-D17E-4A36-B2A6-4712AFBA1E23}" srcOrd="0" destOrd="0" presId="urn:microsoft.com/office/officeart/2005/8/layout/hierarchy3"/>
    <dgm:cxn modelId="{FFF34296-AD64-4881-9570-851DDF699C5A}" srcId="{F208C1C4-0485-4294-AA11-EAA7DF135E0C}" destId="{050FEFAE-7683-4EDC-AB7D-B7B734FF6A21}" srcOrd="1" destOrd="0" parTransId="{BD6209C8-0430-44A0-A6A7-E55A958F3E79}" sibTransId="{016F3C1B-D431-4E09-B7AA-37FC0760BAD8}"/>
    <dgm:cxn modelId="{EFE95297-7FD2-4CB4-9B99-9F6C3F9B7D36}" type="presOf" srcId="{278229D6-979F-4883-BF89-6B2C39F5ED38}" destId="{E118A64F-F1F7-453C-8D2A-90B3348EDBCA}" srcOrd="0" destOrd="0" presId="urn:microsoft.com/office/officeart/2005/8/layout/hierarchy3"/>
    <dgm:cxn modelId="{1EEECFC7-20FD-4681-B4E8-A6002FABE657}" type="presOf" srcId="{17BEF004-90E1-4271-923C-AEC02118B598}" destId="{BEF16FE3-B1D1-42C3-97F8-B49A8EA352F3}" srcOrd="0" destOrd="0" presId="urn:microsoft.com/office/officeart/2005/8/layout/hierarchy3"/>
    <dgm:cxn modelId="{FDFA87CE-D008-459C-9A16-4DEFE739AC8A}" srcId="{84BC35FD-539C-4943-ABF3-7BFED26BE3B2}" destId="{0AB8DA4C-0664-4BDE-80BF-FA0A30DCA4CF}" srcOrd="0" destOrd="0" parTransId="{60908AD1-3EF6-4096-9B91-143A547C4AAC}" sibTransId="{17D2395F-B68A-45C1-A669-573EA28A250B}"/>
    <dgm:cxn modelId="{EDED09D1-CF15-4238-9DE5-03DEEF5CE096}" srcId="{F208C1C4-0485-4294-AA11-EAA7DF135E0C}" destId="{278229D6-979F-4883-BF89-6B2C39F5ED38}" srcOrd="2" destOrd="0" parTransId="{385AEBEF-A4AE-41A6-9308-F24DDC7D3AC6}" sibTransId="{2DFF8904-CD55-4852-B07A-8A87FE309D72}"/>
    <dgm:cxn modelId="{963638F9-F4A6-45C7-B755-81E24C5B3272}" type="presOf" srcId="{84BC35FD-539C-4943-ABF3-7BFED26BE3B2}" destId="{ECB18F7B-9F26-4F2C-941E-05345F3D80B5}" srcOrd="0" destOrd="0" presId="urn:microsoft.com/office/officeart/2005/8/layout/hierarchy3"/>
    <dgm:cxn modelId="{0BDBFFA9-DEE4-47F1-B51F-76B72F097F84}" type="presParOf" srcId="{0974DB0D-05C5-4129-A073-30BDC57A18F9}" destId="{38028E66-835B-4D21-A387-C2C357D2F4AA}" srcOrd="0" destOrd="0" presId="urn:microsoft.com/office/officeart/2005/8/layout/hierarchy3"/>
    <dgm:cxn modelId="{800F2652-9313-466A-9092-D7ACADFC341D}" type="presParOf" srcId="{38028E66-835B-4D21-A387-C2C357D2F4AA}" destId="{EB6B3BAF-B7C9-48A0-8F52-E9A783E3D51D}" srcOrd="0" destOrd="0" presId="urn:microsoft.com/office/officeart/2005/8/layout/hierarchy3"/>
    <dgm:cxn modelId="{4497F5C4-23B6-4B66-A070-9BAB9875412B}" type="presParOf" srcId="{EB6B3BAF-B7C9-48A0-8F52-E9A783E3D51D}" destId="{ECB18F7B-9F26-4F2C-941E-05345F3D80B5}" srcOrd="0" destOrd="0" presId="urn:microsoft.com/office/officeart/2005/8/layout/hierarchy3"/>
    <dgm:cxn modelId="{AA6D9B19-454D-44BE-AEBF-0F3C79C89181}" type="presParOf" srcId="{EB6B3BAF-B7C9-48A0-8F52-E9A783E3D51D}" destId="{A07C87E9-340B-4D13-BDD2-749E3D1BE95D}" srcOrd="1" destOrd="0" presId="urn:microsoft.com/office/officeart/2005/8/layout/hierarchy3"/>
    <dgm:cxn modelId="{47E6949D-C931-43E3-A07C-9C55C7236B42}" type="presParOf" srcId="{38028E66-835B-4D21-A387-C2C357D2F4AA}" destId="{BE7DFFB3-C9AE-4CB9-85FE-CB59A7D5AA01}" srcOrd="1" destOrd="0" presId="urn:microsoft.com/office/officeart/2005/8/layout/hierarchy3"/>
    <dgm:cxn modelId="{17CBE049-B7F2-4A14-BF8A-583258529592}" type="presParOf" srcId="{BE7DFFB3-C9AE-4CB9-85FE-CB59A7D5AA01}" destId="{3032A267-0A84-436C-B37B-DBB3E0ABC769}" srcOrd="0" destOrd="0" presId="urn:microsoft.com/office/officeart/2005/8/layout/hierarchy3"/>
    <dgm:cxn modelId="{4C9DF325-DFED-49BB-A296-FE0AF5277CA5}" type="presParOf" srcId="{BE7DFFB3-C9AE-4CB9-85FE-CB59A7D5AA01}" destId="{8CE012E2-E149-4E34-B9FB-E6179865456D}" srcOrd="1" destOrd="0" presId="urn:microsoft.com/office/officeart/2005/8/layout/hierarchy3"/>
    <dgm:cxn modelId="{5C22DE38-D45E-4566-B121-4A94F41097BD}" type="presParOf" srcId="{BE7DFFB3-C9AE-4CB9-85FE-CB59A7D5AA01}" destId="{BEEC99F2-D17E-4A36-B2A6-4712AFBA1E23}" srcOrd="2" destOrd="0" presId="urn:microsoft.com/office/officeart/2005/8/layout/hierarchy3"/>
    <dgm:cxn modelId="{752A6115-A80E-4BB6-834C-817FFE955B8D}" type="presParOf" srcId="{BE7DFFB3-C9AE-4CB9-85FE-CB59A7D5AA01}" destId="{BEF16FE3-B1D1-42C3-97F8-B49A8EA352F3}" srcOrd="3" destOrd="0" presId="urn:microsoft.com/office/officeart/2005/8/layout/hierarchy3"/>
    <dgm:cxn modelId="{435C2677-8517-497B-B29D-AAA1C5750040}" type="presParOf" srcId="{0974DB0D-05C5-4129-A073-30BDC57A18F9}" destId="{C20B2137-DFE6-497D-97B6-8FA223FE8ADD}" srcOrd="1" destOrd="0" presId="urn:microsoft.com/office/officeart/2005/8/layout/hierarchy3"/>
    <dgm:cxn modelId="{5EBCD078-2506-4911-81CC-84A3885034EB}" type="presParOf" srcId="{C20B2137-DFE6-497D-97B6-8FA223FE8ADD}" destId="{913C1AD8-0581-4C70-AE16-8A55DE784B6E}" srcOrd="0" destOrd="0" presId="urn:microsoft.com/office/officeart/2005/8/layout/hierarchy3"/>
    <dgm:cxn modelId="{22DC4C88-8A2F-46F1-906A-E5512EDD8ACD}" type="presParOf" srcId="{913C1AD8-0581-4C70-AE16-8A55DE784B6E}" destId="{63D9374B-14F9-49ED-99C4-10D2A8823A3F}" srcOrd="0" destOrd="0" presId="urn:microsoft.com/office/officeart/2005/8/layout/hierarchy3"/>
    <dgm:cxn modelId="{9EEF1245-0A26-4C52-BF0F-4559864BFB0D}" type="presParOf" srcId="{913C1AD8-0581-4C70-AE16-8A55DE784B6E}" destId="{A31316CC-4E8A-4BFA-97D1-57A7DDBAA3BD}" srcOrd="1" destOrd="0" presId="urn:microsoft.com/office/officeart/2005/8/layout/hierarchy3"/>
    <dgm:cxn modelId="{C7B827C6-8ABC-4252-B160-E0DFD5A8CE5A}" type="presParOf" srcId="{C20B2137-DFE6-497D-97B6-8FA223FE8ADD}" destId="{2008E1E1-CC81-43C9-A365-09E067C83C9E}" srcOrd="1" destOrd="0" presId="urn:microsoft.com/office/officeart/2005/8/layout/hierarchy3"/>
    <dgm:cxn modelId="{9F064C38-C548-44DD-89F4-462B60E019F1}" type="presParOf" srcId="{0974DB0D-05C5-4129-A073-30BDC57A18F9}" destId="{78A9EB1C-0B02-4358-A685-43162048EB3A}" srcOrd="2" destOrd="0" presId="urn:microsoft.com/office/officeart/2005/8/layout/hierarchy3"/>
    <dgm:cxn modelId="{EFFC86E9-7A6E-43C0-A2C6-01C6ECA09602}" type="presParOf" srcId="{78A9EB1C-0B02-4358-A685-43162048EB3A}" destId="{59CA7297-E746-4890-9950-00894206639A}" srcOrd="0" destOrd="0" presId="urn:microsoft.com/office/officeart/2005/8/layout/hierarchy3"/>
    <dgm:cxn modelId="{5CEE4E1F-F843-4CCF-9ECB-F8A2A83C4589}" type="presParOf" srcId="{59CA7297-E746-4890-9950-00894206639A}" destId="{E118A64F-F1F7-453C-8D2A-90B3348EDBCA}" srcOrd="0" destOrd="0" presId="urn:microsoft.com/office/officeart/2005/8/layout/hierarchy3"/>
    <dgm:cxn modelId="{37670F40-4985-4D86-B65B-2009FCE9E47C}" type="presParOf" srcId="{59CA7297-E746-4890-9950-00894206639A}" destId="{97ED7582-51B6-4E1F-B06B-A209352B76B1}" srcOrd="1" destOrd="0" presId="urn:microsoft.com/office/officeart/2005/8/layout/hierarchy3"/>
    <dgm:cxn modelId="{ACF2DA8B-E439-4034-B1F4-43EB602678B2}" type="presParOf" srcId="{78A9EB1C-0B02-4358-A685-43162048EB3A}" destId="{0B794B5F-6FD8-4450-92EC-45F18DCF2F12}"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9B7699E6-7307-4AB3-8F64-14C71B8D4BEF}"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s-ES"/>
        </a:p>
      </dgm:t>
    </dgm:pt>
    <dgm:pt modelId="{75E214DC-236E-4AFE-8884-F1D4DD7C0DF6}">
      <dgm:prSet custT="1"/>
      <dgm:spPr/>
      <dgm:t>
        <a:bodyPr/>
        <a:lstStyle/>
        <a:p>
          <a:r>
            <a:rPr lang="es-ES" sz="2400" b="1" dirty="0"/>
            <a:t>Más de 100 estudios en niños con TDAH avalan la eficacia de los psicoestimulantes</a:t>
          </a:r>
          <a:r>
            <a:rPr lang="es-ES" sz="1500" dirty="0"/>
            <a:t>. </a:t>
          </a:r>
        </a:p>
      </dgm:t>
    </dgm:pt>
    <dgm:pt modelId="{482CA972-DC3D-4994-8E95-93F2CCD83EF6}" type="parTrans" cxnId="{8A912FBC-BA84-4364-856E-6483CF95D657}">
      <dgm:prSet/>
      <dgm:spPr/>
      <dgm:t>
        <a:bodyPr/>
        <a:lstStyle/>
        <a:p>
          <a:endParaRPr lang="es-ES"/>
        </a:p>
      </dgm:t>
    </dgm:pt>
    <dgm:pt modelId="{77BE9ED2-781E-4F9E-9A24-D953BA964E40}" type="sibTrans" cxnId="{8A912FBC-BA84-4364-856E-6483CF95D657}">
      <dgm:prSet/>
      <dgm:spPr/>
      <dgm:t>
        <a:bodyPr/>
        <a:lstStyle/>
        <a:p>
          <a:endParaRPr lang="es-ES"/>
        </a:p>
      </dgm:t>
    </dgm:pt>
    <dgm:pt modelId="{88E903A0-973F-4E58-8C8A-8D113E7CBC29}">
      <dgm:prSet custT="1"/>
      <dgm:spPr/>
      <dgm:t>
        <a:bodyPr/>
        <a:lstStyle/>
        <a:p>
          <a:r>
            <a:rPr lang="es-ES" sz="2400" dirty="0"/>
            <a:t>Experiencia de uso en niños y adolescentes desde hace más de 60 años.</a:t>
          </a:r>
        </a:p>
      </dgm:t>
    </dgm:pt>
    <dgm:pt modelId="{9644A764-B67D-4B2A-98D5-6CCF1C407CE2}" type="parTrans" cxnId="{8CEAC611-A144-497B-9B32-AB4B7D1804DF}">
      <dgm:prSet/>
      <dgm:spPr/>
      <dgm:t>
        <a:bodyPr/>
        <a:lstStyle/>
        <a:p>
          <a:endParaRPr lang="es-ES"/>
        </a:p>
      </dgm:t>
    </dgm:pt>
    <dgm:pt modelId="{3D9C5802-098C-4CCC-B087-7C63D4F3AD3C}" type="sibTrans" cxnId="{8CEAC611-A144-497B-9B32-AB4B7D1804DF}">
      <dgm:prSet/>
      <dgm:spPr/>
      <dgm:t>
        <a:bodyPr/>
        <a:lstStyle/>
        <a:p>
          <a:endParaRPr lang="es-ES"/>
        </a:p>
      </dgm:t>
    </dgm:pt>
    <dgm:pt modelId="{55A305D3-25E6-4665-B35D-248BD347A309}">
      <dgm:prSet custT="1"/>
      <dgm:spPr/>
      <dgm:t>
        <a:bodyPr/>
        <a:lstStyle/>
        <a:p>
          <a:r>
            <a:rPr lang="es-ES" sz="2400" dirty="0"/>
            <a:t>Buen perfil de seguridad (efectos secundarios suelen ser reversibles y leves). </a:t>
          </a:r>
        </a:p>
      </dgm:t>
    </dgm:pt>
    <dgm:pt modelId="{05BF3197-BD08-4374-9ACD-2B2A058F813E}" type="parTrans" cxnId="{1E25A9F2-6C7C-4D55-A7EA-DF298528CB05}">
      <dgm:prSet/>
      <dgm:spPr/>
      <dgm:t>
        <a:bodyPr/>
        <a:lstStyle/>
        <a:p>
          <a:endParaRPr lang="es-ES"/>
        </a:p>
      </dgm:t>
    </dgm:pt>
    <dgm:pt modelId="{AF4BFAFE-66D9-483D-93E8-8360CE19D303}" type="sibTrans" cxnId="{1E25A9F2-6C7C-4D55-A7EA-DF298528CB05}">
      <dgm:prSet/>
      <dgm:spPr/>
      <dgm:t>
        <a:bodyPr/>
        <a:lstStyle/>
        <a:p>
          <a:endParaRPr lang="es-ES"/>
        </a:p>
      </dgm:t>
    </dgm:pt>
    <dgm:pt modelId="{EFE318DD-2DC3-47E3-8C15-DD1461EF9342}">
      <dgm:prSet custT="1"/>
      <dgm:spPr/>
      <dgm:t>
        <a:bodyPr/>
        <a:lstStyle/>
        <a:p>
          <a:r>
            <a:rPr lang="es-ES" sz="2400" dirty="0"/>
            <a:t>La eficacia se mantiene en el tiempo (hasta 24 meses)</a:t>
          </a:r>
        </a:p>
      </dgm:t>
    </dgm:pt>
    <dgm:pt modelId="{9CE213DD-B6C0-4B79-B036-D3113128B63B}" type="parTrans" cxnId="{0097EF61-6268-4C62-BA18-B8739824F09C}">
      <dgm:prSet/>
      <dgm:spPr/>
      <dgm:t>
        <a:bodyPr/>
        <a:lstStyle/>
        <a:p>
          <a:endParaRPr lang="es-ES"/>
        </a:p>
      </dgm:t>
    </dgm:pt>
    <dgm:pt modelId="{B85FA212-ECE1-40B4-BEDF-3B087AB081DC}" type="sibTrans" cxnId="{0097EF61-6268-4C62-BA18-B8739824F09C}">
      <dgm:prSet/>
      <dgm:spPr/>
      <dgm:t>
        <a:bodyPr/>
        <a:lstStyle/>
        <a:p>
          <a:endParaRPr lang="es-ES"/>
        </a:p>
      </dgm:t>
    </dgm:pt>
    <dgm:pt modelId="{AE1B2438-FA00-4F4A-A0F0-5DFAC55B6CA5}">
      <dgm:prSet custT="1"/>
      <dgm:spPr/>
      <dgm:t>
        <a:bodyPr/>
        <a:lstStyle/>
        <a:p>
          <a:r>
            <a:rPr lang="es-ES" sz="2000" dirty="0"/>
            <a:t>En anexo podéis ver el estudio MTA que compara el tratamiento farmacológico solo con el multimodal y con el psicosocial. Uno de los primeros estudios a gran escala con estimulantes</a:t>
          </a:r>
        </a:p>
      </dgm:t>
    </dgm:pt>
    <dgm:pt modelId="{A1E19131-CF0A-436A-83DF-EB598BEAF722}" type="parTrans" cxnId="{766DE4B2-9712-4C0E-844D-8B5B7FC7E3EA}">
      <dgm:prSet/>
      <dgm:spPr/>
      <dgm:t>
        <a:bodyPr/>
        <a:lstStyle/>
        <a:p>
          <a:endParaRPr lang="es-ES"/>
        </a:p>
      </dgm:t>
    </dgm:pt>
    <dgm:pt modelId="{CB8EB446-AC5F-40B0-8667-496DEE3D6B8A}" type="sibTrans" cxnId="{766DE4B2-9712-4C0E-844D-8B5B7FC7E3EA}">
      <dgm:prSet/>
      <dgm:spPr/>
      <dgm:t>
        <a:bodyPr/>
        <a:lstStyle/>
        <a:p>
          <a:endParaRPr lang="es-ES"/>
        </a:p>
      </dgm:t>
    </dgm:pt>
    <dgm:pt modelId="{BA1D22EA-8A50-4A8E-BB77-61D1D814C3E7}" type="pres">
      <dgm:prSet presAssocID="{9B7699E6-7307-4AB3-8F64-14C71B8D4BEF}" presName="linear" presStyleCnt="0">
        <dgm:presLayoutVars>
          <dgm:animLvl val="lvl"/>
          <dgm:resizeHandles val="exact"/>
        </dgm:presLayoutVars>
      </dgm:prSet>
      <dgm:spPr/>
    </dgm:pt>
    <dgm:pt modelId="{D1456E7F-21C3-4D2A-8029-3492790BCFE6}" type="pres">
      <dgm:prSet presAssocID="{75E214DC-236E-4AFE-8884-F1D4DD7C0DF6}" presName="parentText" presStyleLbl="node1" presStyleIdx="0" presStyleCnt="5">
        <dgm:presLayoutVars>
          <dgm:chMax val="0"/>
          <dgm:bulletEnabled val="1"/>
        </dgm:presLayoutVars>
      </dgm:prSet>
      <dgm:spPr/>
    </dgm:pt>
    <dgm:pt modelId="{2285CB37-C405-4DC8-A772-297B86FD7434}" type="pres">
      <dgm:prSet presAssocID="{77BE9ED2-781E-4F9E-9A24-D953BA964E40}" presName="spacer" presStyleCnt="0"/>
      <dgm:spPr/>
    </dgm:pt>
    <dgm:pt modelId="{5AEEDC09-3B96-4367-A6DE-5CC7DE2EB17F}" type="pres">
      <dgm:prSet presAssocID="{88E903A0-973F-4E58-8C8A-8D113E7CBC29}" presName="parentText" presStyleLbl="node1" presStyleIdx="1" presStyleCnt="5">
        <dgm:presLayoutVars>
          <dgm:chMax val="0"/>
          <dgm:bulletEnabled val="1"/>
        </dgm:presLayoutVars>
      </dgm:prSet>
      <dgm:spPr/>
    </dgm:pt>
    <dgm:pt modelId="{C0FC5F1F-79B6-487D-9C7E-76F37A3016AA}" type="pres">
      <dgm:prSet presAssocID="{3D9C5802-098C-4CCC-B087-7C63D4F3AD3C}" presName="spacer" presStyleCnt="0"/>
      <dgm:spPr/>
    </dgm:pt>
    <dgm:pt modelId="{B2B967E4-3266-440F-A1B2-97AB6DC821F6}" type="pres">
      <dgm:prSet presAssocID="{55A305D3-25E6-4665-B35D-248BD347A309}" presName="parentText" presStyleLbl="node1" presStyleIdx="2" presStyleCnt="5">
        <dgm:presLayoutVars>
          <dgm:chMax val="0"/>
          <dgm:bulletEnabled val="1"/>
        </dgm:presLayoutVars>
      </dgm:prSet>
      <dgm:spPr/>
    </dgm:pt>
    <dgm:pt modelId="{34773C13-71DA-4201-A546-111C3892397D}" type="pres">
      <dgm:prSet presAssocID="{AF4BFAFE-66D9-483D-93E8-8360CE19D303}" presName="spacer" presStyleCnt="0"/>
      <dgm:spPr/>
    </dgm:pt>
    <dgm:pt modelId="{50136242-EE0D-46A4-8CB8-00D64E8514D5}" type="pres">
      <dgm:prSet presAssocID="{EFE318DD-2DC3-47E3-8C15-DD1461EF9342}" presName="parentText" presStyleLbl="node1" presStyleIdx="3" presStyleCnt="5">
        <dgm:presLayoutVars>
          <dgm:chMax val="0"/>
          <dgm:bulletEnabled val="1"/>
        </dgm:presLayoutVars>
      </dgm:prSet>
      <dgm:spPr/>
    </dgm:pt>
    <dgm:pt modelId="{76DC4FC3-F703-4A60-873B-9A0FBE74D212}" type="pres">
      <dgm:prSet presAssocID="{B85FA212-ECE1-40B4-BEDF-3B087AB081DC}" presName="spacer" presStyleCnt="0"/>
      <dgm:spPr/>
    </dgm:pt>
    <dgm:pt modelId="{9F471367-2049-478E-9F5A-838E13E44F9E}" type="pres">
      <dgm:prSet presAssocID="{AE1B2438-FA00-4F4A-A0F0-5DFAC55B6CA5}" presName="parentText" presStyleLbl="node1" presStyleIdx="4" presStyleCnt="5">
        <dgm:presLayoutVars>
          <dgm:chMax val="0"/>
          <dgm:bulletEnabled val="1"/>
        </dgm:presLayoutVars>
      </dgm:prSet>
      <dgm:spPr/>
    </dgm:pt>
  </dgm:ptLst>
  <dgm:cxnLst>
    <dgm:cxn modelId="{8CEAC611-A144-497B-9B32-AB4B7D1804DF}" srcId="{9B7699E6-7307-4AB3-8F64-14C71B8D4BEF}" destId="{88E903A0-973F-4E58-8C8A-8D113E7CBC29}" srcOrd="1" destOrd="0" parTransId="{9644A764-B67D-4B2A-98D5-6CCF1C407CE2}" sibTransId="{3D9C5802-098C-4CCC-B087-7C63D4F3AD3C}"/>
    <dgm:cxn modelId="{0097EF61-6268-4C62-BA18-B8739824F09C}" srcId="{9B7699E6-7307-4AB3-8F64-14C71B8D4BEF}" destId="{EFE318DD-2DC3-47E3-8C15-DD1461EF9342}" srcOrd="3" destOrd="0" parTransId="{9CE213DD-B6C0-4B79-B036-D3113128B63B}" sibTransId="{B85FA212-ECE1-40B4-BEDF-3B087AB081DC}"/>
    <dgm:cxn modelId="{0922C6AB-FF0B-4A86-930F-1296A995BA4C}" type="presOf" srcId="{75E214DC-236E-4AFE-8884-F1D4DD7C0DF6}" destId="{D1456E7F-21C3-4D2A-8029-3492790BCFE6}" srcOrd="0" destOrd="0" presId="urn:microsoft.com/office/officeart/2005/8/layout/vList2"/>
    <dgm:cxn modelId="{766DE4B2-9712-4C0E-844D-8B5B7FC7E3EA}" srcId="{9B7699E6-7307-4AB3-8F64-14C71B8D4BEF}" destId="{AE1B2438-FA00-4F4A-A0F0-5DFAC55B6CA5}" srcOrd="4" destOrd="0" parTransId="{A1E19131-CF0A-436A-83DF-EB598BEAF722}" sibTransId="{CB8EB446-AC5F-40B0-8667-496DEE3D6B8A}"/>
    <dgm:cxn modelId="{B0591AB7-49C1-4AAC-8375-FBC6135292E5}" type="presOf" srcId="{88E903A0-973F-4E58-8C8A-8D113E7CBC29}" destId="{5AEEDC09-3B96-4367-A6DE-5CC7DE2EB17F}" srcOrd="0" destOrd="0" presId="urn:microsoft.com/office/officeart/2005/8/layout/vList2"/>
    <dgm:cxn modelId="{905DA6BA-CB2C-45D5-889F-F03AC9000C15}" type="presOf" srcId="{55A305D3-25E6-4665-B35D-248BD347A309}" destId="{B2B967E4-3266-440F-A1B2-97AB6DC821F6}" srcOrd="0" destOrd="0" presId="urn:microsoft.com/office/officeart/2005/8/layout/vList2"/>
    <dgm:cxn modelId="{8A912FBC-BA84-4364-856E-6483CF95D657}" srcId="{9B7699E6-7307-4AB3-8F64-14C71B8D4BEF}" destId="{75E214DC-236E-4AFE-8884-F1D4DD7C0DF6}" srcOrd="0" destOrd="0" parTransId="{482CA972-DC3D-4994-8E95-93F2CCD83EF6}" sibTransId="{77BE9ED2-781E-4F9E-9A24-D953BA964E40}"/>
    <dgm:cxn modelId="{7BD949D0-3023-4032-9367-0DD8A8234946}" type="presOf" srcId="{9B7699E6-7307-4AB3-8F64-14C71B8D4BEF}" destId="{BA1D22EA-8A50-4A8E-BB77-61D1D814C3E7}" srcOrd="0" destOrd="0" presId="urn:microsoft.com/office/officeart/2005/8/layout/vList2"/>
    <dgm:cxn modelId="{EE5695DD-08D4-4109-8ABE-6DEB30079977}" type="presOf" srcId="{EFE318DD-2DC3-47E3-8C15-DD1461EF9342}" destId="{50136242-EE0D-46A4-8CB8-00D64E8514D5}" srcOrd="0" destOrd="0" presId="urn:microsoft.com/office/officeart/2005/8/layout/vList2"/>
    <dgm:cxn modelId="{B40924EE-01FB-47FB-AB23-355A088D3E3D}" type="presOf" srcId="{AE1B2438-FA00-4F4A-A0F0-5DFAC55B6CA5}" destId="{9F471367-2049-478E-9F5A-838E13E44F9E}" srcOrd="0" destOrd="0" presId="urn:microsoft.com/office/officeart/2005/8/layout/vList2"/>
    <dgm:cxn modelId="{1E25A9F2-6C7C-4D55-A7EA-DF298528CB05}" srcId="{9B7699E6-7307-4AB3-8F64-14C71B8D4BEF}" destId="{55A305D3-25E6-4665-B35D-248BD347A309}" srcOrd="2" destOrd="0" parTransId="{05BF3197-BD08-4374-9ACD-2B2A058F813E}" sibTransId="{AF4BFAFE-66D9-483D-93E8-8360CE19D303}"/>
    <dgm:cxn modelId="{3A6D42BA-8085-4DCB-91DF-FC9BF54E19ED}" type="presParOf" srcId="{BA1D22EA-8A50-4A8E-BB77-61D1D814C3E7}" destId="{D1456E7F-21C3-4D2A-8029-3492790BCFE6}" srcOrd="0" destOrd="0" presId="urn:microsoft.com/office/officeart/2005/8/layout/vList2"/>
    <dgm:cxn modelId="{A19416F3-E3D2-4B45-813D-45BE64CDD782}" type="presParOf" srcId="{BA1D22EA-8A50-4A8E-BB77-61D1D814C3E7}" destId="{2285CB37-C405-4DC8-A772-297B86FD7434}" srcOrd="1" destOrd="0" presId="urn:microsoft.com/office/officeart/2005/8/layout/vList2"/>
    <dgm:cxn modelId="{BDA52925-6353-4AE4-93C8-C608BB4E559D}" type="presParOf" srcId="{BA1D22EA-8A50-4A8E-BB77-61D1D814C3E7}" destId="{5AEEDC09-3B96-4367-A6DE-5CC7DE2EB17F}" srcOrd="2" destOrd="0" presId="urn:microsoft.com/office/officeart/2005/8/layout/vList2"/>
    <dgm:cxn modelId="{DC4050C7-4C01-445F-98C9-BD40DF82A42E}" type="presParOf" srcId="{BA1D22EA-8A50-4A8E-BB77-61D1D814C3E7}" destId="{C0FC5F1F-79B6-487D-9C7E-76F37A3016AA}" srcOrd="3" destOrd="0" presId="urn:microsoft.com/office/officeart/2005/8/layout/vList2"/>
    <dgm:cxn modelId="{4FC0D0FD-8787-46AA-8D11-75CE100A8D75}" type="presParOf" srcId="{BA1D22EA-8A50-4A8E-BB77-61D1D814C3E7}" destId="{B2B967E4-3266-440F-A1B2-97AB6DC821F6}" srcOrd="4" destOrd="0" presId="urn:microsoft.com/office/officeart/2005/8/layout/vList2"/>
    <dgm:cxn modelId="{3EF5839E-8E39-4177-888D-5A5DE37CABE1}" type="presParOf" srcId="{BA1D22EA-8A50-4A8E-BB77-61D1D814C3E7}" destId="{34773C13-71DA-4201-A546-111C3892397D}" srcOrd="5" destOrd="0" presId="urn:microsoft.com/office/officeart/2005/8/layout/vList2"/>
    <dgm:cxn modelId="{FF2B9614-05BB-4EB4-9941-4AFC5DD46468}" type="presParOf" srcId="{BA1D22EA-8A50-4A8E-BB77-61D1D814C3E7}" destId="{50136242-EE0D-46A4-8CB8-00D64E8514D5}" srcOrd="6" destOrd="0" presId="urn:microsoft.com/office/officeart/2005/8/layout/vList2"/>
    <dgm:cxn modelId="{745CCDE8-C1B5-4763-B61F-2C9909588C2E}" type="presParOf" srcId="{BA1D22EA-8A50-4A8E-BB77-61D1D814C3E7}" destId="{76DC4FC3-F703-4A60-873B-9A0FBE74D212}" srcOrd="7" destOrd="0" presId="urn:microsoft.com/office/officeart/2005/8/layout/vList2"/>
    <dgm:cxn modelId="{B27E3462-8596-491D-83B8-966DAA7A14A2}" type="presParOf" srcId="{BA1D22EA-8A50-4A8E-BB77-61D1D814C3E7}" destId="{9F471367-2049-478E-9F5A-838E13E44F9E}"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E3C03A60-7DD1-4422-9B84-AC8B9631B531}"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s-ES"/>
        </a:p>
      </dgm:t>
    </dgm:pt>
    <dgm:pt modelId="{6361A22A-CD17-4416-8BE8-70F30E50D33F}">
      <dgm:prSet custT="1"/>
      <dgm:spPr/>
      <dgm:t>
        <a:bodyPr/>
        <a:lstStyle/>
        <a:p>
          <a:r>
            <a:rPr lang="es-ES_tradnl" sz="4000" b="1" dirty="0"/>
            <a:t>Taylor (1987)</a:t>
          </a:r>
          <a:r>
            <a:rPr lang="es-ES_tradnl" sz="4900" b="1" dirty="0"/>
            <a:t>:</a:t>
          </a:r>
          <a:endParaRPr lang="es-ES" sz="4900" dirty="0"/>
        </a:p>
      </dgm:t>
    </dgm:pt>
    <dgm:pt modelId="{47CDABC1-186B-4418-87F0-B9E16B618C8C}" type="parTrans" cxnId="{1527A83B-0D10-4EFE-8AA9-401672373B63}">
      <dgm:prSet/>
      <dgm:spPr/>
      <dgm:t>
        <a:bodyPr/>
        <a:lstStyle/>
        <a:p>
          <a:endParaRPr lang="es-ES"/>
        </a:p>
      </dgm:t>
    </dgm:pt>
    <dgm:pt modelId="{5194372C-20E1-40FF-B943-FA5FD3B49162}" type="sibTrans" cxnId="{1527A83B-0D10-4EFE-8AA9-401672373B63}">
      <dgm:prSet/>
      <dgm:spPr/>
      <dgm:t>
        <a:bodyPr/>
        <a:lstStyle/>
        <a:p>
          <a:endParaRPr lang="es-ES"/>
        </a:p>
      </dgm:t>
    </dgm:pt>
    <dgm:pt modelId="{D8D19225-3FD5-48DB-8998-C352D6601034}">
      <dgm:prSet/>
      <dgm:spPr/>
      <dgm:t>
        <a:bodyPr/>
        <a:lstStyle/>
        <a:p>
          <a:r>
            <a:rPr lang="es-ES_tradnl" dirty="0"/>
            <a:t>Menor edad.</a:t>
          </a:r>
          <a:endParaRPr lang="es-ES" dirty="0"/>
        </a:p>
      </dgm:t>
    </dgm:pt>
    <dgm:pt modelId="{8741FBFC-B6F1-481C-9868-1EF7BDC32922}" type="parTrans" cxnId="{11601F26-4C22-4DBC-A66B-3855BD6149A1}">
      <dgm:prSet/>
      <dgm:spPr/>
      <dgm:t>
        <a:bodyPr/>
        <a:lstStyle/>
        <a:p>
          <a:endParaRPr lang="es-ES"/>
        </a:p>
      </dgm:t>
    </dgm:pt>
    <dgm:pt modelId="{A6E7A94B-BBF4-4CB1-BF65-2F8B272371F2}" type="sibTrans" cxnId="{11601F26-4C22-4DBC-A66B-3855BD6149A1}">
      <dgm:prSet/>
      <dgm:spPr/>
      <dgm:t>
        <a:bodyPr/>
        <a:lstStyle/>
        <a:p>
          <a:endParaRPr lang="es-ES"/>
        </a:p>
      </dgm:t>
    </dgm:pt>
    <dgm:pt modelId="{A6E397F9-C305-4AEE-84D9-CD6C24886177}">
      <dgm:prSet/>
      <dgm:spPr/>
      <dgm:t>
        <a:bodyPr/>
        <a:lstStyle/>
        <a:p>
          <a:r>
            <a:rPr lang="es-ES_tradnl" dirty="0"/>
            <a:t>Alto nivel de inquietud motora.</a:t>
          </a:r>
          <a:endParaRPr lang="es-ES" dirty="0"/>
        </a:p>
      </dgm:t>
    </dgm:pt>
    <dgm:pt modelId="{CD5EA281-C32B-4993-91AA-E796A84E37D0}" type="parTrans" cxnId="{4188B18B-6297-4BBF-AB6A-D5505BBD8AD2}">
      <dgm:prSet/>
      <dgm:spPr/>
      <dgm:t>
        <a:bodyPr/>
        <a:lstStyle/>
        <a:p>
          <a:endParaRPr lang="es-ES"/>
        </a:p>
      </dgm:t>
    </dgm:pt>
    <dgm:pt modelId="{4CBBF6CA-A33C-4337-B604-6A1B4427FA6E}" type="sibTrans" cxnId="{4188B18B-6297-4BBF-AB6A-D5505BBD8AD2}">
      <dgm:prSet/>
      <dgm:spPr/>
      <dgm:t>
        <a:bodyPr/>
        <a:lstStyle/>
        <a:p>
          <a:endParaRPr lang="es-ES"/>
        </a:p>
      </dgm:t>
    </dgm:pt>
    <dgm:pt modelId="{76E92767-89E1-4237-93BD-1091CA60162E}">
      <dgm:prSet/>
      <dgm:spPr/>
      <dgm:t>
        <a:bodyPr/>
        <a:lstStyle/>
        <a:p>
          <a:r>
            <a:rPr lang="es-ES_tradnl" dirty="0"/>
            <a:t>Déficit de atención importante.</a:t>
          </a:r>
          <a:endParaRPr lang="es-ES" dirty="0"/>
        </a:p>
      </dgm:t>
    </dgm:pt>
    <dgm:pt modelId="{56E28BF1-D949-453E-9F0E-DD2B59772BC6}" type="parTrans" cxnId="{CABA2629-4FCE-49F9-AB68-8BBD77D35CFF}">
      <dgm:prSet/>
      <dgm:spPr/>
      <dgm:t>
        <a:bodyPr/>
        <a:lstStyle/>
        <a:p>
          <a:endParaRPr lang="es-ES"/>
        </a:p>
      </dgm:t>
    </dgm:pt>
    <dgm:pt modelId="{D084024F-9B6D-4BCB-BD05-07A14946DFE6}" type="sibTrans" cxnId="{CABA2629-4FCE-49F9-AB68-8BBD77D35CFF}">
      <dgm:prSet/>
      <dgm:spPr/>
      <dgm:t>
        <a:bodyPr/>
        <a:lstStyle/>
        <a:p>
          <a:endParaRPr lang="es-ES"/>
        </a:p>
      </dgm:t>
    </dgm:pt>
    <dgm:pt modelId="{1257A182-9ED3-4569-AE16-274A75C303B5}">
      <dgm:prSet/>
      <dgm:spPr/>
      <dgm:t>
        <a:bodyPr/>
        <a:lstStyle/>
        <a:p>
          <a:r>
            <a:rPr lang="es-ES_tradnl" dirty="0"/>
            <a:t>Torpeza motora.</a:t>
          </a:r>
          <a:endParaRPr lang="es-ES" dirty="0"/>
        </a:p>
      </dgm:t>
    </dgm:pt>
    <dgm:pt modelId="{4E400107-E289-4D7F-BA7B-B7CD2E48FD53}" type="parTrans" cxnId="{45449F5E-C768-4F19-83E1-BE7B4D5133F9}">
      <dgm:prSet/>
      <dgm:spPr/>
      <dgm:t>
        <a:bodyPr/>
        <a:lstStyle/>
        <a:p>
          <a:endParaRPr lang="es-ES"/>
        </a:p>
      </dgm:t>
    </dgm:pt>
    <dgm:pt modelId="{87EE0803-41E4-4266-ABC3-7E6E819C32BF}" type="sibTrans" cxnId="{45449F5E-C768-4F19-83E1-BE7B4D5133F9}">
      <dgm:prSet/>
      <dgm:spPr/>
      <dgm:t>
        <a:bodyPr/>
        <a:lstStyle/>
        <a:p>
          <a:endParaRPr lang="es-ES"/>
        </a:p>
      </dgm:t>
    </dgm:pt>
    <dgm:pt modelId="{6AC81BEE-B80E-4386-A4BF-367124681377}">
      <dgm:prSet/>
      <dgm:spPr/>
      <dgm:t>
        <a:bodyPr/>
        <a:lstStyle/>
        <a:p>
          <a:r>
            <a:rPr lang="es-ES_tradnl" dirty="0"/>
            <a:t>Ausencia de trastorno emocional.</a:t>
          </a:r>
          <a:endParaRPr lang="es-ES" dirty="0"/>
        </a:p>
      </dgm:t>
    </dgm:pt>
    <dgm:pt modelId="{AB1F3E64-6491-485D-946F-0696B1638FEC}" type="parTrans" cxnId="{FCB9D240-4194-4513-8D8A-CE61A9ABC6E7}">
      <dgm:prSet/>
      <dgm:spPr/>
      <dgm:t>
        <a:bodyPr/>
        <a:lstStyle/>
        <a:p>
          <a:endParaRPr lang="es-ES"/>
        </a:p>
      </dgm:t>
    </dgm:pt>
    <dgm:pt modelId="{447541FE-D8B8-4A60-B295-8F450FC7A08E}" type="sibTrans" cxnId="{FCB9D240-4194-4513-8D8A-CE61A9ABC6E7}">
      <dgm:prSet/>
      <dgm:spPr/>
      <dgm:t>
        <a:bodyPr/>
        <a:lstStyle/>
        <a:p>
          <a:endParaRPr lang="es-ES"/>
        </a:p>
      </dgm:t>
    </dgm:pt>
    <dgm:pt modelId="{C85AA38A-D3F2-4B1E-8740-13D94DC50B56}">
      <dgm:prSet custT="1"/>
      <dgm:spPr/>
      <dgm:t>
        <a:bodyPr/>
        <a:lstStyle/>
        <a:p>
          <a:r>
            <a:rPr lang="es-ES_tradnl" sz="4000" b="1" dirty="0" err="1"/>
            <a:t>Buitelaar</a:t>
          </a:r>
          <a:r>
            <a:rPr lang="es-ES_tradnl" sz="4000" b="1" dirty="0"/>
            <a:t> et al. (1995):</a:t>
          </a:r>
          <a:endParaRPr lang="es-ES" sz="4000" dirty="0"/>
        </a:p>
      </dgm:t>
    </dgm:pt>
    <dgm:pt modelId="{6D900A28-837D-442C-BCA6-FB51E37A1429}" type="parTrans" cxnId="{BF4200A5-CA7C-4EB8-8D30-3F3513DCE5E4}">
      <dgm:prSet/>
      <dgm:spPr/>
      <dgm:t>
        <a:bodyPr/>
        <a:lstStyle/>
        <a:p>
          <a:endParaRPr lang="es-ES"/>
        </a:p>
      </dgm:t>
    </dgm:pt>
    <dgm:pt modelId="{EB06D247-155B-41DC-A9EA-3F7328EDE6BA}" type="sibTrans" cxnId="{BF4200A5-CA7C-4EB8-8D30-3F3513DCE5E4}">
      <dgm:prSet/>
      <dgm:spPr/>
      <dgm:t>
        <a:bodyPr/>
        <a:lstStyle/>
        <a:p>
          <a:endParaRPr lang="es-ES"/>
        </a:p>
      </dgm:t>
    </dgm:pt>
    <dgm:pt modelId="{D111A28D-9ACE-410D-A2E5-FC45F2B9782A}">
      <dgm:prSet/>
      <dgm:spPr/>
      <dgm:t>
        <a:bodyPr/>
        <a:lstStyle/>
        <a:p>
          <a:r>
            <a:rPr lang="es-ES_tradnl" dirty="0"/>
            <a:t>Menor edad.</a:t>
          </a:r>
          <a:endParaRPr lang="es-ES" dirty="0"/>
        </a:p>
      </dgm:t>
    </dgm:pt>
    <dgm:pt modelId="{AD5E8AA3-2546-4C1E-BE0D-60A86DE75C39}" type="parTrans" cxnId="{3A3FC349-EB3F-4847-B002-1054ACE8F7F7}">
      <dgm:prSet/>
      <dgm:spPr/>
      <dgm:t>
        <a:bodyPr/>
        <a:lstStyle/>
        <a:p>
          <a:endParaRPr lang="es-ES"/>
        </a:p>
      </dgm:t>
    </dgm:pt>
    <dgm:pt modelId="{7220AC53-60A9-47F0-9950-A5BB57B8E891}" type="sibTrans" cxnId="{3A3FC349-EB3F-4847-B002-1054ACE8F7F7}">
      <dgm:prSet/>
      <dgm:spPr/>
      <dgm:t>
        <a:bodyPr/>
        <a:lstStyle/>
        <a:p>
          <a:endParaRPr lang="es-ES"/>
        </a:p>
      </dgm:t>
    </dgm:pt>
    <dgm:pt modelId="{98724DA8-A67B-4E3F-898E-1AD4D4C21833}">
      <dgm:prSet/>
      <dgm:spPr/>
      <dgm:t>
        <a:bodyPr/>
        <a:lstStyle/>
        <a:p>
          <a:r>
            <a:rPr lang="es-ES_tradnl" dirty="0"/>
            <a:t>Bajo nivel de ansiedad.</a:t>
          </a:r>
          <a:endParaRPr lang="es-ES" dirty="0"/>
        </a:p>
      </dgm:t>
    </dgm:pt>
    <dgm:pt modelId="{3B0E6F88-87A5-4A7E-8DBF-E93A1F680D56}" type="parTrans" cxnId="{14351F9C-68FA-4512-8919-B4234503534B}">
      <dgm:prSet/>
      <dgm:spPr/>
      <dgm:t>
        <a:bodyPr/>
        <a:lstStyle/>
        <a:p>
          <a:endParaRPr lang="es-ES"/>
        </a:p>
      </dgm:t>
    </dgm:pt>
    <dgm:pt modelId="{EB9BB1E3-A3AB-46CC-A324-E2E92E0A5BAC}" type="sibTrans" cxnId="{14351F9C-68FA-4512-8919-B4234503534B}">
      <dgm:prSet/>
      <dgm:spPr/>
      <dgm:t>
        <a:bodyPr/>
        <a:lstStyle/>
        <a:p>
          <a:endParaRPr lang="es-ES"/>
        </a:p>
      </dgm:t>
    </dgm:pt>
    <dgm:pt modelId="{0C8FB5FB-E23C-4F38-AA7C-108F71A00BD5}">
      <dgm:prSet/>
      <dgm:spPr/>
      <dgm:t>
        <a:bodyPr/>
        <a:lstStyle/>
        <a:p>
          <a:r>
            <a:rPr lang="es-ES_tradnl" dirty="0"/>
            <a:t>Coeficiente intelectual alto.</a:t>
          </a:r>
          <a:endParaRPr lang="es-ES" dirty="0"/>
        </a:p>
      </dgm:t>
    </dgm:pt>
    <dgm:pt modelId="{672B712A-F469-4573-9EBF-B90C13AA5570}" type="parTrans" cxnId="{568C7A63-F63F-4795-8971-290CBE8F630F}">
      <dgm:prSet/>
      <dgm:spPr/>
      <dgm:t>
        <a:bodyPr/>
        <a:lstStyle/>
        <a:p>
          <a:endParaRPr lang="es-ES"/>
        </a:p>
      </dgm:t>
    </dgm:pt>
    <dgm:pt modelId="{70864896-E264-4BCE-AAB4-14920C79553B}" type="sibTrans" cxnId="{568C7A63-F63F-4795-8971-290CBE8F630F}">
      <dgm:prSet/>
      <dgm:spPr/>
      <dgm:t>
        <a:bodyPr/>
        <a:lstStyle/>
        <a:p>
          <a:endParaRPr lang="es-ES"/>
        </a:p>
      </dgm:t>
    </dgm:pt>
    <dgm:pt modelId="{8EF26BDE-0F19-459B-A5E3-2D4D18395040}">
      <dgm:prSet/>
      <dgm:spPr/>
      <dgm:t>
        <a:bodyPr/>
        <a:lstStyle/>
        <a:p>
          <a:r>
            <a:rPr lang="es-ES_tradnl" dirty="0"/>
            <a:t>Altos niveles de desatención.</a:t>
          </a:r>
          <a:endParaRPr lang="es-ES" dirty="0"/>
        </a:p>
      </dgm:t>
    </dgm:pt>
    <dgm:pt modelId="{E71318F6-11CA-44A7-BC49-3E4473FCFA8A}" type="parTrans" cxnId="{CB0828EA-5C3C-44A1-8B08-84489B41D1F6}">
      <dgm:prSet/>
      <dgm:spPr/>
      <dgm:t>
        <a:bodyPr/>
        <a:lstStyle/>
        <a:p>
          <a:endParaRPr lang="es-ES"/>
        </a:p>
      </dgm:t>
    </dgm:pt>
    <dgm:pt modelId="{F290FCDC-6554-4471-AC67-51FE16CCD83D}" type="sibTrans" cxnId="{CB0828EA-5C3C-44A1-8B08-84489B41D1F6}">
      <dgm:prSet/>
      <dgm:spPr/>
      <dgm:t>
        <a:bodyPr/>
        <a:lstStyle/>
        <a:p>
          <a:endParaRPr lang="es-ES"/>
        </a:p>
      </dgm:t>
    </dgm:pt>
    <dgm:pt modelId="{30AC897F-3B66-45D6-9DAB-49A7EB4E440E}" type="pres">
      <dgm:prSet presAssocID="{E3C03A60-7DD1-4422-9B84-AC8B9631B531}" presName="Name0" presStyleCnt="0">
        <dgm:presLayoutVars>
          <dgm:dir/>
          <dgm:animLvl val="lvl"/>
          <dgm:resizeHandles val="exact"/>
        </dgm:presLayoutVars>
      </dgm:prSet>
      <dgm:spPr/>
    </dgm:pt>
    <dgm:pt modelId="{51819726-E08E-4A9E-B85B-AC8E82B4FCFC}" type="pres">
      <dgm:prSet presAssocID="{6361A22A-CD17-4416-8BE8-70F30E50D33F}" presName="linNode" presStyleCnt="0"/>
      <dgm:spPr/>
    </dgm:pt>
    <dgm:pt modelId="{6E5F44B8-B9A0-4759-9D7B-9FB0CB5570B3}" type="pres">
      <dgm:prSet presAssocID="{6361A22A-CD17-4416-8BE8-70F30E50D33F}" presName="parentText" presStyleLbl="node1" presStyleIdx="0" presStyleCnt="2">
        <dgm:presLayoutVars>
          <dgm:chMax val="1"/>
          <dgm:bulletEnabled val="1"/>
        </dgm:presLayoutVars>
      </dgm:prSet>
      <dgm:spPr/>
    </dgm:pt>
    <dgm:pt modelId="{0CD2D439-207E-4E6A-A4C9-425887ABDB4E}" type="pres">
      <dgm:prSet presAssocID="{6361A22A-CD17-4416-8BE8-70F30E50D33F}" presName="descendantText" presStyleLbl="alignAccFollowNode1" presStyleIdx="0" presStyleCnt="2">
        <dgm:presLayoutVars>
          <dgm:bulletEnabled val="1"/>
        </dgm:presLayoutVars>
      </dgm:prSet>
      <dgm:spPr/>
    </dgm:pt>
    <dgm:pt modelId="{E91A4D62-4A26-44BB-956B-012A701F92A9}" type="pres">
      <dgm:prSet presAssocID="{5194372C-20E1-40FF-B943-FA5FD3B49162}" presName="sp" presStyleCnt="0"/>
      <dgm:spPr/>
    </dgm:pt>
    <dgm:pt modelId="{5CE3CA7B-6D91-4348-A848-00195F2AE9D7}" type="pres">
      <dgm:prSet presAssocID="{C85AA38A-D3F2-4B1E-8740-13D94DC50B56}" presName="linNode" presStyleCnt="0"/>
      <dgm:spPr/>
    </dgm:pt>
    <dgm:pt modelId="{1F7E8FF3-61A6-4C07-8DD2-1B9CE306FC7E}" type="pres">
      <dgm:prSet presAssocID="{C85AA38A-D3F2-4B1E-8740-13D94DC50B56}" presName="parentText" presStyleLbl="node1" presStyleIdx="1" presStyleCnt="2">
        <dgm:presLayoutVars>
          <dgm:chMax val="1"/>
          <dgm:bulletEnabled val="1"/>
        </dgm:presLayoutVars>
      </dgm:prSet>
      <dgm:spPr/>
    </dgm:pt>
    <dgm:pt modelId="{D5CFB0A6-8767-44B6-9633-B624D2AB153A}" type="pres">
      <dgm:prSet presAssocID="{C85AA38A-D3F2-4B1E-8740-13D94DC50B56}" presName="descendantText" presStyleLbl="alignAccFollowNode1" presStyleIdx="1" presStyleCnt="2">
        <dgm:presLayoutVars>
          <dgm:bulletEnabled val="1"/>
        </dgm:presLayoutVars>
      </dgm:prSet>
      <dgm:spPr/>
    </dgm:pt>
  </dgm:ptLst>
  <dgm:cxnLst>
    <dgm:cxn modelId="{E78D6103-0EDE-4499-A34A-D4938CED5DB7}" type="presOf" srcId="{6AC81BEE-B80E-4386-A4BF-367124681377}" destId="{0CD2D439-207E-4E6A-A4C9-425887ABDB4E}" srcOrd="0" destOrd="4" presId="urn:microsoft.com/office/officeart/2005/8/layout/vList5"/>
    <dgm:cxn modelId="{11601F26-4C22-4DBC-A66B-3855BD6149A1}" srcId="{6361A22A-CD17-4416-8BE8-70F30E50D33F}" destId="{D8D19225-3FD5-48DB-8998-C352D6601034}" srcOrd="0" destOrd="0" parTransId="{8741FBFC-B6F1-481C-9868-1EF7BDC32922}" sibTransId="{A6E7A94B-BBF4-4CB1-BF65-2F8B272371F2}"/>
    <dgm:cxn modelId="{CABA2629-4FCE-49F9-AB68-8BBD77D35CFF}" srcId="{6361A22A-CD17-4416-8BE8-70F30E50D33F}" destId="{76E92767-89E1-4237-93BD-1091CA60162E}" srcOrd="2" destOrd="0" parTransId="{56E28BF1-D949-453E-9F0E-DD2B59772BC6}" sibTransId="{D084024F-9B6D-4BCB-BD05-07A14946DFE6}"/>
    <dgm:cxn modelId="{318F9D34-19C7-45EA-8382-E0C6A440D8AF}" type="presOf" srcId="{8EF26BDE-0F19-459B-A5E3-2D4D18395040}" destId="{D5CFB0A6-8767-44B6-9633-B624D2AB153A}" srcOrd="0" destOrd="3" presId="urn:microsoft.com/office/officeart/2005/8/layout/vList5"/>
    <dgm:cxn modelId="{1527A83B-0D10-4EFE-8AA9-401672373B63}" srcId="{E3C03A60-7DD1-4422-9B84-AC8B9631B531}" destId="{6361A22A-CD17-4416-8BE8-70F30E50D33F}" srcOrd="0" destOrd="0" parTransId="{47CDABC1-186B-4418-87F0-B9E16B618C8C}" sibTransId="{5194372C-20E1-40FF-B943-FA5FD3B49162}"/>
    <dgm:cxn modelId="{FCB9D240-4194-4513-8D8A-CE61A9ABC6E7}" srcId="{6361A22A-CD17-4416-8BE8-70F30E50D33F}" destId="{6AC81BEE-B80E-4386-A4BF-367124681377}" srcOrd="4" destOrd="0" parTransId="{AB1F3E64-6491-485D-946F-0696B1638FEC}" sibTransId="{447541FE-D8B8-4A60-B295-8F450FC7A08E}"/>
    <dgm:cxn modelId="{45449F5E-C768-4F19-83E1-BE7B4D5133F9}" srcId="{6361A22A-CD17-4416-8BE8-70F30E50D33F}" destId="{1257A182-9ED3-4569-AE16-274A75C303B5}" srcOrd="3" destOrd="0" parTransId="{4E400107-E289-4D7F-BA7B-B7CD2E48FD53}" sibTransId="{87EE0803-41E4-4266-ABC3-7E6E819C32BF}"/>
    <dgm:cxn modelId="{568C7A63-F63F-4795-8971-290CBE8F630F}" srcId="{C85AA38A-D3F2-4B1E-8740-13D94DC50B56}" destId="{0C8FB5FB-E23C-4F38-AA7C-108F71A00BD5}" srcOrd="2" destOrd="0" parTransId="{672B712A-F469-4573-9EBF-B90C13AA5570}" sibTransId="{70864896-E264-4BCE-AAB4-14920C79553B}"/>
    <dgm:cxn modelId="{78053267-0529-4D2A-998D-4EEDD18E6475}" type="presOf" srcId="{98724DA8-A67B-4E3F-898E-1AD4D4C21833}" destId="{D5CFB0A6-8767-44B6-9633-B624D2AB153A}" srcOrd="0" destOrd="1" presId="urn:microsoft.com/office/officeart/2005/8/layout/vList5"/>
    <dgm:cxn modelId="{E0619147-FCE0-4685-A17D-56D8C8C7CC4D}" type="presOf" srcId="{D8D19225-3FD5-48DB-8998-C352D6601034}" destId="{0CD2D439-207E-4E6A-A4C9-425887ABDB4E}" srcOrd="0" destOrd="0" presId="urn:microsoft.com/office/officeart/2005/8/layout/vList5"/>
    <dgm:cxn modelId="{3A3FC349-EB3F-4847-B002-1054ACE8F7F7}" srcId="{C85AA38A-D3F2-4B1E-8740-13D94DC50B56}" destId="{D111A28D-9ACE-410D-A2E5-FC45F2B9782A}" srcOrd="0" destOrd="0" parTransId="{AD5E8AA3-2546-4C1E-BE0D-60A86DE75C39}" sibTransId="{7220AC53-60A9-47F0-9950-A5BB57B8E891}"/>
    <dgm:cxn modelId="{7D08C153-CE7B-473C-AFA6-59CA257F0D38}" type="presOf" srcId="{6361A22A-CD17-4416-8BE8-70F30E50D33F}" destId="{6E5F44B8-B9A0-4759-9D7B-9FB0CB5570B3}" srcOrd="0" destOrd="0" presId="urn:microsoft.com/office/officeart/2005/8/layout/vList5"/>
    <dgm:cxn modelId="{B2FC6C58-602D-4AB0-A2B1-8AF899D690C5}" type="presOf" srcId="{0C8FB5FB-E23C-4F38-AA7C-108F71A00BD5}" destId="{D5CFB0A6-8767-44B6-9633-B624D2AB153A}" srcOrd="0" destOrd="2" presId="urn:microsoft.com/office/officeart/2005/8/layout/vList5"/>
    <dgm:cxn modelId="{527A5589-AC55-43C6-A7E6-0E77FA8DB487}" type="presOf" srcId="{E3C03A60-7DD1-4422-9B84-AC8B9631B531}" destId="{30AC897F-3B66-45D6-9DAB-49A7EB4E440E}" srcOrd="0" destOrd="0" presId="urn:microsoft.com/office/officeart/2005/8/layout/vList5"/>
    <dgm:cxn modelId="{4188B18B-6297-4BBF-AB6A-D5505BBD8AD2}" srcId="{6361A22A-CD17-4416-8BE8-70F30E50D33F}" destId="{A6E397F9-C305-4AEE-84D9-CD6C24886177}" srcOrd="1" destOrd="0" parTransId="{CD5EA281-C32B-4993-91AA-E796A84E37D0}" sibTransId="{4CBBF6CA-A33C-4337-B604-6A1B4427FA6E}"/>
    <dgm:cxn modelId="{14351F9C-68FA-4512-8919-B4234503534B}" srcId="{C85AA38A-D3F2-4B1E-8740-13D94DC50B56}" destId="{98724DA8-A67B-4E3F-898E-1AD4D4C21833}" srcOrd="1" destOrd="0" parTransId="{3B0E6F88-87A5-4A7E-8DBF-E93A1F680D56}" sibTransId="{EB9BB1E3-A3AB-46CC-A324-E2E92E0A5BAC}"/>
    <dgm:cxn modelId="{BF4200A5-CA7C-4EB8-8D30-3F3513DCE5E4}" srcId="{E3C03A60-7DD1-4422-9B84-AC8B9631B531}" destId="{C85AA38A-D3F2-4B1E-8740-13D94DC50B56}" srcOrd="1" destOrd="0" parTransId="{6D900A28-837D-442C-BCA6-FB51E37A1429}" sibTransId="{EB06D247-155B-41DC-A9EA-3F7328EDE6BA}"/>
    <dgm:cxn modelId="{312BE3C5-8110-4266-B134-8E52B67685F6}" type="presOf" srcId="{C85AA38A-D3F2-4B1E-8740-13D94DC50B56}" destId="{1F7E8FF3-61A6-4C07-8DD2-1B9CE306FC7E}" srcOrd="0" destOrd="0" presId="urn:microsoft.com/office/officeart/2005/8/layout/vList5"/>
    <dgm:cxn modelId="{F92BFEC9-C14A-462E-938E-29AA2E84BD2F}" type="presOf" srcId="{1257A182-9ED3-4569-AE16-274A75C303B5}" destId="{0CD2D439-207E-4E6A-A4C9-425887ABDB4E}" srcOrd="0" destOrd="3" presId="urn:microsoft.com/office/officeart/2005/8/layout/vList5"/>
    <dgm:cxn modelId="{136672DC-1463-446C-B271-645D015A03A7}" type="presOf" srcId="{A6E397F9-C305-4AEE-84D9-CD6C24886177}" destId="{0CD2D439-207E-4E6A-A4C9-425887ABDB4E}" srcOrd="0" destOrd="1" presId="urn:microsoft.com/office/officeart/2005/8/layout/vList5"/>
    <dgm:cxn modelId="{989DBFE1-9122-450D-89EC-C74126F873EA}" type="presOf" srcId="{76E92767-89E1-4237-93BD-1091CA60162E}" destId="{0CD2D439-207E-4E6A-A4C9-425887ABDB4E}" srcOrd="0" destOrd="2" presId="urn:microsoft.com/office/officeart/2005/8/layout/vList5"/>
    <dgm:cxn modelId="{AD788CE9-636E-4BEE-AB35-8A1F9DA5B782}" type="presOf" srcId="{D111A28D-9ACE-410D-A2E5-FC45F2B9782A}" destId="{D5CFB0A6-8767-44B6-9633-B624D2AB153A}" srcOrd="0" destOrd="0" presId="urn:microsoft.com/office/officeart/2005/8/layout/vList5"/>
    <dgm:cxn modelId="{CB0828EA-5C3C-44A1-8B08-84489B41D1F6}" srcId="{C85AA38A-D3F2-4B1E-8740-13D94DC50B56}" destId="{8EF26BDE-0F19-459B-A5E3-2D4D18395040}" srcOrd="3" destOrd="0" parTransId="{E71318F6-11CA-44A7-BC49-3E4473FCFA8A}" sibTransId="{F290FCDC-6554-4471-AC67-51FE16CCD83D}"/>
    <dgm:cxn modelId="{5E4CF7D2-02A4-41F0-AF13-2F09920DF40D}" type="presParOf" srcId="{30AC897F-3B66-45D6-9DAB-49A7EB4E440E}" destId="{51819726-E08E-4A9E-B85B-AC8E82B4FCFC}" srcOrd="0" destOrd="0" presId="urn:microsoft.com/office/officeart/2005/8/layout/vList5"/>
    <dgm:cxn modelId="{62403FE1-C8B8-434B-AAD8-EE121E511D64}" type="presParOf" srcId="{51819726-E08E-4A9E-B85B-AC8E82B4FCFC}" destId="{6E5F44B8-B9A0-4759-9D7B-9FB0CB5570B3}" srcOrd="0" destOrd="0" presId="urn:microsoft.com/office/officeart/2005/8/layout/vList5"/>
    <dgm:cxn modelId="{60F62EAF-C658-4045-8898-C7E348C0BD0B}" type="presParOf" srcId="{51819726-E08E-4A9E-B85B-AC8E82B4FCFC}" destId="{0CD2D439-207E-4E6A-A4C9-425887ABDB4E}" srcOrd="1" destOrd="0" presId="urn:microsoft.com/office/officeart/2005/8/layout/vList5"/>
    <dgm:cxn modelId="{6A91CD74-D95A-45D5-9F1C-CE7E61552513}" type="presParOf" srcId="{30AC897F-3B66-45D6-9DAB-49A7EB4E440E}" destId="{E91A4D62-4A26-44BB-956B-012A701F92A9}" srcOrd="1" destOrd="0" presId="urn:microsoft.com/office/officeart/2005/8/layout/vList5"/>
    <dgm:cxn modelId="{1A5947AD-4EE6-4633-8ED9-9CD1230FD9CD}" type="presParOf" srcId="{30AC897F-3B66-45D6-9DAB-49A7EB4E440E}" destId="{5CE3CA7B-6D91-4348-A848-00195F2AE9D7}" srcOrd="2" destOrd="0" presId="urn:microsoft.com/office/officeart/2005/8/layout/vList5"/>
    <dgm:cxn modelId="{2E3177E9-AFED-497B-9E4C-C0CC2195A6F1}" type="presParOf" srcId="{5CE3CA7B-6D91-4348-A848-00195F2AE9D7}" destId="{1F7E8FF3-61A6-4C07-8DD2-1B9CE306FC7E}" srcOrd="0" destOrd="0" presId="urn:microsoft.com/office/officeart/2005/8/layout/vList5"/>
    <dgm:cxn modelId="{D60586BE-0CDB-458F-84F0-6CFA8A48475C}" type="presParOf" srcId="{5CE3CA7B-6D91-4348-A848-00195F2AE9D7}" destId="{D5CFB0A6-8767-44B6-9633-B624D2AB153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8D33C62-2033-4FA5-A3C6-68F3989297D4}"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s-ES"/>
        </a:p>
      </dgm:t>
    </dgm:pt>
    <dgm:pt modelId="{DAC170F6-F389-4273-BD2B-D7525C426D24}">
      <dgm:prSet/>
      <dgm:spPr/>
      <dgm:t>
        <a:bodyPr/>
        <a:lstStyle/>
        <a:p>
          <a:r>
            <a:rPr lang="es-ES" dirty="0"/>
            <a:t>Gran variabilidad en su actuación diaria.</a:t>
          </a:r>
        </a:p>
      </dgm:t>
    </dgm:pt>
    <dgm:pt modelId="{CE79A5FE-F0DE-4ED2-BF58-DDFFA56CE7AC}" type="parTrans" cxnId="{86664BE3-C041-4036-8F2B-40D60DFE3555}">
      <dgm:prSet/>
      <dgm:spPr/>
      <dgm:t>
        <a:bodyPr/>
        <a:lstStyle/>
        <a:p>
          <a:endParaRPr lang="es-ES"/>
        </a:p>
      </dgm:t>
    </dgm:pt>
    <dgm:pt modelId="{50727AB7-0BB1-4303-9BF6-170BE091D9B7}" type="sibTrans" cxnId="{86664BE3-C041-4036-8F2B-40D60DFE3555}">
      <dgm:prSet/>
      <dgm:spPr/>
      <dgm:t>
        <a:bodyPr/>
        <a:lstStyle/>
        <a:p>
          <a:endParaRPr lang="es-ES"/>
        </a:p>
      </dgm:t>
    </dgm:pt>
    <dgm:pt modelId="{F8CA16ED-7362-404B-A723-CC891BC9AB1A}">
      <dgm:prSet/>
      <dgm:spPr/>
      <dgm:t>
        <a:bodyPr/>
        <a:lstStyle/>
        <a:p>
          <a:r>
            <a:rPr lang="es-ES" dirty="0"/>
            <a:t>PROBLEMA DIAGNÓSTICO</a:t>
          </a:r>
        </a:p>
      </dgm:t>
    </dgm:pt>
    <dgm:pt modelId="{D42A356F-8862-448E-964C-BDD2F6408DA0}" type="parTrans" cxnId="{94F5DD90-A1E9-47E9-9723-EB0A700BD919}">
      <dgm:prSet/>
      <dgm:spPr/>
      <dgm:t>
        <a:bodyPr/>
        <a:lstStyle/>
        <a:p>
          <a:endParaRPr lang="es-ES"/>
        </a:p>
      </dgm:t>
    </dgm:pt>
    <dgm:pt modelId="{E2E7E539-A7A2-47E1-B205-D225A23B49EA}" type="sibTrans" cxnId="{94F5DD90-A1E9-47E9-9723-EB0A700BD919}">
      <dgm:prSet/>
      <dgm:spPr/>
      <dgm:t>
        <a:bodyPr/>
        <a:lstStyle/>
        <a:p>
          <a:endParaRPr lang="es-ES"/>
        </a:p>
      </dgm:t>
    </dgm:pt>
    <dgm:pt modelId="{CC924414-2093-44A1-B0B2-9CF785DD96CF}">
      <dgm:prSet/>
      <dgm:spPr/>
      <dgm:t>
        <a:bodyPr/>
        <a:lstStyle/>
        <a:p>
          <a:r>
            <a:rPr lang="es-ES" dirty="0"/>
            <a:t>La diferencia entre trastorno y normalidad la marca </a:t>
          </a:r>
          <a:r>
            <a:rPr lang="es-ES" b="1" dirty="0"/>
            <a:t>la frecuencia  e intensidad de los síntomas </a:t>
          </a:r>
          <a:r>
            <a:rPr lang="es-ES" dirty="0"/>
            <a:t>(en relación a niños/ adolescentes de igual edad) o  sus </a:t>
          </a:r>
          <a:r>
            <a:rPr lang="es-ES" b="1" dirty="0"/>
            <a:t>repercusiones a nivel académico, social o familiar.</a:t>
          </a:r>
        </a:p>
      </dgm:t>
    </dgm:pt>
    <dgm:pt modelId="{916D16D7-65C9-4248-8362-4EC385CDE2D2}" type="parTrans" cxnId="{DC5A4B90-01F0-4E21-A879-0161F6244D1A}">
      <dgm:prSet/>
      <dgm:spPr/>
      <dgm:t>
        <a:bodyPr/>
        <a:lstStyle/>
        <a:p>
          <a:endParaRPr lang="es-ES"/>
        </a:p>
      </dgm:t>
    </dgm:pt>
    <dgm:pt modelId="{4AF2FD42-6925-43A6-8002-12F14DE32FCC}" type="sibTrans" cxnId="{DC5A4B90-01F0-4E21-A879-0161F6244D1A}">
      <dgm:prSet/>
      <dgm:spPr/>
      <dgm:t>
        <a:bodyPr/>
        <a:lstStyle/>
        <a:p>
          <a:endParaRPr lang="es-ES"/>
        </a:p>
      </dgm:t>
    </dgm:pt>
    <dgm:pt modelId="{6C98CAF6-FA23-4389-A62D-467C3C9FB8A3}" type="pres">
      <dgm:prSet presAssocID="{C8D33C62-2033-4FA5-A3C6-68F3989297D4}" presName="Name0" presStyleCnt="0">
        <dgm:presLayoutVars>
          <dgm:dir/>
          <dgm:animLvl val="lvl"/>
          <dgm:resizeHandles val="exact"/>
        </dgm:presLayoutVars>
      </dgm:prSet>
      <dgm:spPr/>
    </dgm:pt>
    <dgm:pt modelId="{CBA9904B-B458-471E-9895-2927D862B575}" type="pres">
      <dgm:prSet presAssocID="{F8CA16ED-7362-404B-A723-CC891BC9AB1A}" presName="linNode" presStyleCnt="0"/>
      <dgm:spPr/>
    </dgm:pt>
    <dgm:pt modelId="{7FDB447C-1719-4E00-8E26-1CBC6C310402}" type="pres">
      <dgm:prSet presAssocID="{F8CA16ED-7362-404B-A723-CC891BC9AB1A}" presName="parentText" presStyleLbl="node1" presStyleIdx="0" presStyleCnt="1">
        <dgm:presLayoutVars>
          <dgm:chMax val="1"/>
          <dgm:bulletEnabled val="1"/>
        </dgm:presLayoutVars>
      </dgm:prSet>
      <dgm:spPr/>
    </dgm:pt>
    <dgm:pt modelId="{B6BC2786-B172-4948-B739-5A8D8A3193B2}" type="pres">
      <dgm:prSet presAssocID="{F8CA16ED-7362-404B-A723-CC891BC9AB1A}" presName="descendantText" presStyleLbl="alignAccFollowNode1" presStyleIdx="0" presStyleCnt="1">
        <dgm:presLayoutVars>
          <dgm:bulletEnabled val="1"/>
        </dgm:presLayoutVars>
      </dgm:prSet>
      <dgm:spPr/>
    </dgm:pt>
  </dgm:ptLst>
  <dgm:cxnLst>
    <dgm:cxn modelId="{DC5A4B90-01F0-4E21-A879-0161F6244D1A}" srcId="{F8CA16ED-7362-404B-A723-CC891BC9AB1A}" destId="{CC924414-2093-44A1-B0B2-9CF785DD96CF}" srcOrd="0" destOrd="0" parTransId="{916D16D7-65C9-4248-8362-4EC385CDE2D2}" sibTransId="{4AF2FD42-6925-43A6-8002-12F14DE32FCC}"/>
    <dgm:cxn modelId="{94F5DD90-A1E9-47E9-9723-EB0A700BD919}" srcId="{C8D33C62-2033-4FA5-A3C6-68F3989297D4}" destId="{F8CA16ED-7362-404B-A723-CC891BC9AB1A}" srcOrd="0" destOrd="0" parTransId="{D42A356F-8862-448E-964C-BDD2F6408DA0}" sibTransId="{E2E7E539-A7A2-47E1-B205-D225A23B49EA}"/>
    <dgm:cxn modelId="{776027B3-0128-4AFB-9E75-51A6F5BC0A59}" type="presOf" srcId="{F8CA16ED-7362-404B-A723-CC891BC9AB1A}" destId="{7FDB447C-1719-4E00-8E26-1CBC6C310402}" srcOrd="0" destOrd="0" presId="urn:microsoft.com/office/officeart/2005/8/layout/vList5"/>
    <dgm:cxn modelId="{D93475B6-033F-4703-92EB-27D11A5C8033}" type="presOf" srcId="{DAC170F6-F389-4273-BD2B-D7525C426D24}" destId="{B6BC2786-B172-4948-B739-5A8D8A3193B2}" srcOrd="0" destOrd="1" presId="urn:microsoft.com/office/officeart/2005/8/layout/vList5"/>
    <dgm:cxn modelId="{0241CDC0-6413-4424-BB00-A19DDC820E6D}" type="presOf" srcId="{CC924414-2093-44A1-B0B2-9CF785DD96CF}" destId="{B6BC2786-B172-4948-B739-5A8D8A3193B2}" srcOrd="0" destOrd="0" presId="urn:microsoft.com/office/officeart/2005/8/layout/vList5"/>
    <dgm:cxn modelId="{86664BE3-C041-4036-8F2B-40D60DFE3555}" srcId="{F8CA16ED-7362-404B-A723-CC891BC9AB1A}" destId="{DAC170F6-F389-4273-BD2B-D7525C426D24}" srcOrd="1" destOrd="0" parTransId="{CE79A5FE-F0DE-4ED2-BF58-DDFFA56CE7AC}" sibTransId="{50727AB7-0BB1-4303-9BF6-170BE091D9B7}"/>
    <dgm:cxn modelId="{38C627F9-4FB1-4DBB-9640-D998BCB77C07}" type="presOf" srcId="{C8D33C62-2033-4FA5-A3C6-68F3989297D4}" destId="{6C98CAF6-FA23-4389-A62D-467C3C9FB8A3}" srcOrd="0" destOrd="0" presId="urn:microsoft.com/office/officeart/2005/8/layout/vList5"/>
    <dgm:cxn modelId="{B8FEC826-6033-47EE-B401-8A5DE8AFC3A7}" type="presParOf" srcId="{6C98CAF6-FA23-4389-A62D-467C3C9FB8A3}" destId="{CBA9904B-B458-471E-9895-2927D862B575}" srcOrd="0" destOrd="0" presId="urn:microsoft.com/office/officeart/2005/8/layout/vList5"/>
    <dgm:cxn modelId="{366F2909-F87C-45FA-B149-E94A70AA9F69}" type="presParOf" srcId="{CBA9904B-B458-471E-9895-2927D862B575}" destId="{7FDB447C-1719-4E00-8E26-1CBC6C310402}" srcOrd="0" destOrd="0" presId="urn:microsoft.com/office/officeart/2005/8/layout/vList5"/>
    <dgm:cxn modelId="{9843E31A-928A-4B80-AE5C-BA8A669CFCE4}" type="presParOf" srcId="{CBA9904B-B458-471E-9895-2927D862B575}" destId="{B6BC2786-B172-4948-B739-5A8D8A3193B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59040D42-36AF-44BA-B60F-0C0676D1676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74A1E6A0-FF29-4BA5-97E6-99A3D720D582}">
      <dgm:prSet custT="1"/>
      <dgm:spPr/>
      <dgm:t>
        <a:bodyPr/>
        <a:lstStyle/>
        <a:p>
          <a:r>
            <a:rPr lang="es-ES" sz="2400" dirty="0"/>
            <a:t>Estudios realizados con niños, adolescentes y adultos han demostrado que </a:t>
          </a:r>
          <a:r>
            <a:rPr lang="es-ES" sz="1400" dirty="0"/>
            <a:t>:</a:t>
          </a:r>
          <a:endParaRPr lang="es-ES" sz="1800" dirty="0"/>
        </a:p>
      </dgm:t>
    </dgm:pt>
    <dgm:pt modelId="{2FA31B9B-43CD-4DBC-8C1F-3DC2FD30FD4B}" type="parTrans" cxnId="{CFAB3FC2-D308-48B9-A6A8-C55B16DF32A6}">
      <dgm:prSet/>
      <dgm:spPr/>
      <dgm:t>
        <a:bodyPr/>
        <a:lstStyle/>
        <a:p>
          <a:endParaRPr lang="es-ES"/>
        </a:p>
      </dgm:t>
    </dgm:pt>
    <dgm:pt modelId="{3C9460BF-9D22-4678-8332-031D4A896588}" type="sibTrans" cxnId="{CFAB3FC2-D308-48B9-A6A8-C55B16DF32A6}">
      <dgm:prSet/>
      <dgm:spPr/>
      <dgm:t>
        <a:bodyPr/>
        <a:lstStyle/>
        <a:p>
          <a:endParaRPr lang="es-ES"/>
        </a:p>
      </dgm:t>
    </dgm:pt>
    <dgm:pt modelId="{64B94EF8-C1A0-43AC-A189-03F33F6FD2AE}">
      <dgm:prSet/>
      <dgm:spPr/>
      <dgm:t>
        <a:bodyPr/>
        <a:lstStyle/>
        <a:p>
          <a:r>
            <a:rPr lang="es-ES" sz="1400" b="1"/>
            <a:t>65-75% </a:t>
          </a:r>
          <a:r>
            <a:rPr lang="es-ES" sz="1400"/>
            <a:t>de sujetos responden a tratamiento con estimulantes. </a:t>
          </a:r>
        </a:p>
      </dgm:t>
    </dgm:pt>
    <dgm:pt modelId="{E5586899-D821-4309-8D48-D0D665ACB17F}" type="parTrans" cxnId="{07ECE4BA-D78E-4421-A382-E5FC79FD62A0}">
      <dgm:prSet/>
      <dgm:spPr/>
      <dgm:t>
        <a:bodyPr/>
        <a:lstStyle/>
        <a:p>
          <a:endParaRPr lang="es-ES"/>
        </a:p>
      </dgm:t>
    </dgm:pt>
    <dgm:pt modelId="{1A8E4D33-48D4-4A45-AB43-E29C8A249E80}" type="sibTrans" cxnId="{07ECE4BA-D78E-4421-A382-E5FC79FD62A0}">
      <dgm:prSet/>
      <dgm:spPr/>
      <dgm:t>
        <a:bodyPr/>
        <a:lstStyle/>
        <a:p>
          <a:endParaRPr lang="es-ES"/>
        </a:p>
      </dgm:t>
    </dgm:pt>
    <dgm:pt modelId="{B5451CFE-4EA6-4633-921D-A6D181417DEA}">
      <dgm:prSet/>
      <dgm:spPr/>
      <dgm:t>
        <a:bodyPr/>
        <a:lstStyle/>
        <a:p>
          <a:r>
            <a:rPr lang="es-ES" sz="1400" dirty="0"/>
            <a:t>¾ de los pacientes responden ya al primer estimulante empleado</a:t>
          </a:r>
        </a:p>
      </dgm:t>
    </dgm:pt>
    <dgm:pt modelId="{0D9EA5D4-25BF-47B3-95E2-4A0AC3BD738F}" type="parTrans" cxnId="{3D2E9188-8FB2-4936-85C5-4BA338F59D7F}">
      <dgm:prSet/>
      <dgm:spPr/>
      <dgm:t>
        <a:bodyPr/>
        <a:lstStyle/>
        <a:p>
          <a:endParaRPr lang="es-ES"/>
        </a:p>
      </dgm:t>
    </dgm:pt>
    <dgm:pt modelId="{820C83EE-AB2B-4F01-9B9B-23818C882F60}" type="sibTrans" cxnId="{3D2E9188-8FB2-4936-85C5-4BA338F59D7F}">
      <dgm:prSet/>
      <dgm:spPr/>
      <dgm:t>
        <a:bodyPr/>
        <a:lstStyle/>
        <a:p>
          <a:endParaRPr lang="es-ES"/>
        </a:p>
      </dgm:t>
    </dgm:pt>
    <dgm:pt modelId="{A3D082BD-9660-47F6-ADCA-1F5F4ECF34AC}">
      <dgm:prSet/>
      <dgm:spPr/>
      <dgm:t>
        <a:bodyPr/>
        <a:lstStyle/>
        <a:p>
          <a:r>
            <a:rPr lang="es-ES" sz="1400"/>
            <a:t>cuando se emplea un segundo estimulante (en monoterapia) las tasas de respuesta se elevan todavía más hasta un </a:t>
          </a:r>
          <a:r>
            <a:rPr lang="es-ES" sz="1400" b="1"/>
            <a:t>80-90%</a:t>
          </a:r>
          <a:endParaRPr lang="es-ES" sz="1400"/>
        </a:p>
      </dgm:t>
    </dgm:pt>
    <dgm:pt modelId="{008A4FE5-1B04-4FF4-89B7-FFEF096E083B}" type="parTrans" cxnId="{04541EB0-D294-4767-88EC-1303D90E09A9}">
      <dgm:prSet/>
      <dgm:spPr/>
      <dgm:t>
        <a:bodyPr/>
        <a:lstStyle/>
        <a:p>
          <a:endParaRPr lang="es-ES"/>
        </a:p>
      </dgm:t>
    </dgm:pt>
    <dgm:pt modelId="{C5D06AB5-9DDE-4CF1-A99B-10D8265B02D7}" type="sibTrans" cxnId="{04541EB0-D294-4767-88EC-1303D90E09A9}">
      <dgm:prSet/>
      <dgm:spPr/>
      <dgm:t>
        <a:bodyPr/>
        <a:lstStyle/>
        <a:p>
          <a:endParaRPr lang="es-ES"/>
        </a:p>
      </dgm:t>
    </dgm:pt>
    <dgm:pt modelId="{9416EE90-D94F-4404-9A43-A1F5B6CE3C95}">
      <dgm:prSet custT="1"/>
      <dgm:spPr/>
      <dgm:t>
        <a:bodyPr/>
        <a:lstStyle/>
        <a:p>
          <a:r>
            <a:rPr lang="en-US" sz="2400" dirty="0"/>
            <a:t>Los </a:t>
          </a:r>
          <a:r>
            <a:rPr lang="en-US" sz="2400" dirty="0" err="1"/>
            <a:t>avances</a:t>
          </a:r>
          <a:r>
            <a:rPr lang="en-US" sz="2400" dirty="0"/>
            <a:t> </a:t>
          </a:r>
          <a:r>
            <a:rPr lang="en-US" sz="2400" dirty="0" err="1"/>
            <a:t>farmacéuticos</a:t>
          </a:r>
          <a:r>
            <a:rPr lang="en-US" sz="2400" dirty="0"/>
            <a:t> se </a:t>
          </a:r>
          <a:r>
            <a:rPr lang="en-US" sz="2400" dirty="0" err="1"/>
            <a:t>han</a:t>
          </a:r>
          <a:r>
            <a:rPr lang="en-US" sz="2400" dirty="0"/>
            <a:t> </a:t>
          </a:r>
          <a:r>
            <a:rPr lang="en-US" sz="2400" dirty="0" err="1"/>
            <a:t>centrado</a:t>
          </a:r>
          <a:r>
            <a:rPr lang="en-US" sz="2400" dirty="0"/>
            <a:t> </a:t>
          </a:r>
          <a:r>
            <a:rPr lang="en-US" sz="2400" dirty="0" err="1"/>
            <a:t>en</a:t>
          </a:r>
          <a:r>
            <a:rPr lang="en-US" sz="2400" dirty="0"/>
            <a:t> </a:t>
          </a:r>
          <a:r>
            <a:rPr lang="en-US" sz="2400" dirty="0" err="1"/>
            <a:t>mejorar</a:t>
          </a:r>
          <a:r>
            <a:rPr lang="en-US" sz="2400" dirty="0"/>
            <a:t> los </a:t>
          </a:r>
          <a:r>
            <a:rPr lang="en-US" sz="2400" dirty="0" err="1"/>
            <a:t>sistemas</a:t>
          </a:r>
          <a:r>
            <a:rPr lang="en-US" sz="2400" dirty="0"/>
            <a:t> de </a:t>
          </a:r>
          <a:r>
            <a:rPr lang="en-US" sz="2400" dirty="0" err="1"/>
            <a:t>liberación</a:t>
          </a:r>
          <a:r>
            <a:rPr lang="en-US" sz="2400" dirty="0"/>
            <a:t> del </a:t>
          </a:r>
          <a:r>
            <a:rPr lang="en-US" sz="2400" dirty="0" err="1"/>
            <a:t>metilfenidato</a:t>
          </a:r>
          <a:r>
            <a:rPr lang="en-US" sz="2400" dirty="0"/>
            <a:t> y </a:t>
          </a:r>
          <a:r>
            <a:rPr lang="en-US" sz="2400" dirty="0" err="1"/>
            <a:t>procurar</a:t>
          </a:r>
          <a:r>
            <a:rPr lang="en-US" sz="2400" dirty="0"/>
            <a:t> </a:t>
          </a:r>
          <a:r>
            <a:rPr lang="en-US" sz="2400" dirty="0" err="1"/>
            <a:t>medicaciones</a:t>
          </a:r>
          <a:r>
            <a:rPr lang="en-US" sz="2400" dirty="0"/>
            <a:t> con una </a:t>
          </a:r>
          <a:r>
            <a:rPr lang="en-US" sz="2400" b="1" dirty="0" err="1"/>
            <a:t>duración</a:t>
          </a:r>
          <a:r>
            <a:rPr lang="en-US" sz="2400" b="1" dirty="0"/>
            <a:t> de </a:t>
          </a:r>
          <a:r>
            <a:rPr lang="en-US" sz="2400" b="1" dirty="0" err="1"/>
            <a:t>acción</a:t>
          </a:r>
          <a:r>
            <a:rPr lang="en-US" sz="2400" b="1" dirty="0"/>
            <a:t> </a:t>
          </a:r>
          <a:r>
            <a:rPr lang="en-US" sz="2400" b="1" dirty="0" err="1"/>
            <a:t>más</a:t>
          </a:r>
          <a:r>
            <a:rPr lang="en-US" sz="2400" b="1" dirty="0"/>
            <a:t> </a:t>
          </a:r>
          <a:r>
            <a:rPr lang="en-US" sz="2400" b="1" dirty="0" err="1"/>
            <a:t>larga</a:t>
          </a:r>
          <a:r>
            <a:rPr lang="en-US" sz="2400" b="1" dirty="0"/>
            <a:t>. </a:t>
          </a:r>
          <a:endParaRPr lang="es-ES" sz="2400" dirty="0"/>
        </a:p>
      </dgm:t>
    </dgm:pt>
    <dgm:pt modelId="{B2CFE49A-D007-4D2B-92F7-00C014058714}" type="parTrans" cxnId="{733D7816-975F-4F50-BBD7-B36536220CFC}">
      <dgm:prSet/>
      <dgm:spPr/>
      <dgm:t>
        <a:bodyPr/>
        <a:lstStyle/>
        <a:p>
          <a:endParaRPr lang="es-ES"/>
        </a:p>
      </dgm:t>
    </dgm:pt>
    <dgm:pt modelId="{345EC6D6-D03A-4101-BF3C-5A48EDBEA313}" type="sibTrans" cxnId="{733D7816-975F-4F50-BBD7-B36536220CFC}">
      <dgm:prSet/>
      <dgm:spPr/>
      <dgm:t>
        <a:bodyPr/>
        <a:lstStyle/>
        <a:p>
          <a:endParaRPr lang="es-ES"/>
        </a:p>
      </dgm:t>
    </dgm:pt>
    <dgm:pt modelId="{7CAF2CF4-0E09-4D36-988F-B399413599B9}">
      <dgm:prSet custT="1"/>
      <dgm:spPr/>
      <dgm:t>
        <a:bodyPr/>
        <a:lstStyle/>
        <a:p>
          <a:r>
            <a:rPr lang="en-US" sz="2800" b="0" i="0" dirty="0"/>
            <a:t>Los </a:t>
          </a:r>
          <a:r>
            <a:rPr lang="en-US" sz="2800" b="0" i="0" dirty="0" err="1"/>
            <a:t>objetivos</a:t>
          </a:r>
          <a:r>
            <a:rPr lang="en-US" sz="2800" b="0" i="0" dirty="0"/>
            <a:t> son: </a:t>
          </a:r>
          <a:r>
            <a:rPr lang="en-US" sz="2800" b="1" i="0" dirty="0" err="1"/>
            <a:t>Simplificar</a:t>
          </a:r>
          <a:r>
            <a:rPr lang="en-US" sz="2800" b="1" i="0" dirty="0"/>
            <a:t> el </a:t>
          </a:r>
          <a:r>
            <a:rPr lang="en-US" sz="2800" b="1" i="0" dirty="0" err="1"/>
            <a:t>tratamiento</a:t>
          </a:r>
          <a:r>
            <a:rPr lang="en-US" sz="2800" b="1" i="0" dirty="0"/>
            <a:t>, </a:t>
          </a:r>
          <a:r>
            <a:rPr lang="en-US" sz="2800" b="1" i="0" dirty="0" err="1"/>
            <a:t>mejorar</a:t>
          </a:r>
          <a:r>
            <a:rPr lang="en-US" sz="2800" b="1" i="0" dirty="0"/>
            <a:t> </a:t>
          </a:r>
          <a:r>
            <a:rPr lang="en-US" sz="2800" b="1" i="0" dirty="0" err="1"/>
            <a:t>su</a:t>
          </a:r>
          <a:r>
            <a:rPr lang="en-US" sz="2800" b="1" i="0" dirty="0"/>
            <a:t> </a:t>
          </a:r>
          <a:r>
            <a:rPr lang="en-US" sz="2800" b="1" i="0" dirty="0" err="1"/>
            <a:t>adherencia</a:t>
          </a:r>
          <a:r>
            <a:rPr lang="en-US" sz="2800" b="1" i="0" dirty="0"/>
            <a:t> y el control </a:t>
          </a:r>
          <a:r>
            <a:rPr lang="en-US" sz="2800" b="1" i="0" dirty="0" err="1"/>
            <a:t>sintomático</a:t>
          </a:r>
          <a:r>
            <a:rPr lang="en-US" sz="2800" b="1" i="0" dirty="0"/>
            <a:t>.</a:t>
          </a:r>
          <a:endParaRPr lang="es-ES" sz="2800" b="1" i="0" dirty="0"/>
        </a:p>
      </dgm:t>
    </dgm:pt>
    <dgm:pt modelId="{457F38B4-5EBE-4D66-A23B-8C9AD9A16530}" type="parTrans" cxnId="{B919CAF9-822A-4DEB-A0AF-C0D0BEC2CDD8}">
      <dgm:prSet/>
      <dgm:spPr/>
      <dgm:t>
        <a:bodyPr/>
        <a:lstStyle/>
        <a:p>
          <a:endParaRPr lang="es-ES"/>
        </a:p>
      </dgm:t>
    </dgm:pt>
    <dgm:pt modelId="{42F8BB40-A8D8-42F1-B45E-61433A04E08C}" type="sibTrans" cxnId="{B919CAF9-822A-4DEB-A0AF-C0D0BEC2CDD8}">
      <dgm:prSet/>
      <dgm:spPr/>
      <dgm:t>
        <a:bodyPr/>
        <a:lstStyle/>
        <a:p>
          <a:endParaRPr lang="es-ES"/>
        </a:p>
      </dgm:t>
    </dgm:pt>
    <dgm:pt modelId="{1841E48E-DF6E-4B1F-9BB1-EF247DDACC9D}" type="pres">
      <dgm:prSet presAssocID="{59040D42-36AF-44BA-B60F-0C0676D16762}" presName="linear" presStyleCnt="0">
        <dgm:presLayoutVars>
          <dgm:animLvl val="lvl"/>
          <dgm:resizeHandles val="exact"/>
        </dgm:presLayoutVars>
      </dgm:prSet>
      <dgm:spPr/>
    </dgm:pt>
    <dgm:pt modelId="{053D427E-DC78-402C-9DBF-30315D88C343}" type="pres">
      <dgm:prSet presAssocID="{74A1E6A0-FF29-4BA5-97E6-99A3D720D582}" presName="parentText" presStyleLbl="node1" presStyleIdx="0" presStyleCnt="3">
        <dgm:presLayoutVars>
          <dgm:chMax val="0"/>
          <dgm:bulletEnabled val="1"/>
        </dgm:presLayoutVars>
      </dgm:prSet>
      <dgm:spPr/>
    </dgm:pt>
    <dgm:pt modelId="{A90C81AD-5ECB-4F7E-A245-640B7D60AE4D}" type="pres">
      <dgm:prSet presAssocID="{74A1E6A0-FF29-4BA5-97E6-99A3D720D582}" presName="childText" presStyleLbl="revTx" presStyleIdx="0" presStyleCnt="1">
        <dgm:presLayoutVars>
          <dgm:bulletEnabled val="1"/>
        </dgm:presLayoutVars>
      </dgm:prSet>
      <dgm:spPr/>
    </dgm:pt>
    <dgm:pt modelId="{7B2A4399-73D0-46E1-8347-816384F23777}" type="pres">
      <dgm:prSet presAssocID="{9416EE90-D94F-4404-9A43-A1F5B6CE3C95}" presName="parentText" presStyleLbl="node1" presStyleIdx="1" presStyleCnt="3">
        <dgm:presLayoutVars>
          <dgm:chMax val="0"/>
          <dgm:bulletEnabled val="1"/>
        </dgm:presLayoutVars>
      </dgm:prSet>
      <dgm:spPr/>
    </dgm:pt>
    <dgm:pt modelId="{AD02D697-7B97-47AA-A9F4-6E995E311EF1}" type="pres">
      <dgm:prSet presAssocID="{345EC6D6-D03A-4101-BF3C-5A48EDBEA313}" presName="spacer" presStyleCnt="0"/>
      <dgm:spPr/>
    </dgm:pt>
    <dgm:pt modelId="{FE16268B-E6B4-4E4F-A864-BFBFAAA1359F}" type="pres">
      <dgm:prSet presAssocID="{7CAF2CF4-0E09-4D36-988F-B399413599B9}" presName="parentText" presStyleLbl="node1" presStyleIdx="2" presStyleCnt="3">
        <dgm:presLayoutVars>
          <dgm:chMax val="0"/>
          <dgm:bulletEnabled val="1"/>
        </dgm:presLayoutVars>
      </dgm:prSet>
      <dgm:spPr/>
    </dgm:pt>
  </dgm:ptLst>
  <dgm:cxnLst>
    <dgm:cxn modelId="{5943D009-E2C3-447F-B6FE-2B82C43A7F2A}" type="presOf" srcId="{A3D082BD-9660-47F6-ADCA-1F5F4ECF34AC}" destId="{A90C81AD-5ECB-4F7E-A245-640B7D60AE4D}" srcOrd="0" destOrd="2" presId="urn:microsoft.com/office/officeart/2005/8/layout/vList2"/>
    <dgm:cxn modelId="{22680A0C-5C56-4FD8-BC97-FA0DCC58E84D}" type="presOf" srcId="{64B94EF8-C1A0-43AC-A189-03F33F6FD2AE}" destId="{A90C81AD-5ECB-4F7E-A245-640B7D60AE4D}" srcOrd="0" destOrd="0" presId="urn:microsoft.com/office/officeart/2005/8/layout/vList2"/>
    <dgm:cxn modelId="{733D7816-975F-4F50-BBD7-B36536220CFC}" srcId="{59040D42-36AF-44BA-B60F-0C0676D16762}" destId="{9416EE90-D94F-4404-9A43-A1F5B6CE3C95}" srcOrd="1" destOrd="0" parTransId="{B2CFE49A-D007-4D2B-92F7-00C014058714}" sibTransId="{345EC6D6-D03A-4101-BF3C-5A48EDBEA313}"/>
    <dgm:cxn modelId="{E5F91134-4664-45F7-8753-BFDD91DA7303}" type="presOf" srcId="{B5451CFE-4EA6-4633-921D-A6D181417DEA}" destId="{A90C81AD-5ECB-4F7E-A245-640B7D60AE4D}" srcOrd="0" destOrd="1" presId="urn:microsoft.com/office/officeart/2005/8/layout/vList2"/>
    <dgm:cxn modelId="{E9B0C863-A3D3-4137-9128-33FAD367908B}" type="presOf" srcId="{9416EE90-D94F-4404-9A43-A1F5B6CE3C95}" destId="{7B2A4399-73D0-46E1-8347-816384F23777}" srcOrd="0" destOrd="0" presId="urn:microsoft.com/office/officeart/2005/8/layout/vList2"/>
    <dgm:cxn modelId="{D3CE566B-E74E-4CB8-9308-B8EFD48C3391}" type="presOf" srcId="{7CAF2CF4-0E09-4D36-988F-B399413599B9}" destId="{FE16268B-E6B4-4E4F-A864-BFBFAAA1359F}" srcOrd="0" destOrd="0" presId="urn:microsoft.com/office/officeart/2005/8/layout/vList2"/>
    <dgm:cxn modelId="{3D2E9188-8FB2-4936-85C5-4BA338F59D7F}" srcId="{74A1E6A0-FF29-4BA5-97E6-99A3D720D582}" destId="{B5451CFE-4EA6-4633-921D-A6D181417DEA}" srcOrd="1" destOrd="0" parTransId="{0D9EA5D4-25BF-47B3-95E2-4A0AC3BD738F}" sibTransId="{820C83EE-AB2B-4F01-9B9B-23818C882F60}"/>
    <dgm:cxn modelId="{C5483BA3-24AB-4AAC-9E14-C6B9F4FD5499}" type="presOf" srcId="{59040D42-36AF-44BA-B60F-0C0676D16762}" destId="{1841E48E-DF6E-4B1F-9BB1-EF247DDACC9D}" srcOrd="0" destOrd="0" presId="urn:microsoft.com/office/officeart/2005/8/layout/vList2"/>
    <dgm:cxn modelId="{3EA5D1A7-0D8E-4D87-92FA-E2D61FFF369A}" type="presOf" srcId="{74A1E6A0-FF29-4BA5-97E6-99A3D720D582}" destId="{053D427E-DC78-402C-9DBF-30315D88C343}" srcOrd="0" destOrd="0" presId="urn:microsoft.com/office/officeart/2005/8/layout/vList2"/>
    <dgm:cxn modelId="{04541EB0-D294-4767-88EC-1303D90E09A9}" srcId="{74A1E6A0-FF29-4BA5-97E6-99A3D720D582}" destId="{A3D082BD-9660-47F6-ADCA-1F5F4ECF34AC}" srcOrd="2" destOrd="0" parTransId="{008A4FE5-1B04-4FF4-89B7-FFEF096E083B}" sibTransId="{C5D06AB5-9DDE-4CF1-A99B-10D8265B02D7}"/>
    <dgm:cxn modelId="{07ECE4BA-D78E-4421-A382-E5FC79FD62A0}" srcId="{74A1E6A0-FF29-4BA5-97E6-99A3D720D582}" destId="{64B94EF8-C1A0-43AC-A189-03F33F6FD2AE}" srcOrd="0" destOrd="0" parTransId="{E5586899-D821-4309-8D48-D0D665ACB17F}" sibTransId="{1A8E4D33-48D4-4A45-AB43-E29C8A249E80}"/>
    <dgm:cxn modelId="{CFAB3FC2-D308-48B9-A6A8-C55B16DF32A6}" srcId="{59040D42-36AF-44BA-B60F-0C0676D16762}" destId="{74A1E6A0-FF29-4BA5-97E6-99A3D720D582}" srcOrd="0" destOrd="0" parTransId="{2FA31B9B-43CD-4DBC-8C1F-3DC2FD30FD4B}" sibTransId="{3C9460BF-9D22-4678-8332-031D4A896588}"/>
    <dgm:cxn modelId="{B919CAF9-822A-4DEB-A0AF-C0D0BEC2CDD8}" srcId="{59040D42-36AF-44BA-B60F-0C0676D16762}" destId="{7CAF2CF4-0E09-4D36-988F-B399413599B9}" srcOrd="2" destOrd="0" parTransId="{457F38B4-5EBE-4D66-A23B-8C9AD9A16530}" sibTransId="{42F8BB40-A8D8-42F1-B45E-61433A04E08C}"/>
    <dgm:cxn modelId="{9FA08EC3-D435-4BB5-991D-77710548AEA1}" type="presParOf" srcId="{1841E48E-DF6E-4B1F-9BB1-EF247DDACC9D}" destId="{053D427E-DC78-402C-9DBF-30315D88C343}" srcOrd="0" destOrd="0" presId="urn:microsoft.com/office/officeart/2005/8/layout/vList2"/>
    <dgm:cxn modelId="{6DEBD3B6-694D-4786-95EE-A853842A430A}" type="presParOf" srcId="{1841E48E-DF6E-4B1F-9BB1-EF247DDACC9D}" destId="{A90C81AD-5ECB-4F7E-A245-640B7D60AE4D}" srcOrd="1" destOrd="0" presId="urn:microsoft.com/office/officeart/2005/8/layout/vList2"/>
    <dgm:cxn modelId="{D3C67431-419F-462E-91CB-818E68C5858A}" type="presParOf" srcId="{1841E48E-DF6E-4B1F-9BB1-EF247DDACC9D}" destId="{7B2A4399-73D0-46E1-8347-816384F23777}" srcOrd="2" destOrd="0" presId="urn:microsoft.com/office/officeart/2005/8/layout/vList2"/>
    <dgm:cxn modelId="{C257C227-D3F2-498B-B82B-D48D57BBE49D}" type="presParOf" srcId="{1841E48E-DF6E-4B1F-9BB1-EF247DDACC9D}" destId="{AD02D697-7B97-47AA-A9F4-6E995E311EF1}" srcOrd="3" destOrd="0" presId="urn:microsoft.com/office/officeart/2005/8/layout/vList2"/>
    <dgm:cxn modelId="{8B9ACA36-A658-4710-A574-A79FF41EA036}" type="presParOf" srcId="{1841E48E-DF6E-4B1F-9BB1-EF247DDACC9D}" destId="{FE16268B-E6B4-4E4F-A864-BFBFAAA1359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BE521791-2437-4B97-8D8F-EEC1064A631B}"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s-ES"/>
        </a:p>
      </dgm:t>
    </dgm:pt>
    <dgm:pt modelId="{1EE1FE03-94D2-4A97-B719-4B15FFC3A71D}">
      <dgm:prSet/>
      <dgm:spPr/>
      <dgm:t>
        <a:bodyPr/>
        <a:lstStyle/>
        <a:p>
          <a:r>
            <a:rPr lang="es-ES" dirty="0"/>
            <a:t>Se ha demostrado de manera uniforme que los psicoestimulantes alivian los síntomas cardinales del TDAH:</a:t>
          </a:r>
        </a:p>
      </dgm:t>
    </dgm:pt>
    <dgm:pt modelId="{4FBE39CF-4EF1-4CDA-AAC1-4E0E66ED70D6}" type="parTrans" cxnId="{9E2FD24D-100B-4270-B194-4A68137C1DC2}">
      <dgm:prSet/>
      <dgm:spPr/>
      <dgm:t>
        <a:bodyPr/>
        <a:lstStyle/>
        <a:p>
          <a:endParaRPr lang="es-ES"/>
        </a:p>
      </dgm:t>
    </dgm:pt>
    <dgm:pt modelId="{6ECA413E-25D8-4C93-8C00-91ACC66B03D5}" type="sibTrans" cxnId="{9E2FD24D-100B-4270-B194-4A68137C1DC2}">
      <dgm:prSet/>
      <dgm:spPr/>
      <dgm:t>
        <a:bodyPr/>
        <a:lstStyle/>
        <a:p>
          <a:endParaRPr lang="es-ES"/>
        </a:p>
      </dgm:t>
    </dgm:pt>
    <dgm:pt modelId="{4243CE01-E39E-4AFC-8416-A037C5160738}">
      <dgm:prSet custT="1"/>
      <dgm:spPr/>
      <dgm:t>
        <a:bodyPr/>
        <a:lstStyle/>
        <a:p>
          <a:r>
            <a:rPr lang="es-ES" sz="3200" dirty="0"/>
            <a:t>Inatención</a:t>
          </a:r>
        </a:p>
      </dgm:t>
    </dgm:pt>
    <dgm:pt modelId="{52706717-FFED-463F-8D7D-D883ECD6556B}" type="parTrans" cxnId="{C7218499-DA71-4BCF-8F72-93E3AD44EA57}">
      <dgm:prSet/>
      <dgm:spPr/>
      <dgm:t>
        <a:bodyPr/>
        <a:lstStyle/>
        <a:p>
          <a:endParaRPr lang="es-ES"/>
        </a:p>
      </dgm:t>
    </dgm:pt>
    <dgm:pt modelId="{469426F1-1D48-4495-8FCA-6A56E7FDF34E}" type="sibTrans" cxnId="{C7218499-DA71-4BCF-8F72-93E3AD44EA57}">
      <dgm:prSet/>
      <dgm:spPr/>
      <dgm:t>
        <a:bodyPr/>
        <a:lstStyle/>
        <a:p>
          <a:endParaRPr lang="es-ES"/>
        </a:p>
      </dgm:t>
    </dgm:pt>
    <dgm:pt modelId="{499F2020-C95B-423B-88B1-A10DD0312989}">
      <dgm:prSet custT="1"/>
      <dgm:spPr/>
      <dgm:t>
        <a:bodyPr/>
        <a:lstStyle/>
        <a:p>
          <a:r>
            <a:rPr lang="es-ES" sz="3200" dirty="0"/>
            <a:t>Hiperactividad</a:t>
          </a:r>
        </a:p>
      </dgm:t>
    </dgm:pt>
    <dgm:pt modelId="{CB80DE98-08DD-4F84-8323-5633527458DB}" type="parTrans" cxnId="{3DE8FB64-0C66-4A1E-BBDF-35D22A8562D0}">
      <dgm:prSet/>
      <dgm:spPr/>
      <dgm:t>
        <a:bodyPr/>
        <a:lstStyle/>
        <a:p>
          <a:endParaRPr lang="es-ES"/>
        </a:p>
      </dgm:t>
    </dgm:pt>
    <dgm:pt modelId="{F99FD05B-54A7-4B1C-B172-6E5B5B9B41F0}" type="sibTrans" cxnId="{3DE8FB64-0C66-4A1E-BBDF-35D22A8562D0}">
      <dgm:prSet/>
      <dgm:spPr/>
      <dgm:t>
        <a:bodyPr/>
        <a:lstStyle/>
        <a:p>
          <a:endParaRPr lang="es-ES"/>
        </a:p>
      </dgm:t>
    </dgm:pt>
    <dgm:pt modelId="{70DCF795-E2D5-4CDF-A4A9-E50408D44B76}">
      <dgm:prSet custT="1"/>
      <dgm:spPr/>
      <dgm:t>
        <a:bodyPr/>
        <a:lstStyle/>
        <a:p>
          <a:r>
            <a:rPr lang="es-ES" sz="3200" dirty="0"/>
            <a:t>Impulsividad</a:t>
          </a:r>
          <a:endParaRPr lang="es-ES" sz="3400" dirty="0"/>
        </a:p>
      </dgm:t>
    </dgm:pt>
    <dgm:pt modelId="{C87B96F0-C98E-4D0C-82D3-BFFA047392DC}" type="parTrans" cxnId="{C2A13DF1-4AC7-46F2-BA8D-195FE5E65137}">
      <dgm:prSet/>
      <dgm:spPr/>
      <dgm:t>
        <a:bodyPr/>
        <a:lstStyle/>
        <a:p>
          <a:endParaRPr lang="es-ES"/>
        </a:p>
      </dgm:t>
    </dgm:pt>
    <dgm:pt modelId="{431AD55C-EFB7-4701-9A08-7EAB66F56829}" type="sibTrans" cxnId="{C2A13DF1-4AC7-46F2-BA8D-195FE5E65137}">
      <dgm:prSet/>
      <dgm:spPr/>
      <dgm:t>
        <a:bodyPr/>
        <a:lstStyle/>
        <a:p>
          <a:endParaRPr lang="es-ES"/>
        </a:p>
      </dgm:t>
    </dgm:pt>
    <dgm:pt modelId="{77503209-9208-4BAD-A447-E66420F6D13A}">
      <dgm:prSet custT="1"/>
      <dgm:spPr/>
      <dgm:t>
        <a:bodyPr/>
        <a:lstStyle/>
        <a:p>
          <a:r>
            <a:rPr lang="es-ES" sz="3200" dirty="0"/>
            <a:t>Además aportan una mejoría respecto a:</a:t>
          </a:r>
        </a:p>
      </dgm:t>
    </dgm:pt>
    <dgm:pt modelId="{BBF341EA-8815-4F71-93C6-2D5BF94F1D2B}" type="parTrans" cxnId="{5255877E-0AD3-4EB7-BEB9-F23216C771D4}">
      <dgm:prSet/>
      <dgm:spPr/>
      <dgm:t>
        <a:bodyPr/>
        <a:lstStyle/>
        <a:p>
          <a:endParaRPr lang="es-ES"/>
        </a:p>
      </dgm:t>
    </dgm:pt>
    <dgm:pt modelId="{6AD19C3F-CFC5-4188-B793-8AF39129D8C7}" type="sibTrans" cxnId="{5255877E-0AD3-4EB7-BEB9-F23216C771D4}">
      <dgm:prSet/>
      <dgm:spPr/>
      <dgm:t>
        <a:bodyPr/>
        <a:lstStyle/>
        <a:p>
          <a:endParaRPr lang="es-ES"/>
        </a:p>
      </dgm:t>
    </dgm:pt>
    <dgm:pt modelId="{EA26A0FB-723D-43FF-97DF-7E5E6AA8E937}">
      <dgm:prSet custT="1"/>
      <dgm:spPr/>
      <dgm:t>
        <a:bodyPr/>
        <a:lstStyle/>
        <a:p>
          <a:r>
            <a:rPr lang="es-ES" sz="3200" dirty="0"/>
            <a:t>La conducta de oposición</a:t>
          </a:r>
        </a:p>
      </dgm:t>
    </dgm:pt>
    <dgm:pt modelId="{8B94EC87-DDA8-4304-A273-D60212C1740C}" type="parTrans" cxnId="{74C968DC-8ABF-4971-9F30-F1D5B73EC198}">
      <dgm:prSet/>
      <dgm:spPr/>
      <dgm:t>
        <a:bodyPr/>
        <a:lstStyle/>
        <a:p>
          <a:endParaRPr lang="es-ES"/>
        </a:p>
      </dgm:t>
    </dgm:pt>
    <dgm:pt modelId="{2E9F342C-3344-45AE-91B5-08ED5AD6B789}" type="sibTrans" cxnId="{74C968DC-8ABF-4971-9F30-F1D5B73EC198}">
      <dgm:prSet/>
      <dgm:spPr/>
      <dgm:t>
        <a:bodyPr/>
        <a:lstStyle/>
        <a:p>
          <a:endParaRPr lang="es-ES"/>
        </a:p>
      </dgm:t>
    </dgm:pt>
    <dgm:pt modelId="{E87AC794-4B6D-4A38-B120-A3B851E49E7F}">
      <dgm:prSet custT="1"/>
      <dgm:spPr/>
      <dgm:t>
        <a:bodyPr/>
        <a:lstStyle/>
        <a:p>
          <a:r>
            <a:rPr lang="es-ES" sz="3200" dirty="0"/>
            <a:t>La agresividad impulsiva</a:t>
          </a:r>
        </a:p>
      </dgm:t>
    </dgm:pt>
    <dgm:pt modelId="{93E2869A-E674-4411-B805-B182156E021B}" type="parTrans" cxnId="{AD49C63F-A202-4419-904C-8A360BB41B29}">
      <dgm:prSet/>
      <dgm:spPr/>
      <dgm:t>
        <a:bodyPr/>
        <a:lstStyle/>
        <a:p>
          <a:endParaRPr lang="es-ES"/>
        </a:p>
      </dgm:t>
    </dgm:pt>
    <dgm:pt modelId="{7E225753-C4E6-472D-B149-DF89F8E21848}" type="sibTrans" cxnId="{AD49C63F-A202-4419-904C-8A360BB41B29}">
      <dgm:prSet/>
      <dgm:spPr/>
      <dgm:t>
        <a:bodyPr/>
        <a:lstStyle/>
        <a:p>
          <a:endParaRPr lang="es-ES"/>
        </a:p>
      </dgm:t>
    </dgm:pt>
    <dgm:pt modelId="{4924F978-9529-4195-A8AD-DE88B0DEAC47}">
      <dgm:prSet custT="1"/>
      <dgm:spPr/>
      <dgm:t>
        <a:bodyPr/>
        <a:lstStyle/>
        <a:p>
          <a:r>
            <a:rPr lang="es-ES" sz="3200" dirty="0"/>
            <a:t>Las interacciones sociales</a:t>
          </a:r>
          <a:endParaRPr lang="es-ES" sz="3400" dirty="0"/>
        </a:p>
      </dgm:t>
    </dgm:pt>
    <dgm:pt modelId="{203DDD58-AC1A-4E81-A606-994FBEC6C398}" type="parTrans" cxnId="{B7FDDF39-57DE-4140-8F59-D7B68B16008F}">
      <dgm:prSet/>
      <dgm:spPr/>
      <dgm:t>
        <a:bodyPr/>
        <a:lstStyle/>
        <a:p>
          <a:endParaRPr lang="es-ES"/>
        </a:p>
      </dgm:t>
    </dgm:pt>
    <dgm:pt modelId="{3781F449-F944-496D-8D43-7759794038BB}" type="sibTrans" cxnId="{B7FDDF39-57DE-4140-8F59-D7B68B16008F}">
      <dgm:prSet/>
      <dgm:spPr/>
      <dgm:t>
        <a:bodyPr/>
        <a:lstStyle/>
        <a:p>
          <a:endParaRPr lang="es-ES"/>
        </a:p>
      </dgm:t>
    </dgm:pt>
    <dgm:pt modelId="{578CB6C8-6E57-448D-BE13-3A64084AC50B}" type="pres">
      <dgm:prSet presAssocID="{BE521791-2437-4B97-8D8F-EEC1064A631B}" presName="Name0" presStyleCnt="0">
        <dgm:presLayoutVars>
          <dgm:dir/>
          <dgm:animLvl val="lvl"/>
          <dgm:resizeHandles val="exact"/>
        </dgm:presLayoutVars>
      </dgm:prSet>
      <dgm:spPr/>
    </dgm:pt>
    <dgm:pt modelId="{9004DBD7-E425-4C35-B1E1-E79B55498122}" type="pres">
      <dgm:prSet presAssocID="{1EE1FE03-94D2-4A97-B719-4B15FFC3A71D}" presName="linNode" presStyleCnt="0"/>
      <dgm:spPr/>
    </dgm:pt>
    <dgm:pt modelId="{50FE8FE1-EA00-4172-9334-CABD7908EB80}" type="pres">
      <dgm:prSet presAssocID="{1EE1FE03-94D2-4A97-B719-4B15FFC3A71D}" presName="parentText" presStyleLbl="node1" presStyleIdx="0" presStyleCnt="2">
        <dgm:presLayoutVars>
          <dgm:chMax val="1"/>
          <dgm:bulletEnabled val="1"/>
        </dgm:presLayoutVars>
      </dgm:prSet>
      <dgm:spPr/>
    </dgm:pt>
    <dgm:pt modelId="{07A3DB8E-DE28-4D25-BF27-8CDBC6044104}" type="pres">
      <dgm:prSet presAssocID="{1EE1FE03-94D2-4A97-B719-4B15FFC3A71D}" presName="descendantText" presStyleLbl="alignAccFollowNode1" presStyleIdx="0" presStyleCnt="2">
        <dgm:presLayoutVars>
          <dgm:bulletEnabled val="1"/>
        </dgm:presLayoutVars>
      </dgm:prSet>
      <dgm:spPr/>
    </dgm:pt>
    <dgm:pt modelId="{5E58DD1A-C363-4C3E-A803-A13EE976E520}" type="pres">
      <dgm:prSet presAssocID="{6ECA413E-25D8-4C93-8C00-91ACC66B03D5}" presName="sp" presStyleCnt="0"/>
      <dgm:spPr/>
    </dgm:pt>
    <dgm:pt modelId="{8010372B-3094-48E5-87A5-EC42E895AEBB}" type="pres">
      <dgm:prSet presAssocID="{77503209-9208-4BAD-A447-E66420F6D13A}" presName="linNode" presStyleCnt="0"/>
      <dgm:spPr/>
    </dgm:pt>
    <dgm:pt modelId="{BD652FBA-FD37-474E-85A5-8ACA7C5F1681}" type="pres">
      <dgm:prSet presAssocID="{77503209-9208-4BAD-A447-E66420F6D13A}" presName="parentText" presStyleLbl="node1" presStyleIdx="1" presStyleCnt="2">
        <dgm:presLayoutVars>
          <dgm:chMax val="1"/>
          <dgm:bulletEnabled val="1"/>
        </dgm:presLayoutVars>
      </dgm:prSet>
      <dgm:spPr/>
    </dgm:pt>
    <dgm:pt modelId="{8FCB95F4-1B28-4790-8978-21C6EF63F913}" type="pres">
      <dgm:prSet presAssocID="{77503209-9208-4BAD-A447-E66420F6D13A}" presName="descendantText" presStyleLbl="alignAccFollowNode1" presStyleIdx="1" presStyleCnt="2">
        <dgm:presLayoutVars>
          <dgm:bulletEnabled val="1"/>
        </dgm:presLayoutVars>
      </dgm:prSet>
      <dgm:spPr/>
    </dgm:pt>
  </dgm:ptLst>
  <dgm:cxnLst>
    <dgm:cxn modelId="{B5CA6A09-0D73-43E9-96E5-0C81DC8C92BD}" type="presOf" srcId="{EA26A0FB-723D-43FF-97DF-7E5E6AA8E937}" destId="{8FCB95F4-1B28-4790-8978-21C6EF63F913}" srcOrd="0" destOrd="0" presId="urn:microsoft.com/office/officeart/2005/8/layout/vList5"/>
    <dgm:cxn modelId="{3E30DC26-F380-4E03-9355-3B8B88A115D2}" type="presOf" srcId="{BE521791-2437-4B97-8D8F-EEC1064A631B}" destId="{578CB6C8-6E57-448D-BE13-3A64084AC50B}" srcOrd="0" destOrd="0" presId="urn:microsoft.com/office/officeart/2005/8/layout/vList5"/>
    <dgm:cxn modelId="{B7FDDF39-57DE-4140-8F59-D7B68B16008F}" srcId="{77503209-9208-4BAD-A447-E66420F6D13A}" destId="{4924F978-9529-4195-A8AD-DE88B0DEAC47}" srcOrd="2" destOrd="0" parTransId="{203DDD58-AC1A-4E81-A606-994FBEC6C398}" sibTransId="{3781F449-F944-496D-8D43-7759794038BB}"/>
    <dgm:cxn modelId="{AD49C63F-A202-4419-904C-8A360BB41B29}" srcId="{77503209-9208-4BAD-A447-E66420F6D13A}" destId="{E87AC794-4B6D-4A38-B120-A3B851E49E7F}" srcOrd="1" destOrd="0" parTransId="{93E2869A-E674-4411-B805-B182156E021B}" sibTransId="{7E225753-C4E6-472D-B149-DF89F8E21848}"/>
    <dgm:cxn modelId="{3DE8FB64-0C66-4A1E-BBDF-35D22A8562D0}" srcId="{1EE1FE03-94D2-4A97-B719-4B15FFC3A71D}" destId="{499F2020-C95B-423B-88B1-A10DD0312989}" srcOrd="1" destOrd="0" parTransId="{CB80DE98-08DD-4F84-8323-5633527458DB}" sibTransId="{F99FD05B-54A7-4B1C-B172-6E5B5B9B41F0}"/>
    <dgm:cxn modelId="{9E2FD24D-100B-4270-B194-4A68137C1DC2}" srcId="{BE521791-2437-4B97-8D8F-EEC1064A631B}" destId="{1EE1FE03-94D2-4A97-B719-4B15FFC3A71D}" srcOrd="0" destOrd="0" parTransId="{4FBE39CF-4EF1-4CDA-AAC1-4E0E66ED70D6}" sibTransId="{6ECA413E-25D8-4C93-8C00-91ACC66B03D5}"/>
    <dgm:cxn modelId="{AD447479-38AE-4603-AF04-410C0A35D61C}" type="presOf" srcId="{4924F978-9529-4195-A8AD-DE88B0DEAC47}" destId="{8FCB95F4-1B28-4790-8978-21C6EF63F913}" srcOrd="0" destOrd="2" presId="urn:microsoft.com/office/officeart/2005/8/layout/vList5"/>
    <dgm:cxn modelId="{5255877E-0AD3-4EB7-BEB9-F23216C771D4}" srcId="{BE521791-2437-4B97-8D8F-EEC1064A631B}" destId="{77503209-9208-4BAD-A447-E66420F6D13A}" srcOrd="1" destOrd="0" parTransId="{BBF341EA-8815-4F71-93C6-2D5BF94F1D2B}" sibTransId="{6AD19C3F-CFC5-4188-B793-8AF39129D8C7}"/>
    <dgm:cxn modelId="{7D3C7990-E89E-4FBE-921E-8A179B12CD6A}" type="presOf" srcId="{1EE1FE03-94D2-4A97-B719-4B15FFC3A71D}" destId="{50FE8FE1-EA00-4172-9334-CABD7908EB80}" srcOrd="0" destOrd="0" presId="urn:microsoft.com/office/officeart/2005/8/layout/vList5"/>
    <dgm:cxn modelId="{C7218499-DA71-4BCF-8F72-93E3AD44EA57}" srcId="{1EE1FE03-94D2-4A97-B719-4B15FFC3A71D}" destId="{4243CE01-E39E-4AFC-8416-A037C5160738}" srcOrd="0" destOrd="0" parTransId="{52706717-FFED-463F-8D7D-D883ECD6556B}" sibTransId="{469426F1-1D48-4495-8FCA-6A56E7FDF34E}"/>
    <dgm:cxn modelId="{C2CBB4B2-FD88-4D84-8B46-70432161C321}" type="presOf" srcId="{499F2020-C95B-423B-88B1-A10DD0312989}" destId="{07A3DB8E-DE28-4D25-BF27-8CDBC6044104}" srcOrd="0" destOrd="1" presId="urn:microsoft.com/office/officeart/2005/8/layout/vList5"/>
    <dgm:cxn modelId="{C0D74CB7-813F-4988-8F8D-D5437A7870B5}" type="presOf" srcId="{70DCF795-E2D5-4CDF-A4A9-E50408D44B76}" destId="{07A3DB8E-DE28-4D25-BF27-8CDBC6044104}" srcOrd="0" destOrd="2" presId="urn:microsoft.com/office/officeart/2005/8/layout/vList5"/>
    <dgm:cxn modelId="{43E2FEB9-7AE4-4639-B00E-8519700C883B}" type="presOf" srcId="{77503209-9208-4BAD-A447-E66420F6D13A}" destId="{BD652FBA-FD37-474E-85A5-8ACA7C5F1681}" srcOrd="0" destOrd="0" presId="urn:microsoft.com/office/officeart/2005/8/layout/vList5"/>
    <dgm:cxn modelId="{E61160D4-2D45-4555-89D6-A3AE81C68CA7}" type="presOf" srcId="{E87AC794-4B6D-4A38-B120-A3B851E49E7F}" destId="{8FCB95F4-1B28-4790-8978-21C6EF63F913}" srcOrd="0" destOrd="1" presId="urn:microsoft.com/office/officeart/2005/8/layout/vList5"/>
    <dgm:cxn modelId="{6ECB5FD5-C676-4B07-ACAD-E05D76AB3547}" type="presOf" srcId="{4243CE01-E39E-4AFC-8416-A037C5160738}" destId="{07A3DB8E-DE28-4D25-BF27-8CDBC6044104}" srcOrd="0" destOrd="0" presId="urn:microsoft.com/office/officeart/2005/8/layout/vList5"/>
    <dgm:cxn modelId="{74C968DC-8ABF-4971-9F30-F1D5B73EC198}" srcId="{77503209-9208-4BAD-A447-E66420F6D13A}" destId="{EA26A0FB-723D-43FF-97DF-7E5E6AA8E937}" srcOrd="0" destOrd="0" parTransId="{8B94EC87-DDA8-4304-A273-D60212C1740C}" sibTransId="{2E9F342C-3344-45AE-91B5-08ED5AD6B789}"/>
    <dgm:cxn modelId="{C2A13DF1-4AC7-46F2-BA8D-195FE5E65137}" srcId="{1EE1FE03-94D2-4A97-B719-4B15FFC3A71D}" destId="{70DCF795-E2D5-4CDF-A4A9-E50408D44B76}" srcOrd="2" destOrd="0" parTransId="{C87B96F0-C98E-4D0C-82D3-BFFA047392DC}" sibTransId="{431AD55C-EFB7-4701-9A08-7EAB66F56829}"/>
    <dgm:cxn modelId="{B7D19DD7-1E83-4A59-B48E-7C091B7F228D}" type="presParOf" srcId="{578CB6C8-6E57-448D-BE13-3A64084AC50B}" destId="{9004DBD7-E425-4C35-B1E1-E79B55498122}" srcOrd="0" destOrd="0" presId="urn:microsoft.com/office/officeart/2005/8/layout/vList5"/>
    <dgm:cxn modelId="{A9303850-4417-42B6-A4AA-9291260C87A2}" type="presParOf" srcId="{9004DBD7-E425-4C35-B1E1-E79B55498122}" destId="{50FE8FE1-EA00-4172-9334-CABD7908EB80}" srcOrd="0" destOrd="0" presId="urn:microsoft.com/office/officeart/2005/8/layout/vList5"/>
    <dgm:cxn modelId="{9E87C8A3-F05D-4164-9CCF-364C7C493F8B}" type="presParOf" srcId="{9004DBD7-E425-4C35-B1E1-E79B55498122}" destId="{07A3DB8E-DE28-4D25-BF27-8CDBC6044104}" srcOrd="1" destOrd="0" presId="urn:microsoft.com/office/officeart/2005/8/layout/vList5"/>
    <dgm:cxn modelId="{CF0F9F6F-594F-4BD8-B15D-76FA091844C2}" type="presParOf" srcId="{578CB6C8-6E57-448D-BE13-3A64084AC50B}" destId="{5E58DD1A-C363-4C3E-A803-A13EE976E520}" srcOrd="1" destOrd="0" presId="urn:microsoft.com/office/officeart/2005/8/layout/vList5"/>
    <dgm:cxn modelId="{22B87DFF-2264-44C2-B774-C2E1D33FD00D}" type="presParOf" srcId="{578CB6C8-6E57-448D-BE13-3A64084AC50B}" destId="{8010372B-3094-48E5-87A5-EC42E895AEBB}" srcOrd="2" destOrd="0" presId="urn:microsoft.com/office/officeart/2005/8/layout/vList5"/>
    <dgm:cxn modelId="{4F973180-2ADA-4FD4-B535-688EF27EF2D6}" type="presParOf" srcId="{8010372B-3094-48E5-87A5-EC42E895AEBB}" destId="{BD652FBA-FD37-474E-85A5-8ACA7C5F1681}" srcOrd="0" destOrd="0" presId="urn:microsoft.com/office/officeart/2005/8/layout/vList5"/>
    <dgm:cxn modelId="{938037E7-712D-41DF-A84C-4CF4FAF594FB}" type="presParOf" srcId="{8010372B-3094-48E5-87A5-EC42E895AEBB}" destId="{8FCB95F4-1B28-4790-8978-21C6EF63F91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5BBE54FF-2BE8-4239-BF4D-A0BD9F83CAEB}"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s-ES"/>
        </a:p>
      </dgm:t>
    </dgm:pt>
    <dgm:pt modelId="{CD3C7C95-9A75-4C12-9D21-472E7D83977E}">
      <dgm:prSet custT="1"/>
      <dgm:spPr/>
      <dgm:t>
        <a:bodyPr/>
        <a:lstStyle/>
        <a:p>
          <a:r>
            <a:rPr lang="es-ES_tradnl" sz="4000" baseline="0" dirty="0"/>
            <a:t>Efectos positivos  sobre:</a:t>
          </a:r>
          <a:endParaRPr lang="es-ES" sz="4000" baseline="0" dirty="0"/>
        </a:p>
      </dgm:t>
    </dgm:pt>
    <dgm:pt modelId="{D991CC8F-7A37-4869-990F-CC73B961F742}" type="parTrans" cxnId="{41D1BBED-65A5-42BE-A5A5-8E1E90CD4DA0}">
      <dgm:prSet/>
      <dgm:spPr/>
      <dgm:t>
        <a:bodyPr/>
        <a:lstStyle/>
        <a:p>
          <a:endParaRPr lang="es-ES"/>
        </a:p>
      </dgm:t>
    </dgm:pt>
    <dgm:pt modelId="{C304A714-DAFD-4832-AF8C-C5E7B8313B75}" type="sibTrans" cxnId="{41D1BBED-65A5-42BE-A5A5-8E1E90CD4DA0}">
      <dgm:prSet/>
      <dgm:spPr/>
      <dgm:t>
        <a:bodyPr/>
        <a:lstStyle/>
        <a:p>
          <a:endParaRPr lang="es-ES"/>
        </a:p>
      </dgm:t>
    </dgm:pt>
    <dgm:pt modelId="{BE3217EB-03A4-4249-8B6A-3752C4AA377C}">
      <dgm:prSet custT="1"/>
      <dgm:spPr/>
      <dgm:t>
        <a:bodyPr/>
        <a:lstStyle/>
        <a:p>
          <a:r>
            <a:rPr lang="es-ES_tradnl" sz="2400" baseline="0" dirty="0"/>
            <a:t>La motivación.</a:t>
          </a:r>
          <a:endParaRPr lang="es-ES" sz="2400" baseline="0" dirty="0"/>
        </a:p>
      </dgm:t>
    </dgm:pt>
    <dgm:pt modelId="{F5F14964-CBDF-4694-B640-90D834CB2743}" type="parTrans" cxnId="{15FDE6C1-3B60-4ED4-8B7A-7603D14BA5EA}">
      <dgm:prSet/>
      <dgm:spPr/>
      <dgm:t>
        <a:bodyPr/>
        <a:lstStyle/>
        <a:p>
          <a:endParaRPr lang="es-ES"/>
        </a:p>
      </dgm:t>
    </dgm:pt>
    <dgm:pt modelId="{A20BF4C7-3172-49B1-83D7-6A95B39C717F}" type="sibTrans" cxnId="{15FDE6C1-3B60-4ED4-8B7A-7603D14BA5EA}">
      <dgm:prSet/>
      <dgm:spPr/>
      <dgm:t>
        <a:bodyPr/>
        <a:lstStyle/>
        <a:p>
          <a:endParaRPr lang="es-ES"/>
        </a:p>
      </dgm:t>
    </dgm:pt>
    <dgm:pt modelId="{31FEE4E5-3C32-41A9-B88C-6D42A6CE5AEC}">
      <dgm:prSet custT="1"/>
      <dgm:spPr/>
      <dgm:t>
        <a:bodyPr/>
        <a:lstStyle/>
        <a:p>
          <a:r>
            <a:rPr lang="es-ES_tradnl" sz="2400" baseline="0" dirty="0"/>
            <a:t>Los procesos cognitivos: rendimiento académico/ aprendizaje.</a:t>
          </a:r>
          <a:endParaRPr lang="es-ES" sz="2400" baseline="0" dirty="0"/>
        </a:p>
      </dgm:t>
    </dgm:pt>
    <dgm:pt modelId="{C6687EE0-42F4-45AE-A879-0E4C634D0D58}" type="parTrans" cxnId="{54C10B9E-CA00-4A9E-B941-743C8D92E720}">
      <dgm:prSet/>
      <dgm:spPr/>
      <dgm:t>
        <a:bodyPr/>
        <a:lstStyle/>
        <a:p>
          <a:endParaRPr lang="es-ES"/>
        </a:p>
      </dgm:t>
    </dgm:pt>
    <dgm:pt modelId="{09E5740F-E7B1-4FCC-9EA7-0FB4A40081E7}" type="sibTrans" cxnId="{54C10B9E-CA00-4A9E-B941-743C8D92E720}">
      <dgm:prSet/>
      <dgm:spPr/>
      <dgm:t>
        <a:bodyPr/>
        <a:lstStyle/>
        <a:p>
          <a:endParaRPr lang="es-ES"/>
        </a:p>
      </dgm:t>
    </dgm:pt>
    <dgm:pt modelId="{965C18E2-237F-46F7-B165-11E28DC965DB}">
      <dgm:prSet custT="1"/>
      <dgm:spPr/>
      <dgm:t>
        <a:bodyPr/>
        <a:lstStyle/>
        <a:p>
          <a:r>
            <a:rPr lang="es-ES_tradnl" sz="2400" baseline="0" dirty="0"/>
            <a:t>La obediencia.</a:t>
          </a:r>
          <a:endParaRPr lang="es-ES" sz="2400" baseline="0" dirty="0"/>
        </a:p>
      </dgm:t>
    </dgm:pt>
    <dgm:pt modelId="{0FA8322D-FFD1-42FB-9C7B-0D32F2A05B81}" type="parTrans" cxnId="{2B2D470C-6552-4129-B655-F3DBE6B9A61D}">
      <dgm:prSet/>
      <dgm:spPr/>
      <dgm:t>
        <a:bodyPr/>
        <a:lstStyle/>
        <a:p>
          <a:endParaRPr lang="es-ES"/>
        </a:p>
      </dgm:t>
    </dgm:pt>
    <dgm:pt modelId="{6B547BA9-1AB7-4E93-B66E-1A7847DEB615}" type="sibTrans" cxnId="{2B2D470C-6552-4129-B655-F3DBE6B9A61D}">
      <dgm:prSet/>
      <dgm:spPr/>
      <dgm:t>
        <a:bodyPr/>
        <a:lstStyle/>
        <a:p>
          <a:endParaRPr lang="es-ES"/>
        </a:p>
      </dgm:t>
    </dgm:pt>
    <dgm:pt modelId="{39383A51-41C0-4970-BB44-82095D9BFD33}">
      <dgm:prSet custT="1"/>
      <dgm:spPr/>
      <dgm:t>
        <a:bodyPr/>
        <a:lstStyle/>
        <a:p>
          <a:r>
            <a:rPr lang="es-ES_tradnl" sz="2400" baseline="0" dirty="0"/>
            <a:t>disminuyendo el número de interacciones negativas</a:t>
          </a:r>
          <a:endParaRPr lang="es-ES" sz="2400" baseline="0" dirty="0"/>
        </a:p>
      </dgm:t>
    </dgm:pt>
    <dgm:pt modelId="{D9EA407C-1C01-412B-9406-81A796057856}" type="parTrans" cxnId="{2F14130D-1FA6-48BA-BEF5-5F48D0CD0D56}">
      <dgm:prSet/>
      <dgm:spPr/>
      <dgm:t>
        <a:bodyPr/>
        <a:lstStyle/>
        <a:p>
          <a:endParaRPr lang="es-ES"/>
        </a:p>
      </dgm:t>
    </dgm:pt>
    <dgm:pt modelId="{B36E0C7D-FC16-4C5F-9A1E-EAA2C0F55E7C}" type="sibTrans" cxnId="{2F14130D-1FA6-48BA-BEF5-5F48D0CD0D56}">
      <dgm:prSet/>
      <dgm:spPr/>
      <dgm:t>
        <a:bodyPr/>
        <a:lstStyle/>
        <a:p>
          <a:endParaRPr lang="es-ES"/>
        </a:p>
      </dgm:t>
    </dgm:pt>
    <dgm:pt modelId="{221FBD0F-0537-465C-B344-3E98492B1F37}">
      <dgm:prSet custT="1"/>
      <dgm:spPr/>
      <dgm:t>
        <a:bodyPr/>
        <a:lstStyle/>
        <a:p>
          <a:r>
            <a:rPr lang="es-ES_tradnl" sz="2400" baseline="0" dirty="0"/>
            <a:t>La autoestima.</a:t>
          </a:r>
          <a:endParaRPr lang="es-ES" sz="4000" baseline="0" dirty="0"/>
        </a:p>
      </dgm:t>
    </dgm:pt>
    <dgm:pt modelId="{81B4BB28-3C14-4DBB-B1B0-314E519924F3}" type="parTrans" cxnId="{143F6E42-17B6-4CB5-960D-9F7ACF693463}">
      <dgm:prSet/>
      <dgm:spPr/>
      <dgm:t>
        <a:bodyPr/>
        <a:lstStyle/>
        <a:p>
          <a:endParaRPr lang="es-ES"/>
        </a:p>
      </dgm:t>
    </dgm:pt>
    <dgm:pt modelId="{3185BCE3-A8C4-4F5B-90A1-A42514A0DB74}" type="sibTrans" cxnId="{143F6E42-17B6-4CB5-960D-9F7ACF693463}">
      <dgm:prSet/>
      <dgm:spPr/>
      <dgm:t>
        <a:bodyPr/>
        <a:lstStyle/>
        <a:p>
          <a:endParaRPr lang="es-ES"/>
        </a:p>
      </dgm:t>
    </dgm:pt>
    <dgm:pt modelId="{5458BEA0-94A6-48C7-90EB-251BC616D3D0}">
      <dgm:prSet custT="1"/>
      <dgm:spPr/>
      <dgm:t>
        <a:bodyPr/>
        <a:lstStyle/>
        <a:p>
          <a:r>
            <a:rPr lang="es-ES_tradnl" sz="2400" baseline="0" dirty="0"/>
            <a:t>La comunicación:</a:t>
          </a:r>
          <a:endParaRPr lang="es-ES" sz="2400" baseline="0" dirty="0"/>
        </a:p>
      </dgm:t>
    </dgm:pt>
    <dgm:pt modelId="{E89A1304-9979-4045-A89B-6A0455935A11}" type="parTrans" cxnId="{8ECD281A-B60F-46AF-BFD3-6AC296C8836D}">
      <dgm:prSet/>
      <dgm:spPr/>
      <dgm:t>
        <a:bodyPr/>
        <a:lstStyle/>
        <a:p>
          <a:endParaRPr lang="es-ES"/>
        </a:p>
      </dgm:t>
    </dgm:pt>
    <dgm:pt modelId="{DC8F99F1-DBBF-4D88-A55B-0143DCE628E5}" type="sibTrans" cxnId="{8ECD281A-B60F-46AF-BFD3-6AC296C8836D}">
      <dgm:prSet/>
      <dgm:spPr/>
      <dgm:t>
        <a:bodyPr/>
        <a:lstStyle/>
        <a:p>
          <a:endParaRPr lang="es-ES"/>
        </a:p>
      </dgm:t>
    </dgm:pt>
    <dgm:pt modelId="{1FD15075-A9B3-4128-AADE-0A561A520C58}">
      <dgm:prSet custT="1"/>
      <dgm:spPr/>
      <dgm:t>
        <a:bodyPr/>
        <a:lstStyle/>
        <a:p>
          <a:r>
            <a:rPr lang="es-ES_tradnl" sz="2400" baseline="0" dirty="0"/>
            <a:t>mejorando la adaptación social(compañeros, profesores</a:t>
          </a:r>
          <a:r>
            <a:rPr lang="es-ES_tradnl" sz="2400" b="0" baseline="0" dirty="0"/>
            <a:t>) y familiar </a:t>
          </a:r>
          <a:r>
            <a:rPr lang="es-ES" sz="2400" b="0" baseline="0" dirty="0"/>
            <a:t> (padres, </a:t>
          </a:r>
          <a:r>
            <a:rPr lang="es-ES" sz="2400" baseline="0" dirty="0"/>
            <a:t>hermanos</a:t>
          </a:r>
        </a:p>
      </dgm:t>
    </dgm:pt>
    <dgm:pt modelId="{568752E9-0CF5-4D7B-8D8F-B99029870480}" type="parTrans" cxnId="{3FCC77BC-AD3D-48CD-96A1-6A6737BE05DB}">
      <dgm:prSet/>
      <dgm:spPr/>
      <dgm:t>
        <a:bodyPr/>
        <a:lstStyle/>
        <a:p>
          <a:endParaRPr lang="es-ES"/>
        </a:p>
      </dgm:t>
    </dgm:pt>
    <dgm:pt modelId="{F3E354F8-D3C9-4CC9-B3DD-51E711DA9A28}" type="sibTrans" cxnId="{3FCC77BC-AD3D-48CD-96A1-6A6737BE05DB}">
      <dgm:prSet/>
      <dgm:spPr/>
      <dgm:t>
        <a:bodyPr/>
        <a:lstStyle/>
        <a:p>
          <a:endParaRPr lang="es-ES"/>
        </a:p>
      </dgm:t>
    </dgm:pt>
    <dgm:pt modelId="{ABB019CC-3EE2-4AB6-BE66-806D391DF699}" type="pres">
      <dgm:prSet presAssocID="{5BBE54FF-2BE8-4239-BF4D-A0BD9F83CAEB}" presName="linear" presStyleCnt="0">
        <dgm:presLayoutVars>
          <dgm:dir/>
          <dgm:animLvl val="lvl"/>
          <dgm:resizeHandles val="exact"/>
        </dgm:presLayoutVars>
      </dgm:prSet>
      <dgm:spPr/>
    </dgm:pt>
    <dgm:pt modelId="{AB11AF84-D3E5-4F62-8A81-E3CFD313E079}" type="pres">
      <dgm:prSet presAssocID="{CD3C7C95-9A75-4C12-9D21-472E7D83977E}" presName="parentLin" presStyleCnt="0"/>
      <dgm:spPr/>
    </dgm:pt>
    <dgm:pt modelId="{BB4A7D26-4A61-4AA2-A6EF-20F7898A586F}" type="pres">
      <dgm:prSet presAssocID="{CD3C7C95-9A75-4C12-9D21-472E7D83977E}" presName="parentLeftMargin" presStyleLbl="node1" presStyleIdx="0" presStyleCnt="1"/>
      <dgm:spPr/>
    </dgm:pt>
    <dgm:pt modelId="{76C9FA9A-C17E-42ED-A354-D49DEF13E58C}" type="pres">
      <dgm:prSet presAssocID="{CD3C7C95-9A75-4C12-9D21-472E7D83977E}" presName="parentText" presStyleLbl="node1" presStyleIdx="0" presStyleCnt="1">
        <dgm:presLayoutVars>
          <dgm:chMax val="0"/>
          <dgm:bulletEnabled val="1"/>
        </dgm:presLayoutVars>
      </dgm:prSet>
      <dgm:spPr/>
    </dgm:pt>
    <dgm:pt modelId="{CF6E4A61-B9CD-4668-8DA6-EBA06DBCBFA4}" type="pres">
      <dgm:prSet presAssocID="{CD3C7C95-9A75-4C12-9D21-472E7D83977E}" presName="negativeSpace" presStyleCnt="0"/>
      <dgm:spPr/>
    </dgm:pt>
    <dgm:pt modelId="{A8D31933-A7EE-42D7-949A-4AB62B8CB77A}" type="pres">
      <dgm:prSet presAssocID="{CD3C7C95-9A75-4C12-9D21-472E7D83977E}" presName="childText" presStyleLbl="conFgAcc1" presStyleIdx="0" presStyleCnt="1">
        <dgm:presLayoutVars>
          <dgm:bulletEnabled val="1"/>
        </dgm:presLayoutVars>
      </dgm:prSet>
      <dgm:spPr/>
    </dgm:pt>
  </dgm:ptLst>
  <dgm:cxnLst>
    <dgm:cxn modelId="{BD51E600-4AFC-416C-9974-D9568BEAFD34}" type="presOf" srcId="{31FEE4E5-3C32-41A9-B88C-6D42A6CE5AEC}" destId="{A8D31933-A7EE-42D7-949A-4AB62B8CB77A}" srcOrd="0" destOrd="2" presId="urn:microsoft.com/office/officeart/2005/8/layout/list1"/>
    <dgm:cxn modelId="{53B2960B-1086-4BB7-8831-D5ED2BEF18F1}" type="presOf" srcId="{221FBD0F-0537-465C-B344-3E98492B1F37}" destId="{A8D31933-A7EE-42D7-949A-4AB62B8CB77A}" srcOrd="0" destOrd="0" presId="urn:microsoft.com/office/officeart/2005/8/layout/list1"/>
    <dgm:cxn modelId="{2B2D470C-6552-4129-B655-F3DBE6B9A61D}" srcId="{CD3C7C95-9A75-4C12-9D21-472E7D83977E}" destId="{965C18E2-237F-46F7-B165-11E28DC965DB}" srcOrd="3" destOrd="0" parTransId="{0FA8322D-FFD1-42FB-9C7B-0D32F2A05B81}" sibTransId="{6B547BA9-1AB7-4E93-B66E-1A7847DEB615}"/>
    <dgm:cxn modelId="{2F14130D-1FA6-48BA-BEF5-5F48D0CD0D56}" srcId="{5458BEA0-94A6-48C7-90EB-251BC616D3D0}" destId="{39383A51-41C0-4970-BB44-82095D9BFD33}" srcOrd="0" destOrd="0" parTransId="{D9EA407C-1C01-412B-9406-81A796057856}" sibTransId="{B36E0C7D-FC16-4C5F-9A1E-EAA2C0F55E7C}"/>
    <dgm:cxn modelId="{8ECD281A-B60F-46AF-BFD3-6AC296C8836D}" srcId="{CD3C7C95-9A75-4C12-9D21-472E7D83977E}" destId="{5458BEA0-94A6-48C7-90EB-251BC616D3D0}" srcOrd="4" destOrd="0" parTransId="{E89A1304-9979-4045-A89B-6A0455935A11}" sibTransId="{DC8F99F1-DBBF-4D88-A55B-0143DCE628E5}"/>
    <dgm:cxn modelId="{143F6E42-17B6-4CB5-960D-9F7ACF693463}" srcId="{CD3C7C95-9A75-4C12-9D21-472E7D83977E}" destId="{221FBD0F-0537-465C-B344-3E98492B1F37}" srcOrd="0" destOrd="0" parTransId="{81B4BB28-3C14-4DBB-B1B0-314E519924F3}" sibTransId="{3185BCE3-A8C4-4F5B-90A1-A42514A0DB74}"/>
    <dgm:cxn modelId="{865C3B69-1701-4F66-95BC-AB934DBB53C1}" type="presOf" srcId="{1FD15075-A9B3-4128-AADE-0A561A520C58}" destId="{A8D31933-A7EE-42D7-949A-4AB62B8CB77A}" srcOrd="0" destOrd="6" presId="urn:microsoft.com/office/officeart/2005/8/layout/list1"/>
    <dgm:cxn modelId="{CEDB794B-AAB3-4EE0-9504-4C15415929FB}" type="presOf" srcId="{CD3C7C95-9A75-4C12-9D21-472E7D83977E}" destId="{76C9FA9A-C17E-42ED-A354-D49DEF13E58C}" srcOrd="1" destOrd="0" presId="urn:microsoft.com/office/officeart/2005/8/layout/list1"/>
    <dgm:cxn modelId="{93873584-525C-4490-9243-698CDE9575A3}" type="presOf" srcId="{39383A51-41C0-4970-BB44-82095D9BFD33}" destId="{A8D31933-A7EE-42D7-949A-4AB62B8CB77A}" srcOrd="0" destOrd="5" presId="urn:microsoft.com/office/officeart/2005/8/layout/list1"/>
    <dgm:cxn modelId="{338F6788-7F51-4640-A1AA-A9B0CDAE91CC}" type="presOf" srcId="{965C18E2-237F-46F7-B165-11E28DC965DB}" destId="{A8D31933-A7EE-42D7-949A-4AB62B8CB77A}" srcOrd="0" destOrd="3" presId="urn:microsoft.com/office/officeart/2005/8/layout/list1"/>
    <dgm:cxn modelId="{94E7DD92-F31B-419B-97EB-1512BDDFC08C}" type="presOf" srcId="{CD3C7C95-9A75-4C12-9D21-472E7D83977E}" destId="{BB4A7D26-4A61-4AA2-A6EF-20F7898A586F}" srcOrd="0" destOrd="0" presId="urn:microsoft.com/office/officeart/2005/8/layout/list1"/>
    <dgm:cxn modelId="{4191839B-E8B0-4000-8075-2D0A3AE83BD2}" type="presOf" srcId="{5458BEA0-94A6-48C7-90EB-251BC616D3D0}" destId="{A8D31933-A7EE-42D7-949A-4AB62B8CB77A}" srcOrd="0" destOrd="4" presId="urn:microsoft.com/office/officeart/2005/8/layout/list1"/>
    <dgm:cxn modelId="{54C10B9E-CA00-4A9E-B941-743C8D92E720}" srcId="{CD3C7C95-9A75-4C12-9D21-472E7D83977E}" destId="{31FEE4E5-3C32-41A9-B88C-6D42A6CE5AEC}" srcOrd="2" destOrd="0" parTransId="{C6687EE0-42F4-45AE-A879-0E4C634D0D58}" sibTransId="{09E5740F-E7B1-4FCC-9EA7-0FB4A40081E7}"/>
    <dgm:cxn modelId="{3FCC77BC-AD3D-48CD-96A1-6A6737BE05DB}" srcId="{5458BEA0-94A6-48C7-90EB-251BC616D3D0}" destId="{1FD15075-A9B3-4128-AADE-0A561A520C58}" srcOrd="1" destOrd="0" parTransId="{568752E9-0CF5-4D7B-8D8F-B99029870480}" sibTransId="{F3E354F8-D3C9-4CC9-B3DD-51E711DA9A28}"/>
    <dgm:cxn modelId="{15FDE6C1-3B60-4ED4-8B7A-7603D14BA5EA}" srcId="{CD3C7C95-9A75-4C12-9D21-472E7D83977E}" destId="{BE3217EB-03A4-4249-8B6A-3752C4AA377C}" srcOrd="1" destOrd="0" parTransId="{F5F14964-CBDF-4694-B640-90D834CB2743}" sibTransId="{A20BF4C7-3172-49B1-83D7-6A95B39C717F}"/>
    <dgm:cxn modelId="{238B61C5-BCE0-4C32-B670-9E07237CFF58}" type="presOf" srcId="{5BBE54FF-2BE8-4239-BF4D-A0BD9F83CAEB}" destId="{ABB019CC-3EE2-4AB6-BE66-806D391DF699}" srcOrd="0" destOrd="0" presId="urn:microsoft.com/office/officeart/2005/8/layout/list1"/>
    <dgm:cxn modelId="{905A09DE-E73F-4D9C-BB71-24BF88B35118}" type="presOf" srcId="{BE3217EB-03A4-4249-8B6A-3752C4AA377C}" destId="{A8D31933-A7EE-42D7-949A-4AB62B8CB77A}" srcOrd="0" destOrd="1" presId="urn:microsoft.com/office/officeart/2005/8/layout/list1"/>
    <dgm:cxn modelId="{41D1BBED-65A5-42BE-A5A5-8E1E90CD4DA0}" srcId="{5BBE54FF-2BE8-4239-BF4D-A0BD9F83CAEB}" destId="{CD3C7C95-9A75-4C12-9D21-472E7D83977E}" srcOrd="0" destOrd="0" parTransId="{D991CC8F-7A37-4869-990F-CC73B961F742}" sibTransId="{C304A714-DAFD-4832-AF8C-C5E7B8313B75}"/>
    <dgm:cxn modelId="{25DD8EE7-2C26-4BA4-AF40-6BD8BD3D7CF5}" type="presParOf" srcId="{ABB019CC-3EE2-4AB6-BE66-806D391DF699}" destId="{AB11AF84-D3E5-4F62-8A81-E3CFD313E079}" srcOrd="0" destOrd="0" presId="urn:microsoft.com/office/officeart/2005/8/layout/list1"/>
    <dgm:cxn modelId="{56D57C7B-5E8E-4EE6-ACDD-A929FEF89B64}" type="presParOf" srcId="{AB11AF84-D3E5-4F62-8A81-E3CFD313E079}" destId="{BB4A7D26-4A61-4AA2-A6EF-20F7898A586F}" srcOrd="0" destOrd="0" presId="urn:microsoft.com/office/officeart/2005/8/layout/list1"/>
    <dgm:cxn modelId="{C7A8B8A8-3503-40D6-96A3-6D944E25B500}" type="presParOf" srcId="{AB11AF84-D3E5-4F62-8A81-E3CFD313E079}" destId="{76C9FA9A-C17E-42ED-A354-D49DEF13E58C}" srcOrd="1" destOrd="0" presId="urn:microsoft.com/office/officeart/2005/8/layout/list1"/>
    <dgm:cxn modelId="{3B9CFA40-0A77-4484-8C46-C45D8F284C51}" type="presParOf" srcId="{ABB019CC-3EE2-4AB6-BE66-806D391DF699}" destId="{CF6E4A61-B9CD-4668-8DA6-EBA06DBCBFA4}" srcOrd="1" destOrd="0" presId="urn:microsoft.com/office/officeart/2005/8/layout/list1"/>
    <dgm:cxn modelId="{D9598246-5BA0-41BF-BBDA-94DDE07B0E2E}" type="presParOf" srcId="{ABB019CC-3EE2-4AB6-BE66-806D391DF699}" destId="{A8D31933-A7EE-42D7-949A-4AB62B8CB77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66573890-6117-423D-8431-85BDFD20D08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3B733AE0-10D6-4F97-962B-E25D85C3451F}">
      <dgm:prSet/>
      <dgm:spPr/>
      <dgm:t>
        <a:bodyPr/>
        <a:lstStyle/>
        <a:p>
          <a:r>
            <a:rPr lang="es-MX" dirty="0"/>
            <a:t> Ventajas sobre las formas de acción corta:</a:t>
          </a:r>
          <a:endParaRPr lang="es-ES" dirty="0"/>
        </a:p>
      </dgm:t>
    </dgm:pt>
    <dgm:pt modelId="{92ED6B34-7519-49AA-B015-91F387AED3A1}" type="parTrans" cxnId="{3B078070-4B62-42C9-99FE-08848F15402B}">
      <dgm:prSet/>
      <dgm:spPr/>
      <dgm:t>
        <a:bodyPr/>
        <a:lstStyle/>
        <a:p>
          <a:endParaRPr lang="es-ES"/>
        </a:p>
      </dgm:t>
    </dgm:pt>
    <dgm:pt modelId="{DD741D3A-AF0E-4A0E-8C48-646E5883DFF3}" type="sibTrans" cxnId="{3B078070-4B62-42C9-99FE-08848F15402B}">
      <dgm:prSet/>
      <dgm:spPr/>
      <dgm:t>
        <a:bodyPr/>
        <a:lstStyle/>
        <a:p>
          <a:endParaRPr lang="es-ES"/>
        </a:p>
      </dgm:t>
    </dgm:pt>
    <dgm:pt modelId="{FF327A50-D657-4221-9E01-48E6169F2666}">
      <dgm:prSet/>
      <dgm:spPr/>
      <dgm:t>
        <a:bodyPr/>
        <a:lstStyle/>
        <a:p>
          <a:r>
            <a:rPr lang="es-MX"/>
            <a:t>Mayor adherencia</a:t>
          </a:r>
          <a:endParaRPr lang="es-ES"/>
        </a:p>
      </dgm:t>
    </dgm:pt>
    <dgm:pt modelId="{BE252879-DA01-43D7-8AAF-5B38BA8F1917}" type="parTrans" cxnId="{9725415B-9245-472E-9AC4-F4FAB69702D1}">
      <dgm:prSet/>
      <dgm:spPr/>
      <dgm:t>
        <a:bodyPr/>
        <a:lstStyle/>
        <a:p>
          <a:endParaRPr lang="es-ES"/>
        </a:p>
      </dgm:t>
    </dgm:pt>
    <dgm:pt modelId="{D1DCE38B-B530-4B97-8370-444D221DE680}" type="sibTrans" cxnId="{9725415B-9245-472E-9AC4-F4FAB69702D1}">
      <dgm:prSet/>
      <dgm:spPr/>
      <dgm:t>
        <a:bodyPr/>
        <a:lstStyle/>
        <a:p>
          <a:endParaRPr lang="es-ES"/>
        </a:p>
      </dgm:t>
    </dgm:pt>
    <dgm:pt modelId="{3C472276-4158-4C58-BFF9-90D1DDCC4C27}">
      <dgm:prSet/>
      <dgm:spPr/>
      <dgm:t>
        <a:bodyPr/>
        <a:lstStyle/>
        <a:p>
          <a:r>
            <a:rPr lang="es-MX"/>
            <a:t>Efecto más suave, gradual y estable a lo largo del día</a:t>
          </a:r>
          <a:endParaRPr lang="es-ES"/>
        </a:p>
      </dgm:t>
    </dgm:pt>
    <dgm:pt modelId="{23F9773D-6AB8-485A-962A-4F24D9D6B2CF}" type="parTrans" cxnId="{1613B887-93C8-4524-BDB6-236BF87F3005}">
      <dgm:prSet/>
      <dgm:spPr/>
      <dgm:t>
        <a:bodyPr/>
        <a:lstStyle/>
        <a:p>
          <a:endParaRPr lang="es-ES"/>
        </a:p>
      </dgm:t>
    </dgm:pt>
    <dgm:pt modelId="{B62E5B4D-8ED0-443B-BDA0-39FDA1A0A49B}" type="sibTrans" cxnId="{1613B887-93C8-4524-BDB6-236BF87F3005}">
      <dgm:prSet/>
      <dgm:spPr/>
      <dgm:t>
        <a:bodyPr/>
        <a:lstStyle/>
        <a:p>
          <a:endParaRPr lang="es-ES"/>
        </a:p>
      </dgm:t>
    </dgm:pt>
    <dgm:pt modelId="{C9FA5720-8901-4469-A01B-086068EADC1A}">
      <dgm:prSet/>
      <dgm:spPr/>
      <dgm:t>
        <a:bodyPr/>
        <a:lstStyle/>
        <a:p>
          <a:r>
            <a:rPr lang="es-MX"/>
            <a:t>Menor estigmatización: no precisa dosis en la escuela. </a:t>
          </a:r>
          <a:endParaRPr lang="es-ES"/>
        </a:p>
      </dgm:t>
    </dgm:pt>
    <dgm:pt modelId="{9E718862-E836-4FE3-8072-683061A29B66}" type="parTrans" cxnId="{B72E73B1-8D85-451A-A08F-732F495C6E4D}">
      <dgm:prSet/>
      <dgm:spPr/>
      <dgm:t>
        <a:bodyPr/>
        <a:lstStyle/>
        <a:p>
          <a:endParaRPr lang="es-ES"/>
        </a:p>
      </dgm:t>
    </dgm:pt>
    <dgm:pt modelId="{B2CAD4CF-67F0-409A-8923-5F1D29D0AFC7}" type="sibTrans" cxnId="{B72E73B1-8D85-451A-A08F-732F495C6E4D}">
      <dgm:prSet/>
      <dgm:spPr/>
      <dgm:t>
        <a:bodyPr/>
        <a:lstStyle/>
        <a:p>
          <a:endParaRPr lang="es-ES"/>
        </a:p>
      </dgm:t>
    </dgm:pt>
    <dgm:pt modelId="{ED2B3179-F6B2-47BF-965C-CFD9B65B556D}">
      <dgm:prSet/>
      <dgm:spPr/>
      <dgm:t>
        <a:bodyPr/>
        <a:lstStyle/>
        <a:p>
          <a:r>
            <a:rPr lang="es-MX"/>
            <a:t>Menor riesgo de uso inadecuado y/o de abuso de medicación</a:t>
          </a:r>
          <a:endParaRPr lang="es-ES"/>
        </a:p>
      </dgm:t>
    </dgm:pt>
    <dgm:pt modelId="{E38D6AE7-45C9-4AB2-974B-7029DF341620}" type="parTrans" cxnId="{82CA9F57-411E-41BD-911A-B4EBAED6039E}">
      <dgm:prSet/>
      <dgm:spPr/>
      <dgm:t>
        <a:bodyPr/>
        <a:lstStyle/>
        <a:p>
          <a:endParaRPr lang="es-ES"/>
        </a:p>
      </dgm:t>
    </dgm:pt>
    <dgm:pt modelId="{8A908F39-64CA-4364-8B20-90A813A26BA4}" type="sibTrans" cxnId="{82CA9F57-411E-41BD-911A-B4EBAED6039E}">
      <dgm:prSet/>
      <dgm:spPr/>
      <dgm:t>
        <a:bodyPr/>
        <a:lstStyle/>
        <a:p>
          <a:endParaRPr lang="es-ES"/>
        </a:p>
      </dgm:t>
    </dgm:pt>
    <dgm:pt modelId="{B6DA184D-5F0D-412B-B3D3-8A35B8D00661}">
      <dgm:prSet/>
      <dgm:spPr/>
      <dgm:t>
        <a:bodyPr/>
        <a:lstStyle/>
        <a:p>
          <a:r>
            <a:rPr lang="es-MX" dirty="0"/>
            <a:t>Su desventaja es el mayor precio.</a:t>
          </a:r>
          <a:endParaRPr lang="es-ES" dirty="0"/>
        </a:p>
      </dgm:t>
    </dgm:pt>
    <dgm:pt modelId="{4BA12C2A-8F95-4AE5-838A-264DE72F24EF}" type="parTrans" cxnId="{014153D9-1391-4EFA-99B3-5E0FF45C9187}">
      <dgm:prSet/>
      <dgm:spPr/>
      <dgm:t>
        <a:bodyPr/>
        <a:lstStyle/>
        <a:p>
          <a:endParaRPr lang="es-ES"/>
        </a:p>
      </dgm:t>
    </dgm:pt>
    <dgm:pt modelId="{8BD74042-14FD-42CD-BEA5-C0DEB49057C2}" type="sibTrans" cxnId="{014153D9-1391-4EFA-99B3-5E0FF45C9187}">
      <dgm:prSet/>
      <dgm:spPr/>
      <dgm:t>
        <a:bodyPr/>
        <a:lstStyle/>
        <a:p>
          <a:endParaRPr lang="es-ES"/>
        </a:p>
      </dgm:t>
    </dgm:pt>
    <dgm:pt modelId="{5CA849AB-B73B-4691-8F02-B19B148A24F2}" type="pres">
      <dgm:prSet presAssocID="{66573890-6117-423D-8431-85BDFD20D08C}" presName="linear" presStyleCnt="0">
        <dgm:presLayoutVars>
          <dgm:animLvl val="lvl"/>
          <dgm:resizeHandles val="exact"/>
        </dgm:presLayoutVars>
      </dgm:prSet>
      <dgm:spPr/>
    </dgm:pt>
    <dgm:pt modelId="{61000E94-BD4E-4B0B-95C8-9CBB1E90D3F2}" type="pres">
      <dgm:prSet presAssocID="{3B733AE0-10D6-4F97-962B-E25D85C3451F}" presName="parentText" presStyleLbl="node1" presStyleIdx="0" presStyleCnt="2">
        <dgm:presLayoutVars>
          <dgm:chMax val="0"/>
          <dgm:bulletEnabled val="1"/>
        </dgm:presLayoutVars>
      </dgm:prSet>
      <dgm:spPr/>
    </dgm:pt>
    <dgm:pt modelId="{261A68A6-8D06-4C60-8F61-6177B988F701}" type="pres">
      <dgm:prSet presAssocID="{3B733AE0-10D6-4F97-962B-E25D85C3451F}" presName="childText" presStyleLbl="revTx" presStyleIdx="0" presStyleCnt="1">
        <dgm:presLayoutVars>
          <dgm:bulletEnabled val="1"/>
        </dgm:presLayoutVars>
      </dgm:prSet>
      <dgm:spPr/>
    </dgm:pt>
    <dgm:pt modelId="{2C78D043-C156-4D8E-BA0C-3C64E8BA61E5}" type="pres">
      <dgm:prSet presAssocID="{B6DA184D-5F0D-412B-B3D3-8A35B8D00661}" presName="parentText" presStyleLbl="node1" presStyleIdx="1" presStyleCnt="2">
        <dgm:presLayoutVars>
          <dgm:chMax val="0"/>
          <dgm:bulletEnabled val="1"/>
        </dgm:presLayoutVars>
      </dgm:prSet>
      <dgm:spPr/>
    </dgm:pt>
  </dgm:ptLst>
  <dgm:cxnLst>
    <dgm:cxn modelId="{9725415B-9245-472E-9AC4-F4FAB69702D1}" srcId="{3B733AE0-10D6-4F97-962B-E25D85C3451F}" destId="{FF327A50-D657-4221-9E01-48E6169F2666}" srcOrd="0" destOrd="0" parTransId="{BE252879-DA01-43D7-8AAF-5B38BA8F1917}" sibTransId="{D1DCE38B-B530-4B97-8370-444D221DE680}"/>
    <dgm:cxn modelId="{E9536C5E-9A6D-419B-B0CD-6CF7BE208E86}" type="presOf" srcId="{3B733AE0-10D6-4F97-962B-E25D85C3451F}" destId="{61000E94-BD4E-4B0B-95C8-9CBB1E90D3F2}" srcOrd="0" destOrd="0" presId="urn:microsoft.com/office/officeart/2005/8/layout/vList2"/>
    <dgm:cxn modelId="{D6807A46-E166-42DA-97A8-7A9B8147B456}" type="presOf" srcId="{B6DA184D-5F0D-412B-B3D3-8A35B8D00661}" destId="{2C78D043-C156-4D8E-BA0C-3C64E8BA61E5}" srcOrd="0" destOrd="0" presId="urn:microsoft.com/office/officeart/2005/8/layout/vList2"/>
    <dgm:cxn modelId="{3B078070-4B62-42C9-99FE-08848F15402B}" srcId="{66573890-6117-423D-8431-85BDFD20D08C}" destId="{3B733AE0-10D6-4F97-962B-E25D85C3451F}" srcOrd="0" destOrd="0" parTransId="{92ED6B34-7519-49AA-B015-91F387AED3A1}" sibTransId="{DD741D3A-AF0E-4A0E-8C48-646E5883DFF3}"/>
    <dgm:cxn modelId="{578BA473-16B6-4807-AFD5-178248C90D21}" type="presOf" srcId="{C9FA5720-8901-4469-A01B-086068EADC1A}" destId="{261A68A6-8D06-4C60-8F61-6177B988F701}" srcOrd="0" destOrd="2" presId="urn:microsoft.com/office/officeart/2005/8/layout/vList2"/>
    <dgm:cxn modelId="{82CA9F57-411E-41BD-911A-B4EBAED6039E}" srcId="{3B733AE0-10D6-4F97-962B-E25D85C3451F}" destId="{ED2B3179-F6B2-47BF-965C-CFD9B65B556D}" srcOrd="3" destOrd="0" parTransId="{E38D6AE7-45C9-4AB2-974B-7029DF341620}" sibTransId="{8A908F39-64CA-4364-8B20-90A813A26BA4}"/>
    <dgm:cxn modelId="{62C5177B-AAA4-4E94-9FC1-893817039AFA}" type="presOf" srcId="{3C472276-4158-4C58-BFF9-90D1DDCC4C27}" destId="{261A68A6-8D06-4C60-8F61-6177B988F701}" srcOrd="0" destOrd="1" presId="urn:microsoft.com/office/officeart/2005/8/layout/vList2"/>
    <dgm:cxn modelId="{1613B887-93C8-4524-BDB6-236BF87F3005}" srcId="{3B733AE0-10D6-4F97-962B-E25D85C3451F}" destId="{3C472276-4158-4C58-BFF9-90D1DDCC4C27}" srcOrd="1" destOrd="0" parTransId="{23F9773D-6AB8-485A-962A-4F24D9D6B2CF}" sibTransId="{B62E5B4D-8ED0-443B-BDA0-39FDA1A0A49B}"/>
    <dgm:cxn modelId="{B72E73B1-8D85-451A-A08F-732F495C6E4D}" srcId="{3B733AE0-10D6-4F97-962B-E25D85C3451F}" destId="{C9FA5720-8901-4469-A01B-086068EADC1A}" srcOrd="2" destOrd="0" parTransId="{9E718862-E836-4FE3-8072-683061A29B66}" sibTransId="{B2CAD4CF-67F0-409A-8923-5F1D29D0AFC7}"/>
    <dgm:cxn modelId="{482D3AB5-4069-4E1D-8AF8-ECCD2BB000FF}" type="presOf" srcId="{FF327A50-D657-4221-9E01-48E6169F2666}" destId="{261A68A6-8D06-4C60-8F61-6177B988F701}" srcOrd="0" destOrd="0" presId="urn:microsoft.com/office/officeart/2005/8/layout/vList2"/>
    <dgm:cxn modelId="{41BA7DD0-0613-4A31-8404-6A304F8F4A40}" type="presOf" srcId="{66573890-6117-423D-8431-85BDFD20D08C}" destId="{5CA849AB-B73B-4691-8F02-B19B148A24F2}" srcOrd="0" destOrd="0" presId="urn:microsoft.com/office/officeart/2005/8/layout/vList2"/>
    <dgm:cxn modelId="{014153D9-1391-4EFA-99B3-5E0FF45C9187}" srcId="{66573890-6117-423D-8431-85BDFD20D08C}" destId="{B6DA184D-5F0D-412B-B3D3-8A35B8D00661}" srcOrd="1" destOrd="0" parTransId="{4BA12C2A-8F95-4AE5-838A-264DE72F24EF}" sibTransId="{8BD74042-14FD-42CD-BEA5-C0DEB49057C2}"/>
    <dgm:cxn modelId="{0F903BFD-72A5-456E-A900-61117FED42D7}" type="presOf" srcId="{ED2B3179-F6B2-47BF-965C-CFD9B65B556D}" destId="{261A68A6-8D06-4C60-8F61-6177B988F701}" srcOrd="0" destOrd="3" presId="urn:microsoft.com/office/officeart/2005/8/layout/vList2"/>
    <dgm:cxn modelId="{043D09E9-4FCF-4025-95E0-AEB0291A4F8E}" type="presParOf" srcId="{5CA849AB-B73B-4691-8F02-B19B148A24F2}" destId="{61000E94-BD4E-4B0B-95C8-9CBB1E90D3F2}" srcOrd="0" destOrd="0" presId="urn:microsoft.com/office/officeart/2005/8/layout/vList2"/>
    <dgm:cxn modelId="{8D05D6C6-3019-4F78-A1FF-5192DA2E3FE3}" type="presParOf" srcId="{5CA849AB-B73B-4691-8F02-B19B148A24F2}" destId="{261A68A6-8D06-4C60-8F61-6177B988F701}" srcOrd="1" destOrd="0" presId="urn:microsoft.com/office/officeart/2005/8/layout/vList2"/>
    <dgm:cxn modelId="{6351BC9A-6CA7-412F-B6AA-164F85BAE881}" type="presParOf" srcId="{5CA849AB-B73B-4691-8F02-B19B148A24F2}" destId="{2C78D043-C156-4D8E-BA0C-3C64E8BA61E5}"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7861173E-CA3C-4703-92B0-88A96A7F9ECD}"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s-ES"/>
        </a:p>
      </dgm:t>
    </dgm:pt>
    <dgm:pt modelId="{B5F8B3A3-2261-4BF8-A685-922110472E7B}">
      <dgm:prSet/>
      <dgm:spPr/>
      <dgm:t>
        <a:bodyPr/>
        <a:lstStyle/>
        <a:p>
          <a:r>
            <a:rPr lang="es-ES"/>
            <a:t>El </a:t>
          </a:r>
          <a:r>
            <a:rPr lang="es-ES" b="1"/>
            <a:t>Metilfenidato no es efectivo en un 30% </a:t>
          </a:r>
          <a:r>
            <a:rPr lang="es-ES"/>
            <a:t>de los casos</a:t>
          </a:r>
        </a:p>
      </dgm:t>
    </dgm:pt>
    <dgm:pt modelId="{74D8F520-31D5-44C2-9934-70984A882B7B}" type="parTrans" cxnId="{20EEBB23-8816-4786-9010-212F01C94F52}">
      <dgm:prSet/>
      <dgm:spPr/>
      <dgm:t>
        <a:bodyPr/>
        <a:lstStyle/>
        <a:p>
          <a:endParaRPr lang="es-ES"/>
        </a:p>
      </dgm:t>
    </dgm:pt>
    <dgm:pt modelId="{97FFC742-2F6C-4981-8B75-F88E260F076D}" type="sibTrans" cxnId="{20EEBB23-8816-4786-9010-212F01C94F52}">
      <dgm:prSet/>
      <dgm:spPr/>
      <dgm:t>
        <a:bodyPr/>
        <a:lstStyle/>
        <a:p>
          <a:endParaRPr lang="es-ES"/>
        </a:p>
      </dgm:t>
    </dgm:pt>
    <dgm:pt modelId="{56F7151E-FAA6-438B-B9B9-1F1739683EF3}">
      <dgm:prSet/>
      <dgm:spPr/>
      <dgm:t>
        <a:bodyPr/>
        <a:lstStyle/>
        <a:p>
          <a:r>
            <a:rPr lang="es-ES"/>
            <a:t>La posibilidad de éxito cuando se cambia a un segundo agente estimulante asciende al 90% (la efectividad es muy individual de manera que un paciente puede responder a un estimulante y no a otro).</a:t>
          </a:r>
        </a:p>
      </dgm:t>
    </dgm:pt>
    <dgm:pt modelId="{EEC779F4-EECC-41FE-A469-9514396A5AFD}" type="parTrans" cxnId="{9756234F-3BE1-43BA-8072-4EFB175054D4}">
      <dgm:prSet/>
      <dgm:spPr/>
      <dgm:t>
        <a:bodyPr/>
        <a:lstStyle/>
        <a:p>
          <a:endParaRPr lang="es-ES"/>
        </a:p>
      </dgm:t>
    </dgm:pt>
    <dgm:pt modelId="{2F039173-6C23-4B2D-AEDF-F483D0927399}" type="sibTrans" cxnId="{9756234F-3BE1-43BA-8072-4EFB175054D4}">
      <dgm:prSet/>
      <dgm:spPr/>
      <dgm:t>
        <a:bodyPr/>
        <a:lstStyle/>
        <a:p>
          <a:endParaRPr lang="es-ES"/>
        </a:p>
      </dgm:t>
    </dgm:pt>
    <dgm:pt modelId="{27107B33-2653-4580-971E-B35C9C03C43F}">
      <dgm:prSet/>
      <dgm:spPr/>
      <dgm:t>
        <a:bodyPr/>
        <a:lstStyle/>
        <a:p>
          <a:r>
            <a:rPr lang="es-ES"/>
            <a:t>Un grupo significativo de menores a tratamiento con Metilfenidato no lo toleran por sus efectos secundarios (insomnio, disminución de peso, problemas de crecimiento)</a:t>
          </a:r>
        </a:p>
      </dgm:t>
    </dgm:pt>
    <dgm:pt modelId="{E13840DD-6FCE-4967-8CE0-1E6F0483AE9B}" type="parTrans" cxnId="{D7B3CC39-E28E-4297-BBBB-6E45DAFB35A6}">
      <dgm:prSet/>
      <dgm:spPr/>
      <dgm:t>
        <a:bodyPr/>
        <a:lstStyle/>
        <a:p>
          <a:endParaRPr lang="es-ES"/>
        </a:p>
      </dgm:t>
    </dgm:pt>
    <dgm:pt modelId="{804DB2E7-875E-4853-AC29-D1500F20D8DA}" type="sibTrans" cxnId="{D7B3CC39-E28E-4297-BBBB-6E45DAFB35A6}">
      <dgm:prSet/>
      <dgm:spPr/>
      <dgm:t>
        <a:bodyPr/>
        <a:lstStyle/>
        <a:p>
          <a:endParaRPr lang="es-ES"/>
        </a:p>
      </dgm:t>
    </dgm:pt>
    <dgm:pt modelId="{6A0B61C9-1552-48B6-9703-9663694A39CC}">
      <dgm:prSet/>
      <dgm:spPr/>
      <dgm:t>
        <a:bodyPr/>
        <a:lstStyle/>
        <a:p>
          <a:r>
            <a:rPr lang="es-ES"/>
            <a:t>Existen casos donde por la problemática médica y/o psiquiátrica asociada los Estimulantes están contraindicados.</a:t>
          </a:r>
        </a:p>
      </dgm:t>
    </dgm:pt>
    <dgm:pt modelId="{FEA94529-2AF6-4318-A493-582F65A9EA8C}" type="parTrans" cxnId="{95FF5B26-C8C3-415C-BD9E-CB12E79C0669}">
      <dgm:prSet/>
      <dgm:spPr/>
      <dgm:t>
        <a:bodyPr/>
        <a:lstStyle/>
        <a:p>
          <a:endParaRPr lang="es-ES"/>
        </a:p>
      </dgm:t>
    </dgm:pt>
    <dgm:pt modelId="{E1714D94-7A37-48B4-90AC-99B0525F214D}" type="sibTrans" cxnId="{95FF5B26-C8C3-415C-BD9E-CB12E79C0669}">
      <dgm:prSet/>
      <dgm:spPr/>
      <dgm:t>
        <a:bodyPr/>
        <a:lstStyle/>
        <a:p>
          <a:endParaRPr lang="es-ES"/>
        </a:p>
      </dgm:t>
    </dgm:pt>
    <dgm:pt modelId="{4F4F7035-B588-4225-A434-D2F95C09FEE9}" type="pres">
      <dgm:prSet presAssocID="{7861173E-CA3C-4703-92B0-88A96A7F9ECD}" presName="diagram" presStyleCnt="0">
        <dgm:presLayoutVars>
          <dgm:dir/>
          <dgm:resizeHandles val="exact"/>
        </dgm:presLayoutVars>
      </dgm:prSet>
      <dgm:spPr/>
    </dgm:pt>
    <dgm:pt modelId="{12BB181B-2C95-4874-A708-2DCEDBDA28B6}" type="pres">
      <dgm:prSet presAssocID="{B5F8B3A3-2261-4BF8-A685-922110472E7B}" presName="node" presStyleLbl="node1" presStyleIdx="0" presStyleCnt="4">
        <dgm:presLayoutVars>
          <dgm:bulletEnabled val="1"/>
        </dgm:presLayoutVars>
      </dgm:prSet>
      <dgm:spPr/>
    </dgm:pt>
    <dgm:pt modelId="{AE834243-657E-45C3-A19C-295040F45050}" type="pres">
      <dgm:prSet presAssocID="{97FFC742-2F6C-4981-8B75-F88E260F076D}" presName="sibTrans" presStyleCnt="0"/>
      <dgm:spPr/>
    </dgm:pt>
    <dgm:pt modelId="{71F2C783-C5B8-4B45-BE8E-B1C7310B40C5}" type="pres">
      <dgm:prSet presAssocID="{56F7151E-FAA6-438B-B9B9-1F1739683EF3}" presName="node" presStyleLbl="node1" presStyleIdx="1" presStyleCnt="4">
        <dgm:presLayoutVars>
          <dgm:bulletEnabled val="1"/>
        </dgm:presLayoutVars>
      </dgm:prSet>
      <dgm:spPr/>
    </dgm:pt>
    <dgm:pt modelId="{B8B706C6-6B23-4225-9443-C39F11A67DF3}" type="pres">
      <dgm:prSet presAssocID="{2F039173-6C23-4B2D-AEDF-F483D0927399}" presName="sibTrans" presStyleCnt="0"/>
      <dgm:spPr/>
    </dgm:pt>
    <dgm:pt modelId="{39310840-FD12-4C9D-A22D-16764936900B}" type="pres">
      <dgm:prSet presAssocID="{27107B33-2653-4580-971E-B35C9C03C43F}" presName="node" presStyleLbl="node1" presStyleIdx="2" presStyleCnt="4">
        <dgm:presLayoutVars>
          <dgm:bulletEnabled val="1"/>
        </dgm:presLayoutVars>
      </dgm:prSet>
      <dgm:spPr/>
    </dgm:pt>
    <dgm:pt modelId="{019BAE4E-DDAD-442E-B435-180960292843}" type="pres">
      <dgm:prSet presAssocID="{804DB2E7-875E-4853-AC29-D1500F20D8DA}" presName="sibTrans" presStyleCnt="0"/>
      <dgm:spPr/>
    </dgm:pt>
    <dgm:pt modelId="{4BAABA21-3E68-4F1C-959B-A74C950C96F5}" type="pres">
      <dgm:prSet presAssocID="{6A0B61C9-1552-48B6-9703-9663694A39CC}" presName="node" presStyleLbl="node1" presStyleIdx="3" presStyleCnt="4">
        <dgm:presLayoutVars>
          <dgm:bulletEnabled val="1"/>
        </dgm:presLayoutVars>
      </dgm:prSet>
      <dgm:spPr/>
    </dgm:pt>
  </dgm:ptLst>
  <dgm:cxnLst>
    <dgm:cxn modelId="{20EEBB23-8816-4786-9010-212F01C94F52}" srcId="{7861173E-CA3C-4703-92B0-88A96A7F9ECD}" destId="{B5F8B3A3-2261-4BF8-A685-922110472E7B}" srcOrd="0" destOrd="0" parTransId="{74D8F520-31D5-44C2-9934-70984A882B7B}" sibTransId="{97FFC742-2F6C-4981-8B75-F88E260F076D}"/>
    <dgm:cxn modelId="{95FF5B26-C8C3-415C-BD9E-CB12E79C0669}" srcId="{7861173E-CA3C-4703-92B0-88A96A7F9ECD}" destId="{6A0B61C9-1552-48B6-9703-9663694A39CC}" srcOrd="3" destOrd="0" parTransId="{FEA94529-2AF6-4318-A493-582F65A9EA8C}" sibTransId="{E1714D94-7A37-48B4-90AC-99B0525F214D}"/>
    <dgm:cxn modelId="{D7B3CC39-E28E-4297-BBBB-6E45DAFB35A6}" srcId="{7861173E-CA3C-4703-92B0-88A96A7F9ECD}" destId="{27107B33-2653-4580-971E-B35C9C03C43F}" srcOrd="2" destOrd="0" parTransId="{E13840DD-6FCE-4967-8CE0-1E6F0483AE9B}" sibTransId="{804DB2E7-875E-4853-AC29-D1500F20D8DA}"/>
    <dgm:cxn modelId="{B5755662-B81F-428D-B653-EE02A2058E99}" type="presOf" srcId="{6A0B61C9-1552-48B6-9703-9663694A39CC}" destId="{4BAABA21-3E68-4F1C-959B-A74C950C96F5}" srcOrd="0" destOrd="0" presId="urn:microsoft.com/office/officeart/2005/8/layout/default"/>
    <dgm:cxn modelId="{9756234F-3BE1-43BA-8072-4EFB175054D4}" srcId="{7861173E-CA3C-4703-92B0-88A96A7F9ECD}" destId="{56F7151E-FAA6-438B-B9B9-1F1739683EF3}" srcOrd="1" destOrd="0" parTransId="{EEC779F4-EECC-41FE-A469-9514396A5AFD}" sibTransId="{2F039173-6C23-4B2D-AEDF-F483D0927399}"/>
    <dgm:cxn modelId="{DD11F873-8313-4928-88B2-A1A9162432F1}" type="presOf" srcId="{27107B33-2653-4580-971E-B35C9C03C43F}" destId="{39310840-FD12-4C9D-A22D-16764936900B}" srcOrd="0" destOrd="0" presId="urn:microsoft.com/office/officeart/2005/8/layout/default"/>
    <dgm:cxn modelId="{B3AC62B2-E247-4B81-AF4E-27B461AF57BB}" type="presOf" srcId="{B5F8B3A3-2261-4BF8-A685-922110472E7B}" destId="{12BB181B-2C95-4874-A708-2DCEDBDA28B6}" srcOrd="0" destOrd="0" presId="urn:microsoft.com/office/officeart/2005/8/layout/default"/>
    <dgm:cxn modelId="{6D2922C0-91FD-47A1-A821-2AC19A375237}" type="presOf" srcId="{56F7151E-FAA6-438B-B9B9-1F1739683EF3}" destId="{71F2C783-C5B8-4B45-BE8E-B1C7310B40C5}" srcOrd="0" destOrd="0" presId="urn:microsoft.com/office/officeart/2005/8/layout/default"/>
    <dgm:cxn modelId="{BB0F53DF-1107-463C-A089-B452462DB399}" type="presOf" srcId="{7861173E-CA3C-4703-92B0-88A96A7F9ECD}" destId="{4F4F7035-B588-4225-A434-D2F95C09FEE9}" srcOrd="0" destOrd="0" presId="urn:microsoft.com/office/officeart/2005/8/layout/default"/>
    <dgm:cxn modelId="{AFC79D18-1145-434B-94D4-64974830198D}" type="presParOf" srcId="{4F4F7035-B588-4225-A434-D2F95C09FEE9}" destId="{12BB181B-2C95-4874-A708-2DCEDBDA28B6}" srcOrd="0" destOrd="0" presId="urn:microsoft.com/office/officeart/2005/8/layout/default"/>
    <dgm:cxn modelId="{03D974F1-6EDD-4AB2-9803-4C9DD495CD42}" type="presParOf" srcId="{4F4F7035-B588-4225-A434-D2F95C09FEE9}" destId="{AE834243-657E-45C3-A19C-295040F45050}" srcOrd="1" destOrd="0" presId="urn:microsoft.com/office/officeart/2005/8/layout/default"/>
    <dgm:cxn modelId="{AAAE4719-C702-4169-A5B5-F8A84FC41A18}" type="presParOf" srcId="{4F4F7035-B588-4225-A434-D2F95C09FEE9}" destId="{71F2C783-C5B8-4B45-BE8E-B1C7310B40C5}" srcOrd="2" destOrd="0" presId="urn:microsoft.com/office/officeart/2005/8/layout/default"/>
    <dgm:cxn modelId="{3E422EA4-2A49-4EE7-8804-8AC2B414F3DB}" type="presParOf" srcId="{4F4F7035-B588-4225-A434-D2F95C09FEE9}" destId="{B8B706C6-6B23-4225-9443-C39F11A67DF3}" srcOrd="3" destOrd="0" presId="urn:microsoft.com/office/officeart/2005/8/layout/default"/>
    <dgm:cxn modelId="{04A17B91-A0E0-4E76-ABE4-740E0BD5D954}" type="presParOf" srcId="{4F4F7035-B588-4225-A434-D2F95C09FEE9}" destId="{39310840-FD12-4C9D-A22D-16764936900B}" srcOrd="4" destOrd="0" presId="urn:microsoft.com/office/officeart/2005/8/layout/default"/>
    <dgm:cxn modelId="{54614E0B-35D7-41BC-84C5-203D0B4DB8DD}" type="presParOf" srcId="{4F4F7035-B588-4225-A434-D2F95C09FEE9}" destId="{019BAE4E-DDAD-442E-B435-180960292843}" srcOrd="5" destOrd="0" presId="urn:microsoft.com/office/officeart/2005/8/layout/default"/>
    <dgm:cxn modelId="{E39122F1-47A6-4703-9F30-0C1C47925C0C}" type="presParOf" srcId="{4F4F7035-B588-4225-A434-D2F95C09FEE9}" destId="{4BAABA21-3E68-4F1C-959B-A74C950C96F5}"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72527EE9-9216-4A53-94DD-48502F4535C6}"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s-ES"/>
        </a:p>
      </dgm:t>
    </dgm:pt>
    <dgm:pt modelId="{C7A56AD8-D6CE-47F9-90F7-0DF311D27456}">
      <dgm:prSet custT="1"/>
      <dgm:spPr/>
      <dgm:t>
        <a:bodyPr/>
        <a:lstStyle/>
        <a:p>
          <a:r>
            <a:rPr lang="es-ES" sz="2400" b="1" dirty="0"/>
            <a:t>Disminución del apetito</a:t>
          </a:r>
        </a:p>
      </dgm:t>
    </dgm:pt>
    <dgm:pt modelId="{CBB8F05B-0D58-4B5B-B693-C982C2827D7E}" type="parTrans" cxnId="{FD1E532D-61D4-44FB-9038-04FF5ECCE110}">
      <dgm:prSet/>
      <dgm:spPr/>
      <dgm:t>
        <a:bodyPr/>
        <a:lstStyle/>
        <a:p>
          <a:endParaRPr lang="es-ES"/>
        </a:p>
      </dgm:t>
    </dgm:pt>
    <dgm:pt modelId="{C25EE3CD-CF38-4B99-98A1-AA187907E88A}" type="sibTrans" cxnId="{FD1E532D-61D4-44FB-9038-04FF5ECCE110}">
      <dgm:prSet/>
      <dgm:spPr/>
      <dgm:t>
        <a:bodyPr/>
        <a:lstStyle/>
        <a:p>
          <a:endParaRPr lang="es-ES"/>
        </a:p>
      </dgm:t>
    </dgm:pt>
    <dgm:pt modelId="{3BCF0088-F70C-4CAB-9CC9-005CCCCE3332}">
      <dgm:prSet custT="1"/>
      <dgm:spPr/>
      <dgm:t>
        <a:bodyPr/>
        <a:lstStyle/>
        <a:p>
          <a:r>
            <a:rPr lang="es-ES" sz="2400" b="1" dirty="0"/>
            <a:t>Trastornos del sueño</a:t>
          </a:r>
        </a:p>
      </dgm:t>
    </dgm:pt>
    <dgm:pt modelId="{42C08F54-59FC-4CF1-AAB5-6CE1551EA053}" type="parTrans" cxnId="{30B5704F-1D65-4F56-9DED-B168F2E75A31}">
      <dgm:prSet/>
      <dgm:spPr/>
      <dgm:t>
        <a:bodyPr/>
        <a:lstStyle/>
        <a:p>
          <a:endParaRPr lang="es-ES"/>
        </a:p>
      </dgm:t>
    </dgm:pt>
    <dgm:pt modelId="{060B27E7-B20B-4F4D-9476-E7C50773148B}" type="sibTrans" cxnId="{30B5704F-1D65-4F56-9DED-B168F2E75A31}">
      <dgm:prSet/>
      <dgm:spPr/>
      <dgm:t>
        <a:bodyPr/>
        <a:lstStyle/>
        <a:p>
          <a:endParaRPr lang="es-ES"/>
        </a:p>
      </dgm:t>
    </dgm:pt>
    <dgm:pt modelId="{77E3711E-AA9E-475E-8C69-A8F297B5045D}">
      <dgm:prSet custT="1"/>
      <dgm:spPr/>
      <dgm:t>
        <a:bodyPr/>
        <a:lstStyle/>
        <a:p>
          <a:r>
            <a:rPr lang="es-ES" sz="2000" dirty="0"/>
            <a:t>suele ceder tras 1-2 meses de tratamiento  </a:t>
          </a:r>
          <a:r>
            <a:rPr lang="es-ES" sz="2000" dirty="0">
              <a:sym typeface="Wingdings" panose="05000000000000000000" pitchFamily="2" charset="2"/>
            </a:rPr>
            <a:t></a:t>
          </a:r>
          <a:r>
            <a:rPr lang="es-ES" sz="2000" dirty="0"/>
            <a:t> dar con/tras comida</a:t>
          </a:r>
          <a:r>
            <a:rPr lang="es-ES" sz="1800" dirty="0"/>
            <a:t>s</a:t>
          </a:r>
          <a:endParaRPr lang="es-ES" sz="1700" dirty="0"/>
        </a:p>
      </dgm:t>
    </dgm:pt>
    <dgm:pt modelId="{A2C1FAF8-20AB-4B45-B5DD-38F6DC05CA57}" type="parTrans" cxnId="{090FDFC0-2778-4942-B312-5E60FE247601}">
      <dgm:prSet/>
      <dgm:spPr/>
      <dgm:t>
        <a:bodyPr/>
        <a:lstStyle/>
        <a:p>
          <a:endParaRPr lang="es-ES"/>
        </a:p>
      </dgm:t>
    </dgm:pt>
    <dgm:pt modelId="{80E6AEEE-F42E-4909-B7E5-D29CB8BB1D40}" type="sibTrans" cxnId="{090FDFC0-2778-4942-B312-5E60FE247601}">
      <dgm:prSet/>
      <dgm:spPr/>
      <dgm:t>
        <a:bodyPr/>
        <a:lstStyle/>
        <a:p>
          <a:endParaRPr lang="es-ES"/>
        </a:p>
      </dgm:t>
    </dgm:pt>
    <dgm:pt modelId="{357493AC-C806-4DC7-9064-419B83151EB1}">
      <dgm:prSet custT="1"/>
      <dgm:spPr/>
      <dgm:t>
        <a:bodyPr/>
        <a:lstStyle/>
        <a:p>
          <a:r>
            <a:rPr lang="es-ES" sz="2400" dirty="0"/>
            <a:t>Efecto rebote.</a:t>
          </a:r>
        </a:p>
      </dgm:t>
    </dgm:pt>
    <dgm:pt modelId="{1F69BF52-36D2-4AE8-899C-B7FC43C4C211}" type="parTrans" cxnId="{F1A6AA9B-D358-45B4-863B-F6B835CACD35}">
      <dgm:prSet/>
      <dgm:spPr/>
      <dgm:t>
        <a:bodyPr/>
        <a:lstStyle/>
        <a:p>
          <a:endParaRPr lang="es-ES"/>
        </a:p>
      </dgm:t>
    </dgm:pt>
    <dgm:pt modelId="{811A5E36-16F2-4CB5-991C-4114DF93CB1B}" type="sibTrans" cxnId="{F1A6AA9B-D358-45B4-863B-F6B835CACD35}">
      <dgm:prSet/>
      <dgm:spPr/>
      <dgm:t>
        <a:bodyPr/>
        <a:lstStyle/>
        <a:p>
          <a:endParaRPr lang="es-ES"/>
        </a:p>
      </dgm:t>
    </dgm:pt>
    <dgm:pt modelId="{BE947902-6FB9-480C-9E2F-637DD4D4FDF1}">
      <dgm:prSet custT="1"/>
      <dgm:spPr/>
      <dgm:t>
        <a:bodyPr/>
        <a:lstStyle/>
        <a:p>
          <a:r>
            <a:rPr lang="es-ES" sz="2000" dirty="0"/>
            <a:t>formulación retardada/ dar dosis pm.</a:t>
          </a:r>
          <a:endParaRPr lang="es-ES" sz="1700" dirty="0"/>
        </a:p>
      </dgm:t>
    </dgm:pt>
    <dgm:pt modelId="{E52AA1F3-F0F2-4179-B00B-3BF122299DB7}" type="parTrans" cxnId="{9B4018EE-EFE3-46E0-98B1-631EF0EC296C}">
      <dgm:prSet/>
      <dgm:spPr/>
      <dgm:t>
        <a:bodyPr/>
        <a:lstStyle/>
        <a:p>
          <a:endParaRPr lang="es-ES"/>
        </a:p>
      </dgm:t>
    </dgm:pt>
    <dgm:pt modelId="{D046372C-7ABB-47AC-B180-61D04BC69BAC}" type="sibTrans" cxnId="{9B4018EE-EFE3-46E0-98B1-631EF0EC296C}">
      <dgm:prSet/>
      <dgm:spPr/>
      <dgm:t>
        <a:bodyPr/>
        <a:lstStyle/>
        <a:p>
          <a:endParaRPr lang="es-ES"/>
        </a:p>
      </dgm:t>
    </dgm:pt>
    <dgm:pt modelId="{AAF2787A-126D-451A-B0B9-0C7229430864}">
      <dgm:prSet custT="1"/>
      <dgm:spPr/>
      <dgm:t>
        <a:bodyPr/>
        <a:lstStyle/>
        <a:p>
          <a:r>
            <a:rPr lang="es-ES" sz="2400" b="1" dirty="0"/>
            <a:t>Cefaleas</a:t>
          </a:r>
          <a:r>
            <a:rPr lang="es-ES" sz="2400" dirty="0"/>
            <a:t> </a:t>
          </a:r>
        </a:p>
      </dgm:t>
    </dgm:pt>
    <dgm:pt modelId="{619592FF-E7D6-44C1-9C03-A442EB4A2C25}" type="parTrans" cxnId="{91DEF8E4-219C-4C00-87F1-791E7E7A0C90}">
      <dgm:prSet/>
      <dgm:spPr/>
      <dgm:t>
        <a:bodyPr/>
        <a:lstStyle/>
        <a:p>
          <a:endParaRPr lang="es-ES"/>
        </a:p>
      </dgm:t>
    </dgm:pt>
    <dgm:pt modelId="{60ABCFED-1FA3-4DE0-B288-DAD96003C4E4}" type="sibTrans" cxnId="{91DEF8E4-219C-4C00-87F1-791E7E7A0C90}">
      <dgm:prSet/>
      <dgm:spPr/>
      <dgm:t>
        <a:bodyPr/>
        <a:lstStyle/>
        <a:p>
          <a:endParaRPr lang="es-ES"/>
        </a:p>
      </dgm:t>
    </dgm:pt>
    <dgm:pt modelId="{EF290FDC-43C1-4902-A17D-D9A6DA1D7B95}">
      <dgm:prSet custT="1"/>
      <dgm:spPr/>
      <dgm:t>
        <a:bodyPr/>
        <a:lstStyle/>
        <a:p>
          <a:r>
            <a:rPr lang="es-ES" sz="1700" dirty="0"/>
            <a:t> </a:t>
          </a:r>
          <a:r>
            <a:rPr lang="es-ES" sz="2000" dirty="0"/>
            <a:t>reducir dosis/ valorar placebo.</a:t>
          </a:r>
          <a:endParaRPr lang="es-ES" sz="1700" dirty="0"/>
        </a:p>
      </dgm:t>
    </dgm:pt>
    <dgm:pt modelId="{28BD269D-CA71-464E-AF7D-CE5D818E822D}" type="parTrans" cxnId="{D224A9E6-20D8-4D2B-8419-B3C855EEA859}">
      <dgm:prSet/>
      <dgm:spPr/>
      <dgm:t>
        <a:bodyPr/>
        <a:lstStyle/>
        <a:p>
          <a:endParaRPr lang="es-ES"/>
        </a:p>
      </dgm:t>
    </dgm:pt>
    <dgm:pt modelId="{844E29E2-EDC6-411D-A432-74258E23888D}" type="sibTrans" cxnId="{D224A9E6-20D8-4D2B-8419-B3C855EEA859}">
      <dgm:prSet/>
      <dgm:spPr/>
      <dgm:t>
        <a:bodyPr/>
        <a:lstStyle/>
        <a:p>
          <a:endParaRPr lang="es-ES"/>
        </a:p>
      </dgm:t>
    </dgm:pt>
    <dgm:pt modelId="{EB7A61E6-D702-4E0D-B0A9-E611712D297D}">
      <dgm:prSet custT="1"/>
      <dgm:spPr/>
      <dgm:t>
        <a:bodyPr/>
        <a:lstStyle/>
        <a:p>
          <a:r>
            <a:rPr lang="es-ES" sz="2400" dirty="0"/>
            <a:t>Síntomas gastrointestinales</a:t>
          </a:r>
        </a:p>
      </dgm:t>
    </dgm:pt>
    <dgm:pt modelId="{B266DD98-93FA-4546-8D31-DA1CCBA0FD9D}" type="parTrans" cxnId="{A4889C99-D389-49CE-A42D-58F41233D83A}">
      <dgm:prSet/>
      <dgm:spPr/>
      <dgm:t>
        <a:bodyPr/>
        <a:lstStyle/>
        <a:p>
          <a:endParaRPr lang="es-ES"/>
        </a:p>
      </dgm:t>
    </dgm:pt>
    <dgm:pt modelId="{D1D4E7A4-4DF2-43F5-B913-6C6AE254BD95}" type="sibTrans" cxnId="{A4889C99-D389-49CE-A42D-58F41233D83A}">
      <dgm:prSet/>
      <dgm:spPr/>
      <dgm:t>
        <a:bodyPr/>
        <a:lstStyle/>
        <a:p>
          <a:endParaRPr lang="es-ES"/>
        </a:p>
      </dgm:t>
    </dgm:pt>
    <dgm:pt modelId="{773E10BF-4DE8-4A29-AF9D-F6127D340A1F}">
      <dgm:prSet custT="1"/>
      <dgm:spPr/>
      <dgm:t>
        <a:bodyPr/>
        <a:lstStyle/>
        <a:p>
          <a:r>
            <a:rPr lang="es-ES" sz="1800" b="0" u="none" dirty="0"/>
            <a:t>dolor abdominal. </a:t>
          </a:r>
        </a:p>
      </dgm:t>
    </dgm:pt>
    <dgm:pt modelId="{B1EFA17F-2337-4698-B8A8-1D6778B600C7}" type="parTrans" cxnId="{E6B56ACA-725A-4A80-851E-D03A2514D4B5}">
      <dgm:prSet/>
      <dgm:spPr/>
      <dgm:t>
        <a:bodyPr/>
        <a:lstStyle/>
        <a:p>
          <a:endParaRPr lang="es-ES"/>
        </a:p>
      </dgm:t>
    </dgm:pt>
    <dgm:pt modelId="{5F0A0739-DB08-401E-814D-604AC56DE6D6}" type="sibTrans" cxnId="{E6B56ACA-725A-4A80-851E-D03A2514D4B5}">
      <dgm:prSet/>
      <dgm:spPr/>
      <dgm:t>
        <a:bodyPr/>
        <a:lstStyle/>
        <a:p>
          <a:endParaRPr lang="es-ES"/>
        </a:p>
      </dgm:t>
    </dgm:pt>
    <dgm:pt modelId="{3C6278FF-177D-41E6-B438-8AC7C355CF9C}">
      <dgm:prSet custT="1"/>
      <dgm:spPr/>
      <dgm:t>
        <a:bodyPr/>
        <a:lstStyle/>
        <a:p>
          <a:r>
            <a:rPr lang="es-ES" sz="1800" dirty="0"/>
            <a:t>Nauseas.</a:t>
          </a:r>
          <a:endParaRPr lang="es-ES" sz="2000" dirty="0"/>
        </a:p>
      </dgm:t>
    </dgm:pt>
    <dgm:pt modelId="{547B645D-1876-4B63-8EE4-43FEAE1A267A}" type="parTrans" cxnId="{4C5295E6-7B9B-49D1-A32C-16E80835639C}">
      <dgm:prSet/>
      <dgm:spPr/>
      <dgm:t>
        <a:bodyPr/>
        <a:lstStyle/>
        <a:p>
          <a:endParaRPr lang="es-ES"/>
        </a:p>
      </dgm:t>
    </dgm:pt>
    <dgm:pt modelId="{63DD10DA-4159-486E-A4FA-B2D318F86D9F}" type="sibTrans" cxnId="{4C5295E6-7B9B-49D1-A32C-16E80835639C}">
      <dgm:prSet/>
      <dgm:spPr/>
      <dgm:t>
        <a:bodyPr/>
        <a:lstStyle/>
        <a:p>
          <a:endParaRPr lang="es-ES"/>
        </a:p>
      </dgm:t>
    </dgm:pt>
    <dgm:pt modelId="{50F21DCD-DC05-428F-AB17-5C52384ABBB5}">
      <dgm:prSet custT="1"/>
      <dgm:spPr/>
      <dgm:t>
        <a:bodyPr/>
        <a:lstStyle/>
        <a:p>
          <a:r>
            <a:rPr lang="es-ES" sz="2000" dirty="0"/>
            <a:t>Insomnio de conciliación.</a:t>
          </a:r>
          <a:endParaRPr lang="es-ES" sz="2400" b="1" dirty="0"/>
        </a:p>
      </dgm:t>
    </dgm:pt>
    <dgm:pt modelId="{E784F1F9-2FC2-4580-B4EC-55A9479C9063}" type="parTrans" cxnId="{A424BB37-7C4D-49B7-9F19-50A1FE923674}">
      <dgm:prSet/>
      <dgm:spPr/>
      <dgm:t>
        <a:bodyPr/>
        <a:lstStyle/>
        <a:p>
          <a:endParaRPr lang="es-ES"/>
        </a:p>
      </dgm:t>
    </dgm:pt>
    <dgm:pt modelId="{711FDCDB-F868-473A-BA69-8B878A8AE41A}" type="sibTrans" cxnId="{A424BB37-7C4D-49B7-9F19-50A1FE923674}">
      <dgm:prSet/>
      <dgm:spPr/>
      <dgm:t>
        <a:bodyPr/>
        <a:lstStyle/>
        <a:p>
          <a:endParaRPr lang="es-ES"/>
        </a:p>
      </dgm:t>
    </dgm:pt>
    <dgm:pt modelId="{5DF304DF-5B16-40A6-98F6-7DD8F3E166BC}" type="pres">
      <dgm:prSet presAssocID="{72527EE9-9216-4A53-94DD-48502F4535C6}" presName="linear" presStyleCnt="0">
        <dgm:presLayoutVars>
          <dgm:dir/>
          <dgm:animLvl val="lvl"/>
          <dgm:resizeHandles val="exact"/>
        </dgm:presLayoutVars>
      </dgm:prSet>
      <dgm:spPr/>
    </dgm:pt>
    <dgm:pt modelId="{DB5FD807-2D24-4C46-A7F4-0536743E5DB6}" type="pres">
      <dgm:prSet presAssocID="{C7A56AD8-D6CE-47F9-90F7-0DF311D27456}" presName="parentLin" presStyleCnt="0"/>
      <dgm:spPr/>
    </dgm:pt>
    <dgm:pt modelId="{DBC8F81C-FB61-4C1B-9A20-3CB13ED03C26}" type="pres">
      <dgm:prSet presAssocID="{C7A56AD8-D6CE-47F9-90F7-0DF311D27456}" presName="parentLeftMargin" presStyleLbl="node1" presStyleIdx="0" presStyleCnt="5"/>
      <dgm:spPr/>
    </dgm:pt>
    <dgm:pt modelId="{C1605993-B987-445A-99E0-0D7CF8DCB6A1}" type="pres">
      <dgm:prSet presAssocID="{C7A56AD8-D6CE-47F9-90F7-0DF311D27456}" presName="parentText" presStyleLbl="node1" presStyleIdx="0" presStyleCnt="5" custLinFactNeighborX="-10537" custLinFactNeighborY="-4277">
        <dgm:presLayoutVars>
          <dgm:chMax val="0"/>
          <dgm:bulletEnabled val="1"/>
        </dgm:presLayoutVars>
      </dgm:prSet>
      <dgm:spPr/>
    </dgm:pt>
    <dgm:pt modelId="{A61DB525-3F4C-4DAD-A347-DF4149F490AB}" type="pres">
      <dgm:prSet presAssocID="{C7A56AD8-D6CE-47F9-90F7-0DF311D27456}" presName="negativeSpace" presStyleCnt="0"/>
      <dgm:spPr/>
    </dgm:pt>
    <dgm:pt modelId="{151C1280-42B6-4A33-9BCA-E7F283F24A22}" type="pres">
      <dgm:prSet presAssocID="{C7A56AD8-D6CE-47F9-90F7-0DF311D27456}" presName="childText" presStyleLbl="conFgAcc1" presStyleIdx="0" presStyleCnt="5">
        <dgm:presLayoutVars>
          <dgm:bulletEnabled val="1"/>
        </dgm:presLayoutVars>
      </dgm:prSet>
      <dgm:spPr/>
    </dgm:pt>
    <dgm:pt modelId="{B5FFE4DD-91DE-47B2-B665-DC2DA133923E}" type="pres">
      <dgm:prSet presAssocID="{C25EE3CD-CF38-4B99-98A1-AA187907E88A}" presName="spaceBetweenRectangles" presStyleCnt="0"/>
      <dgm:spPr/>
    </dgm:pt>
    <dgm:pt modelId="{D83B2639-3ECD-4157-9E17-8E1DE3A5EF7E}" type="pres">
      <dgm:prSet presAssocID="{3BCF0088-F70C-4CAB-9CC9-005CCCCE3332}" presName="parentLin" presStyleCnt="0"/>
      <dgm:spPr/>
    </dgm:pt>
    <dgm:pt modelId="{5A3D31DC-5745-4C58-91E2-205C47A7E96A}" type="pres">
      <dgm:prSet presAssocID="{3BCF0088-F70C-4CAB-9CC9-005CCCCE3332}" presName="parentLeftMargin" presStyleLbl="node1" presStyleIdx="0" presStyleCnt="5"/>
      <dgm:spPr/>
    </dgm:pt>
    <dgm:pt modelId="{9B8CD928-50C5-43BE-B858-97C9E1302A6C}" type="pres">
      <dgm:prSet presAssocID="{3BCF0088-F70C-4CAB-9CC9-005CCCCE3332}" presName="parentText" presStyleLbl="node1" presStyleIdx="1" presStyleCnt="5">
        <dgm:presLayoutVars>
          <dgm:chMax val="0"/>
          <dgm:bulletEnabled val="1"/>
        </dgm:presLayoutVars>
      </dgm:prSet>
      <dgm:spPr/>
    </dgm:pt>
    <dgm:pt modelId="{9DCE2B28-E74D-431C-8C9D-97D0FE66B8F4}" type="pres">
      <dgm:prSet presAssocID="{3BCF0088-F70C-4CAB-9CC9-005CCCCE3332}" presName="negativeSpace" presStyleCnt="0"/>
      <dgm:spPr/>
    </dgm:pt>
    <dgm:pt modelId="{3AEC8ABC-CA7C-42C2-9310-AF42A31EFAF2}" type="pres">
      <dgm:prSet presAssocID="{3BCF0088-F70C-4CAB-9CC9-005CCCCE3332}" presName="childText" presStyleLbl="conFgAcc1" presStyleIdx="1" presStyleCnt="5">
        <dgm:presLayoutVars>
          <dgm:bulletEnabled val="1"/>
        </dgm:presLayoutVars>
      </dgm:prSet>
      <dgm:spPr/>
    </dgm:pt>
    <dgm:pt modelId="{D8BF8540-8439-4301-B864-FA1417BF38C8}" type="pres">
      <dgm:prSet presAssocID="{060B27E7-B20B-4F4D-9476-E7C50773148B}" presName="spaceBetweenRectangles" presStyleCnt="0"/>
      <dgm:spPr/>
    </dgm:pt>
    <dgm:pt modelId="{10D051AD-7817-4C69-844D-6AE50980D43C}" type="pres">
      <dgm:prSet presAssocID="{357493AC-C806-4DC7-9064-419B83151EB1}" presName="parentLin" presStyleCnt="0"/>
      <dgm:spPr/>
    </dgm:pt>
    <dgm:pt modelId="{75D34876-AAFA-4308-A080-7E301DF42AA4}" type="pres">
      <dgm:prSet presAssocID="{357493AC-C806-4DC7-9064-419B83151EB1}" presName="parentLeftMargin" presStyleLbl="node1" presStyleIdx="1" presStyleCnt="5"/>
      <dgm:spPr/>
    </dgm:pt>
    <dgm:pt modelId="{9403EA1F-6581-4628-BED2-862726EDFE7E}" type="pres">
      <dgm:prSet presAssocID="{357493AC-C806-4DC7-9064-419B83151EB1}" presName="parentText" presStyleLbl="node1" presStyleIdx="2" presStyleCnt="5">
        <dgm:presLayoutVars>
          <dgm:chMax val="0"/>
          <dgm:bulletEnabled val="1"/>
        </dgm:presLayoutVars>
      </dgm:prSet>
      <dgm:spPr/>
    </dgm:pt>
    <dgm:pt modelId="{78EAEDBA-8D1E-4EEB-A3E4-CAF247938376}" type="pres">
      <dgm:prSet presAssocID="{357493AC-C806-4DC7-9064-419B83151EB1}" presName="negativeSpace" presStyleCnt="0"/>
      <dgm:spPr/>
    </dgm:pt>
    <dgm:pt modelId="{90578B99-96E3-45C5-BDDB-A0B795139268}" type="pres">
      <dgm:prSet presAssocID="{357493AC-C806-4DC7-9064-419B83151EB1}" presName="childText" presStyleLbl="conFgAcc1" presStyleIdx="2" presStyleCnt="5">
        <dgm:presLayoutVars>
          <dgm:bulletEnabled val="1"/>
        </dgm:presLayoutVars>
      </dgm:prSet>
      <dgm:spPr/>
    </dgm:pt>
    <dgm:pt modelId="{A25700C4-9A47-451A-B878-3F1B8569BCEE}" type="pres">
      <dgm:prSet presAssocID="{811A5E36-16F2-4CB5-991C-4114DF93CB1B}" presName="spaceBetweenRectangles" presStyleCnt="0"/>
      <dgm:spPr/>
    </dgm:pt>
    <dgm:pt modelId="{E30FFAC6-F9ED-4CB5-8203-46B6574F196E}" type="pres">
      <dgm:prSet presAssocID="{AAF2787A-126D-451A-B0B9-0C7229430864}" presName="parentLin" presStyleCnt="0"/>
      <dgm:spPr/>
    </dgm:pt>
    <dgm:pt modelId="{815E8896-AA86-41AD-AFB9-F92E599B41F2}" type="pres">
      <dgm:prSet presAssocID="{AAF2787A-126D-451A-B0B9-0C7229430864}" presName="parentLeftMargin" presStyleLbl="node1" presStyleIdx="2" presStyleCnt="5"/>
      <dgm:spPr/>
    </dgm:pt>
    <dgm:pt modelId="{F02EF215-1854-48A6-9E70-EFE05D8F4008}" type="pres">
      <dgm:prSet presAssocID="{AAF2787A-126D-451A-B0B9-0C7229430864}" presName="parentText" presStyleLbl="node1" presStyleIdx="3" presStyleCnt="5">
        <dgm:presLayoutVars>
          <dgm:chMax val="0"/>
          <dgm:bulletEnabled val="1"/>
        </dgm:presLayoutVars>
      </dgm:prSet>
      <dgm:spPr/>
    </dgm:pt>
    <dgm:pt modelId="{E2A2E74E-0DBB-4B3D-818F-DD8CED47F362}" type="pres">
      <dgm:prSet presAssocID="{AAF2787A-126D-451A-B0B9-0C7229430864}" presName="negativeSpace" presStyleCnt="0"/>
      <dgm:spPr/>
    </dgm:pt>
    <dgm:pt modelId="{C5AF3E60-6B6E-41C6-A708-027DE4CF99FD}" type="pres">
      <dgm:prSet presAssocID="{AAF2787A-126D-451A-B0B9-0C7229430864}" presName="childText" presStyleLbl="conFgAcc1" presStyleIdx="3" presStyleCnt="5">
        <dgm:presLayoutVars>
          <dgm:bulletEnabled val="1"/>
        </dgm:presLayoutVars>
      </dgm:prSet>
      <dgm:spPr/>
    </dgm:pt>
    <dgm:pt modelId="{0A95F4D6-C7E8-4798-B088-A977DC4F2EC1}" type="pres">
      <dgm:prSet presAssocID="{60ABCFED-1FA3-4DE0-B288-DAD96003C4E4}" presName="spaceBetweenRectangles" presStyleCnt="0"/>
      <dgm:spPr/>
    </dgm:pt>
    <dgm:pt modelId="{C451B323-D6F4-4A00-90B4-50CD27381DD2}" type="pres">
      <dgm:prSet presAssocID="{EB7A61E6-D702-4E0D-B0A9-E611712D297D}" presName="parentLin" presStyleCnt="0"/>
      <dgm:spPr/>
    </dgm:pt>
    <dgm:pt modelId="{9709AC0A-1E40-4FBC-93A2-B05F363A15FC}" type="pres">
      <dgm:prSet presAssocID="{EB7A61E6-D702-4E0D-B0A9-E611712D297D}" presName="parentLeftMargin" presStyleLbl="node1" presStyleIdx="3" presStyleCnt="5"/>
      <dgm:spPr/>
    </dgm:pt>
    <dgm:pt modelId="{A81D5B32-72C5-4F50-8BA5-E3788B786301}" type="pres">
      <dgm:prSet presAssocID="{EB7A61E6-D702-4E0D-B0A9-E611712D297D}" presName="parentText" presStyleLbl="node1" presStyleIdx="4" presStyleCnt="5">
        <dgm:presLayoutVars>
          <dgm:chMax val="0"/>
          <dgm:bulletEnabled val="1"/>
        </dgm:presLayoutVars>
      </dgm:prSet>
      <dgm:spPr/>
    </dgm:pt>
    <dgm:pt modelId="{BC6D87CA-3488-47D9-B04E-4B5B6DA1F439}" type="pres">
      <dgm:prSet presAssocID="{EB7A61E6-D702-4E0D-B0A9-E611712D297D}" presName="negativeSpace" presStyleCnt="0"/>
      <dgm:spPr/>
    </dgm:pt>
    <dgm:pt modelId="{8D0B064A-9BF1-4C7F-8E6D-CBCCDF4F3D1F}" type="pres">
      <dgm:prSet presAssocID="{EB7A61E6-D702-4E0D-B0A9-E611712D297D}" presName="childText" presStyleLbl="conFgAcc1" presStyleIdx="4" presStyleCnt="5">
        <dgm:presLayoutVars>
          <dgm:bulletEnabled val="1"/>
        </dgm:presLayoutVars>
      </dgm:prSet>
      <dgm:spPr/>
    </dgm:pt>
  </dgm:ptLst>
  <dgm:cxnLst>
    <dgm:cxn modelId="{3456D30C-D34D-4CB8-9BA3-E6F2216575FE}" type="presOf" srcId="{BE947902-6FB9-480C-9E2F-637DD4D4FDF1}" destId="{90578B99-96E3-45C5-BDDB-A0B795139268}" srcOrd="0" destOrd="0" presId="urn:microsoft.com/office/officeart/2005/8/layout/list1"/>
    <dgm:cxn modelId="{FD1E532D-61D4-44FB-9038-04FF5ECCE110}" srcId="{72527EE9-9216-4A53-94DD-48502F4535C6}" destId="{C7A56AD8-D6CE-47F9-90F7-0DF311D27456}" srcOrd="0" destOrd="0" parTransId="{CBB8F05B-0D58-4B5B-B693-C982C2827D7E}" sibTransId="{C25EE3CD-CF38-4B99-98A1-AA187907E88A}"/>
    <dgm:cxn modelId="{A424BB37-7C4D-49B7-9F19-50A1FE923674}" srcId="{3BCF0088-F70C-4CAB-9CC9-005CCCCE3332}" destId="{50F21DCD-DC05-428F-AB17-5C52384ABBB5}" srcOrd="0" destOrd="0" parTransId="{E784F1F9-2FC2-4580-B4EC-55A9479C9063}" sibTransId="{711FDCDB-F868-473A-BA69-8B878A8AE41A}"/>
    <dgm:cxn modelId="{BC14C13C-F25A-4F9C-B4DD-1843DE232697}" type="presOf" srcId="{AAF2787A-126D-451A-B0B9-0C7229430864}" destId="{F02EF215-1854-48A6-9E70-EFE05D8F4008}" srcOrd="1" destOrd="0" presId="urn:microsoft.com/office/officeart/2005/8/layout/list1"/>
    <dgm:cxn modelId="{2639473D-7437-4894-9043-A4AEF7949293}" type="presOf" srcId="{C7A56AD8-D6CE-47F9-90F7-0DF311D27456}" destId="{DBC8F81C-FB61-4C1B-9A20-3CB13ED03C26}" srcOrd="0" destOrd="0" presId="urn:microsoft.com/office/officeart/2005/8/layout/list1"/>
    <dgm:cxn modelId="{30B5704F-1D65-4F56-9DED-B168F2E75A31}" srcId="{72527EE9-9216-4A53-94DD-48502F4535C6}" destId="{3BCF0088-F70C-4CAB-9CC9-005CCCCE3332}" srcOrd="1" destOrd="0" parTransId="{42C08F54-59FC-4CF1-AAB5-6CE1551EA053}" sibTransId="{060B27E7-B20B-4F4D-9476-E7C50773148B}"/>
    <dgm:cxn modelId="{B3CBDE50-9308-4762-B1DF-D5AB0A61C4A9}" type="presOf" srcId="{72527EE9-9216-4A53-94DD-48502F4535C6}" destId="{5DF304DF-5B16-40A6-98F6-7DD8F3E166BC}" srcOrd="0" destOrd="0" presId="urn:microsoft.com/office/officeart/2005/8/layout/list1"/>
    <dgm:cxn modelId="{0469A758-3DDA-40F2-8AB1-7EA2E91A5954}" type="presOf" srcId="{3BCF0088-F70C-4CAB-9CC9-005CCCCE3332}" destId="{5A3D31DC-5745-4C58-91E2-205C47A7E96A}" srcOrd="0" destOrd="0" presId="urn:microsoft.com/office/officeart/2005/8/layout/list1"/>
    <dgm:cxn modelId="{52081C91-4167-4EDF-8EBE-3EC898C39905}" type="presOf" srcId="{3C6278FF-177D-41E6-B438-8AC7C355CF9C}" destId="{8D0B064A-9BF1-4C7F-8E6D-CBCCDF4F3D1F}" srcOrd="0" destOrd="1" presId="urn:microsoft.com/office/officeart/2005/8/layout/list1"/>
    <dgm:cxn modelId="{03C09F96-9F69-402C-9ACD-0D50FF75A68A}" type="presOf" srcId="{EF290FDC-43C1-4902-A17D-D9A6DA1D7B95}" destId="{C5AF3E60-6B6E-41C6-A708-027DE4CF99FD}" srcOrd="0" destOrd="0" presId="urn:microsoft.com/office/officeart/2005/8/layout/list1"/>
    <dgm:cxn modelId="{A4889C99-D389-49CE-A42D-58F41233D83A}" srcId="{72527EE9-9216-4A53-94DD-48502F4535C6}" destId="{EB7A61E6-D702-4E0D-B0A9-E611712D297D}" srcOrd="4" destOrd="0" parTransId="{B266DD98-93FA-4546-8D31-DA1CCBA0FD9D}" sibTransId="{D1D4E7A4-4DF2-43F5-B913-6C6AE254BD95}"/>
    <dgm:cxn modelId="{F1A6AA9B-D358-45B4-863B-F6B835CACD35}" srcId="{72527EE9-9216-4A53-94DD-48502F4535C6}" destId="{357493AC-C806-4DC7-9064-419B83151EB1}" srcOrd="2" destOrd="0" parTransId="{1F69BF52-36D2-4AE8-899C-B7FC43C4C211}" sibTransId="{811A5E36-16F2-4CB5-991C-4114DF93CB1B}"/>
    <dgm:cxn modelId="{DB45F99D-B24E-4AFD-A2D7-B843C461EA3F}" type="presOf" srcId="{C7A56AD8-D6CE-47F9-90F7-0DF311D27456}" destId="{C1605993-B987-445A-99E0-0D7CF8DCB6A1}" srcOrd="1" destOrd="0" presId="urn:microsoft.com/office/officeart/2005/8/layout/list1"/>
    <dgm:cxn modelId="{DBF0D4A1-EFA0-4958-A316-8C9FE68FE959}" type="presOf" srcId="{EB7A61E6-D702-4E0D-B0A9-E611712D297D}" destId="{A81D5B32-72C5-4F50-8BA5-E3788B786301}" srcOrd="1" destOrd="0" presId="urn:microsoft.com/office/officeart/2005/8/layout/list1"/>
    <dgm:cxn modelId="{AC2D73B0-FB80-4193-9F19-6DFB3783634A}" type="presOf" srcId="{50F21DCD-DC05-428F-AB17-5C52384ABBB5}" destId="{3AEC8ABC-CA7C-42C2-9310-AF42A31EFAF2}" srcOrd="0" destOrd="0" presId="urn:microsoft.com/office/officeart/2005/8/layout/list1"/>
    <dgm:cxn modelId="{4A894CB5-B5E7-487D-87B0-C842902D8D08}" type="presOf" srcId="{3BCF0088-F70C-4CAB-9CC9-005CCCCE3332}" destId="{9B8CD928-50C5-43BE-B858-97C9E1302A6C}" srcOrd="1" destOrd="0" presId="urn:microsoft.com/office/officeart/2005/8/layout/list1"/>
    <dgm:cxn modelId="{48617CBD-B42D-441C-B851-F2D981BB2998}" type="presOf" srcId="{357493AC-C806-4DC7-9064-419B83151EB1}" destId="{9403EA1F-6581-4628-BED2-862726EDFE7E}" srcOrd="1" destOrd="0" presId="urn:microsoft.com/office/officeart/2005/8/layout/list1"/>
    <dgm:cxn modelId="{090FDFC0-2778-4942-B312-5E60FE247601}" srcId="{C7A56AD8-D6CE-47F9-90F7-0DF311D27456}" destId="{77E3711E-AA9E-475E-8C69-A8F297B5045D}" srcOrd="0" destOrd="0" parTransId="{A2C1FAF8-20AB-4B45-B5DD-38F6DC05CA57}" sibTransId="{80E6AEEE-F42E-4909-B7E5-D29CB8BB1D40}"/>
    <dgm:cxn modelId="{E6B56ACA-725A-4A80-851E-D03A2514D4B5}" srcId="{EB7A61E6-D702-4E0D-B0A9-E611712D297D}" destId="{773E10BF-4DE8-4A29-AF9D-F6127D340A1F}" srcOrd="0" destOrd="0" parTransId="{B1EFA17F-2337-4698-B8A8-1D6778B600C7}" sibTransId="{5F0A0739-DB08-401E-814D-604AC56DE6D6}"/>
    <dgm:cxn modelId="{7D9C6FD8-74AC-4604-8EBE-272ECB18F73E}" type="presOf" srcId="{77E3711E-AA9E-475E-8C69-A8F297B5045D}" destId="{151C1280-42B6-4A33-9BCA-E7F283F24A22}" srcOrd="0" destOrd="0" presId="urn:microsoft.com/office/officeart/2005/8/layout/list1"/>
    <dgm:cxn modelId="{E89784DF-BDF0-499D-B804-3ACC5C594265}" type="presOf" srcId="{AAF2787A-126D-451A-B0B9-0C7229430864}" destId="{815E8896-AA86-41AD-AFB9-F92E599B41F2}" srcOrd="0" destOrd="0" presId="urn:microsoft.com/office/officeart/2005/8/layout/list1"/>
    <dgm:cxn modelId="{91DEF8E4-219C-4C00-87F1-791E7E7A0C90}" srcId="{72527EE9-9216-4A53-94DD-48502F4535C6}" destId="{AAF2787A-126D-451A-B0B9-0C7229430864}" srcOrd="3" destOrd="0" parTransId="{619592FF-E7D6-44C1-9C03-A442EB4A2C25}" sibTransId="{60ABCFED-1FA3-4DE0-B288-DAD96003C4E4}"/>
    <dgm:cxn modelId="{4C5295E6-7B9B-49D1-A32C-16E80835639C}" srcId="{EB7A61E6-D702-4E0D-B0A9-E611712D297D}" destId="{3C6278FF-177D-41E6-B438-8AC7C355CF9C}" srcOrd="1" destOrd="0" parTransId="{547B645D-1876-4B63-8EE4-43FEAE1A267A}" sibTransId="{63DD10DA-4159-486E-A4FA-B2D318F86D9F}"/>
    <dgm:cxn modelId="{D224A9E6-20D8-4D2B-8419-B3C855EEA859}" srcId="{AAF2787A-126D-451A-B0B9-0C7229430864}" destId="{EF290FDC-43C1-4902-A17D-D9A6DA1D7B95}" srcOrd="0" destOrd="0" parTransId="{28BD269D-CA71-464E-AF7D-CE5D818E822D}" sibTransId="{844E29E2-EDC6-411D-A432-74258E23888D}"/>
    <dgm:cxn modelId="{41DA91E8-B2E4-4828-A15F-667A66966226}" type="presOf" srcId="{357493AC-C806-4DC7-9064-419B83151EB1}" destId="{75D34876-AAFA-4308-A080-7E301DF42AA4}" srcOrd="0" destOrd="0" presId="urn:microsoft.com/office/officeart/2005/8/layout/list1"/>
    <dgm:cxn modelId="{8E0366EA-3862-4F41-AAC1-17F05296E60B}" type="presOf" srcId="{EB7A61E6-D702-4E0D-B0A9-E611712D297D}" destId="{9709AC0A-1E40-4FBC-93A2-B05F363A15FC}" srcOrd="0" destOrd="0" presId="urn:microsoft.com/office/officeart/2005/8/layout/list1"/>
    <dgm:cxn modelId="{9B4018EE-EFE3-46E0-98B1-631EF0EC296C}" srcId="{357493AC-C806-4DC7-9064-419B83151EB1}" destId="{BE947902-6FB9-480C-9E2F-637DD4D4FDF1}" srcOrd="0" destOrd="0" parTransId="{E52AA1F3-F0F2-4179-B00B-3BF122299DB7}" sibTransId="{D046372C-7ABB-47AC-B180-61D04BC69BAC}"/>
    <dgm:cxn modelId="{A9C727FC-7A12-427A-BA64-98D84B5939F5}" type="presOf" srcId="{773E10BF-4DE8-4A29-AF9D-F6127D340A1F}" destId="{8D0B064A-9BF1-4C7F-8E6D-CBCCDF4F3D1F}" srcOrd="0" destOrd="0" presId="urn:microsoft.com/office/officeart/2005/8/layout/list1"/>
    <dgm:cxn modelId="{20E326AB-1EDA-4B45-8634-CCCF472465C9}" type="presParOf" srcId="{5DF304DF-5B16-40A6-98F6-7DD8F3E166BC}" destId="{DB5FD807-2D24-4C46-A7F4-0536743E5DB6}" srcOrd="0" destOrd="0" presId="urn:microsoft.com/office/officeart/2005/8/layout/list1"/>
    <dgm:cxn modelId="{ADB81459-4EFC-4327-931B-91267620C39B}" type="presParOf" srcId="{DB5FD807-2D24-4C46-A7F4-0536743E5DB6}" destId="{DBC8F81C-FB61-4C1B-9A20-3CB13ED03C26}" srcOrd="0" destOrd="0" presId="urn:microsoft.com/office/officeart/2005/8/layout/list1"/>
    <dgm:cxn modelId="{6824CBAF-5CAF-4129-8D69-8C57B3F1156E}" type="presParOf" srcId="{DB5FD807-2D24-4C46-A7F4-0536743E5DB6}" destId="{C1605993-B987-445A-99E0-0D7CF8DCB6A1}" srcOrd="1" destOrd="0" presId="urn:microsoft.com/office/officeart/2005/8/layout/list1"/>
    <dgm:cxn modelId="{89189DF9-8762-4CAF-A51D-A9DFDAEFBA4F}" type="presParOf" srcId="{5DF304DF-5B16-40A6-98F6-7DD8F3E166BC}" destId="{A61DB525-3F4C-4DAD-A347-DF4149F490AB}" srcOrd="1" destOrd="0" presId="urn:microsoft.com/office/officeart/2005/8/layout/list1"/>
    <dgm:cxn modelId="{8A8F0E90-4B68-4D54-81E5-5A6839B1F24A}" type="presParOf" srcId="{5DF304DF-5B16-40A6-98F6-7DD8F3E166BC}" destId="{151C1280-42B6-4A33-9BCA-E7F283F24A22}" srcOrd="2" destOrd="0" presId="urn:microsoft.com/office/officeart/2005/8/layout/list1"/>
    <dgm:cxn modelId="{4F09989C-A618-4E16-AC97-E338F304B990}" type="presParOf" srcId="{5DF304DF-5B16-40A6-98F6-7DD8F3E166BC}" destId="{B5FFE4DD-91DE-47B2-B665-DC2DA133923E}" srcOrd="3" destOrd="0" presId="urn:microsoft.com/office/officeart/2005/8/layout/list1"/>
    <dgm:cxn modelId="{D43837F2-7FA8-4628-85FF-21EAA8A5352D}" type="presParOf" srcId="{5DF304DF-5B16-40A6-98F6-7DD8F3E166BC}" destId="{D83B2639-3ECD-4157-9E17-8E1DE3A5EF7E}" srcOrd="4" destOrd="0" presId="urn:microsoft.com/office/officeart/2005/8/layout/list1"/>
    <dgm:cxn modelId="{FF09CE29-02B9-46D4-BDE1-16CC1CE7FD59}" type="presParOf" srcId="{D83B2639-3ECD-4157-9E17-8E1DE3A5EF7E}" destId="{5A3D31DC-5745-4C58-91E2-205C47A7E96A}" srcOrd="0" destOrd="0" presId="urn:microsoft.com/office/officeart/2005/8/layout/list1"/>
    <dgm:cxn modelId="{F291DE8A-70C4-42CE-B563-9792645A88CE}" type="presParOf" srcId="{D83B2639-3ECD-4157-9E17-8E1DE3A5EF7E}" destId="{9B8CD928-50C5-43BE-B858-97C9E1302A6C}" srcOrd="1" destOrd="0" presId="urn:microsoft.com/office/officeart/2005/8/layout/list1"/>
    <dgm:cxn modelId="{C489FE06-36B8-4456-8073-026FCFF9337E}" type="presParOf" srcId="{5DF304DF-5B16-40A6-98F6-7DD8F3E166BC}" destId="{9DCE2B28-E74D-431C-8C9D-97D0FE66B8F4}" srcOrd="5" destOrd="0" presId="urn:microsoft.com/office/officeart/2005/8/layout/list1"/>
    <dgm:cxn modelId="{B16EE53E-0E4C-474E-AB61-9992588011DD}" type="presParOf" srcId="{5DF304DF-5B16-40A6-98F6-7DD8F3E166BC}" destId="{3AEC8ABC-CA7C-42C2-9310-AF42A31EFAF2}" srcOrd="6" destOrd="0" presId="urn:microsoft.com/office/officeart/2005/8/layout/list1"/>
    <dgm:cxn modelId="{4BD0C843-C2A3-4D12-91AF-1985F0DFF47B}" type="presParOf" srcId="{5DF304DF-5B16-40A6-98F6-7DD8F3E166BC}" destId="{D8BF8540-8439-4301-B864-FA1417BF38C8}" srcOrd="7" destOrd="0" presId="urn:microsoft.com/office/officeart/2005/8/layout/list1"/>
    <dgm:cxn modelId="{9E4A3162-FAF7-4CBE-A237-C91DE103DA8B}" type="presParOf" srcId="{5DF304DF-5B16-40A6-98F6-7DD8F3E166BC}" destId="{10D051AD-7817-4C69-844D-6AE50980D43C}" srcOrd="8" destOrd="0" presId="urn:microsoft.com/office/officeart/2005/8/layout/list1"/>
    <dgm:cxn modelId="{44A508FE-10DE-45F1-8791-727FC5B36097}" type="presParOf" srcId="{10D051AD-7817-4C69-844D-6AE50980D43C}" destId="{75D34876-AAFA-4308-A080-7E301DF42AA4}" srcOrd="0" destOrd="0" presId="urn:microsoft.com/office/officeart/2005/8/layout/list1"/>
    <dgm:cxn modelId="{B22CBC94-422B-4859-842A-B33EBABD801F}" type="presParOf" srcId="{10D051AD-7817-4C69-844D-6AE50980D43C}" destId="{9403EA1F-6581-4628-BED2-862726EDFE7E}" srcOrd="1" destOrd="0" presId="urn:microsoft.com/office/officeart/2005/8/layout/list1"/>
    <dgm:cxn modelId="{8E4EB026-790A-4110-9BE2-AE4382AD7E15}" type="presParOf" srcId="{5DF304DF-5B16-40A6-98F6-7DD8F3E166BC}" destId="{78EAEDBA-8D1E-4EEB-A3E4-CAF247938376}" srcOrd="9" destOrd="0" presId="urn:microsoft.com/office/officeart/2005/8/layout/list1"/>
    <dgm:cxn modelId="{C5D24B41-9D2D-43B9-9841-AC51FA531E8E}" type="presParOf" srcId="{5DF304DF-5B16-40A6-98F6-7DD8F3E166BC}" destId="{90578B99-96E3-45C5-BDDB-A0B795139268}" srcOrd="10" destOrd="0" presId="urn:microsoft.com/office/officeart/2005/8/layout/list1"/>
    <dgm:cxn modelId="{CD24AA64-4123-4171-864E-234F6DB4ECEE}" type="presParOf" srcId="{5DF304DF-5B16-40A6-98F6-7DD8F3E166BC}" destId="{A25700C4-9A47-451A-B878-3F1B8569BCEE}" srcOrd="11" destOrd="0" presId="urn:microsoft.com/office/officeart/2005/8/layout/list1"/>
    <dgm:cxn modelId="{F262B6C6-400E-4D81-A0F7-5FF6349B7C42}" type="presParOf" srcId="{5DF304DF-5B16-40A6-98F6-7DD8F3E166BC}" destId="{E30FFAC6-F9ED-4CB5-8203-46B6574F196E}" srcOrd="12" destOrd="0" presId="urn:microsoft.com/office/officeart/2005/8/layout/list1"/>
    <dgm:cxn modelId="{408E900F-B3A2-4158-BE0B-A2FC3FC624BE}" type="presParOf" srcId="{E30FFAC6-F9ED-4CB5-8203-46B6574F196E}" destId="{815E8896-AA86-41AD-AFB9-F92E599B41F2}" srcOrd="0" destOrd="0" presId="urn:microsoft.com/office/officeart/2005/8/layout/list1"/>
    <dgm:cxn modelId="{EC2D8B6C-85EB-4E38-931E-771E0D68A625}" type="presParOf" srcId="{E30FFAC6-F9ED-4CB5-8203-46B6574F196E}" destId="{F02EF215-1854-48A6-9E70-EFE05D8F4008}" srcOrd="1" destOrd="0" presId="urn:microsoft.com/office/officeart/2005/8/layout/list1"/>
    <dgm:cxn modelId="{28374592-ED6F-4CB5-84F0-96587A737923}" type="presParOf" srcId="{5DF304DF-5B16-40A6-98F6-7DD8F3E166BC}" destId="{E2A2E74E-0DBB-4B3D-818F-DD8CED47F362}" srcOrd="13" destOrd="0" presId="urn:microsoft.com/office/officeart/2005/8/layout/list1"/>
    <dgm:cxn modelId="{ECBD29B1-7079-4A0A-9312-8DA3DE552480}" type="presParOf" srcId="{5DF304DF-5B16-40A6-98F6-7DD8F3E166BC}" destId="{C5AF3E60-6B6E-41C6-A708-027DE4CF99FD}" srcOrd="14" destOrd="0" presId="urn:microsoft.com/office/officeart/2005/8/layout/list1"/>
    <dgm:cxn modelId="{113007D7-9C5A-4D9F-B1AF-DF3EA5DCEA38}" type="presParOf" srcId="{5DF304DF-5B16-40A6-98F6-7DD8F3E166BC}" destId="{0A95F4D6-C7E8-4798-B088-A977DC4F2EC1}" srcOrd="15" destOrd="0" presId="urn:microsoft.com/office/officeart/2005/8/layout/list1"/>
    <dgm:cxn modelId="{00C95769-65DC-41D4-A835-388BBD032A07}" type="presParOf" srcId="{5DF304DF-5B16-40A6-98F6-7DD8F3E166BC}" destId="{C451B323-D6F4-4A00-90B4-50CD27381DD2}" srcOrd="16" destOrd="0" presId="urn:microsoft.com/office/officeart/2005/8/layout/list1"/>
    <dgm:cxn modelId="{AC6BAC16-5753-4E4D-BDD0-7E919C1569E3}" type="presParOf" srcId="{C451B323-D6F4-4A00-90B4-50CD27381DD2}" destId="{9709AC0A-1E40-4FBC-93A2-B05F363A15FC}" srcOrd="0" destOrd="0" presId="urn:microsoft.com/office/officeart/2005/8/layout/list1"/>
    <dgm:cxn modelId="{92861C37-9E40-455B-BB57-C3FB709B1588}" type="presParOf" srcId="{C451B323-D6F4-4A00-90B4-50CD27381DD2}" destId="{A81D5B32-72C5-4F50-8BA5-E3788B786301}" srcOrd="1" destOrd="0" presId="urn:microsoft.com/office/officeart/2005/8/layout/list1"/>
    <dgm:cxn modelId="{91EC234A-E315-4893-8E5D-C85FF58DBE21}" type="presParOf" srcId="{5DF304DF-5B16-40A6-98F6-7DD8F3E166BC}" destId="{BC6D87CA-3488-47D9-B04E-4B5B6DA1F439}" srcOrd="17" destOrd="0" presId="urn:microsoft.com/office/officeart/2005/8/layout/list1"/>
    <dgm:cxn modelId="{892F0898-4996-4882-804C-7F0A9C96B4DB}" type="presParOf" srcId="{5DF304DF-5B16-40A6-98F6-7DD8F3E166BC}" destId="{8D0B064A-9BF1-4C7F-8E6D-CBCCDF4F3D1F}"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72527EE9-9216-4A53-94DD-48502F4535C6}"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s-ES"/>
        </a:p>
      </dgm:t>
    </dgm:pt>
    <dgm:pt modelId="{BB812193-CD61-495A-BC65-70C106C009DA}">
      <dgm:prSet custT="1"/>
      <dgm:spPr/>
      <dgm:t>
        <a:bodyPr/>
        <a:lstStyle/>
        <a:p>
          <a:r>
            <a:rPr lang="es-ES" sz="2400" dirty="0"/>
            <a:t>Aumento de  frecuencia cardiaca y tensión arterial  </a:t>
          </a:r>
        </a:p>
      </dgm:t>
    </dgm:pt>
    <dgm:pt modelId="{30501D1D-751C-490E-8C07-5C0154B1EA10}" type="sibTrans" cxnId="{7F814C4E-FA16-47B3-8B7C-3BFAFE653DA0}">
      <dgm:prSet/>
      <dgm:spPr/>
      <dgm:t>
        <a:bodyPr/>
        <a:lstStyle/>
        <a:p>
          <a:endParaRPr lang="es-ES"/>
        </a:p>
      </dgm:t>
    </dgm:pt>
    <dgm:pt modelId="{9DAD2B2D-B0BA-405C-801F-89C62B053CA9}" type="parTrans" cxnId="{7F814C4E-FA16-47B3-8B7C-3BFAFE653DA0}">
      <dgm:prSet/>
      <dgm:spPr/>
      <dgm:t>
        <a:bodyPr/>
        <a:lstStyle/>
        <a:p>
          <a:endParaRPr lang="es-ES"/>
        </a:p>
      </dgm:t>
    </dgm:pt>
    <dgm:pt modelId="{A9F35A58-4A9F-4F2C-9F22-920900827522}">
      <dgm:prSet custT="1"/>
      <dgm:spPr/>
      <dgm:t>
        <a:bodyPr/>
        <a:lstStyle/>
        <a:p>
          <a:r>
            <a:rPr lang="es-ES" sz="2400" dirty="0"/>
            <a:t>Ansiedad/ nerviosismo, irritabilidad o disforia.</a:t>
          </a:r>
        </a:p>
      </dgm:t>
    </dgm:pt>
    <dgm:pt modelId="{DBFCD05F-2E72-41D8-914B-AF9A24B99524}" type="sibTrans" cxnId="{C547D92D-8A3F-4F6D-9BB9-8574D7B25A67}">
      <dgm:prSet/>
      <dgm:spPr/>
      <dgm:t>
        <a:bodyPr/>
        <a:lstStyle/>
        <a:p>
          <a:endParaRPr lang="es-ES"/>
        </a:p>
      </dgm:t>
    </dgm:pt>
    <dgm:pt modelId="{B2F6A376-5160-4A53-9242-1149B3082A3A}" type="parTrans" cxnId="{C547D92D-8A3F-4F6D-9BB9-8574D7B25A67}">
      <dgm:prSet/>
      <dgm:spPr/>
      <dgm:t>
        <a:bodyPr/>
        <a:lstStyle/>
        <a:p>
          <a:endParaRPr lang="es-ES"/>
        </a:p>
      </dgm:t>
    </dgm:pt>
    <dgm:pt modelId="{BBEEE684-CCC4-48EA-ADB8-ABF0C59983B5}">
      <dgm:prSet custT="1"/>
      <dgm:spPr/>
      <dgm:t>
        <a:bodyPr/>
        <a:lstStyle/>
        <a:p>
          <a:r>
            <a:rPr lang="es-ES" sz="2400" dirty="0"/>
            <a:t>Letargo, fatiga</a:t>
          </a:r>
        </a:p>
      </dgm:t>
    </dgm:pt>
    <dgm:pt modelId="{62312549-79F1-462C-B078-CD746EAA8E9A}" type="sibTrans" cxnId="{5591D213-033A-4C98-9CD8-6993B8DDF47E}">
      <dgm:prSet/>
      <dgm:spPr/>
      <dgm:t>
        <a:bodyPr/>
        <a:lstStyle/>
        <a:p>
          <a:endParaRPr lang="es-ES"/>
        </a:p>
      </dgm:t>
    </dgm:pt>
    <dgm:pt modelId="{74309827-EF5B-497C-9EF9-80355706C469}" type="parTrans" cxnId="{5591D213-033A-4C98-9CD8-6993B8DDF47E}">
      <dgm:prSet/>
      <dgm:spPr/>
      <dgm:t>
        <a:bodyPr/>
        <a:lstStyle/>
        <a:p>
          <a:endParaRPr lang="es-ES"/>
        </a:p>
      </dgm:t>
    </dgm:pt>
    <dgm:pt modelId="{4F82F251-BBE8-4D36-A145-E89156B42078}">
      <dgm:prSet custT="1"/>
      <dgm:spPr/>
      <dgm:t>
        <a:bodyPr/>
        <a:lstStyle/>
        <a:p>
          <a:r>
            <a:rPr lang="es-ES" sz="2000" dirty="0"/>
            <a:t>demasiado apagado o serio</a:t>
          </a:r>
          <a:r>
            <a:rPr lang="es-ES" sz="1800" dirty="0"/>
            <a:t>.</a:t>
          </a:r>
        </a:p>
      </dgm:t>
    </dgm:pt>
    <dgm:pt modelId="{D390832B-F7E2-49CA-97A3-CC8A22764C39}" type="sibTrans" cxnId="{70E9BC04-2573-4084-B220-D124C61EFE12}">
      <dgm:prSet/>
      <dgm:spPr/>
      <dgm:t>
        <a:bodyPr/>
        <a:lstStyle/>
        <a:p>
          <a:endParaRPr lang="es-ES"/>
        </a:p>
      </dgm:t>
    </dgm:pt>
    <dgm:pt modelId="{9313379D-3A19-4164-9C1E-ADE220E0954C}" type="parTrans" cxnId="{70E9BC04-2573-4084-B220-D124C61EFE12}">
      <dgm:prSet/>
      <dgm:spPr/>
      <dgm:t>
        <a:bodyPr/>
        <a:lstStyle/>
        <a:p>
          <a:endParaRPr lang="es-ES"/>
        </a:p>
      </dgm:t>
    </dgm:pt>
    <dgm:pt modelId="{5A446D56-BEDF-4A8A-A7CE-518F1312D35B}">
      <dgm:prSet custT="1"/>
      <dgm:spPr/>
      <dgm:t>
        <a:bodyPr/>
        <a:lstStyle/>
        <a:p>
          <a:r>
            <a:rPr lang="es-ES" sz="2400" dirty="0"/>
            <a:t>Aparición o empeoramiento </a:t>
          </a:r>
          <a:r>
            <a:rPr lang="es-ES" sz="2400" b="1" dirty="0"/>
            <a:t>tics</a:t>
          </a:r>
          <a:r>
            <a:rPr lang="es-ES" sz="2400" dirty="0"/>
            <a:t>.</a:t>
          </a:r>
        </a:p>
      </dgm:t>
    </dgm:pt>
    <dgm:pt modelId="{AD2223EA-C412-4CB3-B585-B4BCBF1C448E}" type="sibTrans" cxnId="{41C29DBE-70DB-4EA7-9129-C945C9CCDBFA}">
      <dgm:prSet/>
      <dgm:spPr/>
      <dgm:t>
        <a:bodyPr/>
        <a:lstStyle/>
        <a:p>
          <a:endParaRPr lang="es-ES"/>
        </a:p>
      </dgm:t>
    </dgm:pt>
    <dgm:pt modelId="{48DC14CE-0C9E-49BA-A860-FB02C12F3F27}" type="parTrans" cxnId="{41C29DBE-70DB-4EA7-9129-C945C9CCDBFA}">
      <dgm:prSet/>
      <dgm:spPr/>
      <dgm:t>
        <a:bodyPr/>
        <a:lstStyle/>
        <a:p>
          <a:endParaRPr lang="es-ES"/>
        </a:p>
      </dgm:t>
    </dgm:pt>
    <dgm:pt modelId="{D0B32816-10C3-4CD9-9DB1-1ECDCF9C3E4E}">
      <dgm:prSet custT="1"/>
      <dgm:spPr/>
      <dgm:t>
        <a:bodyPr/>
        <a:lstStyle/>
        <a:p>
          <a:r>
            <a:rPr lang="es-ES" sz="2800" dirty="0"/>
            <a:t>En general</a:t>
          </a:r>
        </a:p>
      </dgm:t>
    </dgm:pt>
    <dgm:pt modelId="{D6CB5EE8-8EB9-42A2-9E67-4075731696AB}" type="parTrans" cxnId="{67564232-C247-41FE-98A6-8CE6A4E68478}">
      <dgm:prSet/>
      <dgm:spPr/>
      <dgm:t>
        <a:bodyPr/>
        <a:lstStyle/>
        <a:p>
          <a:endParaRPr lang="es-ES"/>
        </a:p>
      </dgm:t>
    </dgm:pt>
    <dgm:pt modelId="{31EDFB33-9D19-4C7D-AB46-07239877CED0}" type="sibTrans" cxnId="{67564232-C247-41FE-98A6-8CE6A4E68478}">
      <dgm:prSet/>
      <dgm:spPr/>
      <dgm:t>
        <a:bodyPr/>
        <a:lstStyle/>
        <a:p>
          <a:endParaRPr lang="es-ES"/>
        </a:p>
      </dgm:t>
    </dgm:pt>
    <dgm:pt modelId="{FA6FAC92-5553-42FF-8D22-7C4D1E639E44}">
      <dgm:prSet custT="1"/>
      <dgm:spPr/>
      <dgm:t>
        <a:bodyPr/>
        <a:lstStyle/>
        <a:p>
          <a:r>
            <a:rPr lang="es-ES" sz="2000" dirty="0"/>
            <a:t>Leves, </a:t>
          </a:r>
        </a:p>
      </dgm:t>
    </dgm:pt>
    <dgm:pt modelId="{80107C01-D1D5-49F7-B02C-A1906FA35673}" type="parTrans" cxnId="{B9716242-255B-4F60-BCBE-FB998892CE6C}">
      <dgm:prSet/>
      <dgm:spPr/>
      <dgm:t>
        <a:bodyPr/>
        <a:lstStyle/>
        <a:p>
          <a:endParaRPr lang="es-ES"/>
        </a:p>
      </dgm:t>
    </dgm:pt>
    <dgm:pt modelId="{814C780F-5B61-47F6-8E26-572E5B3A7124}" type="sibTrans" cxnId="{B9716242-255B-4F60-BCBE-FB998892CE6C}">
      <dgm:prSet/>
      <dgm:spPr/>
      <dgm:t>
        <a:bodyPr/>
        <a:lstStyle/>
        <a:p>
          <a:endParaRPr lang="es-ES"/>
        </a:p>
      </dgm:t>
    </dgm:pt>
    <dgm:pt modelId="{55081DE6-2599-40FA-B668-45012C295D08}">
      <dgm:prSet custT="1"/>
      <dgm:spPr/>
      <dgm:t>
        <a:bodyPr/>
        <a:lstStyle/>
        <a:p>
          <a:r>
            <a:rPr lang="es-ES" sz="2000" dirty="0"/>
            <a:t>bien tolerados.</a:t>
          </a:r>
        </a:p>
      </dgm:t>
    </dgm:pt>
    <dgm:pt modelId="{6B9623CB-2C0D-4880-9E64-A17E8C7C21EC}" type="parTrans" cxnId="{314FD2AD-8F7F-41E2-AC9B-08FA2A6CB76B}">
      <dgm:prSet/>
      <dgm:spPr/>
      <dgm:t>
        <a:bodyPr/>
        <a:lstStyle/>
        <a:p>
          <a:endParaRPr lang="es-ES"/>
        </a:p>
      </dgm:t>
    </dgm:pt>
    <dgm:pt modelId="{EE15D96D-0F8A-4880-9418-834F9D21665F}" type="sibTrans" cxnId="{314FD2AD-8F7F-41E2-AC9B-08FA2A6CB76B}">
      <dgm:prSet/>
      <dgm:spPr/>
      <dgm:t>
        <a:bodyPr/>
        <a:lstStyle/>
        <a:p>
          <a:endParaRPr lang="es-ES"/>
        </a:p>
      </dgm:t>
    </dgm:pt>
    <dgm:pt modelId="{3C577EC9-CD65-4C11-9A63-5FFDD5F96641}">
      <dgm:prSet custT="1"/>
      <dgm:spPr/>
      <dgm:t>
        <a:bodyPr/>
        <a:lstStyle/>
        <a:p>
          <a:r>
            <a:rPr lang="es-ES" sz="2000" dirty="0"/>
            <a:t>transitorios </a:t>
          </a:r>
        </a:p>
      </dgm:t>
    </dgm:pt>
    <dgm:pt modelId="{5BB6FC0D-0799-44B0-86AC-D2140CD014A7}" type="parTrans" cxnId="{A462F3AB-3B1C-430B-A8B7-400934613170}">
      <dgm:prSet/>
      <dgm:spPr/>
      <dgm:t>
        <a:bodyPr/>
        <a:lstStyle/>
        <a:p>
          <a:endParaRPr lang="es-ES"/>
        </a:p>
      </dgm:t>
    </dgm:pt>
    <dgm:pt modelId="{6F360653-C3EA-4A46-8DC2-509502CAE7AC}" type="sibTrans" cxnId="{A462F3AB-3B1C-430B-A8B7-400934613170}">
      <dgm:prSet/>
      <dgm:spPr/>
      <dgm:t>
        <a:bodyPr/>
        <a:lstStyle/>
        <a:p>
          <a:endParaRPr lang="es-ES"/>
        </a:p>
      </dgm:t>
    </dgm:pt>
    <dgm:pt modelId="{684F9740-0A67-4BD9-84BC-79C130112613}">
      <dgm:prSet custT="1"/>
      <dgm:spPr/>
      <dgm:t>
        <a:bodyPr/>
        <a:lstStyle/>
        <a:p>
          <a:r>
            <a:rPr lang="es-ES" sz="2000"/>
            <a:t>dosis </a:t>
          </a:r>
          <a:r>
            <a:rPr lang="es-ES" sz="2000" dirty="0"/>
            <a:t>dependientes</a:t>
          </a:r>
        </a:p>
      </dgm:t>
    </dgm:pt>
    <dgm:pt modelId="{0A0EFB44-CE4D-45F4-833A-248B6F083E5D}" type="parTrans" cxnId="{7B6CF8C1-9D40-4AF9-8173-D9CAE700AD9E}">
      <dgm:prSet/>
      <dgm:spPr/>
      <dgm:t>
        <a:bodyPr/>
        <a:lstStyle/>
        <a:p>
          <a:endParaRPr lang="es-ES"/>
        </a:p>
      </dgm:t>
    </dgm:pt>
    <dgm:pt modelId="{3909F9B7-F682-4FC2-8930-1556A6C11AAB}" type="sibTrans" cxnId="{7B6CF8C1-9D40-4AF9-8173-D9CAE700AD9E}">
      <dgm:prSet/>
      <dgm:spPr/>
      <dgm:t>
        <a:bodyPr/>
        <a:lstStyle/>
        <a:p>
          <a:endParaRPr lang="es-ES"/>
        </a:p>
      </dgm:t>
    </dgm:pt>
    <dgm:pt modelId="{0C6E4CE3-1F6A-4827-B7FE-FD6FC8E6218E}">
      <dgm:prSet custT="1"/>
      <dgm:spPr/>
      <dgm:t>
        <a:bodyPr/>
        <a:lstStyle/>
        <a:p>
          <a:r>
            <a:rPr lang="es-ES" sz="2000"/>
            <a:t>Controles cada 3 meses</a:t>
          </a:r>
          <a:endParaRPr lang="es-ES" sz="2400" dirty="0"/>
        </a:p>
      </dgm:t>
    </dgm:pt>
    <dgm:pt modelId="{533D5326-E312-41B5-A855-DB8712EA4AF0}" type="parTrans" cxnId="{A9CE1D84-2FB7-4F69-B1D2-E896288E430C}">
      <dgm:prSet/>
      <dgm:spPr/>
      <dgm:t>
        <a:bodyPr/>
        <a:lstStyle/>
        <a:p>
          <a:endParaRPr lang="es-ES"/>
        </a:p>
      </dgm:t>
    </dgm:pt>
    <dgm:pt modelId="{9A34568E-4DB5-44BA-A60C-EA42D8DF3950}" type="sibTrans" cxnId="{A9CE1D84-2FB7-4F69-B1D2-E896288E430C}">
      <dgm:prSet/>
      <dgm:spPr/>
      <dgm:t>
        <a:bodyPr/>
        <a:lstStyle/>
        <a:p>
          <a:endParaRPr lang="es-ES"/>
        </a:p>
      </dgm:t>
    </dgm:pt>
    <dgm:pt modelId="{99A7524F-BB2B-4D44-9722-C390FF24702E}" type="pres">
      <dgm:prSet presAssocID="{72527EE9-9216-4A53-94DD-48502F4535C6}" presName="linear" presStyleCnt="0">
        <dgm:presLayoutVars>
          <dgm:dir/>
          <dgm:animLvl val="lvl"/>
          <dgm:resizeHandles val="exact"/>
        </dgm:presLayoutVars>
      </dgm:prSet>
      <dgm:spPr/>
    </dgm:pt>
    <dgm:pt modelId="{2A6636B4-3BC8-4C2A-8678-894BD9153347}" type="pres">
      <dgm:prSet presAssocID="{BB812193-CD61-495A-BC65-70C106C009DA}" presName="parentLin" presStyleCnt="0"/>
      <dgm:spPr/>
    </dgm:pt>
    <dgm:pt modelId="{44A20C06-F577-4B90-9189-29A8A45CAA82}" type="pres">
      <dgm:prSet presAssocID="{BB812193-CD61-495A-BC65-70C106C009DA}" presName="parentLeftMargin" presStyleLbl="node1" presStyleIdx="0" presStyleCnt="5"/>
      <dgm:spPr/>
    </dgm:pt>
    <dgm:pt modelId="{2B8B9E6D-A47A-441E-9BB1-FEA0152D33DD}" type="pres">
      <dgm:prSet presAssocID="{BB812193-CD61-495A-BC65-70C106C009DA}" presName="parentText" presStyleLbl="node1" presStyleIdx="0" presStyleCnt="5" custScaleX="118487" custScaleY="254246">
        <dgm:presLayoutVars>
          <dgm:chMax val="0"/>
          <dgm:bulletEnabled val="1"/>
        </dgm:presLayoutVars>
      </dgm:prSet>
      <dgm:spPr/>
    </dgm:pt>
    <dgm:pt modelId="{D0778D46-B29B-447C-9401-4C27B3D5775C}" type="pres">
      <dgm:prSet presAssocID="{BB812193-CD61-495A-BC65-70C106C009DA}" presName="negativeSpace" presStyleCnt="0"/>
      <dgm:spPr/>
    </dgm:pt>
    <dgm:pt modelId="{B6EF6B54-D500-4CA7-8E8F-723023AB4FCF}" type="pres">
      <dgm:prSet presAssocID="{BB812193-CD61-495A-BC65-70C106C009DA}" presName="childText" presStyleLbl="conFgAcc1" presStyleIdx="0" presStyleCnt="5">
        <dgm:presLayoutVars>
          <dgm:bulletEnabled val="1"/>
        </dgm:presLayoutVars>
      </dgm:prSet>
      <dgm:spPr/>
    </dgm:pt>
    <dgm:pt modelId="{9F9891B1-18D8-4DCC-808F-73CC7C6054ED}" type="pres">
      <dgm:prSet presAssocID="{30501D1D-751C-490E-8C07-5C0154B1EA10}" presName="spaceBetweenRectangles" presStyleCnt="0"/>
      <dgm:spPr/>
    </dgm:pt>
    <dgm:pt modelId="{67094371-355A-4E8E-8F71-7122A2C66338}" type="pres">
      <dgm:prSet presAssocID="{A9F35A58-4A9F-4F2C-9F22-920900827522}" presName="parentLin" presStyleCnt="0"/>
      <dgm:spPr/>
    </dgm:pt>
    <dgm:pt modelId="{347CBBF3-AFD7-4389-B225-583205C651DF}" type="pres">
      <dgm:prSet presAssocID="{A9F35A58-4A9F-4F2C-9F22-920900827522}" presName="parentLeftMargin" presStyleLbl="node1" presStyleIdx="0" presStyleCnt="5"/>
      <dgm:spPr/>
    </dgm:pt>
    <dgm:pt modelId="{71C6804A-7254-4751-A17D-A34EFD25CABB}" type="pres">
      <dgm:prSet presAssocID="{A9F35A58-4A9F-4F2C-9F22-920900827522}" presName="parentText" presStyleLbl="node1" presStyleIdx="1" presStyleCnt="5" custScaleX="102154" custScaleY="181641" custLinFactNeighborX="-13680" custLinFactNeighborY="22913">
        <dgm:presLayoutVars>
          <dgm:chMax val="0"/>
          <dgm:bulletEnabled val="1"/>
        </dgm:presLayoutVars>
      </dgm:prSet>
      <dgm:spPr/>
    </dgm:pt>
    <dgm:pt modelId="{60692D5C-66A7-46C5-AFA9-5D08063886FB}" type="pres">
      <dgm:prSet presAssocID="{A9F35A58-4A9F-4F2C-9F22-920900827522}" presName="negativeSpace" presStyleCnt="0"/>
      <dgm:spPr/>
    </dgm:pt>
    <dgm:pt modelId="{C2D72CB6-1B8E-400C-8ECE-55E0C8BFEF5F}" type="pres">
      <dgm:prSet presAssocID="{A9F35A58-4A9F-4F2C-9F22-920900827522}" presName="childText" presStyleLbl="conFgAcc1" presStyleIdx="1" presStyleCnt="5">
        <dgm:presLayoutVars>
          <dgm:bulletEnabled val="1"/>
        </dgm:presLayoutVars>
      </dgm:prSet>
      <dgm:spPr/>
    </dgm:pt>
    <dgm:pt modelId="{74233B51-D89B-43F1-92C2-085C061B56F7}" type="pres">
      <dgm:prSet presAssocID="{DBFCD05F-2E72-41D8-914B-AF9A24B99524}" presName="spaceBetweenRectangles" presStyleCnt="0"/>
      <dgm:spPr/>
    </dgm:pt>
    <dgm:pt modelId="{21AF4218-7C1D-4419-8F28-2C1F353BFE35}" type="pres">
      <dgm:prSet presAssocID="{BBEEE684-CCC4-48EA-ADB8-ABF0C59983B5}" presName="parentLin" presStyleCnt="0"/>
      <dgm:spPr/>
    </dgm:pt>
    <dgm:pt modelId="{6AB46970-77A1-4581-93E1-1D8F609532B2}" type="pres">
      <dgm:prSet presAssocID="{BBEEE684-CCC4-48EA-ADB8-ABF0C59983B5}" presName="parentLeftMargin" presStyleLbl="node1" presStyleIdx="1" presStyleCnt="5"/>
      <dgm:spPr/>
    </dgm:pt>
    <dgm:pt modelId="{60DEC80E-5051-4F78-9D06-861F83D24A90}" type="pres">
      <dgm:prSet presAssocID="{BBEEE684-CCC4-48EA-ADB8-ABF0C59983B5}" presName="parentText" presStyleLbl="node1" presStyleIdx="2" presStyleCnt="5" custScaleX="98202" custScaleY="230364">
        <dgm:presLayoutVars>
          <dgm:chMax val="0"/>
          <dgm:bulletEnabled val="1"/>
        </dgm:presLayoutVars>
      </dgm:prSet>
      <dgm:spPr/>
    </dgm:pt>
    <dgm:pt modelId="{199C2718-6C80-4CDE-82D6-D0AC419FF7F2}" type="pres">
      <dgm:prSet presAssocID="{BBEEE684-CCC4-48EA-ADB8-ABF0C59983B5}" presName="negativeSpace" presStyleCnt="0"/>
      <dgm:spPr/>
    </dgm:pt>
    <dgm:pt modelId="{735365EB-A9D4-4F11-AE6C-1B4623832B46}" type="pres">
      <dgm:prSet presAssocID="{BBEEE684-CCC4-48EA-ADB8-ABF0C59983B5}" presName="childText" presStyleLbl="conFgAcc1" presStyleIdx="2" presStyleCnt="5">
        <dgm:presLayoutVars>
          <dgm:bulletEnabled val="1"/>
        </dgm:presLayoutVars>
      </dgm:prSet>
      <dgm:spPr/>
    </dgm:pt>
    <dgm:pt modelId="{6AA24731-12D8-439A-B931-5BB73BA77CB8}" type="pres">
      <dgm:prSet presAssocID="{62312549-79F1-462C-B078-CD746EAA8E9A}" presName="spaceBetweenRectangles" presStyleCnt="0"/>
      <dgm:spPr/>
    </dgm:pt>
    <dgm:pt modelId="{60A370CF-C908-4118-ADDD-9B0DF98496F2}" type="pres">
      <dgm:prSet presAssocID="{5A446D56-BEDF-4A8A-A7CE-518F1312D35B}" presName="parentLin" presStyleCnt="0"/>
      <dgm:spPr/>
    </dgm:pt>
    <dgm:pt modelId="{9F74415D-90FC-46CC-90D3-5C09889042BE}" type="pres">
      <dgm:prSet presAssocID="{5A446D56-BEDF-4A8A-A7CE-518F1312D35B}" presName="parentLeftMargin" presStyleLbl="node1" presStyleIdx="2" presStyleCnt="5"/>
      <dgm:spPr/>
    </dgm:pt>
    <dgm:pt modelId="{E238071E-369F-4B9B-96A3-C89ACB74B22A}" type="pres">
      <dgm:prSet presAssocID="{5A446D56-BEDF-4A8A-A7CE-518F1312D35B}" presName="parentText" presStyleLbl="node1" presStyleIdx="3" presStyleCnt="5" custScaleY="227353">
        <dgm:presLayoutVars>
          <dgm:chMax val="0"/>
          <dgm:bulletEnabled val="1"/>
        </dgm:presLayoutVars>
      </dgm:prSet>
      <dgm:spPr/>
    </dgm:pt>
    <dgm:pt modelId="{D0055185-DEFB-46CA-B3AB-0C850E2D693E}" type="pres">
      <dgm:prSet presAssocID="{5A446D56-BEDF-4A8A-A7CE-518F1312D35B}" presName="negativeSpace" presStyleCnt="0"/>
      <dgm:spPr/>
    </dgm:pt>
    <dgm:pt modelId="{E849D4C0-406A-4A21-8385-196A128B9A71}" type="pres">
      <dgm:prSet presAssocID="{5A446D56-BEDF-4A8A-A7CE-518F1312D35B}" presName="childText" presStyleLbl="conFgAcc1" presStyleIdx="3" presStyleCnt="5">
        <dgm:presLayoutVars>
          <dgm:bulletEnabled val="1"/>
        </dgm:presLayoutVars>
      </dgm:prSet>
      <dgm:spPr/>
    </dgm:pt>
    <dgm:pt modelId="{31C66807-6495-43A4-AAED-A5CC6D71A65E}" type="pres">
      <dgm:prSet presAssocID="{AD2223EA-C412-4CB3-B585-B4BCBF1C448E}" presName="spaceBetweenRectangles" presStyleCnt="0"/>
      <dgm:spPr/>
    </dgm:pt>
    <dgm:pt modelId="{F58A40A5-FD64-48F9-937B-331E42679DA6}" type="pres">
      <dgm:prSet presAssocID="{D0B32816-10C3-4CD9-9DB1-1ECDCF9C3E4E}" presName="parentLin" presStyleCnt="0"/>
      <dgm:spPr/>
    </dgm:pt>
    <dgm:pt modelId="{2F86F93D-239B-4274-97A1-A49854C77112}" type="pres">
      <dgm:prSet presAssocID="{D0B32816-10C3-4CD9-9DB1-1ECDCF9C3E4E}" presName="parentLeftMargin" presStyleLbl="node1" presStyleIdx="3" presStyleCnt="5"/>
      <dgm:spPr/>
    </dgm:pt>
    <dgm:pt modelId="{63B33864-4668-41AC-9E60-A56007C864BE}" type="pres">
      <dgm:prSet presAssocID="{D0B32816-10C3-4CD9-9DB1-1ECDCF9C3E4E}" presName="parentText" presStyleLbl="node1" presStyleIdx="4" presStyleCnt="5" custScaleY="270600" custLinFactNeighborX="1961" custLinFactNeighborY="17185">
        <dgm:presLayoutVars>
          <dgm:chMax val="0"/>
          <dgm:bulletEnabled val="1"/>
        </dgm:presLayoutVars>
      </dgm:prSet>
      <dgm:spPr/>
    </dgm:pt>
    <dgm:pt modelId="{CDE32D28-612D-4429-98EB-A6C5B1538DD9}" type="pres">
      <dgm:prSet presAssocID="{D0B32816-10C3-4CD9-9DB1-1ECDCF9C3E4E}" presName="negativeSpace" presStyleCnt="0"/>
      <dgm:spPr/>
    </dgm:pt>
    <dgm:pt modelId="{1AAEC7E6-0761-48C7-8E92-BFAEB5B81A0D}" type="pres">
      <dgm:prSet presAssocID="{D0B32816-10C3-4CD9-9DB1-1ECDCF9C3E4E}" presName="childText" presStyleLbl="conFgAcc1" presStyleIdx="4" presStyleCnt="5" custScaleY="98522" custLinFactNeighborX="392" custLinFactNeighborY="15709">
        <dgm:presLayoutVars>
          <dgm:bulletEnabled val="1"/>
        </dgm:presLayoutVars>
      </dgm:prSet>
      <dgm:spPr/>
    </dgm:pt>
  </dgm:ptLst>
  <dgm:cxnLst>
    <dgm:cxn modelId="{70E9BC04-2573-4084-B220-D124C61EFE12}" srcId="{BBEEE684-CCC4-48EA-ADB8-ABF0C59983B5}" destId="{4F82F251-BBE8-4D36-A145-E89156B42078}" srcOrd="0" destOrd="0" parTransId="{9313379D-3A19-4164-9C1E-ADE220E0954C}" sibTransId="{D390832B-F7E2-49CA-97A3-CC8A22764C39}"/>
    <dgm:cxn modelId="{FF734909-5AF7-4E54-9E36-012C32594B1D}" type="presOf" srcId="{FA6FAC92-5553-42FF-8D22-7C4D1E639E44}" destId="{1AAEC7E6-0761-48C7-8E92-BFAEB5B81A0D}" srcOrd="0" destOrd="1" presId="urn:microsoft.com/office/officeart/2005/8/layout/list1"/>
    <dgm:cxn modelId="{27454E0D-4D1E-4ED0-AC6E-B07666D1A359}" type="presOf" srcId="{D0B32816-10C3-4CD9-9DB1-1ECDCF9C3E4E}" destId="{63B33864-4668-41AC-9E60-A56007C864BE}" srcOrd="1" destOrd="0" presId="urn:microsoft.com/office/officeart/2005/8/layout/list1"/>
    <dgm:cxn modelId="{5591D213-033A-4C98-9CD8-6993B8DDF47E}" srcId="{72527EE9-9216-4A53-94DD-48502F4535C6}" destId="{BBEEE684-CCC4-48EA-ADB8-ABF0C59983B5}" srcOrd="2" destOrd="0" parTransId="{74309827-EF5B-497C-9EF9-80355706C469}" sibTransId="{62312549-79F1-462C-B078-CD746EAA8E9A}"/>
    <dgm:cxn modelId="{0C91351B-45F2-4691-9FBA-C2EB65DC01A9}" type="presOf" srcId="{BBEEE684-CCC4-48EA-ADB8-ABF0C59983B5}" destId="{60DEC80E-5051-4F78-9D06-861F83D24A90}" srcOrd="1" destOrd="0" presId="urn:microsoft.com/office/officeart/2005/8/layout/list1"/>
    <dgm:cxn modelId="{C547D92D-8A3F-4F6D-9BB9-8574D7B25A67}" srcId="{72527EE9-9216-4A53-94DD-48502F4535C6}" destId="{A9F35A58-4A9F-4F2C-9F22-920900827522}" srcOrd="1" destOrd="0" parTransId="{B2F6A376-5160-4A53-9242-1149B3082A3A}" sibTransId="{DBFCD05F-2E72-41D8-914B-AF9A24B99524}"/>
    <dgm:cxn modelId="{67564232-C247-41FE-98A6-8CE6A4E68478}" srcId="{72527EE9-9216-4A53-94DD-48502F4535C6}" destId="{D0B32816-10C3-4CD9-9DB1-1ECDCF9C3E4E}" srcOrd="4" destOrd="0" parTransId="{D6CB5EE8-8EB9-42A2-9E67-4075731696AB}" sibTransId="{31EDFB33-9D19-4C7D-AB46-07239877CED0}"/>
    <dgm:cxn modelId="{7353C43A-F211-4E3D-81A0-531291E412C9}" type="presOf" srcId="{BBEEE684-CCC4-48EA-ADB8-ABF0C59983B5}" destId="{6AB46970-77A1-4581-93E1-1D8F609532B2}" srcOrd="0" destOrd="0" presId="urn:microsoft.com/office/officeart/2005/8/layout/list1"/>
    <dgm:cxn modelId="{B6C1615B-C314-4A1F-AE5E-423515D3C4B5}" type="presOf" srcId="{D0B32816-10C3-4CD9-9DB1-1ECDCF9C3E4E}" destId="{2F86F93D-239B-4274-97A1-A49854C77112}" srcOrd="0" destOrd="0" presId="urn:microsoft.com/office/officeart/2005/8/layout/list1"/>
    <dgm:cxn modelId="{B9716242-255B-4F60-BCBE-FB998892CE6C}" srcId="{D0B32816-10C3-4CD9-9DB1-1ECDCF9C3E4E}" destId="{FA6FAC92-5553-42FF-8D22-7C4D1E639E44}" srcOrd="1" destOrd="0" parTransId="{80107C01-D1D5-49F7-B02C-A1906FA35673}" sibTransId="{814C780F-5B61-47F6-8E26-572E5B3A7124}"/>
    <dgm:cxn modelId="{DEF8C865-7C5F-4813-9298-E1504CA4157A}" type="presOf" srcId="{A9F35A58-4A9F-4F2C-9F22-920900827522}" destId="{71C6804A-7254-4751-A17D-A34EFD25CABB}" srcOrd="1" destOrd="0" presId="urn:microsoft.com/office/officeart/2005/8/layout/list1"/>
    <dgm:cxn modelId="{E511264A-E491-48C4-930F-B87913D6533B}" type="presOf" srcId="{684F9740-0A67-4BD9-84BC-79C130112613}" destId="{1AAEC7E6-0761-48C7-8E92-BFAEB5B81A0D}" srcOrd="0" destOrd="3" presId="urn:microsoft.com/office/officeart/2005/8/layout/list1"/>
    <dgm:cxn modelId="{7F814C4E-FA16-47B3-8B7C-3BFAFE653DA0}" srcId="{72527EE9-9216-4A53-94DD-48502F4535C6}" destId="{BB812193-CD61-495A-BC65-70C106C009DA}" srcOrd="0" destOrd="0" parTransId="{9DAD2B2D-B0BA-405C-801F-89C62B053CA9}" sibTransId="{30501D1D-751C-490E-8C07-5C0154B1EA10}"/>
    <dgm:cxn modelId="{1ADEFE52-D226-450D-AB82-B5C8E06125BD}" type="presOf" srcId="{4F82F251-BBE8-4D36-A145-E89156B42078}" destId="{735365EB-A9D4-4F11-AE6C-1B4623832B46}" srcOrd="0" destOrd="0" presId="urn:microsoft.com/office/officeart/2005/8/layout/list1"/>
    <dgm:cxn modelId="{624E6354-3ACC-4CD8-BF2E-D0F47CACF6F8}" type="presOf" srcId="{BB812193-CD61-495A-BC65-70C106C009DA}" destId="{2B8B9E6D-A47A-441E-9BB1-FEA0152D33DD}" srcOrd="1" destOrd="0" presId="urn:microsoft.com/office/officeart/2005/8/layout/list1"/>
    <dgm:cxn modelId="{3E6E747F-8719-4AE7-9D5A-5A7DD542BCC4}" type="presOf" srcId="{55081DE6-2599-40FA-B668-45012C295D08}" destId="{1AAEC7E6-0761-48C7-8E92-BFAEB5B81A0D}" srcOrd="0" destOrd="0" presId="urn:microsoft.com/office/officeart/2005/8/layout/list1"/>
    <dgm:cxn modelId="{A9CE1D84-2FB7-4F69-B1D2-E896288E430C}" srcId="{BB812193-CD61-495A-BC65-70C106C009DA}" destId="{0C6E4CE3-1F6A-4827-B7FE-FD6FC8E6218E}" srcOrd="0" destOrd="0" parTransId="{533D5326-E312-41B5-A855-DB8712EA4AF0}" sibTransId="{9A34568E-4DB5-44BA-A60C-EA42D8DF3950}"/>
    <dgm:cxn modelId="{7D93F385-3EB0-4614-B6EC-0106E6E31582}" type="presOf" srcId="{5A446D56-BEDF-4A8A-A7CE-518F1312D35B}" destId="{E238071E-369F-4B9B-96A3-C89ACB74B22A}" srcOrd="1" destOrd="0" presId="urn:microsoft.com/office/officeart/2005/8/layout/list1"/>
    <dgm:cxn modelId="{08304096-DE4E-43E8-A093-E68F9EADB031}" type="presOf" srcId="{0C6E4CE3-1F6A-4827-B7FE-FD6FC8E6218E}" destId="{B6EF6B54-D500-4CA7-8E8F-723023AB4FCF}" srcOrd="0" destOrd="0" presId="urn:microsoft.com/office/officeart/2005/8/layout/list1"/>
    <dgm:cxn modelId="{A462F3AB-3B1C-430B-A8B7-400934613170}" srcId="{D0B32816-10C3-4CD9-9DB1-1ECDCF9C3E4E}" destId="{3C577EC9-CD65-4C11-9A63-5FFDD5F96641}" srcOrd="2" destOrd="0" parTransId="{5BB6FC0D-0799-44B0-86AC-D2140CD014A7}" sibTransId="{6F360653-C3EA-4A46-8DC2-509502CAE7AC}"/>
    <dgm:cxn modelId="{314FD2AD-8F7F-41E2-AC9B-08FA2A6CB76B}" srcId="{D0B32816-10C3-4CD9-9DB1-1ECDCF9C3E4E}" destId="{55081DE6-2599-40FA-B668-45012C295D08}" srcOrd="0" destOrd="0" parTransId="{6B9623CB-2C0D-4880-9E64-A17E8C7C21EC}" sibTransId="{EE15D96D-0F8A-4880-9418-834F9D21665F}"/>
    <dgm:cxn modelId="{41C29DBE-70DB-4EA7-9129-C945C9CCDBFA}" srcId="{72527EE9-9216-4A53-94DD-48502F4535C6}" destId="{5A446D56-BEDF-4A8A-A7CE-518F1312D35B}" srcOrd="3" destOrd="0" parTransId="{48DC14CE-0C9E-49BA-A860-FB02C12F3F27}" sibTransId="{AD2223EA-C412-4CB3-B585-B4BCBF1C448E}"/>
    <dgm:cxn modelId="{7B6CF8C1-9D40-4AF9-8173-D9CAE700AD9E}" srcId="{D0B32816-10C3-4CD9-9DB1-1ECDCF9C3E4E}" destId="{684F9740-0A67-4BD9-84BC-79C130112613}" srcOrd="3" destOrd="0" parTransId="{0A0EFB44-CE4D-45F4-833A-248B6F083E5D}" sibTransId="{3909F9B7-F682-4FC2-8930-1556A6C11AAB}"/>
    <dgm:cxn modelId="{2A6847C2-4CE1-41E4-B32D-E5DC6905865A}" type="presOf" srcId="{A9F35A58-4A9F-4F2C-9F22-920900827522}" destId="{347CBBF3-AFD7-4389-B225-583205C651DF}" srcOrd="0" destOrd="0" presId="urn:microsoft.com/office/officeart/2005/8/layout/list1"/>
    <dgm:cxn modelId="{1A39C2DB-9B34-4687-A7CC-EF24D9D1716C}" type="presOf" srcId="{BB812193-CD61-495A-BC65-70C106C009DA}" destId="{44A20C06-F577-4B90-9189-29A8A45CAA82}" srcOrd="0" destOrd="0" presId="urn:microsoft.com/office/officeart/2005/8/layout/list1"/>
    <dgm:cxn modelId="{1D179CE0-878A-464D-B489-399FD730A596}" type="presOf" srcId="{72527EE9-9216-4A53-94DD-48502F4535C6}" destId="{99A7524F-BB2B-4D44-9722-C390FF24702E}" srcOrd="0" destOrd="0" presId="urn:microsoft.com/office/officeart/2005/8/layout/list1"/>
    <dgm:cxn modelId="{78B4A5F3-C2D9-4C6B-8199-51BF008EAB3D}" type="presOf" srcId="{5A446D56-BEDF-4A8A-A7CE-518F1312D35B}" destId="{9F74415D-90FC-46CC-90D3-5C09889042BE}" srcOrd="0" destOrd="0" presId="urn:microsoft.com/office/officeart/2005/8/layout/list1"/>
    <dgm:cxn modelId="{B8C9CEFA-D617-4CA8-BF26-AA029E4F68C6}" type="presOf" srcId="{3C577EC9-CD65-4C11-9A63-5FFDD5F96641}" destId="{1AAEC7E6-0761-48C7-8E92-BFAEB5B81A0D}" srcOrd="0" destOrd="2" presId="urn:microsoft.com/office/officeart/2005/8/layout/list1"/>
    <dgm:cxn modelId="{6A5FBFEF-5A79-4656-BF4F-65D4F0F86C1E}" type="presParOf" srcId="{99A7524F-BB2B-4D44-9722-C390FF24702E}" destId="{2A6636B4-3BC8-4C2A-8678-894BD9153347}" srcOrd="0" destOrd="0" presId="urn:microsoft.com/office/officeart/2005/8/layout/list1"/>
    <dgm:cxn modelId="{9A71D195-B23D-4ED8-99F6-6AE299FB3777}" type="presParOf" srcId="{2A6636B4-3BC8-4C2A-8678-894BD9153347}" destId="{44A20C06-F577-4B90-9189-29A8A45CAA82}" srcOrd="0" destOrd="0" presId="urn:microsoft.com/office/officeart/2005/8/layout/list1"/>
    <dgm:cxn modelId="{558C5610-93A3-4FA4-BBCA-9AFB24031BFB}" type="presParOf" srcId="{2A6636B4-3BC8-4C2A-8678-894BD9153347}" destId="{2B8B9E6D-A47A-441E-9BB1-FEA0152D33DD}" srcOrd="1" destOrd="0" presId="urn:microsoft.com/office/officeart/2005/8/layout/list1"/>
    <dgm:cxn modelId="{262A39E0-3A14-4C11-A381-C64E4B402FE8}" type="presParOf" srcId="{99A7524F-BB2B-4D44-9722-C390FF24702E}" destId="{D0778D46-B29B-447C-9401-4C27B3D5775C}" srcOrd="1" destOrd="0" presId="urn:microsoft.com/office/officeart/2005/8/layout/list1"/>
    <dgm:cxn modelId="{0EB6EF8F-5E88-4B65-9999-DABB75FB986E}" type="presParOf" srcId="{99A7524F-BB2B-4D44-9722-C390FF24702E}" destId="{B6EF6B54-D500-4CA7-8E8F-723023AB4FCF}" srcOrd="2" destOrd="0" presId="urn:microsoft.com/office/officeart/2005/8/layout/list1"/>
    <dgm:cxn modelId="{C194394C-9997-45A1-B7AB-3A1CBA17A8AC}" type="presParOf" srcId="{99A7524F-BB2B-4D44-9722-C390FF24702E}" destId="{9F9891B1-18D8-4DCC-808F-73CC7C6054ED}" srcOrd="3" destOrd="0" presId="urn:microsoft.com/office/officeart/2005/8/layout/list1"/>
    <dgm:cxn modelId="{2CD7E4FD-EA7D-48DC-B494-B2A0F39737F9}" type="presParOf" srcId="{99A7524F-BB2B-4D44-9722-C390FF24702E}" destId="{67094371-355A-4E8E-8F71-7122A2C66338}" srcOrd="4" destOrd="0" presId="urn:microsoft.com/office/officeart/2005/8/layout/list1"/>
    <dgm:cxn modelId="{0ED9D546-C7AD-4BB6-99DE-9EF5A51C46F1}" type="presParOf" srcId="{67094371-355A-4E8E-8F71-7122A2C66338}" destId="{347CBBF3-AFD7-4389-B225-583205C651DF}" srcOrd="0" destOrd="0" presId="urn:microsoft.com/office/officeart/2005/8/layout/list1"/>
    <dgm:cxn modelId="{501D0AB7-E928-464C-8A2D-EFEDFF3D0247}" type="presParOf" srcId="{67094371-355A-4E8E-8F71-7122A2C66338}" destId="{71C6804A-7254-4751-A17D-A34EFD25CABB}" srcOrd="1" destOrd="0" presId="urn:microsoft.com/office/officeart/2005/8/layout/list1"/>
    <dgm:cxn modelId="{439C7D62-46BF-4F59-A7FB-7B43044B3AB3}" type="presParOf" srcId="{99A7524F-BB2B-4D44-9722-C390FF24702E}" destId="{60692D5C-66A7-46C5-AFA9-5D08063886FB}" srcOrd="5" destOrd="0" presId="urn:microsoft.com/office/officeart/2005/8/layout/list1"/>
    <dgm:cxn modelId="{C39E0D27-CA50-437B-BDC4-28499C82DB69}" type="presParOf" srcId="{99A7524F-BB2B-4D44-9722-C390FF24702E}" destId="{C2D72CB6-1B8E-400C-8ECE-55E0C8BFEF5F}" srcOrd="6" destOrd="0" presId="urn:microsoft.com/office/officeart/2005/8/layout/list1"/>
    <dgm:cxn modelId="{C9135841-861C-4AFD-BE2E-A15ECD64748E}" type="presParOf" srcId="{99A7524F-BB2B-4D44-9722-C390FF24702E}" destId="{74233B51-D89B-43F1-92C2-085C061B56F7}" srcOrd="7" destOrd="0" presId="urn:microsoft.com/office/officeart/2005/8/layout/list1"/>
    <dgm:cxn modelId="{D7F7BD36-8A34-422C-BF1C-F740BC5A9F3D}" type="presParOf" srcId="{99A7524F-BB2B-4D44-9722-C390FF24702E}" destId="{21AF4218-7C1D-4419-8F28-2C1F353BFE35}" srcOrd="8" destOrd="0" presId="urn:microsoft.com/office/officeart/2005/8/layout/list1"/>
    <dgm:cxn modelId="{B1BCF8EA-EC5C-4B35-9C82-AE0FDED15E3F}" type="presParOf" srcId="{21AF4218-7C1D-4419-8F28-2C1F353BFE35}" destId="{6AB46970-77A1-4581-93E1-1D8F609532B2}" srcOrd="0" destOrd="0" presId="urn:microsoft.com/office/officeart/2005/8/layout/list1"/>
    <dgm:cxn modelId="{486E3FBA-4764-4452-99E7-DBF205636B49}" type="presParOf" srcId="{21AF4218-7C1D-4419-8F28-2C1F353BFE35}" destId="{60DEC80E-5051-4F78-9D06-861F83D24A90}" srcOrd="1" destOrd="0" presId="urn:microsoft.com/office/officeart/2005/8/layout/list1"/>
    <dgm:cxn modelId="{D2523F60-0093-4EE2-B273-0BBF65FFA272}" type="presParOf" srcId="{99A7524F-BB2B-4D44-9722-C390FF24702E}" destId="{199C2718-6C80-4CDE-82D6-D0AC419FF7F2}" srcOrd="9" destOrd="0" presId="urn:microsoft.com/office/officeart/2005/8/layout/list1"/>
    <dgm:cxn modelId="{E7420B95-0409-4D0E-B8C4-B0DAA9FF1E01}" type="presParOf" srcId="{99A7524F-BB2B-4D44-9722-C390FF24702E}" destId="{735365EB-A9D4-4F11-AE6C-1B4623832B46}" srcOrd="10" destOrd="0" presId="urn:microsoft.com/office/officeart/2005/8/layout/list1"/>
    <dgm:cxn modelId="{E38C3813-E4B7-4DB9-BF44-B221B3D4C2F2}" type="presParOf" srcId="{99A7524F-BB2B-4D44-9722-C390FF24702E}" destId="{6AA24731-12D8-439A-B931-5BB73BA77CB8}" srcOrd="11" destOrd="0" presId="urn:microsoft.com/office/officeart/2005/8/layout/list1"/>
    <dgm:cxn modelId="{D3AC01E2-E95B-4DD4-924A-2F5077EC9146}" type="presParOf" srcId="{99A7524F-BB2B-4D44-9722-C390FF24702E}" destId="{60A370CF-C908-4118-ADDD-9B0DF98496F2}" srcOrd="12" destOrd="0" presId="urn:microsoft.com/office/officeart/2005/8/layout/list1"/>
    <dgm:cxn modelId="{977D35A2-C1F4-4916-B5DF-6954A7AF5FB6}" type="presParOf" srcId="{60A370CF-C908-4118-ADDD-9B0DF98496F2}" destId="{9F74415D-90FC-46CC-90D3-5C09889042BE}" srcOrd="0" destOrd="0" presId="urn:microsoft.com/office/officeart/2005/8/layout/list1"/>
    <dgm:cxn modelId="{8E712F36-5747-442D-8CB2-023A43FFBFE9}" type="presParOf" srcId="{60A370CF-C908-4118-ADDD-9B0DF98496F2}" destId="{E238071E-369F-4B9B-96A3-C89ACB74B22A}" srcOrd="1" destOrd="0" presId="urn:microsoft.com/office/officeart/2005/8/layout/list1"/>
    <dgm:cxn modelId="{DC9490E5-B68F-455E-B97D-AAF063840222}" type="presParOf" srcId="{99A7524F-BB2B-4D44-9722-C390FF24702E}" destId="{D0055185-DEFB-46CA-B3AB-0C850E2D693E}" srcOrd="13" destOrd="0" presId="urn:microsoft.com/office/officeart/2005/8/layout/list1"/>
    <dgm:cxn modelId="{78A61CFE-34FD-4CD6-ACC3-A19949C96391}" type="presParOf" srcId="{99A7524F-BB2B-4D44-9722-C390FF24702E}" destId="{E849D4C0-406A-4A21-8385-196A128B9A71}" srcOrd="14" destOrd="0" presId="urn:microsoft.com/office/officeart/2005/8/layout/list1"/>
    <dgm:cxn modelId="{003EB895-E99D-41C1-90F2-AC09BE72C130}" type="presParOf" srcId="{99A7524F-BB2B-4D44-9722-C390FF24702E}" destId="{31C66807-6495-43A4-AAED-A5CC6D71A65E}" srcOrd="15" destOrd="0" presId="urn:microsoft.com/office/officeart/2005/8/layout/list1"/>
    <dgm:cxn modelId="{C55CC3E3-6DE8-48DC-A71F-040365BE1317}" type="presParOf" srcId="{99A7524F-BB2B-4D44-9722-C390FF24702E}" destId="{F58A40A5-FD64-48F9-937B-331E42679DA6}" srcOrd="16" destOrd="0" presId="urn:microsoft.com/office/officeart/2005/8/layout/list1"/>
    <dgm:cxn modelId="{AC8E3218-2A21-4E48-B24C-60DF49FE203E}" type="presParOf" srcId="{F58A40A5-FD64-48F9-937B-331E42679DA6}" destId="{2F86F93D-239B-4274-97A1-A49854C77112}" srcOrd="0" destOrd="0" presId="urn:microsoft.com/office/officeart/2005/8/layout/list1"/>
    <dgm:cxn modelId="{18243CB2-9976-470D-B4F6-C11E9F0B743F}" type="presParOf" srcId="{F58A40A5-FD64-48F9-937B-331E42679DA6}" destId="{63B33864-4668-41AC-9E60-A56007C864BE}" srcOrd="1" destOrd="0" presId="urn:microsoft.com/office/officeart/2005/8/layout/list1"/>
    <dgm:cxn modelId="{360282D0-B933-4C5D-BC1A-179B8E2DE044}" type="presParOf" srcId="{99A7524F-BB2B-4D44-9722-C390FF24702E}" destId="{CDE32D28-612D-4429-98EB-A6C5B1538DD9}" srcOrd="17" destOrd="0" presId="urn:microsoft.com/office/officeart/2005/8/layout/list1"/>
    <dgm:cxn modelId="{2BD92BB8-869A-4A5E-AD94-3F9D0CA87694}" type="presParOf" srcId="{99A7524F-BB2B-4D44-9722-C390FF24702E}" destId="{1AAEC7E6-0761-48C7-8E92-BFAEB5B81A0D}"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EADA6781-533E-42E1-BAA8-38F2522C288E}"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s-ES"/>
        </a:p>
      </dgm:t>
    </dgm:pt>
    <dgm:pt modelId="{9690F4AD-C0A2-48F1-87D3-402F72A01D2B}">
      <dgm:prSet custT="1"/>
      <dgm:spPr/>
      <dgm:t>
        <a:bodyPr/>
        <a:lstStyle/>
        <a:p>
          <a:r>
            <a:rPr lang="es-ES" sz="2800" dirty="0"/>
            <a:t>Puede haber reducción en velocidad  de crecimiento.</a:t>
          </a:r>
        </a:p>
      </dgm:t>
    </dgm:pt>
    <dgm:pt modelId="{C53974B7-3448-48C4-AD48-BD205A6D221A}" type="parTrans" cxnId="{F569492F-CDD6-4D57-A5F2-10CB487A2865}">
      <dgm:prSet/>
      <dgm:spPr/>
      <dgm:t>
        <a:bodyPr/>
        <a:lstStyle/>
        <a:p>
          <a:endParaRPr lang="es-ES"/>
        </a:p>
      </dgm:t>
    </dgm:pt>
    <dgm:pt modelId="{98DDE055-1575-4F11-A885-FAC325CEBF53}" type="sibTrans" cxnId="{F569492F-CDD6-4D57-A5F2-10CB487A2865}">
      <dgm:prSet/>
      <dgm:spPr/>
      <dgm:t>
        <a:bodyPr/>
        <a:lstStyle/>
        <a:p>
          <a:endParaRPr lang="es-ES"/>
        </a:p>
      </dgm:t>
    </dgm:pt>
    <dgm:pt modelId="{D273D4DF-8428-4672-925E-554264715356}">
      <dgm:prSet custT="1"/>
      <dgm:spPr/>
      <dgm:t>
        <a:bodyPr/>
        <a:lstStyle/>
        <a:p>
          <a:r>
            <a:rPr lang="es-ES" sz="2400" dirty="0"/>
            <a:t>Estudios longitudinales demuestran que MPH puede reducir velocidad de crecimiento al inicio de tratamiento, que luego se compensa y </a:t>
          </a:r>
          <a:r>
            <a:rPr lang="es-ES" sz="2400" b="1" u="sng" dirty="0"/>
            <a:t>no afecta a Talla final </a:t>
          </a:r>
          <a:r>
            <a:rPr lang="es-ES" sz="2400" dirty="0"/>
            <a:t>(</a:t>
          </a:r>
          <a:r>
            <a:rPr lang="es-ES" sz="2400" dirty="0" err="1"/>
            <a:t>Biederman</a:t>
          </a:r>
          <a:r>
            <a:rPr lang="es-ES" sz="2400" dirty="0"/>
            <a:t> et al,1998, Spencer et al 2006, </a:t>
          </a:r>
          <a:r>
            <a:rPr lang="es-ES" sz="2400" dirty="0" err="1"/>
            <a:t>Faraone</a:t>
          </a:r>
          <a:r>
            <a:rPr lang="es-ES" sz="2400" dirty="0"/>
            <a:t> et al, 2008).</a:t>
          </a:r>
        </a:p>
      </dgm:t>
    </dgm:pt>
    <dgm:pt modelId="{D3B3EC08-D4A1-4819-8BFB-DC19EC81E462}" type="parTrans" cxnId="{3F09DAB3-B361-463F-B956-B193A64DBF99}">
      <dgm:prSet/>
      <dgm:spPr/>
      <dgm:t>
        <a:bodyPr/>
        <a:lstStyle/>
        <a:p>
          <a:endParaRPr lang="es-ES"/>
        </a:p>
      </dgm:t>
    </dgm:pt>
    <dgm:pt modelId="{4C600C97-C273-47C0-BC69-55EA493C306F}" type="sibTrans" cxnId="{3F09DAB3-B361-463F-B956-B193A64DBF99}">
      <dgm:prSet/>
      <dgm:spPr/>
      <dgm:t>
        <a:bodyPr/>
        <a:lstStyle/>
        <a:p>
          <a:endParaRPr lang="es-ES"/>
        </a:p>
      </dgm:t>
    </dgm:pt>
    <dgm:pt modelId="{52EE7C6C-BE61-4DC7-9188-723448957711}">
      <dgm:prSet custT="1"/>
      <dgm:spPr/>
      <dgm:t>
        <a:bodyPr/>
        <a:lstStyle/>
        <a:p>
          <a:r>
            <a:rPr lang="es-ES" sz="2400" dirty="0"/>
            <a:t>Este efecto es mayor en pacientes altos y con más peso, y en niños en ambos sexos (frente adolescentes).</a:t>
          </a:r>
        </a:p>
      </dgm:t>
    </dgm:pt>
    <dgm:pt modelId="{0ECC7975-781A-4B98-8B1A-0B4D11919D08}" type="parTrans" cxnId="{398948AA-3FFA-4F9F-B20A-591D72CD6180}">
      <dgm:prSet/>
      <dgm:spPr/>
      <dgm:t>
        <a:bodyPr/>
        <a:lstStyle/>
        <a:p>
          <a:endParaRPr lang="es-ES"/>
        </a:p>
      </dgm:t>
    </dgm:pt>
    <dgm:pt modelId="{8B68D875-7FA6-4F4D-AE21-492DC50A6E00}" type="sibTrans" cxnId="{398948AA-3FFA-4F9F-B20A-591D72CD6180}">
      <dgm:prSet/>
      <dgm:spPr/>
      <dgm:t>
        <a:bodyPr/>
        <a:lstStyle/>
        <a:p>
          <a:endParaRPr lang="es-ES"/>
        </a:p>
      </dgm:t>
    </dgm:pt>
    <dgm:pt modelId="{45354B55-08BF-4B0B-9F81-15432EACABD0}">
      <dgm:prSet custT="1"/>
      <dgm:spPr/>
      <dgm:t>
        <a:bodyPr/>
        <a:lstStyle/>
        <a:p>
          <a:r>
            <a:rPr lang="es-ES" sz="2400" b="1" u="sng" dirty="0"/>
            <a:t>Necesaria monitorización de peso </a:t>
          </a:r>
          <a:r>
            <a:rPr lang="es-ES" sz="2400" dirty="0"/>
            <a:t>(cada 3 meses) y talla (cada 6 meses). Establecer curvas de crecimiento.</a:t>
          </a:r>
        </a:p>
      </dgm:t>
    </dgm:pt>
    <dgm:pt modelId="{FBD5DDC3-1118-4E43-AD91-3A0A82ACD053}" type="parTrans" cxnId="{82CFCFA5-7DF8-464B-B99E-48E6BE29B160}">
      <dgm:prSet/>
      <dgm:spPr/>
      <dgm:t>
        <a:bodyPr/>
        <a:lstStyle/>
        <a:p>
          <a:endParaRPr lang="es-ES"/>
        </a:p>
      </dgm:t>
    </dgm:pt>
    <dgm:pt modelId="{1C80854D-D883-48AA-A9DD-7AB9C16DA71B}" type="sibTrans" cxnId="{82CFCFA5-7DF8-464B-B99E-48E6BE29B160}">
      <dgm:prSet/>
      <dgm:spPr/>
      <dgm:t>
        <a:bodyPr/>
        <a:lstStyle/>
        <a:p>
          <a:endParaRPr lang="es-ES"/>
        </a:p>
      </dgm:t>
    </dgm:pt>
    <dgm:pt modelId="{24622A0B-A41C-44C4-AD4B-0B133B505DBC}">
      <dgm:prSet custT="1"/>
      <dgm:spPr/>
      <dgm:t>
        <a:bodyPr/>
        <a:lstStyle/>
        <a:p>
          <a:r>
            <a:rPr lang="es-ES" sz="2400" dirty="0"/>
            <a:t>importante establecer dietas nutricionales equilibradas.</a:t>
          </a:r>
        </a:p>
      </dgm:t>
    </dgm:pt>
    <dgm:pt modelId="{098A5CFE-6CFC-431C-8A7F-5A6827C6B978}" type="parTrans" cxnId="{6FA6796D-170F-4CD5-8FB5-7A9F079DBA28}">
      <dgm:prSet/>
      <dgm:spPr/>
      <dgm:t>
        <a:bodyPr/>
        <a:lstStyle/>
        <a:p>
          <a:endParaRPr lang="es-ES"/>
        </a:p>
      </dgm:t>
    </dgm:pt>
    <dgm:pt modelId="{5C11D3F9-8988-4543-97D0-F9D31B2FE19F}" type="sibTrans" cxnId="{6FA6796D-170F-4CD5-8FB5-7A9F079DBA28}">
      <dgm:prSet/>
      <dgm:spPr/>
      <dgm:t>
        <a:bodyPr/>
        <a:lstStyle/>
        <a:p>
          <a:endParaRPr lang="es-ES"/>
        </a:p>
      </dgm:t>
    </dgm:pt>
    <dgm:pt modelId="{6DD523BC-1BE2-45A1-A95F-BAFF4CA07B50}">
      <dgm:prSet custT="1"/>
      <dgm:spPr/>
      <dgm:t>
        <a:bodyPr/>
        <a:lstStyle/>
        <a:p>
          <a:r>
            <a:rPr lang="es-ES" sz="2400" dirty="0"/>
            <a:t>relacionado con disminución de ingesta. </a:t>
          </a:r>
        </a:p>
      </dgm:t>
    </dgm:pt>
    <dgm:pt modelId="{26AF337F-1EB6-4B3B-968A-09A9C6062660}" type="parTrans" cxnId="{CA421609-7719-4363-A9D7-1340C3E84141}">
      <dgm:prSet/>
      <dgm:spPr/>
      <dgm:t>
        <a:bodyPr/>
        <a:lstStyle/>
        <a:p>
          <a:endParaRPr lang="es-ES"/>
        </a:p>
      </dgm:t>
    </dgm:pt>
    <dgm:pt modelId="{75A29BA9-7F7B-4A88-A846-00A83919BC90}" type="sibTrans" cxnId="{CA421609-7719-4363-A9D7-1340C3E84141}">
      <dgm:prSet/>
      <dgm:spPr/>
      <dgm:t>
        <a:bodyPr/>
        <a:lstStyle/>
        <a:p>
          <a:endParaRPr lang="es-ES"/>
        </a:p>
      </dgm:t>
    </dgm:pt>
    <dgm:pt modelId="{3B70FC3B-8CAF-466F-A57D-D76EF9BFBFA5}" type="pres">
      <dgm:prSet presAssocID="{EADA6781-533E-42E1-BAA8-38F2522C288E}" presName="linear" presStyleCnt="0">
        <dgm:presLayoutVars>
          <dgm:dir/>
          <dgm:animLvl val="lvl"/>
          <dgm:resizeHandles val="exact"/>
        </dgm:presLayoutVars>
      </dgm:prSet>
      <dgm:spPr/>
    </dgm:pt>
    <dgm:pt modelId="{5317E853-3184-4B56-8E74-A2EB59035C90}" type="pres">
      <dgm:prSet presAssocID="{9690F4AD-C0A2-48F1-87D3-402F72A01D2B}" presName="parentLin" presStyleCnt="0"/>
      <dgm:spPr/>
    </dgm:pt>
    <dgm:pt modelId="{E16F1D3C-0851-43DB-B470-B18A3CBE2961}" type="pres">
      <dgm:prSet presAssocID="{9690F4AD-C0A2-48F1-87D3-402F72A01D2B}" presName="parentLeftMargin" presStyleLbl="node1" presStyleIdx="0" presStyleCnt="1"/>
      <dgm:spPr/>
    </dgm:pt>
    <dgm:pt modelId="{E7C3E9B7-3420-437F-914D-67F55B1AAFF3}" type="pres">
      <dgm:prSet presAssocID="{9690F4AD-C0A2-48F1-87D3-402F72A01D2B}" presName="parentText" presStyleLbl="node1" presStyleIdx="0" presStyleCnt="1" custScaleX="120705" custScaleY="97305" custLinFactNeighborX="21870">
        <dgm:presLayoutVars>
          <dgm:chMax val="0"/>
          <dgm:bulletEnabled val="1"/>
        </dgm:presLayoutVars>
      </dgm:prSet>
      <dgm:spPr/>
    </dgm:pt>
    <dgm:pt modelId="{BC60B6B4-A4F3-4454-BCF3-D4A85D8868BA}" type="pres">
      <dgm:prSet presAssocID="{9690F4AD-C0A2-48F1-87D3-402F72A01D2B}" presName="negativeSpace" presStyleCnt="0"/>
      <dgm:spPr/>
    </dgm:pt>
    <dgm:pt modelId="{CAE9246C-3EDF-4DC7-9912-13F44644B660}" type="pres">
      <dgm:prSet presAssocID="{9690F4AD-C0A2-48F1-87D3-402F72A01D2B}" presName="childText" presStyleLbl="conFgAcc1" presStyleIdx="0" presStyleCnt="1">
        <dgm:presLayoutVars>
          <dgm:bulletEnabled val="1"/>
        </dgm:presLayoutVars>
      </dgm:prSet>
      <dgm:spPr/>
    </dgm:pt>
  </dgm:ptLst>
  <dgm:cxnLst>
    <dgm:cxn modelId="{CA421609-7719-4363-A9D7-1340C3E84141}" srcId="{9690F4AD-C0A2-48F1-87D3-402F72A01D2B}" destId="{6DD523BC-1BE2-45A1-A95F-BAFF4CA07B50}" srcOrd="0" destOrd="0" parTransId="{26AF337F-1EB6-4B3B-968A-09A9C6062660}" sibTransId="{75A29BA9-7F7B-4A88-A846-00A83919BC90}"/>
    <dgm:cxn modelId="{F569492F-CDD6-4D57-A5F2-10CB487A2865}" srcId="{EADA6781-533E-42E1-BAA8-38F2522C288E}" destId="{9690F4AD-C0A2-48F1-87D3-402F72A01D2B}" srcOrd="0" destOrd="0" parTransId="{C53974B7-3448-48C4-AD48-BD205A6D221A}" sibTransId="{98DDE055-1575-4F11-A885-FAC325CEBF53}"/>
    <dgm:cxn modelId="{9ABC4D3E-B297-4BC9-B900-54D5F3E025BA}" type="presOf" srcId="{52EE7C6C-BE61-4DC7-9188-723448957711}" destId="{CAE9246C-3EDF-4DC7-9912-13F44644B660}" srcOrd="0" destOrd="3" presId="urn:microsoft.com/office/officeart/2005/8/layout/list1"/>
    <dgm:cxn modelId="{6FA6796D-170F-4CD5-8FB5-7A9F079DBA28}" srcId="{9690F4AD-C0A2-48F1-87D3-402F72A01D2B}" destId="{24622A0B-A41C-44C4-AD4B-0B133B505DBC}" srcOrd="1" destOrd="0" parTransId="{098A5CFE-6CFC-431C-8A7F-5A6827C6B978}" sibTransId="{5C11D3F9-8988-4543-97D0-F9D31B2FE19F}"/>
    <dgm:cxn modelId="{8B6A817F-1DEF-46C7-8D1D-116F64ED08C9}" type="presOf" srcId="{45354B55-08BF-4B0B-9F81-15432EACABD0}" destId="{CAE9246C-3EDF-4DC7-9912-13F44644B660}" srcOrd="0" destOrd="4" presId="urn:microsoft.com/office/officeart/2005/8/layout/list1"/>
    <dgm:cxn modelId="{2153AF7F-9691-4EA4-A2B4-40E6D87AEEFF}" type="presOf" srcId="{24622A0B-A41C-44C4-AD4B-0B133B505DBC}" destId="{CAE9246C-3EDF-4DC7-9912-13F44644B660}" srcOrd="0" destOrd="1" presId="urn:microsoft.com/office/officeart/2005/8/layout/list1"/>
    <dgm:cxn modelId="{43CC6A8C-AE92-4957-8DD2-1577E34DFC94}" type="presOf" srcId="{9690F4AD-C0A2-48F1-87D3-402F72A01D2B}" destId="{E16F1D3C-0851-43DB-B470-B18A3CBE2961}" srcOrd="0" destOrd="0" presId="urn:microsoft.com/office/officeart/2005/8/layout/list1"/>
    <dgm:cxn modelId="{C1414394-8C54-4460-BE8A-F4868BBE8722}" type="presOf" srcId="{EADA6781-533E-42E1-BAA8-38F2522C288E}" destId="{3B70FC3B-8CAF-466F-A57D-D76EF9BFBFA5}" srcOrd="0" destOrd="0" presId="urn:microsoft.com/office/officeart/2005/8/layout/list1"/>
    <dgm:cxn modelId="{125F53A5-4EF9-4CEE-BCA1-22D3D22625A3}" type="presOf" srcId="{6DD523BC-1BE2-45A1-A95F-BAFF4CA07B50}" destId="{CAE9246C-3EDF-4DC7-9912-13F44644B660}" srcOrd="0" destOrd="0" presId="urn:microsoft.com/office/officeart/2005/8/layout/list1"/>
    <dgm:cxn modelId="{82CFCFA5-7DF8-464B-B99E-48E6BE29B160}" srcId="{9690F4AD-C0A2-48F1-87D3-402F72A01D2B}" destId="{45354B55-08BF-4B0B-9F81-15432EACABD0}" srcOrd="4" destOrd="0" parTransId="{FBD5DDC3-1118-4E43-AD91-3A0A82ACD053}" sibTransId="{1C80854D-D883-48AA-A9DD-7AB9C16DA71B}"/>
    <dgm:cxn modelId="{398948AA-3FFA-4F9F-B20A-591D72CD6180}" srcId="{9690F4AD-C0A2-48F1-87D3-402F72A01D2B}" destId="{52EE7C6C-BE61-4DC7-9188-723448957711}" srcOrd="3" destOrd="0" parTransId="{0ECC7975-781A-4B98-8B1A-0B4D11919D08}" sibTransId="{8B68D875-7FA6-4F4D-AE21-492DC50A6E00}"/>
    <dgm:cxn modelId="{3F09DAB3-B361-463F-B956-B193A64DBF99}" srcId="{9690F4AD-C0A2-48F1-87D3-402F72A01D2B}" destId="{D273D4DF-8428-4672-925E-554264715356}" srcOrd="2" destOrd="0" parTransId="{D3B3EC08-D4A1-4819-8BFB-DC19EC81E462}" sibTransId="{4C600C97-C273-47C0-BC69-55EA493C306F}"/>
    <dgm:cxn modelId="{84D61ADB-4891-4DA2-8388-11C44C663A34}" type="presOf" srcId="{9690F4AD-C0A2-48F1-87D3-402F72A01D2B}" destId="{E7C3E9B7-3420-437F-914D-67F55B1AAFF3}" srcOrd="1" destOrd="0" presId="urn:microsoft.com/office/officeart/2005/8/layout/list1"/>
    <dgm:cxn modelId="{C4D5A6E8-A12D-4411-BE66-7005A9DC78C3}" type="presOf" srcId="{D273D4DF-8428-4672-925E-554264715356}" destId="{CAE9246C-3EDF-4DC7-9912-13F44644B660}" srcOrd="0" destOrd="2" presId="urn:microsoft.com/office/officeart/2005/8/layout/list1"/>
    <dgm:cxn modelId="{0D3A6E72-9D25-4434-AC18-93896F78D0F4}" type="presParOf" srcId="{3B70FC3B-8CAF-466F-A57D-D76EF9BFBFA5}" destId="{5317E853-3184-4B56-8E74-A2EB59035C90}" srcOrd="0" destOrd="0" presId="urn:microsoft.com/office/officeart/2005/8/layout/list1"/>
    <dgm:cxn modelId="{DC07CC96-69A9-4729-AA20-B2B8064319CD}" type="presParOf" srcId="{5317E853-3184-4B56-8E74-A2EB59035C90}" destId="{E16F1D3C-0851-43DB-B470-B18A3CBE2961}" srcOrd="0" destOrd="0" presId="urn:microsoft.com/office/officeart/2005/8/layout/list1"/>
    <dgm:cxn modelId="{50A7E0A3-C5AA-4D21-8941-052654939CAA}" type="presParOf" srcId="{5317E853-3184-4B56-8E74-A2EB59035C90}" destId="{E7C3E9B7-3420-437F-914D-67F55B1AAFF3}" srcOrd="1" destOrd="0" presId="urn:microsoft.com/office/officeart/2005/8/layout/list1"/>
    <dgm:cxn modelId="{2A13302F-89C5-4429-94EF-41F2F3BE3B2D}" type="presParOf" srcId="{3B70FC3B-8CAF-466F-A57D-D76EF9BFBFA5}" destId="{BC60B6B4-A4F3-4454-BCF3-D4A85D8868BA}" srcOrd="1" destOrd="0" presId="urn:microsoft.com/office/officeart/2005/8/layout/list1"/>
    <dgm:cxn modelId="{9E85F048-5E6B-4B24-8971-DC683525AC9B}" type="presParOf" srcId="{3B70FC3B-8CAF-466F-A57D-D76EF9BFBFA5}" destId="{CAE9246C-3EDF-4DC7-9912-13F44644B660}"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248FB05B-3B86-46A6-9775-6D20AB9A6228}"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s-ES"/>
        </a:p>
      </dgm:t>
    </dgm:pt>
    <dgm:pt modelId="{C977AF8E-C3FB-4C5B-93CF-61AC586C9B8C}">
      <dgm:prSet/>
      <dgm:spPr/>
      <dgm:t>
        <a:bodyPr/>
        <a:lstStyle/>
        <a:p>
          <a:r>
            <a:rPr lang="es-ES" b="1" u="sng" dirty="0"/>
            <a:t>Absolutas:</a:t>
          </a:r>
          <a:endParaRPr lang="es-ES" dirty="0"/>
        </a:p>
      </dgm:t>
    </dgm:pt>
    <dgm:pt modelId="{810C268F-14F3-457A-9F3D-385779470B96}" type="parTrans" cxnId="{3897E6A0-4A38-4035-9002-0EC638707F47}">
      <dgm:prSet/>
      <dgm:spPr/>
      <dgm:t>
        <a:bodyPr/>
        <a:lstStyle/>
        <a:p>
          <a:endParaRPr lang="es-ES"/>
        </a:p>
      </dgm:t>
    </dgm:pt>
    <dgm:pt modelId="{3F37FFFB-C63D-4DA2-ADE6-FE7DF25BC990}" type="sibTrans" cxnId="{3897E6A0-4A38-4035-9002-0EC638707F47}">
      <dgm:prSet/>
      <dgm:spPr/>
      <dgm:t>
        <a:bodyPr/>
        <a:lstStyle/>
        <a:p>
          <a:endParaRPr lang="es-ES"/>
        </a:p>
      </dgm:t>
    </dgm:pt>
    <dgm:pt modelId="{E94CC686-531A-404F-A18F-50F61F9F81F1}">
      <dgm:prSet/>
      <dgm:spPr/>
      <dgm:t>
        <a:bodyPr/>
        <a:lstStyle/>
        <a:p>
          <a:r>
            <a:rPr lang="es-ES" b="1" dirty="0"/>
            <a:t>La psicosis</a:t>
          </a:r>
          <a:endParaRPr lang="es-ES" dirty="0"/>
        </a:p>
      </dgm:t>
    </dgm:pt>
    <dgm:pt modelId="{CA56F90E-9A69-4ACB-B41F-3679886515EC}" type="parTrans" cxnId="{CC020C13-6196-4E05-B749-02E6364015B8}">
      <dgm:prSet/>
      <dgm:spPr/>
      <dgm:t>
        <a:bodyPr/>
        <a:lstStyle/>
        <a:p>
          <a:endParaRPr lang="es-ES"/>
        </a:p>
      </dgm:t>
    </dgm:pt>
    <dgm:pt modelId="{310F9F60-DE17-422A-A2F3-10F541ACBE9E}" type="sibTrans" cxnId="{CC020C13-6196-4E05-B749-02E6364015B8}">
      <dgm:prSet/>
      <dgm:spPr/>
      <dgm:t>
        <a:bodyPr/>
        <a:lstStyle/>
        <a:p>
          <a:endParaRPr lang="es-ES"/>
        </a:p>
      </dgm:t>
    </dgm:pt>
    <dgm:pt modelId="{26611998-EB63-47F1-B5C9-551A24590D7B}">
      <dgm:prSet/>
      <dgm:spPr/>
      <dgm:t>
        <a:bodyPr/>
        <a:lstStyle/>
        <a:p>
          <a:r>
            <a:rPr lang="es-ES" b="1" dirty="0"/>
            <a:t>El glaucoma.</a:t>
          </a:r>
          <a:endParaRPr lang="es-ES" dirty="0"/>
        </a:p>
      </dgm:t>
    </dgm:pt>
    <dgm:pt modelId="{B07C3B9C-8E20-46D0-8888-78E6B5CC63CB}" type="parTrans" cxnId="{6605ED22-A37D-4CAC-A63D-06D1C11AC47E}">
      <dgm:prSet/>
      <dgm:spPr/>
      <dgm:t>
        <a:bodyPr/>
        <a:lstStyle/>
        <a:p>
          <a:endParaRPr lang="es-ES"/>
        </a:p>
      </dgm:t>
    </dgm:pt>
    <dgm:pt modelId="{05D1B882-1247-4CCD-8B7E-055E72B19B9D}" type="sibTrans" cxnId="{6605ED22-A37D-4CAC-A63D-06D1C11AC47E}">
      <dgm:prSet/>
      <dgm:spPr/>
      <dgm:t>
        <a:bodyPr/>
        <a:lstStyle/>
        <a:p>
          <a:endParaRPr lang="es-ES"/>
        </a:p>
      </dgm:t>
    </dgm:pt>
    <dgm:pt modelId="{EC793AFE-548E-4A10-A7D2-04B0F57C22A4}">
      <dgm:prSet/>
      <dgm:spPr/>
      <dgm:t>
        <a:bodyPr/>
        <a:lstStyle/>
        <a:p>
          <a:r>
            <a:rPr lang="es-ES" b="1" dirty="0"/>
            <a:t>Arritmias, angina</a:t>
          </a:r>
          <a:endParaRPr lang="es-ES" dirty="0"/>
        </a:p>
      </dgm:t>
    </dgm:pt>
    <dgm:pt modelId="{8355DAD2-7A72-4E61-9E2F-88F9ECAADA7B}" type="parTrans" cxnId="{AFAAB66C-1AB3-4B7D-82C2-58B71BBF4719}">
      <dgm:prSet/>
      <dgm:spPr/>
      <dgm:t>
        <a:bodyPr/>
        <a:lstStyle/>
        <a:p>
          <a:endParaRPr lang="es-ES"/>
        </a:p>
      </dgm:t>
    </dgm:pt>
    <dgm:pt modelId="{2BBD5588-6077-4C80-B38A-B905D822CE3F}" type="sibTrans" cxnId="{AFAAB66C-1AB3-4B7D-82C2-58B71BBF4719}">
      <dgm:prSet/>
      <dgm:spPr/>
      <dgm:t>
        <a:bodyPr/>
        <a:lstStyle/>
        <a:p>
          <a:endParaRPr lang="es-ES"/>
        </a:p>
      </dgm:t>
    </dgm:pt>
    <dgm:pt modelId="{57AE1193-F141-44BF-BC51-832FA3EBCE56}">
      <dgm:prSet/>
      <dgm:spPr/>
      <dgm:t>
        <a:bodyPr/>
        <a:lstStyle/>
        <a:p>
          <a:r>
            <a:rPr lang="es-ES" b="1" dirty="0"/>
            <a:t>Tratamientos con IMAOS ( hasta 15 días previos)</a:t>
          </a:r>
          <a:br>
            <a:rPr lang="es-ES" dirty="0"/>
          </a:br>
          <a:br>
            <a:rPr lang="es-ES" dirty="0"/>
          </a:br>
          <a:endParaRPr lang="es-ES" dirty="0"/>
        </a:p>
      </dgm:t>
    </dgm:pt>
    <dgm:pt modelId="{19996254-62ED-423E-9775-A1FACB87DCDE}" type="parTrans" cxnId="{E25D068E-8CD5-42A2-82E8-9D25DA4636C7}">
      <dgm:prSet/>
      <dgm:spPr/>
      <dgm:t>
        <a:bodyPr/>
        <a:lstStyle/>
        <a:p>
          <a:endParaRPr lang="es-ES"/>
        </a:p>
      </dgm:t>
    </dgm:pt>
    <dgm:pt modelId="{3B455067-0005-480A-9F4A-65A730364EAE}" type="sibTrans" cxnId="{E25D068E-8CD5-42A2-82E8-9D25DA4636C7}">
      <dgm:prSet/>
      <dgm:spPr/>
      <dgm:t>
        <a:bodyPr/>
        <a:lstStyle/>
        <a:p>
          <a:endParaRPr lang="es-ES"/>
        </a:p>
      </dgm:t>
    </dgm:pt>
    <dgm:pt modelId="{3FB24712-1BE8-426B-94A4-C20B97B748FD}">
      <dgm:prSet/>
      <dgm:spPr/>
      <dgm:t>
        <a:bodyPr/>
        <a:lstStyle/>
        <a:p>
          <a:r>
            <a:rPr lang="es-ES" b="1" dirty="0"/>
            <a:t>también como posible efecto adverso 1/1000</a:t>
          </a:r>
          <a:endParaRPr lang="es-ES" dirty="0"/>
        </a:p>
      </dgm:t>
    </dgm:pt>
    <dgm:pt modelId="{42D4509D-CBA4-4674-AB25-23F7D683A5DF}" type="parTrans" cxnId="{3E75C596-DA9E-41E2-BC20-266B010FE144}">
      <dgm:prSet/>
      <dgm:spPr/>
      <dgm:t>
        <a:bodyPr/>
        <a:lstStyle/>
        <a:p>
          <a:endParaRPr lang="es-ES"/>
        </a:p>
      </dgm:t>
    </dgm:pt>
    <dgm:pt modelId="{14826D68-6F9E-4340-AF13-417EAC8F1645}" type="sibTrans" cxnId="{3E75C596-DA9E-41E2-BC20-266B010FE144}">
      <dgm:prSet/>
      <dgm:spPr/>
      <dgm:t>
        <a:bodyPr/>
        <a:lstStyle/>
        <a:p>
          <a:endParaRPr lang="es-ES"/>
        </a:p>
      </dgm:t>
    </dgm:pt>
    <dgm:pt modelId="{133E6EB5-1F2F-43EC-A00C-D62B1C984868}" type="pres">
      <dgm:prSet presAssocID="{248FB05B-3B86-46A6-9775-6D20AB9A6228}" presName="Name0" presStyleCnt="0">
        <dgm:presLayoutVars>
          <dgm:dir/>
          <dgm:animLvl val="lvl"/>
          <dgm:resizeHandles val="exact"/>
        </dgm:presLayoutVars>
      </dgm:prSet>
      <dgm:spPr/>
    </dgm:pt>
    <dgm:pt modelId="{E123FF6B-DC1F-49ED-84E9-B87E52AF227A}" type="pres">
      <dgm:prSet presAssocID="{C977AF8E-C3FB-4C5B-93CF-61AC586C9B8C}" presName="linNode" presStyleCnt="0"/>
      <dgm:spPr/>
    </dgm:pt>
    <dgm:pt modelId="{2568467A-0819-4254-AC13-922C24A66414}" type="pres">
      <dgm:prSet presAssocID="{C977AF8E-C3FB-4C5B-93CF-61AC586C9B8C}" presName="parentText" presStyleLbl="node1" presStyleIdx="0" presStyleCnt="1" custScaleY="94058">
        <dgm:presLayoutVars>
          <dgm:chMax val="1"/>
          <dgm:bulletEnabled val="1"/>
        </dgm:presLayoutVars>
      </dgm:prSet>
      <dgm:spPr/>
    </dgm:pt>
    <dgm:pt modelId="{83FD284B-1D58-49CB-9105-CD3DA03B4BF4}" type="pres">
      <dgm:prSet presAssocID="{C977AF8E-C3FB-4C5B-93CF-61AC586C9B8C}" presName="descendantText" presStyleLbl="alignAccFollowNode1" presStyleIdx="0" presStyleCnt="1">
        <dgm:presLayoutVars>
          <dgm:bulletEnabled val="1"/>
        </dgm:presLayoutVars>
      </dgm:prSet>
      <dgm:spPr/>
    </dgm:pt>
  </dgm:ptLst>
  <dgm:cxnLst>
    <dgm:cxn modelId="{2C551D0E-E546-4988-9B99-DB23AFDA2C40}" type="presOf" srcId="{EC793AFE-548E-4A10-A7D2-04B0F57C22A4}" destId="{83FD284B-1D58-49CB-9105-CD3DA03B4BF4}" srcOrd="0" destOrd="3" presId="urn:microsoft.com/office/officeart/2005/8/layout/vList5"/>
    <dgm:cxn modelId="{CC020C13-6196-4E05-B749-02E6364015B8}" srcId="{C977AF8E-C3FB-4C5B-93CF-61AC586C9B8C}" destId="{E94CC686-531A-404F-A18F-50F61F9F81F1}" srcOrd="0" destOrd="0" parTransId="{CA56F90E-9A69-4ACB-B41F-3679886515EC}" sibTransId="{310F9F60-DE17-422A-A2F3-10F541ACBE9E}"/>
    <dgm:cxn modelId="{65B6941C-6F33-4E9D-9A1D-16E6B2411E7F}" type="presOf" srcId="{248FB05B-3B86-46A6-9775-6D20AB9A6228}" destId="{133E6EB5-1F2F-43EC-A00C-D62B1C984868}" srcOrd="0" destOrd="0" presId="urn:microsoft.com/office/officeart/2005/8/layout/vList5"/>
    <dgm:cxn modelId="{6605ED22-A37D-4CAC-A63D-06D1C11AC47E}" srcId="{C977AF8E-C3FB-4C5B-93CF-61AC586C9B8C}" destId="{26611998-EB63-47F1-B5C9-551A24590D7B}" srcOrd="1" destOrd="0" parTransId="{B07C3B9C-8E20-46D0-8888-78E6B5CC63CB}" sibTransId="{05D1B882-1247-4CCD-8B7E-055E72B19B9D}"/>
    <dgm:cxn modelId="{336D1642-CA20-4E4A-B197-21D64E3E4018}" type="presOf" srcId="{3FB24712-1BE8-426B-94A4-C20B97B748FD}" destId="{83FD284B-1D58-49CB-9105-CD3DA03B4BF4}" srcOrd="0" destOrd="1" presId="urn:microsoft.com/office/officeart/2005/8/layout/vList5"/>
    <dgm:cxn modelId="{AFAAB66C-1AB3-4B7D-82C2-58B71BBF4719}" srcId="{C977AF8E-C3FB-4C5B-93CF-61AC586C9B8C}" destId="{EC793AFE-548E-4A10-A7D2-04B0F57C22A4}" srcOrd="2" destOrd="0" parTransId="{8355DAD2-7A72-4E61-9E2F-88F9ECAADA7B}" sibTransId="{2BBD5588-6077-4C80-B38A-B905D822CE3F}"/>
    <dgm:cxn modelId="{64E8A77B-8C9A-459D-9CA4-1CBBB9FC49F5}" type="presOf" srcId="{C977AF8E-C3FB-4C5B-93CF-61AC586C9B8C}" destId="{2568467A-0819-4254-AC13-922C24A66414}" srcOrd="0" destOrd="0" presId="urn:microsoft.com/office/officeart/2005/8/layout/vList5"/>
    <dgm:cxn modelId="{9261AC8D-B760-45C7-BEE5-3F25195BA3EA}" type="presOf" srcId="{E94CC686-531A-404F-A18F-50F61F9F81F1}" destId="{83FD284B-1D58-49CB-9105-CD3DA03B4BF4}" srcOrd="0" destOrd="0" presId="urn:microsoft.com/office/officeart/2005/8/layout/vList5"/>
    <dgm:cxn modelId="{E25D068E-8CD5-42A2-82E8-9D25DA4636C7}" srcId="{C977AF8E-C3FB-4C5B-93CF-61AC586C9B8C}" destId="{57AE1193-F141-44BF-BC51-832FA3EBCE56}" srcOrd="3" destOrd="0" parTransId="{19996254-62ED-423E-9775-A1FACB87DCDE}" sibTransId="{3B455067-0005-480A-9F4A-65A730364EAE}"/>
    <dgm:cxn modelId="{3E75C596-DA9E-41E2-BC20-266B010FE144}" srcId="{E94CC686-531A-404F-A18F-50F61F9F81F1}" destId="{3FB24712-1BE8-426B-94A4-C20B97B748FD}" srcOrd="0" destOrd="0" parTransId="{42D4509D-CBA4-4674-AB25-23F7D683A5DF}" sibTransId="{14826D68-6F9E-4340-AF13-417EAC8F1645}"/>
    <dgm:cxn modelId="{3897E6A0-4A38-4035-9002-0EC638707F47}" srcId="{248FB05B-3B86-46A6-9775-6D20AB9A6228}" destId="{C977AF8E-C3FB-4C5B-93CF-61AC586C9B8C}" srcOrd="0" destOrd="0" parTransId="{810C268F-14F3-457A-9F3D-385779470B96}" sibTransId="{3F37FFFB-C63D-4DA2-ADE6-FE7DF25BC990}"/>
    <dgm:cxn modelId="{36FD7AC6-C237-48FE-9D26-DB7622801586}" type="presOf" srcId="{57AE1193-F141-44BF-BC51-832FA3EBCE56}" destId="{83FD284B-1D58-49CB-9105-CD3DA03B4BF4}" srcOrd="0" destOrd="4" presId="urn:microsoft.com/office/officeart/2005/8/layout/vList5"/>
    <dgm:cxn modelId="{193399F5-D4F5-4A10-8DEF-511FF17C1333}" type="presOf" srcId="{26611998-EB63-47F1-B5C9-551A24590D7B}" destId="{83FD284B-1D58-49CB-9105-CD3DA03B4BF4}" srcOrd="0" destOrd="2" presId="urn:microsoft.com/office/officeart/2005/8/layout/vList5"/>
    <dgm:cxn modelId="{13B0C50C-47F4-4AF2-8B6A-FAD39537D2D5}" type="presParOf" srcId="{133E6EB5-1F2F-43EC-A00C-D62B1C984868}" destId="{E123FF6B-DC1F-49ED-84E9-B87E52AF227A}" srcOrd="0" destOrd="0" presId="urn:microsoft.com/office/officeart/2005/8/layout/vList5"/>
    <dgm:cxn modelId="{168FF2F8-8F9A-4D2A-AFBB-F681E9E00BF2}" type="presParOf" srcId="{E123FF6B-DC1F-49ED-84E9-B87E52AF227A}" destId="{2568467A-0819-4254-AC13-922C24A66414}" srcOrd="0" destOrd="0" presId="urn:microsoft.com/office/officeart/2005/8/layout/vList5"/>
    <dgm:cxn modelId="{1535CD40-71FC-46ED-9F46-0754F05B1E9C}" type="presParOf" srcId="{E123FF6B-DC1F-49ED-84E9-B87E52AF227A}" destId="{83FD284B-1D58-49CB-9105-CD3DA03B4BF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5E52F1A1-43DB-42D3-9DCD-A32E9E4D012B}"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s-ES"/>
        </a:p>
      </dgm:t>
    </dgm:pt>
    <dgm:pt modelId="{6975CCFE-180B-4A70-B8BF-C24D24BC73A2}">
      <dgm:prSet/>
      <dgm:spPr/>
      <dgm:t>
        <a:bodyPr/>
        <a:lstStyle/>
        <a:p>
          <a:r>
            <a:rPr lang="es-ES" b="1" u="sng"/>
            <a:t>Relativas: </a:t>
          </a:r>
          <a:endParaRPr lang="es-ES"/>
        </a:p>
      </dgm:t>
    </dgm:pt>
    <dgm:pt modelId="{59E5733B-2125-4F98-9A14-B5BD04DE4762}" type="parTrans" cxnId="{94E123E1-F071-4765-B5EF-E48BCBEFA13A}">
      <dgm:prSet/>
      <dgm:spPr/>
      <dgm:t>
        <a:bodyPr/>
        <a:lstStyle/>
        <a:p>
          <a:endParaRPr lang="es-ES"/>
        </a:p>
      </dgm:t>
    </dgm:pt>
    <dgm:pt modelId="{11D9A27D-A20E-4C64-8165-ADE77186FDC2}" type="sibTrans" cxnId="{94E123E1-F071-4765-B5EF-E48BCBEFA13A}">
      <dgm:prSet/>
      <dgm:spPr/>
      <dgm:t>
        <a:bodyPr/>
        <a:lstStyle/>
        <a:p>
          <a:endParaRPr lang="es-ES"/>
        </a:p>
      </dgm:t>
    </dgm:pt>
    <dgm:pt modelId="{49EE0157-9D6B-45D5-B35E-8FCA89ABE340}">
      <dgm:prSet/>
      <dgm:spPr/>
      <dgm:t>
        <a:bodyPr/>
        <a:lstStyle/>
        <a:p>
          <a:r>
            <a:rPr lang="es-ES" b="1" dirty="0"/>
            <a:t>Síntomas ansioso-depresivos</a:t>
          </a:r>
          <a:endParaRPr lang="es-ES" dirty="0"/>
        </a:p>
      </dgm:t>
    </dgm:pt>
    <dgm:pt modelId="{D7B67D41-DCC3-4DEC-A2E4-50D5391FDC11}" type="parTrans" cxnId="{ECB551AC-DF5D-4239-AC0F-BD1D428D4666}">
      <dgm:prSet/>
      <dgm:spPr/>
      <dgm:t>
        <a:bodyPr/>
        <a:lstStyle/>
        <a:p>
          <a:endParaRPr lang="es-ES"/>
        </a:p>
      </dgm:t>
    </dgm:pt>
    <dgm:pt modelId="{9CC0E9A3-CE81-4E8B-9084-545D3C4030FA}" type="sibTrans" cxnId="{ECB551AC-DF5D-4239-AC0F-BD1D428D4666}">
      <dgm:prSet/>
      <dgm:spPr/>
      <dgm:t>
        <a:bodyPr/>
        <a:lstStyle/>
        <a:p>
          <a:endParaRPr lang="es-ES"/>
        </a:p>
      </dgm:t>
    </dgm:pt>
    <dgm:pt modelId="{BFD9AAEE-F1AD-448E-808E-3166BA4DB659}">
      <dgm:prSet/>
      <dgm:spPr/>
      <dgm:t>
        <a:bodyPr/>
        <a:lstStyle/>
        <a:p>
          <a:r>
            <a:rPr lang="es-ES" b="1" dirty="0"/>
            <a:t>La hipertensión</a:t>
          </a:r>
          <a:endParaRPr lang="es-ES" dirty="0"/>
        </a:p>
      </dgm:t>
    </dgm:pt>
    <dgm:pt modelId="{3B775F79-6D84-476A-93DE-40EC1C64E39F}" type="parTrans" cxnId="{CFCB772C-BE9F-46A3-B08F-4B7CE436DDCC}">
      <dgm:prSet/>
      <dgm:spPr/>
      <dgm:t>
        <a:bodyPr/>
        <a:lstStyle/>
        <a:p>
          <a:endParaRPr lang="es-ES"/>
        </a:p>
      </dgm:t>
    </dgm:pt>
    <dgm:pt modelId="{7BCAAD82-E2BA-44DE-86CE-A3E01BDE3A71}" type="sibTrans" cxnId="{CFCB772C-BE9F-46A3-B08F-4B7CE436DDCC}">
      <dgm:prSet/>
      <dgm:spPr/>
      <dgm:t>
        <a:bodyPr/>
        <a:lstStyle/>
        <a:p>
          <a:endParaRPr lang="es-ES"/>
        </a:p>
      </dgm:t>
    </dgm:pt>
    <dgm:pt modelId="{F6F0D7D1-9175-4F11-9685-EF92728FC4E0}">
      <dgm:prSet/>
      <dgm:spPr/>
      <dgm:t>
        <a:bodyPr/>
        <a:lstStyle/>
        <a:p>
          <a:r>
            <a:rPr lang="es-ES" b="1" dirty="0"/>
            <a:t>La epilepsia.</a:t>
          </a:r>
          <a:endParaRPr lang="es-ES" dirty="0"/>
        </a:p>
      </dgm:t>
    </dgm:pt>
    <dgm:pt modelId="{06B71BC4-849E-4F0D-B334-4C4178D54FF5}" type="parTrans" cxnId="{0A05E883-67B9-461B-BC82-796BF299A807}">
      <dgm:prSet/>
      <dgm:spPr/>
      <dgm:t>
        <a:bodyPr/>
        <a:lstStyle/>
        <a:p>
          <a:endParaRPr lang="es-ES"/>
        </a:p>
      </dgm:t>
    </dgm:pt>
    <dgm:pt modelId="{92BED238-8EF5-4991-B966-45919DD38CB7}" type="sibTrans" cxnId="{0A05E883-67B9-461B-BC82-796BF299A807}">
      <dgm:prSet/>
      <dgm:spPr/>
      <dgm:t>
        <a:bodyPr/>
        <a:lstStyle/>
        <a:p>
          <a:endParaRPr lang="es-ES"/>
        </a:p>
      </dgm:t>
    </dgm:pt>
    <dgm:pt modelId="{B9AB04D8-5B32-4BDD-90EC-2AC09CB5A605}">
      <dgm:prSet/>
      <dgm:spPr/>
      <dgm:t>
        <a:bodyPr/>
        <a:lstStyle/>
        <a:p>
          <a:r>
            <a:rPr lang="es-ES" b="1" dirty="0"/>
            <a:t>El embarazo.</a:t>
          </a:r>
          <a:endParaRPr lang="es-ES" dirty="0"/>
        </a:p>
      </dgm:t>
    </dgm:pt>
    <dgm:pt modelId="{3D02A42A-0888-4142-8644-9A45D13B007F}" type="parTrans" cxnId="{A8791EBA-D4A7-4016-B3E7-6350A64B2A61}">
      <dgm:prSet/>
      <dgm:spPr/>
      <dgm:t>
        <a:bodyPr/>
        <a:lstStyle/>
        <a:p>
          <a:endParaRPr lang="es-ES"/>
        </a:p>
      </dgm:t>
    </dgm:pt>
    <dgm:pt modelId="{7DC49DEC-034C-4FC7-920B-1FF398D51280}" type="sibTrans" cxnId="{A8791EBA-D4A7-4016-B3E7-6350A64B2A61}">
      <dgm:prSet/>
      <dgm:spPr/>
      <dgm:t>
        <a:bodyPr/>
        <a:lstStyle/>
        <a:p>
          <a:endParaRPr lang="es-ES"/>
        </a:p>
      </dgm:t>
    </dgm:pt>
    <dgm:pt modelId="{3A8CCC8D-7307-4372-BE6E-8677935E019C}">
      <dgm:prSet/>
      <dgm:spPr/>
      <dgm:t>
        <a:bodyPr/>
        <a:lstStyle/>
        <a:p>
          <a:r>
            <a:rPr lang="es-ES" b="1" dirty="0"/>
            <a:t>Abuso de sustancias.</a:t>
          </a:r>
          <a:endParaRPr lang="es-ES" dirty="0"/>
        </a:p>
      </dgm:t>
    </dgm:pt>
    <dgm:pt modelId="{1689BCE8-BC85-4EB6-91E7-8F2E29622216}" type="parTrans" cxnId="{12AB3EC4-53FC-4875-B4BF-1FAF3BF861DF}">
      <dgm:prSet/>
      <dgm:spPr/>
      <dgm:t>
        <a:bodyPr/>
        <a:lstStyle/>
        <a:p>
          <a:endParaRPr lang="es-ES"/>
        </a:p>
      </dgm:t>
    </dgm:pt>
    <dgm:pt modelId="{CCDAE8B6-273C-4BD9-923A-FF28D31F27E3}" type="sibTrans" cxnId="{12AB3EC4-53FC-4875-B4BF-1FAF3BF861DF}">
      <dgm:prSet/>
      <dgm:spPr/>
      <dgm:t>
        <a:bodyPr/>
        <a:lstStyle/>
        <a:p>
          <a:endParaRPr lang="es-ES"/>
        </a:p>
      </dgm:t>
    </dgm:pt>
    <dgm:pt modelId="{74FFA8B8-BD57-4410-87C7-D31F01E616CD}">
      <dgm:prSet/>
      <dgm:spPr/>
      <dgm:t>
        <a:bodyPr/>
        <a:lstStyle/>
        <a:p>
          <a:r>
            <a:rPr lang="es-ES" b="1" dirty="0"/>
            <a:t>Retraso Crecimiento.</a:t>
          </a:r>
          <a:endParaRPr lang="es-ES" dirty="0"/>
        </a:p>
      </dgm:t>
    </dgm:pt>
    <dgm:pt modelId="{5853E650-3694-4C0E-912D-688D8C07CCA5}" type="parTrans" cxnId="{2062AE3F-3395-48D6-BE95-4567DC47740B}">
      <dgm:prSet/>
      <dgm:spPr/>
      <dgm:t>
        <a:bodyPr/>
        <a:lstStyle/>
        <a:p>
          <a:endParaRPr lang="es-ES"/>
        </a:p>
      </dgm:t>
    </dgm:pt>
    <dgm:pt modelId="{8E26367B-073E-4AC0-99AB-9C7EC51677DE}" type="sibTrans" cxnId="{2062AE3F-3395-48D6-BE95-4567DC47740B}">
      <dgm:prSet/>
      <dgm:spPr/>
      <dgm:t>
        <a:bodyPr/>
        <a:lstStyle/>
        <a:p>
          <a:endParaRPr lang="es-ES"/>
        </a:p>
      </dgm:t>
    </dgm:pt>
    <dgm:pt modelId="{2D69480B-B610-48F8-B338-0A57EE9FE12B}" type="pres">
      <dgm:prSet presAssocID="{5E52F1A1-43DB-42D3-9DCD-A32E9E4D012B}" presName="Name0" presStyleCnt="0">
        <dgm:presLayoutVars>
          <dgm:dir/>
          <dgm:animLvl val="lvl"/>
          <dgm:resizeHandles val="exact"/>
        </dgm:presLayoutVars>
      </dgm:prSet>
      <dgm:spPr/>
    </dgm:pt>
    <dgm:pt modelId="{3D59C68E-0779-496B-A22D-B023C0C04258}" type="pres">
      <dgm:prSet presAssocID="{6975CCFE-180B-4A70-B8BF-C24D24BC73A2}" presName="linNode" presStyleCnt="0"/>
      <dgm:spPr/>
    </dgm:pt>
    <dgm:pt modelId="{C6035FBF-1998-4B8C-ADA5-2BBF2E42D2C6}" type="pres">
      <dgm:prSet presAssocID="{6975CCFE-180B-4A70-B8BF-C24D24BC73A2}" presName="parentText" presStyleLbl="node1" presStyleIdx="0" presStyleCnt="1" custScaleX="72750">
        <dgm:presLayoutVars>
          <dgm:chMax val="1"/>
          <dgm:bulletEnabled val="1"/>
        </dgm:presLayoutVars>
      </dgm:prSet>
      <dgm:spPr/>
    </dgm:pt>
    <dgm:pt modelId="{1916A762-5EB4-4DF3-A9BC-F5EC3D95CEFD}" type="pres">
      <dgm:prSet presAssocID="{6975CCFE-180B-4A70-B8BF-C24D24BC73A2}" presName="descendantText" presStyleLbl="alignAccFollowNode1" presStyleIdx="0" presStyleCnt="1">
        <dgm:presLayoutVars>
          <dgm:bulletEnabled val="1"/>
        </dgm:presLayoutVars>
      </dgm:prSet>
      <dgm:spPr/>
    </dgm:pt>
  </dgm:ptLst>
  <dgm:cxnLst>
    <dgm:cxn modelId="{E22A5925-F3C7-4222-B2F6-B8540596D2A0}" type="presOf" srcId="{5E52F1A1-43DB-42D3-9DCD-A32E9E4D012B}" destId="{2D69480B-B610-48F8-B338-0A57EE9FE12B}" srcOrd="0" destOrd="0" presId="urn:microsoft.com/office/officeart/2005/8/layout/vList5"/>
    <dgm:cxn modelId="{CFCB772C-BE9F-46A3-B08F-4B7CE436DDCC}" srcId="{6975CCFE-180B-4A70-B8BF-C24D24BC73A2}" destId="{BFD9AAEE-F1AD-448E-808E-3166BA4DB659}" srcOrd="1" destOrd="0" parTransId="{3B775F79-6D84-476A-93DE-40EC1C64E39F}" sibTransId="{7BCAAD82-E2BA-44DE-86CE-A3E01BDE3A71}"/>
    <dgm:cxn modelId="{2062AE3F-3395-48D6-BE95-4567DC47740B}" srcId="{6975CCFE-180B-4A70-B8BF-C24D24BC73A2}" destId="{74FFA8B8-BD57-4410-87C7-D31F01E616CD}" srcOrd="5" destOrd="0" parTransId="{5853E650-3694-4C0E-912D-688D8C07CCA5}" sibTransId="{8E26367B-073E-4AC0-99AB-9C7EC51677DE}"/>
    <dgm:cxn modelId="{05D7826E-D815-4614-8D7A-10002042E52A}" type="presOf" srcId="{BFD9AAEE-F1AD-448E-808E-3166BA4DB659}" destId="{1916A762-5EB4-4DF3-A9BC-F5EC3D95CEFD}" srcOrd="0" destOrd="1" presId="urn:microsoft.com/office/officeart/2005/8/layout/vList5"/>
    <dgm:cxn modelId="{0A05E883-67B9-461B-BC82-796BF299A807}" srcId="{6975CCFE-180B-4A70-B8BF-C24D24BC73A2}" destId="{F6F0D7D1-9175-4F11-9685-EF92728FC4E0}" srcOrd="2" destOrd="0" parTransId="{06B71BC4-849E-4F0D-B334-4C4178D54FF5}" sibTransId="{92BED238-8EF5-4991-B966-45919DD38CB7}"/>
    <dgm:cxn modelId="{8A62BC8D-2548-45EE-9E11-00721B5AD1CF}" type="presOf" srcId="{49EE0157-9D6B-45D5-B35E-8FCA89ABE340}" destId="{1916A762-5EB4-4DF3-A9BC-F5EC3D95CEFD}" srcOrd="0" destOrd="0" presId="urn:microsoft.com/office/officeart/2005/8/layout/vList5"/>
    <dgm:cxn modelId="{8AACC1A0-B02C-47DD-8E7F-F0DD9FB69B17}" type="presOf" srcId="{B9AB04D8-5B32-4BDD-90EC-2AC09CB5A605}" destId="{1916A762-5EB4-4DF3-A9BC-F5EC3D95CEFD}" srcOrd="0" destOrd="3" presId="urn:microsoft.com/office/officeart/2005/8/layout/vList5"/>
    <dgm:cxn modelId="{ECB551AC-DF5D-4239-AC0F-BD1D428D4666}" srcId="{6975CCFE-180B-4A70-B8BF-C24D24BC73A2}" destId="{49EE0157-9D6B-45D5-B35E-8FCA89ABE340}" srcOrd="0" destOrd="0" parTransId="{D7B67D41-DCC3-4DEC-A2E4-50D5391FDC11}" sibTransId="{9CC0E9A3-CE81-4E8B-9084-545D3C4030FA}"/>
    <dgm:cxn modelId="{A8791EBA-D4A7-4016-B3E7-6350A64B2A61}" srcId="{6975CCFE-180B-4A70-B8BF-C24D24BC73A2}" destId="{B9AB04D8-5B32-4BDD-90EC-2AC09CB5A605}" srcOrd="3" destOrd="0" parTransId="{3D02A42A-0888-4142-8644-9A45D13B007F}" sibTransId="{7DC49DEC-034C-4FC7-920B-1FF398D51280}"/>
    <dgm:cxn modelId="{12AB3EC4-53FC-4875-B4BF-1FAF3BF861DF}" srcId="{6975CCFE-180B-4A70-B8BF-C24D24BC73A2}" destId="{3A8CCC8D-7307-4372-BE6E-8677935E019C}" srcOrd="4" destOrd="0" parTransId="{1689BCE8-BC85-4EB6-91E7-8F2E29622216}" sibTransId="{CCDAE8B6-273C-4BD9-923A-FF28D31F27E3}"/>
    <dgm:cxn modelId="{8E6415C9-E107-48DE-8E5C-EE1ED28D61F5}" type="presOf" srcId="{74FFA8B8-BD57-4410-87C7-D31F01E616CD}" destId="{1916A762-5EB4-4DF3-A9BC-F5EC3D95CEFD}" srcOrd="0" destOrd="5" presId="urn:microsoft.com/office/officeart/2005/8/layout/vList5"/>
    <dgm:cxn modelId="{302E43C9-B168-4D31-A47C-463ACC1E3992}" type="presOf" srcId="{3A8CCC8D-7307-4372-BE6E-8677935E019C}" destId="{1916A762-5EB4-4DF3-A9BC-F5EC3D95CEFD}" srcOrd="0" destOrd="4" presId="urn:microsoft.com/office/officeart/2005/8/layout/vList5"/>
    <dgm:cxn modelId="{94E123E1-F071-4765-B5EF-E48BCBEFA13A}" srcId="{5E52F1A1-43DB-42D3-9DCD-A32E9E4D012B}" destId="{6975CCFE-180B-4A70-B8BF-C24D24BC73A2}" srcOrd="0" destOrd="0" parTransId="{59E5733B-2125-4F98-9A14-B5BD04DE4762}" sibTransId="{11D9A27D-A20E-4C64-8165-ADE77186FDC2}"/>
    <dgm:cxn modelId="{BE82B9E6-3351-44B8-946F-A2B6A9350E7D}" type="presOf" srcId="{F6F0D7D1-9175-4F11-9685-EF92728FC4E0}" destId="{1916A762-5EB4-4DF3-A9BC-F5EC3D95CEFD}" srcOrd="0" destOrd="2" presId="urn:microsoft.com/office/officeart/2005/8/layout/vList5"/>
    <dgm:cxn modelId="{A6A0E7F5-26CE-4611-8B21-3F0684021928}" type="presOf" srcId="{6975CCFE-180B-4A70-B8BF-C24D24BC73A2}" destId="{C6035FBF-1998-4B8C-ADA5-2BBF2E42D2C6}" srcOrd="0" destOrd="0" presId="urn:microsoft.com/office/officeart/2005/8/layout/vList5"/>
    <dgm:cxn modelId="{E12ACC1A-9A1E-427B-A08E-FAC371415D88}" type="presParOf" srcId="{2D69480B-B610-48F8-B338-0A57EE9FE12B}" destId="{3D59C68E-0779-496B-A22D-B023C0C04258}" srcOrd="0" destOrd="0" presId="urn:microsoft.com/office/officeart/2005/8/layout/vList5"/>
    <dgm:cxn modelId="{7DF94D8F-B3E7-41E1-AB1A-633C2D46088C}" type="presParOf" srcId="{3D59C68E-0779-496B-A22D-B023C0C04258}" destId="{C6035FBF-1998-4B8C-ADA5-2BBF2E42D2C6}" srcOrd="0" destOrd="0" presId="urn:microsoft.com/office/officeart/2005/8/layout/vList5"/>
    <dgm:cxn modelId="{41FEFA2A-629F-47AC-9320-E456E94AEACB}" type="presParOf" srcId="{3D59C68E-0779-496B-A22D-B023C0C04258}" destId="{1916A762-5EB4-4DF3-A9BC-F5EC3D95CEF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20D51EC-47B7-4259-8206-8CE23A40BD7C}" type="doc">
      <dgm:prSet loTypeId="urn:microsoft.com/office/officeart/2008/layout/HorizontalMultiLevelHierarchy" loCatId="hierarchy" qsTypeId="urn:microsoft.com/office/officeart/2005/8/quickstyle/simple4" qsCatId="simple" csTypeId="urn:microsoft.com/office/officeart/2005/8/colors/colorful4" csCatId="colorful" phldr="1"/>
      <dgm:spPr/>
      <dgm:t>
        <a:bodyPr/>
        <a:lstStyle/>
        <a:p>
          <a:endParaRPr lang="es-ES"/>
        </a:p>
      </dgm:t>
    </dgm:pt>
    <dgm:pt modelId="{0CC37C2D-1004-43A0-A774-E9E6A698466F}">
      <dgm:prSet custT="1"/>
      <dgm:spPr/>
      <dgm:t>
        <a:bodyPr/>
        <a:lstStyle/>
        <a:p>
          <a:r>
            <a:rPr lang="es-ES" sz="2800" b="1" dirty="0"/>
            <a:t>Impacto en la calidad de vida:</a:t>
          </a:r>
        </a:p>
      </dgm:t>
    </dgm:pt>
    <dgm:pt modelId="{A90DEBBE-1F72-4291-9330-F292B77D97D4}" type="parTrans" cxnId="{947F8EFE-6402-4F91-851B-A140717BC234}">
      <dgm:prSet/>
      <dgm:spPr/>
      <dgm:t>
        <a:bodyPr/>
        <a:lstStyle/>
        <a:p>
          <a:endParaRPr lang="es-ES"/>
        </a:p>
      </dgm:t>
    </dgm:pt>
    <dgm:pt modelId="{BFEC42FE-2E79-4E47-A3AF-0852DB46EDAD}" type="sibTrans" cxnId="{947F8EFE-6402-4F91-851B-A140717BC234}">
      <dgm:prSet/>
      <dgm:spPr/>
      <dgm:t>
        <a:bodyPr/>
        <a:lstStyle/>
        <a:p>
          <a:endParaRPr lang="es-ES"/>
        </a:p>
      </dgm:t>
    </dgm:pt>
    <dgm:pt modelId="{CC0CC7AD-845E-48B0-9857-ABB9A0E64038}">
      <dgm:prSet custT="1"/>
      <dgm:spPr/>
      <dgm:t>
        <a:bodyPr/>
        <a:lstStyle/>
        <a:p>
          <a:r>
            <a:rPr lang="es-ES" sz="2000" b="1" dirty="0"/>
            <a:t>Interfiere en el desarrollo normal del niño (aspectos médicos, psicológicos, psiquiátricos</a:t>
          </a:r>
          <a:r>
            <a:rPr lang="es-ES" sz="1400" dirty="0"/>
            <a:t>)</a:t>
          </a:r>
        </a:p>
      </dgm:t>
    </dgm:pt>
    <dgm:pt modelId="{3AC1154E-0F79-41B9-8611-DF79C2F92D49}" type="parTrans" cxnId="{5D8932F6-DC57-4D75-B26B-015712BD244C}">
      <dgm:prSet/>
      <dgm:spPr/>
      <dgm:t>
        <a:bodyPr/>
        <a:lstStyle/>
        <a:p>
          <a:endParaRPr lang="es-ES"/>
        </a:p>
      </dgm:t>
    </dgm:pt>
    <dgm:pt modelId="{2FE841CD-623C-419E-A368-02B50CB01B24}" type="sibTrans" cxnId="{5D8932F6-DC57-4D75-B26B-015712BD244C}">
      <dgm:prSet/>
      <dgm:spPr/>
      <dgm:t>
        <a:bodyPr/>
        <a:lstStyle/>
        <a:p>
          <a:endParaRPr lang="es-ES"/>
        </a:p>
      </dgm:t>
    </dgm:pt>
    <dgm:pt modelId="{887D25C2-3833-4DD4-A307-B69580A33CB6}">
      <dgm:prSet custT="1"/>
      <dgm:spPr/>
      <dgm:t>
        <a:bodyPr/>
        <a:lstStyle/>
        <a:p>
          <a:r>
            <a:rPr lang="es-ES" sz="2400" b="1" i="1" dirty="0"/>
            <a:t>Consecuencias especialmente  negativas tanto para quienes lo padecen  como para  familiares</a:t>
          </a:r>
          <a:r>
            <a:rPr lang="es-ES" sz="2400" dirty="0"/>
            <a:t>:</a:t>
          </a:r>
        </a:p>
      </dgm:t>
    </dgm:pt>
    <dgm:pt modelId="{6AEAAE77-C854-4E7D-9ADF-6F90C1155D34}" type="parTrans" cxnId="{BD67BF1D-AFE1-4803-B90F-6A18AB41637E}">
      <dgm:prSet/>
      <dgm:spPr/>
      <dgm:t>
        <a:bodyPr/>
        <a:lstStyle/>
        <a:p>
          <a:endParaRPr lang="es-ES"/>
        </a:p>
      </dgm:t>
    </dgm:pt>
    <dgm:pt modelId="{CF7B54A4-9F3B-46AB-9090-7B83C64E5705}" type="sibTrans" cxnId="{BD67BF1D-AFE1-4803-B90F-6A18AB41637E}">
      <dgm:prSet/>
      <dgm:spPr/>
      <dgm:t>
        <a:bodyPr/>
        <a:lstStyle/>
        <a:p>
          <a:endParaRPr lang="es-ES"/>
        </a:p>
      </dgm:t>
    </dgm:pt>
    <dgm:pt modelId="{6289045F-8393-46BB-93B5-A2B92E5A3358}">
      <dgm:prSet custT="1"/>
      <dgm:spPr/>
      <dgm:t>
        <a:bodyPr/>
        <a:lstStyle/>
        <a:p>
          <a:r>
            <a:rPr lang="es-ES" sz="1800" dirty="0"/>
            <a:t>Rendimiento académico </a:t>
          </a:r>
        </a:p>
        <a:p>
          <a:r>
            <a:rPr lang="es-ES" sz="1800" dirty="0"/>
            <a:t>(etapa escolar).</a:t>
          </a:r>
        </a:p>
      </dgm:t>
    </dgm:pt>
    <dgm:pt modelId="{EF152677-1A38-4559-938D-1B6A5235C5B2}" type="parTrans" cxnId="{F30C7E8D-D037-436D-88ED-1FD9B160207B}">
      <dgm:prSet/>
      <dgm:spPr/>
      <dgm:t>
        <a:bodyPr/>
        <a:lstStyle/>
        <a:p>
          <a:endParaRPr lang="es-ES"/>
        </a:p>
      </dgm:t>
    </dgm:pt>
    <dgm:pt modelId="{F92664E1-BB67-4049-B427-CD98AC061116}" type="sibTrans" cxnId="{F30C7E8D-D037-436D-88ED-1FD9B160207B}">
      <dgm:prSet/>
      <dgm:spPr/>
      <dgm:t>
        <a:bodyPr/>
        <a:lstStyle/>
        <a:p>
          <a:endParaRPr lang="es-ES"/>
        </a:p>
      </dgm:t>
    </dgm:pt>
    <dgm:pt modelId="{3580E973-97E8-4810-BCC8-48128E770F9E}">
      <dgm:prSet custT="1"/>
      <dgm:spPr/>
      <dgm:t>
        <a:bodyPr/>
        <a:lstStyle/>
        <a:p>
          <a:r>
            <a:rPr lang="es-ES" sz="1800" dirty="0"/>
            <a:t>Desarrollo de las relaciones sociales. </a:t>
          </a:r>
        </a:p>
      </dgm:t>
    </dgm:pt>
    <dgm:pt modelId="{AF79D83B-C374-4F9D-B7E1-8BA10DA4301D}" type="parTrans" cxnId="{05B458FE-9889-4895-930A-3F4719484F6C}">
      <dgm:prSet/>
      <dgm:spPr/>
      <dgm:t>
        <a:bodyPr/>
        <a:lstStyle/>
        <a:p>
          <a:endParaRPr lang="es-ES"/>
        </a:p>
      </dgm:t>
    </dgm:pt>
    <dgm:pt modelId="{26749789-11EE-4FDA-A9DB-15468E8F7C40}" type="sibTrans" cxnId="{05B458FE-9889-4895-930A-3F4719484F6C}">
      <dgm:prSet/>
      <dgm:spPr/>
      <dgm:t>
        <a:bodyPr/>
        <a:lstStyle/>
        <a:p>
          <a:endParaRPr lang="es-ES"/>
        </a:p>
      </dgm:t>
    </dgm:pt>
    <dgm:pt modelId="{A5DA46BF-F197-47ED-963B-8274DB4C96FF}">
      <dgm:prSet/>
      <dgm:spPr/>
      <dgm:t>
        <a:bodyPr/>
        <a:lstStyle/>
        <a:p>
          <a:r>
            <a:rPr lang="es-ES" dirty="0"/>
            <a:t>Desarrollo de la Personalidad y aspectos emocionales.</a:t>
          </a:r>
        </a:p>
      </dgm:t>
    </dgm:pt>
    <dgm:pt modelId="{13D15762-C14A-49D6-9181-49ED678A0AFE}" type="parTrans" cxnId="{921A0E26-D5D6-4465-A31C-FE44FA6A3D30}">
      <dgm:prSet/>
      <dgm:spPr/>
      <dgm:t>
        <a:bodyPr/>
        <a:lstStyle/>
        <a:p>
          <a:endParaRPr lang="es-ES"/>
        </a:p>
      </dgm:t>
    </dgm:pt>
    <dgm:pt modelId="{6D88D3A0-A570-4CB9-ACA2-5A1CF9352855}" type="sibTrans" cxnId="{921A0E26-D5D6-4465-A31C-FE44FA6A3D30}">
      <dgm:prSet/>
      <dgm:spPr/>
      <dgm:t>
        <a:bodyPr/>
        <a:lstStyle/>
        <a:p>
          <a:endParaRPr lang="es-ES"/>
        </a:p>
      </dgm:t>
    </dgm:pt>
    <dgm:pt modelId="{DB220964-EB8B-4AFF-9A5F-8C2FE8CE01E7}">
      <dgm:prSet/>
      <dgm:spPr/>
      <dgm:t>
        <a:bodyPr/>
        <a:lstStyle/>
        <a:p>
          <a:r>
            <a:rPr lang="es-ES" dirty="0"/>
            <a:t>Relaciones familiares.</a:t>
          </a:r>
        </a:p>
      </dgm:t>
    </dgm:pt>
    <dgm:pt modelId="{4DDDA00E-2596-4420-B8DC-FD3B8AF74FD8}" type="parTrans" cxnId="{37A4C0A1-090C-446E-9507-EE1A25DC6EC2}">
      <dgm:prSet/>
      <dgm:spPr/>
      <dgm:t>
        <a:bodyPr/>
        <a:lstStyle/>
        <a:p>
          <a:endParaRPr lang="es-ES"/>
        </a:p>
      </dgm:t>
    </dgm:pt>
    <dgm:pt modelId="{27470177-CA54-448B-95F3-3E69AF1ED754}" type="sibTrans" cxnId="{37A4C0A1-090C-446E-9507-EE1A25DC6EC2}">
      <dgm:prSet/>
      <dgm:spPr/>
      <dgm:t>
        <a:bodyPr/>
        <a:lstStyle/>
        <a:p>
          <a:endParaRPr lang="es-ES"/>
        </a:p>
      </dgm:t>
    </dgm:pt>
    <dgm:pt modelId="{ACB3DD41-8408-49D2-A46D-0EDF27D55BEA}">
      <dgm:prSet/>
      <dgm:spPr/>
      <dgm:t>
        <a:bodyPr/>
        <a:lstStyle/>
        <a:p>
          <a:r>
            <a:rPr lang="es-ES" dirty="0"/>
            <a:t>Riesgo de accidentes y conductas de riesgo.</a:t>
          </a:r>
        </a:p>
      </dgm:t>
    </dgm:pt>
    <dgm:pt modelId="{CE0E4DAB-6B08-4DED-B470-CEE9640168D9}" type="parTrans" cxnId="{C98F7255-E244-41B1-B7F2-4867298D2FC6}">
      <dgm:prSet/>
      <dgm:spPr/>
      <dgm:t>
        <a:bodyPr/>
        <a:lstStyle/>
        <a:p>
          <a:endParaRPr lang="es-ES"/>
        </a:p>
      </dgm:t>
    </dgm:pt>
    <dgm:pt modelId="{E9D0F51C-BED9-4BF8-BF9F-804C649C4192}" type="sibTrans" cxnId="{C98F7255-E244-41B1-B7F2-4867298D2FC6}">
      <dgm:prSet/>
      <dgm:spPr/>
      <dgm:t>
        <a:bodyPr/>
        <a:lstStyle/>
        <a:p>
          <a:endParaRPr lang="es-ES"/>
        </a:p>
      </dgm:t>
    </dgm:pt>
    <dgm:pt modelId="{EC9EBF9E-1CD7-4A64-995E-6869A4968E47}" type="pres">
      <dgm:prSet presAssocID="{120D51EC-47B7-4259-8206-8CE23A40BD7C}" presName="Name0" presStyleCnt="0">
        <dgm:presLayoutVars>
          <dgm:chPref val="1"/>
          <dgm:dir/>
          <dgm:animOne val="branch"/>
          <dgm:animLvl val="lvl"/>
          <dgm:resizeHandles val="exact"/>
        </dgm:presLayoutVars>
      </dgm:prSet>
      <dgm:spPr/>
    </dgm:pt>
    <dgm:pt modelId="{652AC14C-A988-46EF-9EE7-63D3A3E4135D}" type="pres">
      <dgm:prSet presAssocID="{0CC37C2D-1004-43A0-A774-E9E6A698466F}" presName="root1" presStyleCnt="0"/>
      <dgm:spPr/>
    </dgm:pt>
    <dgm:pt modelId="{B85DED4D-9236-4784-A120-AEA241413DF2}" type="pres">
      <dgm:prSet presAssocID="{0CC37C2D-1004-43A0-A774-E9E6A698466F}" presName="LevelOneTextNode" presStyleLbl="node0" presStyleIdx="0" presStyleCnt="1">
        <dgm:presLayoutVars>
          <dgm:chPref val="3"/>
        </dgm:presLayoutVars>
      </dgm:prSet>
      <dgm:spPr/>
    </dgm:pt>
    <dgm:pt modelId="{953911AF-0E65-4B8A-86E6-7077364B3B3E}" type="pres">
      <dgm:prSet presAssocID="{0CC37C2D-1004-43A0-A774-E9E6A698466F}" presName="level2hierChild" presStyleCnt="0"/>
      <dgm:spPr/>
    </dgm:pt>
    <dgm:pt modelId="{BDFD64BA-B63B-469E-83C8-1984F827DC3B}" type="pres">
      <dgm:prSet presAssocID="{3AC1154E-0F79-41B9-8611-DF79C2F92D49}" presName="conn2-1" presStyleLbl="parChTrans1D2" presStyleIdx="0" presStyleCnt="2"/>
      <dgm:spPr/>
    </dgm:pt>
    <dgm:pt modelId="{62296A71-2F7C-4D1F-8A52-90AD1F07DD64}" type="pres">
      <dgm:prSet presAssocID="{3AC1154E-0F79-41B9-8611-DF79C2F92D49}" presName="connTx" presStyleLbl="parChTrans1D2" presStyleIdx="0" presStyleCnt="2"/>
      <dgm:spPr/>
    </dgm:pt>
    <dgm:pt modelId="{9BF8213D-D6DE-4810-AFEB-A7BE84E2416A}" type="pres">
      <dgm:prSet presAssocID="{CC0CC7AD-845E-48B0-9857-ABB9A0E64038}" presName="root2" presStyleCnt="0"/>
      <dgm:spPr/>
    </dgm:pt>
    <dgm:pt modelId="{6CC1D970-5765-4CB5-B580-F0BDBDD5B6F6}" type="pres">
      <dgm:prSet presAssocID="{CC0CC7AD-845E-48B0-9857-ABB9A0E64038}" presName="LevelTwoTextNode" presStyleLbl="node2" presStyleIdx="0" presStyleCnt="2" custScaleX="143974" custScaleY="202694" custLinFactNeighborX="4993" custLinFactNeighborY="11158">
        <dgm:presLayoutVars>
          <dgm:chPref val="3"/>
        </dgm:presLayoutVars>
      </dgm:prSet>
      <dgm:spPr/>
    </dgm:pt>
    <dgm:pt modelId="{E8D9882A-03A8-41E0-A478-7BD143A51E2E}" type="pres">
      <dgm:prSet presAssocID="{CC0CC7AD-845E-48B0-9857-ABB9A0E64038}" presName="level3hierChild" presStyleCnt="0"/>
      <dgm:spPr/>
    </dgm:pt>
    <dgm:pt modelId="{FEA9EB54-7633-4EE3-BEF5-40B309DCF088}" type="pres">
      <dgm:prSet presAssocID="{6AEAAE77-C854-4E7D-9ADF-6F90C1155D34}" presName="conn2-1" presStyleLbl="parChTrans1D2" presStyleIdx="1" presStyleCnt="2"/>
      <dgm:spPr/>
    </dgm:pt>
    <dgm:pt modelId="{818F95DD-060F-4BA8-B678-471852CED81F}" type="pres">
      <dgm:prSet presAssocID="{6AEAAE77-C854-4E7D-9ADF-6F90C1155D34}" presName="connTx" presStyleLbl="parChTrans1D2" presStyleIdx="1" presStyleCnt="2"/>
      <dgm:spPr/>
    </dgm:pt>
    <dgm:pt modelId="{3BD886FB-CC4A-45AC-8BB4-F3AC22D6CE92}" type="pres">
      <dgm:prSet presAssocID="{887D25C2-3833-4DD4-A307-B69580A33CB6}" presName="root2" presStyleCnt="0"/>
      <dgm:spPr/>
    </dgm:pt>
    <dgm:pt modelId="{999B4995-5FC9-4CC9-8E72-912863457C54}" type="pres">
      <dgm:prSet presAssocID="{887D25C2-3833-4DD4-A307-B69580A33CB6}" presName="LevelTwoTextNode" presStyleLbl="node2" presStyleIdx="1" presStyleCnt="2" custScaleX="142572" custScaleY="238211" custLinFactNeighborX="5156" custLinFactNeighborY="3952">
        <dgm:presLayoutVars>
          <dgm:chPref val="3"/>
        </dgm:presLayoutVars>
      </dgm:prSet>
      <dgm:spPr/>
    </dgm:pt>
    <dgm:pt modelId="{67BFA2D1-27A0-4029-80D3-DE408CBD736B}" type="pres">
      <dgm:prSet presAssocID="{887D25C2-3833-4DD4-A307-B69580A33CB6}" presName="level3hierChild" presStyleCnt="0"/>
      <dgm:spPr/>
    </dgm:pt>
    <dgm:pt modelId="{0AE2EB7E-51BF-4A0E-AD69-FB74F6E48490}" type="pres">
      <dgm:prSet presAssocID="{EF152677-1A38-4559-938D-1B6A5235C5B2}" presName="conn2-1" presStyleLbl="parChTrans1D3" presStyleIdx="0" presStyleCnt="5"/>
      <dgm:spPr/>
    </dgm:pt>
    <dgm:pt modelId="{5A87FE04-87BC-41B0-8232-6373EA506794}" type="pres">
      <dgm:prSet presAssocID="{EF152677-1A38-4559-938D-1B6A5235C5B2}" presName="connTx" presStyleLbl="parChTrans1D3" presStyleIdx="0" presStyleCnt="5"/>
      <dgm:spPr/>
    </dgm:pt>
    <dgm:pt modelId="{8D9B8D65-681F-41A4-80C0-78948B8C48E6}" type="pres">
      <dgm:prSet presAssocID="{6289045F-8393-46BB-93B5-A2B92E5A3358}" presName="root2" presStyleCnt="0"/>
      <dgm:spPr/>
    </dgm:pt>
    <dgm:pt modelId="{8930F2B2-C450-444A-9C4F-D3009E3F06C9}" type="pres">
      <dgm:prSet presAssocID="{6289045F-8393-46BB-93B5-A2B92E5A3358}" presName="LevelTwoTextNode" presStyleLbl="node3" presStyleIdx="0" presStyleCnt="5">
        <dgm:presLayoutVars>
          <dgm:chPref val="3"/>
        </dgm:presLayoutVars>
      </dgm:prSet>
      <dgm:spPr/>
    </dgm:pt>
    <dgm:pt modelId="{9156B124-2F98-4FF2-B8C8-C45E1B0A84EB}" type="pres">
      <dgm:prSet presAssocID="{6289045F-8393-46BB-93B5-A2B92E5A3358}" presName="level3hierChild" presStyleCnt="0"/>
      <dgm:spPr/>
    </dgm:pt>
    <dgm:pt modelId="{67B0F70F-6549-46DA-9469-9EE4E491C64C}" type="pres">
      <dgm:prSet presAssocID="{AF79D83B-C374-4F9D-B7E1-8BA10DA4301D}" presName="conn2-1" presStyleLbl="parChTrans1D3" presStyleIdx="1" presStyleCnt="5"/>
      <dgm:spPr/>
    </dgm:pt>
    <dgm:pt modelId="{D35EA582-0CC1-4FE6-9827-8A65AD633DC6}" type="pres">
      <dgm:prSet presAssocID="{AF79D83B-C374-4F9D-B7E1-8BA10DA4301D}" presName="connTx" presStyleLbl="parChTrans1D3" presStyleIdx="1" presStyleCnt="5"/>
      <dgm:spPr/>
    </dgm:pt>
    <dgm:pt modelId="{9237189A-E5E6-416A-BFFD-FEEE4FDB61DD}" type="pres">
      <dgm:prSet presAssocID="{3580E973-97E8-4810-BCC8-48128E770F9E}" presName="root2" presStyleCnt="0"/>
      <dgm:spPr/>
    </dgm:pt>
    <dgm:pt modelId="{D315AE0E-6817-4EB1-8611-E717D2ADF134}" type="pres">
      <dgm:prSet presAssocID="{3580E973-97E8-4810-BCC8-48128E770F9E}" presName="LevelTwoTextNode" presStyleLbl="node3" presStyleIdx="1" presStyleCnt="5">
        <dgm:presLayoutVars>
          <dgm:chPref val="3"/>
        </dgm:presLayoutVars>
      </dgm:prSet>
      <dgm:spPr/>
    </dgm:pt>
    <dgm:pt modelId="{0284CC14-EA00-4A53-8A6C-CF87C8DADE3D}" type="pres">
      <dgm:prSet presAssocID="{3580E973-97E8-4810-BCC8-48128E770F9E}" presName="level3hierChild" presStyleCnt="0"/>
      <dgm:spPr/>
    </dgm:pt>
    <dgm:pt modelId="{C4BD4E0D-FA39-499F-95D5-7B005AE8856D}" type="pres">
      <dgm:prSet presAssocID="{13D15762-C14A-49D6-9181-49ED678A0AFE}" presName="conn2-1" presStyleLbl="parChTrans1D3" presStyleIdx="2" presStyleCnt="5"/>
      <dgm:spPr/>
    </dgm:pt>
    <dgm:pt modelId="{B88263AC-D5C6-4CF8-A21D-508D6CF17ADA}" type="pres">
      <dgm:prSet presAssocID="{13D15762-C14A-49D6-9181-49ED678A0AFE}" presName="connTx" presStyleLbl="parChTrans1D3" presStyleIdx="2" presStyleCnt="5"/>
      <dgm:spPr/>
    </dgm:pt>
    <dgm:pt modelId="{5F529374-0DF8-4430-94A6-F5C1663F380A}" type="pres">
      <dgm:prSet presAssocID="{A5DA46BF-F197-47ED-963B-8274DB4C96FF}" presName="root2" presStyleCnt="0"/>
      <dgm:spPr/>
    </dgm:pt>
    <dgm:pt modelId="{E7ECE83B-8C6F-40C1-890B-48BE32C8A758}" type="pres">
      <dgm:prSet presAssocID="{A5DA46BF-F197-47ED-963B-8274DB4C96FF}" presName="LevelTwoTextNode" presStyleLbl="node3" presStyleIdx="2" presStyleCnt="5">
        <dgm:presLayoutVars>
          <dgm:chPref val="3"/>
        </dgm:presLayoutVars>
      </dgm:prSet>
      <dgm:spPr/>
    </dgm:pt>
    <dgm:pt modelId="{C33861DF-84A2-4C46-AE8E-30AA0BCA1B15}" type="pres">
      <dgm:prSet presAssocID="{A5DA46BF-F197-47ED-963B-8274DB4C96FF}" presName="level3hierChild" presStyleCnt="0"/>
      <dgm:spPr/>
    </dgm:pt>
    <dgm:pt modelId="{1BD885CF-5E14-4879-9703-114A2894B4EC}" type="pres">
      <dgm:prSet presAssocID="{4DDDA00E-2596-4420-B8DC-FD3B8AF74FD8}" presName="conn2-1" presStyleLbl="parChTrans1D3" presStyleIdx="3" presStyleCnt="5"/>
      <dgm:spPr/>
    </dgm:pt>
    <dgm:pt modelId="{BDCCF316-3E48-4F6F-945C-23E1E6782E64}" type="pres">
      <dgm:prSet presAssocID="{4DDDA00E-2596-4420-B8DC-FD3B8AF74FD8}" presName="connTx" presStyleLbl="parChTrans1D3" presStyleIdx="3" presStyleCnt="5"/>
      <dgm:spPr/>
    </dgm:pt>
    <dgm:pt modelId="{95A5A257-9A36-40F8-9CAE-89357221BE11}" type="pres">
      <dgm:prSet presAssocID="{DB220964-EB8B-4AFF-9A5F-8C2FE8CE01E7}" presName="root2" presStyleCnt="0"/>
      <dgm:spPr/>
    </dgm:pt>
    <dgm:pt modelId="{4F9CE9F7-F77F-4698-B349-85A6ECF04733}" type="pres">
      <dgm:prSet presAssocID="{DB220964-EB8B-4AFF-9A5F-8C2FE8CE01E7}" presName="LevelTwoTextNode" presStyleLbl="node3" presStyleIdx="3" presStyleCnt="5">
        <dgm:presLayoutVars>
          <dgm:chPref val="3"/>
        </dgm:presLayoutVars>
      </dgm:prSet>
      <dgm:spPr/>
    </dgm:pt>
    <dgm:pt modelId="{9AA07D6C-AECA-42B3-90A8-44523D038A5D}" type="pres">
      <dgm:prSet presAssocID="{DB220964-EB8B-4AFF-9A5F-8C2FE8CE01E7}" presName="level3hierChild" presStyleCnt="0"/>
      <dgm:spPr/>
    </dgm:pt>
    <dgm:pt modelId="{2658C9DF-1829-4C5C-A6DA-0A806A7AE742}" type="pres">
      <dgm:prSet presAssocID="{CE0E4DAB-6B08-4DED-B470-CEE9640168D9}" presName="conn2-1" presStyleLbl="parChTrans1D3" presStyleIdx="4" presStyleCnt="5"/>
      <dgm:spPr/>
    </dgm:pt>
    <dgm:pt modelId="{28FDA860-FA63-470C-AF6C-D39A70BB4A11}" type="pres">
      <dgm:prSet presAssocID="{CE0E4DAB-6B08-4DED-B470-CEE9640168D9}" presName="connTx" presStyleLbl="parChTrans1D3" presStyleIdx="4" presStyleCnt="5"/>
      <dgm:spPr/>
    </dgm:pt>
    <dgm:pt modelId="{49AF4A49-AF06-4674-A54E-558D5F5BDE17}" type="pres">
      <dgm:prSet presAssocID="{ACB3DD41-8408-49D2-A46D-0EDF27D55BEA}" presName="root2" presStyleCnt="0"/>
      <dgm:spPr/>
    </dgm:pt>
    <dgm:pt modelId="{C262A97E-C68E-42FD-A8FC-321A1FC7327C}" type="pres">
      <dgm:prSet presAssocID="{ACB3DD41-8408-49D2-A46D-0EDF27D55BEA}" presName="LevelTwoTextNode" presStyleLbl="node3" presStyleIdx="4" presStyleCnt="5">
        <dgm:presLayoutVars>
          <dgm:chPref val="3"/>
        </dgm:presLayoutVars>
      </dgm:prSet>
      <dgm:spPr/>
    </dgm:pt>
    <dgm:pt modelId="{975CEC03-1B59-4191-BB1C-E015D6AF0932}" type="pres">
      <dgm:prSet presAssocID="{ACB3DD41-8408-49D2-A46D-0EDF27D55BEA}" presName="level3hierChild" presStyleCnt="0"/>
      <dgm:spPr/>
    </dgm:pt>
  </dgm:ptLst>
  <dgm:cxnLst>
    <dgm:cxn modelId="{12B8AB01-E2C7-4C24-9E69-CF96173C276B}" type="presOf" srcId="{ACB3DD41-8408-49D2-A46D-0EDF27D55BEA}" destId="{C262A97E-C68E-42FD-A8FC-321A1FC7327C}" srcOrd="0" destOrd="0" presId="urn:microsoft.com/office/officeart/2008/layout/HorizontalMultiLevelHierarchy"/>
    <dgm:cxn modelId="{5383A902-D7D2-4539-A2FA-73DB1BA397CD}" type="presOf" srcId="{0CC37C2D-1004-43A0-A774-E9E6A698466F}" destId="{B85DED4D-9236-4784-A120-AEA241413DF2}" srcOrd="0" destOrd="0" presId="urn:microsoft.com/office/officeart/2008/layout/HorizontalMultiLevelHierarchy"/>
    <dgm:cxn modelId="{36B19C0A-07E4-4CC1-8255-01A04B951AE6}" type="presOf" srcId="{A5DA46BF-F197-47ED-963B-8274DB4C96FF}" destId="{E7ECE83B-8C6F-40C1-890B-48BE32C8A758}" srcOrd="0" destOrd="0" presId="urn:microsoft.com/office/officeart/2008/layout/HorizontalMultiLevelHierarchy"/>
    <dgm:cxn modelId="{BD67BF1D-AFE1-4803-B90F-6A18AB41637E}" srcId="{0CC37C2D-1004-43A0-A774-E9E6A698466F}" destId="{887D25C2-3833-4DD4-A307-B69580A33CB6}" srcOrd="1" destOrd="0" parTransId="{6AEAAE77-C854-4E7D-9ADF-6F90C1155D34}" sibTransId="{CF7B54A4-9F3B-46AB-9090-7B83C64E5705}"/>
    <dgm:cxn modelId="{921A0E26-D5D6-4465-A31C-FE44FA6A3D30}" srcId="{887D25C2-3833-4DD4-A307-B69580A33CB6}" destId="{A5DA46BF-F197-47ED-963B-8274DB4C96FF}" srcOrd="2" destOrd="0" parTransId="{13D15762-C14A-49D6-9181-49ED678A0AFE}" sibTransId="{6D88D3A0-A570-4CB9-ACA2-5A1CF9352855}"/>
    <dgm:cxn modelId="{A3572040-D45F-41BB-92E5-A67C55CE901F}" type="presOf" srcId="{120D51EC-47B7-4259-8206-8CE23A40BD7C}" destId="{EC9EBF9E-1CD7-4A64-995E-6869A4968E47}" srcOrd="0" destOrd="0" presId="urn:microsoft.com/office/officeart/2008/layout/HorizontalMultiLevelHierarchy"/>
    <dgm:cxn modelId="{93EF4943-D3AE-49DC-9D6B-DF02CCD76463}" type="presOf" srcId="{AF79D83B-C374-4F9D-B7E1-8BA10DA4301D}" destId="{D35EA582-0CC1-4FE6-9827-8A65AD633DC6}" srcOrd="1" destOrd="0" presId="urn:microsoft.com/office/officeart/2008/layout/HorizontalMultiLevelHierarchy"/>
    <dgm:cxn modelId="{B361DC44-B549-4E2B-A21D-E746E0D32424}" type="presOf" srcId="{EF152677-1A38-4559-938D-1B6A5235C5B2}" destId="{5A87FE04-87BC-41B0-8232-6373EA506794}" srcOrd="1" destOrd="0" presId="urn:microsoft.com/office/officeart/2008/layout/HorizontalMultiLevelHierarchy"/>
    <dgm:cxn modelId="{C8943A46-1C66-4279-9290-E7382BBBE353}" type="presOf" srcId="{3580E973-97E8-4810-BCC8-48128E770F9E}" destId="{D315AE0E-6817-4EB1-8611-E717D2ADF134}" srcOrd="0" destOrd="0" presId="urn:microsoft.com/office/officeart/2008/layout/HorizontalMultiLevelHierarchy"/>
    <dgm:cxn modelId="{59B8966B-2A73-468E-AA42-1110C72910B4}" type="presOf" srcId="{6AEAAE77-C854-4E7D-9ADF-6F90C1155D34}" destId="{818F95DD-060F-4BA8-B678-471852CED81F}" srcOrd="1" destOrd="0" presId="urn:microsoft.com/office/officeart/2008/layout/HorizontalMultiLevelHierarchy"/>
    <dgm:cxn modelId="{C98F7255-E244-41B1-B7F2-4867298D2FC6}" srcId="{887D25C2-3833-4DD4-A307-B69580A33CB6}" destId="{ACB3DD41-8408-49D2-A46D-0EDF27D55BEA}" srcOrd="4" destOrd="0" parTransId="{CE0E4DAB-6B08-4DED-B470-CEE9640168D9}" sibTransId="{E9D0F51C-BED9-4BF8-BF9F-804C649C4192}"/>
    <dgm:cxn modelId="{3C653278-EE5D-44FF-B140-D40D625F0FC5}" type="presOf" srcId="{4DDDA00E-2596-4420-B8DC-FD3B8AF74FD8}" destId="{1BD885CF-5E14-4879-9703-114A2894B4EC}" srcOrd="0" destOrd="0" presId="urn:microsoft.com/office/officeart/2008/layout/HorizontalMultiLevelHierarchy"/>
    <dgm:cxn modelId="{F30C7E8D-D037-436D-88ED-1FD9B160207B}" srcId="{887D25C2-3833-4DD4-A307-B69580A33CB6}" destId="{6289045F-8393-46BB-93B5-A2B92E5A3358}" srcOrd="0" destOrd="0" parTransId="{EF152677-1A38-4559-938D-1B6A5235C5B2}" sibTransId="{F92664E1-BB67-4049-B427-CD98AC061116}"/>
    <dgm:cxn modelId="{048AE18D-68B1-4FCF-8198-316B122C5DDD}" type="presOf" srcId="{CE0E4DAB-6B08-4DED-B470-CEE9640168D9}" destId="{2658C9DF-1829-4C5C-A6DA-0A806A7AE742}" srcOrd="0" destOrd="0" presId="urn:microsoft.com/office/officeart/2008/layout/HorizontalMultiLevelHierarchy"/>
    <dgm:cxn modelId="{441CA596-8BD5-4995-B626-AB2DA2AB81E3}" type="presOf" srcId="{3AC1154E-0F79-41B9-8611-DF79C2F92D49}" destId="{62296A71-2F7C-4D1F-8A52-90AD1F07DD64}" srcOrd="1" destOrd="0" presId="urn:microsoft.com/office/officeart/2008/layout/HorizontalMultiLevelHierarchy"/>
    <dgm:cxn modelId="{16180398-A3A8-4EBB-9F36-F4C8ED29B90F}" type="presOf" srcId="{6289045F-8393-46BB-93B5-A2B92E5A3358}" destId="{8930F2B2-C450-444A-9C4F-D3009E3F06C9}" srcOrd="0" destOrd="0" presId="urn:microsoft.com/office/officeart/2008/layout/HorizontalMultiLevelHierarchy"/>
    <dgm:cxn modelId="{37A4C0A1-090C-446E-9507-EE1A25DC6EC2}" srcId="{887D25C2-3833-4DD4-A307-B69580A33CB6}" destId="{DB220964-EB8B-4AFF-9A5F-8C2FE8CE01E7}" srcOrd="3" destOrd="0" parTransId="{4DDDA00E-2596-4420-B8DC-FD3B8AF74FD8}" sibTransId="{27470177-CA54-448B-95F3-3E69AF1ED754}"/>
    <dgm:cxn modelId="{8E3E36C7-B51D-48E8-9CED-F5C0CD9628B3}" type="presOf" srcId="{DB220964-EB8B-4AFF-9A5F-8C2FE8CE01E7}" destId="{4F9CE9F7-F77F-4698-B349-85A6ECF04733}" srcOrd="0" destOrd="0" presId="urn:microsoft.com/office/officeart/2008/layout/HorizontalMultiLevelHierarchy"/>
    <dgm:cxn modelId="{E14B6FC7-A516-4E34-A071-DDED90BE27EE}" type="presOf" srcId="{887D25C2-3833-4DD4-A307-B69580A33CB6}" destId="{999B4995-5FC9-4CC9-8E72-912863457C54}" srcOrd="0" destOrd="0" presId="urn:microsoft.com/office/officeart/2008/layout/HorizontalMultiLevelHierarchy"/>
    <dgm:cxn modelId="{2947BBCA-7217-4AE7-9F37-9607BD4E302D}" type="presOf" srcId="{3AC1154E-0F79-41B9-8611-DF79C2F92D49}" destId="{BDFD64BA-B63B-469E-83C8-1984F827DC3B}" srcOrd="0" destOrd="0" presId="urn:microsoft.com/office/officeart/2008/layout/HorizontalMultiLevelHierarchy"/>
    <dgm:cxn modelId="{82FB87D3-AB7C-43F9-B83A-FA4AA3837D04}" type="presOf" srcId="{CE0E4DAB-6B08-4DED-B470-CEE9640168D9}" destId="{28FDA860-FA63-470C-AF6C-D39A70BB4A11}" srcOrd="1" destOrd="0" presId="urn:microsoft.com/office/officeart/2008/layout/HorizontalMultiLevelHierarchy"/>
    <dgm:cxn modelId="{F57B83D9-A3A3-4F4C-91C7-0CE9AB91F4FF}" type="presOf" srcId="{6AEAAE77-C854-4E7D-9ADF-6F90C1155D34}" destId="{FEA9EB54-7633-4EE3-BEF5-40B309DCF088}" srcOrd="0" destOrd="0" presId="urn:microsoft.com/office/officeart/2008/layout/HorizontalMultiLevelHierarchy"/>
    <dgm:cxn modelId="{6EF809E2-4FE4-4991-928B-3C7BAF57934D}" type="presOf" srcId="{13D15762-C14A-49D6-9181-49ED678A0AFE}" destId="{C4BD4E0D-FA39-499F-95D5-7B005AE8856D}" srcOrd="0" destOrd="0" presId="urn:microsoft.com/office/officeart/2008/layout/HorizontalMultiLevelHierarchy"/>
    <dgm:cxn modelId="{1B1A47E2-C061-48BC-9D74-B2ADE558F0C5}" type="presOf" srcId="{AF79D83B-C374-4F9D-B7E1-8BA10DA4301D}" destId="{67B0F70F-6549-46DA-9469-9EE4E491C64C}" srcOrd="0" destOrd="0" presId="urn:microsoft.com/office/officeart/2008/layout/HorizontalMultiLevelHierarchy"/>
    <dgm:cxn modelId="{1D6F5BE7-A10D-4401-AF0A-F239936B7996}" type="presOf" srcId="{4DDDA00E-2596-4420-B8DC-FD3B8AF74FD8}" destId="{BDCCF316-3E48-4F6F-945C-23E1E6782E64}" srcOrd="1" destOrd="0" presId="urn:microsoft.com/office/officeart/2008/layout/HorizontalMultiLevelHierarchy"/>
    <dgm:cxn modelId="{A2944EF0-E916-4D36-BF39-D1D6A2803FE6}" type="presOf" srcId="{13D15762-C14A-49D6-9181-49ED678A0AFE}" destId="{B88263AC-D5C6-4CF8-A21D-508D6CF17ADA}" srcOrd="1" destOrd="0" presId="urn:microsoft.com/office/officeart/2008/layout/HorizontalMultiLevelHierarchy"/>
    <dgm:cxn modelId="{5D8932F6-DC57-4D75-B26B-015712BD244C}" srcId="{0CC37C2D-1004-43A0-A774-E9E6A698466F}" destId="{CC0CC7AD-845E-48B0-9857-ABB9A0E64038}" srcOrd="0" destOrd="0" parTransId="{3AC1154E-0F79-41B9-8611-DF79C2F92D49}" sibTransId="{2FE841CD-623C-419E-A368-02B50CB01B24}"/>
    <dgm:cxn modelId="{05A071F8-C030-4A3E-B2C4-D7CEEE5672BD}" type="presOf" srcId="{EF152677-1A38-4559-938D-1B6A5235C5B2}" destId="{0AE2EB7E-51BF-4A0E-AD69-FB74F6E48490}" srcOrd="0" destOrd="0" presId="urn:microsoft.com/office/officeart/2008/layout/HorizontalMultiLevelHierarchy"/>
    <dgm:cxn modelId="{8343C4F8-FA5E-4E04-BD94-4B38DD35717D}" type="presOf" srcId="{CC0CC7AD-845E-48B0-9857-ABB9A0E64038}" destId="{6CC1D970-5765-4CB5-B580-F0BDBDD5B6F6}" srcOrd="0" destOrd="0" presId="urn:microsoft.com/office/officeart/2008/layout/HorizontalMultiLevelHierarchy"/>
    <dgm:cxn modelId="{05B458FE-9889-4895-930A-3F4719484F6C}" srcId="{887D25C2-3833-4DD4-A307-B69580A33CB6}" destId="{3580E973-97E8-4810-BCC8-48128E770F9E}" srcOrd="1" destOrd="0" parTransId="{AF79D83B-C374-4F9D-B7E1-8BA10DA4301D}" sibTransId="{26749789-11EE-4FDA-A9DB-15468E8F7C40}"/>
    <dgm:cxn modelId="{947F8EFE-6402-4F91-851B-A140717BC234}" srcId="{120D51EC-47B7-4259-8206-8CE23A40BD7C}" destId="{0CC37C2D-1004-43A0-A774-E9E6A698466F}" srcOrd="0" destOrd="0" parTransId="{A90DEBBE-1F72-4291-9330-F292B77D97D4}" sibTransId="{BFEC42FE-2E79-4E47-A3AF-0852DB46EDAD}"/>
    <dgm:cxn modelId="{81849AEA-E24E-4043-ACEF-E3D1E1238C77}" type="presParOf" srcId="{EC9EBF9E-1CD7-4A64-995E-6869A4968E47}" destId="{652AC14C-A988-46EF-9EE7-63D3A3E4135D}" srcOrd="0" destOrd="0" presId="urn:microsoft.com/office/officeart/2008/layout/HorizontalMultiLevelHierarchy"/>
    <dgm:cxn modelId="{5223FA86-8B90-406C-804D-75A6403EB558}" type="presParOf" srcId="{652AC14C-A988-46EF-9EE7-63D3A3E4135D}" destId="{B85DED4D-9236-4784-A120-AEA241413DF2}" srcOrd="0" destOrd="0" presId="urn:microsoft.com/office/officeart/2008/layout/HorizontalMultiLevelHierarchy"/>
    <dgm:cxn modelId="{0E391E85-EACE-4C62-A414-A502269B3723}" type="presParOf" srcId="{652AC14C-A988-46EF-9EE7-63D3A3E4135D}" destId="{953911AF-0E65-4B8A-86E6-7077364B3B3E}" srcOrd="1" destOrd="0" presId="urn:microsoft.com/office/officeart/2008/layout/HorizontalMultiLevelHierarchy"/>
    <dgm:cxn modelId="{942F530C-5F7C-4AE6-9AAA-697D84E242D0}" type="presParOf" srcId="{953911AF-0E65-4B8A-86E6-7077364B3B3E}" destId="{BDFD64BA-B63B-469E-83C8-1984F827DC3B}" srcOrd="0" destOrd="0" presId="urn:microsoft.com/office/officeart/2008/layout/HorizontalMultiLevelHierarchy"/>
    <dgm:cxn modelId="{6D212094-269C-4900-9777-98024C362B07}" type="presParOf" srcId="{BDFD64BA-B63B-469E-83C8-1984F827DC3B}" destId="{62296A71-2F7C-4D1F-8A52-90AD1F07DD64}" srcOrd="0" destOrd="0" presId="urn:microsoft.com/office/officeart/2008/layout/HorizontalMultiLevelHierarchy"/>
    <dgm:cxn modelId="{1735F893-56A7-4BEC-9138-C0496A1618C6}" type="presParOf" srcId="{953911AF-0E65-4B8A-86E6-7077364B3B3E}" destId="{9BF8213D-D6DE-4810-AFEB-A7BE84E2416A}" srcOrd="1" destOrd="0" presId="urn:microsoft.com/office/officeart/2008/layout/HorizontalMultiLevelHierarchy"/>
    <dgm:cxn modelId="{41B990F7-7CE5-427F-A93D-89524E0470D6}" type="presParOf" srcId="{9BF8213D-D6DE-4810-AFEB-A7BE84E2416A}" destId="{6CC1D970-5765-4CB5-B580-F0BDBDD5B6F6}" srcOrd="0" destOrd="0" presId="urn:microsoft.com/office/officeart/2008/layout/HorizontalMultiLevelHierarchy"/>
    <dgm:cxn modelId="{359F66AE-04D7-43DF-98BC-9F4F110FC3B1}" type="presParOf" srcId="{9BF8213D-D6DE-4810-AFEB-A7BE84E2416A}" destId="{E8D9882A-03A8-41E0-A478-7BD143A51E2E}" srcOrd="1" destOrd="0" presId="urn:microsoft.com/office/officeart/2008/layout/HorizontalMultiLevelHierarchy"/>
    <dgm:cxn modelId="{D03D3F9A-A987-4DCE-9426-E787AB073D69}" type="presParOf" srcId="{953911AF-0E65-4B8A-86E6-7077364B3B3E}" destId="{FEA9EB54-7633-4EE3-BEF5-40B309DCF088}" srcOrd="2" destOrd="0" presId="urn:microsoft.com/office/officeart/2008/layout/HorizontalMultiLevelHierarchy"/>
    <dgm:cxn modelId="{FFA17585-9B82-447B-A627-829CDBD9D1D1}" type="presParOf" srcId="{FEA9EB54-7633-4EE3-BEF5-40B309DCF088}" destId="{818F95DD-060F-4BA8-B678-471852CED81F}" srcOrd="0" destOrd="0" presId="urn:microsoft.com/office/officeart/2008/layout/HorizontalMultiLevelHierarchy"/>
    <dgm:cxn modelId="{17143EEF-5F06-4B32-939F-185F1BD6E2C9}" type="presParOf" srcId="{953911AF-0E65-4B8A-86E6-7077364B3B3E}" destId="{3BD886FB-CC4A-45AC-8BB4-F3AC22D6CE92}" srcOrd="3" destOrd="0" presId="urn:microsoft.com/office/officeart/2008/layout/HorizontalMultiLevelHierarchy"/>
    <dgm:cxn modelId="{0CF673DF-CAF3-40E5-A37C-D9A2DCECD423}" type="presParOf" srcId="{3BD886FB-CC4A-45AC-8BB4-F3AC22D6CE92}" destId="{999B4995-5FC9-4CC9-8E72-912863457C54}" srcOrd="0" destOrd="0" presId="urn:microsoft.com/office/officeart/2008/layout/HorizontalMultiLevelHierarchy"/>
    <dgm:cxn modelId="{59250F17-6195-47F3-B4E8-A3073D7ECC55}" type="presParOf" srcId="{3BD886FB-CC4A-45AC-8BB4-F3AC22D6CE92}" destId="{67BFA2D1-27A0-4029-80D3-DE408CBD736B}" srcOrd="1" destOrd="0" presId="urn:microsoft.com/office/officeart/2008/layout/HorizontalMultiLevelHierarchy"/>
    <dgm:cxn modelId="{9AAA8ECE-6EA1-453B-823D-E9960BCD8771}" type="presParOf" srcId="{67BFA2D1-27A0-4029-80D3-DE408CBD736B}" destId="{0AE2EB7E-51BF-4A0E-AD69-FB74F6E48490}" srcOrd="0" destOrd="0" presId="urn:microsoft.com/office/officeart/2008/layout/HorizontalMultiLevelHierarchy"/>
    <dgm:cxn modelId="{D5011EC8-A2EE-44EF-A80B-979DA4736448}" type="presParOf" srcId="{0AE2EB7E-51BF-4A0E-AD69-FB74F6E48490}" destId="{5A87FE04-87BC-41B0-8232-6373EA506794}" srcOrd="0" destOrd="0" presId="urn:microsoft.com/office/officeart/2008/layout/HorizontalMultiLevelHierarchy"/>
    <dgm:cxn modelId="{2FDF7B8D-8C4D-444C-9CF6-BC070622B754}" type="presParOf" srcId="{67BFA2D1-27A0-4029-80D3-DE408CBD736B}" destId="{8D9B8D65-681F-41A4-80C0-78948B8C48E6}" srcOrd="1" destOrd="0" presId="urn:microsoft.com/office/officeart/2008/layout/HorizontalMultiLevelHierarchy"/>
    <dgm:cxn modelId="{24366829-9AD0-423E-BEF0-1C7084F9EC77}" type="presParOf" srcId="{8D9B8D65-681F-41A4-80C0-78948B8C48E6}" destId="{8930F2B2-C450-444A-9C4F-D3009E3F06C9}" srcOrd="0" destOrd="0" presId="urn:microsoft.com/office/officeart/2008/layout/HorizontalMultiLevelHierarchy"/>
    <dgm:cxn modelId="{CF95838F-D81C-484F-A269-5CD9D5145247}" type="presParOf" srcId="{8D9B8D65-681F-41A4-80C0-78948B8C48E6}" destId="{9156B124-2F98-4FF2-B8C8-C45E1B0A84EB}" srcOrd="1" destOrd="0" presId="urn:microsoft.com/office/officeart/2008/layout/HorizontalMultiLevelHierarchy"/>
    <dgm:cxn modelId="{C9CE9A63-40FE-4E3B-82A7-D0F7E02907E4}" type="presParOf" srcId="{67BFA2D1-27A0-4029-80D3-DE408CBD736B}" destId="{67B0F70F-6549-46DA-9469-9EE4E491C64C}" srcOrd="2" destOrd="0" presId="urn:microsoft.com/office/officeart/2008/layout/HorizontalMultiLevelHierarchy"/>
    <dgm:cxn modelId="{8A1BB511-671E-4BEF-9EB3-E7AB46B1B2DD}" type="presParOf" srcId="{67B0F70F-6549-46DA-9469-9EE4E491C64C}" destId="{D35EA582-0CC1-4FE6-9827-8A65AD633DC6}" srcOrd="0" destOrd="0" presId="urn:microsoft.com/office/officeart/2008/layout/HorizontalMultiLevelHierarchy"/>
    <dgm:cxn modelId="{3A1E01B1-A6FA-42A3-B363-ABCC7D976E1A}" type="presParOf" srcId="{67BFA2D1-27A0-4029-80D3-DE408CBD736B}" destId="{9237189A-E5E6-416A-BFFD-FEEE4FDB61DD}" srcOrd="3" destOrd="0" presId="urn:microsoft.com/office/officeart/2008/layout/HorizontalMultiLevelHierarchy"/>
    <dgm:cxn modelId="{794EB6A1-EB20-46C7-9ACE-C97735111832}" type="presParOf" srcId="{9237189A-E5E6-416A-BFFD-FEEE4FDB61DD}" destId="{D315AE0E-6817-4EB1-8611-E717D2ADF134}" srcOrd="0" destOrd="0" presId="urn:microsoft.com/office/officeart/2008/layout/HorizontalMultiLevelHierarchy"/>
    <dgm:cxn modelId="{7E4A8392-66E7-4BAB-A2FF-52544C70E137}" type="presParOf" srcId="{9237189A-E5E6-416A-BFFD-FEEE4FDB61DD}" destId="{0284CC14-EA00-4A53-8A6C-CF87C8DADE3D}" srcOrd="1" destOrd="0" presId="urn:microsoft.com/office/officeart/2008/layout/HorizontalMultiLevelHierarchy"/>
    <dgm:cxn modelId="{89293CFD-2033-477F-AD69-E7DF5425A900}" type="presParOf" srcId="{67BFA2D1-27A0-4029-80D3-DE408CBD736B}" destId="{C4BD4E0D-FA39-499F-95D5-7B005AE8856D}" srcOrd="4" destOrd="0" presId="urn:microsoft.com/office/officeart/2008/layout/HorizontalMultiLevelHierarchy"/>
    <dgm:cxn modelId="{237B2E61-E59F-4FC8-9975-AC5813AED51A}" type="presParOf" srcId="{C4BD4E0D-FA39-499F-95D5-7B005AE8856D}" destId="{B88263AC-D5C6-4CF8-A21D-508D6CF17ADA}" srcOrd="0" destOrd="0" presId="urn:microsoft.com/office/officeart/2008/layout/HorizontalMultiLevelHierarchy"/>
    <dgm:cxn modelId="{106FBEE8-AC9B-4595-90EF-5D628713C26F}" type="presParOf" srcId="{67BFA2D1-27A0-4029-80D3-DE408CBD736B}" destId="{5F529374-0DF8-4430-94A6-F5C1663F380A}" srcOrd="5" destOrd="0" presId="urn:microsoft.com/office/officeart/2008/layout/HorizontalMultiLevelHierarchy"/>
    <dgm:cxn modelId="{C937005D-430C-49FC-81FC-A97C4E1827B8}" type="presParOf" srcId="{5F529374-0DF8-4430-94A6-F5C1663F380A}" destId="{E7ECE83B-8C6F-40C1-890B-48BE32C8A758}" srcOrd="0" destOrd="0" presId="urn:microsoft.com/office/officeart/2008/layout/HorizontalMultiLevelHierarchy"/>
    <dgm:cxn modelId="{744824C7-B941-43E1-963A-3C9197775EBF}" type="presParOf" srcId="{5F529374-0DF8-4430-94A6-F5C1663F380A}" destId="{C33861DF-84A2-4C46-AE8E-30AA0BCA1B15}" srcOrd="1" destOrd="0" presId="urn:microsoft.com/office/officeart/2008/layout/HorizontalMultiLevelHierarchy"/>
    <dgm:cxn modelId="{BC2C5B7C-40A5-4DCA-9E2D-CCEF55C458DC}" type="presParOf" srcId="{67BFA2D1-27A0-4029-80D3-DE408CBD736B}" destId="{1BD885CF-5E14-4879-9703-114A2894B4EC}" srcOrd="6" destOrd="0" presId="urn:microsoft.com/office/officeart/2008/layout/HorizontalMultiLevelHierarchy"/>
    <dgm:cxn modelId="{B1B50765-F073-4E51-91AA-660EC58192EA}" type="presParOf" srcId="{1BD885CF-5E14-4879-9703-114A2894B4EC}" destId="{BDCCF316-3E48-4F6F-945C-23E1E6782E64}" srcOrd="0" destOrd="0" presId="urn:microsoft.com/office/officeart/2008/layout/HorizontalMultiLevelHierarchy"/>
    <dgm:cxn modelId="{F77A6B96-7E34-4318-921B-8A20930B34DA}" type="presParOf" srcId="{67BFA2D1-27A0-4029-80D3-DE408CBD736B}" destId="{95A5A257-9A36-40F8-9CAE-89357221BE11}" srcOrd="7" destOrd="0" presId="urn:microsoft.com/office/officeart/2008/layout/HorizontalMultiLevelHierarchy"/>
    <dgm:cxn modelId="{8B3182AC-5836-4599-B3FD-2668F2B0D2AA}" type="presParOf" srcId="{95A5A257-9A36-40F8-9CAE-89357221BE11}" destId="{4F9CE9F7-F77F-4698-B349-85A6ECF04733}" srcOrd="0" destOrd="0" presId="urn:microsoft.com/office/officeart/2008/layout/HorizontalMultiLevelHierarchy"/>
    <dgm:cxn modelId="{84AAB2DD-129C-43EE-8FAB-C957D082B02B}" type="presParOf" srcId="{95A5A257-9A36-40F8-9CAE-89357221BE11}" destId="{9AA07D6C-AECA-42B3-90A8-44523D038A5D}" srcOrd="1" destOrd="0" presId="urn:microsoft.com/office/officeart/2008/layout/HorizontalMultiLevelHierarchy"/>
    <dgm:cxn modelId="{B9944E19-F8A9-4E99-A50C-81C74EE5839D}" type="presParOf" srcId="{67BFA2D1-27A0-4029-80D3-DE408CBD736B}" destId="{2658C9DF-1829-4C5C-A6DA-0A806A7AE742}" srcOrd="8" destOrd="0" presId="urn:microsoft.com/office/officeart/2008/layout/HorizontalMultiLevelHierarchy"/>
    <dgm:cxn modelId="{FC51A744-FAFB-4109-A931-088A010D5D74}" type="presParOf" srcId="{2658C9DF-1829-4C5C-A6DA-0A806A7AE742}" destId="{28FDA860-FA63-470C-AF6C-D39A70BB4A11}" srcOrd="0" destOrd="0" presId="urn:microsoft.com/office/officeart/2008/layout/HorizontalMultiLevelHierarchy"/>
    <dgm:cxn modelId="{18A79C23-BC49-4EED-A971-D7F526572416}" type="presParOf" srcId="{67BFA2D1-27A0-4029-80D3-DE408CBD736B}" destId="{49AF4A49-AF06-4674-A54E-558D5F5BDE17}" srcOrd="9" destOrd="0" presId="urn:microsoft.com/office/officeart/2008/layout/HorizontalMultiLevelHierarchy"/>
    <dgm:cxn modelId="{0B0749EE-1CD0-4925-A6AB-F45F5C726DEB}" type="presParOf" srcId="{49AF4A49-AF06-4674-A54E-558D5F5BDE17}" destId="{C262A97E-C68E-42FD-A8FC-321A1FC7327C}" srcOrd="0" destOrd="0" presId="urn:microsoft.com/office/officeart/2008/layout/HorizontalMultiLevelHierarchy"/>
    <dgm:cxn modelId="{F47AF432-BF38-4858-AA2E-8662AA14866D}" type="presParOf" srcId="{49AF4A49-AF06-4674-A54E-558D5F5BDE17}" destId="{975CEC03-1B59-4191-BB1C-E015D6AF0932}"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90E6D24E-8492-462F-ADA4-627B882F7BD2}"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s-ES"/>
        </a:p>
      </dgm:t>
    </dgm:pt>
    <dgm:pt modelId="{E65FD266-AC90-426E-B321-1F7C7034798E}">
      <dgm:prSet custT="1"/>
      <dgm:spPr/>
      <dgm:t>
        <a:bodyPr/>
        <a:lstStyle/>
        <a:p>
          <a:r>
            <a:rPr lang="es-ES" sz="1800" dirty="0"/>
            <a:t>Presentes en un 70%, sobre todo al inicio del tratamiento. Habitualmente leves y transitorios (&lt;5% abandonos).</a:t>
          </a:r>
        </a:p>
      </dgm:t>
    </dgm:pt>
    <dgm:pt modelId="{D5EDEDA4-99CC-4B1E-91A4-5C20DECACAE2}" type="parTrans" cxnId="{47044293-8CEC-4625-9EB4-9BDCEBC6A4EB}">
      <dgm:prSet/>
      <dgm:spPr/>
      <dgm:t>
        <a:bodyPr/>
        <a:lstStyle/>
        <a:p>
          <a:endParaRPr lang="es-ES"/>
        </a:p>
      </dgm:t>
    </dgm:pt>
    <dgm:pt modelId="{93392FA9-2F0E-4D54-8DE6-EB17C3500621}" type="sibTrans" cxnId="{47044293-8CEC-4625-9EB4-9BDCEBC6A4EB}">
      <dgm:prSet/>
      <dgm:spPr/>
      <dgm:t>
        <a:bodyPr/>
        <a:lstStyle/>
        <a:p>
          <a:endParaRPr lang="es-ES"/>
        </a:p>
      </dgm:t>
    </dgm:pt>
    <dgm:pt modelId="{CBB68D6A-0A68-4102-9DA0-5B40CCFA310D}">
      <dgm:prSet custT="1"/>
      <dgm:spPr/>
      <dgm:t>
        <a:bodyPr/>
        <a:lstStyle/>
        <a:p>
          <a:r>
            <a:rPr lang="es-ES" sz="1800" dirty="0"/>
            <a:t>Cefalea, </a:t>
          </a:r>
        </a:p>
      </dgm:t>
    </dgm:pt>
    <dgm:pt modelId="{F29301F7-ED55-4E44-890E-B549917C31CD}" type="parTrans" cxnId="{22973D19-68FB-48FD-A043-5CCAB6B1BA2B}">
      <dgm:prSet/>
      <dgm:spPr/>
      <dgm:t>
        <a:bodyPr/>
        <a:lstStyle/>
        <a:p>
          <a:endParaRPr lang="es-ES"/>
        </a:p>
      </dgm:t>
    </dgm:pt>
    <dgm:pt modelId="{9B942778-C393-4BDB-BA64-A7C73A2DABBC}" type="sibTrans" cxnId="{22973D19-68FB-48FD-A043-5CCAB6B1BA2B}">
      <dgm:prSet/>
      <dgm:spPr/>
      <dgm:t>
        <a:bodyPr/>
        <a:lstStyle/>
        <a:p>
          <a:endParaRPr lang="es-ES"/>
        </a:p>
      </dgm:t>
    </dgm:pt>
    <dgm:pt modelId="{233FAA09-CD3D-41BD-B28D-BD81DBFAAF31}">
      <dgm:prSet custT="1"/>
      <dgm:spPr/>
      <dgm:t>
        <a:bodyPr/>
        <a:lstStyle/>
        <a:p>
          <a:r>
            <a:rPr lang="es-ES" sz="1600" dirty="0"/>
            <a:t>Velocidad  crecimiento puede disminuir durante los  primeros seis meses de tratamiento. Se normaliza en los siguientes 18 meses (Spencer el al., 2002).</a:t>
          </a:r>
        </a:p>
      </dgm:t>
    </dgm:pt>
    <dgm:pt modelId="{E76F6342-217C-4512-B190-0E219FFDD110}" type="parTrans" cxnId="{6D598EDC-EAC2-412B-86BC-97CF619A726D}">
      <dgm:prSet/>
      <dgm:spPr/>
      <dgm:t>
        <a:bodyPr/>
        <a:lstStyle/>
        <a:p>
          <a:endParaRPr lang="es-ES"/>
        </a:p>
      </dgm:t>
    </dgm:pt>
    <dgm:pt modelId="{8C923C07-5E6C-4E56-8DEA-A3A47F786983}" type="sibTrans" cxnId="{6D598EDC-EAC2-412B-86BC-97CF619A726D}">
      <dgm:prSet/>
      <dgm:spPr/>
      <dgm:t>
        <a:bodyPr/>
        <a:lstStyle/>
        <a:p>
          <a:endParaRPr lang="es-ES"/>
        </a:p>
      </dgm:t>
    </dgm:pt>
    <dgm:pt modelId="{4B268CE7-4482-48AD-9AFE-94E6D91B56E4}">
      <dgm:prSet custT="1"/>
      <dgm:spPr/>
      <dgm:t>
        <a:bodyPr/>
        <a:lstStyle/>
        <a:p>
          <a:r>
            <a:rPr lang="es-ES" sz="1800" dirty="0"/>
            <a:t>Se han descrito incrementos  de la TA y de la frecuencia cardiaca frente al placebo (no EKG de control rutinario).</a:t>
          </a:r>
          <a:endParaRPr lang="es-ES" sz="900" dirty="0"/>
        </a:p>
      </dgm:t>
    </dgm:pt>
    <dgm:pt modelId="{B8988194-94DA-44F8-8673-4ACF24BE677E}" type="parTrans" cxnId="{C7265CA9-4459-444F-B148-47CA4D80F40A}">
      <dgm:prSet/>
      <dgm:spPr/>
      <dgm:t>
        <a:bodyPr/>
        <a:lstStyle/>
        <a:p>
          <a:endParaRPr lang="es-ES"/>
        </a:p>
      </dgm:t>
    </dgm:pt>
    <dgm:pt modelId="{72EE2BA6-0742-4270-BDF8-19861B409F4D}" type="sibTrans" cxnId="{C7265CA9-4459-444F-B148-47CA4D80F40A}">
      <dgm:prSet/>
      <dgm:spPr/>
      <dgm:t>
        <a:bodyPr/>
        <a:lstStyle/>
        <a:p>
          <a:endParaRPr lang="es-ES"/>
        </a:p>
      </dgm:t>
    </dgm:pt>
    <dgm:pt modelId="{ADAED10B-A4FF-497E-883A-E0FC0F8F5741}">
      <dgm:prSet custT="1"/>
      <dgm:spPr/>
      <dgm:t>
        <a:bodyPr/>
        <a:lstStyle/>
        <a:p>
          <a:r>
            <a:rPr lang="es-ES" sz="1800" dirty="0"/>
            <a:t>disminución apetito y pérdida peso, </a:t>
          </a:r>
        </a:p>
      </dgm:t>
    </dgm:pt>
    <dgm:pt modelId="{1323E96D-5D11-4D13-A3B1-7F470C525A81}" type="parTrans" cxnId="{03A37147-587D-48D7-8BBC-791B4503440A}">
      <dgm:prSet/>
      <dgm:spPr/>
      <dgm:t>
        <a:bodyPr/>
        <a:lstStyle/>
        <a:p>
          <a:endParaRPr lang="es-ES"/>
        </a:p>
      </dgm:t>
    </dgm:pt>
    <dgm:pt modelId="{C550B6E4-2293-4722-A33C-9469B3F55343}" type="sibTrans" cxnId="{03A37147-587D-48D7-8BBC-791B4503440A}">
      <dgm:prSet/>
      <dgm:spPr/>
      <dgm:t>
        <a:bodyPr/>
        <a:lstStyle/>
        <a:p>
          <a:endParaRPr lang="es-ES"/>
        </a:p>
      </dgm:t>
    </dgm:pt>
    <dgm:pt modelId="{98BE92DE-D7AD-4EC4-9D37-E4C114AC51A4}">
      <dgm:prSet custT="1"/>
      <dgm:spPr/>
      <dgm:t>
        <a:bodyPr/>
        <a:lstStyle/>
        <a:p>
          <a:r>
            <a:rPr lang="es-ES" sz="1800" dirty="0"/>
            <a:t>dolor abdominal, nauseas,</a:t>
          </a:r>
          <a:r>
            <a:rPr lang="es-ES" sz="1800" u="sng" dirty="0"/>
            <a:t> </a:t>
          </a:r>
          <a:r>
            <a:rPr lang="es-ES" sz="1800" u="none" dirty="0"/>
            <a:t>vómitos, </a:t>
          </a:r>
        </a:p>
      </dgm:t>
    </dgm:pt>
    <dgm:pt modelId="{1D2FDB24-0CED-4CAB-91D9-B3FF668D275C}" type="parTrans" cxnId="{2A619194-99BE-4C54-A952-4FDDE750E400}">
      <dgm:prSet/>
      <dgm:spPr/>
      <dgm:t>
        <a:bodyPr/>
        <a:lstStyle/>
        <a:p>
          <a:endParaRPr lang="es-ES"/>
        </a:p>
      </dgm:t>
    </dgm:pt>
    <dgm:pt modelId="{C2D53677-C566-49B8-BB7B-9B5E66DC9AEB}" type="sibTrans" cxnId="{2A619194-99BE-4C54-A952-4FDDE750E400}">
      <dgm:prSet/>
      <dgm:spPr/>
      <dgm:t>
        <a:bodyPr/>
        <a:lstStyle/>
        <a:p>
          <a:endParaRPr lang="es-ES"/>
        </a:p>
      </dgm:t>
    </dgm:pt>
    <dgm:pt modelId="{667CF925-422E-4537-A6FE-966D6D639AA1}">
      <dgm:prSet custT="1"/>
      <dgm:spPr/>
      <dgm:t>
        <a:bodyPr/>
        <a:lstStyle/>
        <a:p>
          <a:r>
            <a:rPr lang="es-ES" sz="1800" dirty="0"/>
            <a:t>mareos, </a:t>
          </a:r>
        </a:p>
      </dgm:t>
    </dgm:pt>
    <dgm:pt modelId="{67E6521B-B498-4ED4-A573-134EF1731F6E}" type="parTrans" cxnId="{5C8A9B34-8D20-477C-8ACB-E770E4A63D56}">
      <dgm:prSet/>
      <dgm:spPr/>
      <dgm:t>
        <a:bodyPr/>
        <a:lstStyle/>
        <a:p>
          <a:endParaRPr lang="es-ES"/>
        </a:p>
      </dgm:t>
    </dgm:pt>
    <dgm:pt modelId="{6DABA033-3694-44C0-A7DC-EC478211E6BD}" type="sibTrans" cxnId="{5C8A9B34-8D20-477C-8ACB-E770E4A63D56}">
      <dgm:prSet/>
      <dgm:spPr/>
      <dgm:t>
        <a:bodyPr/>
        <a:lstStyle/>
        <a:p>
          <a:endParaRPr lang="es-ES"/>
        </a:p>
      </dgm:t>
    </dgm:pt>
    <dgm:pt modelId="{AB23DD02-6A7F-41A1-8CD3-C9D25CC93517}">
      <dgm:prSet custT="1"/>
      <dgm:spPr/>
      <dgm:t>
        <a:bodyPr/>
        <a:lstStyle/>
        <a:p>
          <a:r>
            <a:rPr lang="es-ES" sz="1800" dirty="0"/>
            <a:t>insomnio, </a:t>
          </a:r>
          <a:r>
            <a:rPr lang="es-ES" sz="1800" u="none" dirty="0"/>
            <a:t>somnolencia diurna.</a:t>
          </a:r>
        </a:p>
      </dgm:t>
    </dgm:pt>
    <dgm:pt modelId="{9FB971D3-833B-4ABF-A739-0C7B424F9F24}" type="parTrans" cxnId="{FC2CB95F-05B0-4330-BC82-4C395A230797}">
      <dgm:prSet/>
      <dgm:spPr/>
      <dgm:t>
        <a:bodyPr/>
        <a:lstStyle/>
        <a:p>
          <a:endParaRPr lang="es-ES"/>
        </a:p>
      </dgm:t>
    </dgm:pt>
    <dgm:pt modelId="{924E1255-DE5F-4B29-BECB-B778D491CCA7}" type="sibTrans" cxnId="{FC2CB95F-05B0-4330-BC82-4C395A230797}">
      <dgm:prSet/>
      <dgm:spPr/>
      <dgm:t>
        <a:bodyPr/>
        <a:lstStyle/>
        <a:p>
          <a:endParaRPr lang="es-ES"/>
        </a:p>
      </dgm:t>
    </dgm:pt>
    <dgm:pt modelId="{245C1BA0-A54D-4DDD-B996-36752F19DB7F}">
      <dgm:prSet custT="1"/>
      <dgm:spPr/>
      <dgm:t>
        <a:bodyPr/>
        <a:lstStyle/>
        <a:p>
          <a:r>
            <a:rPr lang="es-ES" sz="1800" dirty="0"/>
            <a:t>tos, fatiga.</a:t>
          </a:r>
          <a:endParaRPr lang="es-ES" sz="1200" dirty="0"/>
        </a:p>
      </dgm:t>
    </dgm:pt>
    <dgm:pt modelId="{B09864AE-597E-4B32-9ECC-6A20B62DD366}" type="parTrans" cxnId="{A139512B-2B6F-4E13-A0E9-20312A91148B}">
      <dgm:prSet/>
      <dgm:spPr/>
      <dgm:t>
        <a:bodyPr/>
        <a:lstStyle/>
        <a:p>
          <a:endParaRPr lang="es-ES"/>
        </a:p>
      </dgm:t>
    </dgm:pt>
    <dgm:pt modelId="{BAD6E59A-1E95-4BFC-A4A3-DEE4C406E657}" type="sibTrans" cxnId="{A139512B-2B6F-4E13-A0E9-20312A91148B}">
      <dgm:prSet/>
      <dgm:spPr/>
      <dgm:t>
        <a:bodyPr/>
        <a:lstStyle/>
        <a:p>
          <a:endParaRPr lang="es-ES"/>
        </a:p>
      </dgm:t>
    </dgm:pt>
    <dgm:pt modelId="{F3578F0D-AC11-4D3D-87FD-D88AF8508EA3}" type="pres">
      <dgm:prSet presAssocID="{90E6D24E-8492-462F-ADA4-627B882F7BD2}" presName="linear" presStyleCnt="0">
        <dgm:presLayoutVars>
          <dgm:dir/>
          <dgm:animLvl val="lvl"/>
          <dgm:resizeHandles val="exact"/>
        </dgm:presLayoutVars>
      </dgm:prSet>
      <dgm:spPr/>
    </dgm:pt>
    <dgm:pt modelId="{5624892E-D0AD-44C0-B93A-394238F7FD62}" type="pres">
      <dgm:prSet presAssocID="{E65FD266-AC90-426E-B321-1F7C7034798E}" presName="parentLin" presStyleCnt="0"/>
      <dgm:spPr/>
    </dgm:pt>
    <dgm:pt modelId="{591F9043-6170-4C5F-95D4-CB0269A9B4D2}" type="pres">
      <dgm:prSet presAssocID="{E65FD266-AC90-426E-B321-1F7C7034798E}" presName="parentLeftMargin" presStyleLbl="node1" presStyleIdx="0" presStyleCnt="3"/>
      <dgm:spPr/>
    </dgm:pt>
    <dgm:pt modelId="{2289BC20-A1E4-4822-BE45-CA16FA044B57}" type="pres">
      <dgm:prSet presAssocID="{E65FD266-AC90-426E-B321-1F7C7034798E}" presName="parentText" presStyleLbl="node1" presStyleIdx="0" presStyleCnt="3">
        <dgm:presLayoutVars>
          <dgm:chMax val="0"/>
          <dgm:bulletEnabled val="1"/>
        </dgm:presLayoutVars>
      </dgm:prSet>
      <dgm:spPr/>
    </dgm:pt>
    <dgm:pt modelId="{AE5EE788-332D-477A-BB03-D540C2B5CA04}" type="pres">
      <dgm:prSet presAssocID="{E65FD266-AC90-426E-B321-1F7C7034798E}" presName="negativeSpace" presStyleCnt="0"/>
      <dgm:spPr/>
    </dgm:pt>
    <dgm:pt modelId="{BE242331-AC70-4737-8D37-0DAA50AF4241}" type="pres">
      <dgm:prSet presAssocID="{E65FD266-AC90-426E-B321-1F7C7034798E}" presName="childText" presStyleLbl="conFgAcc1" presStyleIdx="0" presStyleCnt="3">
        <dgm:presLayoutVars>
          <dgm:bulletEnabled val="1"/>
        </dgm:presLayoutVars>
      </dgm:prSet>
      <dgm:spPr/>
    </dgm:pt>
    <dgm:pt modelId="{F7C7189E-9C36-446D-BBCE-E9EC636EDD97}" type="pres">
      <dgm:prSet presAssocID="{93392FA9-2F0E-4D54-8DE6-EB17C3500621}" presName="spaceBetweenRectangles" presStyleCnt="0"/>
      <dgm:spPr/>
    </dgm:pt>
    <dgm:pt modelId="{25010F62-5C8C-4C06-80F4-13B6517D56F6}" type="pres">
      <dgm:prSet presAssocID="{233FAA09-CD3D-41BD-B28D-BD81DBFAAF31}" presName="parentLin" presStyleCnt="0"/>
      <dgm:spPr/>
    </dgm:pt>
    <dgm:pt modelId="{1C4F62CA-2664-4C8D-8E32-C52281B33D94}" type="pres">
      <dgm:prSet presAssocID="{233FAA09-CD3D-41BD-B28D-BD81DBFAAF31}" presName="parentLeftMargin" presStyleLbl="node1" presStyleIdx="0" presStyleCnt="3"/>
      <dgm:spPr/>
    </dgm:pt>
    <dgm:pt modelId="{89CA5FD5-449C-43AE-BBC2-37224D3F53E0}" type="pres">
      <dgm:prSet presAssocID="{233FAA09-CD3D-41BD-B28D-BD81DBFAAF31}" presName="parentText" presStyleLbl="node1" presStyleIdx="1" presStyleCnt="3">
        <dgm:presLayoutVars>
          <dgm:chMax val="0"/>
          <dgm:bulletEnabled val="1"/>
        </dgm:presLayoutVars>
      </dgm:prSet>
      <dgm:spPr/>
    </dgm:pt>
    <dgm:pt modelId="{AAEEAA00-66F8-41C4-8587-6B22F3EE4873}" type="pres">
      <dgm:prSet presAssocID="{233FAA09-CD3D-41BD-B28D-BD81DBFAAF31}" presName="negativeSpace" presStyleCnt="0"/>
      <dgm:spPr/>
    </dgm:pt>
    <dgm:pt modelId="{B5685BF4-41C3-4193-987D-3644B918E709}" type="pres">
      <dgm:prSet presAssocID="{233FAA09-CD3D-41BD-B28D-BD81DBFAAF31}" presName="childText" presStyleLbl="conFgAcc1" presStyleIdx="1" presStyleCnt="3">
        <dgm:presLayoutVars>
          <dgm:bulletEnabled val="1"/>
        </dgm:presLayoutVars>
      </dgm:prSet>
      <dgm:spPr/>
    </dgm:pt>
    <dgm:pt modelId="{B9062A50-CCC2-4025-8B59-B4BD08EEDE1C}" type="pres">
      <dgm:prSet presAssocID="{8C923C07-5E6C-4E56-8DEA-A3A47F786983}" presName="spaceBetweenRectangles" presStyleCnt="0"/>
      <dgm:spPr/>
    </dgm:pt>
    <dgm:pt modelId="{26CED077-5506-4AF3-8091-C12CDCFB04C7}" type="pres">
      <dgm:prSet presAssocID="{4B268CE7-4482-48AD-9AFE-94E6D91B56E4}" presName="parentLin" presStyleCnt="0"/>
      <dgm:spPr/>
    </dgm:pt>
    <dgm:pt modelId="{9D1572D4-A3D1-4428-8D71-A11D9105D9BA}" type="pres">
      <dgm:prSet presAssocID="{4B268CE7-4482-48AD-9AFE-94E6D91B56E4}" presName="parentLeftMargin" presStyleLbl="node1" presStyleIdx="1" presStyleCnt="3"/>
      <dgm:spPr/>
    </dgm:pt>
    <dgm:pt modelId="{22F2F386-452A-45A8-8EF7-70F27CE88219}" type="pres">
      <dgm:prSet presAssocID="{4B268CE7-4482-48AD-9AFE-94E6D91B56E4}" presName="parentText" presStyleLbl="node1" presStyleIdx="2" presStyleCnt="3">
        <dgm:presLayoutVars>
          <dgm:chMax val="0"/>
          <dgm:bulletEnabled val="1"/>
        </dgm:presLayoutVars>
      </dgm:prSet>
      <dgm:spPr/>
    </dgm:pt>
    <dgm:pt modelId="{D78BBCD8-8194-4242-BFFC-6C8C51EBF62A}" type="pres">
      <dgm:prSet presAssocID="{4B268CE7-4482-48AD-9AFE-94E6D91B56E4}" presName="negativeSpace" presStyleCnt="0"/>
      <dgm:spPr/>
    </dgm:pt>
    <dgm:pt modelId="{30A35F34-CA2A-4B1F-8416-CD158571A9A6}" type="pres">
      <dgm:prSet presAssocID="{4B268CE7-4482-48AD-9AFE-94E6D91B56E4}" presName="childText" presStyleLbl="conFgAcc1" presStyleIdx="2" presStyleCnt="3">
        <dgm:presLayoutVars>
          <dgm:bulletEnabled val="1"/>
        </dgm:presLayoutVars>
      </dgm:prSet>
      <dgm:spPr/>
    </dgm:pt>
  </dgm:ptLst>
  <dgm:cxnLst>
    <dgm:cxn modelId="{987B9506-1188-408A-A6F5-CA0B9797A476}" type="presOf" srcId="{245C1BA0-A54D-4DDD-B996-36752F19DB7F}" destId="{BE242331-AC70-4737-8D37-0DAA50AF4241}" srcOrd="0" destOrd="5" presId="urn:microsoft.com/office/officeart/2005/8/layout/list1"/>
    <dgm:cxn modelId="{0D393516-95D3-452F-A534-9EF5E92464AB}" type="presOf" srcId="{4B268CE7-4482-48AD-9AFE-94E6D91B56E4}" destId="{9D1572D4-A3D1-4428-8D71-A11D9105D9BA}" srcOrd="0" destOrd="0" presId="urn:microsoft.com/office/officeart/2005/8/layout/list1"/>
    <dgm:cxn modelId="{22973D19-68FB-48FD-A043-5CCAB6B1BA2B}" srcId="{E65FD266-AC90-426E-B321-1F7C7034798E}" destId="{CBB68D6A-0A68-4102-9DA0-5B40CCFA310D}" srcOrd="0" destOrd="0" parTransId="{F29301F7-ED55-4E44-890E-B549917C31CD}" sibTransId="{9B942778-C393-4BDB-BA64-A7C73A2DABBC}"/>
    <dgm:cxn modelId="{C7668723-816D-4ADE-B9D9-BED7C3AF0AD0}" type="presOf" srcId="{98BE92DE-D7AD-4EC4-9D37-E4C114AC51A4}" destId="{BE242331-AC70-4737-8D37-0DAA50AF4241}" srcOrd="0" destOrd="2" presId="urn:microsoft.com/office/officeart/2005/8/layout/list1"/>
    <dgm:cxn modelId="{A139512B-2B6F-4E13-A0E9-20312A91148B}" srcId="{E65FD266-AC90-426E-B321-1F7C7034798E}" destId="{245C1BA0-A54D-4DDD-B996-36752F19DB7F}" srcOrd="5" destOrd="0" parTransId="{B09864AE-597E-4B32-9ECC-6A20B62DD366}" sibTransId="{BAD6E59A-1E95-4BFC-A4A3-DEE4C406E657}"/>
    <dgm:cxn modelId="{5C8A9B34-8D20-477C-8ACB-E770E4A63D56}" srcId="{E65FD266-AC90-426E-B321-1F7C7034798E}" destId="{667CF925-422E-4537-A6FE-966D6D639AA1}" srcOrd="3" destOrd="0" parTransId="{67E6521B-B498-4ED4-A573-134EF1731F6E}" sibTransId="{6DABA033-3694-44C0-A7DC-EC478211E6BD}"/>
    <dgm:cxn modelId="{FC2CB95F-05B0-4330-BC82-4C395A230797}" srcId="{E65FD266-AC90-426E-B321-1F7C7034798E}" destId="{AB23DD02-6A7F-41A1-8CD3-C9D25CC93517}" srcOrd="4" destOrd="0" parTransId="{9FB971D3-833B-4ABF-A739-0C7B424F9F24}" sibTransId="{924E1255-DE5F-4B29-BECB-B778D491CCA7}"/>
    <dgm:cxn modelId="{F1A4FD62-B36B-41E8-B62C-263F672DB683}" type="presOf" srcId="{E65FD266-AC90-426E-B321-1F7C7034798E}" destId="{591F9043-6170-4C5F-95D4-CB0269A9B4D2}" srcOrd="0" destOrd="0" presId="urn:microsoft.com/office/officeart/2005/8/layout/list1"/>
    <dgm:cxn modelId="{03A37147-587D-48D7-8BBC-791B4503440A}" srcId="{E65FD266-AC90-426E-B321-1F7C7034798E}" destId="{ADAED10B-A4FF-497E-883A-E0FC0F8F5741}" srcOrd="1" destOrd="0" parTransId="{1323E96D-5D11-4D13-A3B1-7F470C525A81}" sibTransId="{C550B6E4-2293-4722-A33C-9469B3F55343}"/>
    <dgm:cxn modelId="{A936C76A-C4B0-4C1B-A68D-D0D7FAB0D623}" type="presOf" srcId="{E65FD266-AC90-426E-B321-1F7C7034798E}" destId="{2289BC20-A1E4-4822-BE45-CA16FA044B57}" srcOrd="1" destOrd="0" presId="urn:microsoft.com/office/officeart/2005/8/layout/list1"/>
    <dgm:cxn modelId="{11550086-30F4-4939-B55A-FF827165691A}" type="presOf" srcId="{233FAA09-CD3D-41BD-B28D-BD81DBFAAF31}" destId="{1C4F62CA-2664-4C8D-8E32-C52281B33D94}" srcOrd="0" destOrd="0" presId="urn:microsoft.com/office/officeart/2005/8/layout/list1"/>
    <dgm:cxn modelId="{665AAE87-292A-4AB2-A7FC-89E5F510B3E8}" type="presOf" srcId="{ADAED10B-A4FF-497E-883A-E0FC0F8F5741}" destId="{BE242331-AC70-4737-8D37-0DAA50AF4241}" srcOrd="0" destOrd="1" presId="urn:microsoft.com/office/officeart/2005/8/layout/list1"/>
    <dgm:cxn modelId="{FCB17588-2435-48BC-957A-F48CF4BFEAF1}" type="presOf" srcId="{667CF925-422E-4537-A6FE-966D6D639AA1}" destId="{BE242331-AC70-4737-8D37-0DAA50AF4241}" srcOrd="0" destOrd="3" presId="urn:microsoft.com/office/officeart/2005/8/layout/list1"/>
    <dgm:cxn modelId="{47044293-8CEC-4625-9EB4-9BDCEBC6A4EB}" srcId="{90E6D24E-8492-462F-ADA4-627B882F7BD2}" destId="{E65FD266-AC90-426E-B321-1F7C7034798E}" srcOrd="0" destOrd="0" parTransId="{D5EDEDA4-99CC-4B1E-91A4-5C20DECACAE2}" sibTransId="{93392FA9-2F0E-4D54-8DE6-EB17C3500621}"/>
    <dgm:cxn modelId="{2A619194-99BE-4C54-A952-4FDDE750E400}" srcId="{E65FD266-AC90-426E-B321-1F7C7034798E}" destId="{98BE92DE-D7AD-4EC4-9D37-E4C114AC51A4}" srcOrd="2" destOrd="0" parTransId="{1D2FDB24-0CED-4CAB-91D9-B3FF668D275C}" sibTransId="{C2D53677-C566-49B8-BB7B-9B5E66DC9AEB}"/>
    <dgm:cxn modelId="{6C551D9B-9FD0-4CDB-A792-4B96D43BABE1}" type="presOf" srcId="{4B268CE7-4482-48AD-9AFE-94E6D91B56E4}" destId="{22F2F386-452A-45A8-8EF7-70F27CE88219}" srcOrd="1" destOrd="0" presId="urn:microsoft.com/office/officeart/2005/8/layout/list1"/>
    <dgm:cxn modelId="{C7265CA9-4459-444F-B148-47CA4D80F40A}" srcId="{90E6D24E-8492-462F-ADA4-627B882F7BD2}" destId="{4B268CE7-4482-48AD-9AFE-94E6D91B56E4}" srcOrd="2" destOrd="0" parTransId="{B8988194-94DA-44F8-8673-4ACF24BE677E}" sibTransId="{72EE2BA6-0742-4270-BDF8-19861B409F4D}"/>
    <dgm:cxn modelId="{A5A06BBB-1BF3-46B6-AA74-DF1AB59BBA9F}" type="presOf" srcId="{233FAA09-CD3D-41BD-B28D-BD81DBFAAF31}" destId="{89CA5FD5-449C-43AE-BBC2-37224D3F53E0}" srcOrd="1" destOrd="0" presId="urn:microsoft.com/office/officeart/2005/8/layout/list1"/>
    <dgm:cxn modelId="{083B80C6-FB40-44EA-A001-46F104650034}" type="presOf" srcId="{90E6D24E-8492-462F-ADA4-627B882F7BD2}" destId="{F3578F0D-AC11-4D3D-87FD-D88AF8508EA3}" srcOrd="0" destOrd="0" presId="urn:microsoft.com/office/officeart/2005/8/layout/list1"/>
    <dgm:cxn modelId="{A359D3CD-65EC-478E-80F8-FD4FFEE734E6}" type="presOf" srcId="{AB23DD02-6A7F-41A1-8CD3-C9D25CC93517}" destId="{BE242331-AC70-4737-8D37-0DAA50AF4241}" srcOrd="0" destOrd="4" presId="urn:microsoft.com/office/officeart/2005/8/layout/list1"/>
    <dgm:cxn modelId="{6D598EDC-EAC2-412B-86BC-97CF619A726D}" srcId="{90E6D24E-8492-462F-ADA4-627B882F7BD2}" destId="{233FAA09-CD3D-41BD-B28D-BD81DBFAAF31}" srcOrd="1" destOrd="0" parTransId="{E76F6342-217C-4512-B190-0E219FFDD110}" sibTransId="{8C923C07-5E6C-4E56-8DEA-A3A47F786983}"/>
    <dgm:cxn modelId="{9D1FAFFA-9A3D-4F22-867B-29F5BC85BCB9}" type="presOf" srcId="{CBB68D6A-0A68-4102-9DA0-5B40CCFA310D}" destId="{BE242331-AC70-4737-8D37-0DAA50AF4241}" srcOrd="0" destOrd="0" presId="urn:microsoft.com/office/officeart/2005/8/layout/list1"/>
    <dgm:cxn modelId="{8F004EBD-5AFB-4B5F-9F2A-1C7058E050E3}" type="presParOf" srcId="{F3578F0D-AC11-4D3D-87FD-D88AF8508EA3}" destId="{5624892E-D0AD-44C0-B93A-394238F7FD62}" srcOrd="0" destOrd="0" presId="urn:microsoft.com/office/officeart/2005/8/layout/list1"/>
    <dgm:cxn modelId="{CDC2D200-E14C-4E8D-ACEB-3E6556ADF314}" type="presParOf" srcId="{5624892E-D0AD-44C0-B93A-394238F7FD62}" destId="{591F9043-6170-4C5F-95D4-CB0269A9B4D2}" srcOrd="0" destOrd="0" presId="urn:microsoft.com/office/officeart/2005/8/layout/list1"/>
    <dgm:cxn modelId="{C546BDB4-C8B8-4080-B7B3-7B777E2640D8}" type="presParOf" srcId="{5624892E-D0AD-44C0-B93A-394238F7FD62}" destId="{2289BC20-A1E4-4822-BE45-CA16FA044B57}" srcOrd="1" destOrd="0" presId="urn:microsoft.com/office/officeart/2005/8/layout/list1"/>
    <dgm:cxn modelId="{B8E98D4A-D169-4A43-88CF-31C723F64E6C}" type="presParOf" srcId="{F3578F0D-AC11-4D3D-87FD-D88AF8508EA3}" destId="{AE5EE788-332D-477A-BB03-D540C2B5CA04}" srcOrd="1" destOrd="0" presId="urn:microsoft.com/office/officeart/2005/8/layout/list1"/>
    <dgm:cxn modelId="{DAA8DDFB-6529-4152-A8D6-59CA0AE558C1}" type="presParOf" srcId="{F3578F0D-AC11-4D3D-87FD-D88AF8508EA3}" destId="{BE242331-AC70-4737-8D37-0DAA50AF4241}" srcOrd="2" destOrd="0" presId="urn:microsoft.com/office/officeart/2005/8/layout/list1"/>
    <dgm:cxn modelId="{B98CC7F2-9DCF-4C0F-A622-3F16C2BEB9F7}" type="presParOf" srcId="{F3578F0D-AC11-4D3D-87FD-D88AF8508EA3}" destId="{F7C7189E-9C36-446D-BBCE-E9EC636EDD97}" srcOrd="3" destOrd="0" presId="urn:microsoft.com/office/officeart/2005/8/layout/list1"/>
    <dgm:cxn modelId="{EFAA37FE-F8DC-47D3-AC67-DD22930194CB}" type="presParOf" srcId="{F3578F0D-AC11-4D3D-87FD-D88AF8508EA3}" destId="{25010F62-5C8C-4C06-80F4-13B6517D56F6}" srcOrd="4" destOrd="0" presId="urn:microsoft.com/office/officeart/2005/8/layout/list1"/>
    <dgm:cxn modelId="{3293C0F0-9D7E-4C07-9C7D-DCEC8A64F43C}" type="presParOf" srcId="{25010F62-5C8C-4C06-80F4-13B6517D56F6}" destId="{1C4F62CA-2664-4C8D-8E32-C52281B33D94}" srcOrd="0" destOrd="0" presId="urn:microsoft.com/office/officeart/2005/8/layout/list1"/>
    <dgm:cxn modelId="{80CE3FA3-1354-49D7-BE56-4F15BB41B87F}" type="presParOf" srcId="{25010F62-5C8C-4C06-80F4-13B6517D56F6}" destId="{89CA5FD5-449C-43AE-BBC2-37224D3F53E0}" srcOrd="1" destOrd="0" presId="urn:microsoft.com/office/officeart/2005/8/layout/list1"/>
    <dgm:cxn modelId="{0CDB4462-6541-4822-82BD-0657F873287F}" type="presParOf" srcId="{F3578F0D-AC11-4D3D-87FD-D88AF8508EA3}" destId="{AAEEAA00-66F8-41C4-8587-6B22F3EE4873}" srcOrd="5" destOrd="0" presId="urn:microsoft.com/office/officeart/2005/8/layout/list1"/>
    <dgm:cxn modelId="{CC116C40-CC76-4265-A425-33E5A41A1654}" type="presParOf" srcId="{F3578F0D-AC11-4D3D-87FD-D88AF8508EA3}" destId="{B5685BF4-41C3-4193-987D-3644B918E709}" srcOrd="6" destOrd="0" presId="urn:microsoft.com/office/officeart/2005/8/layout/list1"/>
    <dgm:cxn modelId="{5CD3E7F0-F76F-4D96-8EED-582895498E99}" type="presParOf" srcId="{F3578F0D-AC11-4D3D-87FD-D88AF8508EA3}" destId="{B9062A50-CCC2-4025-8B59-B4BD08EEDE1C}" srcOrd="7" destOrd="0" presId="urn:microsoft.com/office/officeart/2005/8/layout/list1"/>
    <dgm:cxn modelId="{22900595-2A94-4854-8BCF-D654A57AF620}" type="presParOf" srcId="{F3578F0D-AC11-4D3D-87FD-D88AF8508EA3}" destId="{26CED077-5506-4AF3-8091-C12CDCFB04C7}" srcOrd="8" destOrd="0" presId="urn:microsoft.com/office/officeart/2005/8/layout/list1"/>
    <dgm:cxn modelId="{84EFEADA-70C4-40FB-80B6-98F62167ACC2}" type="presParOf" srcId="{26CED077-5506-4AF3-8091-C12CDCFB04C7}" destId="{9D1572D4-A3D1-4428-8D71-A11D9105D9BA}" srcOrd="0" destOrd="0" presId="urn:microsoft.com/office/officeart/2005/8/layout/list1"/>
    <dgm:cxn modelId="{3CE7061D-892B-4D9F-A5EF-4A4CE1D41BB5}" type="presParOf" srcId="{26CED077-5506-4AF3-8091-C12CDCFB04C7}" destId="{22F2F386-452A-45A8-8EF7-70F27CE88219}" srcOrd="1" destOrd="0" presId="urn:microsoft.com/office/officeart/2005/8/layout/list1"/>
    <dgm:cxn modelId="{683BC953-9C80-4009-88D5-13B8E7D0258A}" type="presParOf" srcId="{F3578F0D-AC11-4D3D-87FD-D88AF8508EA3}" destId="{D78BBCD8-8194-4242-BFFC-6C8C51EBF62A}" srcOrd="9" destOrd="0" presId="urn:microsoft.com/office/officeart/2005/8/layout/list1"/>
    <dgm:cxn modelId="{FBCC84DA-9C76-4C66-8646-C8FFDE57BDCF}" type="presParOf" srcId="{F3578F0D-AC11-4D3D-87FD-D88AF8508EA3}" destId="{30A35F34-CA2A-4B1F-8416-CD158571A9A6}"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994CFDFC-C69B-4F3D-8456-565CB5B25087}"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s-ES"/>
        </a:p>
      </dgm:t>
    </dgm:pt>
    <dgm:pt modelId="{DEAEF6CE-F2CC-4D88-A193-87FA6B0D1631}">
      <dgm:prSet/>
      <dgm:spPr/>
      <dgm:t>
        <a:bodyPr/>
        <a:lstStyle/>
        <a:p>
          <a:r>
            <a:rPr lang="es-ES" b="0" i="0" dirty="0"/>
            <a:t>CONTRAINDICACIONES</a:t>
          </a:r>
          <a:endParaRPr lang="es-ES" dirty="0"/>
        </a:p>
      </dgm:t>
    </dgm:pt>
    <dgm:pt modelId="{54792F8B-08AB-451E-B542-AB0D1A07AB78}" type="parTrans" cxnId="{F9FE57B0-5036-4F92-87D5-AFDE54E5984B}">
      <dgm:prSet/>
      <dgm:spPr/>
      <dgm:t>
        <a:bodyPr/>
        <a:lstStyle/>
        <a:p>
          <a:endParaRPr lang="es-ES"/>
        </a:p>
      </dgm:t>
    </dgm:pt>
    <dgm:pt modelId="{492555A6-D7AF-4620-A13F-92D42583CEE1}" type="sibTrans" cxnId="{F9FE57B0-5036-4F92-87D5-AFDE54E5984B}">
      <dgm:prSet/>
      <dgm:spPr/>
      <dgm:t>
        <a:bodyPr/>
        <a:lstStyle/>
        <a:p>
          <a:endParaRPr lang="es-ES"/>
        </a:p>
      </dgm:t>
    </dgm:pt>
    <dgm:pt modelId="{D13E5864-7139-4E07-BA63-4191D54C0920}">
      <dgm:prSet/>
      <dgm:spPr/>
      <dgm:t>
        <a:bodyPr/>
        <a:lstStyle/>
        <a:p>
          <a:r>
            <a:rPr lang="es-ES" b="0" i="0" dirty="0"/>
            <a:t>Tratamiento concomitante con IMAO; distanciar al menos 2 semanas</a:t>
          </a:r>
          <a:endParaRPr lang="es-ES" dirty="0"/>
        </a:p>
      </dgm:t>
    </dgm:pt>
    <dgm:pt modelId="{C066271D-E93E-4BBA-86E2-A9AC0B05CB94}" type="parTrans" cxnId="{EE0B5383-0BB5-4BC1-B1F8-E722908E743F}">
      <dgm:prSet/>
      <dgm:spPr/>
      <dgm:t>
        <a:bodyPr/>
        <a:lstStyle/>
        <a:p>
          <a:endParaRPr lang="es-ES"/>
        </a:p>
      </dgm:t>
    </dgm:pt>
    <dgm:pt modelId="{AF7A1715-BEBA-49EA-B632-C3568CF4A03A}" type="sibTrans" cxnId="{EE0B5383-0BB5-4BC1-B1F8-E722908E743F}">
      <dgm:prSet/>
      <dgm:spPr/>
      <dgm:t>
        <a:bodyPr/>
        <a:lstStyle/>
        <a:p>
          <a:endParaRPr lang="es-ES"/>
        </a:p>
      </dgm:t>
    </dgm:pt>
    <dgm:pt modelId="{4F891BE8-CDA7-445D-B2D3-35C9490F326F}">
      <dgm:prSet/>
      <dgm:spPr/>
      <dgm:t>
        <a:bodyPr/>
        <a:lstStyle/>
        <a:p>
          <a:r>
            <a:rPr lang="es-ES" b="0" i="0" dirty="0"/>
            <a:t>Glaucoma de ángulo estrecho.</a:t>
          </a:r>
          <a:endParaRPr lang="es-ES" dirty="0"/>
        </a:p>
      </dgm:t>
    </dgm:pt>
    <dgm:pt modelId="{5411DB35-4051-4D7E-844A-BF5EC890D3CC}" type="parTrans" cxnId="{5CECF4EF-C1FD-4B17-BC5D-5ED67771924C}">
      <dgm:prSet/>
      <dgm:spPr/>
      <dgm:t>
        <a:bodyPr/>
        <a:lstStyle/>
        <a:p>
          <a:endParaRPr lang="es-ES"/>
        </a:p>
      </dgm:t>
    </dgm:pt>
    <dgm:pt modelId="{7CB114CE-0F4A-43E2-8671-8EC5FB851AF4}" type="sibTrans" cxnId="{5CECF4EF-C1FD-4B17-BC5D-5ED67771924C}">
      <dgm:prSet/>
      <dgm:spPr/>
      <dgm:t>
        <a:bodyPr/>
        <a:lstStyle/>
        <a:p>
          <a:endParaRPr lang="es-ES"/>
        </a:p>
      </dgm:t>
    </dgm:pt>
    <dgm:pt modelId="{B978E782-547F-4E80-AFD6-25D557B6FB49}">
      <dgm:prSet/>
      <dgm:spPr/>
      <dgm:t>
        <a:bodyPr/>
        <a:lstStyle/>
        <a:p>
          <a:r>
            <a:rPr lang="es-ES" b="0" i="0" dirty="0"/>
            <a:t>Feocromocitoma o antecedentes. </a:t>
          </a:r>
          <a:endParaRPr lang="es-ES" dirty="0"/>
        </a:p>
      </dgm:t>
    </dgm:pt>
    <dgm:pt modelId="{948E84E9-888A-45C6-A3CA-9B0B51EF6995}" type="parTrans" cxnId="{72BE3193-FB7A-4C87-BF20-E141511DAD07}">
      <dgm:prSet/>
      <dgm:spPr/>
      <dgm:t>
        <a:bodyPr/>
        <a:lstStyle/>
        <a:p>
          <a:endParaRPr lang="es-ES"/>
        </a:p>
      </dgm:t>
    </dgm:pt>
    <dgm:pt modelId="{F8B421D5-89F0-478E-85DB-F3B677AF5530}" type="sibTrans" cxnId="{72BE3193-FB7A-4C87-BF20-E141511DAD07}">
      <dgm:prSet/>
      <dgm:spPr/>
      <dgm:t>
        <a:bodyPr/>
        <a:lstStyle/>
        <a:p>
          <a:endParaRPr lang="es-ES"/>
        </a:p>
      </dgm:t>
    </dgm:pt>
    <dgm:pt modelId="{D0D93398-BA31-4628-9380-4FFFB5BE67D2}">
      <dgm:prSet/>
      <dgm:spPr/>
      <dgm:t>
        <a:bodyPr/>
        <a:lstStyle/>
        <a:p>
          <a:r>
            <a:rPr lang="es-ES" b="0" i="0" dirty="0"/>
            <a:t>Trastornos cardiovasculares o cerebrovasculares graves que empeoren por incremento en la presión arterial o frecuencia cardíaca (ej. HTA grave, </a:t>
          </a:r>
          <a:r>
            <a:rPr lang="es-ES" b="0" i="0" dirty="0" err="1"/>
            <a:t>enf</a:t>
          </a:r>
          <a:r>
            <a:rPr lang="es-ES" b="0" i="0" dirty="0"/>
            <a:t>. cardíaca congénita, infarto miocardio, arritmias potencialmente mortales, aneurisma cerebral, ictus).</a:t>
          </a:r>
          <a:endParaRPr lang="es-ES" dirty="0"/>
        </a:p>
      </dgm:t>
    </dgm:pt>
    <dgm:pt modelId="{1EBB6E71-667C-464A-94A2-7ED1268BB24B}" type="parTrans" cxnId="{3BEEEE28-4776-418E-9B0F-AC496C76118E}">
      <dgm:prSet/>
      <dgm:spPr/>
      <dgm:t>
        <a:bodyPr/>
        <a:lstStyle/>
        <a:p>
          <a:endParaRPr lang="es-ES"/>
        </a:p>
      </dgm:t>
    </dgm:pt>
    <dgm:pt modelId="{4D3C4624-A3B0-4C0F-9FDC-AE7A7F689317}" type="sibTrans" cxnId="{3BEEEE28-4776-418E-9B0F-AC496C76118E}">
      <dgm:prSet/>
      <dgm:spPr/>
      <dgm:t>
        <a:bodyPr/>
        <a:lstStyle/>
        <a:p>
          <a:endParaRPr lang="es-ES"/>
        </a:p>
      </dgm:t>
    </dgm:pt>
    <dgm:pt modelId="{429C7E6C-A4B7-4C06-8216-79F729C73B04}">
      <dgm:prSet/>
      <dgm:spPr/>
      <dgm:t>
        <a:bodyPr/>
        <a:lstStyle/>
        <a:p>
          <a:r>
            <a:rPr lang="es-ES" b="0" i="0"/>
            <a:t>Hipersensibilidad </a:t>
          </a:r>
          <a:r>
            <a:rPr lang="es-ES" b="0" i="0" dirty="0"/>
            <a:t>atomoxetina . </a:t>
          </a:r>
          <a:endParaRPr lang="es-ES" dirty="0"/>
        </a:p>
      </dgm:t>
    </dgm:pt>
    <dgm:pt modelId="{66C3A14B-805E-4506-B19D-696B60F0953A}" type="parTrans" cxnId="{E8F230EB-3173-41E2-AD39-412EFB5BFF31}">
      <dgm:prSet/>
      <dgm:spPr/>
      <dgm:t>
        <a:bodyPr/>
        <a:lstStyle/>
        <a:p>
          <a:endParaRPr lang="es-ES"/>
        </a:p>
      </dgm:t>
    </dgm:pt>
    <dgm:pt modelId="{F1B8016F-4A71-4692-901D-587ADEFC45D6}" type="sibTrans" cxnId="{E8F230EB-3173-41E2-AD39-412EFB5BFF31}">
      <dgm:prSet/>
      <dgm:spPr/>
      <dgm:t>
        <a:bodyPr/>
        <a:lstStyle/>
        <a:p>
          <a:endParaRPr lang="es-ES"/>
        </a:p>
      </dgm:t>
    </dgm:pt>
    <dgm:pt modelId="{A19B57F5-5EAF-4BD0-B5FC-5C9B36CAC0CE}" type="pres">
      <dgm:prSet presAssocID="{994CFDFC-C69B-4F3D-8456-565CB5B25087}" presName="Name0" presStyleCnt="0">
        <dgm:presLayoutVars>
          <dgm:dir/>
          <dgm:animLvl val="lvl"/>
          <dgm:resizeHandles val="exact"/>
        </dgm:presLayoutVars>
      </dgm:prSet>
      <dgm:spPr/>
    </dgm:pt>
    <dgm:pt modelId="{1B994976-0B6E-461A-AF37-73E9E0248A74}" type="pres">
      <dgm:prSet presAssocID="{DEAEF6CE-F2CC-4D88-A193-87FA6B0D1631}" presName="linNode" presStyleCnt="0"/>
      <dgm:spPr/>
    </dgm:pt>
    <dgm:pt modelId="{1B271B7D-5ED2-417E-90F2-78DFF0819307}" type="pres">
      <dgm:prSet presAssocID="{DEAEF6CE-F2CC-4D88-A193-87FA6B0D1631}" presName="parentText" presStyleLbl="node1" presStyleIdx="0" presStyleCnt="1">
        <dgm:presLayoutVars>
          <dgm:chMax val="1"/>
          <dgm:bulletEnabled val="1"/>
        </dgm:presLayoutVars>
      </dgm:prSet>
      <dgm:spPr/>
    </dgm:pt>
    <dgm:pt modelId="{70AD59FE-C4AA-45AB-9665-98EF3E0C1012}" type="pres">
      <dgm:prSet presAssocID="{DEAEF6CE-F2CC-4D88-A193-87FA6B0D1631}" presName="descendantText" presStyleLbl="alignAccFollowNode1" presStyleIdx="0" presStyleCnt="1" custScaleY="114842">
        <dgm:presLayoutVars>
          <dgm:bulletEnabled val="1"/>
        </dgm:presLayoutVars>
      </dgm:prSet>
      <dgm:spPr/>
    </dgm:pt>
  </dgm:ptLst>
  <dgm:cxnLst>
    <dgm:cxn modelId="{A6D05F0A-B196-4787-B421-78A500A98212}" type="presOf" srcId="{429C7E6C-A4B7-4C06-8216-79F729C73B04}" destId="{70AD59FE-C4AA-45AB-9665-98EF3E0C1012}" srcOrd="0" destOrd="0" presId="urn:microsoft.com/office/officeart/2005/8/layout/vList5"/>
    <dgm:cxn modelId="{3BEEEE28-4776-418E-9B0F-AC496C76118E}" srcId="{DEAEF6CE-F2CC-4D88-A193-87FA6B0D1631}" destId="{D0D93398-BA31-4628-9380-4FFFB5BE67D2}" srcOrd="4" destOrd="0" parTransId="{1EBB6E71-667C-464A-94A2-7ED1268BB24B}" sibTransId="{4D3C4624-A3B0-4C0F-9FDC-AE7A7F689317}"/>
    <dgm:cxn modelId="{4ACE555D-D799-4957-A62C-AFCB37BFA992}" type="presOf" srcId="{D13E5864-7139-4E07-BA63-4191D54C0920}" destId="{70AD59FE-C4AA-45AB-9665-98EF3E0C1012}" srcOrd="0" destOrd="1" presId="urn:microsoft.com/office/officeart/2005/8/layout/vList5"/>
    <dgm:cxn modelId="{D369365A-97F2-4098-BC46-85AC14167BB3}" type="presOf" srcId="{B978E782-547F-4E80-AFD6-25D557B6FB49}" destId="{70AD59FE-C4AA-45AB-9665-98EF3E0C1012}" srcOrd="0" destOrd="3" presId="urn:microsoft.com/office/officeart/2005/8/layout/vList5"/>
    <dgm:cxn modelId="{EE0B5383-0BB5-4BC1-B1F8-E722908E743F}" srcId="{DEAEF6CE-F2CC-4D88-A193-87FA6B0D1631}" destId="{D13E5864-7139-4E07-BA63-4191D54C0920}" srcOrd="1" destOrd="0" parTransId="{C066271D-E93E-4BBA-86E2-A9AC0B05CB94}" sibTransId="{AF7A1715-BEBA-49EA-B632-C3568CF4A03A}"/>
    <dgm:cxn modelId="{18066491-781B-490C-B609-C5A6D23EC136}" type="presOf" srcId="{994CFDFC-C69B-4F3D-8456-565CB5B25087}" destId="{A19B57F5-5EAF-4BD0-B5FC-5C9B36CAC0CE}" srcOrd="0" destOrd="0" presId="urn:microsoft.com/office/officeart/2005/8/layout/vList5"/>
    <dgm:cxn modelId="{72BE3193-FB7A-4C87-BF20-E141511DAD07}" srcId="{DEAEF6CE-F2CC-4D88-A193-87FA6B0D1631}" destId="{B978E782-547F-4E80-AFD6-25D557B6FB49}" srcOrd="3" destOrd="0" parTransId="{948E84E9-888A-45C6-A3CA-9B0B51EF6995}" sibTransId="{F8B421D5-89F0-478E-85DB-F3B677AF5530}"/>
    <dgm:cxn modelId="{5817A395-77C9-4B9F-85DA-8ACFBA0D186B}" type="presOf" srcId="{4F891BE8-CDA7-445D-B2D3-35C9490F326F}" destId="{70AD59FE-C4AA-45AB-9665-98EF3E0C1012}" srcOrd="0" destOrd="2" presId="urn:microsoft.com/office/officeart/2005/8/layout/vList5"/>
    <dgm:cxn modelId="{F9FE57B0-5036-4F92-87D5-AFDE54E5984B}" srcId="{994CFDFC-C69B-4F3D-8456-565CB5B25087}" destId="{DEAEF6CE-F2CC-4D88-A193-87FA6B0D1631}" srcOrd="0" destOrd="0" parTransId="{54792F8B-08AB-451E-B542-AB0D1A07AB78}" sibTransId="{492555A6-D7AF-4620-A13F-92D42583CEE1}"/>
    <dgm:cxn modelId="{A51BD3C9-5029-40EA-A438-4AFF9CB72F33}" type="presOf" srcId="{D0D93398-BA31-4628-9380-4FFFB5BE67D2}" destId="{70AD59FE-C4AA-45AB-9665-98EF3E0C1012}" srcOrd="0" destOrd="4" presId="urn:microsoft.com/office/officeart/2005/8/layout/vList5"/>
    <dgm:cxn modelId="{E53228D4-E480-4D5C-96CC-B181A5AE6863}" type="presOf" srcId="{DEAEF6CE-F2CC-4D88-A193-87FA6B0D1631}" destId="{1B271B7D-5ED2-417E-90F2-78DFF0819307}" srcOrd="0" destOrd="0" presId="urn:microsoft.com/office/officeart/2005/8/layout/vList5"/>
    <dgm:cxn modelId="{E8F230EB-3173-41E2-AD39-412EFB5BFF31}" srcId="{DEAEF6CE-F2CC-4D88-A193-87FA6B0D1631}" destId="{429C7E6C-A4B7-4C06-8216-79F729C73B04}" srcOrd="0" destOrd="0" parTransId="{66C3A14B-805E-4506-B19D-696B60F0953A}" sibTransId="{F1B8016F-4A71-4692-901D-587ADEFC45D6}"/>
    <dgm:cxn modelId="{5CECF4EF-C1FD-4B17-BC5D-5ED67771924C}" srcId="{DEAEF6CE-F2CC-4D88-A193-87FA6B0D1631}" destId="{4F891BE8-CDA7-445D-B2D3-35C9490F326F}" srcOrd="2" destOrd="0" parTransId="{5411DB35-4051-4D7E-844A-BF5EC890D3CC}" sibTransId="{7CB114CE-0F4A-43E2-8671-8EC5FB851AF4}"/>
    <dgm:cxn modelId="{570DB730-8E6A-44B8-B239-6663DDCC53D3}" type="presParOf" srcId="{A19B57F5-5EAF-4BD0-B5FC-5C9B36CAC0CE}" destId="{1B994976-0B6E-461A-AF37-73E9E0248A74}" srcOrd="0" destOrd="0" presId="urn:microsoft.com/office/officeart/2005/8/layout/vList5"/>
    <dgm:cxn modelId="{83D54AB2-78D3-4555-9EE5-C7EC32EA199D}" type="presParOf" srcId="{1B994976-0B6E-461A-AF37-73E9E0248A74}" destId="{1B271B7D-5ED2-417E-90F2-78DFF0819307}" srcOrd="0" destOrd="0" presId="urn:microsoft.com/office/officeart/2005/8/layout/vList5"/>
    <dgm:cxn modelId="{52D5DF67-6C9C-4D03-B44D-60BBFB8AF756}" type="presParOf" srcId="{1B994976-0B6E-461A-AF37-73E9E0248A74}" destId="{70AD59FE-C4AA-45AB-9665-98EF3E0C101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1428027B-15BA-42F6-BA6F-3686DCA7BFB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A2D41B41-9545-4B87-8C6D-697637C45859}">
      <dgm:prSet/>
      <dgm:spPr/>
      <dgm:t>
        <a:bodyPr/>
        <a:lstStyle/>
        <a:p>
          <a:r>
            <a:rPr lang="es-ES"/>
            <a:t>Aumento del apetito.</a:t>
          </a:r>
        </a:p>
      </dgm:t>
    </dgm:pt>
    <dgm:pt modelId="{82E1767E-85BC-4087-9A64-00C78D0A0CAB}" type="parTrans" cxnId="{5FC1CE6D-862A-4D74-AA0B-03925ED316E7}">
      <dgm:prSet/>
      <dgm:spPr/>
      <dgm:t>
        <a:bodyPr/>
        <a:lstStyle/>
        <a:p>
          <a:endParaRPr lang="es-ES"/>
        </a:p>
      </dgm:t>
    </dgm:pt>
    <dgm:pt modelId="{0444FBA7-1A08-4EC4-A2DE-ED65CDBBAE43}" type="sibTrans" cxnId="{5FC1CE6D-862A-4D74-AA0B-03925ED316E7}">
      <dgm:prSet/>
      <dgm:spPr/>
      <dgm:t>
        <a:bodyPr/>
        <a:lstStyle/>
        <a:p>
          <a:endParaRPr lang="es-ES"/>
        </a:p>
      </dgm:t>
    </dgm:pt>
    <dgm:pt modelId="{71A2FC2F-FBC8-450F-A757-04EE8BD423BF}">
      <dgm:prSet/>
      <dgm:spPr/>
      <dgm:t>
        <a:bodyPr/>
        <a:lstStyle/>
        <a:p>
          <a:r>
            <a:rPr lang="es-ES" dirty="0"/>
            <a:t>Somnolencia.</a:t>
          </a:r>
        </a:p>
      </dgm:t>
    </dgm:pt>
    <dgm:pt modelId="{717912EE-D9B7-4D7F-812C-FD8D5456298A}" type="parTrans" cxnId="{A81C9831-5309-453C-BC79-58717BC00D67}">
      <dgm:prSet/>
      <dgm:spPr/>
      <dgm:t>
        <a:bodyPr/>
        <a:lstStyle/>
        <a:p>
          <a:endParaRPr lang="es-ES"/>
        </a:p>
      </dgm:t>
    </dgm:pt>
    <dgm:pt modelId="{AAE6A050-8982-4535-998A-7C57EA2A9F58}" type="sibTrans" cxnId="{A81C9831-5309-453C-BC79-58717BC00D67}">
      <dgm:prSet/>
      <dgm:spPr/>
      <dgm:t>
        <a:bodyPr/>
        <a:lstStyle/>
        <a:p>
          <a:endParaRPr lang="es-ES"/>
        </a:p>
      </dgm:t>
    </dgm:pt>
    <dgm:pt modelId="{F7DE2B6F-8D2C-4759-B32A-D40DD501A605}">
      <dgm:prSet/>
      <dgm:spPr/>
      <dgm:t>
        <a:bodyPr/>
        <a:lstStyle/>
        <a:p>
          <a:r>
            <a:rPr lang="es-ES"/>
            <a:t>Hipotensión.</a:t>
          </a:r>
        </a:p>
      </dgm:t>
    </dgm:pt>
    <dgm:pt modelId="{2A6006BD-38B1-4E46-9389-BCEF105EBFA8}" type="parTrans" cxnId="{2DED5278-4DB9-432F-9997-8EA432D2C222}">
      <dgm:prSet/>
      <dgm:spPr/>
      <dgm:t>
        <a:bodyPr/>
        <a:lstStyle/>
        <a:p>
          <a:endParaRPr lang="es-ES"/>
        </a:p>
      </dgm:t>
    </dgm:pt>
    <dgm:pt modelId="{F62224E6-7354-4FC3-840F-4B499697341B}" type="sibTrans" cxnId="{2DED5278-4DB9-432F-9997-8EA432D2C222}">
      <dgm:prSet/>
      <dgm:spPr/>
      <dgm:t>
        <a:bodyPr/>
        <a:lstStyle/>
        <a:p>
          <a:endParaRPr lang="es-ES"/>
        </a:p>
      </dgm:t>
    </dgm:pt>
    <dgm:pt modelId="{AB8E6D82-D8DD-4F16-9FE3-992CD059C699}">
      <dgm:prSet/>
      <dgm:spPr/>
      <dgm:t>
        <a:bodyPr/>
        <a:lstStyle/>
        <a:p>
          <a:r>
            <a:rPr lang="es-ES"/>
            <a:t>Cefalea </a:t>
          </a:r>
        </a:p>
      </dgm:t>
    </dgm:pt>
    <dgm:pt modelId="{8904A029-77E1-465C-A47D-CFF7896BED22}" type="parTrans" cxnId="{98D0A1C4-7D89-46AB-B344-1CD268BFA154}">
      <dgm:prSet/>
      <dgm:spPr/>
      <dgm:t>
        <a:bodyPr/>
        <a:lstStyle/>
        <a:p>
          <a:endParaRPr lang="es-ES"/>
        </a:p>
      </dgm:t>
    </dgm:pt>
    <dgm:pt modelId="{924B71A2-7EFB-4A63-AEF5-7FC53E9E8E19}" type="sibTrans" cxnId="{98D0A1C4-7D89-46AB-B344-1CD268BFA154}">
      <dgm:prSet/>
      <dgm:spPr/>
      <dgm:t>
        <a:bodyPr/>
        <a:lstStyle/>
        <a:p>
          <a:endParaRPr lang="es-ES"/>
        </a:p>
      </dgm:t>
    </dgm:pt>
    <dgm:pt modelId="{B34768F6-4686-4BC6-94C4-3D928F40FA8C}">
      <dgm:prSet/>
      <dgm:spPr/>
      <dgm:t>
        <a:bodyPr/>
        <a:lstStyle/>
        <a:p>
          <a:r>
            <a:rPr lang="es-ES" dirty="0"/>
            <a:t>Dolor abdominal.</a:t>
          </a:r>
        </a:p>
      </dgm:t>
    </dgm:pt>
    <dgm:pt modelId="{A25FDD13-E7F3-4F75-903E-E4552D46FF9F}" type="parTrans" cxnId="{62F7E108-7E94-4AEA-AD4D-0CE163B8DBFD}">
      <dgm:prSet/>
      <dgm:spPr/>
      <dgm:t>
        <a:bodyPr/>
        <a:lstStyle/>
        <a:p>
          <a:endParaRPr lang="es-ES"/>
        </a:p>
      </dgm:t>
    </dgm:pt>
    <dgm:pt modelId="{6407E8D0-2860-4702-AEE9-1CDB5A49DBD7}" type="sibTrans" cxnId="{62F7E108-7E94-4AEA-AD4D-0CE163B8DBFD}">
      <dgm:prSet/>
      <dgm:spPr/>
      <dgm:t>
        <a:bodyPr/>
        <a:lstStyle/>
        <a:p>
          <a:endParaRPr lang="es-ES"/>
        </a:p>
      </dgm:t>
    </dgm:pt>
    <dgm:pt modelId="{AEB5ABA1-C228-4176-8487-A43A82F8C62E}" type="pres">
      <dgm:prSet presAssocID="{1428027B-15BA-42F6-BA6F-3686DCA7BFB1}" presName="linear" presStyleCnt="0">
        <dgm:presLayoutVars>
          <dgm:animLvl val="lvl"/>
          <dgm:resizeHandles val="exact"/>
        </dgm:presLayoutVars>
      </dgm:prSet>
      <dgm:spPr/>
    </dgm:pt>
    <dgm:pt modelId="{D1C6F8C2-7721-47A5-A66E-263BC0FCCD9A}" type="pres">
      <dgm:prSet presAssocID="{A2D41B41-9545-4B87-8C6D-697637C45859}" presName="parentText" presStyleLbl="node1" presStyleIdx="0" presStyleCnt="5">
        <dgm:presLayoutVars>
          <dgm:chMax val="0"/>
          <dgm:bulletEnabled val="1"/>
        </dgm:presLayoutVars>
      </dgm:prSet>
      <dgm:spPr/>
    </dgm:pt>
    <dgm:pt modelId="{F488B676-B3BB-4C1F-81EB-3BE53C8B1CE3}" type="pres">
      <dgm:prSet presAssocID="{0444FBA7-1A08-4EC4-A2DE-ED65CDBBAE43}" presName="spacer" presStyleCnt="0"/>
      <dgm:spPr/>
    </dgm:pt>
    <dgm:pt modelId="{9DD0E8FD-254A-4060-9620-0E6BFA208E77}" type="pres">
      <dgm:prSet presAssocID="{71A2FC2F-FBC8-450F-A757-04EE8BD423BF}" presName="parentText" presStyleLbl="node1" presStyleIdx="1" presStyleCnt="5">
        <dgm:presLayoutVars>
          <dgm:chMax val="0"/>
          <dgm:bulletEnabled val="1"/>
        </dgm:presLayoutVars>
      </dgm:prSet>
      <dgm:spPr/>
    </dgm:pt>
    <dgm:pt modelId="{F675E9BE-9F8A-41EA-BC49-A4291C4CB585}" type="pres">
      <dgm:prSet presAssocID="{AAE6A050-8982-4535-998A-7C57EA2A9F58}" presName="spacer" presStyleCnt="0"/>
      <dgm:spPr/>
    </dgm:pt>
    <dgm:pt modelId="{61930B70-9AFE-49EF-B6A5-918E9B981ED1}" type="pres">
      <dgm:prSet presAssocID="{F7DE2B6F-8D2C-4759-B32A-D40DD501A605}" presName="parentText" presStyleLbl="node1" presStyleIdx="2" presStyleCnt="5">
        <dgm:presLayoutVars>
          <dgm:chMax val="0"/>
          <dgm:bulletEnabled val="1"/>
        </dgm:presLayoutVars>
      </dgm:prSet>
      <dgm:spPr/>
    </dgm:pt>
    <dgm:pt modelId="{3B62DF60-BD1B-492C-AB25-C7B26B098459}" type="pres">
      <dgm:prSet presAssocID="{F62224E6-7354-4FC3-840F-4B499697341B}" presName="spacer" presStyleCnt="0"/>
      <dgm:spPr/>
    </dgm:pt>
    <dgm:pt modelId="{BA4F671D-A081-4B35-9B10-B8F32F31CBE2}" type="pres">
      <dgm:prSet presAssocID="{AB8E6D82-D8DD-4F16-9FE3-992CD059C699}" presName="parentText" presStyleLbl="node1" presStyleIdx="3" presStyleCnt="5">
        <dgm:presLayoutVars>
          <dgm:chMax val="0"/>
          <dgm:bulletEnabled val="1"/>
        </dgm:presLayoutVars>
      </dgm:prSet>
      <dgm:spPr/>
    </dgm:pt>
    <dgm:pt modelId="{F23A5564-7D70-4C89-9356-6692B5D5C5AD}" type="pres">
      <dgm:prSet presAssocID="{924B71A2-7EFB-4A63-AEF5-7FC53E9E8E19}" presName="spacer" presStyleCnt="0"/>
      <dgm:spPr/>
    </dgm:pt>
    <dgm:pt modelId="{9BDA32C6-36D3-4D70-8F95-F8D0960CE2AF}" type="pres">
      <dgm:prSet presAssocID="{B34768F6-4686-4BC6-94C4-3D928F40FA8C}" presName="parentText" presStyleLbl="node1" presStyleIdx="4" presStyleCnt="5">
        <dgm:presLayoutVars>
          <dgm:chMax val="0"/>
          <dgm:bulletEnabled val="1"/>
        </dgm:presLayoutVars>
      </dgm:prSet>
      <dgm:spPr/>
    </dgm:pt>
  </dgm:ptLst>
  <dgm:cxnLst>
    <dgm:cxn modelId="{62F7E108-7E94-4AEA-AD4D-0CE163B8DBFD}" srcId="{1428027B-15BA-42F6-BA6F-3686DCA7BFB1}" destId="{B34768F6-4686-4BC6-94C4-3D928F40FA8C}" srcOrd="4" destOrd="0" parTransId="{A25FDD13-E7F3-4F75-903E-E4552D46FF9F}" sibTransId="{6407E8D0-2860-4702-AEE9-1CDB5A49DBD7}"/>
    <dgm:cxn modelId="{A81C9831-5309-453C-BC79-58717BC00D67}" srcId="{1428027B-15BA-42F6-BA6F-3686DCA7BFB1}" destId="{71A2FC2F-FBC8-450F-A757-04EE8BD423BF}" srcOrd="1" destOrd="0" parTransId="{717912EE-D9B7-4D7F-812C-FD8D5456298A}" sibTransId="{AAE6A050-8982-4535-998A-7C57EA2A9F58}"/>
    <dgm:cxn modelId="{B0ACD931-FCBB-422D-8146-3205C4B2A9F5}" type="presOf" srcId="{1428027B-15BA-42F6-BA6F-3686DCA7BFB1}" destId="{AEB5ABA1-C228-4176-8487-A43A82F8C62E}" srcOrd="0" destOrd="0" presId="urn:microsoft.com/office/officeart/2005/8/layout/vList2"/>
    <dgm:cxn modelId="{73C3353E-498E-4074-AEA0-3123E3B4F484}" type="presOf" srcId="{71A2FC2F-FBC8-450F-A757-04EE8BD423BF}" destId="{9DD0E8FD-254A-4060-9620-0E6BFA208E77}" srcOrd="0" destOrd="0" presId="urn:microsoft.com/office/officeart/2005/8/layout/vList2"/>
    <dgm:cxn modelId="{B5C60648-0100-4CE8-AC98-EC3FEA04EF8E}" type="presOf" srcId="{AB8E6D82-D8DD-4F16-9FE3-992CD059C699}" destId="{BA4F671D-A081-4B35-9B10-B8F32F31CBE2}" srcOrd="0" destOrd="0" presId="urn:microsoft.com/office/officeart/2005/8/layout/vList2"/>
    <dgm:cxn modelId="{5FC1CE6D-862A-4D74-AA0B-03925ED316E7}" srcId="{1428027B-15BA-42F6-BA6F-3686DCA7BFB1}" destId="{A2D41B41-9545-4B87-8C6D-697637C45859}" srcOrd="0" destOrd="0" parTransId="{82E1767E-85BC-4087-9A64-00C78D0A0CAB}" sibTransId="{0444FBA7-1A08-4EC4-A2DE-ED65CDBBAE43}"/>
    <dgm:cxn modelId="{2DED5278-4DB9-432F-9997-8EA432D2C222}" srcId="{1428027B-15BA-42F6-BA6F-3686DCA7BFB1}" destId="{F7DE2B6F-8D2C-4759-B32A-D40DD501A605}" srcOrd="2" destOrd="0" parTransId="{2A6006BD-38B1-4E46-9389-BCEF105EBFA8}" sibTransId="{F62224E6-7354-4FC3-840F-4B499697341B}"/>
    <dgm:cxn modelId="{98D0A1C4-7D89-46AB-B344-1CD268BFA154}" srcId="{1428027B-15BA-42F6-BA6F-3686DCA7BFB1}" destId="{AB8E6D82-D8DD-4F16-9FE3-992CD059C699}" srcOrd="3" destOrd="0" parTransId="{8904A029-77E1-465C-A47D-CFF7896BED22}" sibTransId="{924B71A2-7EFB-4A63-AEF5-7FC53E9E8E19}"/>
    <dgm:cxn modelId="{A92B49C7-C2E5-449A-A450-78139CE06E75}" type="presOf" srcId="{F7DE2B6F-8D2C-4759-B32A-D40DD501A605}" destId="{61930B70-9AFE-49EF-B6A5-918E9B981ED1}" srcOrd="0" destOrd="0" presId="urn:microsoft.com/office/officeart/2005/8/layout/vList2"/>
    <dgm:cxn modelId="{2671BFCC-DA65-4490-A682-E02B6D7FC04D}" type="presOf" srcId="{A2D41B41-9545-4B87-8C6D-697637C45859}" destId="{D1C6F8C2-7721-47A5-A66E-263BC0FCCD9A}" srcOrd="0" destOrd="0" presId="urn:microsoft.com/office/officeart/2005/8/layout/vList2"/>
    <dgm:cxn modelId="{041006F3-A431-464B-84DC-7B24CFE20C5F}" type="presOf" srcId="{B34768F6-4686-4BC6-94C4-3D928F40FA8C}" destId="{9BDA32C6-36D3-4D70-8F95-F8D0960CE2AF}" srcOrd="0" destOrd="0" presId="urn:microsoft.com/office/officeart/2005/8/layout/vList2"/>
    <dgm:cxn modelId="{7AC5D261-06BB-42E7-AE1A-C5413B2AEA8A}" type="presParOf" srcId="{AEB5ABA1-C228-4176-8487-A43A82F8C62E}" destId="{D1C6F8C2-7721-47A5-A66E-263BC0FCCD9A}" srcOrd="0" destOrd="0" presId="urn:microsoft.com/office/officeart/2005/8/layout/vList2"/>
    <dgm:cxn modelId="{8F238CD0-C651-4E14-A400-F8387B9CCE71}" type="presParOf" srcId="{AEB5ABA1-C228-4176-8487-A43A82F8C62E}" destId="{F488B676-B3BB-4C1F-81EB-3BE53C8B1CE3}" srcOrd="1" destOrd="0" presId="urn:microsoft.com/office/officeart/2005/8/layout/vList2"/>
    <dgm:cxn modelId="{DBC69CF4-9314-418F-8850-BA381B1AB055}" type="presParOf" srcId="{AEB5ABA1-C228-4176-8487-A43A82F8C62E}" destId="{9DD0E8FD-254A-4060-9620-0E6BFA208E77}" srcOrd="2" destOrd="0" presId="urn:microsoft.com/office/officeart/2005/8/layout/vList2"/>
    <dgm:cxn modelId="{BD6338FA-8A47-4C3E-917C-742706F4E177}" type="presParOf" srcId="{AEB5ABA1-C228-4176-8487-A43A82F8C62E}" destId="{F675E9BE-9F8A-41EA-BC49-A4291C4CB585}" srcOrd="3" destOrd="0" presId="urn:microsoft.com/office/officeart/2005/8/layout/vList2"/>
    <dgm:cxn modelId="{4EF9A0A1-9855-44D8-8B5F-B4DDFBF83021}" type="presParOf" srcId="{AEB5ABA1-C228-4176-8487-A43A82F8C62E}" destId="{61930B70-9AFE-49EF-B6A5-918E9B981ED1}" srcOrd="4" destOrd="0" presId="urn:microsoft.com/office/officeart/2005/8/layout/vList2"/>
    <dgm:cxn modelId="{0D2023A6-B457-44C8-8B4E-383B24D20AF4}" type="presParOf" srcId="{AEB5ABA1-C228-4176-8487-A43A82F8C62E}" destId="{3B62DF60-BD1B-492C-AB25-C7B26B098459}" srcOrd="5" destOrd="0" presId="urn:microsoft.com/office/officeart/2005/8/layout/vList2"/>
    <dgm:cxn modelId="{F1193290-54F6-46F9-BD28-62C938335BB7}" type="presParOf" srcId="{AEB5ABA1-C228-4176-8487-A43A82F8C62E}" destId="{BA4F671D-A081-4B35-9B10-B8F32F31CBE2}" srcOrd="6" destOrd="0" presId="urn:microsoft.com/office/officeart/2005/8/layout/vList2"/>
    <dgm:cxn modelId="{E7A4B905-2C62-4542-B69D-4088689FF576}" type="presParOf" srcId="{AEB5ABA1-C228-4176-8487-A43A82F8C62E}" destId="{F23A5564-7D70-4C89-9356-6692B5D5C5AD}" srcOrd="7" destOrd="0" presId="urn:microsoft.com/office/officeart/2005/8/layout/vList2"/>
    <dgm:cxn modelId="{5BD106C4-9AF1-4291-89BD-B557C144C93A}" type="presParOf" srcId="{AEB5ABA1-C228-4176-8487-A43A82F8C62E}" destId="{9BDA32C6-36D3-4D70-8F95-F8D0960CE2AF}"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5BDFA9C0-AF24-4CD7-9292-536D252F0819}" type="doc">
      <dgm:prSet loTypeId="urn:microsoft.com/office/officeart/2005/8/layout/vList5" loCatId="list" qsTypeId="urn:microsoft.com/office/officeart/2005/8/quickstyle/simple1" qsCatId="simple" csTypeId="urn:microsoft.com/office/officeart/2005/8/colors/colorful3" csCatId="colorful"/>
      <dgm:spPr/>
      <dgm:t>
        <a:bodyPr/>
        <a:lstStyle/>
        <a:p>
          <a:endParaRPr lang="es-ES"/>
        </a:p>
      </dgm:t>
    </dgm:pt>
    <dgm:pt modelId="{EFAD409A-FF48-4607-81C0-ADDE48AFB700}">
      <dgm:prSet/>
      <dgm:spPr/>
      <dgm:t>
        <a:bodyPr/>
        <a:lstStyle/>
        <a:p>
          <a:r>
            <a:rPr lang="es-MX"/>
            <a:t>La AACAP (American Academy of Child and Adolescent Psychiatry) advierte que si ninguno de los fármacos aprobados para el TDAH resulta efectivo el clínico debe: </a:t>
          </a:r>
          <a:endParaRPr lang="es-ES"/>
        </a:p>
      </dgm:t>
    </dgm:pt>
    <dgm:pt modelId="{0672C720-B4B0-4D9E-B071-48BF4799A109}" type="parTrans" cxnId="{62CB0AC7-E6F1-4078-A4F3-09129BF111BA}">
      <dgm:prSet/>
      <dgm:spPr/>
      <dgm:t>
        <a:bodyPr/>
        <a:lstStyle/>
        <a:p>
          <a:endParaRPr lang="es-ES"/>
        </a:p>
      </dgm:t>
    </dgm:pt>
    <dgm:pt modelId="{63B446E2-6FA6-4F17-99B9-1DC3E159FE75}" type="sibTrans" cxnId="{62CB0AC7-E6F1-4078-A4F3-09129BF111BA}">
      <dgm:prSet/>
      <dgm:spPr/>
      <dgm:t>
        <a:bodyPr/>
        <a:lstStyle/>
        <a:p>
          <a:endParaRPr lang="es-ES"/>
        </a:p>
      </dgm:t>
    </dgm:pt>
    <dgm:pt modelId="{74CA3B1E-1ACC-42BE-A997-071F9260F18F}">
      <dgm:prSet/>
      <dgm:spPr/>
      <dgm:t>
        <a:bodyPr/>
        <a:lstStyle/>
        <a:p>
          <a:r>
            <a:rPr lang="es-MX"/>
            <a:t>reconsiderar el diagnóstico y valorar otros posibles.</a:t>
          </a:r>
          <a:endParaRPr lang="es-ES"/>
        </a:p>
      </dgm:t>
    </dgm:pt>
    <dgm:pt modelId="{7EC6903E-171A-4A45-BF18-AB87C6B7CAB9}" type="parTrans" cxnId="{662C1AD8-28BA-4D80-BF08-8C04CCBA1EC8}">
      <dgm:prSet/>
      <dgm:spPr/>
      <dgm:t>
        <a:bodyPr/>
        <a:lstStyle/>
        <a:p>
          <a:endParaRPr lang="es-ES"/>
        </a:p>
      </dgm:t>
    </dgm:pt>
    <dgm:pt modelId="{50103E95-3894-444F-9758-392E6739EB46}" type="sibTrans" cxnId="{662C1AD8-28BA-4D80-BF08-8C04CCBA1EC8}">
      <dgm:prSet/>
      <dgm:spPr/>
      <dgm:t>
        <a:bodyPr/>
        <a:lstStyle/>
        <a:p>
          <a:endParaRPr lang="es-ES"/>
        </a:p>
      </dgm:t>
    </dgm:pt>
    <dgm:pt modelId="{F64E5FBB-DF63-45D3-90AC-9093B7F8B635}">
      <dgm:prSet/>
      <dgm:spPr/>
      <dgm:t>
        <a:bodyPr/>
        <a:lstStyle/>
        <a:p>
          <a:r>
            <a:rPr lang="es-MX"/>
            <a:t>añadir intervención psicosocial y terapia cognitivo-conductual.</a:t>
          </a:r>
          <a:endParaRPr lang="es-ES"/>
        </a:p>
      </dgm:t>
    </dgm:pt>
    <dgm:pt modelId="{B71583EB-2AC6-407A-948D-73775C1ECFB5}" type="parTrans" cxnId="{4D8900C2-EC99-4A96-B7E1-7D5557839532}">
      <dgm:prSet/>
      <dgm:spPr/>
      <dgm:t>
        <a:bodyPr/>
        <a:lstStyle/>
        <a:p>
          <a:endParaRPr lang="es-ES"/>
        </a:p>
      </dgm:t>
    </dgm:pt>
    <dgm:pt modelId="{5EEA1836-DC4B-41CC-B947-E8FDE394C826}" type="sibTrans" cxnId="{4D8900C2-EC99-4A96-B7E1-7D5557839532}">
      <dgm:prSet/>
      <dgm:spPr/>
      <dgm:t>
        <a:bodyPr/>
        <a:lstStyle/>
        <a:p>
          <a:endParaRPr lang="es-ES"/>
        </a:p>
      </dgm:t>
    </dgm:pt>
    <dgm:pt modelId="{DD09563E-E0B3-406E-9E1D-E89C5967B92C}">
      <dgm:prSet/>
      <dgm:spPr/>
      <dgm:t>
        <a:bodyPr/>
        <a:lstStyle/>
        <a:p>
          <a:r>
            <a:rPr lang="es-MX"/>
            <a:t>considerar el uso de fármacos no aprobados expresamente para el TDAH (fármacos de segunda línea).</a:t>
          </a:r>
          <a:endParaRPr lang="es-ES"/>
        </a:p>
      </dgm:t>
    </dgm:pt>
    <dgm:pt modelId="{007122B1-9535-4478-86EF-727AE3E38BE0}" type="parTrans" cxnId="{FF47AC11-43E1-4FA1-A63B-EF604A37FEBA}">
      <dgm:prSet/>
      <dgm:spPr/>
      <dgm:t>
        <a:bodyPr/>
        <a:lstStyle/>
        <a:p>
          <a:endParaRPr lang="es-ES"/>
        </a:p>
      </dgm:t>
    </dgm:pt>
    <dgm:pt modelId="{235952AE-1F28-4AA3-926F-2138ED7F2CB8}" type="sibTrans" cxnId="{FF47AC11-43E1-4FA1-A63B-EF604A37FEBA}">
      <dgm:prSet/>
      <dgm:spPr/>
      <dgm:t>
        <a:bodyPr/>
        <a:lstStyle/>
        <a:p>
          <a:endParaRPr lang="es-ES"/>
        </a:p>
      </dgm:t>
    </dgm:pt>
    <dgm:pt modelId="{64D911A9-9DFF-41FD-BDCF-E5EC65185EF1}" type="pres">
      <dgm:prSet presAssocID="{5BDFA9C0-AF24-4CD7-9292-536D252F0819}" presName="Name0" presStyleCnt="0">
        <dgm:presLayoutVars>
          <dgm:dir/>
          <dgm:animLvl val="lvl"/>
          <dgm:resizeHandles val="exact"/>
        </dgm:presLayoutVars>
      </dgm:prSet>
      <dgm:spPr/>
    </dgm:pt>
    <dgm:pt modelId="{ED8B8EA4-4DC9-40CC-A89C-5DA2F8D3D89A}" type="pres">
      <dgm:prSet presAssocID="{EFAD409A-FF48-4607-81C0-ADDE48AFB700}" presName="linNode" presStyleCnt="0"/>
      <dgm:spPr/>
    </dgm:pt>
    <dgm:pt modelId="{5EE421DE-64F9-43EC-86EA-9B97FDF4973C}" type="pres">
      <dgm:prSet presAssocID="{EFAD409A-FF48-4607-81C0-ADDE48AFB700}" presName="parentText" presStyleLbl="node1" presStyleIdx="0" presStyleCnt="1">
        <dgm:presLayoutVars>
          <dgm:chMax val="1"/>
          <dgm:bulletEnabled val="1"/>
        </dgm:presLayoutVars>
      </dgm:prSet>
      <dgm:spPr/>
    </dgm:pt>
    <dgm:pt modelId="{6288509C-8F27-4A01-942C-135A4C237E78}" type="pres">
      <dgm:prSet presAssocID="{EFAD409A-FF48-4607-81C0-ADDE48AFB700}" presName="descendantText" presStyleLbl="alignAccFollowNode1" presStyleIdx="0" presStyleCnt="1">
        <dgm:presLayoutVars>
          <dgm:bulletEnabled val="1"/>
        </dgm:presLayoutVars>
      </dgm:prSet>
      <dgm:spPr/>
    </dgm:pt>
  </dgm:ptLst>
  <dgm:cxnLst>
    <dgm:cxn modelId="{FF47AC11-43E1-4FA1-A63B-EF604A37FEBA}" srcId="{EFAD409A-FF48-4607-81C0-ADDE48AFB700}" destId="{DD09563E-E0B3-406E-9E1D-E89C5967B92C}" srcOrd="2" destOrd="0" parTransId="{007122B1-9535-4478-86EF-727AE3E38BE0}" sibTransId="{235952AE-1F28-4AA3-926F-2138ED7F2CB8}"/>
    <dgm:cxn modelId="{6D93F532-1C8D-4C98-86C8-02D71BBAEA97}" type="presOf" srcId="{5BDFA9C0-AF24-4CD7-9292-536D252F0819}" destId="{64D911A9-9DFF-41FD-BDCF-E5EC65185EF1}" srcOrd="0" destOrd="0" presId="urn:microsoft.com/office/officeart/2005/8/layout/vList5"/>
    <dgm:cxn modelId="{D3D2D693-2FE3-4EA1-A603-09E5135753EC}" type="presOf" srcId="{DD09563E-E0B3-406E-9E1D-E89C5967B92C}" destId="{6288509C-8F27-4A01-942C-135A4C237E78}" srcOrd="0" destOrd="2" presId="urn:microsoft.com/office/officeart/2005/8/layout/vList5"/>
    <dgm:cxn modelId="{15AD589E-D984-487A-B6C2-D145AA0BE1BC}" type="presOf" srcId="{EFAD409A-FF48-4607-81C0-ADDE48AFB700}" destId="{5EE421DE-64F9-43EC-86EA-9B97FDF4973C}" srcOrd="0" destOrd="0" presId="urn:microsoft.com/office/officeart/2005/8/layout/vList5"/>
    <dgm:cxn modelId="{4D8900C2-EC99-4A96-B7E1-7D5557839532}" srcId="{EFAD409A-FF48-4607-81C0-ADDE48AFB700}" destId="{F64E5FBB-DF63-45D3-90AC-9093B7F8B635}" srcOrd="1" destOrd="0" parTransId="{B71583EB-2AC6-407A-948D-73775C1ECFB5}" sibTransId="{5EEA1836-DC4B-41CC-B947-E8FDE394C826}"/>
    <dgm:cxn modelId="{62CB0AC7-E6F1-4078-A4F3-09129BF111BA}" srcId="{5BDFA9C0-AF24-4CD7-9292-536D252F0819}" destId="{EFAD409A-FF48-4607-81C0-ADDE48AFB700}" srcOrd="0" destOrd="0" parTransId="{0672C720-B4B0-4D9E-B071-48BF4799A109}" sibTransId="{63B446E2-6FA6-4F17-99B9-1DC3E159FE75}"/>
    <dgm:cxn modelId="{662C1AD8-28BA-4D80-BF08-8C04CCBA1EC8}" srcId="{EFAD409A-FF48-4607-81C0-ADDE48AFB700}" destId="{74CA3B1E-1ACC-42BE-A997-071F9260F18F}" srcOrd="0" destOrd="0" parTransId="{7EC6903E-171A-4A45-BF18-AB87C6B7CAB9}" sibTransId="{50103E95-3894-444F-9758-392E6739EB46}"/>
    <dgm:cxn modelId="{DD4729D9-96BA-4C56-A10C-57D1FB41E296}" type="presOf" srcId="{F64E5FBB-DF63-45D3-90AC-9093B7F8B635}" destId="{6288509C-8F27-4A01-942C-135A4C237E78}" srcOrd="0" destOrd="1" presId="urn:microsoft.com/office/officeart/2005/8/layout/vList5"/>
    <dgm:cxn modelId="{022B1FEA-038B-4D9B-824B-BF3E0F249A7D}" type="presOf" srcId="{74CA3B1E-1ACC-42BE-A997-071F9260F18F}" destId="{6288509C-8F27-4A01-942C-135A4C237E78}" srcOrd="0" destOrd="0" presId="urn:microsoft.com/office/officeart/2005/8/layout/vList5"/>
    <dgm:cxn modelId="{07E7B0AC-B868-4AA4-AE28-559D67809836}" type="presParOf" srcId="{64D911A9-9DFF-41FD-BDCF-E5EC65185EF1}" destId="{ED8B8EA4-4DC9-40CC-A89C-5DA2F8D3D89A}" srcOrd="0" destOrd="0" presId="urn:microsoft.com/office/officeart/2005/8/layout/vList5"/>
    <dgm:cxn modelId="{B734F8BD-E210-4372-B7AD-AD2530178C0C}" type="presParOf" srcId="{ED8B8EA4-4DC9-40CC-A89C-5DA2F8D3D89A}" destId="{5EE421DE-64F9-43EC-86EA-9B97FDF4973C}" srcOrd="0" destOrd="0" presId="urn:microsoft.com/office/officeart/2005/8/layout/vList5"/>
    <dgm:cxn modelId="{4F2049CE-B948-4372-8266-D6C5DED20485}" type="presParOf" srcId="{ED8B8EA4-4DC9-40CC-A89C-5DA2F8D3D89A}" destId="{6288509C-8F27-4A01-942C-135A4C237E7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6DFDD5B5-7FB0-4FD0-9F93-011BD1A90105}" type="doc">
      <dgm:prSet loTypeId="urn:microsoft.com/office/officeart/2005/8/layout/hierarchy4" loCatId="list" qsTypeId="urn:microsoft.com/office/officeart/2005/8/quickstyle/simple1" qsCatId="simple" csTypeId="urn:microsoft.com/office/officeart/2005/8/colors/accent1_4" csCatId="accent1"/>
      <dgm:spPr/>
      <dgm:t>
        <a:bodyPr/>
        <a:lstStyle/>
        <a:p>
          <a:endParaRPr lang="es-ES"/>
        </a:p>
      </dgm:t>
    </dgm:pt>
    <dgm:pt modelId="{B40336A1-FC6E-4036-A300-70C2DFA81B68}">
      <dgm:prSet/>
      <dgm:spPr/>
      <dgm:t>
        <a:bodyPr/>
        <a:lstStyle/>
        <a:p>
          <a:r>
            <a:rPr lang="es-ES"/>
            <a:t>Mayor efecto del tratamiento farmacológico por las mañanas (el efecto de los fármacos decrece a lo largo del día).Importante tener en cuenta a la hora de hacer exámenes.</a:t>
          </a:r>
        </a:p>
      </dgm:t>
    </dgm:pt>
    <dgm:pt modelId="{4E0482E8-9C20-4ED3-9D06-F711CA5C010B}" type="parTrans" cxnId="{B9B6625E-E3C4-46E9-9505-2D2C10F67FE7}">
      <dgm:prSet/>
      <dgm:spPr/>
      <dgm:t>
        <a:bodyPr/>
        <a:lstStyle/>
        <a:p>
          <a:endParaRPr lang="es-ES"/>
        </a:p>
      </dgm:t>
    </dgm:pt>
    <dgm:pt modelId="{EC1BC6CF-9C9C-4EC7-8111-0275961D671E}" type="sibTrans" cxnId="{B9B6625E-E3C4-46E9-9505-2D2C10F67FE7}">
      <dgm:prSet/>
      <dgm:spPr/>
      <dgm:t>
        <a:bodyPr/>
        <a:lstStyle/>
        <a:p>
          <a:endParaRPr lang="es-ES"/>
        </a:p>
      </dgm:t>
    </dgm:pt>
    <dgm:pt modelId="{1D833D38-F14C-4648-AA13-51AC8623523B}">
      <dgm:prSet/>
      <dgm:spPr/>
      <dgm:t>
        <a:bodyPr/>
        <a:lstStyle/>
        <a:p>
          <a:r>
            <a:rPr lang="es-ES"/>
            <a:t>Estar alerta ante efectos secundarios: náuseas, vómitos, cefalea, irritabilidad, inhibición. Recomendable informar a la familia.</a:t>
          </a:r>
        </a:p>
      </dgm:t>
    </dgm:pt>
    <dgm:pt modelId="{36775ADF-6EF2-4856-A9BE-5A6C278FF7F3}" type="parTrans" cxnId="{0F8EF441-5107-43EB-9F8F-141CCA15E028}">
      <dgm:prSet/>
      <dgm:spPr/>
      <dgm:t>
        <a:bodyPr/>
        <a:lstStyle/>
        <a:p>
          <a:endParaRPr lang="es-ES"/>
        </a:p>
      </dgm:t>
    </dgm:pt>
    <dgm:pt modelId="{B311401F-A00A-4FF7-99DC-6FED76087763}" type="sibTrans" cxnId="{0F8EF441-5107-43EB-9F8F-141CCA15E028}">
      <dgm:prSet/>
      <dgm:spPr/>
      <dgm:t>
        <a:bodyPr/>
        <a:lstStyle/>
        <a:p>
          <a:endParaRPr lang="es-ES"/>
        </a:p>
      </dgm:t>
    </dgm:pt>
    <dgm:pt modelId="{814BB7D8-5E9E-430B-B396-F35A1CD0C482}">
      <dgm:prSet/>
      <dgm:spPr/>
      <dgm:t>
        <a:bodyPr/>
        <a:lstStyle/>
        <a:p>
          <a:r>
            <a:rPr lang="es-ES"/>
            <a:t>Cualquier información aportada por los docentes sobre la evolución del alumno, es fundamental para el ajuste farmacológico por el médico.</a:t>
          </a:r>
        </a:p>
      </dgm:t>
    </dgm:pt>
    <dgm:pt modelId="{A00C9129-239B-4C6C-9549-2E6405158A25}" type="parTrans" cxnId="{984013C4-E033-4DED-9819-8BBC3991B49B}">
      <dgm:prSet/>
      <dgm:spPr/>
      <dgm:t>
        <a:bodyPr/>
        <a:lstStyle/>
        <a:p>
          <a:endParaRPr lang="es-ES"/>
        </a:p>
      </dgm:t>
    </dgm:pt>
    <dgm:pt modelId="{DFBA1C81-371F-4FE1-BF6C-814588A32B6E}" type="sibTrans" cxnId="{984013C4-E033-4DED-9819-8BBC3991B49B}">
      <dgm:prSet/>
      <dgm:spPr/>
      <dgm:t>
        <a:bodyPr/>
        <a:lstStyle/>
        <a:p>
          <a:endParaRPr lang="es-ES"/>
        </a:p>
      </dgm:t>
    </dgm:pt>
    <dgm:pt modelId="{064A5C73-44BD-4B26-BEFE-80C15C2E1738}" type="pres">
      <dgm:prSet presAssocID="{6DFDD5B5-7FB0-4FD0-9F93-011BD1A90105}" presName="Name0" presStyleCnt="0">
        <dgm:presLayoutVars>
          <dgm:chPref val="1"/>
          <dgm:dir/>
          <dgm:animOne val="branch"/>
          <dgm:animLvl val="lvl"/>
          <dgm:resizeHandles/>
        </dgm:presLayoutVars>
      </dgm:prSet>
      <dgm:spPr/>
    </dgm:pt>
    <dgm:pt modelId="{0DD4C75E-7A1B-4E14-BACC-F5AF817B5118}" type="pres">
      <dgm:prSet presAssocID="{B40336A1-FC6E-4036-A300-70C2DFA81B68}" presName="vertOne" presStyleCnt="0"/>
      <dgm:spPr/>
    </dgm:pt>
    <dgm:pt modelId="{ED603546-FD5A-475A-AA95-696AE7DFDF4C}" type="pres">
      <dgm:prSet presAssocID="{B40336A1-FC6E-4036-A300-70C2DFA81B68}" presName="txOne" presStyleLbl="node0" presStyleIdx="0" presStyleCnt="3">
        <dgm:presLayoutVars>
          <dgm:chPref val="3"/>
        </dgm:presLayoutVars>
      </dgm:prSet>
      <dgm:spPr/>
    </dgm:pt>
    <dgm:pt modelId="{9176A503-4650-4E32-84D2-4652071E6DDF}" type="pres">
      <dgm:prSet presAssocID="{B40336A1-FC6E-4036-A300-70C2DFA81B68}" presName="horzOne" presStyleCnt="0"/>
      <dgm:spPr/>
    </dgm:pt>
    <dgm:pt modelId="{9210D023-EDFC-46AE-888F-1E7D35AB71D0}" type="pres">
      <dgm:prSet presAssocID="{EC1BC6CF-9C9C-4EC7-8111-0275961D671E}" presName="sibSpaceOne" presStyleCnt="0"/>
      <dgm:spPr/>
    </dgm:pt>
    <dgm:pt modelId="{03D6949F-39A1-47F3-B17B-105EE9AAD7FA}" type="pres">
      <dgm:prSet presAssocID="{1D833D38-F14C-4648-AA13-51AC8623523B}" presName="vertOne" presStyleCnt="0"/>
      <dgm:spPr/>
    </dgm:pt>
    <dgm:pt modelId="{1D0716DA-764C-4C61-96C9-6DDAEADB3956}" type="pres">
      <dgm:prSet presAssocID="{1D833D38-F14C-4648-AA13-51AC8623523B}" presName="txOne" presStyleLbl="node0" presStyleIdx="1" presStyleCnt="3">
        <dgm:presLayoutVars>
          <dgm:chPref val="3"/>
        </dgm:presLayoutVars>
      </dgm:prSet>
      <dgm:spPr/>
    </dgm:pt>
    <dgm:pt modelId="{0FEDF91D-9803-46DE-8139-B457FA49E476}" type="pres">
      <dgm:prSet presAssocID="{1D833D38-F14C-4648-AA13-51AC8623523B}" presName="horzOne" presStyleCnt="0"/>
      <dgm:spPr/>
    </dgm:pt>
    <dgm:pt modelId="{174A5515-F85C-449E-917F-BBA941067D25}" type="pres">
      <dgm:prSet presAssocID="{B311401F-A00A-4FF7-99DC-6FED76087763}" presName="sibSpaceOne" presStyleCnt="0"/>
      <dgm:spPr/>
    </dgm:pt>
    <dgm:pt modelId="{0455BD11-BD75-4047-AEDF-AC89B0CAB5D2}" type="pres">
      <dgm:prSet presAssocID="{814BB7D8-5E9E-430B-B396-F35A1CD0C482}" presName="vertOne" presStyleCnt="0"/>
      <dgm:spPr/>
    </dgm:pt>
    <dgm:pt modelId="{6741DC81-B6DD-4168-98CB-6AD8B428BAC5}" type="pres">
      <dgm:prSet presAssocID="{814BB7D8-5E9E-430B-B396-F35A1CD0C482}" presName="txOne" presStyleLbl="node0" presStyleIdx="2" presStyleCnt="3">
        <dgm:presLayoutVars>
          <dgm:chPref val="3"/>
        </dgm:presLayoutVars>
      </dgm:prSet>
      <dgm:spPr/>
    </dgm:pt>
    <dgm:pt modelId="{AA3A95A8-B313-46B8-AF3B-C7A6723B88EC}" type="pres">
      <dgm:prSet presAssocID="{814BB7D8-5E9E-430B-B396-F35A1CD0C482}" presName="horzOne" presStyleCnt="0"/>
      <dgm:spPr/>
    </dgm:pt>
  </dgm:ptLst>
  <dgm:cxnLst>
    <dgm:cxn modelId="{BCFC863D-D45C-42DC-B3AA-45A150B05142}" type="presOf" srcId="{1D833D38-F14C-4648-AA13-51AC8623523B}" destId="{1D0716DA-764C-4C61-96C9-6DDAEADB3956}" srcOrd="0" destOrd="0" presId="urn:microsoft.com/office/officeart/2005/8/layout/hierarchy4"/>
    <dgm:cxn modelId="{B9B6625E-E3C4-46E9-9505-2D2C10F67FE7}" srcId="{6DFDD5B5-7FB0-4FD0-9F93-011BD1A90105}" destId="{B40336A1-FC6E-4036-A300-70C2DFA81B68}" srcOrd="0" destOrd="0" parTransId="{4E0482E8-9C20-4ED3-9D06-F711CA5C010B}" sibTransId="{EC1BC6CF-9C9C-4EC7-8111-0275961D671E}"/>
    <dgm:cxn modelId="{0F8EF441-5107-43EB-9F8F-141CCA15E028}" srcId="{6DFDD5B5-7FB0-4FD0-9F93-011BD1A90105}" destId="{1D833D38-F14C-4648-AA13-51AC8623523B}" srcOrd="1" destOrd="0" parTransId="{36775ADF-6EF2-4856-A9BE-5A6C278FF7F3}" sibTransId="{B311401F-A00A-4FF7-99DC-6FED76087763}"/>
    <dgm:cxn modelId="{3178DC88-286A-40AC-963A-B11250040C59}" type="presOf" srcId="{814BB7D8-5E9E-430B-B396-F35A1CD0C482}" destId="{6741DC81-B6DD-4168-98CB-6AD8B428BAC5}" srcOrd="0" destOrd="0" presId="urn:microsoft.com/office/officeart/2005/8/layout/hierarchy4"/>
    <dgm:cxn modelId="{DEC4DEA4-D726-4DAC-AEF2-1082E75B12C2}" type="presOf" srcId="{B40336A1-FC6E-4036-A300-70C2DFA81B68}" destId="{ED603546-FD5A-475A-AA95-696AE7DFDF4C}" srcOrd="0" destOrd="0" presId="urn:microsoft.com/office/officeart/2005/8/layout/hierarchy4"/>
    <dgm:cxn modelId="{984013C4-E033-4DED-9819-8BBC3991B49B}" srcId="{6DFDD5B5-7FB0-4FD0-9F93-011BD1A90105}" destId="{814BB7D8-5E9E-430B-B396-F35A1CD0C482}" srcOrd="2" destOrd="0" parTransId="{A00C9129-239B-4C6C-9549-2E6405158A25}" sibTransId="{DFBA1C81-371F-4FE1-BF6C-814588A32B6E}"/>
    <dgm:cxn modelId="{62FE02E5-C290-40D0-94B5-05FAE9170C17}" type="presOf" srcId="{6DFDD5B5-7FB0-4FD0-9F93-011BD1A90105}" destId="{064A5C73-44BD-4B26-BEFE-80C15C2E1738}" srcOrd="0" destOrd="0" presId="urn:microsoft.com/office/officeart/2005/8/layout/hierarchy4"/>
    <dgm:cxn modelId="{8B033E85-BA80-4C9D-9D29-FB8C3855154F}" type="presParOf" srcId="{064A5C73-44BD-4B26-BEFE-80C15C2E1738}" destId="{0DD4C75E-7A1B-4E14-BACC-F5AF817B5118}" srcOrd="0" destOrd="0" presId="urn:microsoft.com/office/officeart/2005/8/layout/hierarchy4"/>
    <dgm:cxn modelId="{6A26424A-E108-4B2B-91BC-64B12FE5FDC6}" type="presParOf" srcId="{0DD4C75E-7A1B-4E14-BACC-F5AF817B5118}" destId="{ED603546-FD5A-475A-AA95-696AE7DFDF4C}" srcOrd="0" destOrd="0" presId="urn:microsoft.com/office/officeart/2005/8/layout/hierarchy4"/>
    <dgm:cxn modelId="{2118AC2E-98A2-4775-9B45-5F7C036E7C1C}" type="presParOf" srcId="{0DD4C75E-7A1B-4E14-BACC-F5AF817B5118}" destId="{9176A503-4650-4E32-84D2-4652071E6DDF}" srcOrd="1" destOrd="0" presId="urn:microsoft.com/office/officeart/2005/8/layout/hierarchy4"/>
    <dgm:cxn modelId="{6864AAEB-AAC5-4406-89CD-E0C5BB07BE08}" type="presParOf" srcId="{064A5C73-44BD-4B26-BEFE-80C15C2E1738}" destId="{9210D023-EDFC-46AE-888F-1E7D35AB71D0}" srcOrd="1" destOrd="0" presId="urn:microsoft.com/office/officeart/2005/8/layout/hierarchy4"/>
    <dgm:cxn modelId="{063D5553-5AB0-4F03-9E45-6AFF9CC08A64}" type="presParOf" srcId="{064A5C73-44BD-4B26-BEFE-80C15C2E1738}" destId="{03D6949F-39A1-47F3-B17B-105EE9AAD7FA}" srcOrd="2" destOrd="0" presId="urn:microsoft.com/office/officeart/2005/8/layout/hierarchy4"/>
    <dgm:cxn modelId="{2AFBFC29-BE85-4D3D-8360-F3374B5E0FC5}" type="presParOf" srcId="{03D6949F-39A1-47F3-B17B-105EE9AAD7FA}" destId="{1D0716DA-764C-4C61-96C9-6DDAEADB3956}" srcOrd="0" destOrd="0" presId="urn:microsoft.com/office/officeart/2005/8/layout/hierarchy4"/>
    <dgm:cxn modelId="{A6E08AAE-496B-4898-AD33-5E5BBAD0C73F}" type="presParOf" srcId="{03D6949F-39A1-47F3-B17B-105EE9AAD7FA}" destId="{0FEDF91D-9803-46DE-8139-B457FA49E476}" srcOrd="1" destOrd="0" presId="urn:microsoft.com/office/officeart/2005/8/layout/hierarchy4"/>
    <dgm:cxn modelId="{A33C662E-3E5F-49E9-9B25-0E555D91C2E0}" type="presParOf" srcId="{064A5C73-44BD-4B26-BEFE-80C15C2E1738}" destId="{174A5515-F85C-449E-917F-BBA941067D25}" srcOrd="3" destOrd="0" presId="urn:microsoft.com/office/officeart/2005/8/layout/hierarchy4"/>
    <dgm:cxn modelId="{915E8F12-39CC-4CD9-84A4-15EF9DF3A094}" type="presParOf" srcId="{064A5C73-44BD-4B26-BEFE-80C15C2E1738}" destId="{0455BD11-BD75-4047-AEDF-AC89B0CAB5D2}" srcOrd="4" destOrd="0" presId="urn:microsoft.com/office/officeart/2005/8/layout/hierarchy4"/>
    <dgm:cxn modelId="{F23537E3-087E-4595-8635-45BE2B2E5DCC}" type="presParOf" srcId="{0455BD11-BD75-4047-AEDF-AC89B0CAB5D2}" destId="{6741DC81-B6DD-4168-98CB-6AD8B428BAC5}" srcOrd="0" destOrd="0" presId="urn:microsoft.com/office/officeart/2005/8/layout/hierarchy4"/>
    <dgm:cxn modelId="{D41873FD-203F-4001-A1FD-64C06320842F}" type="presParOf" srcId="{0455BD11-BD75-4047-AEDF-AC89B0CAB5D2}" destId="{AA3A95A8-B313-46B8-AF3B-C7A6723B88EC}"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2CBE457A-2293-4833-B192-06795887473E}"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s-ES"/>
        </a:p>
      </dgm:t>
    </dgm:pt>
    <dgm:pt modelId="{56846F76-76C6-46E3-B861-FDB856E319AC}">
      <dgm:prSet custT="1"/>
      <dgm:spPr/>
      <dgm:t>
        <a:bodyPr/>
        <a:lstStyle/>
        <a:p>
          <a:r>
            <a:rPr lang="es-ES_tradnl" sz="2400" dirty="0"/>
            <a:t>El TDAH es un Trastorno del Neurodesarrollo de origen neurobiológico cuyo diagnóstico está basado en criterios clínicos</a:t>
          </a:r>
          <a:r>
            <a:rPr lang="es-ES_tradnl" sz="1900" dirty="0"/>
            <a:t>.</a:t>
          </a:r>
          <a:endParaRPr lang="es-ES" sz="1900" dirty="0"/>
        </a:p>
      </dgm:t>
    </dgm:pt>
    <dgm:pt modelId="{A3344985-3560-46AB-9B8B-E52B3C645FBC}" type="parTrans" cxnId="{EE978262-E3F7-4CE0-87E6-F901C91987BE}">
      <dgm:prSet/>
      <dgm:spPr/>
      <dgm:t>
        <a:bodyPr/>
        <a:lstStyle/>
        <a:p>
          <a:endParaRPr lang="es-ES"/>
        </a:p>
      </dgm:t>
    </dgm:pt>
    <dgm:pt modelId="{3AB588DC-4D0E-41DF-9DE9-C85A6E03B26E}" type="sibTrans" cxnId="{EE978262-E3F7-4CE0-87E6-F901C91987BE}">
      <dgm:prSet/>
      <dgm:spPr/>
      <dgm:t>
        <a:bodyPr/>
        <a:lstStyle/>
        <a:p>
          <a:endParaRPr lang="es-ES"/>
        </a:p>
      </dgm:t>
    </dgm:pt>
    <dgm:pt modelId="{6A8E80C3-C74C-461C-A1BA-3B194578C698}">
      <dgm:prSet custT="1"/>
      <dgm:spPr/>
      <dgm:t>
        <a:bodyPr/>
        <a:lstStyle/>
        <a:p>
          <a:r>
            <a:rPr lang="es-ES_tradnl" sz="2000" dirty="0"/>
            <a:t>Actualmente no existen pruebas neurofisiológicas, bioquímicas, genéticas, de neuroimagen ni neuropsicológicas que actúen como biomarcadores específicos.</a:t>
          </a:r>
          <a:endParaRPr lang="es-ES" sz="2000" dirty="0"/>
        </a:p>
      </dgm:t>
    </dgm:pt>
    <dgm:pt modelId="{00A082D3-B084-472A-BCFD-BF6BAD7C67B9}" type="parTrans" cxnId="{BF402DAF-959C-47F1-BF27-E8CEAC7C0FD0}">
      <dgm:prSet/>
      <dgm:spPr/>
      <dgm:t>
        <a:bodyPr/>
        <a:lstStyle/>
        <a:p>
          <a:endParaRPr lang="es-ES"/>
        </a:p>
      </dgm:t>
    </dgm:pt>
    <dgm:pt modelId="{45403670-AFF7-4EFD-AF35-4EFDCCFA0A02}" type="sibTrans" cxnId="{BF402DAF-959C-47F1-BF27-E8CEAC7C0FD0}">
      <dgm:prSet/>
      <dgm:spPr/>
      <dgm:t>
        <a:bodyPr/>
        <a:lstStyle/>
        <a:p>
          <a:endParaRPr lang="es-ES"/>
        </a:p>
      </dgm:t>
    </dgm:pt>
    <dgm:pt modelId="{04B50204-294C-44D0-9871-DDB48FAB2F00}">
      <dgm:prSet custT="1"/>
      <dgm:spPr/>
      <dgm:t>
        <a:bodyPr/>
        <a:lstStyle/>
        <a:p>
          <a:r>
            <a:rPr lang="es-ES_tradnl" sz="2400" dirty="0"/>
            <a:t>Las escalas y los cuestionarios aun siendo de utilidad en el proceso diagnóstico, no son suficientes para el mismo.</a:t>
          </a:r>
          <a:endParaRPr lang="es-ES" sz="2400" dirty="0"/>
        </a:p>
      </dgm:t>
    </dgm:pt>
    <dgm:pt modelId="{211538A3-62DB-4811-80CF-E9B56FFD3DCB}" type="parTrans" cxnId="{45965FEE-225D-4CA4-A9CA-55A3E8D9767D}">
      <dgm:prSet/>
      <dgm:spPr/>
      <dgm:t>
        <a:bodyPr/>
        <a:lstStyle/>
        <a:p>
          <a:endParaRPr lang="es-ES"/>
        </a:p>
      </dgm:t>
    </dgm:pt>
    <dgm:pt modelId="{773C4D7C-CEBF-4A3D-A2CB-3D351EB30F04}" type="sibTrans" cxnId="{45965FEE-225D-4CA4-A9CA-55A3E8D9767D}">
      <dgm:prSet/>
      <dgm:spPr/>
      <dgm:t>
        <a:bodyPr/>
        <a:lstStyle/>
        <a:p>
          <a:endParaRPr lang="es-ES"/>
        </a:p>
      </dgm:t>
    </dgm:pt>
    <dgm:pt modelId="{E23964DD-C911-48FE-BB61-8B8DDB20AF91}">
      <dgm:prSet/>
      <dgm:spPr/>
      <dgm:t>
        <a:bodyPr/>
        <a:lstStyle/>
        <a:p>
          <a:r>
            <a:rPr lang="es-ES_tradnl" dirty="0"/>
            <a:t>El diagnóstico de TDAH requiere elaborar una historia clínica minuciosa que integre diversas fuentes de información, valorando la naturaleza de los síntomas y su grado de repercusión en los diferentes contextos de vida del menor. </a:t>
          </a:r>
          <a:endParaRPr lang="es-ES" dirty="0"/>
        </a:p>
      </dgm:t>
    </dgm:pt>
    <dgm:pt modelId="{733C6702-2812-4A71-8660-146EA951A179}" type="parTrans" cxnId="{A92B1ACF-09BB-4024-BB99-8134547FEB8C}">
      <dgm:prSet/>
      <dgm:spPr/>
      <dgm:t>
        <a:bodyPr/>
        <a:lstStyle/>
        <a:p>
          <a:endParaRPr lang="es-ES"/>
        </a:p>
      </dgm:t>
    </dgm:pt>
    <dgm:pt modelId="{32C0EC1C-5DC6-4DB5-8229-734F231E9A56}" type="sibTrans" cxnId="{A92B1ACF-09BB-4024-BB99-8134547FEB8C}">
      <dgm:prSet/>
      <dgm:spPr/>
      <dgm:t>
        <a:bodyPr/>
        <a:lstStyle/>
        <a:p>
          <a:endParaRPr lang="es-ES"/>
        </a:p>
      </dgm:t>
    </dgm:pt>
    <dgm:pt modelId="{5A25F5B3-3C65-49A0-A8BD-66F930E2F5C3}">
      <dgm:prSet custT="1"/>
      <dgm:spPr/>
      <dgm:t>
        <a:bodyPr/>
        <a:lstStyle/>
        <a:p>
          <a:r>
            <a:rPr lang="es-ES_tradnl" sz="2400" dirty="0"/>
            <a:t>El tratamiento más recomendado por todas las guías es el multimodal, con fármacos y psicoterapia.</a:t>
          </a:r>
          <a:endParaRPr lang="es-ES" sz="2400" dirty="0"/>
        </a:p>
      </dgm:t>
    </dgm:pt>
    <dgm:pt modelId="{B6AC564B-0AEB-43D1-AA70-7779BB28D67B}" type="parTrans" cxnId="{6BA6F772-1370-4591-ABB0-6ED138DEFBC2}">
      <dgm:prSet/>
      <dgm:spPr/>
      <dgm:t>
        <a:bodyPr/>
        <a:lstStyle/>
        <a:p>
          <a:endParaRPr lang="es-ES"/>
        </a:p>
      </dgm:t>
    </dgm:pt>
    <dgm:pt modelId="{D91226E3-C3C3-4AC4-9A01-CF3E2D886009}" type="sibTrans" cxnId="{6BA6F772-1370-4591-ABB0-6ED138DEFBC2}">
      <dgm:prSet/>
      <dgm:spPr/>
      <dgm:t>
        <a:bodyPr/>
        <a:lstStyle/>
        <a:p>
          <a:endParaRPr lang="es-ES"/>
        </a:p>
      </dgm:t>
    </dgm:pt>
    <dgm:pt modelId="{F12C35BA-D9B6-4F64-AB65-9F6EB7A6BAD7}">
      <dgm:prSet custT="1"/>
      <dgm:spPr/>
      <dgm:t>
        <a:bodyPr/>
        <a:lstStyle/>
        <a:p>
          <a:r>
            <a:rPr lang="es-ES_tradnl" sz="2800" dirty="0"/>
            <a:t>Los fármacos de 1ª elección son los estimulantes.</a:t>
          </a:r>
          <a:endParaRPr lang="es-ES" sz="2800" dirty="0"/>
        </a:p>
      </dgm:t>
    </dgm:pt>
    <dgm:pt modelId="{8DA3DD6F-1369-47F4-9D10-61C3A66701CA}" type="parTrans" cxnId="{E62757C7-2C02-414B-80F1-5389821CC9A9}">
      <dgm:prSet/>
      <dgm:spPr/>
      <dgm:t>
        <a:bodyPr/>
        <a:lstStyle/>
        <a:p>
          <a:endParaRPr lang="es-ES"/>
        </a:p>
      </dgm:t>
    </dgm:pt>
    <dgm:pt modelId="{1D208145-62FB-493D-B59E-15F24CCBAFB9}" type="sibTrans" cxnId="{E62757C7-2C02-414B-80F1-5389821CC9A9}">
      <dgm:prSet/>
      <dgm:spPr/>
      <dgm:t>
        <a:bodyPr/>
        <a:lstStyle/>
        <a:p>
          <a:endParaRPr lang="es-ES"/>
        </a:p>
      </dgm:t>
    </dgm:pt>
    <dgm:pt modelId="{026D659E-F952-47AC-85C6-248AA38B6FB4}" type="pres">
      <dgm:prSet presAssocID="{2CBE457A-2293-4833-B192-06795887473E}" presName="diagram" presStyleCnt="0">
        <dgm:presLayoutVars>
          <dgm:dir/>
          <dgm:resizeHandles val="exact"/>
        </dgm:presLayoutVars>
      </dgm:prSet>
      <dgm:spPr/>
    </dgm:pt>
    <dgm:pt modelId="{B8B3A241-F51F-45DE-BB6A-3DB8D1B13D31}" type="pres">
      <dgm:prSet presAssocID="{56846F76-76C6-46E3-B861-FDB856E319AC}" presName="node" presStyleLbl="node1" presStyleIdx="0" presStyleCnt="6" custScaleY="135566">
        <dgm:presLayoutVars>
          <dgm:bulletEnabled val="1"/>
        </dgm:presLayoutVars>
      </dgm:prSet>
      <dgm:spPr/>
    </dgm:pt>
    <dgm:pt modelId="{D1EAEE5D-B85A-4D05-BB67-4AA7630CBED7}" type="pres">
      <dgm:prSet presAssocID="{3AB588DC-4D0E-41DF-9DE9-C85A6E03B26E}" presName="sibTrans" presStyleCnt="0"/>
      <dgm:spPr/>
    </dgm:pt>
    <dgm:pt modelId="{D6C2B2DC-EB99-4E16-954E-E3AA58D0DF94}" type="pres">
      <dgm:prSet presAssocID="{6A8E80C3-C74C-461C-A1BA-3B194578C698}" presName="node" presStyleLbl="node1" presStyleIdx="1" presStyleCnt="6" custScaleY="133410">
        <dgm:presLayoutVars>
          <dgm:bulletEnabled val="1"/>
        </dgm:presLayoutVars>
      </dgm:prSet>
      <dgm:spPr/>
    </dgm:pt>
    <dgm:pt modelId="{3FA496A8-17A5-4C3B-BE4E-B21828C14D08}" type="pres">
      <dgm:prSet presAssocID="{45403670-AFF7-4EFD-AF35-4EFDCCFA0A02}" presName="sibTrans" presStyleCnt="0"/>
      <dgm:spPr/>
    </dgm:pt>
    <dgm:pt modelId="{E723EDC9-896A-44C3-B770-2B985084D861}" type="pres">
      <dgm:prSet presAssocID="{04B50204-294C-44D0-9871-DDB48FAB2F00}" presName="node" presStyleLbl="node1" presStyleIdx="2" presStyleCnt="6" custScaleY="132332">
        <dgm:presLayoutVars>
          <dgm:bulletEnabled val="1"/>
        </dgm:presLayoutVars>
      </dgm:prSet>
      <dgm:spPr/>
    </dgm:pt>
    <dgm:pt modelId="{B7216CAC-52A6-4B76-B21A-E177CA4134B3}" type="pres">
      <dgm:prSet presAssocID="{773C4D7C-CEBF-4A3D-A2CB-3D351EB30F04}" presName="sibTrans" presStyleCnt="0"/>
      <dgm:spPr/>
    </dgm:pt>
    <dgm:pt modelId="{1CA4C078-7DCF-4DFB-B944-9FDA868ED0B9}" type="pres">
      <dgm:prSet presAssocID="{E23964DD-C911-48FE-BB61-8B8DDB20AF91}" presName="node" presStyleLbl="node1" presStyleIdx="3" presStyleCnt="6" custScaleY="122638">
        <dgm:presLayoutVars>
          <dgm:bulletEnabled val="1"/>
        </dgm:presLayoutVars>
      </dgm:prSet>
      <dgm:spPr/>
    </dgm:pt>
    <dgm:pt modelId="{3648EF76-5FD8-44C0-9163-6F201AF02D1A}" type="pres">
      <dgm:prSet presAssocID="{32C0EC1C-5DC6-4DB5-8229-734F231E9A56}" presName="sibTrans" presStyleCnt="0"/>
      <dgm:spPr/>
    </dgm:pt>
    <dgm:pt modelId="{85E9D8E2-9C03-4D92-B9AE-EF2083748977}" type="pres">
      <dgm:prSet presAssocID="{5A25F5B3-3C65-49A0-A8BD-66F930E2F5C3}" presName="node" presStyleLbl="node1" presStyleIdx="4" presStyleCnt="6" custScaleY="121560">
        <dgm:presLayoutVars>
          <dgm:bulletEnabled val="1"/>
        </dgm:presLayoutVars>
      </dgm:prSet>
      <dgm:spPr/>
    </dgm:pt>
    <dgm:pt modelId="{7387BA3B-1EDC-42E7-9CF7-C23303D92031}" type="pres">
      <dgm:prSet presAssocID="{D91226E3-C3C3-4AC4-9A01-CF3E2D886009}" presName="sibTrans" presStyleCnt="0"/>
      <dgm:spPr/>
    </dgm:pt>
    <dgm:pt modelId="{315A55A5-396C-41AC-9B8B-DB7BB5E0D854}" type="pres">
      <dgm:prSet presAssocID="{F12C35BA-D9B6-4F64-AB65-9F6EB7A6BAD7}" presName="node" presStyleLbl="node1" presStyleIdx="5" presStyleCnt="6" custScaleY="122638">
        <dgm:presLayoutVars>
          <dgm:bulletEnabled val="1"/>
        </dgm:presLayoutVars>
      </dgm:prSet>
      <dgm:spPr/>
    </dgm:pt>
  </dgm:ptLst>
  <dgm:cxnLst>
    <dgm:cxn modelId="{D32BC91C-EFAA-4143-A1AD-F5A581885005}" type="presOf" srcId="{2CBE457A-2293-4833-B192-06795887473E}" destId="{026D659E-F952-47AC-85C6-248AA38B6FB4}" srcOrd="0" destOrd="0" presId="urn:microsoft.com/office/officeart/2005/8/layout/default"/>
    <dgm:cxn modelId="{684F933B-28E3-4151-B39D-FFF7D9B800C8}" type="presOf" srcId="{E23964DD-C911-48FE-BB61-8B8DDB20AF91}" destId="{1CA4C078-7DCF-4DFB-B944-9FDA868ED0B9}" srcOrd="0" destOrd="0" presId="urn:microsoft.com/office/officeart/2005/8/layout/default"/>
    <dgm:cxn modelId="{EE978262-E3F7-4CE0-87E6-F901C91987BE}" srcId="{2CBE457A-2293-4833-B192-06795887473E}" destId="{56846F76-76C6-46E3-B861-FDB856E319AC}" srcOrd="0" destOrd="0" parTransId="{A3344985-3560-46AB-9B8B-E52B3C645FBC}" sibTransId="{3AB588DC-4D0E-41DF-9DE9-C85A6E03B26E}"/>
    <dgm:cxn modelId="{2400D848-13B2-4EEF-806F-8318B6D38DD7}" type="presOf" srcId="{56846F76-76C6-46E3-B861-FDB856E319AC}" destId="{B8B3A241-F51F-45DE-BB6A-3DB8D1B13D31}" srcOrd="0" destOrd="0" presId="urn:microsoft.com/office/officeart/2005/8/layout/default"/>
    <dgm:cxn modelId="{6BA6F772-1370-4591-ABB0-6ED138DEFBC2}" srcId="{2CBE457A-2293-4833-B192-06795887473E}" destId="{5A25F5B3-3C65-49A0-A8BD-66F930E2F5C3}" srcOrd="4" destOrd="0" parTransId="{B6AC564B-0AEB-43D1-AA70-7779BB28D67B}" sibTransId="{D91226E3-C3C3-4AC4-9A01-CF3E2D886009}"/>
    <dgm:cxn modelId="{5BBA969D-3E21-468D-BBB7-B8F7BC843AD3}" type="presOf" srcId="{5A25F5B3-3C65-49A0-A8BD-66F930E2F5C3}" destId="{85E9D8E2-9C03-4D92-B9AE-EF2083748977}" srcOrd="0" destOrd="0" presId="urn:microsoft.com/office/officeart/2005/8/layout/default"/>
    <dgm:cxn modelId="{BF402DAF-959C-47F1-BF27-E8CEAC7C0FD0}" srcId="{2CBE457A-2293-4833-B192-06795887473E}" destId="{6A8E80C3-C74C-461C-A1BA-3B194578C698}" srcOrd="1" destOrd="0" parTransId="{00A082D3-B084-472A-BCFD-BF6BAD7C67B9}" sibTransId="{45403670-AFF7-4EFD-AF35-4EFDCCFA0A02}"/>
    <dgm:cxn modelId="{E62757C7-2C02-414B-80F1-5389821CC9A9}" srcId="{2CBE457A-2293-4833-B192-06795887473E}" destId="{F12C35BA-D9B6-4F64-AB65-9F6EB7A6BAD7}" srcOrd="5" destOrd="0" parTransId="{8DA3DD6F-1369-47F4-9D10-61C3A66701CA}" sibTransId="{1D208145-62FB-493D-B59E-15F24CCBAFB9}"/>
    <dgm:cxn modelId="{A3A0C3CD-3969-488E-80E7-7E73B253600A}" type="presOf" srcId="{6A8E80C3-C74C-461C-A1BA-3B194578C698}" destId="{D6C2B2DC-EB99-4E16-954E-E3AA58D0DF94}" srcOrd="0" destOrd="0" presId="urn:microsoft.com/office/officeart/2005/8/layout/default"/>
    <dgm:cxn modelId="{A92B1ACF-09BB-4024-BB99-8134547FEB8C}" srcId="{2CBE457A-2293-4833-B192-06795887473E}" destId="{E23964DD-C911-48FE-BB61-8B8DDB20AF91}" srcOrd="3" destOrd="0" parTransId="{733C6702-2812-4A71-8660-146EA951A179}" sibTransId="{32C0EC1C-5DC6-4DB5-8229-734F231E9A56}"/>
    <dgm:cxn modelId="{44AE9FDB-075A-47DD-9777-684F7CE3D621}" type="presOf" srcId="{F12C35BA-D9B6-4F64-AB65-9F6EB7A6BAD7}" destId="{315A55A5-396C-41AC-9B8B-DB7BB5E0D854}" srcOrd="0" destOrd="0" presId="urn:microsoft.com/office/officeart/2005/8/layout/default"/>
    <dgm:cxn modelId="{9AA547EC-FD25-48DE-A93B-8416781B751D}" type="presOf" srcId="{04B50204-294C-44D0-9871-DDB48FAB2F00}" destId="{E723EDC9-896A-44C3-B770-2B985084D861}" srcOrd="0" destOrd="0" presId="urn:microsoft.com/office/officeart/2005/8/layout/default"/>
    <dgm:cxn modelId="{45965FEE-225D-4CA4-A9CA-55A3E8D9767D}" srcId="{2CBE457A-2293-4833-B192-06795887473E}" destId="{04B50204-294C-44D0-9871-DDB48FAB2F00}" srcOrd="2" destOrd="0" parTransId="{211538A3-62DB-4811-80CF-E9B56FFD3DCB}" sibTransId="{773C4D7C-CEBF-4A3D-A2CB-3D351EB30F04}"/>
    <dgm:cxn modelId="{BFD77422-D67A-4D5B-9505-DB649A346FF4}" type="presParOf" srcId="{026D659E-F952-47AC-85C6-248AA38B6FB4}" destId="{B8B3A241-F51F-45DE-BB6A-3DB8D1B13D31}" srcOrd="0" destOrd="0" presId="urn:microsoft.com/office/officeart/2005/8/layout/default"/>
    <dgm:cxn modelId="{CD145B2B-0175-4AE3-9808-3E973C6CBB6F}" type="presParOf" srcId="{026D659E-F952-47AC-85C6-248AA38B6FB4}" destId="{D1EAEE5D-B85A-4D05-BB67-4AA7630CBED7}" srcOrd="1" destOrd="0" presId="urn:microsoft.com/office/officeart/2005/8/layout/default"/>
    <dgm:cxn modelId="{CECE0986-9A6E-4E49-86CE-414BF55C438C}" type="presParOf" srcId="{026D659E-F952-47AC-85C6-248AA38B6FB4}" destId="{D6C2B2DC-EB99-4E16-954E-E3AA58D0DF94}" srcOrd="2" destOrd="0" presId="urn:microsoft.com/office/officeart/2005/8/layout/default"/>
    <dgm:cxn modelId="{D63F26C3-A04D-4CC5-A71D-AAA666894B4B}" type="presParOf" srcId="{026D659E-F952-47AC-85C6-248AA38B6FB4}" destId="{3FA496A8-17A5-4C3B-BE4E-B21828C14D08}" srcOrd="3" destOrd="0" presId="urn:microsoft.com/office/officeart/2005/8/layout/default"/>
    <dgm:cxn modelId="{26847C7E-042A-48BF-9C58-3EDC42EA466B}" type="presParOf" srcId="{026D659E-F952-47AC-85C6-248AA38B6FB4}" destId="{E723EDC9-896A-44C3-B770-2B985084D861}" srcOrd="4" destOrd="0" presId="urn:microsoft.com/office/officeart/2005/8/layout/default"/>
    <dgm:cxn modelId="{37584D5B-9D3E-48A1-9E41-A01C35599CCC}" type="presParOf" srcId="{026D659E-F952-47AC-85C6-248AA38B6FB4}" destId="{B7216CAC-52A6-4B76-B21A-E177CA4134B3}" srcOrd="5" destOrd="0" presId="urn:microsoft.com/office/officeart/2005/8/layout/default"/>
    <dgm:cxn modelId="{CBF5DB0C-90DC-4DEC-B161-50282D0FE821}" type="presParOf" srcId="{026D659E-F952-47AC-85C6-248AA38B6FB4}" destId="{1CA4C078-7DCF-4DFB-B944-9FDA868ED0B9}" srcOrd="6" destOrd="0" presId="urn:microsoft.com/office/officeart/2005/8/layout/default"/>
    <dgm:cxn modelId="{26CF3F15-F427-4C0A-A33C-409123FD990B}" type="presParOf" srcId="{026D659E-F952-47AC-85C6-248AA38B6FB4}" destId="{3648EF76-5FD8-44C0-9163-6F201AF02D1A}" srcOrd="7" destOrd="0" presId="urn:microsoft.com/office/officeart/2005/8/layout/default"/>
    <dgm:cxn modelId="{A7313A16-8A82-4A83-9A5E-727E85832B0F}" type="presParOf" srcId="{026D659E-F952-47AC-85C6-248AA38B6FB4}" destId="{85E9D8E2-9C03-4D92-B9AE-EF2083748977}" srcOrd="8" destOrd="0" presId="urn:microsoft.com/office/officeart/2005/8/layout/default"/>
    <dgm:cxn modelId="{77225774-067D-4E9F-BFC8-B824C5B05F59}" type="presParOf" srcId="{026D659E-F952-47AC-85C6-248AA38B6FB4}" destId="{7387BA3B-1EDC-42E7-9CF7-C23303D92031}" srcOrd="9" destOrd="0" presId="urn:microsoft.com/office/officeart/2005/8/layout/default"/>
    <dgm:cxn modelId="{7136C5F0-5D7C-43EC-911D-88DFE0CD43A9}" type="presParOf" srcId="{026D659E-F952-47AC-85C6-248AA38B6FB4}" destId="{315A55A5-396C-41AC-9B8B-DB7BB5E0D854}"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9D05558F-F9F2-4959-87A5-879310A7E896}" type="doc">
      <dgm:prSet loTypeId="urn:microsoft.com/office/officeart/2005/8/layout/process1" loCatId="process" qsTypeId="urn:microsoft.com/office/officeart/2005/8/quickstyle/simple4" qsCatId="simple" csTypeId="urn:microsoft.com/office/officeart/2005/8/colors/colorful1" csCatId="colorful" phldr="1"/>
      <dgm:spPr/>
    </dgm:pt>
    <dgm:pt modelId="{8CA3C98E-9F5C-4142-B217-D475FE68ABCD}">
      <dgm:prSet phldrT="[Texto]" custT="1"/>
      <dgm:spPr/>
      <dgm:t>
        <a:bodyPr/>
        <a:lstStyle/>
        <a:p>
          <a:r>
            <a:rPr lang="es-ES" sz="1800" dirty="0">
              <a:latin typeface="Arial" panose="020B0604020202020204" pitchFamily="34" charset="0"/>
              <a:cs typeface="Arial" panose="020B0604020202020204" pitchFamily="34" charset="0"/>
            </a:rPr>
            <a:t>Llamar o pedir que alguien llame a los servicios médicos de urgencias</a:t>
          </a:r>
          <a:r>
            <a:rPr lang="es-ES_tradnl" sz="1800" dirty="0">
              <a:latin typeface="Arial" panose="020B0604020202020204" pitchFamily="34" charset="0"/>
              <a:cs typeface="Arial" panose="020B0604020202020204" pitchFamily="34" charset="0"/>
            </a:rPr>
            <a:t> (061)</a:t>
          </a:r>
          <a:endParaRPr lang="es-ES" sz="1800" dirty="0">
            <a:latin typeface="Arial" panose="020B0604020202020204" pitchFamily="34" charset="0"/>
            <a:cs typeface="Arial" panose="020B0604020202020204" pitchFamily="34" charset="0"/>
          </a:endParaRPr>
        </a:p>
      </dgm:t>
    </dgm:pt>
    <dgm:pt modelId="{AC6D6E17-446A-4007-936E-07ECC32256D1}" type="parTrans" cxnId="{D1C68F1B-AE32-4442-B1B0-C5A3F562693B}">
      <dgm:prSet/>
      <dgm:spPr/>
      <dgm:t>
        <a:bodyPr/>
        <a:lstStyle/>
        <a:p>
          <a:endParaRPr lang="es-ES" sz="2000">
            <a:latin typeface="Arial" panose="020B0604020202020204" pitchFamily="34" charset="0"/>
            <a:cs typeface="Arial" panose="020B0604020202020204" pitchFamily="34" charset="0"/>
          </a:endParaRPr>
        </a:p>
      </dgm:t>
    </dgm:pt>
    <dgm:pt modelId="{50AD26E5-90CF-43CF-A8E9-6C5BDC41EE90}" type="sibTrans" cxnId="{D1C68F1B-AE32-4442-B1B0-C5A3F562693B}">
      <dgm:prSet custT="1"/>
      <dgm:spPr/>
      <dgm:t>
        <a:bodyPr/>
        <a:lstStyle/>
        <a:p>
          <a:endParaRPr lang="es-ES" sz="1600">
            <a:latin typeface="Arial" panose="020B0604020202020204" pitchFamily="34" charset="0"/>
            <a:cs typeface="Arial" panose="020B0604020202020204" pitchFamily="34" charset="0"/>
          </a:endParaRPr>
        </a:p>
      </dgm:t>
    </dgm:pt>
    <dgm:pt modelId="{60984DD2-0BA1-44D7-8C11-08245C471CFE}">
      <dgm:prSet phldrT="[Texto]" custT="1"/>
      <dgm:spPr/>
      <dgm:t>
        <a:bodyPr/>
        <a:lstStyle/>
        <a:p>
          <a:r>
            <a:rPr lang="es-ES" sz="1800" dirty="0">
              <a:latin typeface="Arial" panose="020B0604020202020204" pitchFamily="34" charset="0"/>
              <a:cs typeface="Arial" panose="020B0604020202020204" pitchFamily="34" charset="0"/>
            </a:rPr>
            <a:t>Comprobar nivel de consciencia, respiración y pulso de la victima</a:t>
          </a:r>
        </a:p>
      </dgm:t>
    </dgm:pt>
    <dgm:pt modelId="{B0FE73C9-3830-4221-A825-D26403884ABC}" type="parTrans" cxnId="{8BC29B00-9D60-49ED-9A95-4D99A6DF8FDC}">
      <dgm:prSet/>
      <dgm:spPr/>
      <dgm:t>
        <a:bodyPr/>
        <a:lstStyle/>
        <a:p>
          <a:endParaRPr lang="es-ES" sz="2000">
            <a:latin typeface="Arial" panose="020B0604020202020204" pitchFamily="34" charset="0"/>
            <a:cs typeface="Arial" panose="020B0604020202020204" pitchFamily="34" charset="0"/>
          </a:endParaRPr>
        </a:p>
      </dgm:t>
    </dgm:pt>
    <dgm:pt modelId="{5E25815E-ACF0-48C8-9EB2-EA74E0D49CA2}" type="sibTrans" cxnId="{8BC29B00-9D60-49ED-9A95-4D99A6DF8FDC}">
      <dgm:prSet custT="1"/>
      <dgm:spPr/>
      <dgm:t>
        <a:bodyPr/>
        <a:lstStyle/>
        <a:p>
          <a:endParaRPr lang="es-ES" sz="1600">
            <a:latin typeface="Arial" panose="020B0604020202020204" pitchFamily="34" charset="0"/>
            <a:cs typeface="Arial" panose="020B0604020202020204" pitchFamily="34" charset="0"/>
          </a:endParaRPr>
        </a:p>
      </dgm:t>
    </dgm:pt>
    <dgm:pt modelId="{AA002E79-9083-4C73-948C-A17DF1938EC1}">
      <dgm:prSet phldrT="[Texto]" custT="1"/>
      <dgm:spPr/>
      <dgm:t>
        <a:bodyPr/>
        <a:lstStyle/>
        <a:p>
          <a:r>
            <a:rPr lang="es-ES" sz="1800" dirty="0">
              <a:latin typeface="Arial" panose="020B0604020202020204" pitchFamily="34" charset="0"/>
              <a:cs typeface="Arial" panose="020B0604020202020204" pitchFamily="34" charset="0"/>
            </a:rPr>
            <a:t>Una vez fuera de la fuente eléctrica, compruebe si responde a su llamada</a:t>
          </a:r>
        </a:p>
      </dgm:t>
    </dgm:pt>
    <dgm:pt modelId="{7E6D3D97-ABEB-4CAE-AB80-497778AF660A}" type="parTrans" cxnId="{DBAD421D-F18A-40BF-8FCE-5D072520E5D7}">
      <dgm:prSet/>
      <dgm:spPr/>
      <dgm:t>
        <a:bodyPr/>
        <a:lstStyle/>
        <a:p>
          <a:endParaRPr lang="es-ES" sz="2000">
            <a:latin typeface="Arial" panose="020B0604020202020204" pitchFamily="34" charset="0"/>
            <a:cs typeface="Arial" panose="020B0604020202020204" pitchFamily="34" charset="0"/>
          </a:endParaRPr>
        </a:p>
      </dgm:t>
    </dgm:pt>
    <dgm:pt modelId="{BEBFC120-E29F-478C-8145-C94CBCA5C64F}" type="sibTrans" cxnId="{DBAD421D-F18A-40BF-8FCE-5D072520E5D7}">
      <dgm:prSet/>
      <dgm:spPr/>
      <dgm:t>
        <a:bodyPr/>
        <a:lstStyle/>
        <a:p>
          <a:endParaRPr lang="es-ES" sz="2000">
            <a:latin typeface="Arial" panose="020B0604020202020204" pitchFamily="34" charset="0"/>
            <a:cs typeface="Arial" panose="020B0604020202020204" pitchFamily="34" charset="0"/>
          </a:endParaRPr>
        </a:p>
      </dgm:t>
    </dgm:pt>
    <dgm:pt modelId="{FC47EE07-B4D3-4DE0-95DB-505F57BB329E}" type="pres">
      <dgm:prSet presAssocID="{9D05558F-F9F2-4959-87A5-879310A7E896}" presName="Name0" presStyleCnt="0">
        <dgm:presLayoutVars>
          <dgm:dir/>
          <dgm:resizeHandles val="exact"/>
        </dgm:presLayoutVars>
      </dgm:prSet>
      <dgm:spPr/>
    </dgm:pt>
    <dgm:pt modelId="{66955D1B-9D3B-49B7-8921-953C103EA72F}" type="pres">
      <dgm:prSet presAssocID="{8CA3C98E-9F5C-4142-B217-D475FE68ABCD}" presName="node" presStyleLbl="node1" presStyleIdx="0" presStyleCnt="3" custScaleX="184384" custScaleY="158959" custLinFactNeighborX="25482" custLinFactNeighborY="-928">
        <dgm:presLayoutVars>
          <dgm:bulletEnabled val="1"/>
        </dgm:presLayoutVars>
      </dgm:prSet>
      <dgm:spPr/>
    </dgm:pt>
    <dgm:pt modelId="{70CF2F40-6736-4DD2-9F05-F81C594B0FE2}" type="pres">
      <dgm:prSet presAssocID="{50AD26E5-90CF-43CF-A8E9-6C5BDC41EE90}" presName="sibTrans" presStyleLbl="sibTrans2D1" presStyleIdx="0" presStyleCnt="2"/>
      <dgm:spPr/>
    </dgm:pt>
    <dgm:pt modelId="{F7CA143D-34DF-49B6-8A1D-E4B40A64CB18}" type="pres">
      <dgm:prSet presAssocID="{50AD26E5-90CF-43CF-A8E9-6C5BDC41EE90}" presName="connectorText" presStyleLbl="sibTrans2D1" presStyleIdx="0" presStyleCnt="2"/>
      <dgm:spPr/>
    </dgm:pt>
    <dgm:pt modelId="{F771C47C-B3F5-402E-ABDA-BC974A2F402C}" type="pres">
      <dgm:prSet presAssocID="{60984DD2-0BA1-44D7-8C11-08245C471CFE}" presName="node" presStyleLbl="node1" presStyleIdx="1" presStyleCnt="3" custScaleX="221221" custScaleY="148100" custLinFactNeighborX="25482" custLinFactNeighborY="-928">
        <dgm:presLayoutVars>
          <dgm:bulletEnabled val="1"/>
        </dgm:presLayoutVars>
      </dgm:prSet>
      <dgm:spPr/>
    </dgm:pt>
    <dgm:pt modelId="{211C04BF-7278-4ADB-A07F-EBE2E7FC7FA6}" type="pres">
      <dgm:prSet presAssocID="{5E25815E-ACF0-48C8-9EB2-EA74E0D49CA2}" presName="sibTrans" presStyleLbl="sibTrans2D1" presStyleIdx="1" presStyleCnt="2"/>
      <dgm:spPr/>
    </dgm:pt>
    <dgm:pt modelId="{AF9FEBCF-3710-4864-B547-66FDDBB7ABED}" type="pres">
      <dgm:prSet presAssocID="{5E25815E-ACF0-48C8-9EB2-EA74E0D49CA2}" presName="connectorText" presStyleLbl="sibTrans2D1" presStyleIdx="1" presStyleCnt="2"/>
      <dgm:spPr/>
    </dgm:pt>
    <dgm:pt modelId="{B0E31633-A468-48A9-9981-843BA8A456C2}" type="pres">
      <dgm:prSet presAssocID="{AA002E79-9083-4C73-948C-A17DF1938EC1}" presName="node" presStyleLbl="node1" presStyleIdx="2" presStyleCnt="3" custScaleX="171406" custScaleY="172870">
        <dgm:presLayoutVars>
          <dgm:bulletEnabled val="1"/>
        </dgm:presLayoutVars>
      </dgm:prSet>
      <dgm:spPr/>
    </dgm:pt>
  </dgm:ptLst>
  <dgm:cxnLst>
    <dgm:cxn modelId="{8BC29B00-9D60-49ED-9A95-4D99A6DF8FDC}" srcId="{9D05558F-F9F2-4959-87A5-879310A7E896}" destId="{60984DD2-0BA1-44D7-8C11-08245C471CFE}" srcOrd="1" destOrd="0" parTransId="{B0FE73C9-3830-4221-A825-D26403884ABC}" sibTransId="{5E25815E-ACF0-48C8-9EB2-EA74E0D49CA2}"/>
    <dgm:cxn modelId="{9302640D-4384-4E1C-90DE-98428D22F869}" type="presOf" srcId="{AA002E79-9083-4C73-948C-A17DF1938EC1}" destId="{B0E31633-A468-48A9-9981-843BA8A456C2}" srcOrd="0" destOrd="0" presId="urn:microsoft.com/office/officeart/2005/8/layout/process1"/>
    <dgm:cxn modelId="{D1C68F1B-AE32-4442-B1B0-C5A3F562693B}" srcId="{9D05558F-F9F2-4959-87A5-879310A7E896}" destId="{8CA3C98E-9F5C-4142-B217-D475FE68ABCD}" srcOrd="0" destOrd="0" parTransId="{AC6D6E17-446A-4007-936E-07ECC32256D1}" sibTransId="{50AD26E5-90CF-43CF-A8E9-6C5BDC41EE90}"/>
    <dgm:cxn modelId="{DBAD421D-F18A-40BF-8FCE-5D072520E5D7}" srcId="{9D05558F-F9F2-4959-87A5-879310A7E896}" destId="{AA002E79-9083-4C73-948C-A17DF1938EC1}" srcOrd="2" destOrd="0" parTransId="{7E6D3D97-ABEB-4CAE-AB80-497778AF660A}" sibTransId="{BEBFC120-E29F-478C-8145-C94CBCA5C64F}"/>
    <dgm:cxn modelId="{74B3642D-E480-4283-AA57-3F1CC9578CA4}" type="presOf" srcId="{5E25815E-ACF0-48C8-9EB2-EA74E0D49CA2}" destId="{211C04BF-7278-4ADB-A07F-EBE2E7FC7FA6}" srcOrd="0" destOrd="0" presId="urn:microsoft.com/office/officeart/2005/8/layout/process1"/>
    <dgm:cxn modelId="{832C7530-2610-4927-A641-55784A6E3CAF}" type="presOf" srcId="{9D05558F-F9F2-4959-87A5-879310A7E896}" destId="{FC47EE07-B4D3-4DE0-95DB-505F57BB329E}" srcOrd="0" destOrd="0" presId="urn:microsoft.com/office/officeart/2005/8/layout/process1"/>
    <dgm:cxn modelId="{36FA7934-C79B-4358-A30F-AF81E737B270}" type="presOf" srcId="{50AD26E5-90CF-43CF-A8E9-6C5BDC41EE90}" destId="{F7CA143D-34DF-49B6-8A1D-E4B40A64CB18}" srcOrd="1" destOrd="0" presId="urn:microsoft.com/office/officeart/2005/8/layout/process1"/>
    <dgm:cxn modelId="{4631B85A-27BC-4560-8B06-480A5181527A}" type="presOf" srcId="{60984DD2-0BA1-44D7-8C11-08245C471CFE}" destId="{F771C47C-B3F5-402E-ABDA-BC974A2F402C}" srcOrd="0" destOrd="0" presId="urn:microsoft.com/office/officeart/2005/8/layout/process1"/>
    <dgm:cxn modelId="{99F28B87-022B-4F07-82A4-15C3D0E94935}" type="presOf" srcId="{5E25815E-ACF0-48C8-9EB2-EA74E0D49CA2}" destId="{AF9FEBCF-3710-4864-B547-66FDDBB7ABED}" srcOrd="1" destOrd="0" presId="urn:microsoft.com/office/officeart/2005/8/layout/process1"/>
    <dgm:cxn modelId="{FF67E2AB-17E9-4104-973C-DFEC4C53DDAB}" type="presOf" srcId="{8CA3C98E-9F5C-4142-B217-D475FE68ABCD}" destId="{66955D1B-9D3B-49B7-8921-953C103EA72F}" srcOrd="0" destOrd="0" presId="urn:microsoft.com/office/officeart/2005/8/layout/process1"/>
    <dgm:cxn modelId="{05B50FC6-3C4A-48A8-9141-97FFA9E68CD8}" type="presOf" srcId="{50AD26E5-90CF-43CF-A8E9-6C5BDC41EE90}" destId="{70CF2F40-6736-4DD2-9F05-F81C594B0FE2}" srcOrd="0" destOrd="0" presId="urn:microsoft.com/office/officeart/2005/8/layout/process1"/>
    <dgm:cxn modelId="{D21253C8-CD95-48A6-B9A3-01AC678AF3A3}" type="presParOf" srcId="{FC47EE07-B4D3-4DE0-95DB-505F57BB329E}" destId="{66955D1B-9D3B-49B7-8921-953C103EA72F}" srcOrd="0" destOrd="0" presId="urn:microsoft.com/office/officeart/2005/8/layout/process1"/>
    <dgm:cxn modelId="{84E90321-7865-4D88-8DE8-A5B9A8B02A4D}" type="presParOf" srcId="{FC47EE07-B4D3-4DE0-95DB-505F57BB329E}" destId="{70CF2F40-6736-4DD2-9F05-F81C594B0FE2}" srcOrd="1" destOrd="0" presId="urn:microsoft.com/office/officeart/2005/8/layout/process1"/>
    <dgm:cxn modelId="{D0FA5846-953C-480E-A7FC-06C077A61BC6}" type="presParOf" srcId="{70CF2F40-6736-4DD2-9F05-F81C594B0FE2}" destId="{F7CA143D-34DF-49B6-8A1D-E4B40A64CB18}" srcOrd="0" destOrd="0" presId="urn:microsoft.com/office/officeart/2005/8/layout/process1"/>
    <dgm:cxn modelId="{AD1C832E-7334-489E-96EF-E8E327FB6925}" type="presParOf" srcId="{FC47EE07-B4D3-4DE0-95DB-505F57BB329E}" destId="{F771C47C-B3F5-402E-ABDA-BC974A2F402C}" srcOrd="2" destOrd="0" presId="urn:microsoft.com/office/officeart/2005/8/layout/process1"/>
    <dgm:cxn modelId="{505C9F9B-8A9D-46D7-AB5E-12EBFF5E36DD}" type="presParOf" srcId="{FC47EE07-B4D3-4DE0-95DB-505F57BB329E}" destId="{211C04BF-7278-4ADB-A07F-EBE2E7FC7FA6}" srcOrd="3" destOrd="0" presId="urn:microsoft.com/office/officeart/2005/8/layout/process1"/>
    <dgm:cxn modelId="{CAAC3A70-DDDC-49A2-BA63-27DD994C516A}" type="presParOf" srcId="{211C04BF-7278-4ADB-A07F-EBE2E7FC7FA6}" destId="{AF9FEBCF-3710-4864-B547-66FDDBB7ABED}" srcOrd="0" destOrd="0" presId="urn:microsoft.com/office/officeart/2005/8/layout/process1"/>
    <dgm:cxn modelId="{5CDBAB99-E8E7-41BF-A596-AD8A9D37DA25}" type="presParOf" srcId="{FC47EE07-B4D3-4DE0-95DB-505F57BB329E}" destId="{B0E31633-A468-48A9-9981-843BA8A456C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38620A29-10BA-4B55-8093-4ACA6D75CBAC}"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s-ES"/>
        </a:p>
      </dgm:t>
    </dgm:pt>
    <dgm:pt modelId="{3F0AE782-FA31-4DBF-AAF0-F4466A911003}">
      <dgm:prSet phldrT="[Texto]"/>
      <dgm:spPr/>
      <dgm:t>
        <a:bodyPr/>
        <a:lstStyle/>
        <a:p>
          <a:pPr algn="ctr"/>
          <a:r>
            <a:rPr lang="es-ES_tradnl" dirty="0">
              <a:latin typeface="Arial" panose="020B0604020202020204" pitchFamily="34" charset="0"/>
              <a:cs typeface="Arial" panose="020B0604020202020204" pitchFamily="34" charset="0"/>
            </a:rPr>
            <a:t>Si</a:t>
          </a:r>
          <a:r>
            <a:rPr lang="es-ES" dirty="0">
              <a:latin typeface="Arial" panose="020B0604020202020204" pitchFamily="34" charset="0"/>
              <a:cs typeface="Arial" panose="020B0604020202020204" pitchFamily="34" charset="0"/>
            </a:rPr>
            <a:t> responde a su llamada, respira y tiene pulso</a:t>
          </a:r>
          <a:r>
            <a:rPr lang="es-ES_tradnl" dirty="0">
              <a:latin typeface="Arial" panose="020B0604020202020204" pitchFamily="34" charset="0"/>
              <a:cs typeface="Arial" panose="020B0604020202020204" pitchFamily="34" charset="0"/>
            </a:rPr>
            <a:t>:</a:t>
          </a:r>
          <a:endParaRPr lang="es-ES" dirty="0"/>
        </a:p>
      </dgm:t>
    </dgm:pt>
    <dgm:pt modelId="{FAD33264-AAA0-40C7-92E8-1EE874CF54A2}" type="parTrans" cxnId="{FE2BC506-83FA-4395-92AE-F8D9A324E64B}">
      <dgm:prSet/>
      <dgm:spPr/>
      <dgm:t>
        <a:bodyPr/>
        <a:lstStyle/>
        <a:p>
          <a:endParaRPr lang="es-ES"/>
        </a:p>
      </dgm:t>
    </dgm:pt>
    <dgm:pt modelId="{79E47873-B65E-446A-928B-7CCCE36CB868}" type="sibTrans" cxnId="{FE2BC506-83FA-4395-92AE-F8D9A324E64B}">
      <dgm:prSet/>
      <dgm:spPr/>
      <dgm:t>
        <a:bodyPr/>
        <a:lstStyle/>
        <a:p>
          <a:endParaRPr lang="es-ES"/>
        </a:p>
      </dgm:t>
    </dgm:pt>
    <dgm:pt modelId="{1078ED37-E883-4B8B-919B-25402D4376A7}">
      <dgm:prSet phldrT="[Texto]"/>
      <dgm:spPr/>
      <dgm:t>
        <a:bodyPr/>
        <a:lstStyle/>
        <a:p>
          <a:pPr algn="ctr"/>
          <a:r>
            <a:rPr lang="es-ES" dirty="0">
              <a:latin typeface="Arial" panose="020B0604020202020204" pitchFamily="34" charset="0"/>
              <a:cs typeface="Arial" panose="020B0604020202020204" pitchFamily="34" charset="0"/>
            </a:rPr>
            <a:t>Si la victima no respira o no tiene pulso , deberá iniciar las medidas de </a:t>
          </a:r>
          <a:r>
            <a:rPr lang="es-ES" u="sng" dirty="0">
              <a:latin typeface="Arial" panose="020B0604020202020204" pitchFamily="34" charset="0"/>
              <a:cs typeface="Arial" panose="020B0604020202020204" pitchFamily="34" charset="0"/>
            </a:rPr>
            <a:t>R.C.P</a:t>
          </a:r>
          <a:r>
            <a:rPr lang="es-ES" dirty="0">
              <a:latin typeface="Arial" panose="020B0604020202020204" pitchFamily="34" charset="0"/>
              <a:cs typeface="Arial" panose="020B0604020202020204" pitchFamily="34" charset="0"/>
            </a:rPr>
            <a:t> </a:t>
          </a:r>
          <a:r>
            <a:rPr lang="es-ES" u="sng" dirty="0">
              <a:latin typeface="Arial" panose="020B0604020202020204" pitchFamily="34" charset="0"/>
              <a:cs typeface="Arial" panose="020B0604020202020204" pitchFamily="34" charset="0"/>
            </a:rPr>
            <a:t>básica</a:t>
          </a:r>
          <a:r>
            <a:rPr lang="es-ES_tradnl" dirty="0">
              <a:latin typeface="Arial" panose="020B0604020202020204" pitchFamily="34" charset="0"/>
              <a:cs typeface="Arial" panose="020B0604020202020204" pitchFamily="34" charset="0"/>
            </a:rPr>
            <a:t> adecuadas en cada caso</a:t>
          </a:r>
          <a:r>
            <a:rPr lang="es-ES" dirty="0">
              <a:latin typeface="Arial" panose="020B0604020202020204" pitchFamily="34" charset="0"/>
              <a:cs typeface="Arial" panose="020B0604020202020204" pitchFamily="34" charset="0"/>
            </a:rPr>
            <a:t>. </a:t>
          </a:r>
          <a:endParaRPr lang="es-ES" dirty="0"/>
        </a:p>
      </dgm:t>
    </dgm:pt>
    <dgm:pt modelId="{5FCD7F90-1B28-4E10-B948-8E9375B71905}" type="parTrans" cxnId="{11C5567D-4FC9-46BE-841B-B9560877F9EF}">
      <dgm:prSet/>
      <dgm:spPr/>
      <dgm:t>
        <a:bodyPr/>
        <a:lstStyle/>
        <a:p>
          <a:endParaRPr lang="es-ES"/>
        </a:p>
      </dgm:t>
    </dgm:pt>
    <dgm:pt modelId="{EB21267C-E9C8-4A99-9B27-102F8277C8F6}" type="sibTrans" cxnId="{11C5567D-4FC9-46BE-841B-B9560877F9EF}">
      <dgm:prSet/>
      <dgm:spPr/>
      <dgm:t>
        <a:bodyPr/>
        <a:lstStyle/>
        <a:p>
          <a:endParaRPr lang="es-ES"/>
        </a:p>
      </dgm:t>
    </dgm:pt>
    <dgm:pt modelId="{25E27F21-E2AF-4BDE-A586-1B8547D8E49E}">
      <dgm:prSet/>
      <dgm:spPr/>
      <dgm:t>
        <a:bodyPr/>
        <a:lstStyle/>
        <a:p>
          <a:pPr algn="ctr"/>
          <a:r>
            <a:rPr lang="es-ES_tradnl">
              <a:latin typeface="Arial" panose="020B0604020202020204" pitchFamily="34" charset="0"/>
              <a:cs typeface="Arial" panose="020B0604020202020204" pitchFamily="34" charset="0"/>
            </a:rPr>
            <a:t>Colocar en </a:t>
          </a:r>
          <a:r>
            <a:rPr lang="es-ES_tradnl" u="sng">
              <a:latin typeface="Arial" panose="020B0604020202020204" pitchFamily="34" charset="0"/>
              <a:cs typeface="Arial" panose="020B0604020202020204" pitchFamily="34" charset="0"/>
            </a:rPr>
            <a:t>posición lateral de seguridad</a:t>
          </a:r>
          <a:r>
            <a:rPr lang="es-ES_tradnl">
              <a:latin typeface="Arial" panose="020B0604020202020204" pitchFamily="34" charset="0"/>
              <a:cs typeface="Arial" panose="020B0604020202020204" pitchFamily="34" charset="0"/>
            </a:rPr>
            <a:t>.</a:t>
          </a:r>
          <a:endParaRPr lang="es-ES_tradnl" dirty="0">
            <a:latin typeface="Arial" panose="020B0604020202020204" pitchFamily="34" charset="0"/>
            <a:cs typeface="Arial" panose="020B0604020202020204" pitchFamily="34" charset="0"/>
          </a:endParaRPr>
        </a:p>
      </dgm:t>
    </dgm:pt>
    <dgm:pt modelId="{4C3316BA-A5F0-4F44-B18C-67F54B85EF41}" type="parTrans" cxnId="{D9548963-0DCA-47C5-A12B-6F5A9CEE5A7D}">
      <dgm:prSet/>
      <dgm:spPr/>
      <dgm:t>
        <a:bodyPr/>
        <a:lstStyle/>
        <a:p>
          <a:endParaRPr lang="es-ES"/>
        </a:p>
      </dgm:t>
    </dgm:pt>
    <dgm:pt modelId="{B848B579-B757-4131-B2DE-BD52E85C464C}" type="sibTrans" cxnId="{D9548963-0DCA-47C5-A12B-6F5A9CEE5A7D}">
      <dgm:prSet/>
      <dgm:spPr/>
      <dgm:t>
        <a:bodyPr/>
        <a:lstStyle/>
        <a:p>
          <a:endParaRPr lang="es-ES"/>
        </a:p>
      </dgm:t>
    </dgm:pt>
    <dgm:pt modelId="{F6ADB871-86A1-43B8-8158-6323DA9719B0}" type="pres">
      <dgm:prSet presAssocID="{38620A29-10BA-4B55-8093-4ACA6D75CBAC}" presName="diagram" presStyleCnt="0">
        <dgm:presLayoutVars>
          <dgm:dir/>
          <dgm:resizeHandles val="exact"/>
        </dgm:presLayoutVars>
      </dgm:prSet>
      <dgm:spPr/>
    </dgm:pt>
    <dgm:pt modelId="{A397CFEE-FEB4-4D01-8A35-2EE6658F29C2}" type="pres">
      <dgm:prSet presAssocID="{3F0AE782-FA31-4DBF-AAF0-F4466A911003}" presName="node" presStyleLbl="node1" presStyleIdx="0" presStyleCnt="2" custScaleX="34745" custScaleY="36503" custLinFactNeighborX="-252" custLinFactNeighborY="902">
        <dgm:presLayoutVars>
          <dgm:bulletEnabled val="1"/>
        </dgm:presLayoutVars>
      </dgm:prSet>
      <dgm:spPr/>
    </dgm:pt>
    <dgm:pt modelId="{D94412FC-DCE9-43A6-A1CE-851FFE05C89A}" type="pres">
      <dgm:prSet presAssocID="{79E47873-B65E-446A-928B-7CCCE36CB868}" presName="sibTrans" presStyleCnt="0"/>
      <dgm:spPr/>
    </dgm:pt>
    <dgm:pt modelId="{A1930BA7-8308-424E-9F64-0FD1D6CB778C}" type="pres">
      <dgm:prSet presAssocID="{1078ED37-E883-4B8B-919B-25402D4376A7}" presName="node" presStyleLbl="node1" presStyleIdx="1" presStyleCnt="2" custScaleX="34745" custScaleY="36503" custLinFactNeighborX="24" custLinFactNeighborY="901">
        <dgm:presLayoutVars>
          <dgm:bulletEnabled val="1"/>
        </dgm:presLayoutVars>
      </dgm:prSet>
      <dgm:spPr/>
    </dgm:pt>
  </dgm:ptLst>
  <dgm:cxnLst>
    <dgm:cxn modelId="{FE2BC506-83FA-4395-92AE-F8D9A324E64B}" srcId="{38620A29-10BA-4B55-8093-4ACA6D75CBAC}" destId="{3F0AE782-FA31-4DBF-AAF0-F4466A911003}" srcOrd="0" destOrd="0" parTransId="{FAD33264-AAA0-40C7-92E8-1EE874CF54A2}" sibTransId="{79E47873-B65E-446A-928B-7CCCE36CB868}"/>
    <dgm:cxn modelId="{EA5B653F-8097-461A-9FBF-AA0B99435530}" type="presOf" srcId="{3F0AE782-FA31-4DBF-AAF0-F4466A911003}" destId="{A397CFEE-FEB4-4D01-8A35-2EE6658F29C2}" srcOrd="0" destOrd="0" presId="urn:microsoft.com/office/officeart/2005/8/layout/default"/>
    <dgm:cxn modelId="{D9548963-0DCA-47C5-A12B-6F5A9CEE5A7D}" srcId="{3F0AE782-FA31-4DBF-AAF0-F4466A911003}" destId="{25E27F21-E2AF-4BDE-A586-1B8547D8E49E}" srcOrd="0" destOrd="0" parTransId="{4C3316BA-A5F0-4F44-B18C-67F54B85EF41}" sibTransId="{B848B579-B757-4131-B2DE-BD52E85C464C}"/>
    <dgm:cxn modelId="{11C5567D-4FC9-46BE-841B-B9560877F9EF}" srcId="{38620A29-10BA-4B55-8093-4ACA6D75CBAC}" destId="{1078ED37-E883-4B8B-919B-25402D4376A7}" srcOrd="1" destOrd="0" parTransId="{5FCD7F90-1B28-4E10-B948-8E9375B71905}" sibTransId="{EB21267C-E9C8-4A99-9B27-102F8277C8F6}"/>
    <dgm:cxn modelId="{F83FFC90-2B94-46C9-8699-D9D352005170}" type="presOf" srcId="{1078ED37-E883-4B8B-919B-25402D4376A7}" destId="{A1930BA7-8308-424E-9F64-0FD1D6CB778C}" srcOrd="0" destOrd="0" presId="urn:microsoft.com/office/officeart/2005/8/layout/default"/>
    <dgm:cxn modelId="{B8F70F95-CF26-43FD-AD5B-38A3949F5CAA}" type="presOf" srcId="{25E27F21-E2AF-4BDE-A586-1B8547D8E49E}" destId="{A397CFEE-FEB4-4D01-8A35-2EE6658F29C2}" srcOrd="0" destOrd="1" presId="urn:microsoft.com/office/officeart/2005/8/layout/default"/>
    <dgm:cxn modelId="{2BCD4EBA-409C-4243-9B1F-FEE9D9E8B9BD}" type="presOf" srcId="{38620A29-10BA-4B55-8093-4ACA6D75CBAC}" destId="{F6ADB871-86A1-43B8-8158-6323DA9719B0}" srcOrd="0" destOrd="0" presId="urn:microsoft.com/office/officeart/2005/8/layout/default"/>
    <dgm:cxn modelId="{E05E8118-3D89-49D4-8B09-D04DDAA9DB0E}" type="presParOf" srcId="{F6ADB871-86A1-43B8-8158-6323DA9719B0}" destId="{A397CFEE-FEB4-4D01-8A35-2EE6658F29C2}" srcOrd="0" destOrd="0" presId="urn:microsoft.com/office/officeart/2005/8/layout/default"/>
    <dgm:cxn modelId="{01708154-9F76-4A3B-A25D-FC4659079274}" type="presParOf" srcId="{F6ADB871-86A1-43B8-8158-6323DA9719B0}" destId="{D94412FC-DCE9-43A6-A1CE-851FFE05C89A}" srcOrd="1" destOrd="0" presId="urn:microsoft.com/office/officeart/2005/8/layout/default"/>
    <dgm:cxn modelId="{A6260026-A040-4C19-969A-E82420E31FFC}" type="presParOf" srcId="{F6ADB871-86A1-43B8-8158-6323DA9719B0}" destId="{A1930BA7-8308-424E-9F64-0FD1D6CB778C}"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5E1FAE23-5B73-4492-B1E7-0ED15E51EA4D}"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s-ES"/>
        </a:p>
      </dgm:t>
    </dgm:pt>
    <dgm:pt modelId="{A70EF955-941D-42C1-B961-E08BE3FD4891}">
      <dgm:prSet phldrT="[Texto]" custT="1"/>
      <dgm:spPr/>
      <dgm:t>
        <a:bodyPr/>
        <a:lstStyle/>
        <a:p>
          <a:pPr algn="ctr"/>
          <a:r>
            <a:rPr lang="es-ES" sz="1800" b="1" dirty="0">
              <a:latin typeface="Arial" panose="020B0604020202020204" pitchFamily="34" charset="0"/>
              <a:cs typeface="Arial" panose="020B0604020202020204" pitchFamily="34" charset="0"/>
            </a:rPr>
            <a:t>Comprobar la conciencia.</a:t>
          </a:r>
        </a:p>
      </dgm:t>
    </dgm:pt>
    <dgm:pt modelId="{5A9071C6-4C71-460C-AD8E-0EDC131C315D}" type="parTrans" cxnId="{071DF021-563C-4545-9CF1-AE15F6673C64}">
      <dgm:prSet/>
      <dgm:spPr/>
      <dgm:t>
        <a:bodyPr/>
        <a:lstStyle/>
        <a:p>
          <a:pPr algn="ctr"/>
          <a:endParaRPr lang="es-ES" sz="2400" b="1">
            <a:latin typeface="Arial" panose="020B0604020202020204" pitchFamily="34" charset="0"/>
            <a:cs typeface="Arial" panose="020B0604020202020204" pitchFamily="34" charset="0"/>
          </a:endParaRPr>
        </a:p>
      </dgm:t>
    </dgm:pt>
    <dgm:pt modelId="{935CFC90-7260-450C-AB42-666A0E6DC7C0}" type="sibTrans" cxnId="{071DF021-563C-4545-9CF1-AE15F6673C64}">
      <dgm:prSet custT="1"/>
      <dgm:spPr/>
      <dgm:t>
        <a:bodyPr/>
        <a:lstStyle/>
        <a:p>
          <a:pPr algn="ctr"/>
          <a:endParaRPr lang="es-ES" sz="3200" b="1">
            <a:latin typeface="Arial" panose="020B0604020202020204" pitchFamily="34" charset="0"/>
            <a:cs typeface="Arial" panose="020B0604020202020204" pitchFamily="34" charset="0"/>
          </a:endParaRPr>
        </a:p>
      </dgm:t>
    </dgm:pt>
    <dgm:pt modelId="{66F30046-92BD-4F5C-923B-02BB988B803C}">
      <dgm:prSet phldrT="[Texto]" custT="1"/>
      <dgm:spPr/>
      <dgm:t>
        <a:bodyPr/>
        <a:lstStyle/>
        <a:p>
          <a:pPr algn="ctr"/>
          <a:r>
            <a:rPr lang="es-ES" sz="1800" b="1" dirty="0">
              <a:latin typeface="Arial" panose="020B0604020202020204" pitchFamily="34" charset="0"/>
              <a:cs typeface="Arial" panose="020B0604020202020204" pitchFamily="34" charset="0"/>
            </a:rPr>
            <a:t>Si inconsciente, colocar en posición lateral de seguridad.</a:t>
          </a:r>
        </a:p>
      </dgm:t>
    </dgm:pt>
    <dgm:pt modelId="{4583AA73-61DF-40CF-871B-4ED6CF4F1072}" type="parTrans" cxnId="{6E544788-6011-488D-8FCE-208C26340F87}">
      <dgm:prSet/>
      <dgm:spPr/>
      <dgm:t>
        <a:bodyPr/>
        <a:lstStyle/>
        <a:p>
          <a:pPr algn="ctr"/>
          <a:endParaRPr lang="es-ES" sz="2400" b="1">
            <a:latin typeface="Arial" panose="020B0604020202020204" pitchFamily="34" charset="0"/>
            <a:cs typeface="Arial" panose="020B0604020202020204" pitchFamily="34" charset="0"/>
          </a:endParaRPr>
        </a:p>
      </dgm:t>
    </dgm:pt>
    <dgm:pt modelId="{08125003-87D4-443E-9FDA-C416C1B35BAD}" type="sibTrans" cxnId="{6E544788-6011-488D-8FCE-208C26340F87}">
      <dgm:prSet custT="1"/>
      <dgm:spPr/>
      <dgm:t>
        <a:bodyPr/>
        <a:lstStyle/>
        <a:p>
          <a:pPr algn="ctr"/>
          <a:endParaRPr lang="es-ES" sz="3200" b="1">
            <a:latin typeface="Arial" panose="020B0604020202020204" pitchFamily="34" charset="0"/>
            <a:cs typeface="Arial" panose="020B0604020202020204" pitchFamily="34" charset="0"/>
          </a:endParaRPr>
        </a:p>
      </dgm:t>
    </dgm:pt>
    <dgm:pt modelId="{17161E13-0095-4C2E-894D-2C90F36CDDC9}">
      <dgm:prSet phldrT="[Texto]" custT="1"/>
      <dgm:spPr/>
      <dgm:t>
        <a:bodyPr/>
        <a:lstStyle/>
        <a:p>
          <a:pPr algn="ctr"/>
          <a:r>
            <a:rPr lang="es-ES" sz="1800" b="1" dirty="0">
              <a:latin typeface="Arial" panose="020B0604020202020204" pitchFamily="34" charset="0"/>
              <a:cs typeface="Arial" panose="020B0604020202020204" pitchFamily="34" charset="0"/>
            </a:rPr>
            <a:t>Si consciente, elevar las piernas.</a:t>
          </a:r>
        </a:p>
      </dgm:t>
    </dgm:pt>
    <dgm:pt modelId="{2C4465AC-A49C-4F43-8D02-B24DAB8E6867}" type="parTrans" cxnId="{5DD69050-4A6B-47B1-813F-D3150477295E}">
      <dgm:prSet/>
      <dgm:spPr/>
      <dgm:t>
        <a:bodyPr/>
        <a:lstStyle/>
        <a:p>
          <a:pPr algn="ctr"/>
          <a:endParaRPr lang="es-ES" sz="2400" b="1">
            <a:latin typeface="Arial" panose="020B0604020202020204" pitchFamily="34" charset="0"/>
            <a:cs typeface="Arial" panose="020B0604020202020204" pitchFamily="34" charset="0"/>
          </a:endParaRPr>
        </a:p>
      </dgm:t>
    </dgm:pt>
    <dgm:pt modelId="{F8F969A6-12FC-439E-89AC-CF2C916F3DB2}" type="sibTrans" cxnId="{5DD69050-4A6B-47B1-813F-D3150477295E}">
      <dgm:prSet custT="1"/>
      <dgm:spPr/>
      <dgm:t>
        <a:bodyPr/>
        <a:lstStyle/>
        <a:p>
          <a:pPr algn="ctr"/>
          <a:endParaRPr lang="es-ES" sz="3200" b="1">
            <a:latin typeface="Arial" panose="020B0604020202020204" pitchFamily="34" charset="0"/>
            <a:cs typeface="Arial" panose="020B0604020202020204" pitchFamily="34" charset="0"/>
          </a:endParaRPr>
        </a:p>
      </dgm:t>
    </dgm:pt>
    <dgm:pt modelId="{AB732FAA-C2C8-4E9D-8D69-7848CD1B2C0C}">
      <dgm:prSet phldrT="[Texto]" custT="1"/>
      <dgm:spPr/>
      <dgm:t>
        <a:bodyPr/>
        <a:lstStyle/>
        <a:p>
          <a:pPr algn="ctr"/>
          <a:r>
            <a:rPr lang="es-ES" sz="1800" b="1" dirty="0">
              <a:latin typeface="Arial" panose="020B0604020202020204" pitchFamily="34" charset="0"/>
              <a:cs typeface="Arial" panose="020B0604020202020204" pitchFamily="34" charset="0"/>
            </a:rPr>
            <a:t>Dejar a la persona en el suelo hasta la recuperación, salvo que se encuentre en peligro.</a:t>
          </a:r>
        </a:p>
      </dgm:t>
    </dgm:pt>
    <dgm:pt modelId="{74E6D884-B8A5-458F-94C4-16F9BD2F4D47}" type="parTrans" cxnId="{294EAE66-3A3D-4989-92F2-A897F4C015AF}">
      <dgm:prSet/>
      <dgm:spPr/>
      <dgm:t>
        <a:bodyPr/>
        <a:lstStyle/>
        <a:p>
          <a:pPr algn="ctr"/>
          <a:endParaRPr lang="es-ES" sz="2400" b="1">
            <a:latin typeface="Arial" panose="020B0604020202020204" pitchFamily="34" charset="0"/>
            <a:cs typeface="Arial" panose="020B0604020202020204" pitchFamily="34" charset="0"/>
          </a:endParaRPr>
        </a:p>
      </dgm:t>
    </dgm:pt>
    <dgm:pt modelId="{3C508376-AF2B-42F2-AA75-1CBF14D9A628}" type="sibTrans" cxnId="{294EAE66-3A3D-4989-92F2-A897F4C015AF}">
      <dgm:prSet custT="1"/>
      <dgm:spPr/>
      <dgm:t>
        <a:bodyPr/>
        <a:lstStyle/>
        <a:p>
          <a:pPr algn="ctr"/>
          <a:endParaRPr lang="es-ES" sz="3200" b="1">
            <a:latin typeface="Arial" panose="020B0604020202020204" pitchFamily="34" charset="0"/>
            <a:cs typeface="Arial" panose="020B0604020202020204" pitchFamily="34" charset="0"/>
          </a:endParaRPr>
        </a:p>
      </dgm:t>
    </dgm:pt>
    <dgm:pt modelId="{10697DA0-BE73-4EE0-9E8A-116BB4B52701}">
      <dgm:prSet phldrT="[Texto]" custT="1"/>
      <dgm:spPr/>
      <dgm:t>
        <a:bodyPr/>
        <a:lstStyle/>
        <a:p>
          <a:pPr algn="ctr"/>
          <a:r>
            <a:rPr lang="es-ES" sz="1800" b="1" dirty="0">
              <a:latin typeface="Arial" panose="020B0604020202020204" pitchFamily="34" charset="0"/>
              <a:cs typeface="Arial" panose="020B0604020202020204" pitchFamily="34" charset="0"/>
            </a:rPr>
            <a:t>Si no recupera llamar a servicios médicos.</a:t>
          </a:r>
        </a:p>
      </dgm:t>
    </dgm:pt>
    <dgm:pt modelId="{04FEB834-A756-4B41-8D0C-B88B858B9121}" type="parTrans" cxnId="{A7524D4C-A4C9-4133-9D7A-244796478592}">
      <dgm:prSet/>
      <dgm:spPr/>
      <dgm:t>
        <a:bodyPr/>
        <a:lstStyle/>
        <a:p>
          <a:pPr algn="ctr"/>
          <a:endParaRPr lang="es-ES" sz="2400" b="1">
            <a:latin typeface="Arial" panose="020B0604020202020204" pitchFamily="34" charset="0"/>
            <a:cs typeface="Arial" panose="020B0604020202020204" pitchFamily="34" charset="0"/>
          </a:endParaRPr>
        </a:p>
      </dgm:t>
    </dgm:pt>
    <dgm:pt modelId="{9E191D67-53A5-4953-BE5D-0DB5AEFD7D2A}" type="sibTrans" cxnId="{A7524D4C-A4C9-4133-9D7A-244796478592}">
      <dgm:prSet/>
      <dgm:spPr/>
      <dgm:t>
        <a:bodyPr/>
        <a:lstStyle/>
        <a:p>
          <a:pPr algn="ctr"/>
          <a:endParaRPr lang="es-ES" sz="2400" b="1">
            <a:latin typeface="Arial" panose="020B0604020202020204" pitchFamily="34" charset="0"/>
            <a:cs typeface="Arial" panose="020B0604020202020204" pitchFamily="34" charset="0"/>
          </a:endParaRPr>
        </a:p>
      </dgm:t>
    </dgm:pt>
    <dgm:pt modelId="{DF90451B-1EDE-4804-952B-BEFEE59B5948}">
      <dgm:prSet phldrT="[Texto]" phldr="1"/>
      <dgm:spPr/>
      <dgm:t>
        <a:bodyPr/>
        <a:lstStyle/>
        <a:p>
          <a:pPr algn="ctr"/>
          <a:endParaRPr lang="es-ES" sz="2400" b="1" dirty="0">
            <a:latin typeface="Arial" panose="020B0604020202020204" pitchFamily="34" charset="0"/>
            <a:cs typeface="Arial" panose="020B0604020202020204" pitchFamily="34" charset="0"/>
          </a:endParaRPr>
        </a:p>
      </dgm:t>
    </dgm:pt>
    <dgm:pt modelId="{85B16506-52B1-43A9-A715-6B7CC4698028}" type="parTrans" cxnId="{93E11337-0ED9-41B5-B086-87D3D796D57F}">
      <dgm:prSet/>
      <dgm:spPr/>
      <dgm:t>
        <a:bodyPr/>
        <a:lstStyle/>
        <a:p>
          <a:pPr algn="ctr"/>
          <a:endParaRPr lang="es-ES" sz="2400" b="1">
            <a:latin typeface="Arial" panose="020B0604020202020204" pitchFamily="34" charset="0"/>
            <a:cs typeface="Arial" panose="020B0604020202020204" pitchFamily="34" charset="0"/>
          </a:endParaRPr>
        </a:p>
      </dgm:t>
    </dgm:pt>
    <dgm:pt modelId="{87F52CFD-DEC3-4B1F-8ACA-53AE752A2140}" type="sibTrans" cxnId="{93E11337-0ED9-41B5-B086-87D3D796D57F}">
      <dgm:prSet/>
      <dgm:spPr/>
      <dgm:t>
        <a:bodyPr/>
        <a:lstStyle/>
        <a:p>
          <a:pPr algn="ctr"/>
          <a:endParaRPr lang="es-ES" sz="2400" b="1">
            <a:latin typeface="Arial" panose="020B0604020202020204" pitchFamily="34" charset="0"/>
            <a:cs typeface="Arial" panose="020B0604020202020204" pitchFamily="34" charset="0"/>
          </a:endParaRPr>
        </a:p>
      </dgm:t>
    </dgm:pt>
    <dgm:pt modelId="{AEDE317B-FABF-4CE5-8EF6-10E072A9F2CF}" type="pres">
      <dgm:prSet presAssocID="{5E1FAE23-5B73-4492-B1E7-0ED15E51EA4D}" presName="outerComposite" presStyleCnt="0">
        <dgm:presLayoutVars>
          <dgm:chMax val="5"/>
          <dgm:dir/>
          <dgm:resizeHandles val="exact"/>
        </dgm:presLayoutVars>
      </dgm:prSet>
      <dgm:spPr/>
    </dgm:pt>
    <dgm:pt modelId="{07980E85-EAA0-4CAC-9078-83C81BD0F3D2}" type="pres">
      <dgm:prSet presAssocID="{5E1FAE23-5B73-4492-B1E7-0ED15E51EA4D}" presName="dummyMaxCanvas" presStyleCnt="0">
        <dgm:presLayoutVars/>
      </dgm:prSet>
      <dgm:spPr/>
    </dgm:pt>
    <dgm:pt modelId="{B44CA5EF-CE66-44EE-A43B-5C98E332E3E1}" type="pres">
      <dgm:prSet presAssocID="{5E1FAE23-5B73-4492-B1E7-0ED15E51EA4D}" presName="FiveNodes_1" presStyleLbl="node1" presStyleIdx="0" presStyleCnt="5" custLinFactNeighborX="641" custLinFactNeighborY="6207">
        <dgm:presLayoutVars>
          <dgm:bulletEnabled val="1"/>
        </dgm:presLayoutVars>
      </dgm:prSet>
      <dgm:spPr/>
    </dgm:pt>
    <dgm:pt modelId="{8665970E-C76F-4718-880E-0601A456EE77}" type="pres">
      <dgm:prSet presAssocID="{5E1FAE23-5B73-4492-B1E7-0ED15E51EA4D}" presName="FiveNodes_2" presStyleLbl="node1" presStyleIdx="1" presStyleCnt="5">
        <dgm:presLayoutVars>
          <dgm:bulletEnabled val="1"/>
        </dgm:presLayoutVars>
      </dgm:prSet>
      <dgm:spPr/>
    </dgm:pt>
    <dgm:pt modelId="{FF19684B-7394-46EA-84E3-862F52D0E0D6}" type="pres">
      <dgm:prSet presAssocID="{5E1FAE23-5B73-4492-B1E7-0ED15E51EA4D}" presName="FiveNodes_3" presStyleLbl="node1" presStyleIdx="2" presStyleCnt="5">
        <dgm:presLayoutVars>
          <dgm:bulletEnabled val="1"/>
        </dgm:presLayoutVars>
      </dgm:prSet>
      <dgm:spPr/>
    </dgm:pt>
    <dgm:pt modelId="{FA3D9794-5EBC-4566-AF80-38405E594353}" type="pres">
      <dgm:prSet presAssocID="{5E1FAE23-5B73-4492-B1E7-0ED15E51EA4D}" presName="FiveNodes_4" presStyleLbl="node1" presStyleIdx="3" presStyleCnt="5" custLinFactNeighborX="641" custLinFactNeighborY="-4254">
        <dgm:presLayoutVars>
          <dgm:bulletEnabled val="1"/>
        </dgm:presLayoutVars>
      </dgm:prSet>
      <dgm:spPr/>
    </dgm:pt>
    <dgm:pt modelId="{5BD34F39-D27B-49DE-9970-3D32B8D60137}" type="pres">
      <dgm:prSet presAssocID="{5E1FAE23-5B73-4492-B1E7-0ED15E51EA4D}" presName="FiveNodes_5" presStyleLbl="node1" presStyleIdx="4" presStyleCnt="5">
        <dgm:presLayoutVars>
          <dgm:bulletEnabled val="1"/>
        </dgm:presLayoutVars>
      </dgm:prSet>
      <dgm:spPr/>
    </dgm:pt>
    <dgm:pt modelId="{06936B4F-B6A1-4767-96E4-440942A8BA35}" type="pres">
      <dgm:prSet presAssocID="{5E1FAE23-5B73-4492-B1E7-0ED15E51EA4D}" presName="FiveConn_1-2" presStyleLbl="fgAccFollowNode1" presStyleIdx="0" presStyleCnt="4">
        <dgm:presLayoutVars>
          <dgm:bulletEnabled val="1"/>
        </dgm:presLayoutVars>
      </dgm:prSet>
      <dgm:spPr/>
    </dgm:pt>
    <dgm:pt modelId="{5EC91CF5-2963-44F1-84B7-116FCC7FD16F}" type="pres">
      <dgm:prSet presAssocID="{5E1FAE23-5B73-4492-B1E7-0ED15E51EA4D}" presName="FiveConn_2-3" presStyleLbl="fgAccFollowNode1" presStyleIdx="1" presStyleCnt="4">
        <dgm:presLayoutVars>
          <dgm:bulletEnabled val="1"/>
        </dgm:presLayoutVars>
      </dgm:prSet>
      <dgm:spPr/>
    </dgm:pt>
    <dgm:pt modelId="{EFB9AA70-914E-4FE1-B668-27BC05356802}" type="pres">
      <dgm:prSet presAssocID="{5E1FAE23-5B73-4492-B1E7-0ED15E51EA4D}" presName="FiveConn_3-4" presStyleLbl="fgAccFollowNode1" presStyleIdx="2" presStyleCnt="4">
        <dgm:presLayoutVars>
          <dgm:bulletEnabled val="1"/>
        </dgm:presLayoutVars>
      </dgm:prSet>
      <dgm:spPr/>
    </dgm:pt>
    <dgm:pt modelId="{77F967F0-8057-4081-93D9-9FE8ACB8640A}" type="pres">
      <dgm:prSet presAssocID="{5E1FAE23-5B73-4492-B1E7-0ED15E51EA4D}" presName="FiveConn_4-5" presStyleLbl="fgAccFollowNode1" presStyleIdx="3" presStyleCnt="4">
        <dgm:presLayoutVars>
          <dgm:bulletEnabled val="1"/>
        </dgm:presLayoutVars>
      </dgm:prSet>
      <dgm:spPr/>
    </dgm:pt>
    <dgm:pt modelId="{443324E8-3E76-4FB5-9E4B-980606BA0602}" type="pres">
      <dgm:prSet presAssocID="{5E1FAE23-5B73-4492-B1E7-0ED15E51EA4D}" presName="FiveNodes_1_text" presStyleLbl="node1" presStyleIdx="4" presStyleCnt="5">
        <dgm:presLayoutVars>
          <dgm:bulletEnabled val="1"/>
        </dgm:presLayoutVars>
      </dgm:prSet>
      <dgm:spPr/>
    </dgm:pt>
    <dgm:pt modelId="{A54CF730-5DAB-4040-A6D1-D67310877BAD}" type="pres">
      <dgm:prSet presAssocID="{5E1FAE23-5B73-4492-B1E7-0ED15E51EA4D}" presName="FiveNodes_2_text" presStyleLbl="node1" presStyleIdx="4" presStyleCnt="5">
        <dgm:presLayoutVars>
          <dgm:bulletEnabled val="1"/>
        </dgm:presLayoutVars>
      </dgm:prSet>
      <dgm:spPr/>
    </dgm:pt>
    <dgm:pt modelId="{93376430-CCE8-4F27-A1BE-9DE710F3DE5A}" type="pres">
      <dgm:prSet presAssocID="{5E1FAE23-5B73-4492-B1E7-0ED15E51EA4D}" presName="FiveNodes_3_text" presStyleLbl="node1" presStyleIdx="4" presStyleCnt="5">
        <dgm:presLayoutVars>
          <dgm:bulletEnabled val="1"/>
        </dgm:presLayoutVars>
      </dgm:prSet>
      <dgm:spPr/>
    </dgm:pt>
    <dgm:pt modelId="{8893D770-B54D-4C05-AA3D-DD5C3609D2CF}" type="pres">
      <dgm:prSet presAssocID="{5E1FAE23-5B73-4492-B1E7-0ED15E51EA4D}" presName="FiveNodes_4_text" presStyleLbl="node1" presStyleIdx="4" presStyleCnt="5">
        <dgm:presLayoutVars>
          <dgm:bulletEnabled val="1"/>
        </dgm:presLayoutVars>
      </dgm:prSet>
      <dgm:spPr/>
    </dgm:pt>
    <dgm:pt modelId="{0C3088EF-0399-416F-9A55-9B3A79614CD9}" type="pres">
      <dgm:prSet presAssocID="{5E1FAE23-5B73-4492-B1E7-0ED15E51EA4D}" presName="FiveNodes_5_text" presStyleLbl="node1" presStyleIdx="4" presStyleCnt="5">
        <dgm:presLayoutVars>
          <dgm:bulletEnabled val="1"/>
        </dgm:presLayoutVars>
      </dgm:prSet>
      <dgm:spPr/>
    </dgm:pt>
  </dgm:ptLst>
  <dgm:cxnLst>
    <dgm:cxn modelId="{E5F36B10-8037-4927-BD16-BF8093413D3D}" type="presOf" srcId="{F8F969A6-12FC-439E-89AC-CF2C916F3DB2}" destId="{EFB9AA70-914E-4FE1-B668-27BC05356802}" srcOrd="0" destOrd="0" presId="urn:microsoft.com/office/officeart/2005/8/layout/vProcess5"/>
    <dgm:cxn modelId="{29308F1D-1407-4DD4-8779-BB81AB0F2778}" type="presOf" srcId="{A70EF955-941D-42C1-B961-E08BE3FD4891}" destId="{B44CA5EF-CE66-44EE-A43B-5C98E332E3E1}" srcOrd="0" destOrd="0" presId="urn:microsoft.com/office/officeart/2005/8/layout/vProcess5"/>
    <dgm:cxn modelId="{071DF021-563C-4545-9CF1-AE15F6673C64}" srcId="{5E1FAE23-5B73-4492-B1E7-0ED15E51EA4D}" destId="{A70EF955-941D-42C1-B961-E08BE3FD4891}" srcOrd="0" destOrd="0" parTransId="{5A9071C6-4C71-460C-AD8E-0EDC131C315D}" sibTransId="{935CFC90-7260-450C-AB42-666A0E6DC7C0}"/>
    <dgm:cxn modelId="{7496DE30-93C4-4E4E-BC80-29734814251D}" type="presOf" srcId="{3C508376-AF2B-42F2-AA75-1CBF14D9A628}" destId="{77F967F0-8057-4081-93D9-9FE8ACB8640A}" srcOrd="0" destOrd="0" presId="urn:microsoft.com/office/officeart/2005/8/layout/vProcess5"/>
    <dgm:cxn modelId="{93E11337-0ED9-41B5-B086-87D3D796D57F}" srcId="{5E1FAE23-5B73-4492-B1E7-0ED15E51EA4D}" destId="{DF90451B-1EDE-4804-952B-BEFEE59B5948}" srcOrd="5" destOrd="0" parTransId="{85B16506-52B1-43A9-A715-6B7CC4698028}" sibTransId="{87F52CFD-DEC3-4B1F-8ACA-53AE752A2140}"/>
    <dgm:cxn modelId="{294EAE66-3A3D-4989-92F2-A897F4C015AF}" srcId="{5E1FAE23-5B73-4492-B1E7-0ED15E51EA4D}" destId="{AB732FAA-C2C8-4E9D-8D69-7848CD1B2C0C}" srcOrd="3" destOrd="0" parTransId="{74E6D884-B8A5-458F-94C4-16F9BD2F4D47}" sibTransId="{3C508376-AF2B-42F2-AA75-1CBF14D9A628}"/>
    <dgm:cxn modelId="{64322948-00A2-491E-A7EF-01E7F2C97C37}" type="presOf" srcId="{AB732FAA-C2C8-4E9D-8D69-7848CD1B2C0C}" destId="{FA3D9794-5EBC-4566-AF80-38405E594353}" srcOrd="0" destOrd="0" presId="urn:microsoft.com/office/officeart/2005/8/layout/vProcess5"/>
    <dgm:cxn modelId="{A7524D4C-A4C9-4133-9D7A-244796478592}" srcId="{5E1FAE23-5B73-4492-B1E7-0ED15E51EA4D}" destId="{10697DA0-BE73-4EE0-9E8A-116BB4B52701}" srcOrd="4" destOrd="0" parTransId="{04FEB834-A756-4B41-8D0C-B88B858B9121}" sibTransId="{9E191D67-53A5-4953-BE5D-0DB5AEFD7D2A}"/>
    <dgm:cxn modelId="{5DD69050-4A6B-47B1-813F-D3150477295E}" srcId="{5E1FAE23-5B73-4492-B1E7-0ED15E51EA4D}" destId="{17161E13-0095-4C2E-894D-2C90F36CDDC9}" srcOrd="2" destOrd="0" parTransId="{2C4465AC-A49C-4F43-8D02-B24DAB8E6867}" sibTransId="{F8F969A6-12FC-439E-89AC-CF2C916F3DB2}"/>
    <dgm:cxn modelId="{6E544788-6011-488D-8FCE-208C26340F87}" srcId="{5E1FAE23-5B73-4492-B1E7-0ED15E51EA4D}" destId="{66F30046-92BD-4F5C-923B-02BB988B803C}" srcOrd="1" destOrd="0" parTransId="{4583AA73-61DF-40CF-871B-4ED6CF4F1072}" sibTransId="{08125003-87D4-443E-9FDA-C416C1B35BAD}"/>
    <dgm:cxn modelId="{63117E99-0725-4F1D-B60C-D7A79602FA3B}" type="presOf" srcId="{A70EF955-941D-42C1-B961-E08BE3FD4891}" destId="{443324E8-3E76-4FB5-9E4B-980606BA0602}" srcOrd="1" destOrd="0" presId="urn:microsoft.com/office/officeart/2005/8/layout/vProcess5"/>
    <dgm:cxn modelId="{3BF072A3-0B07-45B2-A13E-C8B3085B5126}" type="presOf" srcId="{66F30046-92BD-4F5C-923B-02BB988B803C}" destId="{8665970E-C76F-4718-880E-0601A456EE77}" srcOrd="0" destOrd="0" presId="urn:microsoft.com/office/officeart/2005/8/layout/vProcess5"/>
    <dgm:cxn modelId="{4A4365A5-1558-461C-844C-F1EE4DE71043}" type="presOf" srcId="{10697DA0-BE73-4EE0-9E8A-116BB4B52701}" destId="{0C3088EF-0399-416F-9A55-9B3A79614CD9}" srcOrd="1" destOrd="0" presId="urn:microsoft.com/office/officeart/2005/8/layout/vProcess5"/>
    <dgm:cxn modelId="{DDD864AD-6CE3-4548-BFEA-DC824A6ADC49}" type="presOf" srcId="{17161E13-0095-4C2E-894D-2C90F36CDDC9}" destId="{FF19684B-7394-46EA-84E3-862F52D0E0D6}" srcOrd="0" destOrd="0" presId="urn:microsoft.com/office/officeart/2005/8/layout/vProcess5"/>
    <dgm:cxn modelId="{9144B3B0-C20A-4052-AA2B-028EBDEF305E}" type="presOf" srcId="{17161E13-0095-4C2E-894D-2C90F36CDDC9}" destId="{93376430-CCE8-4F27-A1BE-9DE710F3DE5A}" srcOrd="1" destOrd="0" presId="urn:microsoft.com/office/officeart/2005/8/layout/vProcess5"/>
    <dgm:cxn modelId="{93F898C7-3360-447B-B837-BD92DFB235D1}" type="presOf" srcId="{AB732FAA-C2C8-4E9D-8D69-7848CD1B2C0C}" destId="{8893D770-B54D-4C05-AA3D-DD5C3609D2CF}" srcOrd="1" destOrd="0" presId="urn:microsoft.com/office/officeart/2005/8/layout/vProcess5"/>
    <dgm:cxn modelId="{F8E618D0-21CD-4313-AA92-632E586AFAEB}" type="presOf" srcId="{935CFC90-7260-450C-AB42-666A0E6DC7C0}" destId="{06936B4F-B6A1-4767-96E4-440942A8BA35}" srcOrd="0" destOrd="0" presId="urn:microsoft.com/office/officeart/2005/8/layout/vProcess5"/>
    <dgm:cxn modelId="{B9AFC1DE-3E97-4149-94DF-BDBE70860455}" type="presOf" srcId="{5E1FAE23-5B73-4492-B1E7-0ED15E51EA4D}" destId="{AEDE317B-FABF-4CE5-8EF6-10E072A9F2CF}" srcOrd="0" destOrd="0" presId="urn:microsoft.com/office/officeart/2005/8/layout/vProcess5"/>
    <dgm:cxn modelId="{07515CEA-88EB-464C-B623-594473623717}" type="presOf" srcId="{08125003-87D4-443E-9FDA-C416C1B35BAD}" destId="{5EC91CF5-2963-44F1-84B7-116FCC7FD16F}" srcOrd="0" destOrd="0" presId="urn:microsoft.com/office/officeart/2005/8/layout/vProcess5"/>
    <dgm:cxn modelId="{E83B5DFC-1FC0-4D84-B667-8DEF4AE3969B}" type="presOf" srcId="{66F30046-92BD-4F5C-923B-02BB988B803C}" destId="{A54CF730-5DAB-4040-A6D1-D67310877BAD}" srcOrd="1" destOrd="0" presId="urn:microsoft.com/office/officeart/2005/8/layout/vProcess5"/>
    <dgm:cxn modelId="{6AB557FF-738A-46C8-99B5-ACA3BB266A19}" type="presOf" srcId="{10697DA0-BE73-4EE0-9E8A-116BB4B52701}" destId="{5BD34F39-D27B-49DE-9970-3D32B8D60137}" srcOrd="0" destOrd="0" presId="urn:microsoft.com/office/officeart/2005/8/layout/vProcess5"/>
    <dgm:cxn modelId="{A3195BA0-53A9-4CCF-A136-626A10F5C097}" type="presParOf" srcId="{AEDE317B-FABF-4CE5-8EF6-10E072A9F2CF}" destId="{07980E85-EAA0-4CAC-9078-83C81BD0F3D2}" srcOrd="0" destOrd="0" presId="urn:microsoft.com/office/officeart/2005/8/layout/vProcess5"/>
    <dgm:cxn modelId="{151D286E-BA2B-4026-A6C4-A1EAFF47F627}" type="presParOf" srcId="{AEDE317B-FABF-4CE5-8EF6-10E072A9F2CF}" destId="{B44CA5EF-CE66-44EE-A43B-5C98E332E3E1}" srcOrd="1" destOrd="0" presId="urn:microsoft.com/office/officeart/2005/8/layout/vProcess5"/>
    <dgm:cxn modelId="{2B2AF68E-BEB6-45D3-8274-451FD6429941}" type="presParOf" srcId="{AEDE317B-FABF-4CE5-8EF6-10E072A9F2CF}" destId="{8665970E-C76F-4718-880E-0601A456EE77}" srcOrd="2" destOrd="0" presId="urn:microsoft.com/office/officeart/2005/8/layout/vProcess5"/>
    <dgm:cxn modelId="{6D4E71E6-7FFD-4678-AEB9-38DC7975D5CB}" type="presParOf" srcId="{AEDE317B-FABF-4CE5-8EF6-10E072A9F2CF}" destId="{FF19684B-7394-46EA-84E3-862F52D0E0D6}" srcOrd="3" destOrd="0" presId="urn:microsoft.com/office/officeart/2005/8/layout/vProcess5"/>
    <dgm:cxn modelId="{AAC062CF-03CD-4559-A460-A1E9A0FB4B1E}" type="presParOf" srcId="{AEDE317B-FABF-4CE5-8EF6-10E072A9F2CF}" destId="{FA3D9794-5EBC-4566-AF80-38405E594353}" srcOrd="4" destOrd="0" presId="urn:microsoft.com/office/officeart/2005/8/layout/vProcess5"/>
    <dgm:cxn modelId="{9B39DAE7-FAE5-4806-BDD1-7FE154C71736}" type="presParOf" srcId="{AEDE317B-FABF-4CE5-8EF6-10E072A9F2CF}" destId="{5BD34F39-D27B-49DE-9970-3D32B8D60137}" srcOrd="5" destOrd="0" presId="urn:microsoft.com/office/officeart/2005/8/layout/vProcess5"/>
    <dgm:cxn modelId="{E502B8E7-D05B-4E86-BD81-2D95ACAA6EF8}" type="presParOf" srcId="{AEDE317B-FABF-4CE5-8EF6-10E072A9F2CF}" destId="{06936B4F-B6A1-4767-96E4-440942A8BA35}" srcOrd="6" destOrd="0" presId="urn:microsoft.com/office/officeart/2005/8/layout/vProcess5"/>
    <dgm:cxn modelId="{64676B62-2357-4EEE-8A9B-8DA0A99091B6}" type="presParOf" srcId="{AEDE317B-FABF-4CE5-8EF6-10E072A9F2CF}" destId="{5EC91CF5-2963-44F1-84B7-116FCC7FD16F}" srcOrd="7" destOrd="0" presId="urn:microsoft.com/office/officeart/2005/8/layout/vProcess5"/>
    <dgm:cxn modelId="{D619FD40-4211-43F1-83C4-5600CA1D3D21}" type="presParOf" srcId="{AEDE317B-FABF-4CE5-8EF6-10E072A9F2CF}" destId="{EFB9AA70-914E-4FE1-B668-27BC05356802}" srcOrd="8" destOrd="0" presId="urn:microsoft.com/office/officeart/2005/8/layout/vProcess5"/>
    <dgm:cxn modelId="{CC468C08-C0ED-4AFC-B9FA-A73047ABD2A3}" type="presParOf" srcId="{AEDE317B-FABF-4CE5-8EF6-10E072A9F2CF}" destId="{77F967F0-8057-4081-93D9-9FE8ACB8640A}" srcOrd="9" destOrd="0" presId="urn:microsoft.com/office/officeart/2005/8/layout/vProcess5"/>
    <dgm:cxn modelId="{CB8FA3DF-4A76-40FB-81CA-EB080311A1A5}" type="presParOf" srcId="{AEDE317B-FABF-4CE5-8EF6-10E072A9F2CF}" destId="{443324E8-3E76-4FB5-9E4B-980606BA0602}" srcOrd="10" destOrd="0" presId="urn:microsoft.com/office/officeart/2005/8/layout/vProcess5"/>
    <dgm:cxn modelId="{1CD95C15-285D-46D7-88B5-EBCDBBB13C6B}" type="presParOf" srcId="{AEDE317B-FABF-4CE5-8EF6-10E072A9F2CF}" destId="{A54CF730-5DAB-4040-A6D1-D67310877BAD}" srcOrd="11" destOrd="0" presId="urn:microsoft.com/office/officeart/2005/8/layout/vProcess5"/>
    <dgm:cxn modelId="{AD645762-F2B4-41E0-A76C-8B47AFAC0C0A}" type="presParOf" srcId="{AEDE317B-FABF-4CE5-8EF6-10E072A9F2CF}" destId="{93376430-CCE8-4F27-A1BE-9DE710F3DE5A}" srcOrd="12" destOrd="0" presId="urn:microsoft.com/office/officeart/2005/8/layout/vProcess5"/>
    <dgm:cxn modelId="{2C69CA48-685F-411C-BA89-62142C2ED88E}" type="presParOf" srcId="{AEDE317B-FABF-4CE5-8EF6-10E072A9F2CF}" destId="{8893D770-B54D-4C05-AA3D-DD5C3609D2CF}" srcOrd="13" destOrd="0" presId="urn:microsoft.com/office/officeart/2005/8/layout/vProcess5"/>
    <dgm:cxn modelId="{C8E5496D-D8EB-4F70-B79D-9B14A264B3A4}" type="presParOf" srcId="{AEDE317B-FABF-4CE5-8EF6-10E072A9F2CF}" destId="{0C3088EF-0399-416F-9A55-9B3A79614CD9}"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63AD90A1-B710-4B66-BE9F-C2DD16325F1B}" type="doc">
      <dgm:prSet loTypeId="urn:microsoft.com/office/officeart/2005/8/layout/bProcess4" loCatId="process" qsTypeId="urn:microsoft.com/office/officeart/2005/8/quickstyle/simple4" qsCatId="simple" csTypeId="urn:microsoft.com/office/officeart/2005/8/colors/colorful5" csCatId="colorful" phldr="1"/>
      <dgm:spPr/>
      <dgm:t>
        <a:bodyPr/>
        <a:lstStyle/>
        <a:p>
          <a:endParaRPr lang="es-ES"/>
        </a:p>
      </dgm:t>
    </dgm:pt>
    <dgm:pt modelId="{7E6B0FD7-6F0A-4302-B50A-3E438429F233}">
      <dgm:prSet phldrT="[Texto]" custT="1"/>
      <dgm:spPr/>
      <dgm:t>
        <a:bodyPr/>
        <a:lstStyle/>
        <a:p>
          <a:pPr algn="ctr">
            <a:buFont typeface="Wingdings" pitchFamily="2" charset="2"/>
            <a:buChar char="§"/>
          </a:pPr>
          <a:r>
            <a:rPr lang="es-ES_tradnl" sz="1800" dirty="0">
              <a:latin typeface="Arial" panose="020B0604020202020204" pitchFamily="34" charset="0"/>
              <a:cs typeface="Arial" panose="020B0604020202020204" pitchFamily="34" charset="0"/>
            </a:rPr>
            <a:t>Lavar con agua y jabón</a:t>
          </a:r>
          <a:endParaRPr lang="es-ES" sz="1800" dirty="0"/>
        </a:p>
      </dgm:t>
    </dgm:pt>
    <dgm:pt modelId="{2BF1B390-7D98-4CE9-ABDB-4D0CFF95911C}" type="parTrans" cxnId="{BB12480A-6111-4DEA-9B7A-589614913359}">
      <dgm:prSet/>
      <dgm:spPr/>
      <dgm:t>
        <a:bodyPr/>
        <a:lstStyle/>
        <a:p>
          <a:pPr algn="ctr"/>
          <a:endParaRPr lang="es-ES" sz="2400"/>
        </a:p>
      </dgm:t>
    </dgm:pt>
    <dgm:pt modelId="{76D3FF1C-E436-4046-9B0F-2B82BEE1354D}" type="sibTrans" cxnId="{BB12480A-6111-4DEA-9B7A-589614913359}">
      <dgm:prSet/>
      <dgm:spPr/>
      <dgm:t>
        <a:bodyPr/>
        <a:lstStyle/>
        <a:p>
          <a:pPr algn="ctr"/>
          <a:endParaRPr lang="es-ES" sz="2400"/>
        </a:p>
      </dgm:t>
    </dgm:pt>
    <dgm:pt modelId="{A03E9962-9AEB-42A9-B6A1-AD517314EF3F}">
      <dgm:prSet phldrT="[Texto]" custT="1"/>
      <dgm:spPr/>
      <dgm:t>
        <a:bodyPr/>
        <a:lstStyle/>
        <a:p>
          <a:pPr algn="ctr">
            <a:buFont typeface="Wingdings" charset="0"/>
            <a:buChar char="§"/>
          </a:pPr>
          <a:r>
            <a:rPr lang="es-ES_tradnl" sz="1800" dirty="0">
              <a:latin typeface="Arial" panose="020B0604020202020204" pitchFamily="34" charset="0"/>
              <a:cs typeface="Arial" panose="020B0604020202020204" pitchFamily="34" charset="0"/>
            </a:rPr>
            <a:t>Utilizar desinfectante </a:t>
          </a:r>
          <a:endParaRPr lang="es-ES" sz="1800" dirty="0"/>
        </a:p>
      </dgm:t>
    </dgm:pt>
    <dgm:pt modelId="{D43B0D85-94A3-435E-9667-B18AB85A760E}" type="parTrans" cxnId="{674589EF-6BCA-4F29-9613-4058C7C55705}">
      <dgm:prSet/>
      <dgm:spPr/>
      <dgm:t>
        <a:bodyPr/>
        <a:lstStyle/>
        <a:p>
          <a:pPr algn="ctr"/>
          <a:endParaRPr lang="es-ES" sz="2400"/>
        </a:p>
      </dgm:t>
    </dgm:pt>
    <dgm:pt modelId="{A056E1E7-6C35-4ED4-B4BF-4D4DC632D87D}" type="sibTrans" cxnId="{674589EF-6BCA-4F29-9613-4058C7C55705}">
      <dgm:prSet/>
      <dgm:spPr/>
      <dgm:t>
        <a:bodyPr/>
        <a:lstStyle/>
        <a:p>
          <a:pPr algn="ctr"/>
          <a:endParaRPr lang="es-ES" sz="2400"/>
        </a:p>
      </dgm:t>
    </dgm:pt>
    <dgm:pt modelId="{3C58D265-DFB9-45B1-995C-FCFEE9F9B0AD}">
      <dgm:prSet phldrT="[Texto]" custT="1"/>
      <dgm:spPr/>
      <dgm:t>
        <a:bodyPr/>
        <a:lstStyle/>
        <a:p>
          <a:pPr algn="ctr">
            <a:buFont typeface="Wingdings" charset="0"/>
            <a:buChar char="§"/>
          </a:pPr>
          <a:r>
            <a:rPr lang="es-ES_tradnl" sz="1800" dirty="0">
              <a:latin typeface="Arial" panose="020B0604020202020204" pitchFamily="34" charset="0"/>
              <a:cs typeface="Arial" panose="020B0604020202020204" pitchFamily="34" charset="0"/>
            </a:rPr>
            <a:t>Cubrir con un vendaje</a:t>
          </a:r>
          <a:endParaRPr lang="es-ES" sz="1800" dirty="0"/>
        </a:p>
      </dgm:t>
    </dgm:pt>
    <dgm:pt modelId="{BFC80FF1-568C-418A-86A2-9B750CB88130}" type="parTrans" cxnId="{7889E179-34DB-4852-9391-47D3E187CF25}">
      <dgm:prSet/>
      <dgm:spPr/>
      <dgm:t>
        <a:bodyPr/>
        <a:lstStyle/>
        <a:p>
          <a:pPr algn="ctr"/>
          <a:endParaRPr lang="es-ES" sz="2400"/>
        </a:p>
      </dgm:t>
    </dgm:pt>
    <dgm:pt modelId="{E8559D45-7381-4F85-BCEE-6C3DB66F49A0}" type="sibTrans" cxnId="{7889E179-34DB-4852-9391-47D3E187CF25}">
      <dgm:prSet/>
      <dgm:spPr/>
      <dgm:t>
        <a:bodyPr/>
        <a:lstStyle/>
        <a:p>
          <a:pPr algn="ctr"/>
          <a:endParaRPr lang="es-ES" sz="2400"/>
        </a:p>
      </dgm:t>
    </dgm:pt>
    <dgm:pt modelId="{A247BFA7-3E3D-48DB-BD8B-4B7E6CF50F28}">
      <dgm:prSet phldrT="[Texto]" custT="1"/>
      <dgm:spPr/>
      <dgm:t>
        <a:bodyPr/>
        <a:lstStyle/>
        <a:p>
          <a:pPr algn="ctr"/>
          <a:r>
            <a:rPr lang="es-ES_tradnl" sz="1800" dirty="0">
              <a:latin typeface="Arial" panose="020B0604020202020204" pitchFamily="34" charset="0"/>
              <a:cs typeface="Arial" panose="020B0604020202020204" pitchFamily="34" charset="0"/>
            </a:rPr>
            <a:t>Si sangra: comprimir herida.</a:t>
          </a:r>
          <a:endParaRPr lang="es-ES" sz="1800" dirty="0"/>
        </a:p>
      </dgm:t>
    </dgm:pt>
    <dgm:pt modelId="{67B51C49-89B1-4243-9DCF-DB67FD256C9E}" type="parTrans" cxnId="{FF453A62-7D10-4140-A4C4-225250C329AF}">
      <dgm:prSet/>
      <dgm:spPr/>
      <dgm:t>
        <a:bodyPr/>
        <a:lstStyle/>
        <a:p>
          <a:pPr algn="ctr"/>
          <a:endParaRPr lang="es-ES" sz="2400"/>
        </a:p>
      </dgm:t>
    </dgm:pt>
    <dgm:pt modelId="{0C13A71A-C921-4BB7-ABD2-27A1D674F520}" type="sibTrans" cxnId="{FF453A62-7D10-4140-A4C4-225250C329AF}">
      <dgm:prSet/>
      <dgm:spPr/>
      <dgm:t>
        <a:bodyPr/>
        <a:lstStyle/>
        <a:p>
          <a:pPr algn="ctr"/>
          <a:endParaRPr lang="es-ES" sz="2400"/>
        </a:p>
      </dgm:t>
    </dgm:pt>
    <dgm:pt modelId="{A9F518AB-5A1A-4EA0-A96D-4947C6425E74}">
      <dgm:prSet phldrT="[Texto]" custT="1"/>
      <dgm:spPr/>
      <dgm:t>
        <a:bodyPr/>
        <a:lstStyle/>
        <a:p>
          <a:pPr algn="ctr"/>
          <a:r>
            <a:rPr lang="es-ES_tradnl" sz="1800" dirty="0">
              <a:latin typeface="Arial" panose="020B0604020202020204" pitchFamily="34" charset="0"/>
              <a:cs typeface="Arial" panose="020B0604020202020204" pitchFamily="34" charset="0"/>
            </a:rPr>
            <a:t>Si no cede pedir ayuda al 112</a:t>
          </a:r>
          <a:endParaRPr lang="es-ES" sz="1800" dirty="0"/>
        </a:p>
      </dgm:t>
    </dgm:pt>
    <dgm:pt modelId="{4DDDDC37-CB8A-4E1B-A9AB-4021D4B3A2DE}" type="parTrans" cxnId="{B6B2EE2C-8E5D-49B0-97AF-3013BEBDCC92}">
      <dgm:prSet/>
      <dgm:spPr/>
      <dgm:t>
        <a:bodyPr/>
        <a:lstStyle/>
        <a:p>
          <a:pPr algn="ctr"/>
          <a:endParaRPr lang="es-ES" sz="2400"/>
        </a:p>
      </dgm:t>
    </dgm:pt>
    <dgm:pt modelId="{B369B205-3F0F-47BE-A0B1-E28749C8DC2A}" type="sibTrans" cxnId="{B6B2EE2C-8E5D-49B0-97AF-3013BEBDCC92}">
      <dgm:prSet/>
      <dgm:spPr/>
      <dgm:t>
        <a:bodyPr/>
        <a:lstStyle/>
        <a:p>
          <a:pPr algn="ctr"/>
          <a:endParaRPr lang="es-ES" sz="2400"/>
        </a:p>
      </dgm:t>
    </dgm:pt>
    <dgm:pt modelId="{28E00A55-3711-46E7-888D-90710608C860}">
      <dgm:prSet phldrT="[Texto]" custT="1"/>
      <dgm:spPr/>
      <dgm:t>
        <a:bodyPr/>
        <a:lstStyle/>
        <a:p>
          <a:pPr algn="ctr">
            <a:buFont typeface="Wingdings" charset="0"/>
            <a:buChar char="§"/>
          </a:pPr>
          <a:r>
            <a:rPr lang="es-ES_tradnl" sz="1800" dirty="0">
              <a:latin typeface="Arial" panose="020B0604020202020204" pitchFamily="34" charset="0"/>
              <a:cs typeface="Arial" panose="020B0604020202020204" pitchFamily="34" charset="0"/>
            </a:rPr>
            <a:t>Vacunación antitetánica: comprobar calendario vacunal.</a:t>
          </a:r>
          <a:endParaRPr lang="es-ES" sz="1800" dirty="0"/>
        </a:p>
      </dgm:t>
    </dgm:pt>
    <dgm:pt modelId="{597A6F62-6D49-4272-A363-A2069CBCDBF8}" type="parTrans" cxnId="{8F33F6DA-7BD2-4D7C-AD24-A851C06C9DEB}">
      <dgm:prSet/>
      <dgm:spPr/>
      <dgm:t>
        <a:bodyPr/>
        <a:lstStyle/>
        <a:p>
          <a:pPr algn="ctr"/>
          <a:endParaRPr lang="es-ES" sz="2400"/>
        </a:p>
      </dgm:t>
    </dgm:pt>
    <dgm:pt modelId="{4731F9D2-2808-48E3-90E7-C0850A9BFC41}" type="sibTrans" cxnId="{8F33F6DA-7BD2-4D7C-AD24-A851C06C9DEB}">
      <dgm:prSet/>
      <dgm:spPr/>
      <dgm:t>
        <a:bodyPr/>
        <a:lstStyle/>
        <a:p>
          <a:pPr algn="ctr"/>
          <a:endParaRPr lang="es-ES" sz="2400"/>
        </a:p>
      </dgm:t>
    </dgm:pt>
    <dgm:pt modelId="{CB02AB49-95A1-4EFE-B03F-1E1AD33025D7}" type="pres">
      <dgm:prSet presAssocID="{63AD90A1-B710-4B66-BE9F-C2DD16325F1B}" presName="Name0" presStyleCnt="0">
        <dgm:presLayoutVars>
          <dgm:dir/>
          <dgm:resizeHandles/>
        </dgm:presLayoutVars>
      </dgm:prSet>
      <dgm:spPr/>
    </dgm:pt>
    <dgm:pt modelId="{06262667-7FEE-4478-A6E4-C6A00EEF09B6}" type="pres">
      <dgm:prSet presAssocID="{7E6B0FD7-6F0A-4302-B50A-3E438429F233}" presName="compNode" presStyleCnt="0"/>
      <dgm:spPr/>
    </dgm:pt>
    <dgm:pt modelId="{DA39587B-0700-44BC-B8DB-38F0FB1CC2EC}" type="pres">
      <dgm:prSet presAssocID="{7E6B0FD7-6F0A-4302-B50A-3E438429F233}" presName="dummyConnPt" presStyleCnt="0"/>
      <dgm:spPr/>
    </dgm:pt>
    <dgm:pt modelId="{E268E4F4-82C9-4239-B7A1-C49CF686FB3B}" type="pres">
      <dgm:prSet presAssocID="{7E6B0FD7-6F0A-4302-B50A-3E438429F233}" presName="node" presStyleLbl="node1" presStyleIdx="0" presStyleCnt="6" custLinFactNeighborX="-99" custLinFactNeighborY="1530">
        <dgm:presLayoutVars>
          <dgm:bulletEnabled val="1"/>
        </dgm:presLayoutVars>
      </dgm:prSet>
      <dgm:spPr/>
    </dgm:pt>
    <dgm:pt modelId="{40B9FD6E-1CEA-4733-BC21-F4E8856EC452}" type="pres">
      <dgm:prSet presAssocID="{76D3FF1C-E436-4046-9B0F-2B82BEE1354D}" presName="sibTrans" presStyleLbl="bgSibTrans2D1" presStyleIdx="0" presStyleCnt="5"/>
      <dgm:spPr/>
    </dgm:pt>
    <dgm:pt modelId="{A2D99464-75A1-46BC-8218-F33A901945A4}" type="pres">
      <dgm:prSet presAssocID="{A03E9962-9AEB-42A9-B6A1-AD517314EF3F}" presName="compNode" presStyleCnt="0"/>
      <dgm:spPr/>
    </dgm:pt>
    <dgm:pt modelId="{110E8EC2-D8F7-43F4-A311-71E3BFCB0A0A}" type="pres">
      <dgm:prSet presAssocID="{A03E9962-9AEB-42A9-B6A1-AD517314EF3F}" presName="dummyConnPt" presStyleCnt="0"/>
      <dgm:spPr/>
    </dgm:pt>
    <dgm:pt modelId="{4F15F7DF-DC16-492E-8980-6297717345DF}" type="pres">
      <dgm:prSet presAssocID="{A03E9962-9AEB-42A9-B6A1-AD517314EF3F}" presName="node" presStyleLbl="node1" presStyleIdx="1" presStyleCnt="6">
        <dgm:presLayoutVars>
          <dgm:bulletEnabled val="1"/>
        </dgm:presLayoutVars>
      </dgm:prSet>
      <dgm:spPr/>
    </dgm:pt>
    <dgm:pt modelId="{449CB889-51C8-49DE-8F14-61AF2F3EBF5D}" type="pres">
      <dgm:prSet presAssocID="{A056E1E7-6C35-4ED4-B4BF-4D4DC632D87D}" presName="sibTrans" presStyleLbl="bgSibTrans2D1" presStyleIdx="1" presStyleCnt="5"/>
      <dgm:spPr/>
    </dgm:pt>
    <dgm:pt modelId="{ABA77141-98AA-46DE-92EC-51F09CF19D9A}" type="pres">
      <dgm:prSet presAssocID="{3C58D265-DFB9-45B1-995C-FCFEE9F9B0AD}" presName="compNode" presStyleCnt="0"/>
      <dgm:spPr/>
    </dgm:pt>
    <dgm:pt modelId="{A9F6B4A4-D03A-4549-821D-ECF0B9EF0A8A}" type="pres">
      <dgm:prSet presAssocID="{3C58D265-DFB9-45B1-995C-FCFEE9F9B0AD}" presName="dummyConnPt" presStyleCnt="0"/>
      <dgm:spPr/>
    </dgm:pt>
    <dgm:pt modelId="{4552A61F-0FC9-44D0-9D58-A2D2DA156600}" type="pres">
      <dgm:prSet presAssocID="{3C58D265-DFB9-45B1-995C-FCFEE9F9B0AD}" presName="node" presStyleLbl="node1" presStyleIdx="2" presStyleCnt="6">
        <dgm:presLayoutVars>
          <dgm:bulletEnabled val="1"/>
        </dgm:presLayoutVars>
      </dgm:prSet>
      <dgm:spPr/>
    </dgm:pt>
    <dgm:pt modelId="{60EEDCEB-E0AD-457A-9124-2B1560B3E9DE}" type="pres">
      <dgm:prSet presAssocID="{E8559D45-7381-4F85-BCEE-6C3DB66F49A0}" presName="sibTrans" presStyleLbl="bgSibTrans2D1" presStyleIdx="2" presStyleCnt="5"/>
      <dgm:spPr/>
    </dgm:pt>
    <dgm:pt modelId="{9E716EB9-2DF9-4B23-AE26-8B4E7639F822}" type="pres">
      <dgm:prSet presAssocID="{A247BFA7-3E3D-48DB-BD8B-4B7E6CF50F28}" presName="compNode" presStyleCnt="0"/>
      <dgm:spPr/>
    </dgm:pt>
    <dgm:pt modelId="{8B0980EE-73BB-408A-B74B-63E2D95A1F83}" type="pres">
      <dgm:prSet presAssocID="{A247BFA7-3E3D-48DB-BD8B-4B7E6CF50F28}" presName="dummyConnPt" presStyleCnt="0"/>
      <dgm:spPr/>
    </dgm:pt>
    <dgm:pt modelId="{DF739AF9-D490-4D45-8D7F-7555BB57B2C7}" type="pres">
      <dgm:prSet presAssocID="{A247BFA7-3E3D-48DB-BD8B-4B7E6CF50F28}" presName="node" presStyleLbl="node1" presStyleIdx="3" presStyleCnt="6">
        <dgm:presLayoutVars>
          <dgm:bulletEnabled val="1"/>
        </dgm:presLayoutVars>
      </dgm:prSet>
      <dgm:spPr/>
    </dgm:pt>
    <dgm:pt modelId="{F2FA4FB0-8283-49D3-AFA9-A642B70B2D06}" type="pres">
      <dgm:prSet presAssocID="{0C13A71A-C921-4BB7-ABD2-27A1D674F520}" presName="sibTrans" presStyleLbl="bgSibTrans2D1" presStyleIdx="3" presStyleCnt="5"/>
      <dgm:spPr/>
    </dgm:pt>
    <dgm:pt modelId="{A04750B1-AFBE-4A37-802A-42D5DAAF89BD}" type="pres">
      <dgm:prSet presAssocID="{A9F518AB-5A1A-4EA0-A96D-4947C6425E74}" presName="compNode" presStyleCnt="0"/>
      <dgm:spPr/>
    </dgm:pt>
    <dgm:pt modelId="{66A10BE5-1DCC-4099-B49F-83DC24218340}" type="pres">
      <dgm:prSet presAssocID="{A9F518AB-5A1A-4EA0-A96D-4947C6425E74}" presName="dummyConnPt" presStyleCnt="0"/>
      <dgm:spPr/>
    </dgm:pt>
    <dgm:pt modelId="{1DE695AA-2F20-479E-84A3-7BF7A2759954}" type="pres">
      <dgm:prSet presAssocID="{A9F518AB-5A1A-4EA0-A96D-4947C6425E74}" presName="node" presStyleLbl="node1" presStyleIdx="4" presStyleCnt="6">
        <dgm:presLayoutVars>
          <dgm:bulletEnabled val="1"/>
        </dgm:presLayoutVars>
      </dgm:prSet>
      <dgm:spPr/>
    </dgm:pt>
    <dgm:pt modelId="{3C47F267-9BF2-4160-82F0-916CA1236B0B}" type="pres">
      <dgm:prSet presAssocID="{B369B205-3F0F-47BE-A0B1-E28749C8DC2A}" presName="sibTrans" presStyleLbl="bgSibTrans2D1" presStyleIdx="4" presStyleCnt="5"/>
      <dgm:spPr/>
    </dgm:pt>
    <dgm:pt modelId="{2C93FD32-7258-47B8-A2E5-A2AA05C8A5CF}" type="pres">
      <dgm:prSet presAssocID="{28E00A55-3711-46E7-888D-90710608C860}" presName="compNode" presStyleCnt="0"/>
      <dgm:spPr/>
    </dgm:pt>
    <dgm:pt modelId="{8AEC72C3-59BE-4149-9B43-5B2281110552}" type="pres">
      <dgm:prSet presAssocID="{28E00A55-3711-46E7-888D-90710608C860}" presName="dummyConnPt" presStyleCnt="0"/>
      <dgm:spPr/>
    </dgm:pt>
    <dgm:pt modelId="{DD79215A-64C0-473A-8479-69BE00DC2FA4}" type="pres">
      <dgm:prSet presAssocID="{28E00A55-3711-46E7-888D-90710608C860}" presName="node" presStyleLbl="node1" presStyleIdx="5" presStyleCnt="6">
        <dgm:presLayoutVars>
          <dgm:bulletEnabled val="1"/>
        </dgm:presLayoutVars>
      </dgm:prSet>
      <dgm:spPr/>
    </dgm:pt>
  </dgm:ptLst>
  <dgm:cxnLst>
    <dgm:cxn modelId="{BB12480A-6111-4DEA-9B7A-589614913359}" srcId="{63AD90A1-B710-4B66-BE9F-C2DD16325F1B}" destId="{7E6B0FD7-6F0A-4302-B50A-3E438429F233}" srcOrd="0" destOrd="0" parTransId="{2BF1B390-7D98-4CE9-ABDB-4D0CFF95911C}" sibTransId="{76D3FF1C-E436-4046-9B0F-2B82BEE1354D}"/>
    <dgm:cxn modelId="{1FC7350E-4E06-4794-8800-6098C8604EEC}" type="presOf" srcId="{A247BFA7-3E3D-48DB-BD8B-4B7E6CF50F28}" destId="{DF739AF9-D490-4D45-8D7F-7555BB57B2C7}" srcOrd="0" destOrd="0" presId="urn:microsoft.com/office/officeart/2005/8/layout/bProcess4"/>
    <dgm:cxn modelId="{7E59751F-4E78-4891-B996-806EF7DF57F2}" type="presOf" srcId="{28E00A55-3711-46E7-888D-90710608C860}" destId="{DD79215A-64C0-473A-8479-69BE00DC2FA4}" srcOrd="0" destOrd="0" presId="urn:microsoft.com/office/officeart/2005/8/layout/bProcess4"/>
    <dgm:cxn modelId="{9C45FA21-5B5D-46B9-A381-E9E7AA041818}" type="presOf" srcId="{A056E1E7-6C35-4ED4-B4BF-4D4DC632D87D}" destId="{449CB889-51C8-49DE-8F14-61AF2F3EBF5D}" srcOrd="0" destOrd="0" presId="urn:microsoft.com/office/officeart/2005/8/layout/bProcess4"/>
    <dgm:cxn modelId="{B6B2EE2C-8E5D-49B0-97AF-3013BEBDCC92}" srcId="{63AD90A1-B710-4B66-BE9F-C2DD16325F1B}" destId="{A9F518AB-5A1A-4EA0-A96D-4947C6425E74}" srcOrd="4" destOrd="0" parTransId="{4DDDDC37-CB8A-4E1B-A9AB-4021D4B3A2DE}" sibTransId="{B369B205-3F0F-47BE-A0B1-E28749C8DC2A}"/>
    <dgm:cxn modelId="{98D53D34-F8FF-431E-BD4B-4F5C89D02768}" type="presOf" srcId="{7E6B0FD7-6F0A-4302-B50A-3E438429F233}" destId="{E268E4F4-82C9-4239-B7A1-C49CF686FB3B}" srcOrd="0" destOrd="0" presId="urn:microsoft.com/office/officeart/2005/8/layout/bProcess4"/>
    <dgm:cxn modelId="{61EB2C39-9913-4473-877F-DC739479167F}" type="presOf" srcId="{63AD90A1-B710-4B66-BE9F-C2DD16325F1B}" destId="{CB02AB49-95A1-4EFE-B03F-1E1AD33025D7}" srcOrd="0" destOrd="0" presId="urn:microsoft.com/office/officeart/2005/8/layout/bProcess4"/>
    <dgm:cxn modelId="{A3A0F55F-E515-4FA4-88E0-DFF5A73FCBC2}" type="presOf" srcId="{B369B205-3F0F-47BE-A0B1-E28749C8DC2A}" destId="{3C47F267-9BF2-4160-82F0-916CA1236B0B}" srcOrd="0" destOrd="0" presId="urn:microsoft.com/office/officeart/2005/8/layout/bProcess4"/>
    <dgm:cxn modelId="{FF453A62-7D10-4140-A4C4-225250C329AF}" srcId="{63AD90A1-B710-4B66-BE9F-C2DD16325F1B}" destId="{A247BFA7-3E3D-48DB-BD8B-4B7E6CF50F28}" srcOrd="3" destOrd="0" parTransId="{67B51C49-89B1-4243-9DCF-DB67FD256C9E}" sibTransId="{0C13A71A-C921-4BB7-ABD2-27A1D674F520}"/>
    <dgm:cxn modelId="{F220E94B-103B-45D3-B8F3-24CD57720EC1}" type="presOf" srcId="{A03E9962-9AEB-42A9-B6A1-AD517314EF3F}" destId="{4F15F7DF-DC16-492E-8980-6297717345DF}" srcOrd="0" destOrd="0" presId="urn:microsoft.com/office/officeart/2005/8/layout/bProcess4"/>
    <dgm:cxn modelId="{634D2656-0073-4A82-BD70-044F67F8A3B7}" type="presOf" srcId="{76D3FF1C-E436-4046-9B0F-2B82BEE1354D}" destId="{40B9FD6E-1CEA-4733-BC21-F4E8856EC452}" srcOrd="0" destOrd="0" presId="urn:microsoft.com/office/officeart/2005/8/layout/bProcess4"/>
    <dgm:cxn modelId="{7889E179-34DB-4852-9391-47D3E187CF25}" srcId="{63AD90A1-B710-4B66-BE9F-C2DD16325F1B}" destId="{3C58D265-DFB9-45B1-995C-FCFEE9F9B0AD}" srcOrd="2" destOrd="0" parTransId="{BFC80FF1-568C-418A-86A2-9B750CB88130}" sibTransId="{E8559D45-7381-4F85-BCEE-6C3DB66F49A0}"/>
    <dgm:cxn modelId="{6DC35B91-3075-4E77-BF36-3059FE8334E0}" type="presOf" srcId="{A9F518AB-5A1A-4EA0-A96D-4947C6425E74}" destId="{1DE695AA-2F20-479E-84A3-7BF7A2759954}" srcOrd="0" destOrd="0" presId="urn:microsoft.com/office/officeart/2005/8/layout/bProcess4"/>
    <dgm:cxn modelId="{0A882C96-DAC2-41EE-9075-40A9B14B43D5}" type="presOf" srcId="{E8559D45-7381-4F85-BCEE-6C3DB66F49A0}" destId="{60EEDCEB-E0AD-457A-9124-2B1560B3E9DE}" srcOrd="0" destOrd="0" presId="urn:microsoft.com/office/officeart/2005/8/layout/bProcess4"/>
    <dgm:cxn modelId="{6B5513A7-0813-42D0-A8F3-29267C02695D}" type="presOf" srcId="{0C13A71A-C921-4BB7-ABD2-27A1D674F520}" destId="{F2FA4FB0-8283-49D3-AFA9-A642B70B2D06}" srcOrd="0" destOrd="0" presId="urn:microsoft.com/office/officeart/2005/8/layout/bProcess4"/>
    <dgm:cxn modelId="{839C37B1-DC1F-4596-A8B0-47788A416EB6}" type="presOf" srcId="{3C58D265-DFB9-45B1-995C-FCFEE9F9B0AD}" destId="{4552A61F-0FC9-44D0-9D58-A2D2DA156600}" srcOrd="0" destOrd="0" presId="urn:microsoft.com/office/officeart/2005/8/layout/bProcess4"/>
    <dgm:cxn modelId="{8F33F6DA-7BD2-4D7C-AD24-A851C06C9DEB}" srcId="{63AD90A1-B710-4B66-BE9F-C2DD16325F1B}" destId="{28E00A55-3711-46E7-888D-90710608C860}" srcOrd="5" destOrd="0" parTransId="{597A6F62-6D49-4272-A363-A2069CBCDBF8}" sibTransId="{4731F9D2-2808-48E3-90E7-C0850A9BFC41}"/>
    <dgm:cxn modelId="{674589EF-6BCA-4F29-9613-4058C7C55705}" srcId="{63AD90A1-B710-4B66-BE9F-C2DD16325F1B}" destId="{A03E9962-9AEB-42A9-B6A1-AD517314EF3F}" srcOrd="1" destOrd="0" parTransId="{D43B0D85-94A3-435E-9667-B18AB85A760E}" sibTransId="{A056E1E7-6C35-4ED4-B4BF-4D4DC632D87D}"/>
    <dgm:cxn modelId="{E05B46B8-59CE-4BC3-830C-FA09862CB9AC}" type="presParOf" srcId="{CB02AB49-95A1-4EFE-B03F-1E1AD33025D7}" destId="{06262667-7FEE-4478-A6E4-C6A00EEF09B6}" srcOrd="0" destOrd="0" presId="urn:microsoft.com/office/officeart/2005/8/layout/bProcess4"/>
    <dgm:cxn modelId="{9B9B7ECC-FEF4-4E0D-8815-20AC8C857066}" type="presParOf" srcId="{06262667-7FEE-4478-A6E4-C6A00EEF09B6}" destId="{DA39587B-0700-44BC-B8DB-38F0FB1CC2EC}" srcOrd="0" destOrd="0" presId="urn:microsoft.com/office/officeart/2005/8/layout/bProcess4"/>
    <dgm:cxn modelId="{519CC6C8-4B40-472F-9E64-3660EB80A1BB}" type="presParOf" srcId="{06262667-7FEE-4478-A6E4-C6A00EEF09B6}" destId="{E268E4F4-82C9-4239-B7A1-C49CF686FB3B}" srcOrd="1" destOrd="0" presId="urn:microsoft.com/office/officeart/2005/8/layout/bProcess4"/>
    <dgm:cxn modelId="{6794CE1D-729D-405C-AE44-2E4887640830}" type="presParOf" srcId="{CB02AB49-95A1-4EFE-B03F-1E1AD33025D7}" destId="{40B9FD6E-1CEA-4733-BC21-F4E8856EC452}" srcOrd="1" destOrd="0" presId="urn:microsoft.com/office/officeart/2005/8/layout/bProcess4"/>
    <dgm:cxn modelId="{EF9554C1-2A88-4875-BEF0-EB29016DF315}" type="presParOf" srcId="{CB02AB49-95A1-4EFE-B03F-1E1AD33025D7}" destId="{A2D99464-75A1-46BC-8218-F33A901945A4}" srcOrd="2" destOrd="0" presId="urn:microsoft.com/office/officeart/2005/8/layout/bProcess4"/>
    <dgm:cxn modelId="{51C9B5EB-92FC-4070-99B3-4E9D372B02C1}" type="presParOf" srcId="{A2D99464-75A1-46BC-8218-F33A901945A4}" destId="{110E8EC2-D8F7-43F4-A311-71E3BFCB0A0A}" srcOrd="0" destOrd="0" presId="urn:microsoft.com/office/officeart/2005/8/layout/bProcess4"/>
    <dgm:cxn modelId="{5DC3805A-7362-4576-90E2-AB6469B0E398}" type="presParOf" srcId="{A2D99464-75A1-46BC-8218-F33A901945A4}" destId="{4F15F7DF-DC16-492E-8980-6297717345DF}" srcOrd="1" destOrd="0" presId="urn:microsoft.com/office/officeart/2005/8/layout/bProcess4"/>
    <dgm:cxn modelId="{75BD976E-CFDF-4FD3-814D-5EB8AEBCC315}" type="presParOf" srcId="{CB02AB49-95A1-4EFE-B03F-1E1AD33025D7}" destId="{449CB889-51C8-49DE-8F14-61AF2F3EBF5D}" srcOrd="3" destOrd="0" presId="urn:microsoft.com/office/officeart/2005/8/layout/bProcess4"/>
    <dgm:cxn modelId="{ED78BBF9-A35C-48F8-B929-F8D0CC443718}" type="presParOf" srcId="{CB02AB49-95A1-4EFE-B03F-1E1AD33025D7}" destId="{ABA77141-98AA-46DE-92EC-51F09CF19D9A}" srcOrd="4" destOrd="0" presId="urn:microsoft.com/office/officeart/2005/8/layout/bProcess4"/>
    <dgm:cxn modelId="{84FAF687-7F2B-4A17-AA63-0E9C284AEC8D}" type="presParOf" srcId="{ABA77141-98AA-46DE-92EC-51F09CF19D9A}" destId="{A9F6B4A4-D03A-4549-821D-ECF0B9EF0A8A}" srcOrd="0" destOrd="0" presId="urn:microsoft.com/office/officeart/2005/8/layout/bProcess4"/>
    <dgm:cxn modelId="{2698EA29-19D7-4D98-8BB6-3A11550D0267}" type="presParOf" srcId="{ABA77141-98AA-46DE-92EC-51F09CF19D9A}" destId="{4552A61F-0FC9-44D0-9D58-A2D2DA156600}" srcOrd="1" destOrd="0" presId="urn:microsoft.com/office/officeart/2005/8/layout/bProcess4"/>
    <dgm:cxn modelId="{F97DB085-F8FF-4738-8D4D-6BBE6E371AA7}" type="presParOf" srcId="{CB02AB49-95A1-4EFE-B03F-1E1AD33025D7}" destId="{60EEDCEB-E0AD-457A-9124-2B1560B3E9DE}" srcOrd="5" destOrd="0" presId="urn:microsoft.com/office/officeart/2005/8/layout/bProcess4"/>
    <dgm:cxn modelId="{A0B22DD7-DD17-4CB2-8FD7-3DEB9AF87D9A}" type="presParOf" srcId="{CB02AB49-95A1-4EFE-B03F-1E1AD33025D7}" destId="{9E716EB9-2DF9-4B23-AE26-8B4E7639F822}" srcOrd="6" destOrd="0" presId="urn:microsoft.com/office/officeart/2005/8/layout/bProcess4"/>
    <dgm:cxn modelId="{7C96545F-8684-41CA-B0BF-2FDAD3CFE718}" type="presParOf" srcId="{9E716EB9-2DF9-4B23-AE26-8B4E7639F822}" destId="{8B0980EE-73BB-408A-B74B-63E2D95A1F83}" srcOrd="0" destOrd="0" presId="urn:microsoft.com/office/officeart/2005/8/layout/bProcess4"/>
    <dgm:cxn modelId="{D2D7C200-4310-4BE0-9FF0-81518CB1B2A6}" type="presParOf" srcId="{9E716EB9-2DF9-4B23-AE26-8B4E7639F822}" destId="{DF739AF9-D490-4D45-8D7F-7555BB57B2C7}" srcOrd="1" destOrd="0" presId="urn:microsoft.com/office/officeart/2005/8/layout/bProcess4"/>
    <dgm:cxn modelId="{E6F1D5FC-3530-418A-A9D0-83582B6CF96F}" type="presParOf" srcId="{CB02AB49-95A1-4EFE-B03F-1E1AD33025D7}" destId="{F2FA4FB0-8283-49D3-AFA9-A642B70B2D06}" srcOrd="7" destOrd="0" presId="urn:microsoft.com/office/officeart/2005/8/layout/bProcess4"/>
    <dgm:cxn modelId="{AE4266F1-789A-4B14-A79D-9B2A50977FB8}" type="presParOf" srcId="{CB02AB49-95A1-4EFE-B03F-1E1AD33025D7}" destId="{A04750B1-AFBE-4A37-802A-42D5DAAF89BD}" srcOrd="8" destOrd="0" presId="urn:microsoft.com/office/officeart/2005/8/layout/bProcess4"/>
    <dgm:cxn modelId="{6AC23833-7899-406A-B5A5-A084B3022A9C}" type="presParOf" srcId="{A04750B1-AFBE-4A37-802A-42D5DAAF89BD}" destId="{66A10BE5-1DCC-4099-B49F-83DC24218340}" srcOrd="0" destOrd="0" presId="urn:microsoft.com/office/officeart/2005/8/layout/bProcess4"/>
    <dgm:cxn modelId="{DEB2E491-DF32-4C90-BAE0-98798CC9B079}" type="presParOf" srcId="{A04750B1-AFBE-4A37-802A-42D5DAAF89BD}" destId="{1DE695AA-2F20-479E-84A3-7BF7A2759954}" srcOrd="1" destOrd="0" presId="urn:microsoft.com/office/officeart/2005/8/layout/bProcess4"/>
    <dgm:cxn modelId="{708D4727-7C38-4954-92AD-236802DC0426}" type="presParOf" srcId="{CB02AB49-95A1-4EFE-B03F-1E1AD33025D7}" destId="{3C47F267-9BF2-4160-82F0-916CA1236B0B}" srcOrd="9" destOrd="0" presId="urn:microsoft.com/office/officeart/2005/8/layout/bProcess4"/>
    <dgm:cxn modelId="{8E82EB01-3747-4384-A50B-7885432C61DC}" type="presParOf" srcId="{CB02AB49-95A1-4EFE-B03F-1E1AD33025D7}" destId="{2C93FD32-7258-47B8-A2E5-A2AA05C8A5CF}" srcOrd="10" destOrd="0" presId="urn:microsoft.com/office/officeart/2005/8/layout/bProcess4"/>
    <dgm:cxn modelId="{660648AD-6259-438C-9517-2DAD93FC66C8}" type="presParOf" srcId="{2C93FD32-7258-47B8-A2E5-A2AA05C8A5CF}" destId="{8AEC72C3-59BE-4149-9B43-5B2281110552}" srcOrd="0" destOrd="0" presId="urn:microsoft.com/office/officeart/2005/8/layout/bProcess4"/>
    <dgm:cxn modelId="{4F6513F8-D9F8-442E-98D9-01097D61B148}" type="presParOf" srcId="{2C93FD32-7258-47B8-A2E5-A2AA05C8A5CF}" destId="{DD79215A-64C0-473A-8479-69BE00DC2FA4}"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1795C65-E1E4-4C79-8C3E-46C8DE83D9BE}"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s-ES"/>
        </a:p>
      </dgm:t>
    </dgm:pt>
    <dgm:pt modelId="{65A1DB47-A7E1-4B45-B9DD-1C6A0B1ADAA2}">
      <dgm:prSet/>
      <dgm:spPr/>
      <dgm:t>
        <a:bodyPr/>
        <a:lstStyle/>
        <a:p>
          <a:r>
            <a:rPr lang="es-ES" dirty="0"/>
            <a:t>Heredabilidad 80% =&gt; Padres afectos y con mismas dificultades de </a:t>
          </a:r>
          <a:r>
            <a:rPr lang="ja-JP" dirty="0"/>
            <a:t>“</a:t>
          </a:r>
          <a:r>
            <a:rPr lang="es-ES" dirty="0"/>
            <a:t>autocontrol</a:t>
          </a:r>
          <a:r>
            <a:rPr lang="ja-JP" dirty="0"/>
            <a:t>”</a:t>
          </a:r>
          <a:r>
            <a:rPr lang="es-ES" dirty="0"/>
            <a:t> que sus hijos y también en el manejo de su propio estrés.</a:t>
          </a:r>
        </a:p>
      </dgm:t>
    </dgm:pt>
    <dgm:pt modelId="{9565EC97-4A88-4F62-8A26-72450676FAEA}" type="parTrans" cxnId="{02C871EA-01C4-47B0-B145-23934D3689E2}">
      <dgm:prSet/>
      <dgm:spPr/>
      <dgm:t>
        <a:bodyPr/>
        <a:lstStyle/>
        <a:p>
          <a:endParaRPr lang="es-ES"/>
        </a:p>
      </dgm:t>
    </dgm:pt>
    <dgm:pt modelId="{2AAB63D4-81B6-4484-9BFC-29C3DC2BB6AD}" type="sibTrans" cxnId="{02C871EA-01C4-47B0-B145-23934D3689E2}">
      <dgm:prSet/>
      <dgm:spPr/>
      <dgm:t>
        <a:bodyPr/>
        <a:lstStyle/>
        <a:p>
          <a:endParaRPr lang="es-ES"/>
        </a:p>
      </dgm:t>
    </dgm:pt>
    <dgm:pt modelId="{935E908B-631C-4EE2-83A4-6AF40BDB705A}">
      <dgm:prSet/>
      <dgm:spPr/>
      <dgm:t>
        <a:bodyPr/>
        <a:lstStyle/>
        <a:p>
          <a:r>
            <a:rPr lang="es-ES"/>
            <a:t>Trastorno crónico; persiste en la adolescencia </a:t>
          </a:r>
          <a:r>
            <a:rPr lang="es-ES" b="1"/>
            <a:t>(40-70%) </a:t>
          </a:r>
          <a:r>
            <a:rPr lang="es-ES"/>
            <a:t>y en la edad adulta </a:t>
          </a:r>
          <a:r>
            <a:rPr lang="es-ES" b="1"/>
            <a:t>(hasta el 50%) </a:t>
          </a:r>
          <a:endParaRPr lang="es-ES"/>
        </a:p>
      </dgm:t>
    </dgm:pt>
    <dgm:pt modelId="{CA3F996E-514C-4C47-B6FA-38EA7ACBF41D}" type="parTrans" cxnId="{FE7DB315-08A4-4D3A-A6E5-A4B7157A9E30}">
      <dgm:prSet/>
      <dgm:spPr/>
      <dgm:t>
        <a:bodyPr/>
        <a:lstStyle/>
        <a:p>
          <a:endParaRPr lang="es-ES"/>
        </a:p>
      </dgm:t>
    </dgm:pt>
    <dgm:pt modelId="{0FD7C433-A9DF-42C7-BE13-C01BDE5C8C1F}" type="sibTrans" cxnId="{FE7DB315-08A4-4D3A-A6E5-A4B7157A9E30}">
      <dgm:prSet/>
      <dgm:spPr/>
      <dgm:t>
        <a:bodyPr/>
        <a:lstStyle/>
        <a:p>
          <a:endParaRPr lang="es-ES"/>
        </a:p>
      </dgm:t>
    </dgm:pt>
    <dgm:pt modelId="{6FA2687D-7647-4F64-A510-4C74D30E1DC1}">
      <dgm:prSet/>
      <dgm:spPr/>
      <dgm:t>
        <a:bodyPr/>
        <a:lstStyle/>
        <a:p>
          <a:r>
            <a:rPr lang="es-ES"/>
            <a:t>Mal pronóstico si no hay tratamiento</a:t>
          </a:r>
        </a:p>
      </dgm:t>
    </dgm:pt>
    <dgm:pt modelId="{12D04EEA-BFD0-4B19-83C5-4087F00D8270}" type="parTrans" cxnId="{EA513DAA-BDD0-4CCE-80E7-4A59718402F6}">
      <dgm:prSet/>
      <dgm:spPr/>
      <dgm:t>
        <a:bodyPr/>
        <a:lstStyle/>
        <a:p>
          <a:endParaRPr lang="es-ES"/>
        </a:p>
      </dgm:t>
    </dgm:pt>
    <dgm:pt modelId="{0A7907EB-A101-4247-8C57-18AE0107A1C5}" type="sibTrans" cxnId="{EA513DAA-BDD0-4CCE-80E7-4A59718402F6}">
      <dgm:prSet/>
      <dgm:spPr/>
      <dgm:t>
        <a:bodyPr/>
        <a:lstStyle/>
        <a:p>
          <a:endParaRPr lang="es-ES"/>
        </a:p>
      </dgm:t>
    </dgm:pt>
    <dgm:pt modelId="{33E39156-A2BE-41A8-AA32-92141469658A}">
      <dgm:prSet/>
      <dgm:spPr/>
      <dgm:t>
        <a:bodyPr/>
        <a:lstStyle/>
        <a:p>
          <a:r>
            <a:rPr lang="es-ES" dirty="0"/>
            <a:t>Tratamiento INDIVIDUALIZADO (multimodal ha demostrado ser el más eficaz). </a:t>
          </a:r>
        </a:p>
      </dgm:t>
    </dgm:pt>
    <dgm:pt modelId="{C63B5BF1-9DCA-4F55-84CB-B76CE36346DE}" type="parTrans" cxnId="{3C555D7D-613B-42CA-85F1-9F048F09D2F4}">
      <dgm:prSet/>
      <dgm:spPr/>
      <dgm:t>
        <a:bodyPr/>
        <a:lstStyle/>
        <a:p>
          <a:endParaRPr lang="es-ES"/>
        </a:p>
      </dgm:t>
    </dgm:pt>
    <dgm:pt modelId="{3510D035-FAD6-4EAD-B6D2-90FCE450C56C}" type="sibTrans" cxnId="{3C555D7D-613B-42CA-85F1-9F048F09D2F4}">
      <dgm:prSet/>
      <dgm:spPr/>
      <dgm:t>
        <a:bodyPr/>
        <a:lstStyle/>
        <a:p>
          <a:endParaRPr lang="es-ES"/>
        </a:p>
      </dgm:t>
    </dgm:pt>
    <dgm:pt modelId="{9CA4D70C-AB9F-4212-A638-5CA4FD401915}" type="pres">
      <dgm:prSet presAssocID="{E1795C65-E1E4-4C79-8C3E-46C8DE83D9BE}" presName="diagram" presStyleCnt="0">
        <dgm:presLayoutVars>
          <dgm:dir/>
          <dgm:resizeHandles val="exact"/>
        </dgm:presLayoutVars>
      </dgm:prSet>
      <dgm:spPr/>
    </dgm:pt>
    <dgm:pt modelId="{048D67F0-21A6-4B42-A318-7FFB8B70389A}" type="pres">
      <dgm:prSet presAssocID="{65A1DB47-A7E1-4B45-B9DD-1C6A0B1ADAA2}" presName="node" presStyleLbl="node1" presStyleIdx="0" presStyleCnt="4">
        <dgm:presLayoutVars>
          <dgm:bulletEnabled val="1"/>
        </dgm:presLayoutVars>
      </dgm:prSet>
      <dgm:spPr/>
    </dgm:pt>
    <dgm:pt modelId="{C5AA44B6-FB28-45D1-AA74-DB7A356D2501}" type="pres">
      <dgm:prSet presAssocID="{2AAB63D4-81B6-4484-9BFC-29C3DC2BB6AD}" presName="sibTrans" presStyleCnt="0"/>
      <dgm:spPr/>
    </dgm:pt>
    <dgm:pt modelId="{1F8D8734-3217-444D-AAC0-273883253150}" type="pres">
      <dgm:prSet presAssocID="{935E908B-631C-4EE2-83A4-6AF40BDB705A}" presName="node" presStyleLbl="node1" presStyleIdx="1" presStyleCnt="4">
        <dgm:presLayoutVars>
          <dgm:bulletEnabled val="1"/>
        </dgm:presLayoutVars>
      </dgm:prSet>
      <dgm:spPr/>
    </dgm:pt>
    <dgm:pt modelId="{65754716-5D9D-4436-8D28-7333A4B9570B}" type="pres">
      <dgm:prSet presAssocID="{0FD7C433-A9DF-42C7-BE13-C01BDE5C8C1F}" presName="sibTrans" presStyleCnt="0"/>
      <dgm:spPr/>
    </dgm:pt>
    <dgm:pt modelId="{74553F55-9E67-4758-9199-6719C2C4714A}" type="pres">
      <dgm:prSet presAssocID="{6FA2687D-7647-4F64-A510-4C74D30E1DC1}" presName="node" presStyleLbl="node1" presStyleIdx="2" presStyleCnt="4">
        <dgm:presLayoutVars>
          <dgm:bulletEnabled val="1"/>
        </dgm:presLayoutVars>
      </dgm:prSet>
      <dgm:spPr/>
    </dgm:pt>
    <dgm:pt modelId="{F226B95A-0F3D-467F-9D44-A0A64D4E4F0B}" type="pres">
      <dgm:prSet presAssocID="{0A7907EB-A101-4247-8C57-18AE0107A1C5}" presName="sibTrans" presStyleCnt="0"/>
      <dgm:spPr/>
    </dgm:pt>
    <dgm:pt modelId="{B04BC654-428E-4DD2-B0EF-E80C6E5E0CCC}" type="pres">
      <dgm:prSet presAssocID="{33E39156-A2BE-41A8-AA32-92141469658A}" presName="node" presStyleLbl="node1" presStyleIdx="3" presStyleCnt="4">
        <dgm:presLayoutVars>
          <dgm:bulletEnabled val="1"/>
        </dgm:presLayoutVars>
      </dgm:prSet>
      <dgm:spPr/>
    </dgm:pt>
  </dgm:ptLst>
  <dgm:cxnLst>
    <dgm:cxn modelId="{C3E4720A-786A-4E9A-9C3C-8D104D046787}" type="presOf" srcId="{E1795C65-E1E4-4C79-8C3E-46C8DE83D9BE}" destId="{9CA4D70C-AB9F-4212-A638-5CA4FD401915}" srcOrd="0" destOrd="0" presId="urn:microsoft.com/office/officeart/2005/8/layout/default"/>
    <dgm:cxn modelId="{FE7DB315-08A4-4D3A-A6E5-A4B7157A9E30}" srcId="{E1795C65-E1E4-4C79-8C3E-46C8DE83D9BE}" destId="{935E908B-631C-4EE2-83A4-6AF40BDB705A}" srcOrd="1" destOrd="0" parTransId="{CA3F996E-514C-4C47-B6FA-38EA7ACBF41D}" sibTransId="{0FD7C433-A9DF-42C7-BE13-C01BDE5C8C1F}"/>
    <dgm:cxn modelId="{718E5C2D-03E1-4CB1-A6C1-F6904756936A}" type="presOf" srcId="{33E39156-A2BE-41A8-AA32-92141469658A}" destId="{B04BC654-428E-4DD2-B0EF-E80C6E5E0CCC}" srcOrd="0" destOrd="0" presId="urn:microsoft.com/office/officeart/2005/8/layout/default"/>
    <dgm:cxn modelId="{3383A449-ECBB-4361-8EDE-B0ABA2497F10}" type="presOf" srcId="{6FA2687D-7647-4F64-A510-4C74D30E1DC1}" destId="{74553F55-9E67-4758-9199-6719C2C4714A}" srcOrd="0" destOrd="0" presId="urn:microsoft.com/office/officeart/2005/8/layout/default"/>
    <dgm:cxn modelId="{3C555D7D-613B-42CA-85F1-9F048F09D2F4}" srcId="{E1795C65-E1E4-4C79-8C3E-46C8DE83D9BE}" destId="{33E39156-A2BE-41A8-AA32-92141469658A}" srcOrd="3" destOrd="0" parTransId="{C63B5BF1-9DCA-4F55-84CB-B76CE36346DE}" sibTransId="{3510D035-FAD6-4EAD-B6D2-90FCE450C56C}"/>
    <dgm:cxn modelId="{B0FEA388-A4A9-4B5E-AEF5-094BCCA3DAEE}" type="presOf" srcId="{65A1DB47-A7E1-4B45-B9DD-1C6A0B1ADAA2}" destId="{048D67F0-21A6-4B42-A318-7FFB8B70389A}" srcOrd="0" destOrd="0" presId="urn:microsoft.com/office/officeart/2005/8/layout/default"/>
    <dgm:cxn modelId="{EA513DAA-BDD0-4CCE-80E7-4A59718402F6}" srcId="{E1795C65-E1E4-4C79-8C3E-46C8DE83D9BE}" destId="{6FA2687D-7647-4F64-A510-4C74D30E1DC1}" srcOrd="2" destOrd="0" parTransId="{12D04EEA-BFD0-4B19-83C5-4087F00D8270}" sibTransId="{0A7907EB-A101-4247-8C57-18AE0107A1C5}"/>
    <dgm:cxn modelId="{601207D1-5032-496E-8835-4C0C51F65B03}" type="presOf" srcId="{935E908B-631C-4EE2-83A4-6AF40BDB705A}" destId="{1F8D8734-3217-444D-AAC0-273883253150}" srcOrd="0" destOrd="0" presId="urn:microsoft.com/office/officeart/2005/8/layout/default"/>
    <dgm:cxn modelId="{02C871EA-01C4-47B0-B145-23934D3689E2}" srcId="{E1795C65-E1E4-4C79-8C3E-46C8DE83D9BE}" destId="{65A1DB47-A7E1-4B45-B9DD-1C6A0B1ADAA2}" srcOrd="0" destOrd="0" parTransId="{9565EC97-4A88-4F62-8A26-72450676FAEA}" sibTransId="{2AAB63D4-81B6-4484-9BFC-29C3DC2BB6AD}"/>
    <dgm:cxn modelId="{CA25D8BD-A07C-44EF-9174-CFD92F3E065C}" type="presParOf" srcId="{9CA4D70C-AB9F-4212-A638-5CA4FD401915}" destId="{048D67F0-21A6-4B42-A318-7FFB8B70389A}" srcOrd="0" destOrd="0" presId="urn:microsoft.com/office/officeart/2005/8/layout/default"/>
    <dgm:cxn modelId="{CB0FEAB4-6BF1-4A80-AFB9-4DBD8E27CC52}" type="presParOf" srcId="{9CA4D70C-AB9F-4212-A638-5CA4FD401915}" destId="{C5AA44B6-FB28-45D1-AA74-DB7A356D2501}" srcOrd="1" destOrd="0" presId="urn:microsoft.com/office/officeart/2005/8/layout/default"/>
    <dgm:cxn modelId="{B0A1F63A-905F-4736-84C7-EF572CEB312D}" type="presParOf" srcId="{9CA4D70C-AB9F-4212-A638-5CA4FD401915}" destId="{1F8D8734-3217-444D-AAC0-273883253150}" srcOrd="2" destOrd="0" presId="urn:microsoft.com/office/officeart/2005/8/layout/default"/>
    <dgm:cxn modelId="{11EC3754-44DA-4610-9A77-3C24586B97AB}" type="presParOf" srcId="{9CA4D70C-AB9F-4212-A638-5CA4FD401915}" destId="{65754716-5D9D-4436-8D28-7333A4B9570B}" srcOrd="3" destOrd="0" presId="urn:microsoft.com/office/officeart/2005/8/layout/default"/>
    <dgm:cxn modelId="{DD11CED6-D459-4811-8067-CD91AC087C09}" type="presParOf" srcId="{9CA4D70C-AB9F-4212-A638-5CA4FD401915}" destId="{74553F55-9E67-4758-9199-6719C2C4714A}" srcOrd="4" destOrd="0" presId="urn:microsoft.com/office/officeart/2005/8/layout/default"/>
    <dgm:cxn modelId="{C4920F75-9BAB-4529-BFEA-9EE9099385CC}" type="presParOf" srcId="{9CA4D70C-AB9F-4212-A638-5CA4FD401915}" destId="{F226B95A-0F3D-467F-9D44-A0A64D4E4F0B}" srcOrd="5" destOrd="0" presId="urn:microsoft.com/office/officeart/2005/8/layout/default"/>
    <dgm:cxn modelId="{794F722D-8A32-436D-A317-2526D0E96DE8}" type="presParOf" srcId="{9CA4D70C-AB9F-4212-A638-5CA4FD401915}" destId="{B04BC654-428E-4DD2-B0EF-E80C6E5E0CCC}"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24415E3C-4D7E-4559-A0AD-8F30D7BBCFE1}" type="doc">
      <dgm:prSet loTypeId="urn:microsoft.com/office/officeart/2008/layout/VerticalAccentList" loCatId="list" qsTypeId="urn:microsoft.com/office/officeart/2005/8/quickstyle/simple4" qsCatId="simple" csTypeId="urn:microsoft.com/office/officeart/2005/8/colors/colorful2" csCatId="colorful" phldr="1"/>
      <dgm:spPr/>
      <dgm:t>
        <a:bodyPr/>
        <a:lstStyle/>
        <a:p>
          <a:endParaRPr lang="es-ES"/>
        </a:p>
      </dgm:t>
    </dgm:pt>
    <dgm:pt modelId="{A5BB45D5-97A2-4E4F-93F9-88B944B62394}">
      <dgm:prSet phldrT="[Texto]"/>
      <dgm:spPr/>
      <dgm:t>
        <a:bodyPr/>
        <a:lstStyle/>
        <a:p>
          <a:r>
            <a:rPr lang="es-ES" b="1" i="0" dirty="0"/>
            <a:t>Primero </a:t>
          </a:r>
        </a:p>
      </dgm:t>
    </dgm:pt>
    <dgm:pt modelId="{B9EEC3FF-9DF9-4857-AE3B-71C7776EBEC5}" type="parTrans" cxnId="{16A3410C-EFB1-4E49-94F5-7D37D060B79E}">
      <dgm:prSet/>
      <dgm:spPr/>
      <dgm:t>
        <a:bodyPr/>
        <a:lstStyle/>
        <a:p>
          <a:endParaRPr lang="es-ES"/>
        </a:p>
      </dgm:t>
    </dgm:pt>
    <dgm:pt modelId="{4503A59B-1C68-4876-B262-A71DFF26AF2F}" type="sibTrans" cxnId="{16A3410C-EFB1-4E49-94F5-7D37D060B79E}">
      <dgm:prSet/>
      <dgm:spPr/>
      <dgm:t>
        <a:bodyPr/>
        <a:lstStyle/>
        <a:p>
          <a:endParaRPr lang="es-ES"/>
        </a:p>
      </dgm:t>
    </dgm:pt>
    <dgm:pt modelId="{02164AC2-9B3E-422D-9800-9925CBB6D6EC}">
      <dgm:prSet phldrT="[Texto]"/>
      <dgm:spPr/>
      <dgm:t>
        <a:bodyPr/>
        <a:lstStyle/>
        <a:p>
          <a:r>
            <a:rPr lang="es-ES" dirty="0"/>
            <a:t>Reposo y elevar el miembro afectado.</a:t>
          </a:r>
        </a:p>
      </dgm:t>
    </dgm:pt>
    <dgm:pt modelId="{E865452C-D0FE-4D0E-AC5E-F9D42188CAA9}" type="parTrans" cxnId="{E310394A-0C40-4453-90D7-112794573CE4}">
      <dgm:prSet/>
      <dgm:spPr/>
      <dgm:t>
        <a:bodyPr/>
        <a:lstStyle/>
        <a:p>
          <a:endParaRPr lang="es-ES"/>
        </a:p>
      </dgm:t>
    </dgm:pt>
    <dgm:pt modelId="{DE7F50DB-9232-43E9-9705-E248DC09D2DB}" type="sibTrans" cxnId="{E310394A-0C40-4453-90D7-112794573CE4}">
      <dgm:prSet/>
      <dgm:spPr/>
      <dgm:t>
        <a:bodyPr/>
        <a:lstStyle/>
        <a:p>
          <a:endParaRPr lang="es-ES"/>
        </a:p>
      </dgm:t>
    </dgm:pt>
    <dgm:pt modelId="{FC877E3F-DC7D-463C-ACC7-9406D450E064}">
      <dgm:prSet phldrT="[Texto]"/>
      <dgm:spPr/>
      <dgm:t>
        <a:bodyPr/>
        <a:lstStyle/>
        <a:p>
          <a:r>
            <a:rPr lang="es-ES" b="1" dirty="0"/>
            <a:t>Segundo</a:t>
          </a:r>
        </a:p>
      </dgm:t>
    </dgm:pt>
    <dgm:pt modelId="{BB8A5B6F-2F12-426D-93AD-00406241420F}" type="parTrans" cxnId="{03AE19B6-F878-4419-8E22-E46A8389DF75}">
      <dgm:prSet/>
      <dgm:spPr/>
      <dgm:t>
        <a:bodyPr/>
        <a:lstStyle/>
        <a:p>
          <a:endParaRPr lang="es-ES"/>
        </a:p>
      </dgm:t>
    </dgm:pt>
    <dgm:pt modelId="{A032564E-4A36-41E1-9604-0AD4B570540A}" type="sibTrans" cxnId="{03AE19B6-F878-4419-8E22-E46A8389DF75}">
      <dgm:prSet/>
      <dgm:spPr/>
      <dgm:t>
        <a:bodyPr/>
        <a:lstStyle/>
        <a:p>
          <a:endParaRPr lang="es-ES"/>
        </a:p>
      </dgm:t>
    </dgm:pt>
    <dgm:pt modelId="{EDA5726C-7743-45F3-BFBC-F59430C367E8}">
      <dgm:prSet phldrT="[Texto]"/>
      <dgm:spPr/>
      <dgm:t>
        <a:bodyPr/>
        <a:lstStyle/>
        <a:p>
          <a:r>
            <a:rPr lang="es-ES" dirty="0"/>
            <a:t>Aplicar frío local. </a:t>
          </a:r>
        </a:p>
      </dgm:t>
    </dgm:pt>
    <dgm:pt modelId="{8D9F0A64-7ACA-43F9-B54F-8B71B13D3058}" type="parTrans" cxnId="{2796DFF1-4C9F-40EC-BE2B-C736B35C5254}">
      <dgm:prSet/>
      <dgm:spPr/>
      <dgm:t>
        <a:bodyPr/>
        <a:lstStyle/>
        <a:p>
          <a:endParaRPr lang="es-ES"/>
        </a:p>
      </dgm:t>
    </dgm:pt>
    <dgm:pt modelId="{6D602761-6F99-43C4-8E90-BA8C1D013F8B}" type="sibTrans" cxnId="{2796DFF1-4C9F-40EC-BE2B-C736B35C5254}">
      <dgm:prSet/>
      <dgm:spPr/>
      <dgm:t>
        <a:bodyPr/>
        <a:lstStyle/>
        <a:p>
          <a:endParaRPr lang="es-ES"/>
        </a:p>
      </dgm:t>
    </dgm:pt>
    <dgm:pt modelId="{C62B4961-6727-4EE0-A9A2-0E799ED93AE3}">
      <dgm:prSet phldrT="[Texto]"/>
      <dgm:spPr/>
      <dgm:t>
        <a:bodyPr/>
        <a:lstStyle/>
        <a:p>
          <a:r>
            <a:rPr lang="es-ES" b="1" dirty="0"/>
            <a:t>Tercero</a:t>
          </a:r>
        </a:p>
      </dgm:t>
    </dgm:pt>
    <dgm:pt modelId="{30763EEA-A375-426C-9216-6FB5A320889E}" type="parTrans" cxnId="{664C4DC1-DA6F-4737-880D-A3C51DACD77D}">
      <dgm:prSet/>
      <dgm:spPr/>
      <dgm:t>
        <a:bodyPr/>
        <a:lstStyle/>
        <a:p>
          <a:endParaRPr lang="es-ES"/>
        </a:p>
      </dgm:t>
    </dgm:pt>
    <dgm:pt modelId="{A449B90D-28FD-4620-9167-E0C51C6A3255}" type="sibTrans" cxnId="{664C4DC1-DA6F-4737-880D-A3C51DACD77D}">
      <dgm:prSet/>
      <dgm:spPr/>
      <dgm:t>
        <a:bodyPr/>
        <a:lstStyle/>
        <a:p>
          <a:endParaRPr lang="es-ES"/>
        </a:p>
      </dgm:t>
    </dgm:pt>
    <dgm:pt modelId="{EFA3711C-B6E0-4BF9-A7EC-EE25BD0B91FC}">
      <dgm:prSet phldrT="[Texto]"/>
      <dgm:spPr/>
      <dgm:t>
        <a:bodyPr/>
        <a:lstStyle/>
        <a:p>
          <a:r>
            <a:rPr lang="es-ES" dirty="0"/>
            <a:t>Valoración de la lesión por personal</a:t>
          </a:r>
          <a:r>
            <a:rPr lang="es-ES_tradnl" dirty="0"/>
            <a:t> sanitario.</a:t>
          </a:r>
          <a:endParaRPr lang="es-ES" dirty="0"/>
        </a:p>
      </dgm:t>
    </dgm:pt>
    <dgm:pt modelId="{866F927B-3F22-4625-BEE3-B5B7108D56BD}" type="parTrans" cxnId="{BE83FFD9-B0DE-4384-96CF-251EF293185F}">
      <dgm:prSet/>
      <dgm:spPr/>
      <dgm:t>
        <a:bodyPr/>
        <a:lstStyle/>
        <a:p>
          <a:endParaRPr lang="es-ES"/>
        </a:p>
      </dgm:t>
    </dgm:pt>
    <dgm:pt modelId="{0192BB43-D84A-4427-BD8C-1C8374551B85}" type="sibTrans" cxnId="{BE83FFD9-B0DE-4384-96CF-251EF293185F}">
      <dgm:prSet/>
      <dgm:spPr/>
      <dgm:t>
        <a:bodyPr/>
        <a:lstStyle/>
        <a:p>
          <a:endParaRPr lang="es-ES"/>
        </a:p>
      </dgm:t>
    </dgm:pt>
    <dgm:pt modelId="{0D32096E-A76B-466C-A1BD-7755A257747F}" type="pres">
      <dgm:prSet presAssocID="{24415E3C-4D7E-4559-A0AD-8F30D7BBCFE1}" presName="Name0" presStyleCnt="0">
        <dgm:presLayoutVars>
          <dgm:chMax/>
          <dgm:chPref/>
          <dgm:dir/>
        </dgm:presLayoutVars>
      </dgm:prSet>
      <dgm:spPr/>
    </dgm:pt>
    <dgm:pt modelId="{493B454E-BDF8-4619-BEEA-CD19A0247D5D}" type="pres">
      <dgm:prSet presAssocID="{A5BB45D5-97A2-4E4F-93F9-88B944B62394}" presName="parenttextcomposite" presStyleCnt="0"/>
      <dgm:spPr/>
    </dgm:pt>
    <dgm:pt modelId="{55765443-D52C-4614-96B4-E908F7698024}" type="pres">
      <dgm:prSet presAssocID="{A5BB45D5-97A2-4E4F-93F9-88B944B62394}" presName="parenttext" presStyleLbl="revTx" presStyleIdx="0" presStyleCnt="3">
        <dgm:presLayoutVars>
          <dgm:chMax/>
          <dgm:chPref val="2"/>
          <dgm:bulletEnabled val="1"/>
        </dgm:presLayoutVars>
      </dgm:prSet>
      <dgm:spPr/>
    </dgm:pt>
    <dgm:pt modelId="{FDD72B91-6B1D-4DF0-84B2-CB237D7B64E0}" type="pres">
      <dgm:prSet presAssocID="{A5BB45D5-97A2-4E4F-93F9-88B944B62394}" presName="composite" presStyleCnt="0"/>
      <dgm:spPr/>
    </dgm:pt>
    <dgm:pt modelId="{57F471EC-2F0B-49D0-B3C7-7361DAF4F5E5}" type="pres">
      <dgm:prSet presAssocID="{A5BB45D5-97A2-4E4F-93F9-88B944B62394}" presName="chevron1" presStyleLbl="alignNode1" presStyleIdx="0" presStyleCnt="21" custLinFactNeighborX="1510" custLinFactNeighborY="-5030"/>
      <dgm:spPr/>
    </dgm:pt>
    <dgm:pt modelId="{15D9387D-4CC2-4BDB-893A-053EF7E50A59}" type="pres">
      <dgm:prSet presAssocID="{A5BB45D5-97A2-4E4F-93F9-88B944B62394}" presName="chevron2" presStyleLbl="alignNode1" presStyleIdx="1" presStyleCnt="21"/>
      <dgm:spPr/>
    </dgm:pt>
    <dgm:pt modelId="{F9A2A1CB-1F88-4CF2-8844-F7B064C67DBD}" type="pres">
      <dgm:prSet presAssocID="{A5BB45D5-97A2-4E4F-93F9-88B944B62394}" presName="chevron3" presStyleLbl="alignNode1" presStyleIdx="2" presStyleCnt="21"/>
      <dgm:spPr/>
    </dgm:pt>
    <dgm:pt modelId="{B4A00D00-3946-44A4-A229-1FEBDD31EC6B}" type="pres">
      <dgm:prSet presAssocID="{A5BB45D5-97A2-4E4F-93F9-88B944B62394}" presName="chevron4" presStyleLbl="alignNode1" presStyleIdx="3" presStyleCnt="21"/>
      <dgm:spPr/>
    </dgm:pt>
    <dgm:pt modelId="{C6FC758B-3E3D-41BC-91E6-B17575E290C1}" type="pres">
      <dgm:prSet presAssocID="{A5BB45D5-97A2-4E4F-93F9-88B944B62394}" presName="chevron5" presStyleLbl="alignNode1" presStyleIdx="4" presStyleCnt="21"/>
      <dgm:spPr/>
    </dgm:pt>
    <dgm:pt modelId="{8AF1C9C5-9F62-4F1E-B703-59E33CEF3B5C}" type="pres">
      <dgm:prSet presAssocID="{A5BB45D5-97A2-4E4F-93F9-88B944B62394}" presName="chevron6" presStyleLbl="alignNode1" presStyleIdx="5" presStyleCnt="21"/>
      <dgm:spPr/>
    </dgm:pt>
    <dgm:pt modelId="{433447A6-6A84-4C28-8748-49A796FE8B53}" type="pres">
      <dgm:prSet presAssocID="{A5BB45D5-97A2-4E4F-93F9-88B944B62394}" presName="chevron7" presStyleLbl="alignNode1" presStyleIdx="6" presStyleCnt="21"/>
      <dgm:spPr/>
    </dgm:pt>
    <dgm:pt modelId="{4F5F68BF-2AC0-4774-954A-867C8D7C17C3}" type="pres">
      <dgm:prSet presAssocID="{A5BB45D5-97A2-4E4F-93F9-88B944B62394}" presName="childtext" presStyleLbl="solidFgAcc1" presStyleIdx="0" presStyleCnt="3">
        <dgm:presLayoutVars>
          <dgm:chMax/>
          <dgm:chPref val="0"/>
          <dgm:bulletEnabled val="1"/>
        </dgm:presLayoutVars>
      </dgm:prSet>
      <dgm:spPr/>
    </dgm:pt>
    <dgm:pt modelId="{905D46B0-CCD3-4A53-99B0-12D3D9126A8C}" type="pres">
      <dgm:prSet presAssocID="{4503A59B-1C68-4876-B262-A71DFF26AF2F}" presName="sibTrans" presStyleCnt="0"/>
      <dgm:spPr/>
    </dgm:pt>
    <dgm:pt modelId="{28CA25D1-FA53-4B59-A618-62F358D0A774}" type="pres">
      <dgm:prSet presAssocID="{FC877E3F-DC7D-463C-ACC7-9406D450E064}" presName="parenttextcomposite" presStyleCnt="0"/>
      <dgm:spPr/>
    </dgm:pt>
    <dgm:pt modelId="{872C6DB5-D43D-4909-B723-250A1C7D09C9}" type="pres">
      <dgm:prSet presAssocID="{FC877E3F-DC7D-463C-ACC7-9406D450E064}" presName="parenttext" presStyleLbl="revTx" presStyleIdx="1" presStyleCnt="3">
        <dgm:presLayoutVars>
          <dgm:chMax/>
          <dgm:chPref val="2"/>
          <dgm:bulletEnabled val="1"/>
        </dgm:presLayoutVars>
      </dgm:prSet>
      <dgm:spPr/>
    </dgm:pt>
    <dgm:pt modelId="{0B991E45-C94E-4B74-9885-27E84D8AF63B}" type="pres">
      <dgm:prSet presAssocID="{FC877E3F-DC7D-463C-ACC7-9406D450E064}" presName="composite" presStyleCnt="0"/>
      <dgm:spPr/>
    </dgm:pt>
    <dgm:pt modelId="{DCB7523B-408E-410E-855B-EB09F1E322EB}" type="pres">
      <dgm:prSet presAssocID="{FC877E3F-DC7D-463C-ACC7-9406D450E064}" presName="chevron1" presStyleLbl="alignNode1" presStyleIdx="7" presStyleCnt="21"/>
      <dgm:spPr/>
    </dgm:pt>
    <dgm:pt modelId="{50EF544C-49BB-48F7-9C31-A18143D992D3}" type="pres">
      <dgm:prSet presAssocID="{FC877E3F-DC7D-463C-ACC7-9406D450E064}" presName="chevron2" presStyleLbl="alignNode1" presStyleIdx="8" presStyleCnt="21"/>
      <dgm:spPr/>
    </dgm:pt>
    <dgm:pt modelId="{E60AFF62-82B8-4A68-ACDB-51AF3CB77581}" type="pres">
      <dgm:prSet presAssocID="{FC877E3F-DC7D-463C-ACC7-9406D450E064}" presName="chevron3" presStyleLbl="alignNode1" presStyleIdx="9" presStyleCnt="21"/>
      <dgm:spPr/>
    </dgm:pt>
    <dgm:pt modelId="{1BAD685C-F0F1-4DFE-808A-1E2CFD853695}" type="pres">
      <dgm:prSet presAssocID="{FC877E3F-DC7D-463C-ACC7-9406D450E064}" presName="chevron4" presStyleLbl="alignNode1" presStyleIdx="10" presStyleCnt="21"/>
      <dgm:spPr/>
    </dgm:pt>
    <dgm:pt modelId="{9B069F9A-2B70-4FD1-A1F0-39D03CD020F2}" type="pres">
      <dgm:prSet presAssocID="{FC877E3F-DC7D-463C-ACC7-9406D450E064}" presName="chevron5" presStyleLbl="alignNode1" presStyleIdx="11" presStyleCnt="21"/>
      <dgm:spPr/>
    </dgm:pt>
    <dgm:pt modelId="{8A255265-96C8-4E48-ADBC-75ECDA687CBB}" type="pres">
      <dgm:prSet presAssocID="{FC877E3F-DC7D-463C-ACC7-9406D450E064}" presName="chevron6" presStyleLbl="alignNode1" presStyleIdx="12" presStyleCnt="21"/>
      <dgm:spPr/>
    </dgm:pt>
    <dgm:pt modelId="{9F1FAF42-35B4-4542-8D85-7F289BDD655D}" type="pres">
      <dgm:prSet presAssocID="{FC877E3F-DC7D-463C-ACC7-9406D450E064}" presName="chevron7" presStyleLbl="alignNode1" presStyleIdx="13" presStyleCnt="21"/>
      <dgm:spPr/>
    </dgm:pt>
    <dgm:pt modelId="{B63E9DE9-4BF1-47B3-AE73-82F71A087C6E}" type="pres">
      <dgm:prSet presAssocID="{FC877E3F-DC7D-463C-ACC7-9406D450E064}" presName="childtext" presStyleLbl="solidFgAcc1" presStyleIdx="1" presStyleCnt="3">
        <dgm:presLayoutVars>
          <dgm:chMax/>
          <dgm:chPref val="0"/>
          <dgm:bulletEnabled val="1"/>
        </dgm:presLayoutVars>
      </dgm:prSet>
      <dgm:spPr/>
    </dgm:pt>
    <dgm:pt modelId="{187F08B1-59C5-4971-B0EE-A549C3545E63}" type="pres">
      <dgm:prSet presAssocID="{A032564E-4A36-41E1-9604-0AD4B570540A}" presName="sibTrans" presStyleCnt="0"/>
      <dgm:spPr/>
    </dgm:pt>
    <dgm:pt modelId="{B2DD8B4C-61F4-41D4-80EE-3919B353CAA9}" type="pres">
      <dgm:prSet presAssocID="{C62B4961-6727-4EE0-A9A2-0E799ED93AE3}" presName="parenttextcomposite" presStyleCnt="0"/>
      <dgm:spPr/>
    </dgm:pt>
    <dgm:pt modelId="{2ADBB9E9-A8FC-40BA-8652-99EBD5776C22}" type="pres">
      <dgm:prSet presAssocID="{C62B4961-6727-4EE0-A9A2-0E799ED93AE3}" presName="parenttext" presStyleLbl="revTx" presStyleIdx="2" presStyleCnt="3">
        <dgm:presLayoutVars>
          <dgm:chMax/>
          <dgm:chPref val="2"/>
          <dgm:bulletEnabled val="1"/>
        </dgm:presLayoutVars>
      </dgm:prSet>
      <dgm:spPr/>
    </dgm:pt>
    <dgm:pt modelId="{FA0450E8-B0B6-4475-87E6-F4A8D60447ED}" type="pres">
      <dgm:prSet presAssocID="{C62B4961-6727-4EE0-A9A2-0E799ED93AE3}" presName="composite" presStyleCnt="0"/>
      <dgm:spPr/>
    </dgm:pt>
    <dgm:pt modelId="{65C6F669-166A-41D1-81C5-33F199F57BCE}" type="pres">
      <dgm:prSet presAssocID="{C62B4961-6727-4EE0-A9A2-0E799ED93AE3}" presName="chevron1" presStyleLbl="alignNode1" presStyleIdx="14" presStyleCnt="21"/>
      <dgm:spPr/>
    </dgm:pt>
    <dgm:pt modelId="{FF3E7B5C-DC6E-43E2-BE59-E48CB6027946}" type="pres">
      <dgm:prSet presAssocID="{C62B4961-6727-4EE0-A9A2-0E799ED93AE3}" presName="chevron2" presStyleLbl="alignNode1" presStyleIdx="15" presStyleCnt="21"/>
      <dgm:spPr/>
    </dgm:pt>
    <dgm:pt modelId="{6610512C-EF48-4D56-A31D-E38345FB4D11}" type="pres">
      <dgm:prSet presAssocID="{C62B4961-6727-4EE0-A9A2-0E799ED93AE3}" presName="chevron3" presStyleLbl="alignNode1" presStyleIdx="16" presStyleCnt="21"/>
      <dgm:spPr/>
    </dgm:pt>
    <dgm:pt modelId="{E4CA6DDD-B6ED-461B-995D-757956962E9E}" type="pres">
      <dgm:prSet presAssocID="{C62B4961-6727-4EE0-A9A2-0E799ED93AE3}" presName="chevron4" presStyleLbl="alignNode1" presStyleIdx="17" presStyleCnt="21"/>
      <dgm:spPr/>
    </dgm:pt>
    <dgm:pt modelId="{E641E4E9-E5C7-4ABE-945E-DD66D955CD96}" type="pres">
      <dgm:prSet presAssocID="{C62B4961-6727-4EE0-A9A2-0E799ED93AE3}" presName="chevron5" presStyleLbl="alignNode1" presStyleIdx="18" presStyleCnt="21"/>
      <dgm:spPr/>
    </dgm:pt>
    <dgm:pt modelId="{82FF508B-D6F8-40B3-B416-E969F99B4699}" type="pres">
      <dgm:prSet presAssocID="{C62B4961-6727-4EE0-A9A2-0E799ED93AE3}" presName="chevron6" presStyleLbl="alignNode1" presStyleIdx="19" presStyleCnt="21"/>
      <dgm:spPr/>
    </dgm:pt>
    <dgm:pt modelId="{9BDFB4C0-1CEB-4A84-AC68-DEC835614882}" type="pres">
      <dgm:prSet presAssocID="{C62B4961-6727-4EE0-A9A2-0E799ED93AE3}" presName="chevron7" presStyleLbl="alignNode1" presStyleIdx="20" presStyleCnt="21"/>
      <dgm:spPr/>
    </dgm:pt>
    <dgm:pt modelId="{69B0DA17-1033-40A3-908F-7CB42C00D47C}" type="pres">
      <dgm:prSet presAssocID="{C62B4961-6727-4EE0-A9A2-0E799ED93AE3}" presName="childtext" presStyleLbl="solidFgAcc1" presStyleIdx="2" presStyleCnt="3">
        <dgm:presLayoutVars>
          <dgm:chMax/>
          <dgm:chPref val="0"/>
          <dgm:bulletEnabled val="1"/>
        </dgm:presLayoutVars>
      </dgm:prSet>
      <dgm:spPr/>
    </dgm:pt>
  </dgm:ptLst>
  <dgm:cxnLst>
    <dgm:cxn modelId="{16A3410C-EFB1-4E49-94F5-7D37D060B79E}" srcId="{24415E3C-4D7E-4559-A0AD-8F30D7BBCFE1}" destId="{A5BB45D5-97A2-4E4F-93F9-88B944B62394}" srcOrd="0" destOrd="0" parTransId="{B9EEC3FF-9DF9-4857-AE3B-71C7776EBEC5}" sibTransId="{4503A59B-1C68-4876-B262-A71DFF26AF2F}"/>
    <dgm:cxn modelId="{8506CC2C-14DD-48F6-A148-7E17B1411432}" type="presOf" srcId="{EDA5726C-7743-45F3-BFBC-F59430C367E8}" destId="{B63E9DE9-4BF1-47B3-AE73-82F71A087C6E}" srcOrd="0" destOrd="0" presId="urn:microsoft.com/office/officeart/2008/layout/VerticalAccentList"/>
    <dgm:cxn modelId="{82EBCB3E-7F2F-4A37-A177-12E4D6CF9C23}" type="presOf" srcId="{FC877E3F-DC7D-463C-ACC7-9406D450E064}" destId="{872C6DB5-D43D-4909-B723-250A1C7D09C9}" srcOrd="0" destOrd="0" presId="urn:microsoft.com/office/officeart/2008/layout/VerticalAccentList"/>
    <dgm:cxn modelId="{109F1B64-C419-4264-9F4A-67E4E289E3D3}" type="presOf" srcId="{02164AC2-9B3E-422D-9800-9925CBB6D6EC}" destId="{4F5F68BF-2AC0-4774-954A-867C8D7C17C3}" srcOrd="0" destOrd="0" presId="urn:microsoft.com/office/officeart/2008/layout/VerticalAccentList"/>
    <dgm:cxn modelId="{E310394A-0C40-4453-90D7-112794573CE4}" srcId="{A5BB45D5-97A2-4E4F-93F9-88B944B62394}" destId="{02164AC2-9B3E-422D-9800-9925CBB6D6EC}" srcOrd="0" destOrd="0" parTransId="{E865452C-D0FE-4D0E-AC5E-F9D42188CAA9}" sibTransId="{DE7F50DB-9232-43E9-9705-E248DC09D2DB}"/>
    <dgm:cxn modelId="{26E84289-4C9C-4EE6-B92C-0524DD2D3C9E}" type="presOf" srcId="{24415E3C-4D7E-4559-A0AD-8F30D7BBCFE1}" destId="{0D32096E-A76B-466C-A1BD-7755A257747F}" srcOrd="0" destOrd="0" presId="urn:microsoft.com/office/officeart/2008/layout/VerticalAccentList"/>
    <dgm:cxn modelId="{B5A2C88F-5A1C-46C3-BEB9-DE9F5F272A72}" type="presOf" srcId="{C62B4961-6727-4EE0-A9A2-0E799ED93AE3}" destId="{2ADBB9E9-A8FC-40BA-8652-99EBD5776C22}" srcOrd="0" destOrd="0" presId="urn:microsoft.com/office/officeart/2008/layout/VerticalAccentList"/>
    <dgm:cxn modelId="{63AFE593-54F2-48EB-892D-26D4DFA4AFC9}" type="presOf" srcId="{EFA3711C-B6E0-4BF9-A7EC-EE25BD0B91FC}" destId="{69B0DA17-1033-40A3-908F-7CB42C00D47C}" srcOrd="0" destOrd="0" presId="urn:microsoft.com/office/officeart/2008/layout/VerticalAccentList"/>
    <dgm:cxn modelId="{03AE19B6-F878-4419-8E22-E46A8389DF75}" srcId="{24415E3C-4D7E-4559-A0AD-8F30D7BBCFE1}" destId="{FC877E3F-DC7D-463C-ACC7-9406D450E064}" srcOrd="1" destOrd="0" parTransId="{BB8A5B6F-2F12-426D-93AD-00406241420F}" sibTransId="{A032564E-4A36-41E1-9604-0AD4B570540A}"/>
    <dgm:cxn modelId="{664C4DC1-DA6F-4737-880D-A3C51DACD77D}" srcId="{24415E3C-4D7E-4559-A0AD-8F30D7BBCFE1}" destId="{C62B4961-6727-4EE0-A9A2-0E799ED93AE3}" srcOrd="2" destOrd="0" parTransId="{30763EEA-A375-426C-9216-6FB5A320889E}" sibTransId="{A449B90D-28FD-4620-9167-E0C51C6A3255}"/>
    <dgm:cxn modelId="{BE83FFD9-B0DE-4384-96CF-251EF293185F}" srcId="{C62B4961-6727-4EE0-A9A2-0E799ED93AE3}" destId="{EFA3711C-B6E0-4BF9-A7EC-EE25BD0B91FC}" srcOrd="0" destOrd="0" parTransId="{866F927B-3F22-4625-BEE3-B5B7108D56BD}" sibTransId="{0192BB43-D84A-4427-BD8C-1C8374551B85}"/>
    <dgm:cxn modelId="{8658DDDB-CDBB-485E-B8E5-A06FD1286B5B}" type="presOf" srcId="{A5BB45D5-97A2-4E4F-93F9-88B944B62394}" destId="{55765443-D52C-4614-96B4-E908F7698024}" srcOrd="0" destOrd="0" presId="urn:microsoft.com/office/officeart/2008/layout/VerticalAccentList"/>
    <dgm:cxn modelId="{2796DFF1-4C9F-40EC-BE2B-C736B35C5254}" srcId="{FC877E3F-DC7D-463C-ACC7-9406D450E064}" destId="{EDA5726C-7743-45F3-BFBC-F59430C367E8}" srcOrd="0" destOrd="0" parTransId="{8D9F0A64-7ACA-43F9-B54F-8B71B13D3058}" sibTransId="{6D602761-6F99-43C4-8E90-BA8C1D013F8B}"/>
    <dgm:cxn modelId="{6309A0B4-C4D9-48A7-9B54-57C9D11DA76E}" type="presParOf" srcId="{0D32096E-A76B-466C-A1BD-7755A257747F}" destId="{493B454E-BDF8-4619-BEEA-CD19A0247D5D}" srcOrd="0" destOrd="0" presId="urn:microsoft.com/office/officeart/2008/layout/VerticalAccentList"/>
    <dgm:cxn modelId="{29EFEBF6-B4B8-4C71-B267-187FBA0763EE}" type="presParOf" srcId="{493B454E-BDF8-4619-BEEA-CD19A0247D5D}" destId="{55765443-D52C-4614-96B4-E908F7698024}" srcOrd="0" destOrd="0" presId="urn:microsoft.com/office/officeart/2008/layout/VerticalAccentList"/>
    <dgm:cxn modelId="{B7F36A6C-4008-4B01-AA6F-DDDA3EAC674D}" type="presParOf" srcId="{0D32096E-A76B-466C-A1BD-7755A257747F}" destId="{FDD72B91-6B1D-4DF0-84B2-CB237D7B64E0}" srcOrd="1" destOrd="0" presId="urn:microsoft.com/office/officeart/2008/layout/VerticalAccentList"/>
    <dgm:cxn modelId="{DE14E0A1-C71A-42A4-8FF7-66E0A0DBB868}" type="presParOf" srcId="{FDD72B91-6B1D-4DF0-84B2-CB237D7B64E0}" destId="{57F471EC-2F0B-49D0-B3C7-7361DAF4F5E5}" srcOrd="0" destOrd="0" presId="urn:microsoft.com/office/officeart/2008/layout/VerticalAccentList"/>
    <dgm:cxn modelId="{9600DD05-320B-4EE3-9C2F-0F9BEDEC00DC}" type="presParOf" srcId="{FDD72B91-6B1D-4DF0-84B2-CB237D7B64E0}" destId="{15D9387D-4CC2-4BDB-893A-053EF7E50A59}" srcOrd="1" destOrd="0" presId="urn:microsoft.com/office/officeart/2008/layout/VerticalAccentList"/>
    <dgm:cxn modelId="{6E91CAAF-FB1C-4DFE-BB1B-58F1F83D8824}" type="presParOf" srcId="{FDD72B91-6B1D-4DF0-84B2-CB237D7B64E0}" destId="{F9A2A1CB-1F88-4CF2-8844-F7B064C67DBD}" srcOrd="2" destOrd="0" presId="urn:microsoft.com/office/officeart/2008/layout/VerticalAccentList"/>
    <dgm:cxn modelId="{05C8110E-43A1-4D03-9F66-48FAC12A72FE}" type="presParOf" srcId="{FDD72B91-6B1D-4DF0-84B2-CB237D7B64E0}" destId="{B4A00D00-3946-44A4-A229-1FEBDD31EC6B}" srcOrd="3" destOrd="0" presId="urn:microsoft.com/office/officeart/2008/layout/VerticalAccentList"/>
    <dgm:cxn modelId="{D5BBD3B7-0BED-43F3-A979-1F66D7E56085}" type="presParOf" srcId="{FDD72B91-6B1D-4DF0-84B2-CB237D7B64E0}" destId="{C6FC758B-3E3D-41BC-91E6-B17575E290C1}" srcOrd="4" destOrd="0" presId="urn:microsoft.com/office/officeart/2008/layout/VerticalAccentList"/>
    <dgm:cxn modelId="{6B77C93C-74A6-4E77-AC95-F9377E51B9A9}" type="presParOf" srcId="{FDD72B91-6B1D-4DF0-84B2-CB237D7B64E0}" destId="{8AF1C9C5-9F62-4F1E-B703-59E33CEF3B5C}" srcOrd="5" destOrd="0" presId="urn:microsoft.com/office/officeart/2008/layout/VerticalAccentList"/>
    <dgm:cxn modelId="{1915FB91-22A9-4E4A-8D88-93A7297A5DE4}" type="presParOf" srcId="{FDD72B91-6B1D-4DF0-84B2-CB237D7B64E0}" destId="{433447A6-6A84-4C28-8748-49A796FE8B53}" srcOrd="6" destOrd="0" presId="urn:microsoft.com/office/officeart/2008/layout/VerticalAccentList"/>
    <dgm:cxn modelId="{38961933-649D-45BF-A491-0676072362C9}" type="presParOf" srcId="{FDD72B91-6B1D-4DF0-84B2-CB237D7B64E0}" destId="{4F5F68BF-2AC0-4774-954A-867C8D7C17C3}" srcOrd="7" destOrd="0" presId="urn:microsoft.com/office/officeart/2008/layout/VerticalAccentList"/>
    <dgm:cxn modelId="{7579F465-9A98-431F-B2A3-4563B73D17F3}" type="presParOf" srcId="{0D32096E-A76B-466C-A1BD-7755A257747F}" destId="{905D46B0-CCD3-4A53-99B0-12D3D9126A8C}" srcOrd="2" destOrd="0" presId="urn:microsoft.com/office/officeart/2008/layout/VerticalAccentList"/>
    <dgm:cxn modelId="{CC4AD3DD-6E6E-440C-9B90-9830CE06C2B0}" type="presParOf" srcId="{0D32096E-A76B-466C-A1BD-7755A257747F}" destId="{28CA25D1-FA53-4B59-A618-62F358D0A774}" srcOrd="3" destOrd="0" presId="urn:microsoft.com/office/officeart/2008/layout/VerticalAccentList"/>
    <dgm:cxn modelId="{F0F7E34F-B5DD-4E89-A9EC-527EF9A61325}" type="presParOf" srcId="{28CA25D1-FA53-4B59-A618-62F358D0A774}" destId="{872C6DB5-D43D-4909-B723-250A1C7D09C9}" srcOrd="0" destOrd="0" presId="urn:microsoft.com/office/officeart/2008/layout/VerticalAccentList"/>
    <dgm:cxn modelId="{A542C532-72BF-4D23-A0A1-EA698787BD55}" type="presParOf" srcId="{0D32096E-A76B-466C-A1BD-7755A257747F}" destId="{0B991E45-C94E-4B74-9885-27E84D8AF63B}" srcOrd="4" destOrd="0" presId="urn:microsoft.com/office/officeart/2008/layout/VerticalAccentList"/>
    <dgm:cxn modelId="{FFE934D6-782D-4DC7-8085-FF1C548F708D}" type="presParOf" srcId="{0B991E45-C94E-4B74-9885-27E84D8AF63B}" destId="{DCB7523B-408E-410E-855B-EB09F1E322EB}" srcOrd="0" destOrd="0" presId="urn:microsoft.com/office/officeart/2008/layout/VerticalAccentList"/>
    <dgm:cxn modelId="{6CFA0F18-E3BB-4B17-B0EF-3C45C4F0C69C}" type="presParOf" srcId="{0B991E45-C94E-4B74-9885-27E84D8AF63B}" destId="{50EF544C-49BB-48F7-9C31-A18143D992D3}" srcOrd="1" destOrd="0" presId="urn:microsoft.com/office/officeart/2008/layout/VerticalAccentList"/>
    <dgm:cxn modelId="{A01377D2-9372-4A6E-8531-A7BBD35CF12C}" type="presParOf" srcId="{0B991E45-C94E-4B74-9885-27E84D8AF63B}" destId="{E60AFF62-82B8-4A68-ACDB-51AF3CB77581}" srcOrd="2" destOrd="0" presId="urn:microsoft.com/office/officeart/2008/layout/VerticalAccentList"/>
    <dgm:cxn modelId="{603656D3-9E85-48EE-B094-F63F5D941A25}" type="presParOf" srcId="{0B991E45-C94E-4B74-9885-27E84D8AF63B}" destId="{1BAD685C-F0F1-4DFE-808A-1E2CFD853695}" srcOrd="3" destOrd="0" presId="urn:microsoft.com/office/officeart/2008/layout/VerticalAccentList"/>
    <dgm:cxn modelId="{5DD06824-5701-4E92-8AF8-2C34FFC04B13}" type="presParOf" srcId="{0B991E45-C94E-4B74-9885-27E84D8AF63B}" destId="{9B069F9A-2B70-4FD1-A1F0-39D03CD020F2}" srcOrd="4" destOrd="0" presId="urn:microsoft.com/office/officeart/2008/layout/VerticalAccentList"/>
    <dgm:cxn modelId="{E2CABF32-8C18-41E6-BC92-25547C19120F}" type="presParOf" srcId="{0B991E45-C94E-4B74-9885-27E84D8AF63B}" destId="{8A255265-96C8-4E48-ADBC-75ECDA687CBB}" srcOrd="5" destOrd="0" presId="urn:microsoft.com/office/officeart/2008/layout/VerticalAccentList"/>
    <dgm:cxn modelId="{452D75D0-AB6F-4DA9-AC26-FF0A24938093}" type="presParOf" srcId="{0B991E45-C94E-4B74-9885-27E84D8AF63B}" destId="{9F1FAF42-35B4-4542-8D85-7F289BDD655D}" srcOrd="6" destOrd="0" presId="urn:microsoft.com/office/officeart/2008/layout/VerticalAccentList"/>
    <dgm:cxn modelId="{166C5630-B404-4F89-ACE5-511AAADB45EA}" type="presParOf" srcId="{0B991E45-C94E-4B74-9885-27E84D8AF63B}" destId="{B63E9DE9-4BF1-47B3-AE73-82F71A087C6E}" srcOrd="7" destOrd="0" presId="urn:microsoft.com/office/officeart/2008/layout/VerticalAccentList"/>
    <dgm:cxn modelId="{E6215573-5DA2-4E77-818D-C435320E0778}" type="presParOf" srcId="{0D32096E-A76B-466C-A1BD-7755A257747F}" destId="{187F08B1-59C5-4971-B0EE-A549C3545E63}" srcOrd="5" destOrd="0" presId="urn:microsoft.com/office/officeart/2008/layout/VerticalAccentList"/>
    <dgm:cxn modelId="{85710D9A-B8CF-4242-96A0-45A0F7A51264}" type="presParOf" srcId="{0D32096E-A76B-466C-A1BD-7755A257747F}" destId="{B2DD8B4C-61F4-41D4-80EE-3919B353CAA9}" srcOrd="6" destOrd="0" presId="urn:microsoft.com/office/officeart/2008/layout/VerticalAccentList"/>
    <dgm:cxn modelId="{E4E57A68-A56F-4B85-B31B-EF6D01712202}" type="presParOf" srcId="{B2DD8B4C-61F4-41D4-80EE-3919B353CAA9}" destId="{2ADBB9E9-A8FC-40BA-8652-99EBD5776C22}" srcOrd="0" destOrd="0" presId="urn:microsoft.com/office/officeart/2008/layout/VerticalAccentList"/>
    <dgm:cxn modelId="{1B6BC410-C158-4165-A605-FBE72A288FE8}" type="presParOf" srcId="{0D32096E-A76B-466C-A1BD-7755A257747F}" destId="{FA0450E8-B0B6-4475-87E6-F4A8D60447ED}" srcOrd="7" destOrd="0" presId="urn:microsoft.com/office/officeart/2008/layout/VerticalAccentList"/>
    <dgm:cxn modelId="{81A13B58-3F75-40D3-BEEE-EDDFB43A4CE7}" type="presParOf" srcId="{FA0450E8-B0B6-4475-87E6-F4A8D60447ED}" destId="{65C6F669-166A-41D1-81C5-33F199F57BCE}" srcOrd="0" destOrd="0" presId="urn:microsoft.com/office/officeart/2008/layout/VerticalAccentList"/>
    <dgm:cxn modelId="{8583151E-5724-4057-A22B-735179A745FA}" type="presParOf" srcId="{FA0450E8-B0B6-4475-87E6-F4A8D60447ED}" destId="{FF3E7B5C-DC6E-43E2-BE59-E48CB6027946}" srcOrd="1" destOrd="0" presId="urn:microsoft.com/office/officeart/2008/layout/VerticalAccentList"/>
    <dgm:cxn modelId="{DD1282BD-D34A-4D9D-849C-72820560E64C}" type="presParOf" srcId="{FA0450E8-B0B6-4475-87E6-F4A8D60447ED}" destId="{6610512C-EF48-4D56-A31D-E38345FB4D11}" srcOrd="2" destOrd="0" presId="urn:microsoft.com/office/officeart/2008/layout/VerticalAccentList"/>
    <dgm:cxn modelId="{CAFA3966-D803-4FFA-9883-A5608DE90B35}" type="presParOf" srcId="{FA0450E8-B0B6-4475-87E6-F4A8D60447ED}" destId="{E4CA6DDD-B6ED-461B-995D-757956962E9E}" srcOrd="3" destOrd="0" presId="urn:microsoft.com/office/officeart/2008/layout/VerticalAccentList"/>
    <dgm:cxn modelId="{1C45C897-8B28-4377-AD47-800096C6C7ED}" type="presParOf" srcId="{FA0450E8-B0B6-4475-87E6-F4A8D60447ED}" destId="{E641E4E9-E5C7-4ABE-945E-DD66D955CD96}" srcOrd="4" destOrd="0" presId="urn:microsoft.com/office/officeart/2008/layout/VerticalAccentList"/>
    <dgm:cxn modelId="{7AC8BF24-3204-4521-A0C1-78F693F9FE82}" type="presParOf" srcId="{FA0450E8-B0B6-4475-87E6-F4A8D60447ED}" destId="{82FF508B-D6F8-40B3-B416-E969F99B4699}" srcOrd="5" destOrd="0" presId="urn:microsoft.com/office/officeart/2008/layout/VerticalAccentList"/>
    <dgm:cxn modelId="{7D3A35E9-E12F-4E50-A9E2-5F778E2CFE61}" type="presParOf" srcId="{FA0450E8-B0B6-4475-87E6-F4A8D60447ED}" destId="{9BDFB4C0-1CEB-4A84-AC68-DEC835614882}" srcOrd="6" destOrd="0" presId="urn:microsoft.com/office/officeart/2008/layout/VerticalAccentList"/>
    <dgm:cxn modelId="{8575A4A0-5F42-47FF-ACF7-9A30DA1DED56}" type="presParOf" srcId="{FA0450E8-B0B6-4475-87E6-F4A8D60447ED}" destId="{69B0DA17-1033-40A3-908F-7CB42C00D47C}" srcOrd="7"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5E1FAE23-5B73-4492-B1E7-0ED15E51EA4D}" type="doc">
      <dgm:prSet loTypeId="urn:microsoft.com/office/officeart/2005/8/layout/vProcess5" loCatId="process" qsTypeId="urn:microsoft.com/office/officeart/2005/8/quickstyle/simple4" qsCatId="simple" csTypeId="urn:microsoft.com/office/officeart/2005/8/colors/colorful2" csCatId="colorful" phldr="1"/>
      <dgm:spPr/>
      <dgm:t>
        <a:bodyPr/>
        <a:lstStyle/>
        <a:p>
          <a:endParaRPr lang="es-ES"/>
        </a:p>
      </dgm:t>
    </dgm:pt>
    <dgm:pt modelId="{A70EF955-941D-42C1-B961-E08BE3FD4891}">
      <dgm:prSet phldrT="[Texto]" custT="1"/>
      <dgm:spPr/>
      <dgm:t>
        <a:bodyPr/>
        <a:lstStyle/>
        <a:p>
          <a:pPr algn="ctr"/>
          <a:r>
            <a:rPr lang="es-ES" sz="1800" b="1" dirty="0">
              <a:latin typeface="Arial" panose="020B0604020202020204" pitchFamily="34" charset="0"/>
              <a:cs typeface="Arial" panose="020B0604020202020204" pitchFamily="34" charset="0"/>
            </a:rPr>
            <a:t>Inmovilizar la articulación afectada tal y como se encuentre </a:t>
          </a:r>
        </a:p>
      </dgm:t>
    </dgm:pt>
    <dgm:pt modelId="{5A9071C6-4C71-460C-AD8E-0EDC131C315D}" type="parTrans" cxnId="{071DF021-563C-4545-9CF1-AE15F6673C64}">
      <dgm:prSet/>
      <dgm:spPr/>
      <dgm:t>
        <a:bodyPr/>
        <a:lstStyle/>
        <a:p>
          <a:pPr algn="ctr"/>
          <a:endParaRPr lang="es-ES" sz="2400" b="1">
            <a:latin typeface="Arial" panose="020B0604020202020204" pitchFamily="34" charset="0"/>
            <a:cs typeface="Arial" panose="020B0604020202020204" pitchFamily="34" charset="0"/>
          </a:endParaRPr>
        </a:p>
      </dgm:t>
    </dgm:pt>
    <dgm:pt modelId="{935CFC90-7260-450C-AB42-666A0E6DC7C0}" type="sibTrans" cxnId="{071DF021-563C-4545-9CF1-AE15F6673C64}">
      <dgm:prSet custT="1"/>
      <dgm:spPr/>
      <dgm:t>
        <a:bodyPr/>
        <a:lstStyle/>
        <a:p>
          <a:pPr algn="ctr"/>
          <a:endParaRPr lang="es-ES" sz="3200" b="1">
            <a:latin typeface="Arial" panose="020B0604020202020204" pitchFamily="34" charset="0"/>
            <a:cs typeface="Arial" panose="020B0604020202020204" pitchFamily="34" charset="0"/>
          </a:endParaRPr>
        </a:p>
      </dgm:t>
    </dgm:pt>
    <dgm:pt modelId="{17161E13-0095-4C2E-894D-2C90F36CDDC9}">
      <dgm:prSet phldrT="[Texto]" custT="1"/>
      <dgm:spPr/>
      <dgm:t>
        <a:bodyPr/>
        <a:lstStyle/>
        <a:p>
          <a:pPr algn="ctr"/>
          <a:r>
            <a:rPr lang="es-ES" sz="1800" b="1" dirty="0">
              <a:latin typeface="Arial" panose="020B0604020202020204" pitchFamily="34" charset="0"/>
              <a:cs typeface="Arial" panose="020B0604020202020204" pitchFamily="34" charset="0"/>
            </a:rPr>
            <a:t>Si consciente, elevar las piernas.</a:t>
          </a:r>
        </a:p>
      </dgm:t>
    </dgm:pt>
    <dgm:pt modelId="{2C4465AC-A49C-4F43-8D02-B24DAB8E6867}" type="parTrans" cxnId="{5DD69050-4A6B-47B1-813F-D3150477295E}">
      <dgm:prSet/>
      <dgm:spPr/>
      <dgm:t>
        <a:bodyPr/>
        <a:lstStyle/>
        <a:p>
          <a:pPr algn="ctr"/>
          <a:endParaRPr lang="es-ES" sz="2400" b="1">
            <a:latin typeface="Arial" panose="020B0604020202020204" pitchFamily="34" charset="0"/>
            <a:cs typeface="Arial" panose="020B0604020202020204" pitchFamily="34" charset="0"/>
          </a:endParaRPr>
        </a:p>
      </dgm:t>
    </dgm:pt>
    <dgm:pt modelId="{F8F969A6-12FC-439E-89AC-CF2C916F3DB2}" type="sibTrans" cxnId="{5DD69050-4A6B-47B1-813F-D3150477295E}">
      <dgm:prSet custT="1"/>
      <dgm:spPr/>
      <dgm:t>
        <a:bodyPr/>
        <a:lstStyle/>
        <a:p>
          <a:pPr algn="ctr"/>
          <a:endParaRPr lang="es-ES" sz="3200" b="1">
            <a:latin typeface="Arial" panose="020B0604020202020204" pitchFamily="34" charset="0"/>
            <a:cs typeface="Arial" panose="020B0604020202020204" pitchFamily="34" charset="0"/>
          </a:endParaRPr>
        </a:p>
      </dgm:t>
    </dgm:pt>
    <dgm:pt modelId="{FEE81740-69BE-4E8B-8E57-8D7B88C1B9FE}">
      <dgm:prSet phldrT="[Texto]" custT="1"/>
      <dgm:spPr/>
      <dgm:t>
        <a:bodyPr/>
        <a:lstStyle/>
        <a:p>
          <a:pPr algn="ctr"/>
          <a:r>
            <a:rPr lang="es-ES" sz="1800" b="1">
              <a:latin typeface="Arial" panose="020B0604020202020204" pitchFamily="34" charset="0"/>
              <a:cs typeface="Arial" panose="020B0604020202020204" pitchFamily="34" charset="0"/>
            </a:rPr>
            <a:t>Traslado a un centro sanitario</a:t>
          </a:r>
          <a:endParaRPr lang="es-ES" sz="1800" b="1" dirty="0">
            <a:latin typeface="Arial" panose="020B0604020202020204" pitchFamily="34" charset="0"/>
            <a:cs typeface="Arial" panose="020B0604020202020204" pitchFamily="34" charset="0"/>
          </a:endParaRPr>
        </a:p>
      </dgm:t>
    </dgm:pt>
    <dgm:pt modelId="{53445A68-DAD5-443F-8015-D75168CF1BAA}" type="parTrans" cxnId="{BC16A826-5995-4E7B-BF19-D165DF8947CF}">
      <dgm:prSet/>
      <dgm:spPr/>
      <dgm:t>
        <a:bodyPr/>
        <a:lstStyle/>
        <a:p>
          <a:pPr algn="ctr"/>
          <a:endParaRPr lang="es-ES" b="1"/>
        </a:p>
      </dgm:t>
    </dgm:pt>
    <dgm:pt modelId="{AAB68821-D3F8-4671-A657-0EF0DE28E365}" type="sibTrans" cxnId="{BC16A826-5995-4E7B-BF19-D165DF8947CF}">
      <dgm:prSet/>
      <dgm:spPr/>
      <dgm:t>
        <a:bodyPr/>
        <a:lstStyle/>
        <a:p>
          <a:pPr algn="ctr"/>
          <a:endParaRPr lang="es-ES" b="1"/>
        </a:p>
      </dgm:t>
    </dgm:pt>
    <dgm:pt modelId="{AEDE317B-FABF-4CE5-8EF6-10E072A9F2CF}" type="pres">
      <dgm:prSet presAssocID="{5E1FAE23-5B73-4492-B1E7-0ED15E51EA4D}" presName="outerComposite" presStyleCnt="0">
        <dgm:presLayoutVars>
          <dgm:chMax val="5"/>
          <dgm:dir/>
          <dgm:resizeHandles val="exact"/>
        </dgm:presLayoutVars>
      </dgm:prSet>
      <dgm:spPr/>
    </dgm:pt>
    <dgm:pt modelId="{07980E85-EAA0-4CAC-9078-83C81BD0F3D2}" type="pres">
      <dgm:prSet presAssocID="{5E1FAE23-5B73-4492-B1E7-0ED15E51EA4D}" presName="dummyMaxCanvas" presStyleCnt="0">
        <dgm:presLayoutVars/>
      </dgm:prSet>
      <dgm:spPr/>
    </dgm:pt>
    <dgm:pt modelId="{8F09E08C-8860-4F34-85C6-FA778D510C9B}" type="pres">
      <dgm:prSet presAssocID="{5E1FAE23-5B73-4492-B1E7-0ED15E51EA4D}" presName="ThreeNodes_1" presStyleLbl="node1" presStyleIdx="0" presStyleCnt="3" custScaleX="83692" custScaleY="67691">
        <dgm:presLayoutVars>
          <dgm:bulletEnabled val="1"/>
        </dgm:presLayoutVars>
      </dgm:prSet>
      <dgm:spPr/>
    </dgm:pt>
    <dgm:pt modelId="{43CC5B03-158F-488C-917A-AE712786B27B}" type="pres">
      <dgm:prSet presAssocID="{5E1FAE23-5B73-4492-B1E7-0ED15E51EA4D}" presName="ThreeNodes_2" presStyleLbl="node1" presStyleIdx="1" presStyleCnt="3" custScaleX="83692" custScaleY="67691">
        <dgm:presLayoutVars>
          <dgm:bulletEnabled val="1"/>
        </dgm:presLayoutVars>
      </dgm:prSet>
      <dgm:spPr/>
    </dgm:pt>
    <dgm:pt modelId="{2A9110DD-B13C-48D1-B179-4B8794308B99}" type="pres">
      <dgm:prSet presAssocID="{5E1FAE23-5B73-4492-B1E7-0ED15E51EA4D}" presName="ThreeNodes_3" presStyleLbl="node1" presStyleIdx="2" presStyleCnt="3" custScaleX="83692" custScaleY="67691">
        <dgm:presLayoutVars>
          <dgm:bulletEnabled val="1"/>
        </dgm:presLayoutVars>
      </dgm:prSet>
      <dgm:spPr/>
    </dgm:pt>
    <dgm:pt modelId="{49DBCE92-0C3E-4A43-8BE0-54B2CE299DC4}" type="pres">
      <dgm:prSet presAssocID="{5E1FAE23-5B73-4492-B1E7-0ED15E51EA4D}" presName="ThreeConn_1-2" presStyleLbl="fgAccFollowNode1" presStyleIdx="0" presStyleCnt="2" custLinFactNeighborX="-62943" custLinFactNeighborY="-6672">
        <dgm:presLayoutVars>
          <dgm:bulletEnabled val="1"/>
        </dgm:presLayoutVars>
      </dgm:prSet>
      <dgm:spPr/>
    </dgm:pt>
    <dgm:pt modelId="{56A75C9F-4073-4CA9-9BF8-439D919928D8}" type="pres">
      <dgm:prSet presAssocID="{5E1FAE23-5B73-4492-B1E7-0ED15E51EA4D}" presName="ThreeConn_2-3" presStyleLbl="fgAccFollowNode1" presStyleIdx="1" presStyleCnt="2" custLinFactNeighborX="-59622" custLinFactNeighborY="-4817">
        <dgm:presLayoutVars>
          <dgm:bulletEnabled val="1"/>
        </dgm:presLayoutVars>
      </dgm:prSet>
      <dgm:spPr/>
    </dgm:pt>
    <dgm:pt modelId="{3BE84EC2-F470-4649-9023-8140BEA300A6}" type="pres">
      <dgm:prSet presAssocID="{5E1FAE23-5B73-4492-B1E7-0ED15E51EA4D}" presName="ThreeNodes_1_text" presStyleLbl="node1" presStyleIdx="2" presStyleCnt="3">
        <dgm:presLayoutVars>
          <dgm:bulletEnabled val="1"/>
        </dgm:presLayoutVars>
      </dgm:prSet>
      <dgm:spPr/>
    </dgm:pt>
    <dgm:pt modelId="{E36AA20E-79CF-4C57-9558-CD305D048783}" type="pres">
      <dgm:prSet presAssocID="{5E1FAE23-5B73-4492-B1E7-0ED15E51EA4D}" presName="ThreeNodes_2_text" presStyleLbl="node1" presStyleIdx="2" presStyleCnt="3">
        <dgm:presLayoutVars>
          <dgm:bulletEnabled val="1"/>
        </dgm:presLayoutVars>
      </dgm:prSet>
      <dgm:spPr/>
    </dgm:pt>
    <dgm:pt modelId="{582978EB-FE74-45AF-A7F4-BEA33ECE2D38}" type="pres">
      <dgm:prSet presAssocID="{5E1FAE23-5B73-4492-B1E7-0ED15E51EA4D}" presName="ThreeNodes_3_text" presStyleLbl="node1" presStyleIdx="2" presStyleCnt="3">
        <dgm:presLayoutVars>
          <dgm:bulletEnabled val="1"/>
        </dgm:presLayoutVars>
      </dgm:prSet>
      <dgm:spPr/>
    </dgm:pt>
  </dgm:ptLst>
  <dgm:cxnLst>
    <dgm:cxn modelId="{7A0CF914-9549-48A2-BE8A-89463846D88B}" type="presOf" srcId="{A70EF955-941D-42C1-B961-E08BE3FD4891}" destId="{3BE84EC2-F470-4649-9023-8140BEA300A6}" srcOrd="1" destOrd="0" presId="urn:microsoft.com/office/officeart/2005/8/layout/vProcess5"/>
    <dgm:cxn modelId="{071DF021-563C-4545-9CF1-AE15F6673C64}" srcId="{5E1FAE23-5B73-4492-B1E7-0ED15E51EA4D}" destId="{A70EF955-941D-42C1-B961-E08BE3FD4891}" srcOrd="0" destOrd="0" parTransId="{5A9071C6-4C71-460C-AD8E-0EDC131C315D}" sibTransId="{935CFC90-7260-450C-AB42-666A0E6DC7C0}"/>
    <dgm:cxn modelId="{BC16A826-5995-4E7B-BF19-D165DF8947CF}" srcId="{5E1FAE23-5B73-4492-B1E7-0ED15E51EA4D}" destId="{FEE81740-69BE-4E8B-8E57-8D7B88C1B9FE}" srcOrd="2" destOrd="0" parTransId="{53445A68-DAD5-443F-8015-D75168CF1BAA}" sibTransId="{AAB68821-D3F8-4671-A657-0EF0DE28E365}"/>
    <dgm:cxn modelId="{5DD69050-4A6B-47B1-813F-D3150477295E}" srcId="{5E1FAE23-5B73-4492-B1E7-0ED15E51EA4D}" destId="{17161E13-0095-4C2E-894D-2C90F36CDDC9}" srcOrd="1" destOrd="0" parTransId="{2C4465AC-A49C-4F43-8D02-B24DAB8E6867}" sibTransId="{F8F969A6-12FC-439E-89AC-CF2C916F3DB2}"/>
    <dgm:cxn modelId="{4F554C76-6443-406B-8AB3-A63590225FCF}" type="presOf" srcId="{935CFC90-7260-450C-AB42-666A0E6DC7C0}" destId="{49DBCE92-0C3E-4A43-8BE0-54B2CE299DC4}" srcOrd="0" destOrd="0" presId="urn:microsoft.com/office/officeart/2005/8/layout/vProcess5"/>
    <dgm:cxn modelId="{47419D59-260B-4D84-A482-9354625BA827}" type="presOf" srcId="{A70EF955-941D-42C1-B961-E08BE3FD4891}" destId="{8F09E08C-8860-4F34-85C6-FA778D510C9B}" srcOrd="0" destOrd="0" presId="urn:microsoft.com/office/officeart/2005/8/layout/vProcess5"/>
    <dgm:cxn modelId="{987AA282-D251-457A-B234-7F3419401B02}" type="presOf" srcId="{17161E13-0095-4C2E-894D-2C90F36CDDC9}" destId="{43CC5B03-158F-488C-917A-AE712786B27B}" srcOrd="0" destOrd="0" presId="urn:microsoft.com/office/officeart/2005/8/layout/vProcess5"/>
    <dgm:cxn modelId="{B0357DAD-6921-4FE7-A941-C01269C3ED49}" type="presOf" srcId="{FEE81740-69BE-4E8B-8E57-8D7B88C1B9FE}" destId="{582978EB-FE74-45AF-A7F4-BEA33ECE2D38}" srcOrd="1" destOrd="0" presId="urn:microsoft.com/office/officeart/2005/8/layout/vProcess5"/>
    <dgm:cxn modelId="{1A06D8B5-DC2A-4BE6-87A1-5C85E86C801E}" type="presOf" srcId="{17161E13-0095-4C2E-894D-2C90F36CDDC9}" destId="{E36AA20E-79CF-4C57-9558-CD305D048783}" srcOrd="1" destOrd="0" presId="urn:microsoft.com/office/officeart/2005/8/layout/vProcess5"/>
    <dgm:cxn modelId="{4C0B4ED5-4040-478C-9AB8-5C51E01465C1}" type="presOf" srcId="{F8F969A6-12FC-439E-89AC-CF2C916F3DB2}" destId="{56A75C9F-4073-4CA9-9BF8-439D919928D8}" srcOrd="0" destOrd="0" presId="urn:microsoft.com/office/officeart/2005/8/layout/vProcess5"/>
    <dgm:cxn modelId="{B9AFC1DE-3E97-4149-94DF-BDBE70860455}" type="presOf" srcId="{5E1FAE23-5B73-4492-B1E7-0ED15E51EA4D}" destId="{AEDE317B-FABF-4CE5-8EF6-10E072A9F2CF}" srcOrd="0" destOrd="0" presId="urn:microsoft.com/office/officeart/2005/8/layout/vProcess5"/>
    <dgm:cxn modelId="{CB7AAEFF-1E4D-4B27-BF43-6B6789772E61}" type="presOf" srcId="{FEE81740-69BE-4E8B-8E57-8D7B88C1B9FE}" destId="{2A9110DD-B13C-48D1-B179-4B8794308B99}" srcOrd="0" destOrd="0" presId="urn:microsoft.com/office/officeart/2005/8/layout/vProcess5"/>
    <dgm:cxn modelId="{A3195BA0-53A9-4CCF-A136-626A10F5C097}" type="presParOf" srcId="{AEDE317B-FABF-4CE5-8EF6-10E072A9F2CF}" destId="{07980E85-EAA0-4CAC-9078-83C81BD0F3D2}" srcOrd="0" destOrd="0" presId="urn:microsoft.com/office/officeart/2005/8/layout/vProcess5"/>
    <dgm:cxn modelId="{BD06E675-BFB5-47B2-BD24-2D0C70BF1B0C}" type="presParOf" srcId="{AEDE317B-FABF-4CE5-8EF6-10E072A9F2CF}" destId="{8F09E08C-8860-4F34-85C6-FA778D510C9B}" srcOrd="1" destOrd="0" presId="urn:microsoft.com/office/officeart/2005/8/layout/vProcess5"/>
    <dgm:cxn modelId="{779008F1-E385-454A-BCF0-3E52B0002E71}" type="presParOf" srcId="{AEDE317B-FABF-4CE5-8EF6-10E072A9F2CF}" destId="{43CC5B03-158F-488C-917A-AE712786B27B}" srcOrd="2" destOrd="0" presId="urn:microsoft.com/office/officeart/2005/8/layout/vProcess5"/>
    <dgm:cxn modelId="{99B8ADE0-80C2-42B7-A508-67319645E64A}" type="presParOf" srcId="{AEDE317B-FABF-4CE5-8EF6-10E072A9F2CF}" destId="{2A9110DD-B13C-48D1-B179-4B8794308B99}" srcOrd="3" destOrd="0" presId="urn:microsoft.com/office/officeart/2005/8/layout/vProcess5"/>
    <dgm:cxn modelId="{048C6D8A-B629-410B-B846-133703E98285}" type="presParOf" srcId="{AEDE317B-FABF-4CE5-8EF6-10E072A9F2CF}" destId="{49DBCE92-0C3E-4A43-8BE0-54B2CE299DC4}" srcOrd="4" destOrd="0" presId="urn:microsoft.com/office/officeart/2005/8/layout/vProcess5"/>
    <dgm:cxn modelId="{6DC14A8D-99FF-46DD-90AF-9224CB3796D2}" type="presParOf" srcId="{AEDE317B-FABF-4CE5-8EF6-10E072A9F2CF}" destId="{56A75C9F-4073-4CA9-9BF8-439D919928D8}" srcOrd="5" destOrd="0" presId="urn:microsoft.com/office/officeart/2005/8/layout/vProcess5"/>
    <dgm:cxn modelId="{2B87173B-8C40-4B1A-8B7E-B159E70F3EDE}" type="presParOf" srcId="{AEDE317B-FABF-4CE5-8EF6-10E072A9F2CF}" destId="{3BE84EC2-F470-4649-9023-8140BEA300A6}" srcOrd="6" destOrd="0" presId="urn:microsoft.com/office/officeart/2005/8/layout/vProcess5"/>
    <dgm:cxn modelId="{5F8F2E2A-48DA-43F5-B963-BF7562548D07}" type="presParOf" srcId="{AEDE317B-FABF-4CE5-8EF6-10E072A9F2CF}" destId="{E36AA20E-79CF-4C57-9558-CD305D048783}" srcOrd="7" destOrd="0" presId="urn:microsoft.com/office/officeart/2005/8/layout/vProcess5"/>
    <dgm:cxn modelId="{474FDA5F-C302-4ED7-B9A7-E435A6FB6E0C}" type="presParOf" srcId="{AEDE317B-FABF-4CE5-8EF6-10E072A9F2CF}" destId="{582978EB-FE74-45AF-A7F4-BEA33ECE2D38}"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0F7CFF0-12F4-4C63-9F8F-2EAEEC65D5CD}" type="doc">
      <dgm:prSet loTypeId="urn:microsoft.com/office/officeart/2005/8/layout/hierarchy2" loCatId="hierarchy" qsTypeId="urn:microsoft.com/office/officeart/2005/8/quickstyle/simple1" qsCatId="simple" csTypeId="urn:microsoft.com/office/officeart/2005/8/colors/colorful4" csCatId="colorful"/>
      <dgm:spPr/>
      <dgm:t>
        <a:bodyPr/>
        <a:lstStyle/>
        <a:p>
          <a:endParaRPr lang="es-ES"/>
        </a:p>
      </dgm:t>
    </dgm:pt>
    <dgm:pt modelId="{B6C0EB49-F33F-4370-BEE4-599B518E3408}">
      <dgm:prSet/>
      <dgm:spPr/>
      <dgm:t>
        <a:bodyPr/>
        <a:lstStyle/>
        <a:p>
          <a:r>
            <a:rPr lang="es-ES" dirty="0"/>
            <a:t>Es el Trastorno Neuropsiquiátrico con </a:t>
          </a:r>
          <a:r>
            <a:rPr lang="es-ES" u="sng" dirty="0"/>
            <a:t>mayor incidencia </a:t>
          </a:r>
          <a:r>
            <a:rPr lang="es-ES" dirty="0"/>
            <a:t>en la </a:t>
          </a:r>
          <a:r>
            <a:rPr lang="es-ES" u="sng" dirty="0"/>
            <a:t>población infantil</a:t>
          </a:r>
          <a:r>
            <a:rPr lang="es-ES" dirty="0"/>
            <a:t>:</a:t>
          </a:r>
        </a:p>
      </dgm:t>
    </dgm:pt>
    <dgm:pt modelId="{0D38AD94-F46A-4ACA-8F0A-FC71167447A2}" type="parTrans" cxnId="{D9B08CB5-AFCD-436C-8A3F-F52FE1B74EFB}">
      <dgm:prSet/>
      <dgm:spPr/>
      <dgm:t>
        <a:bodyPr/>
        <a:lstStyle/>
        <a:p>
          <a:endParaRPr lang="es-ES"/>
        </a:p>
      </dgm:t>
    </dgm:pt>
    <dgm:pt modelId="{8AC7FAEE-BD1D-49B8-BA07-287CAD2D0C40}" type="sibTrans" cxnId="{D9B08CB5-AFCD-436C-8A3F-F52FE1B74EFB}">
      <dgm:prSet/>
      <dgm:spPr/>
      <dgm:t>
        <a:bodyPr/>
        <a:lstStyle/>
        <a:p>
          <a:endParaRPr lang="es-ES"/>
        </a:p>
      </dgm:t>
    </dgm:pt>
    <dgm:pt modelId="{E660BB28-E1A6-4238-8B24-F3A27E6652E3}">
      <dgm:prSet/>
      <dgm:spPr/>
      <dgm:t>
        <a:bodyPr/>
        <a:lstStyle/>
        <a:p>
          <a:r>
            <a:rPr lang="es-ES" b="1" dirty="0"/>
            <a:t>6-10% de los niños en edad escolar</a:t>
          </a:r>
          <a:r>
            <a:rPr lang="es-ES" dirty="0"/>
            <a:t>  (uno por clase).</a:t>
          </a:r>
        </a:p>
      </dgm:t>
    </dgm:pt>
    <dgm:pt modelId="{C6B5397F-E0F4-462E-A6A8-760B5C9CF031}" type="parTrans" cxnId="{0134765F-3B83-4FCD-A258-7E1084A399C5}">
      <dgm:prSet/>
      <dgm:spPr/>
      <dgm:t>
        <a:bodyPr/>
        <a:lstStyle/>
        <a:p>
          <a:endParaRPr lang="es-ES"/>
        </a:p>
      </dgm:t>
    </dgm:pt>
    <dgm:pt modelId="{A16F4514-23DC-49E2-8E1B-24311EFA61AD}" type="sibTrans" cxnId="{0134765F-3B83-4FCD-A258-7E1084A399C5}">
      <dgm:prSet/>
      <dgm:spPr/>
      <dgm:t>
        <a:bodyPr/>
        <a:lstStyle/>
        <a:p>
          <a:endParaRPr lang="es-ES"/>
        </a:p>
      </dgm:t>
    </dgm:pt>
    <dgm:pt modelId="{33F1E7D4-08C4-42C0-9653-2E1057F156A9}">
      <dgm:prSet/>
      <dgm:spPr/>
      <dgm:t>
        <a:bodyPr/>
        <a:lstStyle/>
        <a:p>
          <a:r>
            <a:rPr lang="es-ES" dirty="0"/>
            <a:t>90 niños con TDAH en una consulta de 1500 cartillas (Taylor,1993).		</a:t>
          </a:r>
        </a:p>
      </dgm:t>
    </dgm:pt>
    <dgm:pt modelId="{C771EC80-64AF-4CBA-9EE0-B27D04AC3B3C}" type="parTrans" cxnId="{76D30D45-71A3-45E1-B7B1-4ADC794F9689}">
      <dgm:prSet/>
      <dgm:spPr/>
      <dgm:t>
        <a:bodyPr/>
        <a:lstStyle/>
        <a:p>
          <a:endParaRPr lang="es-ES"/>
        </a:p>
      </dgm:t>
    </dgm:pt>
    <dgm:pt modelId="{3FFD7054-AB0B-40A6-8E3C-D8F7851C1DB5}" type="sibTrans" cxnId="{76D30D45-71A3-45E1-B7B1-4ADC794F9689}">
      <dgm:prSet/>
      <dgm:spPr/>
      <dgm:t>
        <a:bodyPr/>
        <a:lstStyle/>
        <a:p>
          <a:endParaRPr lang="es-ES"/>
        </a:p>
      </dgm:t>
    </dgm:pt>
    <dgm:pt modelId="{0B7D4CAF-F0D4-446B-A6C2-4794F0268CB6}">
      <dgm:prSet/>
      <dgm:spPr/>
      <dgm:t>
        <a:bodyPr/>
        <a:lstStyle/>
        <a:p>
          <a:r>
            <a:rPr lang="en-US" dirty="0" err="1"/>
            <a:t>Alrededor</a:t>
          </a:r>
          <a:r>
            <a:rPr lang="en-US" dirty="0"/>
            <a:t> del 70% </a:t>
          </a:r>
          <a:r>
            <a:rPr lang="en-US" dirty="0" err="1"/>
            <a:t>presentan</a:t>
          </a:r>
          <a:r>
            <a:rPr lang="en-US" dirty="0"/>
            <a:t> , al </a:t>
          </a:r>
          <a:r>
            <a:rPr lang="en-US" dirty="0" err="1"/>
            <a:t>menos</a:t>
          </a:r>
          <a:r>
            <a:rPr lang="en-US" dirty="0"/>
            <a:t>, </a:t>
          </a:r>
          <a:r>
            <a:rPr lang="en-US" dirty="0" err="1"/>
            <a:t>otro</a:t>
          </a:r>
          <a:r>
            <a:rPr lang="en-US" dirty="0"/>
            <a:t> </a:t>
          </a:r>
          <a:r>
            <a:rPr lang="en-US" dirty="0" err="1"/>
            <a:t>trastorno</a:t>
          </a:r>
          <a:r>
            <a:rPr lang="en-US" dirty="0"/>
            <a:t> </a:t>
          </a:r>
          <a:r>
            <a:rPr lang="en-US" dirty="0" err="1"/>
            <a:t>asociado</a:t>
          </a:r>
          <a:r>
            <a:rPr lang="en-US" dirty="0"/>
            <a:t>.</a:t>
          </a:r>
          <a:endParaRPr lang="es-ES" dirty="0"/>
        </a:p>
      </dgm:t>
    </dgm:pt>
    <dgm:pt modelId="{EFF34C49-E951-40B2-B0E2-E7695ACB4E00}" type="parTrans" cxnId="{69F80AD5-0E01-4905-AC05-21113470BEC6}">
      <dgm:prSet/>
      <dgm:spPr/>
      <dgm:t>
        <a:bodyPr/>
        <a:lstStyle/>
        <a:p>
          <a:endParaRPr lang="es-ES"/>
        </a:p>
      </dgm:t>
    </dgm:pt>
    <dgm:pt modelId="{0307B4D7-227C-42F3-9216-1872600BD164}" type="sibTrans" cxnId="{69F80AD5-0E01-4905-AC05-21113470BEC6}">
      <dgm:prSet/>
      <dgm:spPr/>
      <dgm:t>
        <a:bodyPr/>
        <a:lstStyle/>
        <a:p>
          <a:endParaRPr lang="es-ES"/>
        </a:p>
      </dgm:t>
    </dgm:pt>
    <dgm:pt modelId="{20A4A1AC-73D6-4867-86AF-C2B8099984C5}" type="pres">
      <dgm:prSet presAssocID="{E0F7CFF0-12F4-4C63-9F8F-2EAEEC65D5CD}" presName="diagram" presStyleCnt="0">
        <dgm:presLayoutVars>
          <dgm:chPref val="1"/>
          <dgm:dir/>
          <dgm:animOne val="branch"/>
          <dgm:animLvl val="lvl"/>
          <dgm:resizeHandles val="exact"/>
        </dgm:presLayoutVars>
      </dgm:prSet>
      <dgm:spPr/>
    </dgm:pt>
    <dgm:pt modelId="{EF1AE2EC-80B9-41DB-BC44-FE7DE3ED2D28}" type="pres">
      <dgm:prSet presAssocID="{B6C0EB49-F33F-4370-BEE4-599B518E3408}" presName="root1" presStyleCnt="0"/>
      <dgm:spPr/>
    </dgm:pt>
    <dgm:pt modelId="{0070942C-000D-4581-B720-EA19F3A4DA8E}" type="pres">
      <dgm:prSet presAssocID="{B6C0EB49-F33F-4370-BEE4-599B518E3408}" presName="LevelOneTextNode" presStyleLbl="node0" presStyleIdx="0" presStyleCnt="2">
        <dgm:presLayoutVars>
          <dgm:chPref val="3"/>
        </dgm:presLayoutVars>
      </dgm:prSet>
      <dgm:spPr/>
    </dgm:pt>
    <dgm:pt modelId="{8B2FA3B6-68A2-4D41-9CC7-5EE81EBA9DD2}" type="pres">
      <dgm:prSet presAssocID="{B6C0EB49-F33F-4370-BEE4-599B518E3408}" presName="level2hierChild" presStyleCnt="0"/>
      <dgm:spPr/>
    </dgm:pt>
    <dgm:pt modelId="{17314FEF-6C6D-4B6A-A600-7E6EE4CD0AAC}" type="pres">
      <dgm:prSet presAssocID="{C6B5397F-E0F4-462E-A6A8-760B5C9CF031}" presName="conn2-1" presStyleLbl="parChTrans1D2" presStyleIdx="0" presStyleCnt="2"/>
      <dgm:spPr/>
    </dgm:pt>
    <dgm:pt modelId="{A14C049E-26FD-4A63-8505-BCD37460337D}" type="pres">
      <dgm:prSet presAssocID="{C6B5397F-E0F4-462E-A6A8-760B5C9CF031}" presName="connTx" presStyleLbl="parChTrans1D2" presStyleIdx="0" presStyleCnt="2"/>
      <dgm:spPr/>
    </dgm:pt>
    <dgm:pt modelId="{80C0282A-D4B7-46B4-B2BB-AE93CD2BC629}" type="pres">
      <dgm:prSet presAssocID="{E660BB28-E1A6-4238-8B24-F3A27E6652E3}" presName="root2" presStyleCnt="0"/>
      <dgm:spPr/>
    </dgm:pt>
    <dgm:pt modelId="{37286983-01DF-4DE4-BFEE-772AD6F78240}" type="pres">
      <dgm:prSet presAssocID="{E660BB28-E1A6-4238-8B24-F3A27E6652E3}" presName="LevelTwoTextNode" presStyleLbl="node2" presStyleIdx="0" presStyleCnt="2">
        <dgm:presLayoutVars>
          <dgm:chPref val="3"/>
        </dgm:presLayoutVars>
      </dgm:prSet>
      <dgm:spPr/>
    </dgm:pt>
    <dgm:pt modelId="{FE9087B1-3032-4260-95B6-DFD7F6197BB4}" type="pres">
      <dgm:prSet presAssocID="{E660BB28-E1A6-4238-8B24-F3A27E6652E3}" presName="level3hierChild" presStyleCnt="0"/>
      <dgm:spPr/>
    </dgm:pt>
    <dgm:pt modelId="{5BD70EB7-E71D-4376-AD82-9B9A3A6B48B7}" type="pres">
      <dgm:prSet presAssocID="{C771EC80-64AF-4CBA-9EE0-B27D04AC3B3C}" presName="conn2-1" presStyleLbl="parChTrans1D2" presStyleIdx="1" presStyleCnt="2"/>
      <dgm:spPr/>
    </dgm:pt>
    <dgm:pt modelId="{B42D83B0-4D44-409F-88EE-0043BCEF619D}" type="pres">
      <dgm:prSet presAssocID="{C771EC80-64AF-4CBA-9EE0-B27D04AC3B3C}" presName="connTx" presStyleLbl="parChTrans1D2" presStyleIdx="1" presStyleCnt="2"/>
      <dgm:spPr/>
    </dgm:pt>
    <dgm:pt modelId="{D9DBEFDD-2B6D-416A-98F0-EFE3176B7AE5}" type="pres">
      <dgm:prSet presAssocID="{33F1E7D4-08C4-42C0-9653-2E1057F156A9}" presName="root2" presStyleCnt="0"/>
      <dgm:spPr/>
    </dgm:pt>
    <dgm:pt modelId="{D0B2A564-E04B-4DC8-B03E-58031F8C020B}" type="pres">
      <dgm:prSet presAssocID="{33F1E7D4-08C4-42C0-9653-2E1057F156A9}" presName="LevelTwoTextNode" presStyleLbl="node2" presStyleIdx="1" presStyleCnt="2">
        <dgm:presLayoutVars>
          <dgm:chPref val="3"/>
        </dgm:presLayoutVars>
      </dgm:prSet>
      <dgm:spPr/>
    </dgm:pt>
    <dgm:pt modelId="{758B5158-0308-4BF7-BCDC-279EEB231CDB}" type="pres">
      <dgm:prSet presAssocID="{33F1E7D4-08C4-42C0-9653-2E1057F156A9}" presName="level3hierChild" presStyleCnt="0"/>
      <dgm:spPr/>
    </dgm:pt>
    <dgm:pt modelId="{A303CA2C-1499-47B1-894E-26B668CF9AD1}" type="pres">
      <dgm:prSet presAssocID="{0B7D4CAF-F0D4-446B-A6C2-4794F0268CB6}" presName="root1" presStyleCnt="0"/>
      <dgm:spPr/>
    </dgm:pt>
    <dgm:pt modelId="{F2AD9D45-BDD6-481E-9CE1-5CD3169A4B0B}" type="pres">
      <dgm:prSet presAssocID="{0B7D4CAF-F0D4-446B-A6C2-4794F0268CB6}" presName="LevelOneTextNode" presStyleLbl="node0" presStyleIdx="1" presStyleCnt="2">
        <dgm:presLayoutVars>
          <dgm:chPref val="3"/>
        </dgm:presLayoutVars>
      </dgm:prSet>
      <dgm:spPr/>
    </dgm:pt>
    <dgm:pt modelId="{02B7F3F1-7D60-4292-A29C-46CAE53C3661}" type="pres">
      <dgm:prSet presAssocID="{0B7D4CAF-F0D4-446B-A6C2-4794F0268CB6}" presName="level2hierChild" presStyleCnt="0"/>
      <dgm:spPr/>
    </dgm:pt>
  </dgm:ptLst>
  <dgm:cxnLst>
    <dgm:cxn modelId="{7B9E1905-866B-4323-8508-8C08F5402B7C}" type="presOf" srcId="{E0F7CFF0-12F4-4C63-9F8F-2EAEEC65D5CD}" destId="{20A4A1AC-73D6-4867-86AF-C2B8099984C5}" srcOrd="0" destOrd="0" presId="urn:microsoft.com/office/officeart/2005/8/layout/hierarchy2"/>
    <dgm:cxn modelId="{F712B93A-31DF-495D-BB55-C8D01BB51FB2}" type="presOf" srcId="{E660BB28-E1A6-4238-8B24-F3A27E6652E3}" destId="{37286983-01DF-4DE4-BFEE-772AD6F78240}" srcOrd="0" destOrd="0" presId="urn:microsoft.com/office/officeart/2005/8/layout/hierarchy2"/>
    <dgm:cxn modelId="{BA4A5C3D-6C3A-4CC4-B708-8A38EFA40B9A}" type="presOf" srcId="{C771EC80-64AF-4CBA-9EE0-B27D04AC3B3C}" destId="{B42D83B0-4D44-409F-88EE-0043BCEF619D}" srcOrd="1" destOrd="0" presId="urn:microsoft.com/office/officeart/2005/8/layout/hierarchy2"/>
    <dgm:cxn modelId="{DE9ABD40-7D25-4B5F-8F86-3D5AF93D6DCA}" type="presOf" srcId="{0B7D4CAF-F0D4-446B-A6C2-4794F0268CB6}" destId="{F2AD9D45-BDD6-481E-9CE1-5CD3169A4B0B}" srcOrd="0" destOrd="0" presId="urn:microsoft.com/office/officeart/2005/8/layout/hierarchy2"/>
    <dgm:cxn modelId="{0134765F-3B83-4FCD-A258-7E1084A399C5}" srcId="{B6C0EB49-F33F-4370-BEE4-599B518E3408}" destId="{E660BB28-E1A6-4238-8B24-F3A27E6652E3}" srcOrd="0" destOrd="0" parTransId="{C6B5397F-E0F4-462E-A6A8-760B5C9CF031}" sibTransId="{A16F4514-23DC-49E2-8E1B-24311EFA61AD}"/>
    <dgm:cxn modelId="{76D30D45-71A3-45E1-B7B1-4ADC794F9689}" srcId="{B6C0EB49-F33F-4370-BEE4-599B518E3408}" destId="{33F1E7D4-08C4-42C0-9653-2E1057F156A9}" srcOrd="1" destOrd="0" parTransId="{C771EC80-64AF-4CBA-9EE0-B27D04AC3B3C}" sibTransId="{3FFD7054-AB0B-40A6-8E3C-D8F7851C1DB5}"/>
    <dgm:cxn modelId="{066FD867-4241-484A-AAD8-CE0178AA60F7}" type="presOf" srcId="{C771EC80-64AF-4CBA-9EE0-B27D04AC3B3C}" destId="{5BD70EB7-E71D-4376-AD82-9B9A3A6B48B7}" srcOrd="0" destOrd="0" presId="urn:microsoft.com/office/officeart/2005/8/layout/hierarchy2"/>
    <dgm:cxn modelId="{0EB8F94C-6DB4-459C-8E1F-B6DAC3C6A4C6}" type="presOf" srcId="{33F1E7D4-08C4-42C0-9653-2E1057F156A9}" destId="{D0B2A564-E04B-4DC8-B03E-58031F8C020B}" srcOrd="0" destOrd="0" presId="urn:microsoft.com/office/officeart/2005/8/layout/hierarchy2"/>
    <dgm:cxn modelId="{46174DA7-C8BB-4BA2-86E8-DD7D31515883}" type="presOf" srcId="{C6B5397F-E0F4-462E-A6A8-760B5C9CF031}" destId="{A14C049E-26FD-4A63-8505-BCD37460337D}" srcOrd="1" destOrd="0" presId="urn:microsoft.com/office/officeart/2005/8/layout/hierarchy2"/>
    <dgm:cxn modelId="{56F7F8AD-EC10-48A4-95F7-C643AE562C68}" type="presOf" srcId="{B6C0EB49-F33F-4370-BEE4-599B518E3408}" destId="{0070942C-000D-4581-B720-EA19F3A4DA8E}" srcOrd="0" destOrd="0" presId="urn:microsoft.com/office/officeart/2005/8/layout/hierarchy2"/>
    <dgm:cxn modelId="{D9B08CB5-AFCD-436C-8A3F-F52FE1B74EFB}" srcId="{E0F7CFF0-12F4-4C63-9F8F-2EAEEC65D5CD}" destId="{B6C0EB49-F33F-4370-BEE4-599B518E3408}" srcOrd="0" destOrd="0" parTransId="{0D38AD94-F46A-4ACA-8F0A-FC71167447A2}" sibTransId="{8AC7FAEE-BD1D-49B8-BA07-287CAD2D0C40}"/>
    <dgm:cxn modelId="{69F80AD5-0E01-4905-AC05-21113470BEC6}" srcId="{E0F7CFF0-12F4-4C63-9F8F-2EAEEC65D5CD}" destId="{0B7D4CAF-F0D4-446B-A6C2-4794F0268CB6}" srcOrd="1" destOrd="0" parTransId="{EFF34C49-E951-40B2-B0E2-E7695ACB4E00}" sibTransId="{0307B4D7-227C-42F3-9216-1872600BD164}"/>
    <dgm:cxn modelId="{3716CFDF-7841-4C08-9006-C1465E243B41}" type="presOf" srcId="{C6B5397F-E0F4-462E-A6A8-760B5C9CF031}" destId="{17314FEF-6C6D-4B6A-A600-7E6EE4CD0AAC}" srcOrd="0" destOrd="0" presId="urn:microsoft.com/office/officeart/2005/8/layout/hierarchy2"/>
    <dgm:cxn modelId="{674EB447-C943-4703-A7D0-C1CFC1AD32E1}" type="presParOf" srcId="{20A4A1AC-73D6-4867-86AF-C2B8099984C5}" destId="{EF1AE2EC-80B9-41DB-BC44-FE7DE3ED2D28}" srcOrd="0" destOrd="0" presId="urn:microsoft.com/office/officeart/2005/8/layout/hierarchy2"/>
    <dgm:cxn modelId="{EFAE3E30-BA90-479B-AA4A-74DDED3C4A79}" type="presParOf" srcId="{EF1AE2EC-80B9-41DB-BC44-FE7DE3ED2D28}" destId="{0070942C-000D-4581-B720-EA19F3A4DA8E}" srcOrd="0" destOrd="0" presId="urn:microsoft.com/office/officeart/2005/8/layout/hierarchy2"/>
    <dgm:cxn modelId="{B0F114C0-EA93-45F4-845E-1987772E8467}" type="presParOf" srcId="{EF1AE2EC-80B9-41DB-BC44-FE7DE3ED2D28}" destId="{8B2FA3B6-68A2-4D41-9CC7-5EE81EBA9DD2}" srcOrd="1" destOrd="0" presId="urn:microsoft.com/office/officeart/2005/8/layout/hierarchy2"/>
    <dgm:cxn modelId="{A7D00BE3-F6B7-40AF-8DB0-7FD8813A2850}" type="presParOf" srcId="{8B2FA3B6-68A2-4D41-9CC7-5EE81EBA9DD2}" destId="{17314FEF-6C6D-4B6A-A600-7E6EE4CD0AAC}" srcOrd="0" destOrd="0" presId="urn:microsoft.com/office/officeart/2005/8/layout/hierarchy2"/>
    <dgm:cxn modelId="{0C5BF28F-ED9D-46CC-92D8-6D697C73EC45}" type="presParOf" srcId="{17314FEF-6C6D-4B6A-A600-7E6EE4CD0AAC}" destId="{A14C049E-26FD-4A63-8505-BCD37460337D}" srcOrd="0" destOrd="0" presId="urn:microsoft.com/office/officeart/2005/8/layout/hierarchy2"/>
    <dgm:cxn modelId="{97C28642-10CD-4529-8E3A-D676DD13C561}" type="presParOf" srcId="{8B2FA3B6-68A2-4D41-9CC7-5EE81EBA9DD2}" destId="{80C0282A-D4B7-46B4-B2BB-AE93CD2BC629}" srcOrd="1" destOrd="0" presId="urn:microsoft.com/office/officeart/2005/8/layout/hierarchy2"/>
    <dgm:cxn modelId="{8C3CF348-9EA2-417C-80C1-0A58FF74A4BC}" type="presParOf" srcId="{80C0282A-D4B7-46B4-B2BB-AE93CD2BC629}" destId="{37286983-01DF-4DE4-BFEE-772AD6F78240}" srcOrd="0" destOrd="0" presId="urn:microsoft.com/office/officeart/2005/8/layout/hierarchy2"/>
    <dgm:cxn modelId="{7E8E8982-77ED-41DD-90C1-D0FEDC7D92E5}" type="presParOf" srcId="{80C0282A-D4B7-46B4-B2BB-AE93CD2BC629}" destId="{FE9087B1-3032-4260-95B6-DFD7F6197BB4}" srcOrd="1" destOrd="0" presId="urn:microsoft.com/office/officeart/2005/8/layout/hierarchy2"/>
    <dgm:cxn modelId="{85796051-FF14-4A71-B314-6F801088DEB8}" type="presParOf" srcId="{8B2FA3B6-68A2-4D41-9CC7-5EE81EBA9DD2}" destId="{5BD70EB7-E71D-4376-AD82-9B9A3A6B48B7}" srcOrd="2" destOrd="0" presId="urn:microsoft.com/office/officeart/2005/8/layout/hierarchy2"/>
    <dgm:cxn modelId="{43F750FB-9BAC-4E1D-884C-25A02731B5B8}" type="presParOf" srcId="{5BD70EB7-E71D-4376-AD82-9B9A3A6B48B7}" destId="{B42D83B0-4D44-409F-88EE-0043BCEF619D}" srcOrd="0" destOrd="0" presId="urn:microsoft.com/office/officeart/2005/8/layout/hierarchy2"/>
    <dgm:cxn modelId="{9B08911B-4D80-4FEA-9621-01D99DB30C67}" type="presParOf" srcId="{8B2FA3B6-68A2-4D41-9CC7-5EE81EBA9DD2}" destId="{D9DBEFDD-2B6D-416A-98F0-EFE3176B7AE5}" srcOrd="3" destOrd="0" presId="urn:microsoft.com/office/officeart/2005/8/layout/hierarchy2"/>
    <dgm:cxn modelId="{9FE2AA3B-6FB1-4C55-9B2D-05C25B5A11B6}" type="presParOf" srcId="{D9DBEFDD-2B6D-416A-98F0-EFE3176B7AE5}" destId="{D0B2A564-E04B-4DC8-B03E-58031F8C020B}" srcOrd="0" destOrd="0" presId="urn:microsoft.com/office/officeart/2005/8/layout/hierarchy2"/>
    <dgm:cxn modelId="{3F55924D-303F-4505-A6A5-A6AA57BD5DE6}" type="presParOf" srcId="{D9DBEFDD-2B6D-416A-98F0-EFE3176B7AE5}" destId="{758B5158-0308-4BF7-BCDC-279EEB231CDB}" srcOrd="1" destOrd="0" presId="urn:microsoft.com/office/officeart/2005/8/layout/hierarchy2"/>
    <dgm:cxn modelId="{D16A986D-3DD3-472E-8A29-5F35DE4B8FC7}" type="presParOf" srcId="{20A4A1AC-73D6-4867-86AF-C2B8099984C5}" destId="{A303CA2C-1499-47B1-894E-26B668CF9AD1}" srcOrd="1" destOrd="0" presId="urn:microsoft.com/office/officeart/2005/8/layout/hierarchy2"/>
    <dgm:cxn modelId="{0A227347-7263-421C-9BE8-00B57AE10517}" type="presParOf" srcId="{A303CA2C-1499-47B1-894E-26B668CF9AD1}" destId="{F2AD9D45-BDD6-481E-9CE1-5CD3169A4B0B}" srcOrd="0" destOrd="0" presId="urn:microsoft.com/office/officeart/2005/8/layout/hierarchy2"/>
    <dgm:cxn modelId="{5E98B73C-C503-42F0-AFD6-62A7D3BB6AA4}" type="presParOf" srcId="{A303CA2C-1499-47B1-894E-26B668CF9AD1}" destId="{02B7F3F1-7D60-4292-A29C-46CAE53C3661}"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9ED027-0A11-408B-92D3-74A2F1EE5C44}">
      <dsp:nvSpPr>
        <dsp:cNvPr id="0" name=""/>
        <dsp:cNvSpPr/>
      </dsp:nvSpPr>
      <dsp:spPr>
        <a:xfrm>
          <a:off x="0" y="2865"/>
          <a:ext cx="9191677"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EDCECE9-E0B9-45DB-99D2-62BA39213F94}">
      <dsp:nvSpPr>
        <dsp:cNvPr id="0" name=""/>
        <dsp:cNvSpPr/>
      </dsp:nvSpPr>
      <dsp:spPr>
        <a:xfrm>
          <a:off x="0" y="2865"/>
          <a:ext cx="9191677" cy="533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a:t>Objetivos</a:t>
          </a:r>
        </a:p>
      </dsp:txBody>
      <dsp:txXfrm>
        <a:off x="0" y="2865"/>
        <a:ext cx="9191677" cy="533065"/>
      </dsp:txXfrm>
    </dsp:sp>
    <dsp:sp modelId="{B05DAEDB-A074-4C47-846E-2534695894D0}">
      <dsp:nvSpPr>
        <dsp:cNvPr id="0" name=""/>
        <dsp:cNvSpPr/>
      </dsp:nvSpPr>
      <dsp:spPr>
        <a:xfrm>
          <a:off x="0" y="535931"/>
          <a:ext cx="9191677"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BA07937-5A38-443B-AA63-7E1FA2AA54AB}">
      <dsp:nvSpPr>
        <dsp:cNvPr id="0" name=""/>
        <dsp:cNvSpPr/>
      </dsp:nvSpPr>
      <dsp:spPr>
        <a:xfrm>
          <a:off x="0" y="535931"/>
          <a:ext cx="9191677" cy="533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a:t>Introducción</a:t>
          </a:r>
        </a:p>
      </dsp:txBody>
      <dsp:txXfrm>
        <a:off x="0" y="535931"/>
        <a:ext cx="9191677" cy="533065"/>
      </dsp:txXfrm>
    </dsp:sp>
    <dsp:sp modelId="{7A62323D-D5E5-49F0-8F61-69553A9147BE}">
      <dsp:nvSpPr>
        <dsp:cNvPr id="0" name=""/>
        <dsp:cNvSpPr/>
      </dsp:nvSpPr>
      <dsp:spPr>
        <a:xfrm>
          <a:off x="0" y="1068997"/>
          <a:ext cx="9191677"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2BBAC25-6368-4F86-9773-330157D02E72}">
      <dsp:nvSpPr>
        <dsp:cNvPr id="0" name=""/>
        <dsp:cNvSpPr/>
      </dsp:nvSpPr>
      <dsp:spPr>
        <a:xfrm>
          <a:off x="0" y="1068997"/>
          <a:ext cx="9191677" cy="533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t>Epidemiología </a:t>
          </a:r>
        </a:p>
      </dsp:txBody>
      <dsp:txXfrm>
        <a:off x="0" y="1068997"/>
        <a:ext cx="9191677" cy="533065"/>
      </dsp:txXfrm>
    </dsp:sp>
    <dsp:sp modelId="{CB753969-7FDA-445D-80C2-C30EDC00CC21}">
      <dsp:nvSpPr>
        <dsp:cNvPr id="0" name=""/>
        <dsp:cNvSpPr/>
      </dsp:nvSpPr>
      <dsp:spPr>
        <a:xfrm>
          <a:off x="0" y="1602063"/>
          <a:ext cx="9191677"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1AD2713-1152-4983-A2A3-0557B14D4468}">
      <dsp:nvSpPr>
        <dsp:cNvPr id="0" name=""/>
        <dsp:cNvSpPr/>
      </dsp:nvSpPr>
      <dsp:spPr>
        <a:xfrm>
          <a:off x="0" y="1602063"/>
          <a:ext cx="9191677" cy="533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t>Etiología y fisiopatología</a:t>
          </a:r>
        </a:p>
      </dsp:txBody>
      <dsp:txXfrm>
        <a:off x="0" y="1602063"/>
        <a:ext cx="9191677" cy="533065"/>
      </dsp:txXfrm>
    </dsp:sp>
    <dsp:sp modelId="{A6D39B42-CFDE-4A86-96D8-077C16159E11}">
      <dsp:nvSpPr>
        <dsp:cNvPr id="0" name=""/>
        <dsp:cNvSpPr/>
      </dsp:nvSpPr>
      <dsp:spPr>
        <a:xfrm>
          <a:off x="0" y="2135129"/>
          <a:ext cx="9191677"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53C6EC9-76B5-4988-BBAA-D2611FE00FB4}">
      <dsp:nvSpPr>
        <dsp:cNvPr id="0" name=""/>
        <dsp:cNvSpPr/>
      </dsp:nvSpPr>
      <dsp:spPr>
        <a:xfrm>
          <a:off x="0" y="2135129"/>
          <a:ext cx="9191677" cy="533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a:t>Manifestaciones clínicas: síntomas</a:t>
          </a:r>
        </a:p>
      </dsp:txBody>
      <dsp:txXfrm>
        <a:off x="0" y="2135129"/>
        <a:ext cx="9191677" cy="533065"/>
      </dsp:txXfrm>
    </dsp:sp>
    <dsp:sp modelId="{4BCED883-C55B-4A19-93E4-ECDFD83E33DA}">
      <dsp:nvSpPr>
        <dsp:cNvPr id="0" name=""/>
        <dsp:cNvSpPr/>
      </dsp:nvSpPr>
      <dsp:spPr>
        <a:xfrm>
          <a:off x="0" y="2668195"/>
          <a:ext cx="9191677"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42154339-5FFE-4B50-B22F-56ADA91023A9}">
      <dsp:nvSpPr>
        <dsp:cNvPr id="0" name=""/>
        <dsp:cNvSpPr/>
      </dsp:nvSpPr>
      <dsp:spPr>
        <a:xfrm>
          <a:off x="0" y="2668195"/>
          <a:ext cx="9191677" cy="533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a:t>Presentaciones y/o Subtipos del TDAH</a:t>
          </a:r>
        </a:p>
      </dsp:txBody>
      <dsp:txXfrm>
        <a:off x="0" y="2668195"/>
        <a:ext cx="9191677" cy="533065"/>
      </dsp:txXfrm>
    </dsp:sp>
    <dsp:sp modelId="{1A2C8F55-A813-4763-B9DC-28A54D1B35A5}">
      <dsp:nvSpPr>
        <dsp:cNvPr id="0" name=""/>
        <dsp:cNvSpPr/>
      </dsp:nvSpPr>
      <dsp:spPr>
        <a:xfrm>
          <a:off x="0" y="3201260"/>
          <a:ext cx="9191677"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8A1F2263-4643-44AF-9048-B2072EB9A142}">
      <dsp:nvSpPr>
        <dsp:cNvPr id="0" name=""/>
        <dsp:cNvSpPr/>
      </dsp:nvSpPr>
      <dsp:spPr>
        <a:xfrm>
          <a:off x="0" y="3201260"/>
          <a:ext cx="9191677" cy="533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t>Diagnóstico y Evaluación clínica</a:t>
          </a:r>
        </a:p>
      </dsp:txBody>
      <dsp:txXfrm>
        <a:off x="0" y="3201260"/>
        <a:ext cx="9191677" cy="533065"/>
      </dsp:txXfrm>
    </dsp:sp>
    <dsp:sp modelId="{9B467155-D570-4F6A-BD29-744822DFAC43}">
      <dsp:nvSpPr>
        <dsp:cNvPr id="0" name=""/>
        <dsp:cNvSpPr/>
      </dsp:nvSpPr>
      <dsp:spPr>
        <a:xfrm>
          <a:off x="0" y="3734326"/>
          <a:ext cx="9191677"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D2042C9-65AD-4E14-A8F9-3CB1324497A7}">
      <dsp:nvSpPr>
        <dsp:cNvPr id="0" name=""/>
        <dsp:cNvSpPr/>
      </dsp:nvSpPr>
      <dsp:spPr>
        <a:xfrm>
          <a:off x="0" y="3734326"/>
          <a:ext cx="9191677" cy="533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a:t>Diagnóstico Diferencial </a:t>
          </a:r>
        </a:p>
      </dsp:txBody>
      <dsp:txXfrm>
        <a:off x="0" y="3734326"/>
        <a:ext cx="9191677" cy="533065"/>
      </dsp:txXfrm>
    </dsp:sp>
    <dsp:sp modelId="{3C9E45E7-F872-4B13-B571-4D5B3AE8D61C}">
      <dsp:nvSpPr>
        <dsp:cNvPr id="0" name=""/>
        <dsp:cNvSpPr/>
      </dsp:nvSpPr>
      <dsp:spPr>
        <a:xfrm>
          <a:off x="0" y="4267392"/>
          <a:ext cx="9191677"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729A551-64C7-491E-B720-41DF32C44F3D}">
      <dsp:nvSpPr>
        <dsp:cNvPr id="0" name=""/>
        <dsp:cNvSpPr/>
      </dsp:nvSpPr>
      <dsp:spPr>
        <a:xfrm>
          <a:off x="0" y="4267392"/>
          <a:ext cx="9191677" cy="533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a:t>Comorbilidades</a:t>
          </a:r>
        </a:p>
      </dsp:txBody>
      <dsp:txXfrm>
        <a:off x="0" y="4267392"/>
        <a:ext cx="9191677" cy="533065"/>
      </dsp:txXfrm>
    </dsp:sp>
    <dsp:sp modelId="{7EA6D342-5046-4BE9-B939-36A984CC75BA}">
      <dsp:nvSpPr>
        <dsp:cNvPr id="0" name=""/>
        <dsp:cNvSpPr/>
      </dsp:nvSpPr>
      <dsp:spPr>
        <a:xfrm>
          <a:off x="0" y="4800458"/>
          <a:ext cx="9191677"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7BDA5CC-8A83-4B8A-9DC3-EC8A7A97465E}">
      <dsp:nvSpPr>
        <dsp:cNvPr id="0" name=""/>
        <dsp:cNvSpPr/>
      </dsp:nvSpPr>
      <dsp:spPr>
        <a:xfrm>
          <a:off x="0" y="4800458"/>
          <a:ext cx="9191677" cy="533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a:t>Tratamiento</a:t>
          </a:r>
        </a:p>
      </dsp:txBody>
      <dsp:txXfrm>
        <a:off x="0" y="4800458"/>
        <a:ext cx="9191677" cy="533065"/>
      </dsp:txXfrm>
    </dsp:sp>
    <dsp:sp modelId="{CE864D1F-8A44-4CC1-ABC8-49E41A093719}">
      <dsp:nvSpPr>
        <dsp:cNvPr id="0" name=""/>
        <dsp:cNvSpPr/>
      </dsp:nvSpPr>
      <dsp:spPr>
        <a:xfrm>
          <a:off x="0" y="5333524"/>
          <a:ext cx="9191677"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4D4531F2-F4F7-4B75-BFA9-77C6F6C35F7A}">
      <dsp:nvSpPr>
        <dsp:cNvPr id="0" name=""/>
        <dsp:cNvSpPr/>
      </dsp:nvSpPr>
      <dsp:spPr>
        <a:xfrm>
          <a:off x="0" y="5333524"/>
          <a:ext cx="9191677" cy="533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t>Conclusiones</a:t>
          </a:r>
        </a:p>
      </dsp:txBody>
      <dsp:txXfrm>
        <a:off x="0" y="5333524"/>
        <a:ext cx="9191677" cy="53306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92210-5B09-4E51-B0D7-F61F07B2B3AD}">
      <dsp:nvSpPr>
        <dsp:cNvPr id="0" name=""/>
        <dsp:cNvSpPr/>
      </dsp:nvSpPr>
      <dsp:spPr>
        <a:xfrm>
          <a:off x="0" y="259904"/>
          <a:ext cx="9775483" cy="1497563"/>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ES" sz="2700" kern="1200"/>
            <a:t>La incidencia  es mayor en niños que en niñas (4:1).</a:t>
          </a:r>
        </a:p>
      </dsp:txBody>
      <dsp:txXfrm>
        <a:off x="73105" y="333009"/>
        <a:ext cx="9629273" cy="1351353"/>
      </dsp:txXfrm>
    </dsp:sp>
    <dsp:sp modelId="{27604C3F-EDE1-4F64-94AD-D432FFFB8EE9}">
      <dsp:nvSpPr>
        <dsp:cNvPr id="0" name=""/>
        <dsp:cNvSpPr/>
      </dsp:nvSpPr>
      <dsp:spPr>
        <a:xfrm>
          <a:off x="0" y="1835228"/>
          <a:ext cx="9775483" cy="1497563"/>
        </a:xfrm>
        <a:prstGeom prst="roundRect">
          <a:avLst/>
        </a:prstGeom>
        <a:solidFill>
          <a:schemeClr val="accent4">
            <a:hueOff val="4822484"/>
            <a:satOff val="-4333"/>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ES" sz="2700" kern="1200" dirty="0"/>
            <a:t>Los </a:t>
          </a:r>
          <a:r>
            <a:rPr lang="es-ES" sz="2700" u="sng" kern="1200" dirty="0"/>
            <a:t>niños</a:t>
          </a:r>
          <a:r>
            <a:rPr lang="es-ES" sz="2700" kern="1200" dirty="0"/>
            <a:t> presentan mayor grado de Hiperactividad e impulsividad </a:t>
          </a:r>
          <a:r>
            <a:rPr lang="es-ES" sz="2700" kern="1200" dirty="0">
              <a:sym typeface="Wingdings" panose="05000000000000000000" pitchFamily="2" charset="2"/>
            </a:rPr>
            <a:t></a:t>
          </a:r>
          <a:r>
            <a:rPr lang="es-ES" sz="2700" kern="1200" dirty="0"/>
            <a:t> lo que supone mayores </a:t>
          </a:r>
          <a:r>
            <a:rPr lang="es-ES" sz="2700" b="1" kern="1200" dirty="0"/>
            <a:t>problemas de conducta </a:t>
          </a:r>
          <a:r>
            <a:rPr lang="es-ES" sz="2700" b="1" kern="1200" dirty="0">
              <a:sym typeface="Wingdings" panose="05000000000000000000" pitchFamily="2" charset="2"/>
            </a:rPr>
            <a:t></a:t>
          </a:r>
          <a:r>
            <a:rPr lang="es-ES" sz="2700" b="1" kern="1200" dirty="0"/>
            <a:t> </a:t>
          </a:r>
          <a:r>
            <a:rPr lang="es-ES" sz="2700" kern="1200" dirty="0"/>
            <a:t>y acuden por tanto más a consulta, siendo  </a:t>
          </a:r>
          <a:r>
            <a:rPr lang="es-ES" sz="2700" u="sng" kern="1200" dirty="0"/>
            <a:t>diagnosticados con mayor facilidad</a:t>
          </a:r>
          <a:r>
            <a:rPr lang="es-ES" sz="2700" kern="1200" dirty="0"/>
            <a:t>.</a:t>
          </a:r>
        </a:p>
      </dsp:txBody>
      <dsp:txXfrm>
        <a:off x="73105" y="1908333"/>
        <a:ext cx="9629273" cy="1351353"/>
      </dsp:txXfrm>
    </dsp:sp>
    <dsp:sp modelId="{F5561811-2715-49FE-BF83-F39614B7DEC0}">
      <dsp:nvSpPr>
        <dsp:cNvPr id="0" name=""/>
        <dsp:cNvSpPr/>
      </dsp:nvSpPr>
      <dsp:spPr>
        <a:xfrm>
          <a:off x="0" y="3410551"/>
          <a:ext cx="9775483" cy="1497563"/>
        </a:xfrm>
        <a:prstGeom prst="roundRect">
          <a:avLst/>
        </a:prstGeom>
        <a:solidFill>
          <a:schemeClr val="accent4">
            <a:hueOff val="9644969"/>
            <a:satOff val="-8667"/>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ES" sz="2700" kern="1200"/>
            <a:t>En las niñas  predominan los problemas de atención, rendimiento académico, ansiedad, depresión y dificultades interpersonales por lo que su </a:t>
          </a:r>
          <a:r>
            <a:rPr lang="es-ES" sz="2700" u="sng" kern="1200"/>
            <a:t>detección y diagnóstico es mas difícil.</a:t>
          </a:r>
          <a:endParaRPr lang="es-ES" sz="2700" kern="1200"/>
        </a:p>
      </dsp:txBody>
      <dsp:txXfrm>
        <a:off x="73105" y="3483656"/>
        <a:ext cx="9629273" cy="135135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83892B-6967-4DE6-BB4E-CC819BB08EBF}">
      <dsp:nvSpPr>
        <dsp:cNvPr id="0" name=""/>
        <dsp:cNvSpPr/>
      </dsp:nvSpPr>
      <dsp:spPr>
        <a:xfrm>
          <a:off x="-5917522" y="-905567"/>
          <a:ext cx="7044667" cy="7044667"/>
        </a:xfrm>
        <a:prstGeom prst="blockArc">
          <a:avLst>
            <a:gd name="adj1" fmla="val 18900000"/>
            <a:gd name="adj2" fmla="val 2700000"/>
            <a:gd name="adj3" fmla="val 307"/>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F5524F-03E4-45E7-9E2C-49383397A67E}">
      <dsp:nvSpPr>
        <dsp:cNvPr id="0" name=""/>
        <dsp:cNvSpPr/>
      </dsp:nvSpPr>
      <dsp:spPr>
        <a:xfrm>
          <a:off x="589953" y="402353"/>
          <a:ext cx="10186751" cy="805126"/>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9069" tIns="60960" rIns="60960" bIns="60960" numCol="1" spcCol="1270" anchor="ctr" anchorCtr="0">
          <a:noAutofit/>
        </a:bodyPr>
        <a:lstStyle/>
        <a:p>
          <a:pPr marL="0" lvl="0" indent="0" algn="l" defTabSz="1066800">
            <a:lnSpc>
              <a:spcPct val="90000"/>
            </a:lnSpc>
            <a:spcBef>
              <a:spcPct val="0"/>
            </a:spcBef>
            <a:spcAft>
              <a:spcPct val="35000"/>
            </a:spcAft>
            <a:buNone/>
          </a:pPr>
          <a:r>
            <a:rPr lang="es-ES" sz="2400" b="1" kern="1200" dirty="0"/>
            <a:t>Es un Trastorno de origen Biológico</a:t>
          </a:r>
          <a:r>
            <a:rPr lang="es-ES" sz="2100" b="1" kern="1200" dirty="0"/>
            <a:t>. </a:t>
          </a:r>
          <a:endParaRPr lang="es-ES" sz="2100" kern="1200" dirty="0"/>
        </a:p>
      </dsp:txBody>
      <dsp:txXfrm>
        <a:off x="589953" y="402353"/>
        <a:ext cx="10186751" cy="805126"/>
      </dsp:txXfrm>
    </dsp:sp>
    <dsp:sp modelId="{CA9866F5-4EAF-4426-9CEE-5206912ADD37}">
      <dsp:nvSpPr>
        <dsp:cNvPr id="0" name=""/>
        <dsp:cNvSpPr/>
      </dsp:nvSpPr>
      <dsp:spPr>
        <a:xfrm>
          <a:off x="86749" y="301713"/>
          <a:ext cx="1006408" cy="1006408"/>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9B7E33-AC5C-4F68-A9EB-914E41937DA8}">
      <dsp:nvSpPr>
        <dsp:cNvPr id="0" name=""/>
        <dsp:cNvSpPr/>
      </dsp:nvSpPr>
      <dsp:spPr>
        <a:xfrm>
          <a:off x="1051551" y="1610253"/>
          <a:ext cx="9725153" cy="805126"/>
        </a:xfrm>
        <a:prstGeom prst="rect">
          <a:avLst/>
        </a:prstGeom>
        <a:solidFill>
          <a:schemeClr val="accent5">
            <a:hueOff val="-4673100"/>
            <a:satOff val="6871"/>
            <a:lumOff val="58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9069" tIns="58420" rIns="58420" bIns="58420" numCol="1" spcCol="1270" anchor="ctr" anchorCtr="0">
          <a:noAutofit/>
        </a:bodyPr>
        <a:lstStyle/>
        <a:p>
          <a:pPr marL="0" lvl="0" indent="0" algn="l" defTabSz="1022350">
            <a:lnSpc>
              <a:spcPct val="90000"/>
            </a:lnSpc>
            <a:spcBef>
              <a:spcPct val="0"/>
            </a:spcBef>
            <a:spcAft>
              <a:spcPct val="35000"/>
            </a:spcAft>
            <a:buNone/>
          </a:pPr>
          <a:r>
            <a:rPr lang="es-ES" sz="2300" b="1" kern="1200" dirty="0"/>
            <a:t>Etiología Multifactorial: hay múltiples caminos para llegar al TDAH y en distintos individuos confluirán la influencia de distintos factores de riesgo.</a:t>
          </a:r>
          <a:endParaRPr lang="es-ES" sz="2300" kern="1200" dirty="0"/>
        </a:p>
      </dsp:txBody>
      <dsp:txXfrm>
        <a:off x="1051551" y="1610253"/>
        <a:ext cx="9725153" cy="805126"/>
      </dsp:txXfrm>
    </dsp:sp>
    <dsp:sp modelId="{670DF4E5-9AC9-4D0C-A540-38500EBE57F6}">
      <dsp:nvSpPr>
        <dsp:cNvPr id="0" name=""/>
        <dsp:cNvSpPr/>
      </dsp:nvSpPr>
      <dsp:spPr>
        <a:xfrm>
          <a:off x="548347" y="1509612"/>
          <a:ext cx="1006408" cy="1006408"/>
        </a:xfrm>
        <a:prstGeom prst="ellipse">
          <a:avLst/>
        </a:prstGeom>
        <a:solidFill>
          <a:schemeClr val="lt1">
            <a:hueOff val="0"/>
            <a:satOff val="0"/>
            <a:lumOff val="0"/>
            <a:alphaOff val="0"/>
          </a:schemeClr>
        </a:solidFill>
        <a:ln w="25400" cap="flat" cmpd="sng" algn="ctr">
          <a:solidFill>
            <a:schemeClr val="accent5">
              <a:hueOff val="-4673100"/>
              <a:satOff val="6871"/>
              <a:lumOff val="5882"/>
              <a:alphaOff val="0"/>
            </a:schemeClr>
          </a:solidFill>
          <a:prstDash val="solid"/>
        </a:ln>
        <a:effectLst/>
      </dsp:spPr>
      <dsp:style>
        <a:lnRef idx="2">
          <a:scrgbClr r="0" g="0" b="0"/>
        </a:lnRef>
        <a:fillRef idx="1">
          <a:scrgbClr r="0" g="0" b="0"/>
        </a:fillRef>
        <a:effectRef idx="0">
          <a:scrgbClr r="0" g="0" b="0"/>
        </a:effectRef>
        <a:fontRef idx="minor"/>
      </dsp:style>
    </dsp:sp>
    <dsp:sp modelId="{55EC701F-05EA-40D5-A895-29B537352B85}">
      <dsp:nvSpPr>
        <dsp:cNvPr id="0" name=""/>
        <dsp:cNvSpPr/>
      </dsp:nvSpPr>
      <dsp:spPr>
        <a:xfrm>
          <a:off x="1051551" y="2818152"/>
          <a:ext cx="9725153" cy="805126"/>
        </a:xfrm>
        <a:prstGeom prst="rect">
          <a:avLst/>
        </a:prstGeom>
        <a:solidFill>
          <a:schemeClr val="accent5">
            <a:hueOff val="-9346199"/>
            <a:satOff val="13742"/>
            <a:lumOff val="1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9069" tIns="58420" rIns="58420" bIns="58420" numCol="1" spcCol="1270" anchor="ctr" anchorCtr="0">
          <a:noAutofit/>
        </a:bodyPr>
        <a:lstStyle/>
        <a:p>
          <a:pPr marL="0" lvl="0" indent="0" algn="l" defTabSz="1022350">
            <a:lnSpc>
              <a:spcPct val="90000"/>
            </a:lnSpc>
            <a:spcBef>
              <a:spcPct val="0"/>
            </a:spcBef>
            <a:spcAft>
              <a:spcPct val="35000"/>
            </a:spcAft>
            <a:buNone/>
          </a:pPr>
          <a:r>
            <a:rPr lang="es-ES" sz="2300" b="1" kern="1200" dirty="0"/>
            <a:t>La predisposición a padecer síntomas de TDAH forma parte de la constitución de determinadas personas.</a:t>
          </a:r>
          <a:endParaRPr lang="es-ES" sz="2300" kern="1200" dirty="0"/>
        </a:p>
      </dsp:txBody>
      <dsp:txXfrm>
        <a:off x="1051551" y="2818152"/>
        <a:ext cx="9725153" cy="805126"/>
      </dsp:txXfrm>
    </dsp:sp>
    <dsp:sp modelId="{95EFCEB0-908B-4875-8F3D-2BF3D7A1AD48}">
      <dsp:nvSpPr>
        <dsp:cNvPr id="0" name=""/>
        <dsp:cNvSpPr/>
      </dsp:nvSpPr>
      <dsp:spPr>
        <a:xfrm>
          <a:off x="548347" y="2717511"/>
          <a:ext cx="1006408" cy="1006408"/>
        </a:xfrm>
        <a:prstGeom prst="ellipse">
          <a:avLst/>
        </a:prstGeom>
        <a:solidFill>
          <a:schemeClr val="lt1">
            <a:hueOff val="0"/>
            <a:satOff val="0"/>
            <a:lumOff val="0"/>
            <a:alphaOff val="0"/>
          </a:schemeClr>
        </a:solidFill>
        <a:ln w="25400" cap="flat" cmpd="sng" algn="ctr">
          <a:solidFill>
            <a:schemeClr val="accent5">
              <a:hueOff val="-9346199"/>
              <a:satOff val="13742"/>
              <a:lumOff val="11765"/>
              <a:alphaOff val="0"/>
            </a:schemeClr>
          </a:solidFill>
          <a:prstDash val="solid"/>
        </a:ln>
        <a:effectLst/>
      </dsp:spPr>
      <dsp:style>
        <a:lnRef idx="2">
          <a:scrgbClr r="0" g="0" b="0"/>
        </a:lnRef>
        <a:fillRef idx="1">
          <a:scrgbClr r="0" g="0" b="0"/>
        </a:fillRef>
        <a:effectRef idx="0">
          <a:scrgbClr r="0" g="0" b="0"/>
        </a:effectRef>
        <a:fontRef idx="minor"/>
      </dsp:style>
    </dsp:sp>
    <dsp:sp modelId="{E2B922F4-88D1-4BB0-A0D3-F11D80556434}">
      <dsp:nvSpPr>
        <dsp:cNvPr id="0" name=""/>
        <dsp:cNvSpPr/>
      </dsp:nvSpPr>
      <dsp:spPr>
        <a:xfrm>
          <a:off x="589953" y="4026051"/>
          <a:ext cx="10186751" cy="805126"/>
        </a:xfrm>
        <a:prstGeom prst="rect">
          <a:avLst/>
        </a:prstGeom>
        <a:solidFill>
          <a:schemeClr val="accent5">
            <a:hueOff val="-14019298"/>
            <a:satOff val="20613"/>
            <a:lumOff val="17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9069" tIns="58420" rIns="58420" bIns="58420" numCol="1" spcCol="1270" anchor="ctr" anchorCtr="0">
          <a:noAutofit/>
        </a:bodyPr>
        <a:lstStyle/>
        <a:p>
          <a:pPr marL="0" lvl="0" indent="0" algn="l" defTabSz="1022350">
            <a:lnSpc>
              <a:spcPct val="90000"/>
            </a:lnSpc>
            <a:spcBef>
              <a:spcPct val="0"/>
            </a:spcBef>
            <a:spcAft>
              <a:spcPct val="35000"/>
            </a:spcAft>
            <a:buNone/>
          </a:pPr>
          <a:r>
            <a:rPr lang="es-ES" sz="2300" b="1" kern="1200"/>
            <a:t>El hecho de tener o no tener TDAH forma parte del individuo desde su nacimiento.</a:t>
          </a:r>
          <a:endParaRPr lang="es-ES" sz="2300" kern="1200"/>
        </a:p>
      </dsp:txBody>
      <dsp:txXfrm>
        <a:off x="589953" y="4026051"/>
        <a:ext cx="10186751" cy="805126"/>
      </dsp:txXfrm>
    </dsp:sp>
    <dsp:sp modelId="{2946FCFB-37BE-4DB9-89F1-E91973B5CC01}">
      <dsp:nvSpPr>
        <dsp:cNvPr id="0" name=""/>
        <dsp:cNvSpPr/>
      </dsp:nvSpPr>
      <dsp:spPr>
        <a:xfrm>
          <a:off x="86749" y="3925410"/>
          <a:ext cx="1006408" cy="1006408"/>
        </a:xfrm>
        <a:prstGeom prst="ellipse">
          <a:avLst/>
        </a:prstGeom>
        <a:solidFill>
          <a:schemeClr val="lt1">
            <a:hueOff val="0"/>
            <a:satOff val="0"/>
            <a:lumOff val="0"/>
            <a:alphaOff val="0"/>
          </a:schemeClr>
        </a:solidFill>
        <a:ln w="25400" cap="flat" cmpd="sng" algn="ctr">
          <a:solidFill>
            <a:schemeClr val="accent5">
              <a:hueOff val="-14019298"/>
              <a:satOff val="20613"/>
              <a:lumOff val="17647"/>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2A497-7696-4F6B-8CC1-86AB0A3F4216}">
      <dsp:nvSpPr>
        <dsp:cNvPr id="0" name=""/>
        <dsp:cNvSpPr/>
      </dsp:nvSpPr>
      <dsp:spPr>
        <a:xfrm>
          <a:off x="1460" y="1036539"/>
          <a:ext cx="5696588" cy="3417953"/>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Se producen alteraciones en la </a:t>
          </a:r>
          <a:r>
            <a:rPr lang="es-ES" sz="3200" b="1" kern="1200" dirty="0"/>
            <a:t>Neurotransmisión  cerebral, </a:t>
          </a:r>
          <a:r>
            <a:rPr lang="es-ES" sz="3200" kern="1200" dirty="0"/>
            <a:t>como consecuencia de una alteración de los genes que codifican receptores y transportadores de </a:t>
          </a:r>
          <a:r>
            <a:rPr lang="es-ES" sz="3200" b="1" u="sng" kern="1200" dirty="0"/>
            <a:t>Dopamina y Noradrenalina</a:t>
          </a:r>
          <a:endParaRPr lang="es-ES" sz="3200" kern="1200" dirty="0"/>
        </a:p>
      </dsp:txBody>
      <dsp:txXfrm>
        <a:off x="1460" y="1036539"/>
        <a:ext cx="5696588" cy="3417953"/>
      </dsp:txXfrm>
    </dsp:sp>
    <dsp:sp modelId="{38839560-EB18-46AC-9A7C-B976D317BD18}">
      <dsp:nvSpPr>
        <dsp:cNvPr id="0" name=""/>
        <dsp:cNvSpPr/>
      </dsp:nvSpPr>
      <dsp:spPr>
        <a:xfrm>
          <a:off x="6267707" y="1036539"/>
          <a:ext cx="5696588" cy="3417953"/>
        </a:xfrm>
        <a:prstGeom prst="rect">
          <a:avLst/>
        </a:prstGeom>
        <a:solidFill>
          <a:schemeClr val="accent4">
            <a:hueOff val="9644969"/>
            <a:satOff val="-8667"/>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a:t>Esto sucede sobre todo en la corteza prefrontal (CP) pero también en otras </a:t>
          </a:r>
          <a:r>
            <a:rPr lang="es-ES" sz="3200" b="1" kern="1200"/>
            <a:t>áreas cerebrales implicadas en la Función ejecutiva </a:t>
          </a:r>
          <a:r>
            <a:rPr lang="es-ES" sz="3200" kern="1200"/>
            <a:t>(reguladas por conexiones neuronales entre CP, Ganglios Basales y Cerebelo).</a:t>
          </a:r>
        </a:p>
      </dsp:txBody>
      <dsp:txXfrm>
        <a:off x="6267707" y="1036539"/>
        <a:ext cx="5696588" cy="341795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9640C-9F77-41ED-AA60-3AAA293B04BB}">
      <dsp:nvSpPr>
        <dsp:cNvPr id="0" name=""/>
        <dsp:cNvSpPr/>
      </dsp:nvSpPr>
      <dsp:spPr>
        <a:xfrm>
          <a:off x="0" y="94325"/>
          <a:ext cx="10309933" cy="115478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dirty="0"/>
            <a:t>La </a:t>
          </a:r>
          <a:r>
            <a:rPr lang="es-ES" sz="2100" u="sng" kern="1200" dirty="0"/>
            <a:t>dopamina</a:t>
          </a:r>
          <a:r>
            <a:rPr lang="es-ES" sz="2100" kern="1200" dirty="0"/>
            <a:t> (DA) y la </a:t>
          </a:r>
          <a:r>
            <a:rPr lang="es-ES" sz="2100" u="sng" kern="1200" dirty="0"/>
            <a:t>Noradrenalina</a:t>
          </a:r>
          <a:r>
            <a:rPr lang="es-ES" sz="2100" kern="1200" dirty="0"/>
            <a:t> (NA) son los transmisores fundamentales de los circuitos asociados al TDAH (implicados en síntomas y mecanismos de acción de estimulantes).</a:t>
          </a:r>
        </a:p>
      </dsp:txBody>
      <dsp:txXfrm>
        <a:off x="56372" y="150697"/>
        <a:ext cx="10197189" cy="1042045"/>
      </dsp:txXfrm>
    </dsp:sp>
    <dsp:sp modelId="{E5BA1148-AE5B-4FB4-9907-6BD5AE384973}">
      <dsp:nvSpPr>
        <dsp:cNvPr id="0" name=""/>
        <dsp:cNvSpPr/>
      </dsp:nvSpPr>
      <dsp:spPr>
        <a:xfrm>
          <a:off x="0" y="1309595"/>
          <a:ext cx="10309933" cy="1154789"/>
        </a:xfrm>
        <a:prstGeom prst="roundRect">
          <a:avLst/>
        </a:prstGeom>
        <a:solidFill>
          <a:schemeClr val="accent3">
            <a:hueOff val="-1860324"/>
            <a:satOff val="-10190"/>
            <a:lumOff val="31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dirty="0"/>
            <a:t> </a:t>
          </a:r>
          <a:r>
            <a:rPr lang="es-ES" sz="2800" kern="1200" dirty="0"/>
            <a:t>En TDAH habrá </a:t>
          </a:r>
          <a:r>
            <a:rPr lang="es-ES" sz="2800" u="sng" kern="1200" dirty="0"/>
            <a:t>una disminución y desequilibrio </a:t>
          </a:r>
          <a:r>
            <a:rPr lang="es-ES" sz="2800" kern="1200" dirty="0"/>
            <a:t>en sistemas DA y NA</a:t>
          </a:r>
          <a:endParaRPr lang="es-ES" sz="2100" kern="1200" dirty="0"/>
        </a:p>
      </dsp:txBody>
      <dsp:txXfrm>
        <a:off x="56372" y="1365967"/>
        <a:ext cx="10197189" cy="1042045"/>
      </dsp:txXfrm>
    </dsp:sp>
    <dsp:sp modelId="{6B13AF56-9B02-4BB5-804F-27DAC4E142D5}">
      <dsp:nvSpPr>
        <dsp:cNvPr id="0" name=""/>
        <dsp:cNvSpPr/>
      </dsp:nvSpPr>
      <dsp:spPr>
        <a:xfrm>
          <a:off x="0" y="2494626"/>
          <a:ext cx="10309933" cy="1154789"/>
        </a:xfrm>
        <a:prstGeom prst="roundRect">
          <a:avLst/>
        </a:prstGeom>
        <a:solidFill>
          <a:schemeClr val="accent3">
            <a:hueOff val="-3720648"/>
            <a:satOff val="-20381"/>
            <a:lumOff val="6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u="sng" kern="1200" dirty="0"/>
            <a:t>Menor proporcionalidad </a:t>
          </a:r>
          <a:r>
            <a:rPr lang="es-ES" sz="2400" kern="1200" dirty="0"/>
            <a:t>de DA y NA, localizada en ciertas regiones cerebrales ( Lóbulos frontales/ganglios de la base).</a:t>
          </a:r>
        </a:p>
      </dsp:txBody>
      <dsp:txXfrm>
        <a:off x="56372" y="2550998"/>
        <a:ext cx="10197189" cy="1042045"/>
      </dsp:txXfrm>
    </dsp:sp>
    <dsp:sp modelId="{1549C081-7D84-45E0-B049-D60204FE0615}">
      <dsp:nvSpPr>
        <dsp:cNvPr id="0" name=""/>
        <dsp:cNvSpPr/>
      </dsp:nvSpPr>
      <dsp:spPr>
        <a:xfrm>
          <a:off x="0" y="3740135"/>
          <a:ext cx="10309933" cy="1154789"/>
        </a:xfrm>
        <a:prstGeom prst="roundRect">
          <a:avLst/>
        </a:prstGeom>
        <a:solidFill>
          <a:schemeClr val="accent3">
            <a:hueOff val="-5580972"/>
            <a:satOff val="-30571"/>
            <a:lumOff val="9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dirty="0"/>
            <a:t>Evidencias en base a estudios de diversas índoles: Hallazgos  de Genética Molecular, Estudios con animales, Estudios con Neuroimagen Funcional, Estudios </a:t>
          </a:r>
          <a:r>
            <a:rPr lang="es-ES" sz="2100" kern="1200" dirty="0" err="1"/>
            <a:t>Neurofarmacológicos</a:t>
          </a:r>
          <a:r>
            <a:rPr lang="es-ES" sz="2100" kern="1200" dirty="0"/>
            <a:t> (mecanismo de acción de medicamentos para tratar el TDAH).</a:t>
          </a:r>
        </a:p>
      </dsp:txBody>
      <dsp:txXfrm>
        <a:off x="56372" y="3796507"/>
        <a:ext cx="10197189" cy="104204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C48EA-38D1-4BB5-96F7-2995DAC21B2C}">
      <dsp:nvSpPr>
        <dsp:cNvPr id="0" name=""/>
        <dsp:cNvSpPr/>
      </dsp:nvSpPr>
      <dsp:spPr>
        <a:xfrm>
          <a:off x="26623" y="4360"/>
          <a:ext cx="7627967" cy="1005163"/>
        </a:xfrm>
        <a:prstGeom prst="roundRect">
          <a:avLst>
            <a:gd name="adj" fmla="val 10000"/>
          </a:avLst>
        </a:prstGeom>
        <a:solidFill>
          <a:schemeClr val="accent3">
            <a:alpha val="9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b="1" kern="1200" dirty="0">
              <a:effectLst>
                <a:outerShdw blurRad="50800" dist="38100" dir="10800000" algn="r" rotWithShape="0">
                  <a:prstClr val="black">
                    <a:alpha val="40000"/>
                  </a:prstClr>
                </a:outerShdw>
              </a:effectLst>
              <a:latin typeface="+mj-lt"/>
            </a:rPr>
            <a:t>Dificultad para mantener la atención en el tiempo: rechazan actividades que requieran esfuerzo mental sostenido</a:t>
          </a:r>
        </a:p>
      </dsp:txBody>
      <dsp:txXfrm>
        <a:off x="56063" y="33800"/>
        <a:ext cx="7569087" cy="946283"/>
      </dsp:txXfrm>
    </dsp:sp>
    <dsp:sp modelId="{AF2D8483-4CD5-4B86-AB61-3E8D583B89BB}">
      <dsp:nvSpPr>
        <dsp:cNvPr id="0" name=""/>
        <dsp:cNvSpPr/>
      </dsp:nvSpPr>
      <dsp:spPr>
        <a:xfrm rot="5400000">
          <a:off x="3718394" y="1025819"/>
          <a:ext cx="244425" cy="293310"/>
        </a:xfrm>
        <a:prstGeom prst="rightArrow">
          <a:avLst>
            <a:gd name="adj1" fmla="val 60000"/>
            <a:gd name="adj2" fmla="val 50000"/>
          </a:avLst>
        </a:prstGeom>
        <a:solidFill>
          <a:schemeClr val="accent3">
            <a:shade val="9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CO" sz="1200" b="1" kern="1200">
            <a:effectLst>
              <a:outerShdw blurRad="50800" dist="38100" dir="10800000" algn="r" rotWithShape="0">
                <a:prstClr val="black">
                  <a:alpha val="40000"/>
                </a:prstClr>
              </a:outerShdw>
            </a:effectLst>
            <a:latin typeface="+mj-lt"/>
          </a:endParaRPr>
        </a:p>
      </dsp:txBody>
      <dsp:txXfrm rot="-5400000">
        <a:off x="3752614" y="1050262"/>
        <a:ext cx="175986" cy="171098"/>
      </dsp:txXfrm>
    </dsp:sp>
    <dsp:sp modelId="{284DAD05-CDF2-46A4-9859-1E8D8B59D26A}">
      <dsp:nvSpPr>
        <dsp:cNvPr id="0" name=""/>
        <dsp:cNvSpPr/>
      </dsp:nvSpPr>
      <dsp:spPr>
        <a:xfrm>
          <a:off x="0" y="1335425"/>
          <a:ext cx="7681214" cy="1048619"/>
        </a:xfrm>
        <a:prstGeom prst="roundRect">
          <a:avLst>
            <a:gd name="adj" fmla="val 10000"/>
          </a:avLst>
        </a:prstGeom>
        <a:solidFill>
          <a:schemeClr val="accent3">
            <a:alpha val="90000"/>
            <a:hueOff val="0"/>
            <a:satOff val="0"/>
            <a:lumOff val="0"/>
            <a:alphaOff val="-1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spc="-1" dirty="0">
              <a:effectLst>
                <a:outerShdw blurRad="50800" dist="38100" dir="10800000" algn="r" rotWithShape="0">
                  <a:prstClr val="black">
                    <a:alpha val="40000"/>
                  </a:prstClr>
                </a:outerShdw>
              </a:effectLst>
              <a:latin typeface="+mj-lt"/>
            </a:rPr>
            <a:t>Parece que no escuchan cuando se les habla: </a:t>
          </a:r>
          <a:r>
            <a:rPr lang="es-CO" sz="2400" b="1" kern="1200" dirty="0">
              <a:effectLst>
                <a:outerShdw blurRad="50800" dist="38100" dir="10800000" algn="r" rotWithShape="0">
                  <a:prstClr val="black">
                    <a:alpha val="40000"/>
                  </a:prstClr>
                </a:outerShdw>
              </a:effectLst>
              <a:latin typeface="+mj-lt"/>
            </a:rPr>
            <a:t>“soñador, en su mundo”</a:t>
          </a:r>
          <a:r>
            <a:rPr lang="es-ES" sz="2400" b="1" kern="1200" spc="-1" dirty="0">
              <a:effectLst>
                <a:outerShdw blurRad="50800" dist="38100" dir="10800000" algn="r" rotWithShape="0">
                  <a:prstClr val="black">
                    <a:alpha val="40000"/>
                  </a:prstClr>
                </a:outerShdw>
              </a:effectLst>
              <a:latin typeface="+mj-lt"/>
            </a:rPr>
            <a:t>.</a:t>
          </a:r>
          <a:endParaRPr lang="es-CO" sz="2400" b="1" kern="1200" dirty="0">
            <a:effectLst>
              <a:outerShdw blurRad="50800" dist="38100" dir="10800000" algn="r" rotWithShape="0">
                <a:prstClr val="black">
                  <a:alpha val="40000"/>
                </a:prstClr>
              </a:outerShdw>
            </a:effectLst>
            <a:latin typeface="+mj-lt"/>
          </a:endParaRPr>
        </a:p>
      </dsp:txBody>
      <dsp:txXfrm>
        <a:off x="30713" y="1366138"/>
        <a:ext cx="7619788" cy="987193"/>
      </dsp:txXfrm>
    </dsp:sp>
    <dsp:sp modelId="{2DD4515F-949C-4058-BE9A-8476F8A35AF4}">
      <dsp:nvSpPr>
        <dsp:cNvPr id="0" name=""/>
        <dsp:cNvSpPr/>
      </dsp:nvSpPr>
      <dsp:spPr>
        <a:xfrm rot="5400000">
          <a:off x="3694313" y="2432447"/>
          <a:ext cx="292587" cy="293310"/>
        </a:xfrm>
        <a:prstGeom prst="rightArrow">
          <a:avLst>
            <a:gd name="adj1" fmla="val 60000"/>
            <a:gd name="adj2" fmla="val 50000"/>
          </a:avLst>
        </a:prstGeom>
        <a:solidFill>
          <a:schemeClr val="accent3">
            <a:shade val="90000"/>
            <a:hueOff val="194297"/>
            <a:satOff val="-17329"/>
            <a:lumOff val="16253"/>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O" sz="1400" b="1" kern="1200">
            <a:effectLst>
              <a:outerShdw blurRad="50800" dist="38100" dir="10800000" algn="r" rotWithShape="0">
                <a:prstClr val="black">
                  <a:alpha val="40000"/>
                </a:prstClr>
              </a:outerShdw>
            </a:effectLst>
            <a:latin typeface="+mj-lt"/>
          </a:endParaRPr>
        </a:p>
      </dsp:txBody>
      <dsp:txXfrm rot="-5400000">
        <a:off x="3752613" y="2432809"/>
        <a:ext cx="175986" cy="204811"/>
      </dsp:txXfrm>
    </dsp:sp>
    <dsp:sp modelId="{E99FCF31-BE34-4B8F-92B6-A87316D7BE8C}">
      <dsp:nvSpPr>
        <dsp:cNvPr id="0" name=""/>
        <dsp:cNvSpPr/>
      </dsp:nvSpPr>
      <dsp:spPr>
        <a:xfrm>
          <a:off x="0" y="2774160"/>
          <a:ext cx="7681214" cy="1058187"/>
        </a:xfrm>
        <a:prstGeom prst="roundRect">
          <a:avLst>
            <a:gd name="adj" fmla="val 10000"/>
          </a:avLst>
        </a:prstGeom>
        <a:solidFill>
          <a:schemeClr val="accent3">
            <a:alpha val="90000"/>
            <a:hueOff val="0"/>
            <a:satOff val="0"/>
            <a:lumOff val="0"/>
            <a:alphaOff val="-2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CO" sz="2400" b="1" kern="1200" dirty="0">
              <a:effectLst>
                <a:outerShdw blurRad="50800" dist="38100" dir="10800000" algn="r" rotWithShape="0">
                  <a:prstClr val="black">
                    <a:alpha val="40000"/>
                  </a:prstClr>
                </a:outerShdw>
              </a:effectLst>
              <a:latin typeface="+mj-lt"/>
            </a:rPr>
            <a:t>Se distraen con facilidad: </a:t>
          </a:r>
          <a:r>
            <a:rPr lang="es-ES" sz="2400" b="1" kern="1200" spc="-1" dirty="0">
              <a:effectLst>
                <a:outerShdw blurRad="50800" dist="38100" dir="10800000" algn="r" rotWithShape="0">
                  <a:prstClr val="black">
                    <a:alpha val="40000"/>
                  </a:prstClr>
                </a:outerShdw>
              </a:effectLst>
              <a:latin typeface="+mj-lt"/>
            </a:rPr>
            <a:t>dificultad para seguir ordenes o conversaciones</a:t>
          </a:r>
          <a:r>
            <a:rPr lang="es-CO" sz="2400" b="1" kern="1200" dirty="0">
              <a:effectLst>
                <a:outerShdw blurRad="50800" dist="38100" dir="10800000" algn="r" rotWithShape="0">
                  <a:prstClr val="black">
                    <a:alpha val="40000"/>
                  </a:prstClr>
                </a:outerShdw>
              </a:effectLst>
              <a:latin typeface="+mj-lt"/>
            </a:rPr>
            <a:t> </a:t>
          </a:r>
        </a:p>
      </dsp:txBody>
      <dsp:txXfrm>
        <a:off x="30993" y="2805153"/>
        <a:ext cx="7619228" cy="996201"/>
      </dsp:txXfrm>
    </dsp:sp>
    <dsp:sp modelId="{496879F5-0282-4BC7-A6E4-E7A5E4B2005F}">
      <dsp:nvSpPr>
        <dsp:cNvPr id="0" name=""/>
        <dsp:cNvSpPr/>
      </dsp:nvSpPr>
      <dsp:spPr>
        <a:xfrm rot="5400000">
          <a:off x="3733849" y="3828036"/>
          <a:ext cx="213515" cy="293310"/>
        </a:xfrm>
        <a:prstGeom prst="rightArrow">
          <a:avLst>
            <a:gd name="adj1" fmla="val 60000"/>
            <a:gd name="adj2" fmla="val 50000"/>
          </a:avLst>
        </a:prstGeom>
        <a:solidFill>
          <a:schemeClr val="accent3">
            <a:shade val="90000"/>
            <a:hueOff val="388594"/>
            <a:satOff val="-34657"/>
            <a:lumOff val="32506"/>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ES" sz="1000" kern="1200"/>
        </a:p>
      </dsp:txBody>
      <dsp:txXfrm rot="-5400000">
        <a:off x="3752614" y="3867933"/>
        <a:ext cx="175986" cy="149461"/>
      </dsp:txXfrm>
    </dsp:sp>
    <dsp:sp modelId="{7D883DB8-3E78-4A13-A596-EA57C1658775}">
      <dsp:nvSpPr>
        <dsp:cNvPr id="0" name=""/>
        <dsp:cNvSpPr/>
      </dsp:nvSpPr>
      <dsp:spPr>
        <a:xfrm>
          <a:off x="0" y="4117036"/>
          <a:ext cx="7681214" cy="1060449"/>
        </a:xfrm>
        <a:prstGeom prst="roundRect">
          <a:avLst>
            <a:gd name="adj" fmla="val 10000"/>
          </a:avLst>
        </a:prstGeom>
        <a:solidFill>
          <a:schemeClr val="accent3">
            <a:alpha val="90000"/>
            <a:hueOff val="0"/>
            <a:satOff val="0"/>
            <a:lumOff val="0"/>
            <a:alphaOff val="-3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CO" sz="2400" b="1" kern="1200" dirty="0">
              <a:effectLst>
                <a:outerShdw blurRad="50800" dist="38100" dir="10800000" algn="r" rotWithShape="0">
                  <a:prstClr val="black">
                    <a:alpha val="40000"/>
                  </a:prstClr>
                </a:outerShdw>
              </a:effectLst>
              <a:latin typeface="+mj-lt"/>
            </a:rPr>
            <a:t>Suelen perder u olvidar objetos</a:t>
          </a:r>
        </a:p>
      </dsp:txBody>
      <dsp:txXfrm>
        <a:off x="31059" y="4148095"/>
        <a:ext cx="7619096" cy="998331"/>
      </dsp:txXfrm>
    </dsp:sp>
    <dsp:sp modelId="{DC7E5C81-32BC-4F3B-AAD9-AF2665E9FF44}">
      <dsp:nvSpPr>
        <dsp:cNvPr id="0" name=""/>
        <dsp:cNvSpPr/>
      </dsp:nvSpPr>
      <dsp:spPr>
        <a:xfrm rot="5400000">
          <a:off x="3772145" y="5122111"/>
          <a:ext cx="136922" cy="293310"/>
        </a:xfrm>
        <a:prstGeom prst="rightArrow">
          <a:avLst>
            <a:gd name="adj1" fmla="val 60000"/>
            <a:gd name="adj2" fmla="val 50000"/>
          </a:avLst>
        </a:prstGeom>
        <a:solidFill>
          <a:schemeClr val="accent3">
            <a:shade val="90000"/>
            <a:hueOff val="582892"/>
            <a:satOff val="-51986"/>
            <a:lumOff val="48759"/>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s-ES" sz="600" kern="1200"/>
        </a:p>
      </dsp:txBody>
      <dsp:txXfrm rot="-5400000">
        <a:off x="3752614" y="5200305"/>
        <a:ext cx="175986" cy="95845"/>
      </dsp:txXfrm>
    </dsp:sp>
    <dsp:sp modelId="{96733E4B-F628-4787-9E39-228FD3E622CC}">
      <dsp:nvSpPr>
        <dsp:cNvPr id="0" name=""/>
        <dsp:cNvSpPr/>
      </dsp:nvSpPr>
      <dsp:spPr>
        <a:xfrm>
          <a:off x="0" y="5360048"/>
          <a:ext cx="7681214" cy="1049218"/>
        </a:xfrm>
        <a:prstGeom prst="roundRect">
          <a:avLst>
            <a:gd name="adj" fmla="val 10000"/>
          </a:avLst>
        </a:prstGeom>
        <a:solidFill>
          <a:schemeClr val="accent3">
            <a:alpha val="90000"/>
            <a:hueOff val="0"/>
            <a:satOff val="0"/>
            <a:lumOff val="0"/>
            <a:alpha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CO" sz="2400" b="1" kern="1200" dirty="0">
              <a:effectLst>
                <a:outerShdw blurRad="50800" dist="38100" dir="10800000" algn="r" rotWithShape="0">
                  <a:prstClr val="black">
                    <a:alpha val="40000"/>
                  </a:prstClr>
                </a:outerShdw>
              </a:effectLst>
              <a:latin typeface="+mj-lt"/>
            </a:rPr>
            <a:t>Son desorganizados.</a:t>
          </a:r>
        </a:p>
      </dsp:txBody>
      <dsp:txXfrm>
        <a:off x="30731" y="5390779"/>
        <a:ext cx="7619752" cy="98775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C48EA-38D1-4BB5-96F7-2995DAC21B2C}">
      <dsp:nvSpPr>
        <dsp:cNvPr id="0" name=""/>
        <dsp:cNvSpPr/>
      </dsp:nvSpPr>
      <dsp:spPr>
        <a:xfrm>
          <a:off x="0" y="0"/>
          <a:ext cx="6297245" cy="1494043"/>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spc="-1" dirty="0">
              <a:effectLst>
                <a:outerShdw blurRad="50800" dist="38100" dir="8100000" algn="tr" rotWithShape="0">
                  <a:prstClr val="black">
                    <a:alpha val="40000"/>
                  </a:prstClr>
                </a:outerShdw>
              </a:effectLst>
              <a:latin typeface="+mj-lt"/>
            </a:rPr>
            <a:t>Presentan inquietud motora: se mueven en exceso. Sin finalidad concreta.:</a:t>
          </a:r>
          <a:endParaRPr lang="es-CO" sz="2400" b="1" kern="1200" dirty="0">
            <a:effectLst>
              <a:outerShdw blurRad="50800" dist="38100" dir="8100000" algn="tr" rotWithShape="0">
                <a:prstClr val="black">
                  <a:alpha val="40000"/>
                </a:prstClr>
              </a:outerShdw>
            </a:effectLst>
            <a:latin typeface="+mj-lt"/>
          </a:endParaRPr>
        </a:p>
        <a:p>
          <a:pPr marL="228600" lvl="1" indent="-228600" algn="ctr" defTabSz="1066800">
            <a:lnSpc>
              <a:spcPct val="90000"/>
            </a:lnSpc>
            <a:spcBef>
              <a:spcPct val="0"/>
            </a:spcBef>
            <a:spcAft>
              <a:spcPct val="15000"/>
            </a:spcAft>
            <a:buFontTx/>
            <a:buNone/>
          </a:pPr>
          <a:r>
            <a:rPr lang="es-ES" sz="2400" b="1" kern="1200" spc="-1" dirty="0">
              <a:effectLst>
                <a:outerShdw blurRad="50800" dist="38100" dir="8100000" algn="tr" rotWithShape="0">
                  <a:prstClr val="black">
                    <a:alpha val="40000"/>
                  </a:prstClr>
                </a:outerShdw>
              </a:effectLst>
              <a:latin typeface="+mj-lt"/>
            </a:rPr>
            <a:t>“Parece que tuviesen un motor”</a:t>
          </a:r>
          <a:endParaRPr lang="es-CO" sz="2000" b="1" kern="1200" dirty="0">
            <a:effectLst>
              <a:outerShdw blurRad="50800" dist="38100" dir="8100000" algn="tr" rotWithShape="0">
                <a:prstClr val="black">
                  <a:alpha val="40000"/>
                </a:prstClr>
              </a:outerShdw>
            </a:effectLst>
            <a:latin typeface="+mj-lt"/>
          </a:endParaRPr>
        </a:p>
      </dsp:txBody>
      <dsp:txXfrm>
        <a:off x="43759" y="43759"/>
        <a:ext cx="6209727" cy="1406525"/>
      </dsp:txXfrm>
    </dsp:sp>
    <dsp:sp modelId="{AF2D8483-4CD5-4B86-AB61-3E8D583B89BB}">
      <dsp:nvSpPr>
        <dsp:cNvPr id="0" name=""/>
        <dsp:cNvSpPr/>
      </dsp:nvSpPr>
      <dsp:spPr>
        <a:xfrm rot="5400000">
          <a:off x="2867870" y="1532219"/>
          <a:ext cx="561504" cy="672319"/>
        </a:xfrm>
        <a:prstGeom prst="rightArrow">
          <a:avLst>
            <a:gd name="adj1" fmla="val 60000"/>
            <a:gd name="adj2" fmla="val 50000"/>
          </a:avLst>
        </a:prstGeom>
        <a:solidFill>
          <a:schemeClr val="accent3">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s-CO" sz="2800" b="1" kern="1200"/>
        </a:p>
      </dsp:txBody>
      <dsp:txXfrm rot="-5400000">
        <a:off x="2946927" y="1587627"/>
        <a:ext cx="403391" cy="393053"/>
      </dsp:txXfrm>
    </dsp:sp>
    <dsp:sp modelId="{12417413-2640-44E8-BE50-7D1107BA5048}">
      <dsp:nvSpPr>
        <dsp:cNvPr id="0" name=""/>
        <dsp:cNvSpPr/>
      </dsp:nvSpPr>
      <dsp:spPr>
        <a:xfrm>
          <a:off x="0" y="2242716"/>
          <a:ext cx="6297245" cy="1494043"/>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spc="-1" dirty="0">
              <a:effectLst>
                <a:outerShdw blurRad="50800" dist="38100" dir="8100000" algn="tr" rotWithShape="0">
                  <a:prstClr val="black">
                    <a:alpha val="40000"/>
                  </a:prstClr>
                </a:outerShdw>
              </a:effectLst>
              <a:latin typeface="+mj-lt"/>
            </a:rPr>
            <a:t>Son ruidosos y poco cuidadosos: Se les rompen los materiales, se les caen los objetos, tropiezan…</a:t>
          </a:r>
          <a:endParaRPr lang="es-CO" sz="2400" b="1" kern="1200" dirty="0">
            <a:latin typeface="+mj-lt"/>
          </a:endParaRPr>
        </a:p>
      </dsp:txBody>
      <dsp:txXfrm>
        <a:off x="43759" y="2286475"/>
        <a:ext cx="6209727" cy="1406525"/>
      </dsp:txXfrm>
    </dsp:sp>
    <dsp:sp modelId="{A60B9C40-A9AD-449E-82DE-761BCAF10CDD}">
      <dsp:nvSpPr>
        <dsp:cNvPr id="0" name=""/>
        <dsp:cNvSpPr/>
      </dsp:nvSpPr>
      <dsp:spPr>
        <a:xfrm rot="5400000">
          <a:off x="2868489" y="3774110"/>
          <a:ext cx="560266" cy="672319"/>
        </a:xfrm>
        <a:prstGeom prst="rightArrow">
          <a:avLst>
            <a:gd name="adj1" fmla="val 60000"/>
            <a:gd name="adj2" fmla="val 50000"/>
          </a:avLst>
        </a:prstGeom>
        <a:solidFill>
          <a:schemeClr val="accent3">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s-CO" sz="2800" b="1" kern="1200"/>
        </a:p>
      </dsp:txBody>
      <dsp:txXfrm rot="-5400000">
        <a:off x="2946927" y="3830136"/>
        <a:ext cx="403391" cy="392186"/>
      </dsp:txXfrm>
    </dsp:sp>
    <dsp:sp modelId="{3A8853D2-DF9D-4F06-ABE7-5AD3A0D6C0BF}">
      <dsp:nvSpPr>
        <dsp:cNvPr id="0" name=""/>
        <dsp:cNvSpPr/>
      </dsp:nvSpPr>
      <dsp:spPr>
        <a:xfrm>
          <a:off x="0" y="4483780"/>
          <a:ext cx="6297245" cy="1287775"/>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b="1" kern="1200" spc="-1" dirty="0">
              <a:latin typeface="+mj-lt"/>
            </a:rPr>
            <a:t>Hablan en exceso</a:t>
          </a:r>
          <a:endParaRPr lang="es-CO" sz="2800" b="1" kern="1200" dirty="0">
            <a:latin typeface="+mj-lt"/>
          </a:endParaRPr>
        </a:p>
      </dsp:txBody>
      <dsp:txXfrm>
        <a:off x="37718" y="4521498"/>
        <a:ext cx="6221809" cy="121233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C48EA-38D1-4BB5-96F7-2995DAC21B2C}">
      <dsp:nvSpPr>
        <dsp:cNvPr id="0" name=""/>
        <dsp:cNvSpPr/>
      </dsp:nvSpPr>
      <dsp:spPr>
        <a:xfrm>
          <a:off x="-8897" y="0"/>
          <a:ext cx="6784575" cy="873315"/>
        </a:xfrm>
        <a:prstGeom prst="roundRect">
          <a:avLst>
            <a:gd name="adj" fmla="val 10000"/>
          </a:avLst>
        </a:prstGeom>
        <a:solidFill>
          <a:schemeClr val="accent3">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spc="-1" dirty="0">
              <a:effectLst>
                <a:outerShdw blurRad="50800" dist="38100" dir="8100000" algn="tr" rotWithShape="0">
                  <a:prstClr val="black">
                    <a:alpha val="40000"/>
                  </a:prstClr>
                </a:outerShdw>
              </a:effectLst>
              <a:latin typeface="+mj-lt"/>
            </a:rPr>
            <a:t>Son impacientes: incapacidad para controlar las acciones. </a:t>
          </a:r>
          <a:endParaRPr lang="es-CO" sz="2400" b="1" kern="1200" dirty="0">
            <a:effectLst>
              <a:outerShdw blurRad="50800" dist="38100" dir="8100000" algn="tr" rotWithShape="0">
                <a:prstClr val="black">
                  <a:alpha val="40000"/>
                </a:prstClr>
              </a:outerShdw>
            </a:effectLst>
            <a:latin typeface="+mj-lt"/>
          </a:endParaRPr>
        </a:p>
      </dsp:txBody>
      <dsp:txXfrm>
        <a:off x="16682" y="25579"/>
        <a:ext cx="6733417" cy="822157"/>
      </dsp:txXfrm>
    </dsp:sp>
    <dsp:sp modelId="{AF2D8483-4CD5-4B86-AB61-3E8D583B89BB}">
      <dsp:nvSpPr>
        <dsp:cNvPr id="0" name=""/>
        <dsp:cNvSpPr/>
      </dsp:nvSpPr>
      <dsp:spPr>
        <a:xfrm rot="5400000">
          <a:off x="3218061" y="897257"/>
          <a:ext cx="330657" cy="392991"/>
        </a:xfrm>
        <a:prstGeom prst="rightArrow">
          <a:avLst>
            <a:gd name="adj1" fmla="val 60000"/>
            <a:gd name="adj2" fmla="val 50000"/>
          </a:avLst>
        </a:prstGeom>
        <a:solidFill>
          <a:schemeClr val="accent3">
            <a:shade val="9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CO" sz="1600" b="1" kern="1200">
            <a:effectLst>
              <a:outerShdw blurRad="50800" dist="38100" dir="8100000" algn="tr" rotWithShape="0">
                <a:prstClr val="black">
                  <a:alpha val="40000"/>
                </a:prstClr>
              </a:outerShdw>
            </a:effectLst>
          </a:endParaRPr>
        </a:p>
      </dsp:txBody>
      <dsp:txXfrm rot="-5400000">
        <a:off x="3265493" y="928424"/>
        <a:ext cx="235795" cy="231460"/>
      </dsp:txXfrm>
    </dsp:sp>
    <dsp:sp modelId="{BF80712F-913D-4A2E-AC70-8DDD8BA05ED4}">
      <dsp:nvSpPr>
        <dsp:cNvPr id="0" name=""/>
        <dsp:cNvSpPr/>
      </dsp:nvSpPr>
      <dsp:spPr>
        <a:xfrm>
          <a:off x="-8897" y="1314192"/>
          <a:ext cx="6784575" cy="873315"/>
        </a:xfrm>
        <a:prstGeom prst="roundRect">
          <a:avLst>
            <a:gd name="adj" fmla="val 10000"/>
          </a:avLst>
        </a:prstGeom>
        <a:solidFill>
          <a:schemeClr val="accent3">
            <a:shade val="80000"/>
            <a:hueOff val="133367"/>
            <a:satOff val="-12696"/>
            <a:lumOff val="944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CO" sz="2400" b="1" kern="1200" dirty="0">
              <a:effectLst>
                <a:outerShdw blurRad="50800" dist="38100" dir="8100000" algn="tr" rotWithShape="0">
                  <a:prstClr val="black">
                    <a:alpha val="40000"/>
                  </a:prstClr>
                </a:outerShdw>
              </a:effectLst>
              <a:latin typeface="+mj-lt"/>
            </a:rPr>
            <a:t>Incapacidad para pensar antes de actuar</a:t>
          </a:r>
        </a:p>
      </dsp:txBody>
      <dsp:txXfrm>
        <a:off x="16682" y="1339771"/>
        <a:ext cx="6733417" cy="822157"/>
      </dsp:txXfrm>
    </dsp:sp>
    <dsp:sp modelId="{6B879938-8196-451D-BF3E-E8FE48B7EE4C}">
      <dsp:nvSpPr>
        <dsp:cNvPr id="0" name=""/>
        <dsp:cNvSpPr/>
      </dsp:nvSpPr>
      <dsp:spPr>
        <a:xfrm rot="5400000">
          <a:off x="3219643" y="2209340"/>
          <a:ext cx="327493" cy="392991"/>
        </a:xfrm>
        <a:prstGeom prst="rightArrow">
          <a:avLst>
            <a:gd name="adj1" fmla="val 60000"/>
            <a:gd name="adj2" fmla="val 50000"/>
          </a:avLst>
        </a:prstGeom>
        <a:solidFill>
          <a:schemeClr val="accent3">
            <a:shade val="90000"/>
            <a:hueOff val="177896"/>
            <a:satOff val="-16716"/>
            <a:lumOff val="12062"/>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 sz="1600" kern="1200"/>
        </a:p>
      </dsp:txBody>
      <dsp:txXfrm rot="-5400000">
        <a:off x="3265492" y="2242089"/>
        <a:ext cx="235795" cy="229245"/>
      </dsp:txXfrm>
    </dsp:sp>
    <dsp:sp modelId="{688C5282-CDF6-4CF2-B20D-0E9E5C39DE5D}">
      <dsp:nvSpPr>
        <dsp:cNvPr id="0" name=""/>
        <dsp:cNvSpPr/>
      </dsp:nvSpPr>
      <dsp:spPr>
        <a:xfrm>
          <a:off x="-8897" y="2624164"/>
          <a:ext cx="6784575" cy="873315"/>
        </a:xfrm>
        <a:prstGeom prst="roundRect">
          <a:avLst>
            <a:gd name="adj" fmla="val 10000"/>
          </a:avLst>
        </a:prstGeom>
        <a:solidFill>
          <a:schemeClr val="accent3">
            <a:shade val="80000"/>
            <a:hueOff val="266734"/>
            <a:satOff val="-25391"/>
            <a:lumOff val="1889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spc="-1" dirty="0">
              <a:effectLst>
                <a:outerShdw blurRad="50800" dist="38100" dir="8100000" algn="tr" rotWithShape="0">
                  <a:prstClr val="black">
                    <a:alpha val="40000"/>
                  </a:prstClr>
                </a:outerShdw>
              </a:effectLst>
              <a:latin typeface="+mj-lt"/>
            </a:rPr>
            <a:t>Responden antes de finalizar  la pregunta. Interrumpen conversaciones y juegos.</a:t>
          </a:r>
          <a:endParaRPr lang="es-CO" sz="2400" b="1" kern="1200" dirty="0">
            <a:effectLst>
              <a:outerShdw blurRad="50800" dist="38100" dir="8100000" algn="tr" rotWithShape="0">
                <a:prstClr val="black">
                  <a:alpha val="40000"/>
                </a:prstClr>
              </a:outerShdw>
            </a:effectLst>
            <a:latin typeface="+mj-lt"/>
          </a:endParaRPr>
        </a:p>
      </dsp:txBody>
      <dsp:txXfrm>
        <a:off x="16682" y="2649743"/>
        <a:ext cx="6733417" cy="822157"/>
      </dsp:txXfrm>
    </dsp:sp>
    <dsp:sp modelId="{2372EA70-544D-40B3-B6A8-09538CBB6840}">
      <dsp:nvSpPr>
        <dsp:cNvPr id="0" name=""/>
        <dsp:cNvSpPr/>
      </dsp:nvSpPr>
      <dsp:spPr>
        <a:xfrm rot="5400000">
          <a:off x="3241245" y="3490510"/>
          <a:ext cx="284290" cy="392991"/>
        </a:xfrm>
        <a:prstGeom prst="rightArrow">
          <a:avLst>
            <a:gd name="adj1" fmla="val 60000"/>
            <a:gd name="adj2" fmla="val 50000"/>
          </a:avLst>
        </a:prstGeom>
        <a:solidFill>
          <a:schemeClr val="accent3">
            <a:shade val="90000"/>
            <a:hueOff val="355791"/>
            <a:satOff val="-33433"/>
            <a:lumOff val="24125"/>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O" sz="1400" b="1" kern="1200">
            <a:effectLst>
              <a:outerShdw blurRad="50800" dist="38100" dir="8100000" algn="tr" rotWithShape="0">
                <a:prstClr val="black">
                  <a:alpha val="40000"/>
                </a:prstClr>
              </a:outerShdw>
            </a:effectLst>
          </a:endParaRPr>
        </a:p>
      </dsp:txBody>
      <dsp:txXfrm rot="-5400000">
        <a:off x="3265493" y="3544861"/>
        <a:ext cx="235795" cy="199003"/>
      </dsp:txXfrm>
    </dsp:sp>
    <dsp:sp modelId="{284DAD05-CDF2-46A4-9859-1E8D8B59D26A}">
      <dsp:nvSpPr>
        <dsp:cNvPr id="0" name=""/>
        <dsp:cNvSpPr/>
      </dsp:nvSpPr>
      <dsp:spPr>
        <a:xfrm>
          <a:off x="0" y="3876533"/>
          <a:ext cx="6766781" cy="873315"/>
        </a:xfrm>
        <a:prstGeom prst="roundRect">
          <a:avLst>
            <a:gd name="adj" fmla="val 10000"/>
          </a:avLst>
        </a:prstGeom>
        <a:solidFill>
          <a:schemeClr val="accent3">
            <a:shade val="80000"/>
            <a:hueOff val="400101"/>
            <a:satOff val="-38087"/>
            <a:lumOff val="2834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spc="-1" dirty="0">
              <a:effectLst>
                <a:outerShdw blurRad="50800" dist="38100" dir="8100000" algn="tr" rotWithShape="0">
                  <a:prstClr val="black">
                    <a:alpha val="40000"/>
                  </a:prstClr>
                </a:outerShdw>
              </a:effectLst>
              <a:latin typeface="+mj-lt"/>
            </a:rPr>
            <a:t>Dificultad para guardar turno</a:t>
          </a:r>
          <a:endParaRPr lang="es-CO" sz="2400" b="1" kern="1200" dirty="0">
            <a:effectLst>
              <a:outerShdw blurRad="50800" dist="38100" dir="8100000" algn="tr" rotWithShape="0">
                <a:prstClr val="black">
                  <a:alpha val="40000"/>
                </a:prstClr>
              </a:outerShdw>
            </a:effectLst>
            <a:latin typeface="+mj-lt"/>
          </a:endParaRPr>
        </a:p>
      </dsp:txBody>
      <dsp:txXfrm>
        <a:off x="25579" y="3902112"/>
        <a:ext cx="6715623" cy="822157"/>
      </dsp:txXfrm>
    </dsp:sp>
    <dsp:sp modelId="{2DD4515F-949C-4058-BE9A-8476F8A35AF4}">
      <dsp:nvSpPr>
        <dsp:cNvPr id="0" name=""/>
        <dsp:cNvSpPr/>
      </dsp:nvSpPr>
      <dsp:spPr>
        <a:xfrm rot="5400000">
          <a:off x="3198042" y="4800483"/>
          <a:ext cx="370696" cy="392991"/>
        </a:xfrm>
        <a:prstGeom prst="rightArrow">
          <a:avLst>
            <a:gd name="adj1" fmla="val 60000"/>
            <a:gd name="adj2" fmla="val 50000"/>
          </a:avLst>
        </a:prstGeom>
        <a:solidFill>
          <a:schemeClr val="accent3">
            <a:shade val="90000"/>
            <a:hueOff val="533687"/>
            <a:satOff val="-50149"/>
            <a:lumOff val="36187"/>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CO" sz="1800" b="1" kern="1200">
            <a:effectLst>
              <a:outerShdw blurRad="50800" dist="38100" dir="8100000" algn="tr" rotWithShape="0">
                <a:prstClr val="black">
                  <a:alpha val="40000"/>
                </a:prstClr>
              </a:outerShdw>
            </a:effectLst>
          </a:endParaRPr>
        </a:p>
      </dsp:txBody>
      <dsp:txXfrm rot="-5400000">
        <a:off x="3265493" y="4811631"/>
        <a:ext cx="235795" cy="259487"/>
      </dsp:txXfrm>
    </dsp:sp>
    <dsp:sp modelId="{12417413-2640-44E8-BE50-7D1107BA5048}">
      <dsp:nvSpPr>
        <dsp:cNvPr id="0" name=""/>
        <dsp:cNvSpPr/>
      </dsp:nvSpPr>
      <dsp:spPr>
        <a:xfrm>
          <a:off x="-8897" y="5244110"/>
          <a:ext cx="6784575" cy="779608"/>
        </a:xfrm>
        <a:prstGeom prst="roundRect">
          <a:avLst>
            <a:gd name="adj" fmla="val 10000"/>
          </a:avLst>
        </a:prstGeom>
        <a:solidFill>
          <a:schemeClr val="accent3">
            <a:shade val="80000"/>
            <a:hueOff val="533469"/>
            <a:satOff val="-50782"/>
            <a:lumOff val="3779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spc="-1" dirty="0">
              <a:effectLst>
                <a:outerShdw blurRad="50800" dist="38100" dir="8100000" algn="tr" rotWithShape="0">
                  <a:prstClr val="black">
                    <a:alpha val="40000"/>
                  </a:prstClr>
                </a:outerShdw>
              </a:effectLst>
              <a:latin typeface="+mj-lt"/>
            </a:rPr>
            <a:t>Se implican en actividades más peligrosas. Tienen accidentes con más frecuencia.</a:t>
          </a:r>
          <a:endParaRPr lang="es-CO" sz="2400" b="1" kern="1200" dirty="0">
            <a:effectLst>
              <a:outerShdw blurRad="50800" dist="38100" dir="8100000" algn="tr" rotWithShape="0">
                <a:prstClr val="black">
                  <a:alpha val="40000"/>
                </a:prstClr>
              </a:outerShdw>
            </a:effectLst>
            <a:latin typeface="+mj-lt"/>
          </a:endParaRPr>
        </a:p>
      </dsp:txBody>
      <dsp:txXfrm>
        <a:off x="13937" y="5266944"/>
        <a:ext cx="6738907" cy="73394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7396BF-AFF1-424C-BF51-B638EB9C79D7}">
      <dsp:nvSpPr>
        <dsp:cNvPr id="0" name=""/>
        <dsp:cNvSpPr/>
      </dsp:nvSpPr>
      <dsp:spPr>
        <a:xfrm>
          <a:off x="0" y="74503"/>
          <a:ext cx="7963269" cy="5803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spc="-1" dirty="0">
              <a:latin typeface="+mj-lt"/>
            </a:rPr>
            <a:t>No  tienen sentido del tiempo</a:t>
          </a:r>
          <a:r>
            <a:rPr lang="es-ES" sz="1600" b="1" kern="1200" spc="-1" dirty="0">
              <a:latin typeface="+mj-lt"/>
            </a:rPr>
            <a:t>.</a:t>
          </a:r>
          <a:endParaRPr lang="es-CO" sz="1600" kern="1200" dirty="0">
            <a:latin typeface="+mj-lt"/>
          </a:endParaRPr>
        </a:p>
      </dsp:txBody>
      <dsp:txXfrm>
        <a:off x="28329" y="102832"/>
        <a:ext cx="7906611" cy="523662"/>
      </dsp:txXfrm>
    </dsp:sp>
    <dsp:sp modelId="{23F69E0D-1BD0-48A1-973A-66F1EAE8EF84}">
      <dsp:nvSpPr>
        <dsp:cNvPr id="0" name=""/>
        <dsp:cNvSpPr/>
      </dsp:nvSpPr>
      <dsp:spPr>
        <a:xfrm>
          <a:off x="0" y="654823"/>
          <a:ext cx="7963269" cy="51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2834" tIns="39370" rIns="220472" bIns="39370" numCol="1" spcCol="1270" anchor="t" anchorCtr="0">
          <a:noAutofit/>
        </a:bodyPr>
        <a:lstStyle/>
        <a:p>
          <a:pPr marL="228600" lvl="1" indent="-228600" algn="l" defTabSz="1066800">
            <a:lnSpc>
              <a:spcPct val="90000"/>
            </a:lnSpc>
            <a:spcBef>
              <a:spcPct val="0"/>
            </a:spcBef>
            <a:spcAft>
              <a:spcPct val="20000"/>
            </a:spcAft>
            <a:buClr>
              <a:srgbClr val="000000"/>
            </a:buClr>
            <a:buFont typeface="StarSymbol"/>
            <a:buChar char="-"/>
          </a:pPr>
          <a:r>
            <a:rPr lang="es-ES" sz="2400" b="1" kern="1200" spc="-1" dirty="0">
              <a:latin typeface="+mj-lt"/>
            </a:rPr>
            <a:t>Esperan hasta el último minuto antes de iniciar acciones.</a:t>
          </a:r>
          <a:endParaRPr lang="es-ES" sz="2400" kern="1200" spc="-1" dirty="0">
            <a:latin typeface="+mj-lt"/>
          </a:endParaRPr>
        </a:p>
      </dsp:txBody>
      <dsp:txXfrm>
        <a:off x="0" y="654823"/>
        <a:ext cx="7963269" cy="513360"/>
      </dsp:txXfrm>
    </dsp:sp>
    <dsp:sp modelId="{0B3F951E-ED4E-42B0-8FC2-E1AB831934C2}">
      <dsp:nvSpPr>
        <dsp:cNvPr id="0" name=""/>
        <dsp:cNvSpPr/>
      </dsp:nvSpPr>
      <dsp:spPr>
        <a:xfrm>
          <a:off x="0" y="1168184"/>
          <a:ext cx="7963269" cy="5803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spc="-1" dirty="0">
              <a:latin typeface="+mj-lt"/>
            </a:rPr>
            <a:t>No anticipan consecuencias de sus acciones</a:t>
          </a:r>
          <a:r>
            <a:rPr lang="es-ES" sz="1800" b="1" kern="1200" spc="-1" dirty="0">
              <a:latin typeface="+mj-lt"/>
            </a:rPr>
            <a:t>.  </a:t>
          </a:r>
          <a:endParaRPr lang="es-CO" sz="1800" kern="1200" dirty="0">
            <a:latin typeface="+mj-lt"/>
          </a:endParaRPr>
        </a:p>
      </dsp:txBody>
      <dsp:txXfrm>
        <a:off x="28329" y="1196513"/>
        <a:ext cx="7906611" cy="523662"/>
      </dsp:txXfrm>
    </dsp:sp>
    <dsp:sp modelId="{F6DD5A90-AE6E-45E2-923D-D8BFF745638F}">
      <dsp:nvSpPr>
        <dsp:cNvPr id="0" name=""/>
        <dsp:cNvSpPr/>
      </dsp:nvSpPr>
      <dsp:spPr>
        <a:xfrm>
          <a:off x="0" y="1797564"/>
          <a:ext cx="7963269" cy="3208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2834" tIns="35560" rIns="199136" bIns="35560" numCol="1" spcCol="1270" anchor="t" anchorCtr="0">
          <a:noAutofit/>
        </a:bodyPr>
        <a:lstStyle/>
        <a:p>
          <a:pPr marL="285750" lvl="1" indent="-285750" algn="l" defTabSz="1244600">
            <a:lnSpc>
              <a:spcPct val="90000"/>
            </a:lnSpc>
            <a:spcBef>
              <a:spcPct val="0"/>
            </a:spcBef>
            <a:spcAft>
              <a:spcPct val="20000"/>
            </a:spcAft>
            <a:buClr>
              <a:srgbClr val="000000"/>
            </a:buClr>
            <a:buFont typeface="StarSymbol"/>
            <a:buChar char="-"/>
          </a:pPr>
          <a:r>
            <a:rPr lang="es-ES" sz="2800" b="1" kern="1200" spc="-1" dirty="0">
              <a:latin typeface="+mj-lt"/>
            </a:rPr>
            <a:t>Limitada capacidad de aprendizaje por observación.</a:t>
          </a:r>
          <a:endParaRPr lang="es-CO" sz="2800" kern="1200" dirty="0">
            <a:latin typeface="+mj-lt"/>
          </a:endParaRPr>
        </a:p>
        <a:p>
          <a:pPr marL="285750" lvl="1" indent="-285750" algn="l" defTabSz="1244600">
            <a:lnSpc>
              <a:spcPct val="90000"/>
            </a:lnSpc>
            <a:spcBef>
              <a:spcPct val="0"/>
            </a:spcBef>
            <a:spcAft>
              <a:spcPct val="20000"/>
            </a:spcAft>
            <a:buClr>
              <a:srgbClr val="000000"/>
            </a:buClr>
            <a:buFont typeface="StarSymbol"/>
            <a:buChar char="-"/>
          </a:pPr>
          <a:r>
            <a:rPr lang="es-ES" sz="2800" b="1" kern="1200" spc="-1" dirty="0">
              <a:latin typeface="+mj-lt"/>
            </a:rPr>
            <a:t>Dificultades para aprender de las experiencias.</a:t>
          </a:r>
          <a:endParaRPr lang="es-CO" sz="2800" kern="1200" dirty="0">
            <a:latin typeface="+mj-lt"/>
          </a:endParaRPr>
        </a:p>
        <a:p>
          <a:pPr marL="285750" lvl="1" indent="-285750" algn="l" defTabSz="1244600">
            <a:lnSpc>
              <a:spcPct val="90000"/>
            </a:lnSpc>
            <a:spcBef>
              <a:spcPct val="0"/>
            </a:spcBef>
            <a:spcAft>
              <a:spcPct val="20000"/>
            </a:spcAft>
            <a:buClr>
              <a:srgbClr val="000000"/>
            </a:buClr>
            <a:buFont typeface="StarSymbol"/>
            <a:buChar char="-"/>
          </a:pPr>
          <a:r>
            <a:rPr lang="es-ES" sz="2800" b="1" kern="1200" spc="-1" dirty="0">
              <a:latin typeface="+mj-lt"/>
            </a:rPr>
            <a:t>Diálogo interno escaso e inadecuado.</a:t>
          </a:r>
          <a:endParaRPr lang="es-CO" sz="2800" kern="1200" dirty="0">
            <a:latin typeface="+mj-lt"/>
          </a:endParaRPr>
        </a:p>
        <a:p>
          <a:pPr marL="285750" lvl="1" indent="-285750" algn="l" defTabSz="1244600">
            <a:lnSpc>
              <a:spcPct val="90000"/>
            </a:lnSpc>
            <a:spcBef>
              <a:spcPct val="0"/>
            </a:spcBef>
            <a:spcAft>
              <a:spcPct val="20000"/>
            </a:spcAft>
            <a:buClr>
              <a:srgbClr val="000000"/>
            </a:buClr>
            <a:buFont typeface="StarSymbol"/>
            <a:buChar char="-"/>
          </a:pPr>
          <a:r>
            <a:rPr lang="es-ES" sz="2800" b="1" kern="1200" spc="-1" dirty="0">
              <a:latin typeface="+mj-lt"/>
            </a:rPr>
            <a:t>Les cuesta seguir reglas e instrucciones.</a:t>
          </a:r>
          <a:endParaRPr lang="es-CO" sz="2800" kern="1200" dirty="0">
            <a:latin typeface="+mj-lt"/>
          </a:endParaRPr>
        </a:p>
        <a:p>
          <a:pPr marL="285750" lvl="1" indent="-285750" algn="l" defTabSz="1244600">
            <a:lnSpc>
              <a:spcPct val="90000"/>
            </a:lnSpc>
            <a:spcBef>
              <a:spcPct val="0"/>
            </a:spcBef>
            <a:spcAft>
              <a:spcPct val="20000"/>
            </a:spcAft>
            <a:buClr>
              <a:srgbClr val="000000"/>
            </a:buClr>
            <a:buFont typeface="StarSymbol"/>
            <a:buChar char="-"/>
          </a:pPr>
          <a:r>
            <a:rPr lang="es-ES" sz="2800" b="1" kern="1200" spc="-1" dirty="0">
              <a:latin typeface="+mj-lt"/>
            </a:rPr>
            <a:t>Falta de planificación y respuestas poco estructuradas.</a:t>
          </a:r>
          <a:endParaRPr lang="es-CO" sz="2800" kern="1200" dirty="0">
            <a:latin typeface="+mj-lt"/>
          </a:endParaRPr>
        </a:p>
      </dsp:txBody>
      <dsp:txXfrm>
        <a:off x="0" y="1797564"/>
        <a:ext cx="7963269" cy="32085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7C1750-8A34-4E5C-9A15-5E1A68FF0787}">
      <dsp:nvSpPr>
        <dsp:cNvPr id="0" name=""/>
        <dsp:cNvSpPr/>
      </dsp:nvSpPr>
      <dsp:spPr>
        <a:xfrm>
          <a:off x="359593" y="0"/>
          <a:ext cx="2880321" cy="2880321"/>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254BEC-2F83-4BAD-B7B0-62580334A17B}">
      <dsp:nvSpPr>
        <dsp:cNvPr id="0" name=""/>
        <dsp:cNvSpPr/>
      </dsp:nvSpPr>
      <dsp:spPr>
        <a:xfrm>
          <a:off x="534106" y="273630"/>
          <a:ext cx="1321558" cy="112332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400" kern="1200" dirty="0"/>
            <a:t>Diálogo interno </a:t>
          </a:r>
        </a:p>
      </dsp:txBody>
      <dsp:txXfrm>
        <a:off x="588942" y="328466"/>
        <a:ext cx="1211886" cy="1013653"/>
      </dsp:txXfrm>
    </dsp:sp>
    <dsp:sp modelId="{2A43B4DE-EE3C-44E4-B01C-5E9164FBCF04}">
      <dsp:nvSpPr>
        <dsp:cNvPr id="0" name=""/>
        <dsp:cNvSpPr/>
      </dsp:nvSpPr>
      <dsp:spPr>
        <a:xfrm>
          <a:off x="1905707" y="282774"/>
          <a:ext cx="1439294" cy="112332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400" kern="1200" dirty="0"/>
            <a:t>Procesos cognitivos </a:t>
          </a:r>
        </a:p>
      </dsp:txBody>
      <dsp:txXfrm>
        <a:off x="1960543" y="337610"/>
        <a:ext cx="1329622" cy="1013653"/>
      </dsp:txXfrm>
    </dsp:sp>
    <dsp:sp modelId="{DFE68721-E99C-40C7-85E7-DB61800B2FB9}">
      <dsp:nvSpPr>
        <dsp:cNvPr id="0" name=""/>
        <dsp:cNvSpPr/>
      </dsp:nvSpPr>
      <dsp:spPr>
        <a:xfrm>
          <a:off x="515819" y="1483365"/>
          <a:ext cx="1358133" cy="112332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400" kern="1200" dirty="0"/>
            <a:t>Metacognición</a:t>
          </a:r>
        </a:p>
      </dsp:txBody>
      <dsp:txXfrm>
        <a:off x="570655" y="1538201"/>
        <a:ext cx="1248461" cy="1013653"/>
      </dsp:txXfrm>
    </dsp:sp>
    <dsp:sp modelId="{1CB46C32-E61C-4555-9EFC-92746EB9EBFD}">
      <dsp:nvSpPr>
        <dsp:cNvPr id="0" name=""/>
        <dsp:cNvSpPr/>
      </dsp:nvSpPr>
      <dsp:spPr>
        <a:xfrm>
          <a:off x="1925123" y="1474221"/>
          <a:ext cx="1361324" cy="112332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400" kern="1200" dirty="0"/>
            <a:t>Esquema Mental </a:t>
          </a:r>
        </a:p>
      </dsp:txBody>
      <dsp:txXfrm>
        <a:off x="1979959" y="1529057"/>
        <a:ext cx="1251652" cy="101365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FF36BC-3C16-4E7A-A742-A7B80303B52C}">
      <dsp:nvSpPr>
        <dsp:cNvPr id="0" name=""/>
        <dsp:cNvSpPr/>
      </dsp:nvSpPr>
      <dsp:spPr>
        <a:xfrm>
          <a:off x="0" y="735320"/>
          <a:ext cx="2993439" cy="179606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0" kern="1200" spc="-1" dirty="0">
              <a:latin typeface="+mj-lt"/>
            </a:rPr>
            <a:t>Dificultades en la resolución de problemas.</a:t>
          </a:r>
          <a:endParaRPr lang="es-CO" sz="3200" b="1" kern="1200" dirty="0">
            <a:latin typeface="+mj-lt"/>
          </a:endParaRPr>
        </a:p>
      </dsp:txBody>
      <dsp:txXfrm>
        <a:off x="0" y="735320"/>
        <a:ext cx="2993439" cy="1796063"/>
      </dsp:txXfrm>
    </dsp:sp>
    <dsp:sp modelId="{DF6ECCE0-CAB9-4C5C-838F-E613558E4370}">
      <dsp:nvSpPr>
        <dsp:cNvPr id="0" name=""/>
        <dsp:cNvSpPr/>
      </dsp:nvSpPr>
      <dsp:spPr>
        <a:xfrm>
          <a:off x="3292783" y="735320"/>
          <a:ext cx="2993439" cy="179606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Clr>
              <a:srgbClr val="000000"/>
            </a:buClr>
            <a:buFont typeface="StarSymbol"/>
            <a:buNone/>
          </a:pPr>
          <a:r>
            <a:rPr lang="es-ES" sz="2300" b="1" kern="1200" spc="-1" dirty="0">
              <a:latin typeface="+mj-lt"/>
            </a:rPr>
            <a:t>Reflexión escasa sobre las reglas </a:t>
          </a:r>
          <a:r>
            <a:rPr lang="es-ES" sz="2300" b="0" kern="1200" spc="-1" dirty="0">
              <a:latin typeface="+mj-lt"/>
            </a:rPr>
            <a:t>sin la ayuda de otras personas.</a:t>
          </a:r>
          <a:endParaRPr lang="es-CO" sz="2300" b="0" kern="1200" dirty="0">
            <a:latin typeface="+mj-lt"/>
          </a:endParaRPr>
        </a:p>
      </dsp:txBody>
      <dsp:txXfrm>
        <a:off x="3292783" y="735320"/>
        <a:ext cx="2993439" cy="1796063"/>
      </dsp:txXfrm>
    </dsp:sp>
    <dsp:sp modelId="{3091458D-34AF-45BB-A456-46AAD4EAF68C}">
      <dsp:nvSpPr>
        <dsp:cNvPr id="0" name=""/>
        <dsp:cNvSpPr/>
      </dsp:nvSpPr>
      <dsp:spPr>
        <a:xfrm>
          <a:off x="6585566" y="735320"/>
          <a:ext cx="2993439" cy="179606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Clr>
              <a:srgbClr val="000000"/>
            </a:buClr>
            <a:buFont typeface="StarSymbol"/>
            <a:buNone/>
          </a:pPr>
          <a:r>
            <a:rPr lang="es-ES" sz="2300" b="0" kern="1200" spc="-1" dirty="0">
              <a:latin typeface="+mj-lt"/>
            </a:rPr>
            <a:t>Problemas a la hora de dirigir su propio comportamiento.</a:t>
          </a:r>
          <a:endParaRPr lang="es-CO" sz="2300" b="0" kern="1200" dirty="0">
            <a:latin typeface="+mj-lt"/>
          </a:endParaRPr>
        </a:p>
      </dsp:txBody>
      <dsp:txXfrm>
        <a:off x="6585566" y="735320"/>
        <a:ext cx="2993439" cy="1796063"/>
      </dsp:txXfrm>
    </dsp:sp>
    <dsp:sp modelId="{748F9E4F-EDAF-42FD-AF9B-F1F111FAFDAA}">
      <dsp:nvSpPr>
        <dsp:cNvPr id="0" name=""/>
        <dsp:cNvSpPr/>
      </dsp:nvSpPr>
      <dsp:spPr>
        <a:xfrm>
          <a:off x="0" y="2830728"/>
          <a:ext cx="2993439" cy="179606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Clr>
              <a:srgbClr val="000000"/>
            </a:buClr>
            <a:buFont typeface="StarSymbol"/>
            <a:buNone/>
          </a:pPr>
          <a:r>
            <a:rPr lang="es-ES" sz="2300" b="1" kern="1200" spc="-1" dirty="0">
              <a:latin typeface="+mj-lt"/>
            </a:rPr>
            <a:t>Insuficiente capacidad de adaptación </a:t>
          </a:r>
          <a:r>
            <a:rPr lang="es-ES" sz="2300" b="0" kern="1200" spc="-1" dirty="0">
              <a:latin typeface="+mj-lt"/>
            </a:rPr>
            <a:t>a situaciones nuevas.</a:t>
          </a:r>
          <a:endParaRPr lang="es-CO" sz="2300" b="0" kern="1200" dirty="0">
            <a:latin typeface="+mj-lt"/>
          </a:endParaRPr>
        </a:p>
      </dsp:txBody>
      <dsp:txXfrm>
        <a:off x="0" y="2830728"/>
        <a:ext cx="2993439" cy="1796063"/>
      </dsp:txXfrm>
    </dsp:sp>
    <dsp:sp modelId="{D2675C14-157A-4235-A32E-B13572E5CF2B}">
      <dsp:nvSpPr>
        <dsp:cNvPr id="0" name=""/>
        <dsp:cNvSpPr/>
      </dsp:nvSpPr>
      <dsp:spPr>
        <a:xfrm>
          <a:off x="3292783" y="2830728"/>
          <a:ext cx="2993439" cy="179606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Clr>
              <a:srgbClr val="000000"/>
            </a:buClr>
            <a:buFont typeface="StarSymbol"/>
            <a:buNone/>
          </a:pPr>
          <a:r>
            <a:rPr lang="es-ES" sz="2300" b="0" kern="1200" spc="-1" dirty="0">
              <a:latin typeface="+mj-lt"/>
            </a:rPr>
            <a:t>Tienen un </a:t>
          </a:r>
          <a:r>
            <a:rPr lang="es-ES" sz="2300" b="1" kern="1200" spc="-1" dirty="0">
              <a:latin typeface="+mj-lt"/>
            </a:rPr>
            <a:t>estilo cognitivo impulsivo e irreflexivo</a:t>
          </a:r>
          <a:r>
            <a:rPr lang="es-ES" sz="2300" b="0" kern="1200" spc="-1" dirty="0">
              <a:latin typeface="+mj-lt"/>
            </a:rPr>
            <a:t>, utilizan estrategias </a:t>
          </a:r>
          <a:r>
            <a:rPr lang="es-ES" sz="2300" b="1" kern="1200" spc="-1" dirty="0">
              <a:latin typeface="+mj-lt"/>
            </a:rPr>
            <a:t>de ensayo-error</a:t>
          </a:r>
          <a:r>
            <a:rPr lang="es-ES" sz="2300" b="0" kern="1200" spc="-1" dirty="0">
              <a:latin typeface="+mj-lt"/>
            </a:rPr>
            <a:t>.</a:t>
          </a:r>
          <a:endParaRPr lang="es-CO" sz="2300" b="0" kern="1200" dirty="0">
            <a:latin typeface="+mj-lt"/>
          </a:endParaRPr>
        </a:p>
      </dsp:txBody>
      <dsp:txXfrm>
        <a:off x="3292783" y="2830728"/>
        <a:ext cx="2993439" cy="1796063"/>
      </dsp:txXfrm>
    </dsp:sp>
    <dsp:sp modelId="{DC8FB4F6-F632-4C55-BA25-EF370C4E79C7}">
      <dsp:nvSpPr>
        <dsp:cNvPr id="0" name=""/>
        <dsp:cNvSpPr/>
      </dsp:nvSpPr>
      <dsp:spPr>
        <a:xfrm>
          <a:off x="6585566" y="2830728"/>
          <a:ext cx="2993439" cy="179606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b="0" kern="1200" spc="-1" dirty="0">
              <a:latin typeface="+mj-lt"/>
            </a:rPr>
            <a:t>Procesamiento </a:t>
          </a:r>
          <a:r>
            <a:rPr lang="es-ES" sz="2300" b="1" kern="1200" spc="-1" dirty="0">
              <a:latin typeface="+mj-lt"/>
            </a:rPr>
            <a:t>poco analítico</a:t>
          </a:r>
          <a:r>
            <a:rPr lang="es-ES" sz="2300" b="0" i="1" kern="1200" spc="-1" dirty="0">
              <a:latin typeface="+mj-lt"/>
            </a:rPr>
            <a:t>.</a:t>
          </a:r>
          <a:endParaRPr lang="es-CO" sz="2300" b="0" kern="1200" dirty="0">
            <a:latin typeface="+mj-lt"/>
          </a:endParaRPr>
        </a:p>
      </dsp:txBody>
      <dsp:txXfrm>
        <a:off x="6585566" y="2830728"/>
        <a:ext cx="2993439" cy="17960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32A6C6-110B-4998-B9D6-B17A4420FE52}">
      <dsp:nvSpPr>
        <dsp:cNvPr id="0" name=""/>
        <dsp:cNvSpPr/>
      </dsp:nvSpPr>
      <dsp:spPr>
        <a:xfrm>
          <a:off x="0" y="1183"/>
          <a:ext cx="10972800" cy="107257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ES" sz="2700" kern="1200" dirty="0"/>
            <a:t>Conocer los </a:t>
          </a:r>
          <a:r>
            <a:rPr lang="es-ES" sz="2700" b="1" kern="1200" dirty="0"/>
            <a:t>mecanismos de producción y génesis</a:t>
          </a:r>
          <a:r>
            <a:rPr lang="es-ES" sz="2700" kern="1200" dirty="0"/>
            <a:t> del TDAH.</a:t>
          </a:r>
        </a:p>
      </dsp:txBody>
      <dsp:txXfrm>
        <a:off x="52359" y="53542"/>
        <a:ext cx="10868082" cy="967861"/>
      </dsp:txXfrm>
    </dsp:sp>
    <dsp:sp modelId="{E988A680-2610-4C6D-83B5-1B018FB45E27}">
      <dsp:nvSpPr>
        <dsp:cNvPr id="0" name=""/>
        <dsp:cNvSpPr/>
      </dsp:nvSpPr>
      <dsp:spPr>
        <a:xfrm>
          <a:off x="0" y="1151522"/>
          <a:ext cx="10972800" cy="107257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ES" sz="2700" kern="1200"/>
            <a:t>Reconocer sus </a:t>
          </a:r>
          <a:r>
            <a:rPr lang="es-ES" sz="2700" b="1" kern="1200"/>
            <a:t>manifestaciones clínicas.</a:t>
          </a:r>
          <a:endParaRPr lang="es-ES" sz="2700" kern="1200"/>
        </a:p>
      </dsp:txBody>
      <dsp:txXfrm>
        <a:off x="52359" y="1203881"/>
        <a:ext cx="10868082" cy="967861"/>
      </dsp:txXfrm>
    </dsp:sp>
    <dsp:sp modelId="{948CC19D-6E5E-495E-8CE4-CDA0592BC9CD}">
      <dsp:nvSpPr>
        <dsp:cNvPr id="0" name=""/>
        <dsp:cNvSpPr/>
      </dsp:nvSpPr>
      <dsp:spPr>
        <a:xfrm>
          <a:off x="0" y="2301861"/>
          <a:ext cx="10972800" cy="107257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ES" sz="2700" kern="1200" dirty="0"/>
            <a:t>Comprender cómo es el </a:t>
          </a:r>
          <a:r>
            <a:rPr lang="es-ES" sz="2700" b="1" kern="1200" dirty="0"/>
            <a:t>proceso diagnóstico </a:t>
          </a:r>
          <a:r>
            <a:rPr lang="es-ES" sz="2700" kern="1200" dirty="0"/>
            <a:t>que hace el clínico</a:t>
          </a:r>
        </a:p>
      </dsp:txBody>
      <dsp:txXfrm>
        <a:off x="52359" y="2354220"/>
        <a:ext cx="10868082" cy="967861"/>
      </dsp:txXfrm>
    </dsp:sp>
    <dsp:sp modelId="{D1A6C6CB-661D-496C-8596-5DD264378555}">
      <dsp:nvSpPr>
        <dsp:cNvPr id="0" name=""/>
        <dsp:cNvSpPr/>
      </dsp:nvSpPr>
      <dsp:spPr>
        <a:xfrm>
          <a:off x="0" y="3452200"/>
          <a:ext cx="10972800" cy="107257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ES" sz="2700" kern="1200"/>
            <a:t>Conocer los distintos </a:t>
          </a:r>
          <a:r>
            <a:rPr lang="es-ES" sz="2700" b="1" kern="1200"/>
            <a:t>tratamientos</a:t>
          </a:r>
          <a:r>
            <a:rPr lang="es-ES" sz="2700" kern="1200"/>
            <a:t>: farmacológicos y no farmacológicos. </a:t>
          </a:r>
          <a:r>
            <a:rPr lang="es-ES" sz="2700" b="1" kern="1200"/>
            <a:t>Bases para la elección</a:t>
          </a:r>
          <a:r>
            <a:rPr lang="es-ES" sz="2700" kern="1200"/>
            <a:t>.</a:t>
          </a:r>
        </a:p>
      </dsp:txBody>
      <dsp:txXfrm>
        <a:off x="52359" y="3504559"/>
        <a:ext cx="10868082" cy="96786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6A4262-0A36-4317-A322-76F364639906}">
      <dsp:nvSpPr>
        <dsp:cNvPr id="0" name=""/>
        <dsp:cNvSpPr/>
      </dsp:nvSpPr>
      <dsp:spPr>
        <a:xfrm>
          <a:off x="1173" y="482092"/>
          <a:ext cx="2872615" cy="1832109"/>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Clr>
              <a:srgbClr val="000000"/>
            </a:buClr>
            <a:buFont typeface="StarSymbol"/>
            <a:buNone/>
          </a:pPr>
          <a:r>
            <a:rPr lang="es-ES" sz="2000" b="0" kern="1200" spc="-1" dirty="0">
              <a:effectLst>
                <a:outerShdw blurRad="50800" dist="38100" dir="10800000" algn="r" rotWithShape="0">
                  <a:prstClr val="black">
                    <a:alpha val="40000"/>
                  </a:prstClr>
                </a:outerShdw>
              </a:effectLst>
              <a:latin typeface="+mj-lt"/>
            </a:rPr>
            <a:t>Dificultades para comprender las señales que regulan las situaciones sociales.</a:t>
          </a:r>
          <a:endParaRPr lang="es-CO" sz="2000" b="0" kern="1200" dirty="0">
            <a:effectLst>
              <a:outerShdw blurRad="50800" dist="38100" dir="10800000" algn="r" rotWithShape="0">
                <a:prstClr val="black">
                  <a:alpha val="40000"/>
                </a:prstClr>
              </a:outerShdw>
            </a:effectLst>
            <a:latin typeface="+mj-lt"/>
          </a:endParaRPr>
        </a:p>
      </dsp:txBody>
      <dsp:txXfrm>
        <a:off x="54834" y="535753"/>
        <a:ext cx="2765293" cy="1724787"/>
      </dsp:txXfrm>
    </dsp:sp>
    <dsp:sp modelId="{38111F6F-197C-482A-8F87-FAF2A2BA5B9F}">
      <dsp:nvSpPr>
        <dsp:cNvPr id="0" name=""/>
        <dsp:cNvSpPr/>
      </dsp:nvSpPr>
      <dsp:spPr>
        <a:xfrm>
          <a:off x="2978803" y="1250171"/>
          <a:ext cx="252990" cy="295951"/>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O" sz="1400" b="0" kern="1200">
            <a:effectLst>
              <a:outerShdw blurRad="50800" dist="38100" dir="10800000" algn="r" rotWithShape="0">
                <a:prstClr val="black">
                  <a:alpha val="40000"/>
                </a:prstClr>
              </a:outerShdw>
            </a:effectLst>
          </a:endParaRPr>
        </a:p>
      </dsp:txBody>
      <dsp:txXfrm>
        <a:off x="2978803" y="1309361"/>
        <a:ext cx="177093" cy="177571"/>
      </dsp:txXfrm>
    </dsp:sp>
    <dsp:sp modelId="{5427E5E6-1654-4744-8438-D28BACBAA8CC}">
      <dsp:nvSpPr>
        <dsp:cNvPr id="0" name=""/>
        <dsp:cNvSpPr/>
      </dsp:nvSpPr>
      <dsp:spPr>
        <a:xfrm>
          <a:off x="3351129" y="482092"/>
          <a:ext cx="2872615" cy="1832109"/>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
              <a:srgbClr val="000000"/>
            </a:buClr>
            <a:buFont typeface="StarSymbol"/>
            <a:buNone/>
          </a:pPr>
          <a:r>
            <a:rPr lang="es-ES" sz="2400" b="0" kern="1200" spc="-1" dirty="0">
              <a:effectLst>
                <a:outerShdw blurRad="50800" dist="38100" dir="10800000" algn="r" rotWithShape="0">
                  <a:prstClr val="black">
                    <a:alpha val="40000"/>
                  </a:prstClr>
                </a:outerShdw>
              </a:effectLst>
              <a:latin typeface="+mj-lt"/>
            </a:rPr>
            <a:t>Les cuesta seguir las reglas de los juegos</a:t>
          </a:r>
          <a:r>
            <a:rPr lang="es-ES" sz="1800" b="0" kern="1200" spc="-1" dirty="0">
              <a:effectLst>
                <a:outerShdw blurRad="50800" dist="38100" dir="10800000" algn="r" rotWithShape="0">
                  <a:prstClr val="black">
                    <a:alpha val="40000"/>
                  </a:prstClr>
                </a:outerShdw>
              </a:effectLst>
              <a:latin typeface="+mj-lt"/>
            </a:rPr>
            <a:t>.</a:t>
          </a:r>
          <a:endParaRPr lang="es-CO" sz="1800" b="0" kern="1200" dirty="0">
            <a:effectLst>
              <a:outerShdw blurRad="50800" dist="38100" dir="10800000" algn="r" rotWithShape="0">
                <a:prstClr val="black">
                  <a:alpha val="40000"/>
                </a:prstClr>
              </a:outerShdw>
            </a:effectLst>
            <a:latin typeface="+mj-lt"/>
          </a:endParaRPr>
        </a:p>
      </dsp:txBody>
      <dsp:txXfrm>
        <a:off x="3404790" y="535753"/>
        <a:ext cx="2765293" cy="1724787"/>
      </dsp:txXfrm>
    </dsp:sp>
    <dsp:sp modelId="{7468690B-8B54-49DE-8C66-A120FEF64551}">
      <dsp:nvSpPr>
        <dsp:cNvPr id="0" name=""/>
        <dsp:cNvSpPr/>
      </dsp:nvSpPr>
      <dsp:spPr>
        <a:xfrm>
          <a:off x="6328760" y="1250171"/>
          <a:ext cx="252990" cy="295951"/>
        </a:xfrm>
        <a:prstGeom prst="rightArrow">
          <a:avLst>
            <a:gd name="adj1" fmla="val 6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O" sz="1400" b="0" kern="1200">
            <a:effectLst>
              <a:outerShdw blurRad="50800" dist="38100" dir="10800000" algn="r" rotWithShape="0">
                <a:prstClr val="black">
                  <a:alpha val="40000"/>
                </a:prstClr>
              </a:outerShdw>
            </a:effectLst>
          </a:endParaRPr>
        </a:p>
      </dsp:txBody>
      <dsp:txXfrm>
        <a:off x="6328760" y="1309361"/>
        <a:ext cx="177093" cy="177571"/>
      </dsp:txXfrm>
    </dsp:sp>
    <dsp:sp modelId="{E1678366-A36A-4464-B64A-7BBF43D42FAB}">
      <dsp:nvSpPr>
        <dsp:cNvPr id="0" name=""/>
        <dsp:cNvSpPr/>
      </dsp:nvSpPr>
      <dsp:spPr>
        <a:xfrm>
          <a:off x="6701086" y="482092"/>
          <a:ext cx="2872615" cy="1832109"/>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Clr>
              <a:srgbClr val="000000"/>
            </a:buClr>
            <a:buFont typeface="StarSymbol"/>
            <a:buNone/>
          </a:pPr>
          <a:r>
            <a:rPr lang="es-ES" sz="2000" b="0" kern="1200" spc="-1" dirty="0">
              <a:effectLst>
                <a:outerShdw blurRad="50800" dist="38100" dir="10800000" algn="r" rotWithShape="0">
                  <a:prstClr val="black">
                    <a:alpha val="40000"/>
                  </a:prstClr>
                </a:outerShdw>
              </a:effectLst>
              <a:latin typeface="+mj-lt"/>
            </a:rPr>
            <a:t>Les cuesta ponerse en el lugar del otro y tener en cuenta sus deseos y sentimientos.</a:t>
          </a:r>
          <a:endParaRPr lang="es-CO" sz="2000" b="0" kern="1200" dirty="0">
            <a:effectLst>
              <a:outerShdw blurRad="50800" dist="38100" dir="10800000" algn="r" rotWithShape="0">
                <a:prstClr val="black">
                  <a:alpha val="40000"/>
                </a:prstClr>
              </a:outerShdw>
            </a:effectLst>
            <a:latin typeface="+mj-lt"/>
          </a:endParaRPr>
        </a:p>
      </dsp:txBody>
      <dsp:txXfrm>
        <a:off x="6754747" y="535753"/>
        <a:ext cx="2765293" cy="1724787"/>
      </dsp:txXfrm>
    </dsp:sp>
    <dsp:sp modelId="{CC18EB98-B4FF-4232-9C46-53762F1F7AC5}">
      <dsp:nvSpPr>
        <dsp:cNvPr id="0" name=""/>
        <dsp:cNvSpPr/>
      </dsp:nvSpPr>
      <dsp:spPr>
        <a:xfrm rot="5400000">
          <a:off x="8010898" y="2397737"/>
          <a:ext cx="252990" cy="295951"/>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O" sz="1400" b="0" kern="1200">
            <a:effectLst>
              <a:outerShdw blurRad="50800" dist="38100" dir="10800000" algn="r" rotWithShape="0">
                <a:prstClr val="black">
                  <a:alpha val="40000"/>
                </a:prstClr>
              </a:outerShdw>
            </a:effectLst>
          </a:endParaRPr>
        </a:p>
      </dsp:txBody>
      <dsp:txXfrm rot="-5400000">
        <a:off x="8048608" y="2419218"/>
        <a:ext cx="177571" cy="177093"/>
      </dsp:txXfrm>
    </dsp:sp>
    <dsp:sp modelId="{8852893C-DDED-413C-A4FC-208BEBE09FE7}">
      <dsp:nvSpPr>
        <dsp:cNvPr id="0" name=""/>
        <dsp:cNvSpPr/>
      </dsp:nvSpPr>
      <dsp:spPr>
        <a:xfrm>
          <a:off x="6701086" y="2791543"/>
          <a:ext cx="2872615" cy="1832109"/>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
              <a:srgbClr val="000000"/>
            </a:buClr>
            <a:buFont typeface="StarSymbol"/>
            <a:buNone/>
          </a:pPr>
          <a:r>
            <a:rPr lang="es-ES" sz="2400" b="0" kern="1200" spc="-1" dirty="0">
              <a:effectLst>
                <a:outerShdw blurRad="50800" dist="38100" dir="10800000" algn="r" rotWithShape="0">
                  <a:prstClr val="black">
                    <a:alpha val="40000"/>
                  </a:prstClr>
                </a:outerShdw>
              </a:effectLst>
              <a:latin typeface="+mj-lt"/>
            </a:rPr>
            <a:t>Se desmoralizan con facilidad.</a:t>
          </a:r>
          <a:endParaRPr lang="es-CO" sz="2400" b="0" kern="1200" dirty="0">
            <a:effectLst>
              <a:outerShdw blurRad="50800" dist="38100" dir="10800000" algn="r" rotWithShape="0">
                <a:prstClr val="black">
                  <a:alpha val="40000"/>
                </a:prstClr>
              </a:outerShdw>
            </a:effectLst>
            <a:latin typeface="+mj-lt"/>
          </a:endParaRPr>
        </a:p>
      </dsp:txBody>
      <dsp:txXfrm>
        <a:off x="6754747" y="2845204"/>
        <a:ext cx="2765293" cy="1724787"/>
      </dsp:txXfrm>
    </dsp:sp>
    <dsp:sp modelId="{6D193AE6-6DF7-4014-8011-035907EFFA46}">
      <dsp:nvSpPr>
        <dsp:cNvPr id="0" name=""/>
        <dsp:cNvSpPr/>
      </dsp:nvSpPr>
      <dsp:spPr>
        <a:xfrm rot="10800000">
          <a:off x="6343080" y="3559622"/>
          <a:ext cx="252990" cy="295951"/>
        </a:xfrm>
        <a:prstGeom prst="rightArrow">
          <a:avLst>
            <a:gd name="adj1" fmla="val 60000"/>
            <a:gd name="adj2" fmla="val 5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O" sz="1400" b="0" kern="1200">
            <a:effectLst>
              <a:outerShdw blurRad="50800" dist="38100" dir="10800000" algn="r" rotWithShape="0">
                <a:prstClr val="black">
                  <a:alpha val="40000"/>
                </a:prstClr>
              </a:outerShdw>
            </a:effectLst>
          </a:endParaRPr>
        </a:p>
      </dsp:txBody>
      <dsp:txXfrm rot="10800000">
        <a:off x="6418977" y="3618812"/>
        <a:ext cx="177093" cy="177571"/>
      </dsp:txXfrm>
    </dsp:sp>
    <dsp:sp modelId="{B03AFB1C-06CC-43A6-92BD-9AA77E5D6644}">
      <dsp:nvSpPr>
        <dsp:cNvPr id="0" name=""/>
        <dsp:cNvSpPr/>
      </dsp:nvSpPr>
      <dsp:spPr>
        <a:xfrm>
          <a:off x="3351129" y="2791543"/>
          <a:ext cx="2872615" cy="1832109"/>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
              <a:srgbClr val="000000"/>
            </a:buClr>
            <a:buFont typeface="StarSymbol"/>
            <a:buNone/>
          </a:pPr>
          <a:r>
            <a:rPr lang="es-ES" sz="2400" b="0" kern="1200" spc="-1" dirty="0">
              <a:effectLst>
                <a:outerShdw blurRad="50800" dist="38100" dir="10800000" algn="r" rotWithShape="0">
                  <a:prstClr val="black">
                    <a:alpha val="40000"/>
                  </a:prstClr>
                </a:outerShdw>
              </a:effectLst>
              <a:latin typeface="+mj-lt"/>
            </a:rPr>
            <a:t>No toleran la frustración</a:t>
          </a:r>
          <a:r>
            <a:rPr lang="es-ES" sz="1800" b="0" kern="1200" spc="-1" dirty="0">
              <a:effectLst>
                <a:outerShdw blurRad="50800" dist="38100" dir="10800000" algn="r" rotWithShape="0">
                  <a:prstClr val="black">
                    <a:alpha val="40000"/>
                  </a:prstClr>
                </a:outerShdw>
              </a:effectLst>
              <a:latin typeface="+mj-lt"/>
            </a:rPr>
            <a:t>.</a:t>
          </a:r>
          <a:endParaRPr lang="es-CO" sz="1800" b="0" kern="1200" dirty="0">
            <a:effectLst>
              <a:outerShdw blurRad="50800" dist="38100" dir="10800000" algn="r" rotWithShape="0">
                <a:prstClr val="black">
                  <a:alpha val="40000"/>
                </a:prstClr>
              </a:outerShdw>
            </a:effectLst>
            <a:latin typeface="+mj-lt"/>
          </a:endParaRPr>
        </a:p>
      </dsp:txBody>
      <dsp:txXfrm>
        <a:off x="3404790" y="2845204"/>
        <a:ext cx="2765293" cy="1724787"/>
      </dsp:txXfrm>
    </dsp:sp>
    <dsp:sp modelId="{7B3C058F-5B61-4AE2-9186-FD2249E34EA5}">
      <dsp:nvSpPr>
        <dsp:cNvPr id="0" name=""/>
        <dsp:cNvSpPr/>
      </dsp:nvSpPr>
      <dsp:spPr>
        <a:xfrm rot="10800000">
          <a:off x="2993123" y="3559622"/>
          <a:ext cx="252990" cy="295951"/>
        </a:xfrm>
        <a:prstGeom prst="rightArrow">
          <a:avLst>
            <a:gd name="adj1" fmla="val 60000"/>
            <a:gd name="adj2" fmla="val 5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O" sz="1400" b="0" kern="1200">
            <a:effectLst>
              <a:outerShdw blurRad="50800" dist="38100" dir="10800000" algn="r" rotWithShape="0">
                <a:prstClr val="black">
                  <a:alpha val="40000"/>
                </a:prstClr>
              </a:outerShdw>
            </a:effectLst>
          </a:endParaRPr>
        </a:p>
      </dsp:txBody>
      <dsp:txXfrm rot="10800000">
        <a:off x="3069020" y="3618812"/>
        <a:ext cx="177093" cy="177571"/>
      </dsp:txXfrm>
    </dsp:sp>
    <dsp:sp modelId="{7BF40737-C7B6-416A-9366-5D64093708CB}">
      <dsp:nvSpPr>
        <dsp:cNvPr id="0" name=""/>
        <dsp:cNvSpPr/>
      </dsp:nvSpPr>
      <dsp:spPr>
        <a:xfrm>
          <a:off x="1173" y="2791543"/>
          <a:ext cx="2872615" cy="1832109"/>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
              <a:srgbClr val="000000"/>
            </a:buClr>
            <a:buFont typeface="StarSymbol"/>
            <a:buNone/>
          </a:pPr>
          <a:r>
            <a:rPr lang="es-ES" sz="2400" b="0" kern="1200" spc="-1" dirty="0">
              <a:effectLst>
                <a:outerShdw blurRad="50800" dist="38100" dir="10800000" algn="r" rotWithShape="0">
                  <a:prstClr val="black">
                    <a:alpha val="40000"/>
                  </a:prstClr>
                </a:outerShdw>
              </a:effectLst>
              <a:latin typeface="+mj-lt"/>
            </a:rPr>
            <a:t>Cambian frecuentemente de estado de ánimo.</a:t>
          </a:r>
          <a:endParaRPr lang="es-CO" sz="2400" b="0" kern="1200" dirty="0">
            <a:effectLst>
              <a:outerShdw blurRad="50800" dist="38100" dir="10800000" algn="r" rotWithShape="0">
                <a:prstClr val="black">
                  <a:alpha val="40000"/>
                </a:prstClr>
              </a:outerShdw>
            </a:effectLst>
            <a:latin typeface="+mj-lt"/>
          </a:endParaRPr>
        </a:p>
      </dsp:txBody>
      <dsp:txXfrm>
        <a:off x="54834" y="2845204"/>
        <a:ext cx="2765293" cy="172478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14C60E-7903-4092-9C27-D1861114939E}">
      <dsp:nvSpPr>
        <dsp:cNvPr id="0" name=""/>
        <dsp:cNvSpPr/>
      </dsp:nvSpPr>
      <dsp:spPr>
        <a:xfrm>
          <a:off x="0" y="30314"/>
          <a:ext cx="7993063" cy="106704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
              <a:srgbClr val="000000"/>
            </a:buClr>
            <a:buFont typeface="StarSymbol"/>
            <a:buNone/>
          </a:pPr>
          <a:r>
            <a:rPr lang="es-ES" sz="2400" b="1" kern="1200" spc="-1" dirty="0">
              <a:effectLst>
                <a:outerShdw blurRad="50800" dist="38100" dir="13500000" algn="br" rotWithShape="0">
                  <a:prstClr val="black">
                    <a:alpha val="40000"/>
                  </a:prstClr>
                </a:outerShdw>
              </a:effectLst>
              <a:latin typeface="+mj-lt"/>
            </a:rPr>
            <a:t>Se muestran tercos y malhumorados con frecuencia.</a:t>
          </a:r>
          <a:endParaRPr lang="es-CO" sz="2400" b="1" kern="1200" dirty="0">
            <a:effectLst>
              <a:outerShdw blurRad="50800" dist="38100" dir="13500000" algn="br" rotWithShape="0">
                <a:prstClr val="black">
                  <a:alpha val="40000"/>
                </a:prstClr>
              </a:outerShdw>
            </a:effectLst>
          </a:endParaRPr>
        </a:p>
      </dsp:txBody>
      <dsp:txXfrm>
        <a:off x="52089" y="82403"/>
        <a:ext cx="7888885" cy="962862"/>
      </dsp:txXfrm>
    </dsp:sp>
    <dsp:sp modelId="{D1315E87-CDF1-495A-BE49-203208F05F59}">
      <dsp:nvSpPr>
        <dsp:cNvPr id="0" name=""/>
        <dsp:cNvSpPr/>
      </dsp:nvSpPr>
      <dsp:spPr>
        <a:xfrm>
          <a:off x="0" y="1261514"/>
          <a:ext cx="7993063" cy="1067040"/>
        </a:xfrm>
        <a:prstGeom prst="roundRect">
          <a:avLst/>
        </a:prstGeom>
        <a:gradFill rotWithShape="0">
          <a:gsLst>
            <a:gs pos="0">
              <a:schemeClr val="accent4">
                <a:hueOff val="3214990"/>
                <a:satOff val="-2889"/>
                <a:lumOff val="-458"/>
                <a:alphaOff val="0"/>
                <a:shade val="51000"/>
                <a:satMod val="130000"/>
              </a:schemeClr>
            </a:gs>
            <a:gs pos="80000">
              <a:schemeClr val="accent4">
                <a:hueOff val="3214990"/>
                <a:satOff val="-2889"/>
                <a:lumOff val="-458"/>
                <a:alphaOff val="0"/>
                <a:shade val="93000"/>
                <a:satMod val="130000"/>
              </a:schemeClr>
            </a:gs>
            <a:gs pos="100000">
              <a:schemeClr val="accent4">
                <a:hueOff val="3214990"/>
                <a:satOff val="-2889"/>
                <a:lumOff val="-45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
              <a:srgbClr val="000000"/>
            </a:buClr>
            <a:buFont typeface="StarSymbol"/>
            <a:buNone/>
          </a:pPr>
          <a:r>
            <a:rPr lang="es-ES" sz="2400" b="1" kern="1200" spc="-1" dirty="0">
              <a:effectLst>
                <a:outerShdw blurRad="50800" dist="38100" dir="13500000" algn="br" rotWithShape="0">
                  <a:prstClr val="black">
                    <a:alpha val="40000"/>
                  </a:prstClr>
                </a:outerShdw>
              </a:effectLst>
              <a:latin typeface="+mj-lt"/>
            </a:rPr>
            <a:t>A menudo son rechazados por sus compañeros.</a:t>
          </a:r>
          <a:endParaRPr lang="es-CO" sz="2400" b="1" kern="1200" dirty="0">
            <a:effectLst>
              <a:outerShdw blurRad="50800" dist="38100" dir="13500000" algn="br" rotWithShape="0">
                <a:prstClr val="black">
                  <a:alpha val="40000"/>
                </a:prstClr>
              </a:outerShdw>
            </a:effectLst>
          </a:endParaRPr>
        </a:p>
      </dsp:txBody>
      <dsp:txXfrm>
        <a:off x="52089" y="1313603"/>
        <a:ext cx="7888885" cy="962862"/>
      </dsp:txXfrm>
    </dsp:sp>
    <dsp:sp modelId="{5A94AE21-9624-484B-B108-94A1DC3ED25D}">
      <dsp:nvSpPr>
        <dsp:cNvPr id="0" name=""/>
        <dsp:cNvSpPr/>
      </dsp:nvSpPr>
      <dsp:spPr>
        <a:xfrm>
          <a:off x="0" y="2492714"/>
          <a:ext cx="7993063" cy="1067040"/>
        </a:xfrm>
        <a:prstGeom prst="roundRect">
          <a:avLst/>
        </a:prstGeom>
        <a:gradFill rotWithShape="0">
          <a:gsLst>
            <a:gs pos="0">
              <a:schemeClr val="accent4">
                <a:hueOff val="6429979"/>
                <a:satOff val="-5778"/>
                <a:lumOff val="-915"/>
                <a:alphaOff val="0"/>
                <a:shade val="51000"/>
                <a:satMod val="130000"/>
              </a:schemeClr>
            </a:gs>
            <a:gs pos="80000">
              <a:schemeClr val="accent4">
                <a:hueOff val="6429979"/>
                <a:satOff val="-5778"/>
                <a:lumOff val="-915"/>
                <a:alphaOff val="0"/>
                <a:shade val="93000"/>
                <a:satMod val="130000"/>
              </a:schemeClr>
            </a:gs>
            <a:gs pos="100000">
              <a:schemeClr val="accent4">
                <a:hueOff val="6429979"/>
                <a:satOff val="-5778"/>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
              <a:srgbClr val="000000"/>
            </a:buClr>
            <a:buFont typeface="StarSymbol"/>
            <a:buNone/>
          </a:pPr>
          <a:r>
            <a:rPr lang="es-ES" sz="2400" b="1" kern="1200" spc="-1" dirty="0">
              <a:effectLst>
                <a:outerShdw blurRad="50800" dist="38100" dir="13500000" algn="br" rotWithShape="0">
                  <a:prstClr val="black">
                    <a:alpha val="40000"/>
                  </a:prstClr>
                </a:outerShdw>
              </a:effectLst>
              <a:latin typeface="+mj-lt"/>
            </a:rPr>
            <a:t>Pueden presentar emociones extremas y desajustadas.</a:t>
          </a:r>
          <a:endParaRPr lang="es-CO" sz="2400" b="1" kern="1200" dirty="0">
            <a:effectLst>
              <a:outerShdw blurRad="50800" dist="38100" dir="13500000" algn="br" rotWithShape="0">
                <a:prstClr val="black">
                  <a:alpha val="40000"/>
                </a:prstClr>
              </a:outerShdw>
            </a:effectLst>
          </a:endParaRPr>
        </a:p>
      </dsp:txBody>
      <dsp:txXfrm>
        <a:off x="52089" y="2544803"/>
        <a:ext cx="7888885" cy="962862"/>
      </dsp:txXfrm>
    </dsp:sp>
    <dsp:sp modelId="{0A1CCDAE-6F8D-461C-9698-A5B56828C4FB}">
      <dsp:nvSpPr>
        <dsp:cNvPr id="0" name=""/>
        <dsp:cNvSpPr/>
      </dsp:nvSpPr>
      <dsp:spPr>
        <a:xfrm>
          <a:off x="0" y="3636169"/>
          <a:ext cx="7993063" cy="1319138"/>
        </a:xfrm>
        <a:prstGeom prst="roundRect">
          <a:avLst/>
        </a:prstGeom>
        <a:gradFill rotWithShape="0">
          <a:gsLst>
            <a:gs pos="0">
              <a:schemeClr val="accent4">
                <a:hueOff val="9644969"/>
                <a:satOff val="-8667"/>
                <a:lumOff val="-1373"/>
                <a:alphaOff val="0"/>
                <a:shade val="51000"/>
                <a:satMod val="130000"/>
              </a:schemeClr>
            </a:gs>
            <a:gs pos="80000">
              <a:schemeClr val="accent4">
                <a:hueOff val="9644969"/>
                <a:satOff val="-8667"/>
                <a:lumOff val="-1373"/>
                <a:alphaOff val="0"/>
                <a:shade val="93000"/>
                <a:satMod val="130000"/>
              </a:schemeClr>
            </a:gs>
            <a:gs pos="100000">
              <a:schemeClr val="accent4">
                <a:hueOff val="9644969"/>
                <a:satOff val="-8667"/>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0" kern="1200" spc="-1" dirty="0">
              <a:effectLst>
                <a:outerShdw blurRad="50800" dist="38100" dir="13500000" algn="br" rotWithShape="0">
                  <a:prstClr val="black">
                    <a:alpha val="40000"/>
                  </a:prstClr>
                </a:outerShdw>
              </a:effectLst>
              <a:latin typeface="+mj-lt"/>
            </a:rPr>
            <a:t>Dependen en mayor medida de formas externas de refuerzo inmediato que les ayuden a ser perseverantes en las conductas objetivo a conseguir</a:t>
          </a:r>
          <a:r>
            <a:rPr lang="es-ES" sz="1600" b="0" kern="1200" spc="-1" dirty="0">
              <a:effectLst>
                <a:outerShdw blurRad="50800" dist="38100" dir="13500000" algn="br" rotWithShape="0">
                  <a:prstClr val="black">
                    <a:alpha val="40000"/>
                  </a:prstClr>
                </a:outerShdw>
              </a:effectLst>
              <a:latin typeface="+mj-lt"/>
            </a:rPr>
            <a:t>.</a:t>
          </a:r>
          <a:endParaRPr lang="es-CO" sz="1600" b="0" kern="1200" dirty="0">
            <a:effectLst>
              <a:outerShdw blurRad="50800" dist="38100" dir="13500000" algn="br" rotWithShape="0">
                <a:prstClr val="black">
                  <a:alpha val="40000"/>
                </a:prstClr>
              </a:outerShdw>
            </a:effectLst>
          </a:endParaRPr>
        </a:p>
      </dsp:txBody>
      <dsp:txXfrm>
        <a:off x="64395" y="3700564"/>
        <a:ext cx="7864273" cy="119034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5C450-F401-48A9-A83F-F0945B4FD1D5}">
      <dsp:nvSpPr>
        <dsp:cNvPr id="0" name=""/>
        <dsp:cNvSpPr/>
      </dsp:nvSpPr>
      <dsp:spPr>
        <a:xfrm>
          <a:off x="0" y="0"/>
          <a:ext cx="10972800" cy="1446344"/>
        </a:xfrm>
        <a:prstGeom prst="rect">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Problemas asociados al trastorno y que se manifiestan en diferentes ámbitos de la vida cotidiana: </a:t>
          </a:r>
        </a:p>
      </dsp:txBody>
      <dsp:txXfrm>
        <a:off x="0" y="0"/>
        <a:ext cx="10972800" cy="1446344"/>
      </dsp:txXfrm>
    </dsp:sp>
    <dsp:sp modelId="{2922BDEF-9C86-4F05-A68F-6B58BE9C83C3}">
      <dsp:nvSpPr>
        <dsp:cNvPr id="0" name=""/>
        <dsp:cNvSpPr/>
      </dsp:nvSpPr>
      <dsp:spPr>
        <a:xfrm>
          <a:off x="0" y="1446344"/>
          <a:ext cx="1371599" cy="3037323"/>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Falta de </a:t>
          </a:r>
          <a:r>
            <a:rPr lang="es-ES" sz="3200" kern="1200" dirty="0" err="1"/>
            <a:t>auto-estima</a:t>
          </a:r>
          <a:r>
            <a:rPr lang="es-ES" sz="3200" kern="1200" dirty="0"/>
            <a:t> </a:t>
          </a:r>
        </a:p>
      </dsp:txBody>
      <dsp:txXfrm>
        <a:off x="0" y="1446344"/>
        <a:ext cx="1371599" cy="3037323"/>
      </dsp:txXfrm>
    </dsp:sp>
    <dsp:sp modelId="{8BDD118F-0AE7-4B7D-9417-821753495E4E}">
      <dsp:nvSpPr>
        <dsp:cNvPr id="0" name=""/>
        <dsp:cNvSpPr/>
      </dsp:nvSpPr>
      <dsp:spPr>
        <a:xfrm>
          <a:off x="1371600" y="1446344"/>
          <a:ext cx="1371599" cy="3037323"/>
        </a:xfrm>
        <a:prstGeom prst="rect">
          <a:avLst/>
        </a:prstGeom>
        <a:solidFill>
          <a:schemeClr val="accent3">
            <a:hueOff val="-797282"/>
            <a:satOff val="-4367"/>
            <a:lumOff val="13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err="1"/>
            <a:t>Dificul-tades</a:t>
          </a:r>
          <a:r>
            <a:rPr lang="es-ES" sz="2800" kern="1200" dirty="0"/>
            <a:t> de </a:t>
          </a:r>
          <a:r>
            <a:rPr lang="es-ES" sz="2800" kern="1200" dirty="0" err="1"/>
            <a:t>apren-dizaje</a:t>
          </a:r>
          <a:r>
            <a:rPr lang="es-ES" sz="3200" kern="1200" dirty="0"/>
            <a:t> </a:t>
          </a:r>
        </a:p>
      </dsp:txBody>
      <dsp:txXfrm>
        <a:off x="1371600" y="1446344"/>
        <a:ext cx="1371599" cy="3037323"/>
      </dsp:txXfrm>
    </dsp:sp>
    <dsp:sp modelId="{8B412FFE-F8A6-4834-8F2A-65352AA58FF9}">
      <dsp:nvSpPr>
        <dsp:cNvPr id="0" name=""/>
        <dsp:cNvSpPr/>
      </dsp:nvSpPr>
      <dsp:spPr>
        <a:xfrm>
          <a:off x="2716563" y="1428576"/>
          <a:ext cx="1371599" cy="3037323"/>
        </a:xfrm>
        <a:prstGeom prst="rect">
          <a:avLst/>
        </a:prstGeom>
        <a:solidFill>
          <a:schemeClr val="accent3">
            <a:hueOff val="-1594563"/>
            <a:satOff val="-8735"/>
            <a:lumOff val="268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a:t>Frustración en la escuela </a:t>
          </a:r>
        </a:p>
      </dsp:txBody>
      <dsp:txXfrm>
        <a:off x="2716563" y="1428576"/>
        <a:ext cx="1371599" cy="3037323"/>
      </dsp:txXfrm>
    </dsp:sp>
    <dsp:sp modelId="{82660A1D-FD40-497B-A413-097F29A8D81E}">
      <dsp:nvSpPr>
        <dsp:cNvPr id="0" name=""/>
        <dsp:cNvSpPr/>
      </dsp:nvSpPr>
      <dsp:spPr>
        <a:xfrm>
          <a:off x="4114800" y="1446344"/>
          <a:ext cx="1371599" cy="3037323"/>
        </a:xfrm>
        <a:prstGeom prst="rect">
          <a:avLst/>
        </a:prstGeom>
        <a:solidFill>
          <a:schemeClr val="accent3">
            <a:hueOff val="-2391845"/>
            <a:satOff val="-13102"/>
            <a:lumOff val="403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err="1"/>
            <a:t>Conflic</a:t>
          </a:r>
          <a:r>
            <a:rPr lang="es-ES" sz="2800" kern="1200" dirty="0"/>
            <a:t>-tos con los padres </a:t>
          </a:r>
        </a:p>
      </dsp:txBody>
      <dsp:txXfrm>
        <a:off x="4114800" y="1446344"/>
        <a:ext cx="1371599" cy="3037323"/>
      </dsp:txXfrm>
    </dsp:sp>
    <dsp:sp modelId="{F18C11B6-7D9C-4760-8098-BCFA35F6FCD9}">
      <dsp:nvSpPr>
        <dsp:cNvPr id="0" name=""/>
        <dsp:cNvSpPr/>
      </dsp:nvSpPr>
      <dsp:spPr>
        <a:xfrm>
          <a:off x="5486400" y="1446344"/>
          <a:ext cx="1371599" cy="3037323"/>
        </a:xfrm>
        <a:prstGeom prst="rect">
          <a:avLst/>
        </a:prstGeom>
        <a:solidFill>
          <a:schemeClr val="accent3">
            <a:hueOff val="-3189127"/>
            <a:satOff val="-17469"/>
            <a:lumOff val="537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kern="1200" dirty="0"/>
            <a:t>Dificulta-des en las relaciones persona-les: </a:t>
          </a:r>
          <a:r>
            <a:rPr lang="es-ES" sz="2200" kern="1200" dirty="0" err="1"/>
            <a:t>compañe</a:t>
          </a:r>
          <a:r>
            <a:rPr lang="es-ES" sz="2200" kern="1200" dirty="0"/>
            <a:t>-ros, profesores padres </a:t>
          </a:r>
        </a:p>
      </dsp:txBody>
      <dsp:txXfrm>
        <a:off x="5486400" y="1446344"/>
        <a:ext cx="1371599" cy="3037323"/>
      </dsp:txXfrm>
    </dsp:sp>
    <dsp:sp modelId="{1FF15CF7-2462-49BE-B37D-77D432D3410A}">
      <dsp:nvSpPr>
        <dsp:cNvPr id="0" name=""/>
        <dsp:cNvSpPr/>
      </dsp:nvSpPr>
      <dsp:spPr>
        <a:xfrm>
          <a:off x="6858000" y="1446344"/>
          <a:ext cx="1371599" cy="3037323"/>
        </a:xfrm>
        <a:prstGeom prst="rect">
          <a:avLst/>
        </a:prstGeom>
        <a:solidFill>
          <a:schemeClr val="accent3">
            <a:hueOff val="-3986408"/>
            <a:satOff val="-21836"/>
            <a:lumOff val="672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Dificultad para la comprensión y </a:t>
          </a:r>
          <a:r>
            <a:rPr lang="es-ES" sz="2400" kern="1200" dirty="0" err="1"/>
            <a:t>cumpli</a:t>
          </a:r>
          <a:r>
            <a:rPr lang="es-ES" sz="2400" kern="1200" dirty="0"/>
            <a:t>-miento de las normas </a:t>
          </a:r>
        </a:p>
      </dsp:txBody>
      <dsp:txXfrm>
        <a:off x="6858000" y="1446344"/>
        <a:ext cx="1371599" cy="3037323"/>
      </dsp:txXfrm>
    </dsp:sp>
    <dsp:sp modelId="{976E98A9-0EB4-4378-A3F0-FC9D553F096D}">
      <dsp:nvSpPr>
        <dsp:cNvPr id="0" name=""/>
        <dsp:cNvSpPr/>
      </dsp:nvSpPr>
      <dsp:spPr>
        <a:xfrm>
          <a:off x="8229600" y="1446344"/>
          <a:ext cx="1371599" cy="3037323"/>
        </a:xfrm>
        <a:prstGeom prst="rect">
          <a:avLst/>
        </a:prstGeom>
        <a:solidFill>
          <a:schemeClr val="accent3">
            <a:hueOff val="-4783690"/>
            <a:satOff val="-26204"/>
            <a:lumOff val="806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Desorganización</a:t>
          </a:r>
          <a:r>
            <a:rPr lang="es-ES" sz="2000" kern="1200" dirty="0"/>
            <a:t> </a:t>
          </a:r>
          <a:endParaRPr lang="es-ES" sz="1400" kern="1200" dirty="0"/>
        </a:p>
      </dsp:txBody>
      <dsp:txXfrm>
        <a:off x="8229600" y="1446344"/>
        <a:ext cx="1371599" cy="3037323"/>
      </dsp:txXfrm>
    </dsp:sp>
    <dsp:sp modelId="{0DB1B2DB-08B9-49A9-8EF1-303921E73D48}">
      <dsp:nvSpPr>
        <dsp:cNvPr id="0" name=""/>
        <dsp:cNvSpPr/>
      </dsp:nvSpPr>
      <dsp:spPr>
        <a:xfrm>
          <a:off x="9601199" y="1446344"/>
          <a:ext cx="1371599" cy="3037323"/>
        </a:xfrm>
        <a:prstGeom prst="rect">
          <a:avLst/>
        </a:prstGeom>
        <a:solidFill>
          <a:schemeClr val="accent3">
            <a:hueOff val="-5580972"/>
            <a:satOff val="-30571"/>
            <a:lumOff val="941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a:t>Falta de perseverancia</a:t>
          </a:r>
        </a:p>
      </dsp:txBody>
      <dsp:txXfrm>
        <a:off x="9601199" y="1446344"/>
        <a:ext cx="1371599" cy="3037323"/>
      </dsp:txXfrm>
    </dsp:sp>
    <dsp:sp modelId="{38528E52-9887-4E88-AC65-D1FA8745FEFE}">
      <dsp:nvSpPr>
        <dsp:cNvPr id="0" name=""/>
        <dsp:cNvSpPr/>
      </dsp:nvSpPr>
      <dsp:spPr>
        <a:xfrm>
          <a:off x="0" y="4483668"/>
          <a:ext cx="10972800" cy="337480"/>
        </a:xfrm>
        <a:prstGeom prst="rect">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A91DCA-0E24-4FBE-B7F0-64A0B10928F6}">
      <dsp:nvSpPr>
        <dsp:cNvPr id="0" name=""/>
        <dsp:cNvSpPr/>
      </dsp:nvSpPr>
      <dsp:spPr>
        <a:xfrm rot="5400000">
          <a:off x="5385564" y="-2012463"/>
          <a:ext cx="1386977" cy="5721461"/>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s-ES" sz="2800" b="1" kern="1200" dirty="0"/>
            <a:t>Casi siempre diagnóstico tardío</a:t>
          </a:r>
          <a:endParaRPr lang="es-ES" sz="2800" kern="1200" dirty="0"/>
        </a:p>
        <a:p>
          <a:pPr marL="285750" lvl="1" indent="-285750" algn="l" defTabSz="1244600">
            <a:lnSpc>
              <a:spcPct val="90000"/>
            </a:lnSpc>
            <a:spcBef>
              <a:spcPct val="0"/>
            </a:spcBef>
            <a:spcAft>
              <a:spcPct val="15000"/>
            </a:spcAft>
            <a:buChar char="•"/>
          </a:pPr>
          <a:r>
            <a:rPr lang="es-ES" sz="2800" b="1" kern="1200" dirty="0"/>
            <a:t>Más frecuente en niñas</a:t>
          </a:r>
          <a:endParaRPr lang="es-ES" sz="2800" kern="1200" dirty="0"/>
        </a:p>
        <a:p>
          <a:pPr marL="285750" lvl="1" indent="-285750" algn="l" defTabSz="1244600">
            <a:lnSpc>
              <a:spcPct val="90000"/>
            </a:lnSpc>
            <a:spcBef>
              <a:spcPct val="0"/>
            </a:spcBef>
            <a:spcAft>
              <a:spcPct val="15000"/>
            </a:spcAft>
            <a:buChar char="•"/>
          </a:pPr>
          <a:r>
            <a:rPr lang="es-ES" sz="2800" b="1" kern="1200" dirty="0"/>
            <a:t>15% de los pacientes</a:t>
          </a:r>
        </a:p>
      </dsp:txBody>
      <dsp:txXfrm rot="-5400000">
        <a:off x="3218323" y="222485"/>
        <a:ext cx="5653754" cy="1251563"/>
      </dsp:txXfrm>
    </dsp:sp>
    <dsp:sp modelId="{F700E658-8E7D-4381-BFCE-E2DD0860A4FA}">
      <dsp:nvSpPr>
        <dsp:cNvPr id="0" name=""/>
        <dsp:cNvSpPr/>
      </dsp:nvSpPr>
      <dsp:spPr>
        <a:xfrm>
          <a:off x="0" y="2626"/>
          <a:ext cx="3218322" cy="1733722"/>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S" sz="2800" b="1" kern="1200" dirty="0"/>
            <a:t>PRESENTACIÓN con predominio del déficit de atención</a:t>
          </a:r>
          <a:r>
            <a:rPr lang="es-ES" sz="2100" b="1" kern="1200" dirty="0"/>
            <a:t>.</a:t>
          </a:r>
          <a:endParaRPr lang="es-ES" sz="2100" kern="1200" dirty="0"/>
        </a:p>
      </dsp:txBody>
      <dsp:txXfrm>
        <a:off x="84633" y="87259"/>
        <a:ext cx="3049056" cy="1564456"/>
      </dsp:txXfrm>
    </dsp:sp>
    <dsp:sp modelId="{F400027F-81AA-40CC-AE38-C588E5E71394}">
      <dsp:nvSpPr>
        <dsp:cNvPr id="0" name=""/>
        <dsp:cNvSpPr/>
      </dsp:nvSpPr>
      <dsp:spPr>
        <a:xfrm rot="5400000">
          <a:off x="5385564" y="-170834"/>
          <a:ext cx="1386977" cy="5721461"/>
        </a:xfrm>
        <a:prstGeom prst="round2SameRect">
          <a:avLst/>
        </a:prstGeom>
        <a:solidFill>
          <a:schemeClr val="accent2">
            <a:tint val="40000"/>
            <a:alpha val="90000"/>
            <a:hueOff val="-4347535"/>
            <a:satOff val="-5071"/>
            <a:lumOff val="-846"/>
            <a:alphaOff val="0"/>
          </a:schemeClr>
        </a:solidFill>
        <a:ln w="25400" cap="flat" cmpd="sng" algn="ctr">
          <a:solidFill>
            <a:schemeClr val="accent2">
              <a:tint val="40000"/>
              <a:alpha val="90000"/>
              <a:hueOff val="-4347535"/>
              <a:satOff val="-5071"/>
              <a:lumOff val="-8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s-ES" sz="2800" b="1" kern="1200" dirty="0"/>
            <a:t>con déficit de atención, hiperactividad e impulsividad</a:t>
          </a:r>
          <a:r>
            <a:rPr lang="es-ES" sz="2400" b="1" kern="1200" dirty="0"/>
            <a:t>.</a:t>
          </a:r>
          <a:r>
            <a:rPr lang="es-ES" sz="2400" kern="1200" dirty="0"/>
            <a:t> </a:t>
          </a:r>
        </a:p>
        <a:p>
          <a:pPr marL="285750" lvl="1" indent="-285750" algn="l" defTabSz="1244600">
            <a:lnSpc>
              <a:spcPct val="90000"/>
            </a:lnSpc>
            <a:spcBef>
              <a:spcPct val="0"/>
            </a:spcBef>
            <a:spcAft>
              <a:spcPct val="15000"/>
            </a:spcAft>
            <a:buChar char="•"/>
          </a:pPr>
          <a:r>
            <a:rPr lang="es-ES" sz="2800" b="1" kern="1200" dirty="0"/>
            <a:t>80% de los pacientes</a:t>
          </a:r>
          <a:endParaRPr lang="es-ES" sz="3600" b="1" kern="1200" dirty="0"/>
        </a:p>
      </dsp:txBody>
      <dsp:txXfrm rot="-5400000">
        <a:off x="3218323" y="2064114"/>
        <a:ext cx="5653754" cy="1251563"/>
      </dsp:txXfrm>
    </dsp:sp>
    <dsp:sp modelId="{A9457C25-B1F8-4C27-B870-D45B0E3CCFEB}">
      <dsp:nvSpPr>
        <dsp:cNvPr id="0" name=""/>
        <dsp:cNvSpPr/>
      </dsp:nvSpPr>
      <dsp:spPr>
        <a:xfrm>
          <a:off x="0" y="1775825"/>
          <a:ext cx="3218322" cy="1733722"/>
        </a:xfrm>
        <a:prstGeom prst="roundRect">
          <a:avLst/>
        </a:prstGeom>
        <a:solidFill>
          <a:schemeClr val="accent2">
            <a:hueOff val="-4533602"/>
            <a:satOff val="2618"/>
            <a:lumOff val="-480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S" sz="2800" b="1" kern="1200" dirty="0"/>
            <a:t>PRESENTACION combinada</a:t>
          </a:r>
          <a:endParaRPr lang="es-ES" sz="2800" kern="1200" dirty="0"/>
        </a:p>
      </dsp:txBody>
      <dsp:txXfrm>
        <a:off x="84633" y="1860458"/>
        <a:ext cx="3049056" cy="1564456"/>
      </dsp:txXfrm>
    </dsp:sp>
    <dsp:sp modelId="{FDE6563A-FD63-47D6-89F5-142E51575D26}">
      <dsp:nvSpPr>
        <dsp:cNvPr id="0" name=""/>
        <dsp:cNvSpPr/>
      </dsp:nvSpPr>
      <dsp:spPr>
        <a:xfrm rot="5400000">
          <a:off x="5385564" y="1649573"/>
          <a:ext cx="1386977" cy="5721461"/>
        </a:xfrm>
        <a:prstGeom prst="round2SameRect">
          <a:avLst/>
        </a:prstGeom>
        <a:solidFill>
          <a:schemeClr val="accent2">
            <a:tint val="40000"/>
            <a:alpha val="90000"/>
            <a:hueOff val="-8695070"/>
            <a:satOff val="-10141"/>
            <a:lumOff val="-1691"/>
            <a:alphaOff val="0"/>
          </a:schemeClr>
        </a:solidFill>
        <a:ln w="25400" cap="flat" cmpd="sng" algn="ctr">
          <a:solidFill>
            <a:schemeClr val="accent2">
              <a:tint val="40000"/>
              <a:alpha val="90000"/>
              <a:hueOff val="-8695070"/>
              <a:satOff val="-10141"/>
              <a:lumOff val="-16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s-ES" sz="2800" b="1" kern="1200" dirty="0"/>
            <a:t>5% de los pacientes</a:t>
          </a:r>
          <a:endParaRPr lang="es-ES" sz="2800" kern="1200" dirty="0"/>
        </a:p>
      </dsp:txBody>
      <dsp:txXfrm rot="-5400000">
        <a:off x="3218323" y="3884522"/>
        <a:ext cx="5653754" cy="1251563"/>
      </dsp:txXfrm>
    </dsp:sp>
    <dsp:sp modelId="{3B6F2B84-EA9B-4719-A756-6201BE406268}">
      <dsp:nvSpPr>
        <dsp:cNvPr id="0" name=""/>
        <dsp:cNvSpPr/>
      </dsp:nvSpPr>
      <dsp:spPr>
        <a:xfrm>
          <a:off x="0" y="3643443"/>
          <a:ext cx="3218322" cy="1733722"/>
        </a:xfrm>
        <a:prstGeom prst="roundRect">
          <a:avLst/>
        </a:prstGeom>
        <a:solidFill>
          <a:schemeClr val="accent2">
            <a:hueOff val="-9067203"/>
            <a:satOff val="5236"/>
            <a:lumOff val="-960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s-ES" sz="2600" b="1" kern="1200" dirty="0"/>
            <a:t>PRESENTACION con predominio hiperactivo-impulsivo.</a:t>
          </a:r>
          <a:endParaRPr lang="es-ES" sz="2600" kern="1200" dirty="0"/>
        </a:p>
      </dsp:txBody>
      <dsp:txXfrm>
        <a:off x="84633" y="3728076"/>
        <a:ext cx="3049056" cy="156445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0811ED-2B0B-4A61-A6C5-E946B04A2E95}">
      <dsp:nvSpPr>
        <dsp:cNvPr id="0" name=""/>
        <dsp:cNvSpPr/>
      </dsp:nvSpPr>
      <dsp:spPr>
        <a:xfrm>
          <a:off x="163822" y="909027"/>
          <a:ext cx="4245971" cy="392579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s-ES" sz="3200" kern="1200"/>
            <a:t>Los síntomas del </a:t>
          </a:r>
          <a:r>
            <a:rPr lang="es-ES" sz="3200" u="sng" kern="1200"/>
            <a:t>espectro de la atención</a:t>
          </a:r>
          <a:r>
            <a:rPr lang="es-ES" sz="3200" kern="1200"/>
            <a:t> tienden a predecir </a:t>
          </a:r>
          <a:r>
            <a:rPr lang="es-ES" sz="3200" b="1" u="sng" kern="1200"/>
            <a:t>problemas de rendimiento escolar</a:t>
          </a:r>
          <a:r>
            <a:rPr lang="es-ES" sz="3200" kern="1200"/>
            <a:t>. </a:t>
          </a:r>
        </a:p>
      </dsp:txBody>
      <dsp:txXfrm>
        <a:off x="278805" y="1024010"/>
        <a:ext cx="4016005" cy="3695828"/>
      </dsp:txXfrm>
    </dsp:sp>
    <dsp:sp modelId="{9F68CA91-ADA4-423B-B795-38CDC04B9E24}">
      <dsp:nvSpPr>
        <dsp:cNvPr id="0" name=""/>
        <dsp:cNvSpPr/>
      </dsp:nvSpPr>
      <dsp:spPr>
        <a:xfrm>
          <a:off x="4905238" y="826907"/>
          <a:ext cx="4318298" cy="3991961"/>
        </a:xfrm>
        <a:prstGeom prst="roundRect">
          <a:avLst>
            <a:gd name="adj" fmla="val 10000"/>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s-ES" sz="3200" kern="1200"/>
            <a:t>Los síntomas predominantes de </a:t>
          </a:r>
          <a:r>
            <a:rPr lang="es-ES" sz="3200" u="sng" kern="1200"/>
            <a:t>hiperactividad e impulsividad</a:t>
          </a:r>
          <a:r>
            <a:rPr lang="es-ES" sz="3200" kern="1200"/>
            <a:t> pueden aumentar el riesgo de desarrollo de </a:t>
          </a:r>
          <a:r>
            <a:rPr lang="es-ES" sz="3200" b="1" u="sng" kern="1200"/>
            <a:t>conductas antisociales</a:t>
          </a:r>
          <a:r>
            <a:rPr lang="es-ES" sz="3200" u="sng" kern="1200"/>
            <a:t>.</a:t>
          </a:r>
          <a:endParaRPr lang="es-ES" sz="3200" kern="1200"/>
        </a:p>
      </dsp:txBody>
      <dsp:txXfrm>
        <a:off x="5022159" y="943828"/>
        <a:ext cx="4084456" cy="375811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BA7301-14F7-4162-848F-B6E52231BD2E}">
      <dsp:nvSpPr>
        <dsp:cNvPr id="0" name=""/>
        <dsp:cNvSpPr/>
      </dsp:nvSpPr>
      <dsp:spPr>
        <a:xfrm>
          <a:off x="300632" y="640330"/>
          <a:ext cx="377930" cy="452930"/>
        </a:xfrm>
        <a:prstGeom prst="downArrow">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662A98-172C-477D-8E55-8A9CD422D626}">
      <dsp:nvSpPr>
        <dsp:cNvPr id="0" name=""/>
        <dsp:cNvSpPr/>
      </dsp:nvSpPr>
      <dsp:spPr>
        <a:xfrm>
          <a:off x="40926" y="0"/>
          <a:ext cx="2288889" cy="66242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i="1" kern="1200" dirty="0">
              <a:effectLst>
                <a:glow rad="101600">
                  <a:schemeClr val="accent3">
                    <a:satMod val="175000"/>
                    <a:alpha val="40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PREESCOLAR</a:t>
          </a:r>
        </a:p>
      </dsp:txBody>
      <dsp:txXfrm>
        <a:off x="60328" y="19402"/>
        <a:ext cx="2250085" cy="623623"/>
      </dsp:txXfrm>
    </dsp:sp>
    <dsp:sp modelId="{1A5BC6BF-6735-43E3-ABA3-D5B7BC416756}">
      <dsp:nvSpPr>
        <dsp:cNvPr id="0" name=""/>
        <dsp:cNvSpPr/>
      </dsp:nvSpPr>
      <dsp:spPr>
        <a:xfrm rot="5353714">
          <a:off x="-564430" y="2748126"/>
          <a:ext cx="2164873" cy="339461"/>
        </a:xfrm>
        <a:prstGeom prst="rightArrow">
          <a:avLst/>
        </a:prstGeom>
        <a:solidFill>
          <a:schemeClr val="accent2">
            <a:hueOff val="-1295315"/>
            <a:satOff val="748"/>
            <a:lumOff val="-137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C8175C-F8AA-404B-B6B4-5DC3EF9E710A}">
      <dsp:nvSpPr>
        <dsp:cNvPr id="0" name=""/>
        <dsp:cNvSpPr/>
      </dsp:nvSpPr>
      <dsp:spPr>
        <a:xfrm>
          <a:off x="40926" y="1111319"/>
          <a:ext cx="2288889" cy="2133803"/>
        </a:xfrm>
        <a:prstGeom prst="roundRect">
          <a:avLst>
            <a:gd name="adj" fmla="val 10000"/>
          </a:avLst>
        </a:prstGeom>
        <a:solidFill>
          <a:schemeClr val="accent2">
            <a:hueOff val="-1133400"/>
            <a:satOff val="654"/>
            <a:lumOff val="-12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0" kern="120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-Alteración  de la conducta: “se mueven excesivamente”</a:t>
          </a:r>
        </a:p>
        <a:p>
          <a:pPr marL="0" lvl="0" indent="0" algn="ctr" defTabSz="800100">
            <a:lnSpc>
              <a:spcPct val="90000"/>
            </a:lnSpc>
            <a:spcBef>
              <a:spcPct val="0"/>
            </a:spcBef>
            <a:spcAft>
              <a:spcPct val="35000"/>
            </a:spcAft>
            <a:buNone/>
          </a:pPr>
          <a:r>
            <a:rPr lang="es-ES" sz="1800" b="0" kern="120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-Difíciles de contener y controlar”</a:t>
          </a:r>
        </a:p>
      </dsp:txBody>
      <dsp:txXfrm>
        <a:off x="103423" y="1173816"/>
        <a:ext cx="2163895" cy="2008809"/>
      </dsp:txXfrm>
    </dsp:sp>
    <dsp:sp modelId="{2DF790CE-1098-477A-B082-3E30737622DB}">
      <dsp:nvSpPr>
        <dsp:cNvPr id="0" name=""/>
        <dsp:cNvSpPr/>
      </dsp:nvSpPr>
      <dsp:spPr>
        <a:xfrm>
          <a:off x="801629" y="4078569"/>
          <a:ext cx="2224637" cy="367930"/>
        </a:xfrm>
        <a:prstGeom prst="rightArrow">
          <a:avLst/>
        </a:prstGeom>
        <a:solidFill>
          <a:schemeClr val="accent2">
            <a:hueOff val="-2590630"/>
            <a:satOff val="1496"/>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22ECED-ED97-46D8-8430-37E862D6D431}">
      <dsp:nvSpPr>
        <dsp:cNvPr id="0" name=""/>
        <dsp:cNvSpPr/>
      </dsp:nvSpPr>
      <dsp:spPr>
        <a:xfrm>
          <a:off x="74802" y="4019031"/>
          <a:ext cx="2288889" cy="662427"/>
        </a:xfrm>
        <a:prstGeom prst="roundRect">
          <a:avLst>
            <a:gd name="adj" fmla="val 10000"/>
          </a:avLst>
        </a:prstGeom>
        <a:solidFill>
          <a:schemeClr val="accent2">
            <a:hueOff val="-2266801"/>
            <a:satOff val="1309"/>
            <a:lumOff val="-2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i="1" kern="1200" dirty="0">
              <a:effectLst>
                <a:glow rad="101600">
                  <a:schemeClr val="accent3">
                    <a:satMod val="175000"/>
                    <a:alpha val="40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ESCOLAR </a:t>
          </a:r>
        </a:p>
      </dsp:txBody>
      <dsp:txXfrm>
        <a:off x="94204" y="4038433"/>
        <a:ext cx="2250085" cy="623623"/>
      </dsp:txXfrm>
    </dsp:sp>
    <dsp:sp modelId="{AED6873D-3289-421A-BF5A-C65EA3EEB692}">
      <dsp:nvSpPr>
        <dsp:cNvPr id="0" name=""/>
        <dsp:cNvSpPr/>
      </dsp:nvSpPr>
      <dsp:spPr>
        <a:xfrm rot="16197652">
          <a:off x="2884400" y="3786080"/>
          <a:ext cx="1206667" cy="356960"/>
        </a:xfrm>
        <a:prstGeom prst="rightArrow">
          <a:avLst/>
        </a:prstGeom>
        <a:solidFill>
          <a:schemeClr val="accent2">
            <a:hueOff val="-3885944"/>
            <a:satOff val="2244"/>
            <a:lumOff val="-411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6EEDDF-7800-4D93-8A70-E51438167B36}">
      <dsp:nvSpPr>
        <dsp:cNvPr id="0" name=""/>
        <dsp:cNvSpPr/>
      </dsp:nvSpPr>
      <dsp:spPr>
        <a:xfrm>
          <a:off x="3024494" y="3787364"/>
          <a:ext cx="2288889" cy="918567"/>
        </a:xfrm>
        <a:prstGeom prst="roundRect">
          <a:avLst>
            <a:gd name="adj" fmla="val 10000"/>
          </a:avLst>
        </a:prstGeom>
        <a:solidFill>
          <a:schemeClr val="accent2">
            <a:hueOff val="-3400201"/>
            <a:satOff val="1963"/>
            <a:lumOff val="-360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Forma típica del TDAH</a:t>
          </a:r>
        </a:p>
      </dsp:txBody>
      <dsp:txXfrm>
        <a:off x="3051398" y="3814268"/>
        <a:ext cx="2235081" cy="864759"/>
      </dsp:txXfrm>
    </dsp:sp>
    <dsp:sp modelId="{C10CAFA2-6E83-4684-BBEC-7BA22654BC9E}">
      <dsp:nvSpPr>
        <dsp:cNvPr id="0" name=""/>
        <dsp:cNvSpPr/>
      </dsp:nvSpPr>
      <dsp:spPr>
        <a:xfrm rot="16200028">
          <a:off x="3020383" y="2578373"/>
          <a:ext cx="934336" cy="349631"/>
        </a:xfrm>
        <a:prstGeom prst="rightArrow">
          <a:avLst/>
        </a:prstGeom>
        <a:solidFill>
          <a:schemeClr val="accent2">
            <a:hueOff val="-5181259"/>
            <a:satOff val="2992"/>
            <a:lumOff val="-549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F080541-116D-41AE-A7B6-5360A6B18A8B}">
      <dsp:nvSpPr>
        <dsp:cNvPr id="0" name=""/>
        <dsp:cNvSpPr/>
      </dsp:nvSpPr>
      <dsp:spPr>
        <a:xfrm>
          <a:off x="3023670" y="2703323"/>
          <a:ext cx="2288889" cy="662427"/>
        </a:xfrm>
        <a:prstGeom prst="roundRect">
          <a:avLst>
            <a:gd name="adj" fmla="val 10000"/>
          </a:avLst>
        </a:prstGeom>
        <a:solidFill>
          <a:schemeClr val="accent2">
            <a:hueOff val="-4533602"/>
            <a:satOff val="2618"/>
            <a:lumOff val="-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i="1" kern="1200" dirty="0">
              <a:effectLst>
                <a:glow rad="101600">
                  <a:schemeClr val="accent3">
                    <a:satMod val="175000"/>
                    <a:alpha val="40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ADOLESCENCIA </a:t>
          </a:r>
        </a:p>
      </dsp:txBody>
      <dsp:txXfrm>
        <a:off x="3043072" y="2722725"/>
        <a:ext cx="2250085" cy="623623"/>
      </dsp:txXfrm>
    </dsp:sp>
    <dsp:sp modelId="{F2476108-90F1-4BC0-B8A5-A35AE58663CC}">
      <dsp:nvSpPr>
        <dsp:cNvPr id="0" name=""/>
        <dsp:cNvSpPr/>
      </dsp:nvSpPr>
      <dsp:spPr>
        <a:xfrm rot="484">
          <a:off x="4177516" y="558570"/>
          <a:ext cx="1906317" cy="374065"/>
        </a:xfrm>
        <a:prstGeom prst="rightArrow">
          <a:avLst/>
        </a:prstGeom>
        <a:solidFill>
          <a:schemeClr val="accent2">
            <a:hueOff val="-6476574"/>
            <a:satOff val="3740"/>
            <a:lumOff val="-686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AF4053-60CE-4058-A5C5-FF2469777C29}">
      <dsp:nvSpPr>
        <dsp:cNvPr id="0" name=""/>
        <dsp:cNvSpPr/>
      </dsp:nvSpPr>
      <dsp:spPr>
        <a:xfrm>
          <a:off x="3060292" y="0"/>
          <a:ext cx="2288889" cy="2280791"/>
        </a:xfrm>
        <a:prstGeom prst="roundRect">
          <a:avLst>
            <a:gd name="adj" fmla="val 10000"/>
          </a:avLst>
        </a:prstGeom>
        <a:solidFill>
          <a:schemeClr val="accent2">
            <a:hueOff val="-5667002"/>
            <a:satOff val="3272"/>
            <a:lumOff val="-60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kern="120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-Decrece Hiperactividad :</a:t>
          </a:r>
          <a:r>
            <a:rPr lang="es-ES" altLang="ja-JP" sz="1600" b="0" kern="120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si inquietud interna o  movimientos manos/pies </a:t>
          </a:r>
        </a:p>
        <a:p>
          <a:pPr marL="0" lvl="0" indent="0" algn="ctr" defTabSz="711200">
            <a:lnSpc>
              <a:spcPct val="90000"/>
            </a:lnSpc>
            <a:spcBef>
              <a:spcPct val="0"/>
            </a:spcBef>
            <a:spcAft>
              <a:spcPct val="35000"/>
            </a:spcAft>
            <a:buNone/>
          </a:pPr>
          <a:r>
            <a:rPr lang="es-ES" sz="1600" b="0" kern="120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-Persiste Impulsividad e Inatención</a:t>
          </a:r>
        </a:p>
      </dsp:txBody>
      <dsp:txXfrm>
        <a:off x="3127094" y="66802"/>
        <a:ext cx="2155285" cy="2147187"/>
      </dsp:txXfrm>
    </dsp:sp>
    <dsp:sp modelId="{F526CBF1-3BE4-4071-9476-FB79AA7BCFD6}">
      <dsp:nvSpPr>
        <dsp:cNvPr id="0" name=""/>
        <dsp:cNvSpPr/>
      </dsp:nvSpPr>
      <dsp:spPr>
        <a:xfrm rot="5477302">
          <a:off x="6364333" y="1785814"/>
          <a:ext cx="997899" cy="383057"/>
        </a:xfrm>
        <a:prstGeom prst="rightArrow">
          <a:avLst/>
        </a:prstGeom>
        <a:solidFill>
          <a:schemeClr val="accent2">
            <a:hueOff val="-7771889"/>
            <a:satOff val="4488"/>
            <a:lumOff val="-823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F5DC33-6209-4BE4-93AA-183D55A268F5}">
      <dsp:nvSpPr>
        <dsp:cNvPr id="0" name=""/>
        <dsp:cNvSpPr/>
      </dsp:nvSpPr>
      <dsp:spPr>
        <a:xfrm>
          <a:off x="6127886" y="0"/>
          <a:ext cx="2585208" cy="2103040"/>
        </a:xfrm>
        <a:prstGeom prst="roundRect">
          <a:avLst>
            <a:gd name="adj" fmla="val 10000"/>
          </a:avLst>
        </a:prstGeom>
        <a:solidFill>
          <a:schemeClr val="accent2">
            <a:hueOff val="-6800403"/>
            <a:satOff val="3927"/>
            <a:lumOff val="-72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kern="120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-Problemas académicos: fracaso escolar, expulsiones</a:t>
          </a:r>
        </a:p>
        <a:p>
          <a:pPr marL="0" lvl="0" indent="0" algn="ctr" defTabSz="711200">
            <a:lnSpc>
              <a:spcPct val="90000"/>
            </a:lnSpc>
            <a:spcBef>
              <a:spcPct val="0"/>
            </a:spcBef>
            <a:spcAft>
              <a:spcPct val="35000"/>
            </a:spcAft>
            <a:buNone/>
          </a:pPr>
          <a:r>
            <a:rPr lang="es-ES" sz="1600" b="0" kern="120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-Disconformes con normas: Problemas familiares, legales.</a:t>
          </a:r>
        </a:p>
        <a:p>
          <a:pPr marL="0" lvl="0" indent="0" algn="ctr" defTabSz="711200">
            <a:lnSpc>
              <a:spcPct val="90000"/>
            </a:lnSpc>
            <a:spcBef>
              <a:spcPct val="0"/>
            </a:spcBef>
            <a:spcAft>
              <a:spcPct val="35000"/>
            </a:spcAft>
            <a:buNone/>
          </a:pPr>
          <a:r>
            <a:rPr lang="es-ES" sz="1600" b="0" kern="120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-Agresividad</a:t>
          </a:r>
        </a:p>
        <a:p>
          <a:pPr marL="0" lvl="0" indent="0" algn="ctr" defTabSz="711200">
            <a:lnSpc>
              <a:spcPct val="90000"/>
            </a:lnSpc>
            <a:spcBef>
              <a:spcPct val="0"/>
            </a:spcBef>
            <a:spcAft>
              <a:spcPct val="35000"/>
            </a:spcAft>
            <a:buNone/>
          </a:pPr>
          <a:r>
            <a:rPr lang="es-ES" sz="1600" b="0" kern="120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-Baja Autoestima</a:t>
          </a:r>
        </a:p>
      </dsp:txBody>
      <dsp:txXfrm>
        <a:off x="6189482" y="61596"/>
        <a:ext cx="2462016" cy="1979848"/>
      </dsp:txXfrm>
    </dsp:sp>
    <dsp:sp modelId="{D7B0B853-E69E-45AF-9CC5-2BB05A7B7B08}">
      <dsp:nvSpPr>
        <dsp:cNvPr id="0" name=""/>
        <dsp:cNvSpPr/>
      </dsp:nvSpPr>
      <dsp:spPr>
        <a:xfrm rot="5330115">
          <a:off x="5937041" y="3725218"/>
          <a:ext cx="1596023" cy="206000"/>
        </a:xfrm>
        <a:prstGeom prst="rect">
          <a:avLst/>
        </a:prstGeom>
        <a:solidFill>
          <a:schemeClr val="accent2">
            <a:hueOff val="-9067203"/>
            <a:satOff val="5236"/>
            <a:lumOff val="-960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D048B28-9667-491D-91CB-305AFD2573E8}">
      <dsp:nvSpPr>
        <dsp:cNvPr id="0" name=""/>
        <dsp:cNvSpPr/>
      </dsp:nvSpPr>
      <dsp:spPr>
        <a:xfrm>
          <a:off x="6104514" y="2448067"/>
          <a:ext cx="2592510" cy="1851953"/>
        </a:xfrm>
        <a:prstGeom prst="roundRect">
          <a:avLst>
            <a:gd name="adj" fmla="val 10000"/>
          </a:avLst>
        </a:prstGeom>
        <a:solidFill>
          <a:schemeClr val="accent2">
            <a:hueOff val="-7933802"/>
            <a:satOff val="4581"/>
            <a:lumOff val="-84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0" kern="120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Se multiplica x 4 el  riesgo de consumo de sustancias, accidentes, embarazos no deseados.</a:t>
          </a:r>
          <a:endParaRPr lang="es-ES" sz="1600" b="0" kern="120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endParaRPr>
        </a:p>
      </dsp:txBody>
      <dsp:txXfrm>
        <a:off x="6158756" y="2502309"/>
        <a:ext cx="2484026" cy="1743469"/>
      </dsp:txXfrm>
    </dsp:sp>
    <dsp:sp modelId="{CDD7E863-F13B-4DD4-AECF-10F4B2D0B029}">
      <dsp:nvSpPr>
        <dsp:cNvPr id="0" name=""/>
        <dsp:cNvSpPr/>
      </dsp:nvSpPr>
      <dsp:spPr>
        <a:xfrm>
          <a:off x="6293497" y="4644901"/>
          <a:ext cx="2288889" cy="662427"/>
        </a:xfrm>
        <a:prstGeom prst="roundRect">
          <a:avLst>
            <a:gd name="adj" fmla="val 10000"/>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i="1" kern="1200" dirty="0">
              <a:effectLst>
                <a:glow rad="101600">
                  <a:schemeClr val="accent3">
                    <a:satMod val="175000"/>
                    <a:alpha val="40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ADULTEZ </a:t>
          </a:r>
        </a:p>
      </dsp:txBody>
      <dsp:txXfrm>
        <a:off x="6312899" y="4664303"/>
        <a:ext cx="2250085" cy="623623"/>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BB2F44-CA37-4DB2-98D7-08B56882D799}">
      <dsp:nvSpPr>
        <dsp:cNvPr id="0" name=""/>
        <dsp:cNvSpPr/>
      </dsp:nvSpPr>
      <dsp:spPr>
        <a:xfrm>
          <a:off x="5357" y="1302"/>
          <a:ext cx="10962084" cy="88941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kern="1200" dirty="0"/>
            <a:t>El TDAH no solo cambia en su presentación a lo largo de la vida, sino que también hay diferencias en función del género.</a:t>
          </a:r>
        </a:p>
      </dsp:txBody>
      <dsp:txXfrm>
        <a:off x="31407" y="27352"/>
        <a:ext cx="10909984" cy="837314"/>
      </dsp:txXfrm>
    </dsp:sp>
    <dsp:sp modelId="{5F1A49F3-5952-467F-9E2A-4F1D58F5813C}">
      <dsp:nvSpPr>
        <dsp:cNvPr id="0" name=""/>
        <dsp:cNvSpPr/>
      </dsp:nvSpPr>
      <dsp:spPr>
        <a:xfrm>
          <a:off x="5357" y="1039985"/>
          <a:ext cx="10962084" cy="119993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kern="1200" dirty="0"/>
            <a:t>Se ha visto que los estrógenos influyen en la atención: causan alteración de los niveles de DA y NA a nivel frontal, lo que conlleva,  cambios en la atención en función del ciclo menstrual y también en la menopausia.</a:t>
          </a:r>
        </a:p>
      </dsp:txBody>
      <dsp:txXfrm>
        <a:off x="40502" y="1075130"/>
        <a:ext cx="10891794" cy="1129642"/>
      </dsp:txXfrm>
    </dsp:sp>
    <dsp:sp modelId="{10A1FF64-2209-41CE-B56E-0804869D7506}">
      <dsp:nvSpPr>
        <dsp:cNvPr id="0" name=""/>
        <dsp:cNvSpPr/>
      </dsp:nvSpPr>
      <dsp:spPr>
        <a:xfrm>
          <a:off x="5357" y="2389186"/>
          <a:ext cx="10962084" cy="1199932"/>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kern="1200" dirty="0"/>
            <a:t>Tienen más componente de inatención y en muchos casos, mayor capacidad de resiliencia y de trabajo persistente, que hace que no tengan fracaso escolar.</a:t>
          </a:r>
        </a:p>
      </dsp:txBody>
      <dsp:txXfrm>
        <a:off x="40502" y="2424331"/>
        <a:ext cx="10891794" cy="1129642"/>
      </dsp:txXfrm>
    </dsp:sp>
    <dsp:sp modelId="{FEE52635-4425-4349-96F9-DFEA19B2730B}">
      <dsp:nvSpPr>
        <dsp:cNvPr id="0" name=""/>
        <dsp:cNvSpPr/>
      </dsp:nvSpPr>
      <dsp:spPr>
        <a:xfrm>
          <a:off x="5357" y="3738388"/>
          <a:ext cx="10962084" cy="1199932"/>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kern="1200" dirty="0"/>
            <a:t>Tienen menor componente de hiperactividad que en varones y por tanto no molesta. </a:t>
          </a:r>
        </a:p>
      </dsp:txBody>
      <dsp:txXfrm>
        <a:off x="40502" y="3773533"/>
        <a:ext cx="10891794" cy="112964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F823E-88B3-4DC5-8546-0DCE160DD77E}">
      <dsp:nvSpPr>
        <dsp:cNvPr id="0" name=""/>
        <dsp:cNvSpPr/>
      </dsp:nvSpPr>
      <dsp:spPr>
        <a:xfrm>
          <a:off x="0" y="59109"/>
          <a:ext cx="10972800" cy="122023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Presentan, sin embargo, problemas de relación social y en la esfera afectiva que se van agravando a medida que crecen.</a:t>
          </a:r>
        </a:p>
      </dsp:txBody>
      <dsp:txXfrm>
        <a:off x="59567" y="118676"/>
        <a:ext cx="10853666" cy="1101102"/>
      </dsp:txXfrm>
    </dsp:sp>
    <dsp:sp modelId="{17BE83B4-94A4-4E50-9A55-6D27177AA672}">
      <dsp:nvSpPr>
        <dsp:cNvPr id="0" name=""/>
        <dsp:cNvSpPr/>
      </dsp:nvSpPr>
      <dsp:spPr>
        <a:xfrm>
          <a:off x="0" y="1342706"/>
          <a:ext cx="10972800" cy="1220236"/>
        </a:xfrm>
        <a:prstGeom prst="roundRect">
          <a:avLst/>
        </a:prstGeom>
        <a:solidFill>
          <a:schemeClr val="accent2">
            <a:hueOff val="-3022401"/>
            <a:satOff val="1745"/>
            <a:lumOff val="-32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u="sng" kern="1200" dirty="0"/>
            <a:t>En la adolescencia y/o vida adulta pueden presentar ansiedad, depresión, alteración de conductas alimentarias(bulimia: comen compulsivamente), conductas de riesgo (promiscuidad sexual, embarazos precoces, ETS) y continuar sin diagnosticar.</a:t>
          </a:r>
        </a:p>
      </dsp:txBody>
      <dsp:txXfrm>
        <a:off x="59567" y="1402273"/>
        <a:ext cx="10853666" cy="1101102"/>
      </dsp:txXfrm>
    </dsp:sp>
    <dsp:sp modelId="{71F12A3E-D810-4231-89F7-8DE97612AED2}">
      <dsp:nvSpPr>
        <dsp:cNvPr id="0" name=""/>
        <dsp:cNvSpPr/>
      </dsp:nvSpPr>
      <dsp:spPr>
        <a:xfrm>
          <a:off x="0" y="2626303"/>
          <a:ext cx="10972800" cy="852189"/>
        </a:xfrm>
        <a:prstGeom prst="roundRect">
          <a:avLst/>
        </a:prstGeom>
        <a:solidFill>
          <a:schemeClr val="accent2">
            <a:hueOff val="-6044802"/>
            <a:satOff val="3491"/>
            <a:lumOff val="-64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dirty="0"/>
            <a:t>Se les trata de todas estas alteraciones pero no se busca activamente TDAH.</a:t>
          </a:r>
        </a:p>
      </dsp:txBody>
      <dsp:txXfrm>
        <a:off x="41600" y="2667903"/>
        <a:ext cx="10889600" cy="768989"/>
      </dsp:txXfrm>
    </dsp:sp>
    <dsp:sp modelId="{B27EDCB1-E773-415E-A24B-2AE6AE24C390}">
      <dsp:nvSpPr>
        <dsp:cNvPr id="0" name=""/>
        <dsp:cNvSpPr/>
      </dsp:nvSpPr>
      <dsp:spPr>
        <a:xfrm>
          <a:off x="0" y="3541852"/>
          <a:ext cx="10972800" cy="925000"/>
        </a:xfrm>
        <a:prstGeom prst="roundRect">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dirty="0"/>
            <a:t>En anexos encontrarán enlaces a vídeos sobre este tema.</a:t>
          </a:r>
        </a:p>
      </dsp:txBody>
      <dsp:txXfrm>
        <a:off x="45155" y="3587007"/>
        <a:ext cx="10882490" cy="83469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142E86-2896-465C-B721-5CA203EBD263}">
      <dsp:nvSpPr>
        <dsp:cNvPr id="0" name=""/>
        <dsp:cNvSpPr/>
      </dsp:nvSpPr>
      <dsp:spPr>
        <a:xfrm>
          <a:off x="17" y="219658"/>
          <a:ext cx="8415098" cy="462503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ES" sz="3600" kern="1200" dirty="0"/>
            <a:t>Es un </a:t>
          </a:r>
          <a:r>
            <a:rPr lang="es-ES" sz="3600" b="1" kern="1200" dirty="0"/>
            <a:t>Trastorno del Neurodesarrollo ( TND) </a:t>
          </a:r>
          <a:r>
            <a:rPr lang="es-ES" sz="3600" kern="1200" dirty="0"/>
            <a:t>cuyo </a:t>
          </a:r>
          <a:r>
            <a:rPr lang="es-ES" sz="3600" b="1" kern="1200" dirty="0"/>
            <a:t>diagnóstico</a:t>
          </a:r>
          <a:r>
            <a:rPr lang="es-ES" sz="3600" kern="1200" dirty="0"/>
            <a:t> está basado en </a:t>
          </a:r>
          <a:r>
            <a:rPr lang="es-ES" sz="3600" b="1" kern="1200" dirty="0"/>
            <a:t>criterios clínicos</a:t>
          </a:r>
          <a:r>
            <a:rPr lang="es-ES" sz="3600" kern="1200" dirty="0"/>
            <a:t>, pues no disponemos actualmente de biomarcadores específicos (pruebas neurofisiológicas, bioquímicas, genéticas, de neuroimagen, etc.) de TDAH .</a:t>
          </a:r>
        </a:p>
      </dsp:txBody>
      <dsp:txXfrm>
        <a:off x="17" y="219658"/>
        <a:ext cx="8415098" cy="4625035"/>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6F9D9-5DD0-4725-9AD3-DDB780973C0E}">
      <dsp:nvSpPr>
        <dsp:cNvPr id="0" name=""/>
        <dsp:cNvSpPr/>
      </dsp:nvSpPr>
      <dsp:spPr>
        <a:xfrm>
          <a:off x="4513" y="10697"/>
          <a:ext cx="2470011" cy="524588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Cumplimiento de criterios propuestos  por </a:t>
          </a:r>
          <a:r>
            <a:rPr lang="es-ES" sz="3200" b="1" kern="1200" dirty="0"/>
            <a:t>DSM-V</a:t>
          </a:r>
          <a:r>
            <a:rPr lang="es-ES" sz="3200" kern="1200" dirty="0"/>
            <a:t> o </a:t>
          </a:r>
          <a:r>
            <a:rPr lang="es-ES" sz="3200" b="1" kern="1200" dirty="0"/>
            <a:t>CIE-11</a:t>
          </a:r>
          <a:endParaRPr lang="es-ES" sz="3200" kern="1200" dirty="0"/>
        </a:p>
      </dsp:txBody>
      <dsp:txXfrm>
        <a:off x="76857" y="83041"/>
        <a:ext cx="2325323" cy="5101198"/>
      </dsp:txXfrm>
    </dsp:sp>
    <dsp:sp modelId="{81F7A7E3-DB2D-440D-8140-E5B896097B06}">
      <dsp:nvSpPr>
        <dsp:cNvPr id="0" name=""/>
        <dsp:cNvSpPr/>
      </dsp:nvSpPr>
      <dsp:spPr>
        <a:xfrm>
          <a:off x="2924599" y="0"/>
          <a:ext cx="2470011" cy="525658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a:t>Homogenizan criterios diagnósticos y en ambos casos se incluye al TDAH bajo la categoría de </a:t>
          </a:r>
          <a:r>
            <a:rPr lang="es-ES" sz="2800" b="1" kern="1200" dirty="0"/>
            <a:t>Trastornos del Neurodesarrollo.</a:t>
          </a:r>
          <a:endParaRPr lang="es-ES" sz="2800" kern="1200" dirty="0"/>
        </a:p>
      </dsp:txBody>
      <dsp:txXfrm>
        <a:off x="2996943" y="72344"/>
        <a:ext cx="2325323" cy="5111894"/>
      </dsp:txXfrm>
    </dsp:sp>
    <dsp:sp modelId="{D925EB40-D2F1-45FF-AC35-FF9F9E18BA15}">
      <dsp:nvSpPr>
        <dsp:cNvPr id="0" name=""/>
        <dsp:cNvSpPr/>
      </dsp:nvSpPr>
      <dsp:spPr>
        <a:xfrm>
          <a:off x="5773649" y="0"/>
          <a:ext cx="5147503" cy="201801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b="1" kern="1200" dirty="0"/>
            <a:t>CIE-11: </a:t>
          </a:r>
          <a:r>
            <a:rPr lang="es-ES" sz="2800" kern="1200" dirty="0"/>
            <a:t>Los síntomas principales siguen siendo la inatención, la hiperactividad y la impulsividad</a:t>
          </a:r>
        </a:p>
      </dsp:txBody>
      <dsp:txXfrm>
        <a:off x="5832755" y="59106"/>
        <a:ext cx="5029291" cy="1899801"/>
      </dsp:txXfrm>
    </dsp:sp>
    <dsp:sp modelId="{C8EB06E1-AFB1-400D-A39F-40262D5F33DC}">
      <dsp:nvSpPr>
        <dsp:cNvPr id="0" name=""/>
        <dsp:cNvSpPr/>
      </dsp:nvSpPr>
      <dsp:spPr>
        <a:xfrm>
          <a:off x="5785021" y="2328764"/>
          <a:ext cx="2467599" cy="262382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No  requiere cumplimiento de un determinado número de criterios, es el clínico  quien reúne y valida la información que se dispone para decidir el diagnóstico</a:t>
          </a:r>
          <a:r>
            <a:rPr lang="es-ES" sz="1800" kern="1200" dirty="0"/>
            <a:t>. </a:t>
          </a:r>
          <a:endParaRPr lang="es-ES" sz="2400" kern="1200" dirty="0"/>
        </a:p>
      </dsp:txBody>
      <dsp:txXfrm>
        <a:off x="5857295" y="2401038"/>
        <a:ext cx="2323051" cy="2479273"/>
      </dsp:txXfrm>
    </dsp:sp>
    <dsp:sp modelId="{A75E69D0-B7D6-4859-95E1-0E2746232895}">
      <dsp:nvSpPr>
        <dsp:cNvPr id="0" name=""/>
        <dsp:cNvSpPr/>
      </dsp:nvSpPr>
      <dsp:spPr>
        <a:xfrm>
          <a:off x="8458066" y="2367469"/>
          <a:ext cx="2467599" cy="257668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Anteriormente era más difícil cumplir criterios de la CIE-10 pues implicaban un síndrome más severo y menos frecuente que el definido por </a:t>
          </a:r>
          <a:r>
            <a:rPr lang="es-ES" sz="2000" b="1" kern="1200" dirty="0"/>
            <a:t>DSM-V</a:t>
          </a:r>
          <a:r>
            <a:rPr lang="es-ES" sz="2800" b="1" kern="1200" dirty="0"/>
            <a:t>.</a:t>
          </a:r>
          <a:endParaRPr lang="es-ES" sz="1800" kern="1200" dirty="0"/>
        </a:p>
      </dsp:txBody>
      <dsp:txXfrm>
        <a:off x="8530340" y="2439743"/>
        <a:ext cx="2323051" cy="24321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66169C-C5A7-41A5-A4C7-4DBEC7213CB0}">
      <dsp:nvSpPr>
        <dsp:cNvPr id="0" name=""/>
        <dsp:cNvSpPr/>
      </dsp:nvSpPr>
      <dsp:spPr>
        <a:xfrm>
          <a:off x="0" y="87793"/>
          <a:ext cx="9144000" cy="22510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 sz="2600" kern="1200" dirty="0"/>
            <a:t>Es un </a:t>
          </a:r>
          <a:r>
            <a:rPr lang="es-ES" sz="2600" b="1" kern="1200" dirty="0"/>
            <a:t>Trastorno del Neurodesarrollo ( TND) </a:t>
          </a:r>
          <a:r>
            <a:rPr lang="es-ES" sz="2600" kern="1200" dirty="0"/>
            <a:t>cuyo diagnóstico está basado en </a:t>
          </a:r>
          <a:r>
            <a:rPr lang="es-ES" sz="2600" b="1" kern="1200" dirty="0"/>
            <a:t>criterios clínicos</a:t>
          </a:r>
          <a:r>
            <a:rPr lang="es-ES" sz="2600" kern="1200" dirty="0"/>
            <a:t>, pues no disponemos actualmente de biomarcadores específicos (pruebas neurofisiológicas, bioquímicas, genéticas, de neuroimagen, etc.) de TDAH .</a:t>
          </a:r>
        </a:p>
      </dsp:txBody>
      <dsp:txXfrm>
        <a:off x="109889" y="197682"/>
        <a:ext cx="8924222" cy="2031302"/>
      </dsp:txXfrm>
    </dsp:sp>
    <dsp:sp modelId="{32FF0850-578E-4E04-B885-CB277000AC4D}">
      <dsp:nvSpPr>
        <dsp:cNvPr id="0" name=""/>
        <dsp:cNvSpPr/>
      </dsp:nvSpPr>
      <dsp:spPr>
        <a:xfrm>
          <a:off x="0" y="2413753"/>
          <a:ext cx="9144000" cy="2251080"/>
        </a:xfrm>
        <a:prstGeom prst="roundRect">
          <a:avLst/>
        </a:prstGeom>
        <a:solidFill>
          <a:schemeClr val="accent5">
            <a:hueOff val="-14019298"/>
            <a:satOff val="20613"/>
            <a:lumOff val="17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 sz="2600" kern="1200" dirty="0"/>
            <a:t>Su origen es </a:t>
          </a:r>
          <a:r>
            <a:rPr lang="es-ES" sz="2600" b="1" kern="1200" dirty="0"/>
            <a:t>NEUROBIOLOGICO</a:t>
          </a:r>
          <a:r>
            <a:rPr lang="es-ES" sz="2600" kern="1200" dirty="0"/>
            <a:t> (</a:t>
          </a:r>
          <a:r>
            <a:rPr lang="es-ES" sz="2600" kern="1200" dirty="0" err="1"/>
            <a:t>Biederman</a:t>
          </a:r>
          <a:r>
            <a:rPr lang="es-ES" sz="2600" kern="1200" dirty="0"/>
            <a:t>, 2005) y está  causado por la interacción de factores genéticos (poligénicos) con otros ambientales (pre, peri, postnatales).</a:t>
          </a:r>
        </a:p>
      </dsp:txBody>
      <dsp:txXfrm>
        <a:off x="109889" y="2523642"/>
        <a:ext cx="8924222" cy="203130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F855A-7BC0-4660-94CA-D775F864A43C}">
      <dsp:nvSpPr>
        <dsp:cNvPr id="0" name=""/>
        <dsp:cNvSpPr/>
      </dsp:nvSpPr>
      <dsp:spPr>
        <a:xfrm>
          <a:off x="26932" y="2462"/>
          <a:ext cx="2605353" cy="156321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i="0" kern="1200" dirty="0"/>
            <a:t>1-Con frecuencia falla en PRESTAR la debida atención a los detalles o por descuido se cometen errores en las tareas escolares, en el trabajo o durante otras</a:t>
          </a:r>
          <a:endParaRPr lang="es-ES" sz="1600" kern="1200" dirty="0"/>
        </a:p>
      </dsp:txBody>
      <dsp:txXfrm>
        <a:off x="26932" y="2462"/>
        <a:ext cx="2605353" cy="1563211"/>
      </dsp:txXfrm>
    </dsp:sp>
    <dsp:sp modelId="{9C324CA3-A886-4664-B12C-0DE25D2D51E8}">
      <dsp:nvSpPr>
        <dsp:cNvPr id="0" name=""/>
        <dsp:cNvSpPr/>
      </dsp:nvSpPr>
      <dsp:spPr>
        <a:xfrm>
          <a:off x="2892821" y="2462"/>
          <a:ext cx="2605353" cy="1563211"/>
        </a:xfrm>
        <a:prstGeom prst="rect">
          <a:avLst/>
        </a:prstGeom>
        <a:solidFill>
          <a:schemeClr val="accent2">
            <a:hueOff val="-1133400"/>
            <a:satOff val="654"/>
            <a:lumOff val="-12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i="0" kern="1200" dirty="0"/>
            <a:t>2- Con frecuencia tiene dificultades para mantener la atención en tareas o actividades</a:t>
          </a:r>
          <a:endParaRPr lang="es-ES" sz="1600" kern="1200" dirty="0"/>
        </a:p>
      </dsp:txBody>
      <dsp:txXfrm>
        <a:off x="2892821" y="2462"/>
        <a:ext cx="2605353" cy="1563211"/>
      </dsp:txXfrm>
    </dsp:sp>
    <dsp:sp modelId="{D7396DDA-92BD-4773-8A01-D526C9772C22}">
      <dsp:nvSpPr>
        <dsp:cNvPr id="0" name=""/>
        <dsp:cNvSpPr/>
      </dsp:nvSpPr>
      <dsp:spPr>
        <a:xfrm>
          <a:off x="5758710" y="2462"/>
          <a:ext cx="2605353" cy="1563211"/>
        </a:xfrm>
        <a:prstGeom prst="rect">
          <a:avLst/>
        </a:prstGeom>
        <a:solidFill>
          <a:schemeClr val="accent2">
            <a:hueOff val="-2266801"/>
            <a:satOff val="1309"/>
            <a:lumOff val="-2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i="0" kern="1200" dirty="0"/>
            <a:t>3- Con frecuencia parece no escuchar cuando se le habla directamente</a:t>
          </a:r>
          <a:endParaRPr lang="es-ES" sz="1600" kern="1200" dirty="0"/>
        </a:p>
      </dsp:txBody>
      <dsp:txXfrm>
        <a:off x="5758710" y="2462"/>
        <a:ext cx="2605353" cy="1563211"/>
      </dsp:txXfrm>
    </dsp:sp>
    <dsp:sp modelId="{419AD405-1BA5-464E-8419-85F1AD102E36}">
      <dsp:nvSpPr>
        <dsp:cNvPr id="0" name=""/>
        <dsp:cNvSpPr/>
      </dsp:nvSpPr>
      <dsp:spPr>
        <a:xfrm>
          <a:off x="8624598" y="2462"/>
          <a:ext cx="2605353" cy="1563211"/>
        </a:xfrm>
        <a:prstGeom prst="rect">
          <a:avLst/>
        </a:prstGeom>
        <a:solidFill>
          <a:schemeClr val="accent2">
            <a:hueOff val="-3400201"/>
            <a:satOff val="1963"/>
            <a:lumOff val="-360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i="0" kern="1200" dirty="0"/>
            <a:t>4- Con frecuencia no sigue las INSTRUCCIONES y no termina las tareas escolares, los quehaceres o los deberes laborales</a:t>
          </a:r>
          <a:endParaRPr lang="es-ES" sz="1600" kern="1200" dirty="0"/>
        </a:p>
      </dsp:txBody>
      <dsp:txXfrm>
        <a:off x="8624598" y="2462"/>
        <a:ext cx="2605353" cy="1563211"/>
      </dsp:txXfrm>
    </dsp:sp>
    <dsp:sp modelId="{E03269AC-DD12-40FA-8E56-832E6A8E04D1}">
      <dsp:nvSpPr>
        <dsp:cNvPr id="0" name=""/>
        <dsp:cNvSpPr/>
      </dsp:nvSpPr>
      <dsp:spPr>
        <a:xfrm>
          <a:off x="26932" y="1826209"/>
          <a:ext cx="2605353" cy="1563211"/>
        </a:xfrm>
        <a:prstGeom prst="rect">
          <a:avLst/>
        </a:prstGeom>
        <a:solidFill>
          <a:schemeClr val="accent2">
            <a:hueOff val="-4533602"/>
            <a:satOff val="2618"/>
            <a:lumOff val="-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i="0" kern="1200" dirty="0"/>
            <a:t>5- Con frecuencia tiene dificultad para organizar tareas y actividades</a:t>
          </a:r>
          <a:endParaRPr lang="es-ES" sz="1600" kern="1200" dirty="0"/>
        </a:p>
      </dsp:txBody>
      <dsp:txXfrm>
        <a:off x="26932" y="1826209"/>
        <a:ext cx="2605353" cy="1563211"/>
      </dsp:txXfrm>
    </dsp:sp>
    <dsp:sp modelId="{DD8E46B5-12F4-4663-8230-A949A204A448}">
      <dsp:nvSpPr>
        <dsp:cNvPr id="0" name=""/>
        <dsp:cNvSpPr/>
      </dsp:nvSpPr>
      <dsp:spPr>
        <a:xfrm>
          <a:off x="2892821" y="1826209"/>
          <a:ext cx="2605353" cy="1563211"/>
        </a:xfrm>
        <a:prstGeom prst="rect">
          <a:avLst/>
        </a:prstGeom>
        <a:solidFill>
          <a:schemeClr val="accent2">
            <a:hueOff val="-5667002"/>
            <a:satOff val="3272"/>
            <a:lumOff val="-60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i="0" kern="1200" dirty="0"/>
            <a:t>6-Con frecuencia evita, le disgusta o se muestra poco entusiasta en INICIAR tareas que requieren un esfuerzo mental sostenido </a:t>
          </a:r>
          <a:endParaRPr lang="es-ES" sz="1600" kern="1200" dirty="0"/>
        </a:p>
      </dsp:txBody>
      <dsp:txXfrm>
        <a:off x="2892821" y="1826209"/>
        <a:ext cx="2605353" cy="1563211"/>
      </dsp:txXfrm>
    </dsp:sp>
    <dsp:sp modelId="{8E3DEB54-6CD1-46A1-A3A9-1B277B2B7A8C}">
      <dsp:nvSpPr>
        <dsp:cNvPr id="0" name=""/>
        <dsp:cNvSpPr/>
      </dsp:nvSpPr>
      <dsp:spPr>
        <a:xfrm>
          <a:off x="5758710" y="1826209"/>
          <a:ext cx="2605353" cy="1563211"/>
        </a:xfrm>
        <a:prstGeom prst="rect">
          <a:avLst/>
        </a:prstGeom>
        <a:solidFill>
          <a:schemeClr val="accent2">
            <a:hueOff val="-6800403"/>
            <a:satOff val="3927"/>
            <a:lumOff val="-72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i="0" kern="1200" dirty="0"/>
            <a:t>7- Con frecuencia pierde cosas necesarias para tareas o actividades</a:t>
          </a:r>
          <a:endParaRPr lang="es-ES" sz="1600" kern="1200" dirty="0"/>
        </a:p>
      </dsp:txBody>
      <dsp:txXfrm>
        <a:off x="5758710" y="1826209"/>
        <a:ext cx="2605353" cy="1563211"/>
      </dsp:txXfrm>
    </dsp:sp>
    <dsp:sp modelId="{BF682193-6CF3-48E5-BA0A-EBF976BC876F}">
      <dsp:nvSpPr>
        <dsp:cNvPr id="0" name=""/>
        <dsp:cNvSpPr/>
      </dsp:nvSpPr>
      <dsp:spPr>
        <a:xfrm>
          <a:off x="8624598" y="1826209"/>
          <a:ext cx="2605353" cy="1563211"/>
        </a:xfrm>
        <a:prstGeom prst="rect">
          <a:avLst/>
        </a:prstGeom>
        <a:solidFill>
          <a:schemeClr val="accent2">
            <a:hueOff val="-7933802"/>
            <a:satOff val="4581"/>
            <a:lumOff val="-84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i="0" kern="1200" dirty="0"/>
            <a:t>8- Con frecuencia se distrae con facilidad por estímulos externos </a:t>
          </a:r>
          <a:endParaRPr lang="es-ES" sz="1600" kern="1200" dirty="0"/>
        </a:p>
      </dsp:txBody>
      <dsp:txXfrm>
        <a:off x="8624598" y="1826209"/>
        <a:ext cx="2605353" cy="1563211"/>
      </dsp:txXfrm>
    </dsp:sp>
    <dsp:sp modelId="{F8DBE775-112A-4520-BFC0-CD54F7EBFD91}">
      <dsp:nvSpPr>
        <dsp:cNvPr id="0" name=""/>
        <dsp:cNvSpPr/>
      </dsp:nvSpPr>
      <dsp:spPr>
        <a:xfrm>
          <a:off x="4325765" y="3649956"/>
          <a:ext cx="2605353" cy="1563211"/>
        </a:xfrm>
        <a:prstGeom prst="rect">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i="0" kern="1200" dirty="0"/>
            <a:t>9-Con frecuencia olvida las actividades</a:t>
          </a:r>
          <a:endParaRPr lang="es-ES" sz="1600" kern="1200" dirty="0"/>
        </a:p>
      </dsp:txBody>
      <dsp:txXfrm>
        <a:off x="4325765" y="3649956"/>
        <a:ext cx="2605353" cy="1563211"/>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58A97F-FDB9-45C9-B3BF-277B75D02774}">
      <dsp:nvSpPr>
        <dsp:cNvPr id="0" name=""/>
        <dsp:cNvSpPr/>
      </dsp:nvSpPr>
      <dsp:spPr>
        <a:xfrm>
          <a:off x="158431" y="774"/>
          <a:ext cx="2569310" cy="154158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0" i="0" kern="1200" dirty="0"/>
            <a:t>1. Con frecuencia juguetea o golpea con las manos o los pies o se retuerce en el asiento.</a:t>
          </a:r>
          <a:endParaRPr lang="es-ES" sz="1800" kern="1200" dirty="0"/>
        </a:p>
      </dsp:txBody>
      <dsp:txXfrm>
        <a:off x="158431" y="774"/>
        <a:ext cx="2569310" cy="1541586"/>
      </dsp:txXfrm>
    </dsp:sp>
    <dsp:sp modelId="{1AC0E075-35DF-43A8-8C74-8FE4E00D1779}">
      <dsp:nvSpPr>
        <dsp:cNvPr id="0" name=""/>
        <dsp:cNvSpPr/>
      </dsp:nvSpPr>
      <dsp:spPr>
        <a:xfrm>
          <a:off x="2984672" y="774"/>
          <a:ext cx="2569310" cy="1541586"/>
        </a:xfrm>
        <a:prstGeom prst="rect">
          <a:avLst/>
        </a:prstGeom>
        <a:solidFill>
          <a:schemeClr val="accent2">
            <a:hueOff val="-1133400"/>
            <a:satOff val="654"/>
            <a:lumOff val="-12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0" i="0" kern="1200" dirty="0"/>
            <a:t>2- Con frecuencia se levanta en situaciones en que se espera que permanezca sentado</a:t>
          </a:r>
          <a:r>
            <a:rPr lang="es-ES" sz="1200" b="0" i="0" kern="1200" dirty="0"/>
            <a:t>.</a:t>
          </a:r>
          <a:endParaRPr lang="es-ES" sz="1200" kern="1200" dirty="0"/>
        </a:p>
      </dsp:txBody>
      <dsp:txXfrm>
        <a:off x="2984672" y="774"/>
        <a:ext cx="2569310" cy="1541586"/>
      </dsp:txXfrm>
    </dsp:sp>
    <dsp:sp modelId="{FDFD6CE0-4327-4E6B-9EFA-31EA9D5FB4C9}">
      <dsp:nvSpPr>
        <dsp:cNvPr id="0" name=""/>
        <dsp:cNvSpPr/>
      </dsp:nvSpPr>
      <dsp:spPr>
        <a:xfrm>
          <a:off x="5810914" y="774"/>
          <a:ext cx="2569310" cy="1541586"/>
        </a:xfrm>
        <a:prstGeom prst="rect">
          <a:avLst/>
        </a:prstGeom>
        <a:solidFill>
          <a:schemeClr val="accent2">
            <a:hueOff val="-2266801"/>
            <a:satOff val="1309"/>
            <a:lumOff val="-2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0" i="0" kern="1200" dirty="0"/>
            <a:t>3-Con frecuencia corretea o trepa en situaciones en las que no resulta apropiado. </a:t>
          </a:r>
          <a:endParaRPr lang="es-ES" sz="1800" kern="1200" dirty="0"/>
        </a:p>
      </dsp:txBody>
      <dsp:txXfrm>
        <a:off x="5810914" y="774"/>
        <a:ext cx="2569310" cy="1541586"/>
      </dsp:txXfrm>
    </dsp:sp>
    <dsp:sp modelId="{A36E0A6C-2284-433D-B3CD-EEF4DB00DB3F}">
      <dsp:nvSpPr>
        <dsp:cNvPr id="0" name=""/>
        <dsp:cNvSpPr/>
      </dsp:nvSpPr>
      <dsp:spPr>
        <a:xfrm>
          <a:off x="8637155" y="774"/>
          <a:ext cx="2569310" cy="1541586"/>
        </a:xfrm>
        <a:prstGeom prst="rect">
          <a:avLst/>
        </a:prstGeom>
        <a:solidFill>
          <a:schemeClr val="accent2">
            <a:hueOff val="-3400201"/>
            <a:satOff val="1963"/>
            <a:lumOff val="-360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0" i="0" kern="1200" dirty="0"/>
            <a:t>4-Con frecuencia es incapaz de jugar o de ocuparse tranquilamente en ACTIVIDADES recreativas</a:t>
          </a:r>
          <a:endParaRPr lang="es-ES" sz="1800" kern="1200" dirty="0"/>
        </a:p>
      </dsp:txBody>
      <dsp:txXfrm>
        <a:off x="8637155" y="774"/>
        <a:ext cx="2569310" cy="1541586"/>
      </dsp:txXfrm>
    </dsp:sp>
    <dsp:sp modelId="{0850A7EC-AB15-42D1-982A-CAEA1CC5768C}">
      <dsp:nvSpPr>
        <dsp:cNvPr id="0" name=""/>
        <dsp:cNvSpPr/>
      </dsp:nvSpPr>
      <dsp:spPr>
        <a:xfrm>
          <a:off x="158431" y="1799291"/>
          <a:ext cx="2569310" cy="1541586"/>
        </a:xfrm>
        <a:prstGeom prst="rect">
          <a:avLst/>
        </a:prstGeom>
        <a:solidFill>
          <a:schemeClr val="accent2">
            <a:hueOff val="-4533602"/>
            <a:satOff val="2618"/>
            <a:lumOff val="-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0" i="0" kern="1200" dirty="0"/>
            <a:t>5- Con frecuencia está “ocupado”, actuando como si “lo impulsara un motor”</a:t>
          </a:r>
          <a:endParaRPr lang="es-ES" sz="1800" kern="1200" dirty="0"/>
        </a:p>
      </dsp:txBody>
      <dsp:txXfrm>
        <a:off x="158431" y="1799291"/>
        <a:ext cx="2569310" cy="1541586"/>
      </dsp:txXfrm>
    </dsp:sp>
    <dsp:sp modelId="{873ECD47-2567-4D8D-B0C0-FD1A05B2C2CC}">
      <dsp:nvSpPr>
        <dsp:cNvPr id="0" name=""/>
        <dsp:cNvSpPr/>
      </dsp:nvSpPr>
      <dsp:spPr>
        <a:xfrm>
          <a:off x="2984672" y="1799291"/>
          <a:ext cx="2569310" cy="1541586"/>
        </a:xfrm>
        <a:prstGeom prst="rect">
          <a:avLst/>
        </a:prstGeom>
        <a:solidFill>
          <a:schemeClr val="accent2">
            <a:hueOff val="-5667002"/>
            <a:satOff val="3272"/>
            <a:lumOff val="-60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0" i="0" kern="1200" dirty="0"/>
            <a:t>6- Con frecuencia habla excesivamente.</a:t>
          </a:r>
          <a:endParaRPr lang="es-ES" sz="1800" kern="1200" dirty="0"/>
        </a:p>
      </dsp:txBody>
      <dsp:txXfrm>
        <a:off x="2984672" y="1799291"/>
        <a:ext cx="2569310" cy="1541586"/>
      </dsp:txXfrm>
    </dsp:sp>
    <dsp:sp modelId="{61F1FAD6-2BED-48B2-B244-961C00083B77}">
      <dsp:nvSpPr>
        <dsp:cNvPr id="0" name=""/>
        <dsp:cNvSpPr/>
      </dsp:nvSpPr>
      <dsp:spPr>
        <a:xfrm>
          <a:off x="5810914" y="1799291"/>
          <a:ext cx="2569310" cy="1541586"/>
        </a:xfrm>
        <a:prstGeom prst="rect">
          <a:avLst/>
        </a:prstGeom>
        <a:solidFill>
          <a:schemeClr val="accent2">
            <a:hueOff val="-6800403"/>
            <a:satOff val="3927"/>
            <a:lumOff val="-72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0" i="0" kern="1200" dirty="0"/>
            <a:t>7- Con frecuencia responde inesperadamente o antes de que se haya concluido una pregunta</a:t>
          </a:r>
          <a:endParaRPr lang="es-ES" sz="1800" kern="1200" dirty="0"/>
        </a:p>
      </dsp:txBody>
      <dsp:txXfrm>
        <a:off x="5810914" y="1799291"/>
        <a:ext cx="2569310" cy="1541586"/>
      </dsp:txXfrm>
    </dsp:sp>
    <dsp:sp modelId="{D240A717-13AD-41F1-9964-B72D9A6C3084}">
      <dsp:nvSpPr>
        <dsp:cNvPr id="0" name=""/>
        <dsp:cNvSpPr/>
      </dsp:nvSpPr>
      <dsp:spPr>
        <a:xfrm>
          <a:off x="8637155" y="1799291"/>
          <a:ext cx="2569310" cy="1541586"/>
        </a:xfrm>
        <a:prstGeom prst="rect">
          <a:avLst/>
        </a:prstGeom>
        <a:solidFill>
          <a:schemeClr val="accent2">
            <a:hueOff val="-7933802"/>
            <a:satOff val="4581"/>
            <a:lumOff val="-84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0" i="0" kern="1200" dirty="0"/>
            <a:t>8-  Con frecuencia le es difícil esperar su turno</a:t>
          </a:r>
          <a:endParaRPr lang="es-ES" sz="1800" kern="1200" dirty="0"/>
        </a:p>
      </dsp:txBody>
      <dsp:txXfrm>
        <a:off x="8637155" y="1799291"/>
        <a:ext cx="2569310" cy="1541586"/>
      </dsp:txXfrm>
    </dsp:sp>
    <dsp:sp modelId="{8693E46F-0B71-4318-A9BC-35646EB68EB0}">
      <dsp:nvSpPr>
        <dsp:cNvPr id="0" name=""/>
        <dsp:cNvSpPr/>
      </dsp:nvSpPr>
      <dsp:spPr>
        <a:xfrm>
          <a:off x="4397793" y="3597809"/>
          <a:ext cx="2569310" cy="1541586"/>
        </a:xfrm>
        <a:prstGeom prst="rect">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0" i="0" kern="1200" dirty="0"/>
            <a:t>9- Con frecuencia interrumpe o se inmiscuye con otros)</a:t>
          </a:r>
          <a:endParaRPr lang="es-ES" sz="1800" kern="1200" dirty="0"/>
        </a:p>
      </dsp:txBody>
      <dsp:txXfrm>
        <a:off x="4397793" y="3597809"/>
        <a:ext cx="2569310" cy="1541586"/>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6BE98-0730-49D6-84E6-EB896276A5F5}">
      <dsp:nvSpPr>
        <dsp:cNvPr id="0" name=""/>
        <dsp:cNvSpPr/>
      </dsp:nvSpPr>
      <dsp:spPr>
        <a:xfrm>
          <a:off x="53" y="90"/>
          <a:ext cx="10972692" cy="108465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s-ES" sz="4000" kern="1200" dirty="0"/>
            <a:t>Se deben cumplir las siguientes condiciones:</a:t>
          </a:r>
        </a:p>
      </dsp:txBody>
      <dsp:txXfrm>
        <a:off x="31822" y="31859"/>
        <a:ext cx="10909154" cy="1021120"/>
      </dsp:txXfrm>
    </dsp:sp>
    <dsp:sp modelId="{4832ED70-483E-4499-9535-C3E960B1CBCE}">
      <dsp:nvSpPr>
        <dsp:cNvPr id="0" name=""/>
        <dsp:cNvSpPr/>
      </dsp:nvSpPr>
      <dsp:spPr>
        <a:xfrm>
          <a:off x="53" y="1509602"/>
          <a:ext cx="1709142" cy="338247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6 o más criterios de inatención y/o hiperactividad</a:t>
          </a:r>
          <a:r>
            <a:rPr lang="es-ES" sz="2000" kern="1200" dirty="0"/>
            <a:t>.</a:t>
          </a:r>
        </a:p>
      </dsp:txBody>
      <dsp:txXfrm>
        <a:off x="50112" y="1559661"/>
        <a:ext cx="1609024" cy="3282358"/>
      </dsp:txXfrm>
    </dsp:sp>
    <dsp:sp modelId="{A1D48956-FBD1-4FF9-9DBD-4B58A626A616}">
      <dsp:nvSpPr>
        <dsp:cNvPr id="0" name=""/>
        <dsp:cNvSpPr/>
      </dsp:nvSpPr>
      <dsp:spPr>
        <a:xfrm>
          <a:off x="1852763" y="1509602"/>
          <a:ext cx="1709142" cy="338247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En adultos y </a:t>
          </a:r>
          <a:r>
            <a:rPr lang="es-ES" sz="2400" kern="1200" dirty="0" err="1"/>
            <a:t>adolescen</a:t>
          </a:r>
          <a:r>
            <a:rPr lang="es-ES" sz="2400" kern="1200" dirty="0"/>
            <a:t>-tes es suficiente con 5.</a:t>
          </a:r>
        </a:p>
      </dsp:txBody>
      <dsp:txXfrm>
        <a:off x="1902822" y="1559661"/>
        <a:ext cx="1609024" cy="3282358"/>
      </dsp:txXfrm>
    </dsp:sp>
    <dsp:sp modelId="{9BEC02C2-7D1D-482A-82A3-614683A6A9B7}">
      <dsp:nvSpPr>
        <dsp:cNvPr id="0" name=""/>
        <dsp:cNvSpPr/>
      </dsp:nvSpPr>
      <dsp:spPr>
        <a:xfrm>
          <a:off x="3705473" y="1509602"/>
          <a:ext cx="1709142" cy="338247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Estar presentes antes de los 12 años.</a:t>
          </a:r>
        </a:p>
      </dsp:txBody>
      <dsp:txXfrm>
        <a:off x="3755532" y="1559661"/>
        <a:ext cx="1609024" cy="3282358"/>
      </dsp:txXfrm>
    </dsp:sp>
    <dsp:sp modelId="{2494184E-EA95-41E3-B3D6-0F9F3C8D479A}">
      <dsp:nvSpPr>
        <dsp:cNvPr id="0" name=""/>
        <dsp:cNvSpPr/>
      </dsp:nvSpPr>
      <dsp:spPr>
        <a:xfrm>
          <a:off x="5558183" y="1509602"/>
          <a:ext cx="1709142" cy="338247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Estar presentes en 2 o más ambientes: familiar, social, escolar/laboral</a:t>
          </a:r>
          <a:r>
            <a:rPr lang="es-ES" sz="2000" kern="1200" dirty="0"/>
            <a:t>.</a:t>
          </a:r>
        </a:p>
      </dsp:txBody>
      <dsp:txXfrm>
        <a:off x="5608242" y="1559661"/>
        <a:ext cx="1609024" cy="3282358"/>
      </dsp:txXfrm>
    </dsp:sp>
    <dsp:sp modelId="{4EB0E7D0-9EE6-48B1-8EA6-C84277C0FDEB}">
      <dsp:nvSpPr>
        <dsp:cNvPr id="0" name=""/>
        <dsp:cNvSpPr/>
      </dsp:nvSpPr>
      <dsp:spPr>
        <a:xfrm>
          <a:off x="7410894" y="1509602"/>
          <a:ext cx="1709142" cy="338247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Afectar claramente al desarrollo de la persona</a:t>
          </a:r>
          <a:r>
            <a:rPr lang="es-ES" sz="2200" kern="1200" dirty="0"/>
            <a:t>.</a:t>
          </a:r>
        </a:p>
      </dsp:txBody>
      <dsp:txXfrm>
        <a:off x="7460953" y="1559661"/>
        <a:ext cx="1609024" cy="3282358"/>
      </dsp:txXfrm>
    </dsp:sp>
    <dsp:sp modelId="{B252ECB7-D164-4CDA-8CFD-968770CE0FB3}">
      <dsp:nvSpPr>
        <dsp:cNvPr id="0" name=""/>
        <dsp:cNvSpPr/>
      </dsp:nvSpPr>
      <dsp:spPr>
        <a:xfrm>
          <a:off x="9263604" y="1509602"/>
          <a:ext cx="1709142" cy="338247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No se explica mejor por ningún otro trastorno psiquiátrico. </a:t>
          </a:r>
        </a:p>
      </dsp:txBody>
      <dsp:txXfrm>
        <a:off x="9313663" y="1559661"/>
        <a:ext cx="1609024" cy="3282358"/>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0CEE47-154F-4E82-A35C-103FC3FAAF14}">
      <dsp:nvSpPr>
        <dsp:cNvPr id="0" name=""/>
        <dsp:cNvSpPr/>
      </dsp:nvSpPr>
      <dsp:spPr>
        <a:xfrm>
          <a:off x="901" y="72764"/>
          <a:ext cx="4263925" cy="255835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t>Se basa en una </a:t>
          </a:r>
          <a:r>
            <a:rPr lang="es-ES" sz="2100" b="1" kern="1200" dirty="0" err="1"/>
            <a:t>Hª</a:t>
          </a:r>
          <a:r>
            <a:rPr lang="es-ES" sz="2100" b="1" kern="1200" dirty="0"/>
            <a:t> Clínica Detallada </a:t>
          </a:r>
          <a:r>
            <a:rPr lang="es-ES" sz="2100" kern="1200" dirty="0"/>
            <a:t>(investigar síntomas específicos del Trastorno, edad de inicio, duración, contexto en el que aparecen los síntomas, evolución y repercusión en el funcionamiento).</a:t>
          </a:r>
          <a:r>
            <a:rPr lang="es-ES" sz="2100" b="1" kern="1200" dirty="0"/>
            <a:t> </a:t>
          </a:r>
          <a:r>
            <a:rPr lang="es-ES" sz="2100" kern="1200" dirty="0"/>
            <a:t>Se basa en el cumplimiento de los criterios DSM- 5/ CIE-11.</a:t>
          </a:r>
        </a:p>
      </dsp:txBody>
      <dsp:txXfrm>
        <a:off x="901" y="72764"/>
        <a:ext cx="4263925" cy="2558355"/>
      </dsp:txXfrm>
    </dsp:sp>
    <dsp:sp modelId="{0CEEA877-8132-409C-B203-17DC9FD5B520}">
      <dsp:nvSpPr>
        <dsp:cNvPr id="0" name=""/>
        <dsp:cNvSpPr/>
      </dsp:nvSpPr>
      <dsp:spPr>
        <a:xfrm>
          <a:off x="4691219" y="72764"/>
          <a:ext cx="4451879" cy="2558355"/>
        </a:xfrm>
        <a:prstGeom prst="rect">
          <a:avLst/>
        </a:prstGeom>
        <a:solidFill>
          <a:schemeClr val="accent2">
            <a:hueOff val="-3022401"/>
            <a:satOff val="1745"/>
            <a:lumOff val="-32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b="1" kern="1200" dirty="0"/>
            <a:t>Necesario obtener información de los diferentes entornos</a:t>
          </a:r>
          <a:r>
            <a:rPr lang="es-ES" sz="2100" kern="1200" dirty="0"/>
            <a:t>: entrevista con los padres y el niño, evaluar la información de los profesores ( familia/ escuela).</a:t>
          </a:r>
        </a:p>
      </dsp:txBody>
      <dsp:txXfrm>
        <a:off x="4691219" y="72764"/>
        <a:ext cx="4451879" cy="2558355"/>
      </dsp:txXfrm>
    </dsp:sp>
    <dsp:sp modelId="{D326DA7A-9F38-40E1-A92E-3C883C312160}">
      <dsp:nvSpPr>
        <dsp:cNvPr id="0" name=""/>
        <dsp:cNvSpPr/>
      </dsp:nvSpPr>
      <dsp:spPr>
        <a:xfrm>
          <a:off x="41216" y="3057512"/>
          <a:ext cx="4263925" cy="2558355"/>
        </a:xfrm>
        <a:prstGeom prst="rect">
          <a:avLst/>
        </a:prstGeom>
        <a:solidFill>
          <a:schemeClr val="accent2">
            <a:hueOff val="-6044802"/>
            <a:satOff val="3491"/>
            <a:lumOff val="-64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b="1" kern="1200"/>
            <a:t>No existe ningún marcador psicológico o biológico, prueba o test patognomónico del TDAH.</a:t>
          </a:r>
          <a:endParaRPr lang="es-ES" sz="2100" kern="1200"/>
        </a:p>
      </dsp:txBody>
      <dsp:txXfrm>
        <a:off x="41216" y="3057512"/>
        <a:ext cx="4263925" cy="2558355"/>
      </dsp:txXfrm>
    </dsp:sp>
    <dsp:sp modelId="{DFAA4D8C-7038-4E65-BC6A-A4DEC66EE719}">
      <dsp:nvSpPr>
        <dsp:cNvPr id="0" name=""/>
        <dsp:cNvSpPr/>
      </dsp:nvSpPr>
      <dsp:spPr>
        <a:xfrm>
          <a:off x="4731534" y="3057512"/>
          <a:ext cx="4371248" cy="2558355"/>
        </a:xfrm>
        <a:prstGeom prst="rect">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a:t>Examen físico  y pruebas complementarias para descartar otros problemas.</a:t>
          </a:r>
        </a:p>
      </dsp:txBody>
      <dsp:txXfrm>
        <a:off x="4731534" y="3057512"/>
        <a:ext cx="4371248" cy="2558355"/>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E52405-C6D3-49B8-A5DB-A34F6E17173E}">
      <dsp:nvSpPr>
        <dsp:cNvPr id="0" name=""/>
        <dsp:cNvSpPr/>
      </dsp:nvSpPr>
      <dsp:spPr>
        <a:xfrm rot="5400000">
          <a:off x="4039244" y="-405911"/>
          <a:ext cx="4357351" cy="5852160"/>
        </a:xfrm>
        <a:prstGeom prst="round2Same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s-ES" sz="2600" kern="1200" dirty="0"/>
            <a:t>Embarazo ( exposición a alcohol, nicotina, otras drogas, infecciones,…).</a:t>
          </a:r>
        </a:p>
        <a:p>
          <a:pPr marL="228600" lvl="1" indent="-228600" algn="l" defTabSz="1155700">
            <a:lnSpc>
              <a:spcPct val="90000"/>
            </a:lnSpc>
            <a:spcBef>
              <a:spcPct val="0"/>
            </a:spcBef>
            <a:spcAft>
              <a:spcPct val="15000"/>
            </a:spcAft>
            <a:buChar char="•"/>
          </a:pPr>
          <a:r>
            <a:rPr lang="es-ES" sz="2600" kern="1200" dirty="0"/>
            <a:t>Parto y períodos perinatal y </a:t>
          </a:r>
          <a:r>
            <a:rPr lang="es-ES" sz="2600" kern="1200"/>
            <a:t>postnatal (edad gestacional, Apgar, bajo peso, hipoxia, hipoglucemia o malformaciones).</a:t>
          </a:r>
          <a:endParaRPr lang="es-ES" sz="2600" kern="1200" dirty="0"/>
        </a:p>
        <a:p>
          <a:pPr marL="228600" lvl="1" indent="-228600" algn="l" defTabSz="1155700">
            <a:lnSpc>
              <a:spcPct val="90000"/>
            </a:lnSpc>
            <a:spcBef>
              <a:spcPct val="0"/>
            </a:spcBef>
            <a:spcAft>
              <a:spcPct val="15000"/>
            </a:spcAft>
            <a:buChar char="•"/>
          </a:pPr>
          <a:r>
            <a:rPr lang="es-ES" sz="2600" kern="1200" dirty="0"/>
            <a:t>Desarrollo madurativo psicomotor y social.</a:t>
          </a:r>
        </a:p>
        <a:p>
          <a:pPr marL="228600" lvl="1" indent="-228600" algn="l" defTabSz="1155700">
            <a:lnSpc>
              <a:spcPct val="90000"/>
            </a:lnSpc>
            <a:spcBef>
              <a:spcPct val="0"/>
            </a:spcBef>
            <a:spcAft>
              <a:spcPct val="15000"/>
            </a:spcAft>
            <a:buChar char="•"/>
          </a:pPr>
          <a:r>
            <a:rPr lang="es-ES" sz="2600" kern="1200"/>
            <a:t>Valorar posible Hª de adopción y nacionalidad.</a:t>
          </a:r>
        </a:p>
      </dsp:txBody>
      <dsp:txXfrm rot="-5400000">
        <a:off x="3291840" y="554201"/>
        <a:ext cx="5639452" cy="3931935"/>
      </dsp:txXfrm>
    </dsp:sp>
    <dsp:sp modelId="{3C93FF0C-FCFE-4B5D-993A-AF9F2F146DDB}">
      <dsp:nvSpPr>
        <dsp:cNvPr id="0" name=""/>
        <dsp:cNvSpPr/>
      </dsp:nvSpPr>
      <dsp:spPr>
        <a:xfrm>
          <a:off x="0" y="0"/>
          <a:ext cx="3291840" cy="5040337"/>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s-ES" sz="3700" u="sng" kern="1200" dirty="0"/>
            <a:t>Antecedentes Personales:</a:t>
          </a:r>
          <a:endParaRPr lang="es-ES" sz="3700" kern="1200" dirty="0"/>
        </a:p>
      </dsp:txBody>
      <dsp:txXfrm>
        <a:off x="160694" y="160694"/>
        <a:ext cx="2970452" cy="4718949"/>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CDBDD-A7FF-4408-B7BC-3AFFD057FEF7}">
      <dsp:nvSpPr>
        <dsp:cNvPr id="0" name=""/>
        <dsp:cNvSpPr/>
      </dsp:nvSpPr>
      <dsp:spPr>
        <a:xfrm rot="5400000">
          <a:off x="4171480" y="-431084"/>
          <a:ext cx="4869615" cy="6217683"/>
        </a:xfrm>
        <a:prstGeom prst="round2Same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s-ES" sz="2600" kern="1200" dirty="0"/>
            <a:t>Recabar si visión/audición son normales.</a:t>
          </a:r>
        </a:p>
        <a:p>
          <a:pPr marL="228600" lvl="1" indent="-228600" algn="l" defTabSz="1155700">
            <a:lnSpc>
              <a:spcPct val="90000"/>
            </a:lnSpc>
            <a:spcBef>
              <a:spcPct val="0"/>
            </a:spcBef>
            <a:spcAft>
              <a:spcPct val="15000"/>
            </a:spcAft>
            <a:buChar char="•"/>
          </a:pPr>
          <a:r>
            <a:rPr lang="es-ES" sz="2600" kern="1200" dirty="0"/>
            <a:t>Posibles enfermedades médicas previas: enfermedad neurológica, infecciosa, </a:t>
          </a:r>
          <a:r>
            <a:rPr lang="es-ES" sz="2600" u="none" kern="1200" dirty="0"/>
            <a:t>T. sueño, </a:t>
          </a:r>
          <a:r>
            <a:rPr lang="es-ES" sz="2600" kern="1200" dirty="0" err="1"/>
            <a:t>metabolopatías</a:t>
          </a:r>
          <a:r>
            <a:rPr lang="es-ES" sz="2600" kern="1200" dirty="0"/>
            <a:t>, cromosomopatías, TCE, u otros accidentes.</a:t>
          </a:r>
        </a:p>
        <a:p>
          <a:pPr marL="228600" lvl="1" indent="-228600" algn="l" defTabSz="1155700">
            <a:lnSpc>
              <a:spcPct val="90000"/>
            </a:lnSpc>
            <a:spcBef>
              <a:spcPct val="0"/>
            </a:spcBef>
            <a:spcAft>
              <a:spcPct val="15000"/>
            </a:spcAft>
            <a:buChar char="•"/>
          </a:pPr>
          <a:r>
            <a:rPr lang="es-ES" sz="2600" kern="1200" dirty="0"/>
            <a:t> Antecedentes de maltrato de todo tipo.</a:t>
          </a:r>
        </a:p>
        <a:p>
          <a:pPr marL="228600" lvl="1" indent="-228600" algn="l" defTabSz="1155700">
            <a:lnSpc>
              <a:spcPct val="90000"/>
            </a:lnSpc>
            <a:spcBef>
              <a:spcPct val="0"/>
            </a:spcBef>
            <a:spcAft>
              <a:spcPct val="15000"/>
            </a:spcAft>
            <a:buChar char="•"/>
          </a:pPr>
          <a:r>
            <a:rPr lang="es-ES" sz="2600" kern="1200" dirty="0"/>
            <a:t>Uso de medicaciones o drogas: sobre todo en adolescentes.</a:t>
          </a:r>
        </a:p>
      </dsp:txBody>
      <dsp:txXfrm rot="-5400000">
        <a:off x="3497447" y="480664"/>
        <a:ext cx="5979968" cy="4394185"/>
      </dsp:txXfrm>
    </dsp:sp>
    <dsp:sp modelId="{D7A63B52-A6CC-49C1-9FA3-707A91A40E72}">
      <dsp:nvSpPr>
        <dsp:cNvPr id="0" name=""/>
        <dsp:cNvSpPr/>
      </dsp:nvSpPr>
      <dsp:spPr>
        <a:xfrm>
          <a:off x="37741" y="0"/>
          <a:ext cx="3497446" cy="511256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s-ES" sz="3700" kern="1200" dirty="0"/>
            <a:t>Antecedentes personales</a:t>
          </a:r>
        </a:p>
      </dsp:txBody>
      <dsp:txXfrm>
        <a:off x="208472" y="170731"/>
        <a:ext cx="3155984" cy="4771103"/>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21E9A9-E7E6-457C-9A31-EE61F2C5E23F}">
      <dsp:nvSpPr>
        <dsp:cNvPr id="0" name=""/>
        <dsp:cNvSpPr/>
      </dsp:nvSpPr>
      <dsp:spPr>
        <a:xfrm rot="5400000">
          <a:off x="4414437" y="-500772"/>
          <a:ext cx="4045640" cy="6058595"/>
        </a:xfrm>
        <a:prstGeom prst="round2Same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a:lnSpc>
              <a:spcPct val="90000"/>
            </a:lnSpc>
            <a:spcBef>
              <a:spcPct val="0"/>
            </a:spcBef>
            <a:spcAft>
              <a:spcPct val="15000"/>
            </a:spcAft>
            <a:buChar char="•"/>
          </a:pPr>
          <a:r>
            <a:rPr lang="es-ES" sz="2900" kern="1200"/>
            <a:t>¿Qué tal va en el colegio?</a:t>
          </a:r>
        </a:p>
        <a:p>
          <a:pPr marL="285750" lvl="1" indent="-285750" algn="l" defTabSz="1289050">
            <a:lnSpc>
              <a:spcPct val="90000"/>
            </a:lnSpc>
            <a:spcBef>
              <a:spcPct val="0"/>
            </a:spcBef>
            <a:spcAft>
              <a:spcPct val="15000"/>
            </a:spcAft>
            <a:buChar char="•"/>
          </a:pPr>
          <a:r>
            <a:rPr lang="es-ES" sz="2900" kern="1200"/>
            <a:t>¿Va contento?</a:t>
          </a:r>
        </a:p>
        <a:p>
          <a:pPr marL="285750" lvl="1" indent="-285750" algn="l" defTabSz="1289050">
            <a:lnSpc>
              <a:spcPct val="90000"/>
            </a:lnSpc>
            <a:spcBef>
              <a:spcPct val="0"/>
            </a:spcBef>
            <a:spcAft>
              <a:spcPct val="15000"/>
            </a:spcAft>
            <a:buChar char="•"/>
          </a:pPr>
          <a:r>
            <a:rPr lang="es-ES" sz="2900" kern="1200"/>
            <a:t>¿Han detectado problemas de aprendizaje?</a:t>
          </a:r>
        </a:p>
        <a:p>
          <a:pPr marL="285750" lvl="1" indent="-285750" algn="l" defTabSz="1289050">
            <a:lnSpc>
              <a:spcPct val="90000"/>
            </a:lnSpc>
            <a:spcBef>
              <a:spcPct val="0"/>
            </a:spcBef>
            <a:spcAft>
              <a:spcPct val="15000"/>
            </a:spcAft>
            <a:buChar char="•"/>
          </a:pPr>
          <a:r>
            <a:rPr lang="es-ES" sz="2900" kern="1200"/>
            <a:t>¿Cómo es el comportamiento en el colegio, en casa y con los amigos?</a:t>
          </a:r>
        </a:p>
        <a:p>
          <a:pPr marL="285750" lvl="1" indent="-285750" algn="l" defTabSz="1289050">
            <a:lnSpc>
              <a:spcPct val="90000"/>
            </a:lnSpc>
            <a:spcBef>
              <a:spcPct val="0"/>
            </a:spcBef>
            <a:spcAft>
              <a:spcPct val="15000"/>
            </a:spcAft>
            <a:buChar char="•"/>
          </a:pPr>
          <a:r>
            <a:rPr lang="es-ES" sz="2900" kern="1200"/>
            <a:t>¿Tiene problemas para terminar las tareas escolares?</a:t>
          </a:r>
        </a:p>
      </dsp:txBody>
      <dsp:txXfrm rot="-5400000">
        <a:off x="3407960" y="703197"/>
        <a:ext cx="5861103" cy="3650656"/>
      </dsp:txXfrm>
    </dsp:sp>
    <dsp:sp modelId="{FAB35D9D-0EF7-451A-BC37-DD45252772C3}">
      <dsp:nvSpPr>
        <dsp:cNvPr id="0" name=""/>
        <dsp:cNvSpPr/>
      </dsp:nvSpPr>
      <dsp:spPr>
        <a:xfrm>
          <a:off x="0" y="0"/>
          <a:ext cx="3407959" cy="505704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s-ES" sz="3300" b="1" u="none" kern="1200" dirty="0"/>
            <a:t>Funcionamiento Psicosocial del paciente: en la familia, escuela y con amigos:</a:t>
          </a:r>
          <a:endParaRPr lang="es-ES" sz="3300" u="none" kern="1200" dirty="0"/>
        </a:p>
      </dsp:txBody>
      <dsp:txXfrm>
        <a:off x="166363" y="166363"/>
        <a:ext cx="3075233" cy="4724323"/>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46A9F2-4132-4774-9A81-351ECE7B37B6}">
      <dsp:nvSpPr>
        <dsp:cNvPr id="0" name=""/>
        <dsp:cNvSpPr/>
      </dsp:nvSpPr>
      <dsp:spPr>
        <a:xfrm rot="5400000">
          <a:off x="5173718" y="-1665843"/>
          <a:ext cx="2784669" cy="6179814"/>
        </a:xfrm>
        <a:prstGeom prst="round2Same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ES" sz="1800" kern="1200" dirty="0"/>
            <a:t>posibles enfermedades físicas y mentales, en especial </a:t>
          </a:r>
          <a:r>
            <a:rPr lang="es-ES" sz="1800" b="1" kern="1200" dirty="0"/>
            <a:t>TDAH !!!!!</a:t>
          </a:r>
          <a:endParaRPr lang="es-ES" sz="1800" kern="1200" dirty="0"/>
        </a:p>
        <a:p>
          <a:pPr marL="171450" lvl="1" indent="-171450" algn="l" defTabSz="800100">
            <a:lnSpc>
              <a:spcPct val="90000"/>
            </a:lnSpc>
            <a:spcBef>
              <a:spcPct val="0"/>
            </a:spcBef>
            <a:spcAft>
              <a:spcPct val="15000"/>
            </a:spcAft>
            <a:buChar char="•"/>
          </a:pPr>
          <a:r>
            <a:rPr lang="es-ES" sz="1800" kern="1200" dirty="0"/>
            <a:t>Sintomatología desadaptativa atribuible a un TDAH no diagnosticado</a:t>
          </a:r>
        </a:p>
        <a:p>
          <a:pPr marL="171450" lvl="1" indent="-171450" algn="l" defTabSz="800100">
            <a:lnSpc>
              <a:spcPct val="90000"/>
            </a:lnSpc>
            <a:spcBef>
              <a:spcPct val="0"/>
            </a:spcBef>
            <a:spcAft>
              <a:spcPct val="15000"/>
            </a:spcAft>
            <a:buChar char="•"/>
          </a:pPr>
          <a:r>
            <a:rPr lang="es-ES" sz="1800" kern="1200" dirty="0"/>
            <a:t>Trastornos del comportamiento.</a:t>
          </a:r>
        </a:p>
        <a:p>
          <a:pPr marL="171450" lvl="1" indent="-171450" algn="l" defTabSz="800100">
            <a:lnSpc>
              <a:spcPct val="90000"/>
            </a:lnSpc>
            <a:spcBef>
              <a:spcPct val="0"/>
            </a:spcBef>
            <a:spcAft>
              <a:spcPct val="15000"/>
            </a:spcAft>
            <a:buChar char="•"/>
          </a:pPr>
          <a:r>
            <a:rPr lang="es-ES" sz="1800" kern="1200" dirty="0"/>
            <a:t>Depresión, ansiedad.</a:t>
          </a:r>
        </a:p>
        <a:p>
          <a:pPr marL="171450" lvl="1" indent="-171450" algn="l" defTabSz="800100">
            <a:lnSpc>
              <a:spcPct val="90000"/>
            </a:lnSpc>
            <a:spcBef>
              <a:spcPct val="0"/>
            </a:spcBef>
            <a:spcAft>
              <a:spcPct val="15000"/>
            </a:spcAft>
            <a:buChar char="•"/>
          </a:pPr>
          <a:r>
            <a:rPr lang="es-ES" sz="1800" kern="1200" dirty="0"/>
            <a:t>Trastornos de aprendizaje.</a:t>
          </a:r>
        </a:p>
        <a:p>
          <a:pPr marL="171450" lvl="1" indent="-171450" algn="l" defTabSz="800100">
            <a:lnSpc>
              <a:spcPct val="90000"/>
            </a:lnSpc>
            <a:spcBef>
              <a:spcPct val="0"/>
            </a:spcBef>
            <a:spcAft>
              <a:spcPct val="15000"/>
            </a:spcAft>
            <a:buChar char="•"/>
          </a:pPr>
          <a:r>
            <a:rPr lang="es-ES" sz="1800" kern="1200" dirty="0"/>
            <a:t>Tics, T. de sueño, T. del espectro autista.</a:t>
          </a:r>
        </a:p>
        <a:p>
          <a:pPr marL="171450" lvl="1" indent="-171450" algn="l" defTabSz="800100">
            <a:lnSpc>
              <a:spcPct val="90000"/>
            </a:lnSpc>
            <a:spcBef>
              <a:spcPct val="0"/>
            </a:spcBef>
            <a:spcAft>
              <a:spcPct val="15000"/>
            </a:spcAft>
            <a:buChar char="•"/>
          </a:pPr>
          <a:r>
            <a:rPr lang="es-ES" sz="1800" kern="1200" dirty="0"/>
            <a:t>Alcoholismo, consumo de sustancias</a:t>
          </a:r>
          <a:r>
            <a:rPr lang="es-ES" sz="1600" kern="1200" dirty="0"/>
            <a:t>.</a:t>
          </a:r>
        </a:p>
      </dsp:txBody>
      <dsp:txXfrm rot="-5400000">
        <a:off x="3476146" y="167665"/>
        <a:ext cx="6043878" cy="2512797"/>
      </dsp:txXfrm>
    </dsp:sp>
    <dsp:sp modelId="{5C50BE8D-A83E-4C3F-8B1A-2B7B10E809D5}">
      <dsp:nvSpPr>
        <dsp:cNvPr id="0" name=""/>
        <dsp:cNvSpPr/>
      </dsp:nvSpPr>
      <dsp:spPr>
        <a:xfrm>
          <a:off x="0" y="71"/>
          <a:ext cx="3476145" cy="284798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s-ES" sz="3000" u="sng" kern="1200"/>
            <a:t>Antecedentes Familiares en padres/cuidadores</a:t>
          </a:r>
          <a:endParaRPr lang="es-ES" sz="3000" kern="1200"/>
        </a:p>
      </dsp:txBody>
      <dsp:txXfrm>
        <a:off x="139027" y="139098"/>
        <a:ext cx="3198091" cy="2569931"/>
      </dsp:txXfrm>
    </dsp:sp>
    <dsp:sp modelId="{4F4268DE-9DAA-4B5B-A8B9-3F6A4B11B9C5}">
      <dsp:nvSpPr>
        <dsp:cNvPr id="0" name=""/>
        <dsp:cNvSpPr/>
      </dsp:nvSpPr>
      <dsp:spPr>
        <a:xfrm rot="5400000">
          <a:off x="5426858" y="1324541"/>
          <a:ext cx="2278388" cy="6179814"/>
        </a:xfrm>
        <a:prstGeom prst="round2Same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s-ES" sz="2000" kern="1200" dirty="0"/>
            <a:t>conflictos familiares,</a:t>
          </a:r>
          <a:endParaRPr lang="es-ES" sz="2600" kern="1200" dirty="0"/>
        </a:p>
        <a:p>
          <a:pPr marL="228600" lvl="1" indent="-228600" algn="l" defTabSz="889000">
            <a:lnSpc>
              <a:spcPct val="90000"/>
            </a:lnSpc>
            <a:spcBef>
              <a:spcPct val="0"/>
            </a:spcBef>
            <a:spcAft>
              <a:spcPct val="15000"/>
            </a:spcAft>
            <a:buChar char="•"/>
          </a:pPr>
          <a:r>
            <a:rPr lang="es-ES" sz="2000" kern="1200" dirty="0"/>
            <a:t> estilo educativo parental, </a:t>
          </a:r>
          <a:endParaRPr lang="es-ES" sz="2600" kern="1200" dirty="0"/>
        </a:p>
        <a:p>
          <a:pPr marL="228600" lvl="1" indent="-228600" algn="l" defTabSz="889000">
            <a:lnSpc>
              <a:spcPct val="90000"/>
            </a:lnSpc>
            <a:spcBef>
              <a:spcPct val="0"/>
            </a:spcBef>
            <a:spcAft>
              <a:spcPct val="15000"/>
            </a:spcAft>
            <a:buChar char="•"/>
          </a:pPr>
          <a:r>
            <a:rPr lang="es-ES" sz="2000" kern="1200" dirty="0"/>
            <a:t>si hay malas relaciones padres-hijos, </a:t>
          </a:r>
          <a:endParaRPr lang="es-ES" sz="2600" kern="1200" dirty="0"/>
        </a:p>
        <a:p>
          <a:pPr marL="228600" lvl="1" indent="-228600" algn="l" defTabSz="889000">
            <a:lnSpc>
              <a:spcPct val="90000"/>
            </a:lnSpc>
            <a:spcBef>
              <a:spcPct val="0"/>
            </a:spcBef>
            <a:spcAft>
              <a:spcPct val="15000"/>
            </a:spcAft>
            <a:buChar char="•"/>
          </a:pPr>
          <a:r>
            <a:rPr lang="es-ES" sz="2000" kern="1200"/>
            <a:t>posible </a:t>
          </a:r>
          <a:r>
            <a:rPr lang="es-ES" sz="2000" kern="1200" dirty="0"/>
            <a:t>presencia de maltrato o abuso).</a:t>
          </a:r>
          <a:endParaRPr lang="es-ES" sz="2600" kern="1200" dirty="0"/>
        </a:p>
      </dsp:txBody>
      <dsp:txXfrm rot="-5400000">
        <a:off x="3476145" y="3386476"/>
        <a:ext cx="6068592" cy="2055944"/>
      </dsp:txXfrm>
    </dsp:sp>
    <dsp:sp modelId="{B132B0C2-8F15-4532-8127-39322B5E1F4D}">
      <dsp:nvSpPr>
        <dsp:cNvPr id="0" name=""/>
        <dsp:cNvSpPr/>
      </dsp:nvSpPr>
      <dsp:spPr>
        <a:xfrm>
          <a:off x="0" y="2990456"/>
          <a:ext cx="3476145" cy="284798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s-ES" sz="3000" u="sng" kern="1200" dirty="0"/>
            <a:t>Conocer el organigrama y funcionamiento familiar</a:t>
          </a:r>
          <a:endParaRPr lang="es-ES" sz="3000" kern="1200" dirty="0"/>
        </a:p>
      </dsp:txBody>
      <dsp:txXfrm>
        <a:off x="139027" y="3129483"/>
        <a:ext cx="3198091" cy="2569931"/>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5881FF-BC14-49CB-AA5B-776CF5A42BBF}">
      <dsp:nvSpPr>
        <dsp:cNvPr id="0" name=""/>
        <dsp:cNvSpPr/>
      </dsp:nvSpPr>
      <dsp:spPr>
        <a:xfrm rot="16200000">
          <a:off x="-1015327" y="1016534"/>
          <a:ext cx="5171066" cy="3137996"/>
        </a:xfrm>
        <a:prstGeom prst="flowChartManualOperati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1883" bIns="0" numCol="1" spcCol="1270" anchor="t" anchorCtr="0">
          <a:noAutofit/>
        </a:bodyPr>
        <a:lstStyle/>
        <a:p>
          <a:pPr marL="0" lvl="0" indent="0" algn="l" defTabSz="977900">
            <a:lnSpc>
              <a:spcPct val="90000"/>
            </a:lnSpc>
            <a:spcBef>
              <a:spcPct val="0"/>
            </a:spcBef>
            <a:spcAft>
              <a:spcPct val="35000"/>
            </a:spcAft>
            <a:buNone/>
          </a:pPr>
          <a:r>
            <a:rPr lang="es-ES" sz="2200" kern="1200" dirty="0"/>
            <a:t>Los síntomas de TDAH pueden no ser evidentes </a:t>
          </a:r>
          <a:r>
            <a:rPr lang="es-ES" sz="2200" i="1" kern="1200" dirty="0"/>
            <a:t>(</a:t>
          </a:r>
          <a:r>
            <a:rPr lang="ja-JP" sz="2200" i="1" kern="1200" dirty="0"/>
            <a:t>“</a:t>
          </a:r>
          <a:r>
            <a:rPr lang="es-ES" sz="2200" i="1" kern="1200" dirty="0"/>
            <a:t>tranquilidad paradójica</a:t>
          </a:r>
          <a:r>
            <a:rPr lang="ja-JP" sz="2200" i="1" kern="1200" dirty="0"/>
            <a:t>”</a:t>
          </a:r>
          <a:r>
            <a:rPr lang="es-ES" sz="2200" i="1" kern="1200" dirty="0"/>
            <a:t>)</a:t>
          </a:r>
          <a:endParaRPr lang="es-ES" sz="2200" kern="1200" dirty="0"/>
        </a:p>
        <a:p>
          <a:pPr marL="171450" lvl="1" indent="-171450" algn="l" defTabSz="755650">
            <a:lnSpc>
              <a:spcPct val="90000"/>
            </a:lnSpc>
            <a:spcBef>
              <a:spcPct val="0"/>
            </a:spcBef>
            <a:spcAft>
              <a:spcPct val="15000"/>
            </a:spcAft>
            <a:buChar char="•"/>
          </a:pPr>
          <a:r>
            <a:rPr lang="es-ES" sz="1700" kern="1200"/>
            <a:t>En un entorno estructurado y controlado.</a:t>
          </a:r>
        </a:p>
        <a:p>
          <a:pPr marL="171450" lvl="1" indent="-171450" algn="l" defTabSz="755650">
            <a:lnSpc>
              <a:spcPct val="90000"/>
            </a:lnSpc>
            <a:spcBef>
              <a:spcPct val="0"/>
            </a:spcBef>
            <a:spcAft>
              <a:spcPct val="15000"/>
            </a:spcAft>
            <a:buChar char="•"/>
          </a:pPr>
          <a:r>
            <a:rPr lang="es-ES" sz="1700" kern="1200"/>
            <a:t>En situaciones nuevas donde el paciente está expectante ante actividades interesantes o recompensas inmediatas</a:t>
          </a:r>
        </a:p>
      </dsp:txBody>
      <dsp:txXfrm rot="5400000">
        <a:off x="1208" y="1034212"/>
        <a:ext cx="3137996" cy="3102640"/>
      </dsp:txXfrm>
    </dsp:sp>
    <dsp:sp modelId="{9B020388-91FE-45D0-9CA6-EC9E0655D029}">
      <dsp:nvSpPr>
        <dsp:cNvPr id="0" name=""/>
        <dsp:cNvSpPr/>
      </dsp:nvSpPr>
      <dsp:spPr>
        <a:xfrm rot="16200000">
          <a:off x="2358018" y="1016534"/>
          <a:ext cx="5171066" cy="3137996"/>
        </a:xfrm>
        <a:prstGeom prst="flowChartManualOperati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1883" bIns="0" numCol="1" spcCol="1270" anchor="t" anchorCtr="0">
          <a:noAutofit/>
        </a:bodyPr>
        <a:lstStyle/>
        <a:p>
          <a:pPr marL="0" lvl="0" indent="0" algn="l" defTabSz="977900">
            <a:lnSpc>
              <a:spcPct val="90000"/>
            </a:lnSpc>
            <a:spcBef>
              <a:spcPct val="0"/>
            </a:spcBef>
            <a:spcAft>
              <a:spcPct val="35000"/>
            </a:spcAft>
            <a:buNone/>
          </a:pPr>
          <a:r>
            <a:rPr lang="es-ES" sz="2200" kern="1200" dirty="0"/>
            <a:t>Los síntomas de TDAH empeoran o se evidencian más:</a:t>
          </a:r>
        </a:p>
        <a:p>
          <a:pPr marL="171450" lvl="1" indent="-171450" algn="l" defTabSz="755650">
            <a:lnSpc>
              <a:spcPct val="90000"/>
            </a:lnSpc>
            <a:spcBef>
              <a:spcPct val="0"/>
            </a:spcBef>
            <a:spcAft>
              <a:spcPct val="15000"/>
            </a:spcAft>
            <a:buChar char="•"/>
          </a:pPr>
          <a:r>
            <a:rPr lang="es-ES" sz="1700" kern="1200"/>
            <a:t>En un entorno no estructurado o aburrido</a:t>
          </a:r>
        </a:p>
        <a:p>
          <a:pPr marL="171450" lvl="1" indent="-171450" algn="l" defTabSz="755650">
            <a:lnSpc>
              <a:spcPct val="90000"/>
            </a:lnSpc>
            <a:spcBef>
              <a:spcPct val="0"/>
            </a:spcBef>
            <a:spcAft>
              <a:spcPct val="15000"/>
            </a:spcAft>
            <a:buChar char="•"/>
          </a:pPr>
          <a:r>
            <a:rPr lang="es-ES" sz="1700" kern="1200"/>
            <a:t>Si hay muchas distracciones</a:t>
          </a:r>
        </a:p>
        <a:p>
          <a:pPr marL="171450" lvl="1" indent="-171450" algn="l" defTabSz="755650">
            <a:lnSpc>
              <a:spcPct val="90000"/>
            </a:lnSpc>
            <a:spcBef>
              <a:spcPct val="0"/>
            </a:spcBef>
            <a:spcAft>
              <a:spcPct val="15000"/>
            </a:spcAft>
            <a:buChar char="•"/>
          </a:pPr>
          <a:r>
            <a:rPr lang="es-ES" sz="1700" kern="1200"/>
            <a:t>Si requiere un esfuerzo mental sostenido</a:t>
          </a:r>
        </a:p>
      </dsp:txBody>
      <dsp:txXfrm rot="5400000">
        <a:off x="3374553" y="1034212"/>
        <a:ext cx="3137996" cy="3102640"/>
      </dsp:txXfrm>
    </dsp:sp>
    <dsp:sp modelId="{AD64AB76-8FDE-46D5-9D32-C5D56A3E14EB}">
      <dsp:nvSpPr>
        <dsp:cNvPr id="0" name=""/>
        <dsp:cNvSpPr/>
      </dsp:nvSpPr>
      <dsp:spPr>
        <a:xfrm rot="16200000">
          <a:off x="5731364" y="1016534"/>
          <a:ext cx="5171066" cy="3137996"/>
        </a:xfrm>
        <a:prstGeom prst="flowChartManualOperati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1883" bIns="0" numCol="1" spcCol="1270" anchor="ctr" anchorCtr="0">
          <a:noAutofit/>
        </a:bodyPr>
        <a:lstStyle/>
        <a:p>
          <a:pPr marL="0" lvl="0" indent="0" algn="ctr" defTabSz="977900">
            <a:lnSpc>
              <a:spcPct val="90000"/>
            </a:lnSpc>
            <a:spcBef>
              <a:spcPct val="0"/>
            </a:spcBef>
            <a:spcAft>
              <a:spcPct val="35000"/>
            </a:spcAft>
            <a:buNone/>
          </a:pPr>
          <a:r>
            <a:rPr lang="es-ES" sz="2200" i="1" kern="1200" dirty="0"/>
            <a:t>PREFERIBLE EVALUAR AL PACIENTE EN VARIAS OCASIONES y , a ser posible, en DIFERENTES CONTEXTOS  !!!</a:t>
          </a:r>
          <a:endParaRPr lang="es-ES" sz="2200" kern="1200" dirty="0"/>
        </a:p>
      </dsp:txBody>
      <dsp:txXfrm rot="5400000">
        <a:off x="6747899" y="1034212"/>
        <a:ext cx="3137996" cy="3102640"/>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656DD5-77BA-4892-800D-D80FC572190A}">
      <dsp:nvSpPr>
        <dsp:cNvPr id="0" name=""/>
        <dsp:cNvSpPr/>
      </dsp:nvSpPr>
      <dsp:spPr>
        <a:xfrm>
          <a:off x="854347" y="2852"/>
          <a:ext cx="3540621" cy="212437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kern="1200" dirty="0"/>
            <a:t>NO hay ningún signo físico específico o diagnóstico de TDAH.</a:t>
          </a:r>
        </a:p>
      </dsp:txBody>
      <dsp:txXfrm>
        <a:off x="854347" y="2852"/>
        <a:ext cx="3540621" cy="2124372"/>
      </dsp:txXfrm>
    </dsp:sp>
    <dsp:sp modelId="{E13BC8EB-58E7-4339-9470-F7B93B3AC152}">
      <dsp:nvSpPr>
        <dsp:cNvPr id="0" name=""/>
        <dsp:cNvSpPr/>
      </dsp:nvSpPr>
      <dsp:spPr>
        <a:xfrm>
          <a:off x="4749031" y="2852"/>
          <a:ext cx="3540621" cy="212437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kern="1200"/>
            <a:t>Permite objetivar signos (asimetrías, lesiones cutáneas, fenotipos) que orienten a determinados síndromes que remedan TDAH.</a:t>
          </a:r>
        </a:p>
      </dsp:txBody>
      <dsp:txXfrm>
        <a:off x="4749031" y="2852"/>
        <a:ext cx="3540621" cy="2124372"/>
      </dsp:txXfrm>
    </dsp:sp>
    <dsp:sp modelId="{88C19ACC-6BF7-4E44-80BA-5261BB2C7987}">
      <dsp:nvSpPr>
        <dsp:cNvPr id="0" name=""/>
        <dsp:cNvSpPr/>
      </dsp:nvSpPr>
      <dsp:spPr>
        <a:xfrm>
          <a:off x="854347" y="2481287"/>
          <a:ext cx="3540621" cy="212437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kern="1200"/>
            <a:t>Permite conocer estado físico del paciente de cara a tratamiento farmacológico y valorar efectos secundarios (Peso, Talla, TA, FC)</a:t>
          </a:r>
        </a:p>
      </dsp:txBody>
      <dsp:txXfrm>
        <a:off x="854347" y="2481287"/>
        <a:ext cx="3540621" cy="2124372"/>
      </dsp:txXfrm>
    </dsp:sp>
    <dsp:sp modelId="{ACAFB389-76D4-42C6-8033-814D8562BC4E}">
      <dsp:nvSpPr>
        <dsp:cNvPr id="0" name=""/>
        <dsp:cNvSpPr/>
      </dsp:nvSpPr>
      <dsp:spPr>
        <a:xfrm>
          <a:off x="4749031" y="2481287"/>
          <a:ext cx="3540621" cy="212437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kern="1200"/>
            <a:t>Examen neurológico (motricidad gruesa/fina, tics, signos </a:t>
          </a:r>
          <a:r>
            <a:rPr lang="ja-JP" sz="2300" kern="1200"/>
            <a:t>“</a:t>
          </a:r>
          <a:r>
            <a:rPr lang="es-ES" sz="2300" kern="1200"/>
            <a:t>blandos</a:t>
          </a:r>
          <a:r>
            <a:rPr lang="ja-JP" sz="2300" kern="1200"/>
            <a:t>”</a:t>
          </a:r>
          <a:r>
            <a:rPr lang="es-ES" sz="2300" kern="1200"/>
            <a:t>), valoración de audición y visión. </a:t>
          </a:r>
        </a:p>
      </dsp:txBody>
      <dsp:txXfrm>
        <a:off x="4749031" y="2481287"/>
        <a:ext cx="3540621" cy="21243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A3361D-46D6-4C73-A67A-9725846B77C0}">
      <dsp:nvSpPr>
        <dsp:cNvPr id="0" name=""/>
        <dsp:cNvSpPr/>
      </dsp:nvSpPr>
      <dsp:spPr>
        <a:xfrm rot="5400000">
          <a:off x="4505806" y="-784325"/>
          <a:ext cx="3428364" cy="5854107"/>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s-ES" sz="2500" b="1" kern="1200" dirty="0"/>
            <a:t>Afectan al comportamiento y la cognición</a:t>
          </a:r>
          <a:endParaRPr lang="es-ES" sz="2500" kern="1200" dirty="0"/>
        </a:p>
        <a:p>
          <a:pPr marL="228600" lvl="1" indent="-228600" algn="l" defTabSz="1111250">
            <a:lnSpc>
              <a:spcPct val="90000"/>
            </a:lnSpc>
            <a:spcBef>
              <a:spcPct val="0"/>
            </a:spcBef>
            <a:spcAft>
              <a:spcPct val="15000"/>
            </a:spcAft>
            <a:buChar char="•"/>
          </a:pPr>
          <a:r>
            <a:rPr lang="es-ES" sz="2500" b="1" kern="1200"/>
            <a:t>Sus manifestaciones se inician en el período del desarrollo (infancia-niñez)</a:t>
          </a:r>
          <a:endParaRPr lang="es-ES" sz="2500" kern="1200"/>
        </a:p>
        <a:p>
          <a:pPr marL="228600" lvl="1" indent="-228600" algn="l" defTabSz="1111250">
            <a:lnSpc>
              <a:spcPct val="90000"/>
            </a:lnSpc>
            <a:spcBef>
              <a:spcPct val="0"/>
            </a:spcBef>
            <a:spcAft>
              <a:spcPct val="15000"/>
            </a:spcAft>
            <a:buChar char="•"/>
          </a:pPr>
          <a:r>
            <a:rPr lang="es-ES" sz="2500" b="1" kern="1200" dirty="0"/>
            <a:t>Causan dificultades en la adquisición o ejecución de funciones intelectuales, motrices, del lenguaje o socialización.</a:t>
          </a:r>
          <a:endParaRPr lang="es-ES" sz="2500" kern="1200" dirty="0"/>
        </a:p>
      </dsp:txBody>
      <dsp:txXfrm rot="-5400000">
        <a:off x="3292935" y="595905"/>
        <a:ext cx="5686748" cy="3093646"/>
      </dsp:txXfrm>
    </dsp:sp>
    <dsp:sp modelId="{5748313C-7ECA-4FEE-85FC-46AFDBDEB97A}">
      <dsp:nvSpPr>
        <dsp:cNvPr id="0" name=""/>
        <dsp:cNvSpPr/>
      </dsp:nvSpPr>
      <dsp:spPr>
        <a:xfrm>
          <a:off x="0" y="0"/>
          <a:ext cx="3292935" cy="428545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s-ES" sz="3200" kern="1200"/>
            <a:t>Al ser un trastorno del neurodesarrollo presenta las siguientes características:</a:t>
          </a:r>
        </a:p>
      </dsp:txBody>
      <dsp:txXfrm>
        <a:off x="160748" y="160748"/>
        <a:ext cx="2971439" cy="3963960"/>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4F85B-CC6D-4D7C-A11C-5FB7B7B52028}">
      <dsp:nvSpPr>
        <dsp:cNvPr id="0" name=""/>
        <dsp:cNvSpPr/>
      </dsp:nvSpPr>
      <dsp:spPr>
        <a:xfrm>
          <a:off x="2463" y="2103935"/>
          <a:ext cx="2841893" cy="142094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t>Solo deben realizarse </a:t>
          </a:r>
          <a:r>
            <a:rPr lang="es-ES" sz="1600" kern="1200" dirty="0"/>
            <a:t>si en la </a:t>
          </a:r>
          <a:r>
            <a:rPr lang="es-ES" sz="1600" kern="1200" dirty="0" err="1"/>
            <a:t>Hª</a:t>
          </a:r>
          <a:r>
            <a:rPr lang="es-ES" sz="1600" kern="1200" dirty="0"/>
            <a:t> clínica y durante la Exploración Física del menor hay síntomas o signos que sugieran la presencia de otro Trastorno.</a:t>
          </a:r>
        </a:p>
      </dsp:txBody>
      <dsp:txXfrm>
        <a:off x="44081" y="2145553"/>
        <a:ext cx="2758657" cy="1337710"/>
      </dsp:txXfrm>
    </dsp:sp>
    <dsp:sp modelId="{86B031FB-F967-4E0E-9CCC-43F27CB71D10}">
      <dsp:nvSpPr>
        <dsp:cNvPr id="0" name=""/>
        <dsp:cNvSpPr/>
      </dsp:nvSpPr>
      <dsp:spPr>
        <a:xfrm rot="18289469">
          <a:off x="2417439" y="1974644"/>
          <a:ext cx="1990593" cy="45439"/>
        </a:xfrm>
        <a:custGeom>
          <a:avLst/>
          <a:gdLst/>
          <a:ahLst/>
          <a:cxnLst/>
          <a:rect l="0" t="0" r="0" b="0"/>
          <a:pathLst>
            <a:path>
              <a:moveTo>
                <a:pt x="0" y="22719"/>
              </a:moveTo>
              <a:lnTo>
                <a:pt x="1990593" y="22719"/>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ES" sz="700" kern="1200"/>
        </a:p>
      </dsp:txBody>
      <dsp:txXfrm>
        <a:off x="3362971" y="1947599"/>
        <a:ext cx="99529" cy="99529"/>
      </dsp:txXfrm>
    </dsp:sp>
    <dsp:sp modelId="{9E610F8D-921C-4696-A34D-2212BE5A1C38}">
      <dsp:nvSpPr>
        <dsp:cNvPr id="0" name=""/>
        <dsp:cNvSpPr/>
      </dsp:nvSpPr>
      <dsp:spPr>
        <a:xfrm>
          <a:off x="3981114" y="469846"/>
          <a:ext cx="2841893" cy="142094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Signos neurológicos focales (alteración habla, disfunción motora, cefaleas,)</a:t>
          </a:r>
        </a:p>
      </dsp:txBody>
      <dsp:txXfrm>
        <a:off x="4022732" y="511464"/>
        <a:ext cx="2758657" cy="1337710"/>
      </dsp:txXfrm>
    </dsp:sp>
    <dsp:sp modelId="{567FEEB5-D81C-4E3E-9426-305BD65DAFEA}">
      <dsp:nvSpPr>
        <dsp:cNvPr id="0" name=""/>
        <dsp:cNvSpPr/>
      </dsp:nvSpPr>
      <dsp:spPr>
        <a:xfrm>
          <a:off x="6823008" y="1157600"/>
          <a:ext cx="1136757" cy="45439"/>
        </a:xfrm>
        <a:custGeom>
          <a:avLst/>
          <a:gdLst/>
          <a:ahLst/>
          <a:cxnLst/>
          <a:rect l="0" t="0" r="0" b="0"/>
          <a:pathLst>
            <a:path>
              <a:moveTo>
                <a:pt x="0" y="22719"/>
              </a:moveTo>
              <a:lnTo>
                <a:pt x="1136757" y="22719"/>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7362967" y="1151901"/>
        <a:ext cx="56837" cy="56837"/>
      </dsp:txXfrm>
    </dsp:sp>
    <dsp:sp modelId="{604BA941-73AC-4422-93E5-695B89646954}">
      <dsp:nvSpPr>
        <dsp:cNvPr id="0" name=""/>
        <dsp:cNvSpPr/>
      </dsp:nvSpPr>
      <dsp:spPr>
        <a:xfrm>
          <a:off x="7959765" y="469846"/>
          <a:ext cx="2841893" cy="142094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justifica la realización </a:t>
          </a:r>
          <a:r>
            <a:rPr lang="es-ES" sz="1800" u="sng" kern="1200" dirty="0"/>
            <a:t>EEG y pruebas de Neuroimagen cerebral (TAC, RMN).</a:t>
          </a:r>
          <a:endParaRPr lang="es-ES" sz="1800" kern="1200" dirty="0"/>
        </a:p>
      </dsp:txBody>
      <dsp:txXfrm>
        <a:off x="8001383" y="511464"/>
        <a:ext cx="2758657" cy="1337710"/>
      </dsp:txXfrm>
    </dsp:sp>
    <dsp:sp modelId="{62BDC973-76BF-43D2-A900-B3C7ABFFE89D}">
      <dsp:nvSpPr>
        <dsp:cNvPr id="0" name=""/>
        <dsp:cNvSpPr/>
      </dsp:nvSpPr>
      <dsp:spPr>
        <a:xfrm>
          <a:off x="2844357" y="2791689"/>
          <a:ext cx="1136757" cy="45439"/>
        </a:xfrm>
        <a:custGeom>
          <a:avLst/>
          <a:gdLst/>
          <a:ahLst/>
          <a:cxnLst/>
          <a:rect l="0" t="0" r="0" b="0"/>
          <a:pathLst>
            <a:path>
              <a:moveTo>
                <a:pt x="0" y="22719"/>
              </a:moveTo>
              <a:lnTo>
                <a:pt x="1136757" y="22719"/>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3384317" y="2785990"/>
        <a:ext cx="56837" cy="56837"/>
      </dsp:txXfrm>
    </dsp:sp>
    <dsp:sp modelId="{C33973D2-CDCD-475B-AEF3-8FB84CCD4379}">
      <dsp:nvSpPr>
        <dsp:cNvPr id="0" name=""/>
        <dsp:cNvSpPr/>
      </dsp:nvSpPr>
      <dsp:spPr>
        <a:xfrm>
          <a:off x="3981114" y="2103935"/>
          <a:ext cx="2841893" cy="142094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 sz="2400" kern="1200" dirty="0"/>
            <a:t>Signos/síntomas hipermetabolismo</a:t>
          </a:r>
        </a:p>
      </dsp:txBody>
      <dsp:txXfrm>
        <a:off x="4022732" y="2145553"/>
        <a:ext cx="2758657" cy="1337710"/>
      </dsp:txXfrm>
    </dsp:sp>
    <dsp:sp modelId="{5DF7E016-6CD9-429F-BD98-1B3C3F4DB697}">
      <dsp:nvSpPr>
        <dsp:cNvPr id="0" name=""/>
        <dsp:cNvSpPr/>
      </dsp:nvSpPr>
      <dsp:spPr>
        <a:xfrm rot="21573201">
          <a:off x="6822990" y="2787248"/>
          <a:ext cx="1139255" cy="45439"/>
        </a:xfrm>
        <a:custGeom>
          <a:avLst/>
          <a:gdLst/>
          <a:ahLst/>
          <a:cxnLst/>
          <a:rect l="0" t="0" r="0" b="0"/>
          <a:pathLst>
            <a:path>
              <a:moveTo>
                <a:pt x="0" y="22719"/>
              </a:moveTo>
              <a:lnTo>
                <a:pt x="1139255" y="22719"/>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7364137" y="2781487"/>
        <a:ext cx="56962" cy="56962"/>
      </dsp:txXfrm>
    </dsp:sp>
    <dsp:sp modelId="{5B542F35-64F9-4DD6-AFDD-F809FF441B48}">
      <dsp:nvSpPr>
        <dsp:cNvPr id="0" name=""/>
        <dsp:cNvSpPr/>
      </dsp:nvSpPr>
      <dsp:spPr>
        <a:xfrm>
          <a:off x="7962229" y="2095054"/>
          <a:ext cx="2841893" cy="142094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 sz="2400" kern="1200" dirty="0"/>
            <a:t>pruebas tiroideas </a:t>
          </a:r>
        </a:p>
      </dsp:txBody>
      <dsp:txXfrm>
        <a:off x="8003847" y="2136672"/>
        <a:ext cx="2758657" cy="1337710"/>
      </dsp:txXfrm>
    </dsp:sp>
    <dsp:sp modelId="{748A9C53-545D-48F9-AF68-15B3CE996F36}">
      <dsp:nvSpPr>
        <dsp:cNvPr id="0" name=""/>
        <dsp:cNvSpPr/>
      </dsp:nvSpPr>
      <dsp:spPr>
        <a:xfrm rot="3310531">
          <a:off x="2417439" y="3608733"/>
          <a:ext cx="1990593" cy="45439"/>
        </a:xfrm>
        <a:custGeom>
          <a:avLst/>
          <a:gdLst/>
          <a:ahLst/>
          <a:cxnLst/>
          <a:rect l="0" t="0" r="0" b="0"/>
          <a:pathLst>
            <a:path>
              <a:moveTo>
                <a:pt x="0" y="22719"/>
              </a:moveTo>
              <a:lnTo>
                <a:pt x="1990593" y="22719"/>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ES" sz="700" kern="1200"/>
        </a:p>
      </dsp:txBody>
      <dsp:txXfrm>
        <a:off x="3362971" y="3581688"/>
        <a:ext cx="99529" cy="99529"/>
      </dsp:txXfrm>
    </dsp:sp>
    <dsp:sp modelId="{AEF0AFCB-BC4D-4FDA-94AC-D0EAD3F45E91}">
      <dsp:nvSpPr>
        <dsp:cNvPr id="0" name=""/>
        <dsp:cNvSpPr/>
      </dsp:nvSpPr>
      <dsp:spPr>
        <a:xfrm>
          <a:off x="3981114" y="3738024"/>
          <a:ext cx="2841893" cy="142094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 sz="2400" kern="1200" dirty="0"/>
            <a:t>Rasgos físicos dismórficos</a:t>
          </a:r>
        </a:p>
      </dsp:txBody>
      <dsp:txXfrm>
        <a:off x="4022732" y="3779642"/>
        <a:ext cx="2758657" cy="1337710"/>
      </dsp:txXfrm>
    </dsp:sp>
    <dsp:sp modelId="{05BC1F89-C91C-4B94-866A-84EB9F6C0E9B}">
      <dsp:nvSpPr>
        <dsp:cNvPr id="0" name=""/>
        <dsp:cNvSpPr/>
      </dsp:nvSpPr>
      <dsp:spPr>
        <a:xfrm>
          <a:off x="6823008" y="4425778"/>
          <a:ext cx="1136757" cy="45439"/>
        </a:xfrm>
        <a:custGeom>
          <a:avLst/>
          <a:gdLst/>
          <a:ahLst/>
          <a:cxnLst/>
          <a:rect l="0" t="0" r="0" b="0"/>
          <a:pathLst>
            <a:path>
              <a:moveTo>
                <a:pt x="0" y="22719"/>
              </a:moveTo>
              <a:lnTo>
                <a:pt x="1136757" y="22719"/>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7362967" y="4420078"/>
        <a:ext cx="56837" cy="56837"/>
      </dsp:txXfrm>
    </dsp:sp>
    <dsp:sp modelId="{69ACEA82-8BE4-41EF-869D-B856A92F5A93}">
      <dsp:nvSpPr>
        <dsp:cNvPr id="0" name=""/>
        <dsp:cNvSpPr/>
      </dsp:nvSpPr>
      <dsp:spPr>
        <a:xfrm>
          <a:off x="7959765" y="3738024"/>
          <a:ext cx="2841893" cy="142094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 sz="2400" kern="1200" dirty="0"/>
            <a:t>estudio genético</a:t>
          </a:r>
          <a:endParaRPr lang="es-ES" sz="4500" kern="1200" dirty="0"/>
        </a:p>
      </dsp:txBody>
      <dsp:txXfrm>
        <a:off x="8001383" y="3779642"/>
        <a:ext cx="2758657" cy="1337710"/>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88DD45-DF2A-44DD-9B6F-A949A2ECF34E}">
      <dsp:nvSpPr>
        <dsp:cNvPr id="0" name=""/>
        <dsp:cNvSpPr/>
      </dsp:nvSpPr>
      <dsp:spPr>
        <a:xfrm>
          <a:off x="3216" y="2599"/>
          <a:ext cx="8706535" cy="24733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S" sz="2500" b="1" i="1" kern="1200" dirty="0"/>
            <a:t>Será necesario realizar una evaluación neuropsicológica </a:t>
          </a:r>
          <a:r>
            <a:rPr lang="es-ES" sz="2500" kern="1200" dirty="0"/>
            <a:t>en personas con sospecha de TDAH, cuando tengamos indicios (según los datos recogidos en la historia clínica sobre funcionamiento académico y/o rendimiento escolar)  que puedan estar presentes </a:t>
          </a:r>
          <a:r>
            <a:rPr lang="es-ES" sz="2500" u="sng" kern="1200" dirty="0"/>
            <a:t>otros trastornos o problemas asociados </a:t>
          </a:r>
          <a:r>
            <a:rPr lang="es-ES" sz="2500" kern="1200" dirty="0"/>
            <a:t>:</a:t>
          </a:r>
        </a:p>
      </dsp:txBody>
      <dsp:txXfrm>
        <a:off x="75657" y="75040"/>
        <a:ext cx="8561653" cy="2328424"/>
      </dsp:txXfrm>
    </dsp:sp>
    <dsp:sp modelId="{701D2D9E-8053-40AE-8061-3C361E9AEB44}">
      <dsp:nvSpPr>
        <dsp:cNvPr id="0" name=""/>
        <dsp:cNvSpPr/>
      </dsp:nvSpPr>
      <dsp:spPr>
        <a:xfrm>
          <a:off x="3216" y="2708670"/>
          <a:ext cx="4177800" cy="247330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S" sz="2500" b="1" i="1" kern="1200" dirty="0"/>
            <a:t>Alteraciones específicas del </a:t>
          </a:r>
          <a:r>
            <a:rPr lang="es-ES" sz="2500" b="1" i="1" kern="1200" dirty="0" err="1"/>
            <a:t>neuroesarrollo</a:t>
          </a:r>
          <a:r>
            <a:rPr lang="es-ES" sz="2500" b="1" i="1" kern="1200" dirty="0"/>
            <a:t> </a:t>
          </a:r>
          <a:r>
            <a:rPr lang="es-ES" sz="2500" kern="1200" dirty="0"/>
            <a:t>(trastornos del aprendizaje, TEA,..).</a:t>
          </a:r>
        </a:p>
      </dsp:txBody>
      <dsp:txXfrm>
        <a:off x="75657" y="2781111"/>
        <a:ext cx="4032918" cy="2328424"/>
      </dsp:txXfrm>
    </dsp:sp>
    <dsp:sp modelId="{C965626B-11C7-4623-9F24-8E4C63E25895}">
      <dsp:nvSpPr>
        <dsp:cNvPr id="0" name=""/>
        <dsp:cNvSpPr/>
      </dsp:nvSpPr>
      <dsp:spPr>
        <a:xfrm>
          <a:off x="4531951" y="2708670"/>
          <a:ext cx="4177800" cy="247330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S" sz="2500" kern="1200" dirty="0"/>
            <a:t>Sospecha discapacidad intelectual/altas capacidades</a:t>
          </a:r>
        </a:p>
      </dsp:txBody>
      <dsp:txXfrm>
        <a:off x="4604392" y="2781111"/>
        <a:ext cx="4032918" cy="2328424"/>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3F7C0-9C5E-43A2-8DF3-1C773D4AA9D2}">
      <dsp:nvSpPr>
        <dsp:cNvPr id="0" name=""/>
        <dsp:cNvSpPr/>
      </dsp:nvSpPr>
      <dsp:spPr>
        <a:xfrm>
          <a:off x="0" y="2015232"/>
          <a:ext cx="3061710" cy="23368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0" kern="1200" dirty="0"/>
            <a:t>Posibilitarán elaborar un perfil cognitivo, realizar un diagnóstico diferencial y diseñar medidas terapéuticas individualizadas</a:t>
          </a:r>
          <a:r>
            <a:rPr lang="es-ES" sz="1600" b="1" kern="1200" dirty="0"/>
            <a:t>.</a:t>
          </a:r>
          <a:endParaRPr lang="es-ES" sz="1600" kern="1200" dirty="0"/>
        </a:p>
      </dsp:txBody>
      <dsp:txXfrm>
        <a:off x="68445" y="2083677"/>
        <a:ext cx="2924820" cy="2200006"/>
      </dsp:txXfrm>
    </dsp:sp>
    <dsp:sp modelId="{87FA3C42-BFAC-4A32-B43A-4A394F6E58D3}">
      <dsp:nvSpPr>
        <dsp:cNvPr id="0" name=""/>
        <dsp:cNvSpPr/>
      </dsp:nvSpPr>
      <dsp:spPr>
        <a:xfrm rot="18067590">
          <a:off x="2486438" y="2142315"/>
          <a:ext cx="2381729" cy="43902"/>
        </a:xfrm>
        <a:custGeom>
          <a:avLst/>
          <a:gdLst/>
          <a:ahLst/>
          <a:cxnLst/>
          <a:rect l="0" t="0" r="0" b="0"/>
          <a:pathLst>
            <a:path>
              <a:moveTo>
                <a:pt x="0" y="21951"/>
              </a:moveTo>
              <a:lnTo>
                <a:pt x="2381729" y="2195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S" sz="800" kern="1200"/>
        </a:p>
      </dsp:txBody>
      <dsp:txXfrm>
        <a:off x="3617760" y="2104723"/>
        <a:ext cx="119086" cy="119086"/>
      </dsp:txXfrm>
    </dsp:sp>
    <dsp:sp modelId="{E8A950A1-FAEC-42B7-8143-C3A1DF01C5F7}">
      <dsp:nvSpPr>
        <dsp:cNvPr id="0" name=""/>
        <dsp:cNvSpPr/>
      </dsp:nvSpPr>
      <dsp:spPr>
        <a:xfrm>
          <a:off x="4292896" y="257944"/>
          <a:ext cx="3061710" cy="17738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b="1" i="1" kern="1200" dirty="0"/>
            <a:t>Conocer la capacidad intelectual </a:t>
          </a:r>
          <a:r>
            <a:rPr lang="es-ES" sz="1600" kern="1200" dirty="0"/>
            <a:t>del menor y descartar la presencia de una Discapacidad Intelectual (DI).</a:t>
          </a:r>
        </a:p>
      </dsp:txBody>
      <dsp:txXfrm>
        <a:off x="4344849" y="309897"/>
        <a:ext cx="2957804" cy="1669911"/>
      </dsp:txXfrm>
    </dsp:sp>
    <dsp:sp modelId="{186C9AB1-F4B1-4C61-A7BB-E99BE7A8C44F}">
      <dsp:nvSpPr>
        <dsp:cNvPr id="0" name=""/>
        <dsp:cNvSpPr/>
      </dsp:nvSpPr>
      <dsp:spPr>
        <a:xfrm>
          <a:off x="7354606" y="1122901"/>
          <a:ext cx="1224684" cy="43902"/>
        </a:xfrm>
        <a:custGeom>
          <a:avLst/>
          <a:gdLst/>
          <a:ahLst/>
          <a:cxnLst/>
          <a:rect l="0" t="0" r="0" b="0"/>
          <a:pathLst>
            <a:path>
              <a:moveTo>
                <a:pt x="0" y="21951"/>
              </a:moveTo>
              <a:lnTo>
                <a:pt x="1224684" y="21951"/>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7936331" y="1114235"/>
        <a:ext cx="61234" cy="61234"/>
      </dsp:txXfrm>
    </dsp:sp>
    <dsp:sp modelId="{A9C15B78-3366-470D-869B-3554E6A225D0}">
      <dsp:nvSpPr>
        <dsp:cNvPr id="0" name=""/>
        <dsp:cNvSpPr/>
      </dsp:nvSpPr>
      <dsp:spPr>
        <a:xfrm>
          <a:off x="8579290" y="51998"/>
          <a:ext cx="3061710" cy="218570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Niños con TDAH de grado moderado/severo ( y en especial de corta edad) suelen rendir muy por debajo de sus posibilidades. Antes de realizar un diagnóstico definitivo de DI en estos niños debe corroborarse con otras pruebas y controlarlo evolutivamente</a:t>
          </a:r>
          <a:r>
            <a:rPr lang="es-ES" sz="1400" kern="1200" dirty="0"/>
            <a:t>.</a:t>
          </a:r>
        </a:p>
      </dsp:txBody>
      <dsp:txXfrm>
        <a:off x="8643307" y="116015"/>
        <a:ext cx="2933676" cy="2057675"/>
      </dsp:txXfrm>
    </dsp:sp>
    <dsp:sp modelId="{0086A688-D881-443B-9FCF-8CD573054800}">
      <dsp:nvSpPr>
        <dsp:cNvPr id="0" name=""/>
        <dsp:cNvSpPr/>
      </dsp:nvSpPr>
      <dsp:spPr>
        <a:xfrm rot="136978">
          <a:off x="3061221" y="3186270"/>
          <a:ext cx="1232164" cy="43902"/>
        </a:xfrm>
        <a:custGeom>
          <a:avLst/>
          <a:gdLst/>
          <a:ahLst/>
          <a:cxnLst/>
          <a:rect l="0" t="0" r="0" b="0"/>
          <a:pathLst>
            <a:path>
              <a:moveTo>
                <a:pt x="0" y="21951"/>
              </a:moveTo>
              <a:lnTo>
                <a:pt x="1232164" y="2195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3646499" y="3177417"/>
        <a:ext cx="61608" cy="61608"/>
      </dsp:txXfrm>
    </dsp:sp>
    <dsp:sp modelId="{65CA7EA3-6A92-4658-A2C1-9714A1A6E130}">
      <dsp:nvSpPr>
        <dsp:cNvPr id="0" name=""/>
        <dsp:cNvSpPr/>
      </dsp:nvSpPr>
      <dsp:spPr>
        <a:xfrm>
          <a:off x="4292896" y="2379594"/>
          <a:ext cx="3061710" cy="170633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b="1" i="1" kern="1200" dirty="0"/>
            <a:t>Descartar Trastornos Asociados </a:t>
          </a:r>
          <a:r>
            <a:rPr lang="es-ES" sz="1600" kern="1200" dirty="0"/>
            <a:t>ya que muchos niños con TDAH presentan dificultades en la comprensión lectora, expresión escrita, ortografía,..)</a:t>
          </a:r>
        </a:p>
      </dsp:txBody>
      <dsp:txXfrm>
        <a:off x="4342873" y="2429571"/>
        <a:ext cx="2961756" cy="1606383"/>
      </dsp:txXfrm>
    </dsp:sp>
    <dsp:sp modelId="{55BCC669-6E4C-451D-BDE6-6D30E8979EB6}">
      <dsp:nvSpPr>
        <dsp:cNvPr id="0" name=""/>
        <dsp:cNvSpPr/>
      </dsp:nvSpPr>
      <dsp:spPr>
        <a:xfrm>
          <a:off x="7354606" y="3210812"/>
          <a:ext cx="1224684" cy="43902"/>
        </a:xfrm>
        <a:custGeom>
          <a:avLst/>
          <a:gdLst/>
          <a:ahLst/>
          <a:cxnLst/>
          <a:rect l="0" t="0" r="0" b="0"/>
          <a:pathLst>
            <a:path>
              <a:moveTo>
                <a:pt x="0" y="21951"/>
              </a:moveTo>
              <a:lnTo>
                <a:pt x="1224684" y="21951"/>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7936331" y="3202146"/>
        <a:ext cx="61234" cy="61234"/>
      </dsp:txXfrm>
    </dsp:sp>
    <dsp:sp modelId="{4D30B638-84B0-4B62-B3B7-F201B7DA588E}">
      <dsp:nvSpPr>
        <dsp:cNvPr id="0" name=""/>
        <dsp:cNvSpPr/>
      </dsp:nvSpPr>
      <dsp:spPr>
        <a:xfrm>
          <a:off x="8579290" y="2467335"/>
          <a:ext cx="3061710" cy="153085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El TDAH muestra un perfil de afectación muy distinto al de la Dislexia o Trastorno específico de Lectoescritura. </a:t>
          </a:r>
        </a:p>
      </dsp:txBody>
      <dsp:txXfrm>
        <a:off x="8624127" y="2512172"/>
        <a:ext cx="2972036" cy="1441181"/>
      </dsp:txXfrm>
    </dsp:sp>
    <dsp:sp modelId="{0085F3BC-2FA8-4028-B941-A186F14A61CF}">
      <dsp:nvSpPr>
        <dsp:cNvPr id="0" name=""/>
        <dsp:cNvSpPr/>
      </dsp:nvSpPr>
      <dsp:spPr>
        <a:xfrm rot="3519437">
          <a:off x="2497920" y="4165214"/>
          <a:ext cx="2349885" cy="43902"/>
        </a:xfrm>
        <a:custGeom>
          <a:avLst/>
          <a:gdLst/>
          <a:ahLst/>
          <a:cxnLst/>
          <a:rect l="0" t="0" r="0" b="0"/>
          <a:pathLst>
            <a:path>
              <a:moveTo>
                <a:pt x="0" y="21951"/>
              </a:moveTo>
              <a:lnTo>
                <a:pt x="2349885" y="2195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S" sz="800" kern="1200"/>
        </a:p>
      </dsp:txBody>
      <dsp:txXfrm>
        <a:off x="3614116" y="4128418"/>
        <a:ext cx="117494" cy="117494"/>
      </dsp:txXfrm>
    </dsp:sp>
    <dsp:sp modelId="{F5EBB5DC-9E61-4AFD-A308-56D924040C21}">
      <dsp:nvSpPr>
        <dsp:cNvPr id="0" name=""/>
        <dsp:cNvSpPr/>
      </dsp:nvSpPr>
      <dsp:spPr>
        <a:xfrm>
          <a:off x="4284017" y="4307400"/>
          <a:ext cx="3061710" cy="176649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b="1" i="0" kern="1200" dirty="0"/>
            <a:t>Conocer el perfil detallado de funcionamiento cognitivo</a:t>
          </a:r>
          <a:endParaRPr lang="es-ES" sz="1800" i="0" kern="1200" dirty="0"/>
        </a:p>
      </dsp:txBody>
      <dsp:txXfrm>
        <a:off x="4335756" y="4359139"/>
        <a:ext cx="2958232" cy="1663021"/>
      </dsp:txXfrm>
    </dsp:sp>
    <dsp:sp modelId="{5EE142F9-FBFF-4622-8D8F-DE6D3C3D6737}">
      <dsp:nvSpPr>
        <dsp:cNvPr id="0" name=""/>
        <dsp:cNvSpPr/>
      </dsp:nvSpPr>
      <dsp:spPr>
        <a:xfrm rot="21584213">
          <a:off x="7345721" y="5165851"/>
          <a:ext cx="1240078" cy="43902"/>
        </a:xfrm>
        <a:custGeom>
          <a:avLst/>
          <a:gdLst/>
          <a:ahLst/>
          <a:cxnLst/>
          <a:rect l="0" t="0" r="0" b="0"/>
          <a:pathLst>
            <a:path>
              <a:moveTo>
                <a:pt x="0" y="21951"/>
              </a:moveTo>
              <a:lnTo>
                <a:pt x="1240078" y="21951"/>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7934758" y="5156801"/>
        <a:ext cx="62003" cy="62003"/>
      </dsp:txXfrm>
    </dsp:sp>
    <dsp:sp modelId="{FF49D569-C072-4CE8-AFA5-AECF3ACF4A35}">
      <dsp:nvSpPr>
        <dsp:cNvPr id="0" name=""/>
        <dsp:cNvSpPr/>
      </dsp:nvSpPr>
      <dsp:spPr>
        <a:xfrm>
          <a:off x="8585792" y="4186608"/>
          <a:ext cx="3061710" cy="199669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Así identificar áreas de debilidad y fortaleza en el niño. Estas últimas se utilizarán para diseñar su reeducación psicopedagógica y permitirán crear estrategias que le ayuden a compensar sus dificultades de aprendizaje escolar</a:t>
          </a:r>
          <a:r>
            <a:rPr lang="es-ES" sz="1400" kern="1200" dirty="0"/>
            <a:t>.</a:t>
          </a:r>
        </a:p>
      </dsp:txBody>
      <dsp:txXfrm>
        <a:off x="8644273" y="4245089"/>
        <a:ext cx="2944748" cy="1879732"/>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96DB59-F7CE-43AD-A6FE-F8EB332E0598}">
      <dsp:nvSpPr>
        <dsp:cNvPr id="0" name=""/>
        <dsp:cNvSpPr/>
      </dsp:nvSpPr>
      <dsp:spPr>
        <a:xfrm>
          <a:off x="0" y="0"/>
          <a:ext cx="10821879" cy="5805922"/>
        </a:xfrm>
        <a:prstGeom prst="roundRect">
          <a:avLst>
            <a:gd name="adj" fmla="val 85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4506041" numCol="1" spcCol="1270" anchor="t" anchorCtr="0">
          <a:noAutofit/>
        </a:bodyPr>
        <a:lstStyle/>
        <a:p>
          <a:pPr marL="0" lvl="0" indent="0" algn="l" defTabSz="1066800">
            <a:lnSpc>
              <a:spcPct val="90000"/>
            </a:lnSpc>
            <a:spcBef>
              <a:spcPct val="0"/>
            </a:spcBef>
            <a:spcAft>
              <a:spcPct val="35000"/>
            </a:spcAft>
            <a:buNone/>
          </a:pPr>
          <a:r>
            <a:rPr lang="es-ES" sz="2400" b="1" kern="1200" dirty="0"/>
            <a:t>Su  Perfil neuropsicológico </a:t>
          </a:r>
          <a:r>
            <a:rPr lang="es-ES" sz="2400" kern="1200" dirty="0"/>
            <a:t>suele presentar alteración en todas aquellas pruebas que valoran </a:t>
          </a:r>
          <a:r>
            <a:rPr lang="es-ES" sz="2400" b="1" kern="1200" dirty="0"/>
            <a:t>funciones ejecutivas </a:t>
          </a:r>
          <a:r>
            <a:rPr lang="es-ES" sz="2400" kern="1200" dirty="0"/>
            <a:t>(Memoria de trabajo, Razonamiento Abstracto, Atención Sostenida, Planificación espacial, etc..).</a:t>
          </a:r>
        </a:p>
      </dsp:txBody>
      <dsp:txXfrm>
        <a:off x="144542" y="144542"/>
        <a:ext cx="10532795" cy="5516838"/>
      </dsp:txXfrm>
    </dsp:sp>
    <dsp:sp modelId="{9DF498A2-EF23-4FA0-9A40-591DF727139C}">
      <dsp:nvSpPr>
        <dsp:cNvPr id="0" name=""/>
        <dsp:cNvSpPr/>
      </dsp:nvSpPr>
      <dsp:spPr>
        <a:xfrm>
          <a:off x="270546" y="1451480"/>
          <a:ext cx="10280785" cy="4064145"/>
        </a:xfrm>
        <a:prstGeom prst="roundRect">
          <a:avLst>
            <a:gd name="adj" fmla="val 105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2580732" numCol="1" spcCol="1270" anchor="t" anchorCtr="0">
          <a:noAutofit/>
        </a:bodyPr>
        <a:lstStyle/>
        <a:p>
          <a:pPr marL="0" lvl="0" indent="0" algn="l" defTabSz="1066800">
            <a:lnSpc>
              <a:spcPct val="90000"/>
            </a:lnSpc>
            <a:spcBef>
              <a:spcPct val="0"/>
            </a:spcBef>
            <a:spcAft>
              <a:spcPct val="35000"/>
            </a:spcAft>
            <a:buNone/>
          </a:pPr>
          <a:r>
            <a:rPr lang="es-ES" sz="2400" b="1" kern="1200" dirty="0"/>
            <a:t>Las Funciones Ejecutivas (FE)</a:t>
          </a:r>
          <a:r>
            <a:rPr lang="es-ES" sz="2400" kern="1200" dirty="0"/>
            <a:t> se relacionan con la capacidad de autocontrol, la resolución de problemas y la capacidad de generar estrategias y marcar objetivos a largo plazo. Los déficits  en estas funciones  repercutirán en la vida académica, emocional y social del niño y suponen un gran riesgo de disfunción en la vida adulta</a:t>
          </a:r>
          <a:r>
            <a:rPr lang="es-ES" sz="2000" kern="1200" dirty="0"/>
            <a:t>.</a:t>
          </a:r>
        </a:p>
      </dsp:txBody>
      <dsp:txXfrm>
        <a:off x="395532" y="1576466"/>
        <a:ext cx="10030813" cy="3814173"/>
      </dsp:txXfrm>
    </dsp:sp>
    <dsp:sp modelId="{6717A67A-B4C4-4489-AC2C-DC9B2B506A9B}">
      <dsp:nvSpPr>
        <dsp:cNvPr id="0" name=""/>
        <dsp:cNvSpPr/>
      </dsp:nvSpPr>
      <dsp:spPr>
        <a:xfrm>
          <a:off x="363198" y="3349575"/>
          <a:ext cx="10095482" cy="2144939"/>
        </a:xfrm>
        <a:prstGeom prst="roundRect">
          <a:avLst>
            <a:gd name="adj" fmla="val 105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310848" numCol="1" spcCol="1270" anchor="t" anchorCtr="0">
          <a:noAutofit/>
        </a:bodyPr>
        <a:lstStyle/>
        <a:p>
          <a:pPr marL="0" lvl="0" indent="0" algn="l" defTabSz="1244600">
            <a:lnSpc>
              <a:spcPct val="90000"/>
            </a:lnSpc>
            <a:spcBef>
              <a:spcPct val="0"/>
            </a:spcBef>
            <a:spcAft>
              <a:spcPct val="35000"/>
            </a:spcAft>
            <a:buNone/>
          </a:pPr>
          <a:r>
            <a:rPr lang="es-ES" sz="2800" b="1" kern="1200" dirty="0"/>
            <a:t>Las FE se dividen en dos tipos</a:t>
          </a:r>
          <a:endParaRPr lang="es-ES" sz="2800" kern="1200" dirty="0"/>
        </a:p>
      </dsp:txBody>
      <dsp:txXfrm>
        <a:off x="429162" y="3415539"/>
        <a:ext cx="9963554" cy="2013011"/>
      </dsp:txXfrm>
    </dsp:sp>
    <dsp:sp modelId="{EA669BCA-7708-48B8-A631-E378E162114E}">
      <dsp:nvSpPr>
        <dsp:cNvPr id="0" name=""/>
        <dsp:cNvSpPr/>
      </dsp:nvSpPr>
      <dsp:spPr>
        <a:xfrm>
          <a:off x="890281" y="4007334"/>
          <a:ext cx="4720447" cy="1410086"/>
        </a:xfrm>
        <a:prstGeom prst="roundRect">
          <a:avLst>
            <a:gd name="adj" fmla="val 105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ES" sz="1400" b="1" i="1" kern="1200" dirty="0">
              <a:latin typeface="Arial" panose="020B0604020202020204" pitchFamily="34" charset="0"/>
              <a:cs typeface="Arial" panose="020B0604020202020204" pitchFamily="34" charset="0"/>
            </a:rPr>
            <a:t>Relacionadas con el AUTOCONTROL</a:t>
          </a:r>
          <a:endParaRPr lang="es-ES" sz="1400" kern="1200" dirty="0"/>
        </a:p>
        <a:p>
          <a:pPr marL="114300" lvl="1" indent="-114300" algn="l" defTabSz="622300">
            <a:lnSpc>
              <a:spcPct val="90000"/>
            </a:lnSpc>
            <a:spcBef>
              <a:spcPct val="0"/>
            </a:spcBef>
            <a:spcAft>
              <a:spcPct val="15000"/>
            </a:spcAft>
            <a:buChar char="•"/>
          </a:pPr>
          <a:r>
            <a:rPr lang="es-ES" sz="1400" kern="1200" dirty="0">
              <a:latin typeface="Arial" panose="020B0604020202020204" pitchFamily="34" charset="0"/>
              <a:cs typeface="Arial" panose="020B0604020202020204" pitchFamily="34" charset="0"/>
            </a:rPr>
            <a:t>Control inhibitorio</a:t>
          </a:r>
        </a:p>
        <a:p>
          <a:pPr marL="114300" lvl="1" indent="-114300" algn="l" defTabSz="622300">
            <a:lnSpc>
              <a:spcPct val="90000"/>
            </a:lnSpc>
            <a:spcBef>
              <a:spcPct val="0"/>
            </a:spcBef>
            <a:spcAft>
              <a:spcPct val="15000"/>
            </a:spcAft>
            <a:buChar char="•"/>
          </a:pPr>
          <a:r>
            <a:rPr lang="es-ES" sz="1400" kern="1200" dirty="0">
              <a:latin typeface="Arial" panose="020B0604020202020204" pitchFamily="34" charset="0"/>
              <a:cs typeface="Arial" panose="020B0604020202020204" pitchFamily="34" charset="0"/>
            </a:rPr>
            <a:t>Flexibilidad</a:t>
          </a:r>
        </a:p>
        <a:p>
          <a:pPr marL="114300" lvl="1" indent="-114300" algn="l" defTabSz="622300">
            <a:lnSpc>
              <a:spcPct val="90000"/>
            </a:lnSpc>
            <a:spcBef>
              <a:spcPct val="0"/>
            </a:spcBef>
            <a:spcAft>
              <a:spcPct val="15000"/>
            </a:spcAft>
            <a:buChar char="•"/>
          </a:pPr>
          <a:r>
            <a:rPr lang="es-ES" sz="1400" kern="1200" dirty="0">
              <a:latin typeface="Arial" panose="020B0604020202020204" pitchFamily="34" charset="0"/>
              <a:cs typeface="Arial" panose="020B0604020202020204" pitchFamily="34" charset="0"/>
            </a:rPr>
            <a:t>Control Emocional</a:t>
          </a:r>
        </a:p>
      </dsp:txBody>
      <dsp:txXfrm>
        <a:off x="933646" y="4050699"/>
        <a:ext cx="4633717" cy="1323356"/>
      </dsp:txXfrm>
    </dsp:sp>
    <dsp:sp modelId="{F30DE1AB-6F2F-4B42-9BD7-9D8857AC40DE}">
      <dsp:nvSpPr>
        <dsp:cNvPr id="0" name=""/>
        <dsp:cNvSpPr/>
      </dsp:nvSpPr>
      <dsp:spPr>
        <a:xfrm>
          <a:off x="5704467" y="3958974"/>
          <a:ext cx="4450273" cy="1448785"/>
        </a:xfrm>
        <a:prstGeom prst="roundRect">
          <a:avLst>
            <a:gd name="adj" fmla="val 105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ES" sz="1400" b="1" i="1" kern="1200" dirty="0">
              <a:solidFill>
                <a:schemeClr val="tx1"/>
              </a:solidFill>
              <a:latin typeface="Arial" panose="020B0604020202020204" pitchFamily="34" charset="0"/>
              <a:cs typeface="Arial" panose="020B0604020202020204" pitchFamily="34" charset="0"/>
            </a:rPr>
            <a:t>Relacionadas con la METACOGNICION</a:t>
          </a:r>
          <a:endParaRPr lang="es-ES" sz="1400" kern="1200" dirty="0">
            <a:solidFill>
              <a:schemeClr val="tx1"/>
            </a:solidFill>
          </a:endParaRPr>
        </a:p>
        <a:p>
          <a:pPr marL="114300" lvl="1" indent="-114300" algn="l" defTabSz="622300">
            <a:lnSpc>
              <a:spcPct val="90000"/>
            </a:lnSpc>
            <a:spcBef>
              <a:spcPct val="0"/>
            </a:spcBef>
            <a:spcAft>
              <a:spcPct val="15000"/>
            </a:spcAft>
            <a:buChar char="•"/>
          </a:pPr>
          <a:r>
            <a:rPr lang="es-ES" sz="1400" kern="1200" dirty="0">
              <a:latin typeface="Arial" panose="020B0604020202020204" pitchFamily="34" charset="0"/>
              <a:cs typeface="Arial" panose="020B0604020202020204" pitchFamily="34" charset="0"/>
            </a:rPr>
            <a:t>Memoria de Trabajo</a:t>
          </a:r>
        </a:p>
        <a:p>
          <a:pPr marL="114300" lvl="1" indent="-114300" algn="l" defTabSz="622300">
            <a:lnSpc>
              <a:spcPct val="90000"/>
            </a:lnSpc>
            <a:spcBef>
              <a:spcPct val="0"/>
            </a:spcBef>
            <a:spcAft>
              <a:spcPct val="15000"/>
            </a:spcAft>
            <a:buChar char="•"/>
          </a:pPr>
          <a:r>
            <a:rPr lang="es-ES" sz="1400" kern="1200" dirty="0">
              <a:latin typeface="Arial" panose="020B0604020202020204" pitchFamily="34" charset="0"/>
              <a:cs typeface="Arial" panose="020B0604020202020204" pitchFamily="34" charset="0"/>
            </a:rPr>
            <a:t>Resolución de Problemas </a:t>
          </a:r>
        </a:p>
        <a:p>
          <a:pPr marL="114300" lvl="1" indent="-114300" algn="l" defTabSz="622300">
            <a:lnSpc>
              <a:spcPct val="90000"/>
            </a:lnSpc>
            <a:spcBef>
              <a:spcPct val="0"/>
            </a:spcBef>
            <a:spcAft>
              <a:spcPct val="15000"/>
            </a:spcAft>
            <a:buChar char="•"/>
          </a:pPr>
          <a:r>
            <a:rPr lang="es-ES" sz="1400" kern="1200" dirty="0">
              <a:latin typeface="Arial" panose="020B0604020202020204" pitchFamily="34" charset="0"/>
              <a:cs typeface="Arial" panose="020B0604020202020204" pitchFamily="34" charset="0"/>
            </a:rPr>
            <a:t>Revisión /Monitorización/ Autoconciencia</a:t>
          </a:r>
          <a:endParaRPr lang="es-ES" sz="1400" kern="1200" dirty="0"/>
        </a:p>
        <a:p>
          <a:pPr marL="57150" lvl="1" indent="-57150" algn="l" defTabSz="488950">
            <a:lnSpc>
              <a:spcPct val="90000"/>
            </a:lnSpc>
            <a:spcBef>
              <a:spcPct val="0"/>
            </a:spcBef>
            <a:spcAft>
              <a:spcPct val="15000"/>
            </a:spcAft>
            <a:buChar char="•"/>
          </a:pPr>
          <a:endParaRPr lang="es-ES" sz="1100" kern="1200" dirty="0">
            <a:latin typeface="Arial" panose="020B0604020202020204" pitchFamily="34" charset="0"/>
            <a:cs typeface="Arial" panose="020B0604020202020204" pitchFamily="34" charset="0"/>
          </a:endParaRPr>
        </a:p>
      </dsp:txBody>
      <dsp:txXfrm>
        <a:off x="5749022" y="4003529"/>
        <a:ext cx="4361163" cy="1359675"/>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7E1EB2-40A4-4F0F-B747-57C0559D2CA6}">
      <dsp:nvSpPr>
        <dsp:cNvPr id="0" name=""/>
        <dsp:cNvSpPr/>
      </dsp:nvSpPr>
      <dsp:spPr>
        <a:xfrm>
          <a:off x="0" y="0"/>
          <a:ext cx="9863968" cy="5745056"/>
        </a:xfrm>
        <a:prstGeom prst="roundRect">
          <a:avLst>
            <a:gd name="adj" fmla="val 85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3546774" numCol="1" spcCol="1270" anchor="t" anchorCtr="0">
          <a:noAutofit/>
        </a:bodyPr>
        <a:lstStyle/>
        <a:p>
          <a:pPr marL="0" lvl="0" indent="0" algn="l" defTabSz="1244600">
            <a:lnSpc>
              <a:spcPct val="90000"/>
            </a:lnSpc>
            <a:spcBef>
              <a:spcPct val="0"/>
            </a:spcBef>
            <a:spcAft>
              <a:spcPct val="35000"/>
            </a:spcAft>
            <a:buNone/>
          </a:pPr>
          <a:r>
            <a:rPr lang="es-ES" sz="2800" kern="1200" dirty="0"/>
            <a:t>La atención y la memoria están interrelacionadas; para recordar, primero se debe atender. Con frecuencia la memoria a largo plazo está intacta en los niños con TDAH pero en cambio hay un </a:t>
          </a:r>
          <a:r>
            <a:rPr lang="es-ES" sz="2800" b="1" kern="1200" dirty="0"/>
            <a:t>deterioro en su memoria de trabajo (MT) </a:t>
          </a:r>
          <a:r>
            <a:rPr lang="es-ES" sz="2800" kern="1200" dirty="0"/>
            <a:t>a más corto plazo;  sobre todo la Memoria de Trabajo  </a:t>
          </a:r>
          <a:r>
            <a:rPr lang="es-ES" sz="2800" b="1" kern="1200" dirty="0"/>
            <a:t>verbal. </a:t>
          </a:r>
          <a:endParaRPr lang="es-ES" sz="2800" kern="1200" dirty="0"/>
        </a:p>
      </dsp:txBody>
      <dsp:txXfrm>
        <a:off x="143027" y="143027"/>
        <a:ext cx="9577914" cy="5459002"/>
      </dsp:txXfrm>
    </dsp:sp>
    <dsp:sp modelId="{BA40E475-1910-4BD6-8D95-DBC24E85CE80}">
      <dsp:nvSpPr>
        <dsp:cNvPr id="0" name=""/>
        <dsp:cNvSpPr/>
      </dsp:nvSpPr>
      <dsp:spPr>
        <a:xfrm>
          <a:off x="360934" y="2996308"/>
          <a:ext cx="3088510" cy="2585275"/>
        </a:xfrm>
        <a:prstGeom prst="roundRect">
          <a:avLst>
            <a:gd name="adj" fmla="val 105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i="1" kern="1200" dirty="0"/>
            <a:t>La MT permitirá retener la información recibida </a:t>
          </a:r>
          <a:r>
            <a:rPr lang="es-ES" sz="2000" kern="1200" dirty="0"/>
            <a:t>y es fundamental para cualquier actividad cognitiva.</a:t>
          </a:r>
        </a:p>
      </dsp:txBody>
      <dsp:txXfrm>
        <a:off x="440440" y="3075814"/>
        <a:ext cx="2929498" cy="2426263"/>
      </dsp:txXfrm>
    </dsp:sp>
    <dsp:sp modelId="{8C64A161-6840-48AE-8ABA-1D1AB27BE501}">
      <dsp:nvSpPr>
        <dsp:cNvPr id="0" name=""/>
        <dsp:cNvSpPr/>
      </dsp:nvSpPr>
      <dsp:spPr>
        <a:xfrm>
          <a:off x="3518996" y="3039443"/>
          <a:ext cx="3088510" cy="2542126"/>
        </a:xfrm>
        <a:prstGeom prst="roundRect">
          <a:avLst>
            <a:gd name="adj" fmla="val 105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i="1" kern="1200" dirty="0"/>
            <a:t>La MT es imprescindible para el razonamiento</a:t>
          </a:r>
          <a:r>
            <a:rPr lang="es-ES" sz="2000" kern="1200" dirty="0"/>
            <a:t>, la reflexión, la comprensión de las demandas del entorno, etc..</a:t>
          </a:r>
        </a:p>
      </dsp:txBody>
      <dsp:txXfrm>
        <a:off x="3597175" y="3117622"/>
        <a:ext cx="2932152" cy="2385768"/>
      </dsp:txXfrm>
    </dsp:sp>
    <dsp:sp modelId="{CFF83F11-AF62-4D04-BB1A-53C357C266DD}">
      <dsp:nvSpPr>
        <dsp:cNvPr id="0" name=""/>
        <dsp:cNvSpPr/>
      </dsp:nvSpPr>
      <dsp:spPr>
        <a:xfrm>
          <a:off x="6666681" y="2996308"/>
          <a:ext cx="3088510" cy="2585275"/>
        </a:xfrm>
        <a:prstGeom prst="roundRect">
          <a:avLst>
            <a:gd name="adj" fmla="val 105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i="1" kern="1200" dirty="0"/>
            <a:t>La alteración en la MT en la etapa escolar se manifiesta</a:t>
          </a:r>
          <a:r>
            <a:rPr lang="es-ES" sz="1600" kern="1200" dirty="0"/>
            <a:t> por una baja comprensión lectora, dificultad en los problemas matemáticos y en las redacciones así como cualquier demanda que contenga varias órdenes para seguir de manera secuencial. </a:t>
          </a:r>
        </a:p>
      </dsp:txBody>
      <dsp:txXfrm>
        <a:off x="6746187" y="3075814"/>
        <a:ext cx="2929498" cy="2426263"/>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98ADD-D6FF-4522-ACCE-74FBA502B147}">
      <dsp:nvSpPr>
        <dsp:cNvPr id="0" name=""/>
        <dsp:cNvSpPr/>
      </dsp:nvSpPr>
      <dsp:spPr>
        <a:xfrm>
          <a:off x="0" y="1964"/>
          <a:ext cx="9871664" cy="103239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dirty="0"/>
            <a:t>Ninguna escala o cuestionario sirve, por sí misma, para hacer un diagnóstico de TDAH.</a:t>
          </a:r>
        </a:p>
      </dsp:txBody>
      <dsp:txXfrm>
        <a:off x="50397" y="52361"/>
        <a:ext cx="9770870" cy="931597"/>
      </dsp:txXfrm>
    </dsp:sp>
    <dsp:sp modelId="{E3FBC865-71A9-43AE-8350-B8CAFA365326}">
      <dsp:nvSpPr>
        <dsp:cNvPr id="0" name=""/>
        <dsp:cNvSpPr/>
      </dsp:nvSpPr>
      <dsp:spPr>
        <a:xfrm>
          <a:off x="0" y="1047757"/>
          <a:ext cx="9871664" cy="1032391"/>
        </a:xfrm>
        <a:prstGeom prst="roundRect">
          <a:avLst/>
        </a:prstGeom>
        <a:solidFill>
          <a:schemeClr val="accent5">
            <a:hueOff val="-3504825"/>
            <a:satOff val="5153"/>
            <a:lumOff val="4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dirty="0"/>
            <a:t>Buen complemento a la entrevista clínica como </a:t>
          </a:r>
          <a:r>
            <a:rPr lang="es-ES" sz="2400" b="1" kern="1200" dirty="0"/>
            <a:t>apoyo diagnóstico</a:t>
          </a:r>
          <a:r>
            <a:rPr lang="es-ES" sz="2000" kern="1200" dirty="0"/>
            <a:t>. </a:t>
          </a:r>
        </a:p>
      </dsp:txBody>
      <dsp:txXfrm>
        <a:off x="50397" y="1098154"/>
        <a:ext cx="9770870" cy="931597"/>
      </dsp:txXfrm>
    </dsp:sp>
    <dsp:sp modelId="{CFF69493-D4B2-4651-82EF-0EAF5FB59C6A}">
      <dsp:nvSpPr>
        <dsp:cNvPr id="0" name=""/>
        <dsp:cNvSpPr/>
      </dsp:nvSpPr>
      <dsp:spPr>
        <a:xfrm>
          <a:off x="0" y="2093550"/>
          <a:ext cx="9871664" cy="1032391"/>
        </a:xfrm>
        <a:prstGeom prst="roundRect">
          <a:avLst/>
        </a:prstGeom>
        <a:solidFill>
          <a:schemeClr val="accent5">
            <a:hueOff val="-7009649"/>
            <a:satOff val="10306"/>
            <a:lumOff val="8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dirty="0"/>
            <a:t>Permiten </a:t>
          </a:r>
          <a:r>
            <a:rPr lang="es-ES" sz="2400" b="1" kern="1200" dirty="0"/>
            <a:t>obtener información estructurada  </a:t>
          </a:r>
          <a:r>
            <a:rPr lang="es-ES" sz="2400" kern="1200" dirty="0"/>
            <a:t>y de </a:t>
          </a:r>
          <a:r>
            <a:rPr lang="es-ES" sz="2400" b="1" kern="1200" dirty="0"/>
            <a:t>entornos diferentes </a:t>
          </a:r>
          <a:r>
            <a:rPr lang="es-ES" sz="2400" kern="1200" dirty="0"/>
            <a:t>al que estamos evaluando que servirá para orientar el diagnóstico.</a:t>
          </a:r>
        </a:p>
      </dsp:txBody>
      <dsp:txXfrm>
        <a:off x="50397" y="2143947"/>
        <a:ext cx="9770870" cy="931597"/>
      </dsp:txXfrm>
    </dsp:sp>
    <dsp:sp modelId="{D1EF5EC6-834C-405E-B064-8CB21D84E096}">
      <dsp:nvSpPr>
        <dsp:cNvPr id="0" name=""/>
        <dsp:cNvSpPr/>
      </dsp:nvSpPr>
      <dsp:spPr>
        <a:xfrm>
          <a:off x="0" y="3139343"/>
          <a:ext cx="9871664" cy="1032391"/>
        </a:xfrm>
        <a:prstGeom prst="roundRect">
          <a:avLst/>
        </a:prstGeom>
        <a:solidFill>
          <a:schemeClr val="accent5">
            <a:hueOff val="-10514474"/>
            <a:satOff val="15460"/>
            <a:lumOff val="132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kern="1200" dirty="0"/>
            <a:t>Útiles como </a:t>
          </a:r>
          <a:r>
            <a:rPr lang="es-ES" sz="2000" b="1" kern="1200" dirty="0"/>
            <a:t>instrumentos de screening o cribado </a:t>
          </a:r>
          <a:r>
            <a:rPr lang="es-ES" sz="2000" kern="1200" dirty="0"/>
            <a:t>( en las consultas de pediatría o en las aulas escolares) para identificar niños de riesgo susceptibles de una evaluación clínica más detallada con vistas a confirmar esas sospechas iniciales.</a:t>
          </a:r>
        </a:p>
      </dsp:txBody>
      <dsp:txXfrm>
        <a:off x="50397" y="3189740"/>
        <a:ext cx="9770870" cy="931597"/>
      </dsp:txXfrm>
    </dsp:sp>
    <dsp:sp modelId="{328EB700-7360-45B1-A0D5-3FD15D9340EF}">
      <dsp:nvSpPr>
        <dsp:cNvPr id="0" name=""/>
        <dsp:cNvSpPr/>
      </dsp:nvSpPr>
      <dsp:spPr>
        <a:xfrm>
          <a:off x="0" y="4185136"/>
          <a:ext cx="9871664" cy="1032391"/>
        </a:xfrm>
        <a:prstGeom prst="roundRect">
          <a:avLst/>
        </a:prstGeom>
        <a:solidFill>
          <a:schemeClr val="accent5">
            <a:hueOff val="-14019298"/>
            <a:satOff val="20613"/>
            <a:lumOff val="17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dirty="0"/>
            <a:t>Útiles para </a:t>
          </a:r>
          <a:r>
            <a:rPr lang="es-ES" sz="2400" b="1" kern="1200" dirty="0"/>
            <a:t>controlar el seguimiento de síntomas y la eficacia del tratamiento.</a:t>
          </a:r>
          <a:endParaRPr lang="es-ES" sz="2400" kern="1200" dirty="0"/>
        </a:p>
      </dsp:txBody>
      <dsp:txXfrm>
        <a:off x="50397" y="4235533"/>
        <a:ext cx="9770870" cy="931597"/>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187C92-B9B6-4D78-A869-4D24EF3A3C65}">
      <dsp:nvSpPr>
        <dsp:cNvPr id="0" name=""/>
        <dsp:cNvSpPr/>
      </dsp:nvSpPr>
      <dsp:spPr>
        <a:xfrm>
          <a:off x="0" y="8940"/>
          <a:ext cx="8568952" cy="149877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dirty="0"/>
            <a:t>Los síntomas de TDAH </a:t>
          </a:r>
          <a:r>
            <a:rPr lang="es-ES" sz="2100" b="1" kern="1200" dirty="0"/>
            <a:t>pueden resultar secundarios a otras condiciones y </a:t>
          </a:r>
          <a:r>
            <a:rPr lang="es-ES" sz="2100" b="1" kern="1200" dirty="0" err="1"/>
            <a:t>trastornos</a:t>
          </a:r>
          <a:r>
            <a:rPr lang="es-ES" sz="2100" kern="1200" dirty="0" err="1"/>
            <a:t>.Existen</a:t>
          </a:r>
          <a:r>
            <a:rPr lang="es-ES" sz="2100" kern="1200" dirty="0"/>
            <a:t> diferentes afecciones ( ya sean cerebrales o sistémicas) que producen alteraciones comportamentales que recuerdan a los síntomas. de TDAH.</a:t>
          </a:r>
        </a:p>
      </dsp:txBody>
      <dsp:txXfrm>
        <a:off x="73164" y="82104"/>
        <a:ext cx="8422624" cy="1352442"/>
      </dsp:txXfrm>
    </dsp:sp>
    <dsp:sp modelId="{2D059806-7648-4665-8F85-60FD230B7DC3}">
      <dsp:nvSpPr>
        <dsp:cNvPr id="0" name=""/>
        <dsp:cNvSpPr/>
      </dsp:nvSpPr>
      <dsp:spPr>
        <a:xfrm>
          <a:off x="0" y="1507710"/>
          <a:ext cx="8568952" cy="825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2064"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s-ES" sz="1600" b="1" kern="1200" dirty="0"/>
            <a:t>Enfermedades o Problemas Médicos</a:t>
          </a:r>
          <a:endParaRPr lang="es-ES" sz="1600" kern="1200" dirty="0"/>
        </a:p>
        <a:p>
          <a:pPr marL="171450" lvl="1" indent="-171450" algn="l" defTabSz="711200">
            <a:lnSpc>
              <a:spcPct val="90000"/>
            </a:lnSpc>
            <a:spcBef>
              <a:spcPct val="0"/>
            </a:spcBef>
            <a:spcAft>
              <a:spcPct val="20000"/>
            </a:spcAft>
            <a:buChar char="•"/>
          </a:pPr>
          <a:r>
            <a:rPr lang="es-ES" sz="1600" b="1" kern="1200" dirty="0"/>
            <a:t>Enfermedades o Problemas Psiquiátricos</a:t>
          </a:r>
          <a:endParaRPr lang="es-ES" sz="1600" kern="1200" dirty="0"/>
        </a:p>
        <a:p>
          <a:pPr marL="171450" lvl="1" indent="-171450" algn="l" defTabSz="711200">
            <a:lnSpc>
              <a:spcPct val="90000"/>
            </a:lnSpc>
            <a:spcBef>
              <a:spcPct val="0"/>
            </a:spcBef>
            <a:spcAft>
              <a:spcPct val="20000"/>
            </a:spcAft>
            <a:buChar char="•"/>
          </a:pPr>
          <a:r>
            <a:rPr lang="es-ES" sz="1600" b="1" kern="1200" dirty="0"/>
            <a:t>Factores Ambientales y otras condiciones </a:t>
          </a:r>
          <a:endParaRPr lang="es-ES" sz="1600" kern="1200" dirty="0"/>
        </a:p>
      </dsp:txBody>
      <dsp:txXfrm>
        <a:off x="0" y="1507710"/>
        <a:ext cx="8568952" cy="825930"/>
      </dsp:txXfrm>
    </dsp:sp>
    <dsp:sp modelId="{E1950694-BF17-4F32-A5A4-EDE70D134435}">
      <dsp:nvSpPr>
        <dsp:cNvPr id="0" name=""/>
        <dsp:cNvSpPr/>
      </dsp:nvSpPr>
      <dsp:spPr>
        <a:xfrm>
          <a:off x="0" y="2333640"/>
          <a:ext cx="8568952" cy="1498770"/>
        </a:xfrm>
        <a:prstGeom prst="roundRect">
          <a:avLst/>
        </a:prstGeom>
        <a:solidFill>
          <a:schemeClr val="accent2">
            <a:hueOff val="-4533602"/>
            <a:satOff val="2618"/>
            <a:lumOff val="-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dirty="0"/>
            <a:t>El uso de pruebas complementarias estará indicado para aquellos casos donde la historia clínica del paciente sugiera la necesidad de descartar otras entidades clínicas y problemas médicos que puedan acompañarse también de síntomas de inatención, hiperactividad e impulsividad.</a:t>
          </a:r>
        </a:p>
      </dsp:txBody>
      <dsp:txXfrm>
        <a:off x="73164" y="2406804"/>
        <a:ext cx="8422624" cy="1352442"/>
      </dsp:txXfrm>
    </dsp:sp>
    <dsp:sp modelId="{7AE8A78A-E2B3-4871-8A09-A3187205A238}">
      <dsp:nvSpPr>
        <dsp:cNvPr id="0" name=""/>
        <dsp:cNvSpPr/>
      </dsp:nvSpPr>
      <dsp:spPr>
        <a:xfrm>
          <a:off x="0" y="3892890"/>
          <a:ext cx="8568952" cy="1498770"/>
        </a:xfrm>
        <a:prstGeom prst="roundRect">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dirty="0"/>
            <a:t>Los síntomas de TDAH también pueden concurrir temporalmente con otros trastornos (comorbilidad), lo que complica mucho más su diagnóstico.</a:t>
          </a:r>
        </a:p>
      </dsp:txBody>
      <dsp:txXfrm>
        <a:off x="73164" y="3966054"/>
        <a:ext cx="8422624" cy="1352442"/>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FD9356-3CD6-4F24-8093-F157AA38CF45}">
      <dsp:nvSpPr>
        <dsp:cNvPr id="0" name=""/>
        <dsp:cNvSpPr/>
      </dsp:nvSpPr>
      <dsp:spPr>
        <a:xfrm>
          <a:off x="528198" y="1942"/>
          <a:ext cx="4295458" cy="257727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dirty="0"/>
            <a:t>Presentación en un mismo individuo de dos o más enfermedades o trastornos distintos. El TDAH se asocia frecuentemente con otros trastornos psiquiátricos.</a:t>
          </a:r>
        </a:p>
      </dsp:txBody>
      <dsp:txXfrm>
        <a:off x="528198" y="1942"/>
        <a:ext cx="4295458" cy="2577275"/>
      </dsp:txXfrm>
    </dsp:sp>
    <dsp:sp modelId="{658961DA-E1E0-42C9-BD16-723BA41D009C}">
      <dsp:nvSpPr>
        <dsp:cNvPr id="0" name=""/>
        <dsp:cNvSpPr/>
      </dsp:nvSpPr>
      <dsp:spPr>
        <a:xfrm>
          <a:off x="5253203" y="1942"/>
          <a:ext cx="4295458" cy="2577275"/>
        </a:xfrm>
        <a:prstGeom prst="rect">
          <a:avLst/>
        </a:prstGeom>
        <a:solidFill>
          <a:schemeClr val="accent2">
            <a:hueOff val="-4533602"/>
            <a:satOff val="2618"/>
            <a:lumOff val="-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ES" sz="1900" kern="1200"/>
            <a:t>Se admite que el TDAH </a:t>
          </a:r>
          <a:r>
            <a:rPr lang="ja-JP" sz="1900" kern="1200"/>
            <a:t>“</a:t>
          </a:r>
          <a:r>
            <a:rPr lang="es-ES" sz="1900" kern="1200"/>
            <a:t>puro</a:t>
          </a:r>
          <a:r>
            <a:rPr lang="ja-JP" sz="1900" kern="1200"/>
            <a:t>”</a:t>
          </a:r>
          <a:r>
            <a:rPr lang="es-ES" sz="1900" kern="1200"/>
            <a:t> es algo muy infrecuente. Se calcula que la comorbilidad puede estar presente entre un </a:t>
          </a:r>
          <a:r>
            <a:rPr lang="es-ES" sz="1900" b="1" kern="1200"/>
            <a:t>50% – 80% </a:t>
          </a:r>
          <a:r>
            <a:rPr lang="es-ES" sz="1900" kern="1200"/>
            <a:t>de los casos (Kadesco) y en ocasiones esa comorbilidad es múltiple.</a:t>
          </a:r>
        </a:p>
        <a:p>
          <a:pPr marL="114300" lvl="1" indent="-114300" algn="l" defTabSz="666750">
            <a:lnSpc>
              <a:spcPct val="90000"/>
            </a:lnSpc>
            <a:spcBef>
              <a:spcPct val="0"/>
            </a:spcBef>
            <a:spcAft>
              <a:spcPct val="15000"/>
            </a:spcAft>
            <a:buChar char="•"/>
          </a:pPr>
          <a:r>
            <a:rPr lang="es-ES" sz="1500" kern="1200"/>
            <a:t>En adolescencia/ edad adulta entre un 25-50% presentan uso abusivo o dependencia de sustancias tóxicas.</a:t>
          </a:r>
        </a:p>
      </dsp:txBody>
      <dsp:txXfrm>
        <a:off x="5253203" y="1942"/>
        <a:ext cx="4295458" cy="2577275"/>
      </dsp:txXfrm>
    </dsp:sp>
    <dsp:sp modelId="{5CD270DC-316B-4787-9870-83D54DCE2B45}">
      <dsp:nvSpPr>
        <dsp:cNvPr id="0" name=""/>
        <dsp:cNvSpPr/>
      </dsp:nvSpPr>
      <dsp:spPr>
        <a:xfrm>
          <a:off x="2890701" y="3008763"/>
          <a:ext cx="4295458" cy="2577275"/>
        </a:xfrm>
        <a:prstGeom prst="rect">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a:t>La comorbilidad condiciona la presentación clínica, suele complicar el diagnóstico, empeorar la evolución, pronóstico y </a:t>
          </a:r>
          <a:r>
            <a:rPr lang="es-ES" sz="1900" b="1" kern="1200"/>
            <a:t>la respuesta al tratamiento.</a:t>
          </a:r>
          <a:endParaRPr lang="es-ES" sz="1900" kern="1200"/>
        </a:p>
      </dsp:txBody>
      <dsp:txXfrm>
        <a:off x="2890701" y="3008763"/>
        <a:ext cx="4295458" cy="2577275"/>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E70C7-6274-4408-8365-D00C280A2A49}">
      <dsp:nvSpPr>
        <dsp:cNvPr id="0" name=""/>
        <dsp:cNvSpPr/>
      </dsp:nvSpPr>
      <dsp:spPr>
        <a:xfrm rot="5400000">
          <a:off x="3628638" y="-21388"/>
          <a:ext cx="4326867" cy="5451361"/>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s-ES" sz="2500" b="0" kern="1200" dirty="0"/>
            <a:t>Presentación y/o subtipo combinado.</a:t>
          </a:r>
        </a:p>
        <a:p>
          <a:pPr marL="228600" lvl="1" indent="-228600" algn="l" defTabSz="1111250">
            <a:lnSpc>
              <a:spcPct val="90000"/>
            </a:lnSpc>
            <a:spcBef>
              <a:spcPct val="0"/>
            </a:spcBef>
            <a:spcAft>
              <a:spcPct val="15000"/>
            </a:spcAft>
            <a:buChar char="•"/>
          </a:pPr>
          <a:r>
            <a:rPr lang="es-ES" sz="2500" b="0" kern="1200" dirty="0"/>
            <a:t>Inicio precoz.</a:t>
          </a:r>
        </a:p>
        <a:p>
          <a:pPr marL="228600" lvl="1" indent="-228600" algn="l" defTabSz="1111250">
            <a:lnSpc>
              <a:spcPct val="90000"/>
            </a:lnSpc>
            <a:spcBef>
              <a:spcPct val="0"/>
            </a:spcBef>
            <a:spcAft>
              <a:spcPct val="15000"/>
            </a:spcAft>
            <a:buChar char="•"/>
          </a:pPr>
          <a:r>
            <a:rPr lang="es-ES" sz="2500" b="0" kern="1200" dirty="0"/>
            <a:t>Grado severo.</a:t>
          </a:r>
        </a:p>
        <a:p>
          <a:pPr marL="228600" lvl="1" indent="-228600" algn="l" defTabSz="1111250">
            <a:lnSpc>
              <a:spcPct val="90000"/>
            </a:lnSpc>
            <a:spcBef>
              <a:spcPct val="0"/>
            </a:spcBef>
            <a:spcAft>
              <a:spcPct val="15000"/>
            </a:spcAft>
            <a:buChar char="•"/>
          </a:pPr>
          <a:r>
            <a:rPr lang="es-ES" sz="2500" b="0" kern="1200" dirty="0"/>
            <a:t>Larga evolución.</a:t>
          </a:r>
        </a:p>
        <a:p>
          <a:pPr marL="228600" lvl="1" indent="-228600" algn="l" defTabSz="1111250">
            <a:lnSpc>
              <a:spcPct val="90000"/>
            </a:lnSpc>
            <a:spcBef>
              <a:spcPct val="0"/>
            </a:spcBef>
            <a:spcAft>
              <a:spcPct val="15000"/>
            </a:spcAft>
            <a:buChar char="•"/>
          </a:pPr>
          <a:r>
            <a:rPr lang="es-ES" sz="2500" b="0" kern="1200" dirty="0"/>
            <a:t>Que cursa con agresividad</a:t>
          </a:r>
        </a:p>
        <a:p>
          <a:pPr marL="228600" lvl="1" indent="-228600" algn="l" defTabSz="1111250">
            <a:lnSpc>
              <a:spcPct val="90000"/>
            </a:lnSpc>
            <a:spcBef>
              <a:spcPct val="0"/>
            </a:spcBef>
            <a:spcAft>
              <a:spcPct val="15000"/>
            </a:spcAft>
            <a:buChar char="•"/>
          </a:pPr>
          <a:r>
            <a:rPr lang="es-ES" sz="2500" b="0" kern="1200" dirty="0"/>
            <a:t>Tratamiento tardío.</a:t>
          </a:r>
        </a:p>
        <a:p>
          <a:pPr marL="457200" lvl="2" indent="-228600" algn="l" defTabSz="1111250">
            <a:lnSpc>
              <a:spcPct val="90000"/>
            </a:lnSpc>
            <a:spcBef>
              <a:spcPct val="0"/>
            </a:spcBef>
            <a:spcAft>
              <a:spcPct val="15000"/>
            </a:spcAft>
            <a:buChar char="•"/>
          </a:pPr>
          <a:r>
            <a:rPr lang="es-ES" sz="2500" b="1" kern="1200" dirty="0">
              <a:latin typeface="Arial" panose="020B0604020202020204" pitchFamily="34" charset="0"/>
              <a:cs typeface="Arial" panose="020B0604020202020204" pitchFamily="34" charset="0"/>
            </a:rPr>
            <a:t>cuanto más tarde empiece a tratarse el TDAH, mayor es el riesgo de comorbilidad.</a:t>
          </a:r>
          <a:endParaRPr lang="es-ES" sz="2500" b="1" kern="1200" dirty="0"/>
        </a:p>
      </dsp:txBody>
      <dsp:txXfrm rot="-5400000">
        <a:off x="3066391" y="752079"/>
        <a:ext cx="5240141" cy="3904427"/>
      </dsp:txXfrm>
    </dsp:sp>
    <dsp:sp modelId="{AC93BB47-716E-4328-8CEF-045C6E410026}">
      <dsp:nvSpPr>
        <dsp:cNvPr id="0" name=""/>
        <dsp:cNvSpPr/>
      </dsp:nvSpPr>
      <dsp:spPr>
        <a:xfrm>
          <a:off x="0" y="0"/>
          <a:ext cx="3066391" cy="540858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s-ES" sz="2600" b="1" kern="1200" dirty="0"/>
            <a:t>FACTORES RELACIONADOS  CON LAS </a:t>
          </a:r>
          <a:r>
            <a:rPr lang="es-ES" sz="2600" b="1" kern="1200" dirty="0">
              <a:solidFill>
                <a:schemeClr val="bg1"/>
              </a:solidFill>
            </a:rPr>
            <a:t>CARACTERÍSTICAS DEL  TDAH</a:t>
          </a:r>
          <a:r>
            <a:rPr lang="es-ES" sz="2600" kern="1200" dirty="0">
              <a:solidFill>
                <a:schemeClr val="bg1"/>
              </a:solidFill>
            </a:rPr>
            <a:t> QUE FAVORECEN O</a:t>
          </a:r>
          <a:r>
            <a:rPr lang="es-ES" sz="2600" kern="1200" dirty="0"/>
            <a:t> </a:t>
          </a:r>
          <a:r>
            <a:rPr lang="es-ES" sz="2600" b="1" kern="1200" dirty="0"/>
            <a:t>AUMENTAN LA FRECUENCIA </a:t>
          </a:r>
          <a:r>
            <a:rPr lang="es-ES" sz="2600" kern="1200" dirty="0"/>
            <a:t>DE COMORBILIDAD</a:t>
          </a:r>
          <a:r>
            <a:rPr lang="es-ES" sz="2600" b="1" kern="1200" dirty="0"/>
            <a:t> CON OTROS TRASTORNOS PSIQUIÁTRICOS</a:t>
          </a:r>
          <a:endParaRPr lang="es-ES" sz="2600" kern="1200" dirty="0"/>
        </a:p>
      </dsp:txBody>
      <dsp:txXfrm>
        <a:off x="149689" y="149689"/>
        <a:ext cx="2767013" cy="5109206"/>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CD4DF3-E452-491C-8E0D-05302107CBD2}">
      <dsp:nvSpPr>
        <dsp:cNvPr id="0" name=""/>
        <dsp:cNvSpPr/>
      </dsp:nvSpPr>
      <dsp:spPr>
        <a:xfrm rot="5400000">
          <a:off x="4104112" y="-301066"/>
          <a:ext cx="4183360" cy="5831333"/>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s-ES" sz="2500" b="1" kern="1200" dirty="0"/>
            <a:t>Varones</a:t>
          </a:r>
          <a:endParaRPr lang="es-ES" sz="2500" kern="1200" dirty="0"/>
        </a:p>
        <a:p>
          <a:pPr marL="228600" lvl="1" indent="-228600" algn="l" defTabSz="1111250">
            <a:lnSpc>
              <a:spcPct val="90000"/>
            </a:lnSpc>
            <a:spcBef>
              <a:spcPct val="0"/>
            </a:spcBef>
            <a:spcAft>
              <a:spcPct val="15000"/>
            </a:spcAft>
            <a:buChar char="•"/>
          </a:pPr>
          <a:r>
            <a:rPr lang="es-ES" sz="2500" b="1" kern="1200" dirty="0"/>
            <a:t>Adolescencia </a:t>
          </a:r>
          <a:r>
            <a:rPr lang="es-ES" sz="2500" kern="1200" dirty="0"/>
            <a:t>como etapa de vulnerabilidad neuropsicológica.</a:t>
          </a:r>
        </a:p>
        <a:p>
          <a:pPr marL="228600" lvl="1" indent="-228600" algn="l" defTabSz="1111250">
            <a:lnSpc>
              <a:spcPct val="90000"/>
            </a:lnSpc>
            <a:spcBef>
              <a:spcPct val="0"/>
            </a:spcBef>
            <a:spcAft>
              <a:spcPct val="15000"/>
            </a:spcAft>
            <a:buChar char="•"/>
          </a:pPr>
          <a:r>
            <a:rPr lang="es-ES" sz="2500" b="1" kern="1200" dirty="0"/>
            <a:t>Trastornos específicos del aprendizaje </a:t>
          </a:r>
          <a:r>
            <a:rPr lang="es-ES" sz="2500" kern="1200" dirty="0"/>
            <a:t>(lectoescritura y matemáticas). </a:t>
          </a:r>
        </a:p>
        <a:p>
          <a:pPr marL="228600" lvl="1" indent="-228600" algn="l" defTabSz="1111250">
            <a:lnSpc>
              <a:spcPct val="90000"/>
            </a:lnSpc>
            <a:spcBef>
              <a:spcPct val="0"/>
            </a:spcBef>
            <a:spcAft>
              <a:spcPct val="15000"/>
            </a:spcAft>
            <a:buChar char="•"/>
          </a:pPr>
          <a:r>
            <a:rPr lang="es-ES" sz="2500" b="1" kern="1200" dirty="0"/>
            <a:t>Cuanto mayor sea la edad del paciente</a:t>
          </a:r>
          <a:endParaRPr lang="es-ES" sz="2500" kern="1200" dirty="0"/>
        </a:p>
        <a:p>
          <a:pPr marL="228600" lvl="1" indent="-228600" algn="l" defTabSz="1111250">
            <a:lnSpc>
              <a:spcPct val="90000"/>
            </a:lnSpc>
            <a:spcBef>
              <a:spcPct val="0"/>
            </a:spcBef>
            <a:spcAft>
              <a:spcPct val="15000"/>
            </a:spcAft>
            <a:buChar char="•"/>
          </a:pPr>
          <a:r>
            <a:rPr lang="es-ES" sz="2500" b="1" kern="1200" dirty="0"/>
            <a:t>CI bajo </a:t>
          </a:r>
          <a:endParaRPr lang="es-ES" sz="2500" kern="1200" dirty="0"/>
        </a:p>
        <a:p>
          <a:pPr marL="228600" lvl="1" indent="-228600" algn="l" defTabSz="1111250">
            <a:lnSpc>
              <a:spcPct val="90000"/>
            </a:lnSpc>
            <a:spcBef>
              <a:spcPct val="0"/>
            </a:spcBef>
            <a:spcAft>
              <a:spcPct val="15000"/>
            </a:spcAft>
            <a:buChar char="•"/>
          </a:pPr>
          <a:r>
            <a:rPr lang="es-ES" sz="2500" b="1" kern="1200" dirty="0"/>
            <a:t>Escaso nivel cultural y educativo</a:t>
          </a:r>
          <a:endParaRPr lang="es-ES" sz="2500" kern="1200" dirty="0"/>
        </a:p>
        <a:p>
          <a:pPr marL="228600" lvl="1" indent="-228600" algn="l" defTabSz="1111250">
            <a:lnSpc>
              <a:spcPct val="90000"/>
            </a:lnSpc>
            <a:spcBef>
              <a:spcPct val="0"/>
            </a:spcBef>
            <a:spcAft>
              <a:spcPct val="15000"/>
            </a:spcAft>
            <a:buChar char="•"/>
          </a:pPr>
          <a:r>
            <a:rPr lang="es-ES" sz="2500" b="1" kern="1200" dirty="0"/>
            <a:t>Antecedentes Familiares Psiquiátricos</a:t>
          </a:r>
          <a:r>
            <a:rPr lang="es-ES" sz="2500" kern="1200" dirty="0"/>
            <a:t>.</a:t>
          </a:r>
        </a:p>
      </dsp:txBody>
      <dsp:txXfrm rot="-5400000">
        <a:off x="3280126" y="727135"/>
        <a:ext cx="5627118" cy="3774930"/>
      </dsp:txXfrm>
    </dsp:sp>
    <dsp:sp modelId="{964807FA-79F1-48A8-A77C-BCA0752DC3EC}">
      <dsp:nvSpPr>
        <dsp:cNvPr id="0" name=""/>
        <dsp:cNvSpPr/>
      </dsp:nvSpPr>
      <dsp:spPr>
        <a:xfrm>
          <a:off x="0" y="0"/>
          <a:ext cx="3280125" cy="52292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s-ES" sz="2700" b="1" kern="1200"/>
            <a:t>FACTORES RELACIONADOS  CON LAS </a:t>
          </a:r>
          <a:r>
            <a:rPr lang="es-ES" sz="2700" kern="1200"/>
            <a:t>CARACTERÍSTICAS DE LA  PERSONA QUE </a:t>
          </a:r>
          <a:r>
            <a:rPr lang="es-ES" sz="2700" b="1" kern="1200"/>
            <a:t>AUMENTAN LA FRECUENCIA  </a:t>
          </a:r>
          <a:r>
            <a:rPr lang="es-ES" sz="2700" kern="1200"/>
            <a:t>DE COMORBILIDAD</a:t>
          </a:r>
          <a:r>
            <a:rPr lang="es-ES" sz="2700" b="1" kern="1200"/>
            <a:t> CON OTROS TRASTORNOS PSIQUIÁTRICOS</a:t>
          </a:r>
          <a:br>
            <a:rPr lang="es-ES" sz="2700" b="1" kern="1200"/>
          </a:br>
          <a:endParaRPr lang="es-ES" sz="2700" kern="1200"/>
        </a:p>
      </dsp:txBody>
      <dsp:txXfrm>
        <a:off x="160123" y="160123"/>
        <a:ext cx="2959879" cy="49089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DF6E7-6D42-45CD-8570-485BCDD2B61C}">
      <dsp:nvSpPr>
        <dsp:cNvPr id="0" name=""/>
        <dsp:cNvSpPr/>
      </dsp:nvSpPr>
      <dsp:spPr>
        <a:xfrm>
          <a:off x="27630" y="544358"/>
          <a:ext cx="9407358" cy="1888997"/>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 sz="2300" kern="1200" dirty="0"/>
            <a:t>Engloba un conjunto de alteraciones </a:t>
          </a:r>
          <a:r>
            <a:rPr lang="es-ES" sz="2300" b="1" kern="1200" dirty="0"/>
            <a:t>cognitivo-conductuales</a:t>
          </a:r>
          <a:r>
            <a:rPr lang="es-ES" sz="2300" kern="1200" dirty="0"/>
            <a:t>, con </a:t>
          </a:r>
          <a:r>
            <a:rPr lang="es-ES_tradnl" sz="2300" kern="1200" dirty="0"/>
            <a:t>un </a:t>
          </a:r>
          <a:r>
            <a:rPr lang="es-ES" sz="2300" kern="1200" dirty="0"/>
            <a:t>patrón clínico </a:t>
          </a:r>
          <a:r>
            <a:rPr lang="es-ES" sz="2300" b="1" kern="1200" dirty="0"/>
            <a:t>heterogéneo</a:t>
          </a:r>
          <a:r>
            <a:rPr lang="es-ES" sz="2300" kern="1200" dirty="0"/>
            <a:t> pero identificable, con una</a:t>
          </a:r>
          <a:r>
            <a:rPr lang="es-ES_tradnl" sz="2300" kern="1200" dirty="0"/>
            <a:t> </a:t>
          </a:r>
          <a:r>
            <a:rPr lang="es-ES" sz="2300" kern="1200" dirty="0"/>
            <a:t> serie de síntomas nucleares bien definidos: </a:t>
          </a:r>
          <a:r>
            <a:rPr lang="es-ES" sz="2300" b="1" kern="1200" dirty="0"/>
            <a:t>INATENCION</a:t>
          </a:r>
          <a:r>
            <a:rPr lang="es-ES_tradnl" sz="2300" b="1" kern="1200" dirty="0"/>
            <a:t> -</a:t>
          </a:r>
          <a:r>
            <a:rPr lang="es-ES" sz="2300" b="1" kern="1200" dirty="0"/>
            <a:t>  HIPERACTIVIDAD</a:t>
          </a:r>
          <a:r>
            <a:rPr lang="es-ES_tradnl" sz="2300" b="1" kern="1200" dirty="0"/>
            <a:t>- </a:t>
          </a:r>
          <a:r>
            <a:rPr lang="es-ES" sz="2300" b="1" kern="1200" dirty="0"/>
            <a:t>IMPULSIVIDAD</a:t>
          </a:r>
          <a:endParaRPr lang="es-ES" sz="2300" kern="1200" dirty="0"/>
        </a:p>
      </dsp:txBody>
      <dsp:txXfrm>
        <a:off x="119843" y="636571"/>
        <a:ext cx="9222932" cy="1704571"/>
      </dsp:txXfrm>
    </dsp:sp>
    <dsp:sp modelId="{DBFE8002-23A1-4CCD-B719-DBD70BCD9608}">
      <dsp:nvSpPr>
        <dsp:cNvPr id="0" name=""/>
        <dsp:cNvSpPr/>
      </dsp:nvSpPr>
      <dsp:spPr>
        <a:xfrm>
          <a:off x="0" y="2535106"/>
          <a:ext cx="9462620" cy="1533293"/>
        </a:xfrm>
        <a:prstGeom prst="roundRect">
          <a:avLst/>
        </a:prstGeom>
        <a:solidFill>
          <a:schemeClr val="accent5">
            <a:hueOff val="-7009649"/>
            <a:satOff val="10306"/>
            <a:lumOff val="8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 sz="2300" kern="1200" dirty="0"/>
            <a:t>Estos síntomas nucleares  NO SON CATEGÓRICOS: son rasgos conductuales que pueden estar presentes en todos los individuos y se distribuyen en la población en un espectro de intensidad variable. </a:t>
          </a:r>
        </a:p>
      </dsp:txBody>
      <dsp:txXfrm>
        <a:off x="74849" y="2609955"/>
        <a:ext cx="9312922" cy="1383595"/>
      </dsp:txXfrm>
    </dsp:sp>
    <dsp:sp modelId="{C839591D-4180-474F-88FF-84F113C21032}">
      <dsp:nvSpPr>
        <dsp:cNvPr id="0" name=""/>
        <dsp:cNvSpPr/>
      </dsp:nvSpPr>
      <dsp:spPr>
        <a:xfrm>
          <a:off x="0" y="4099128"/>
          <a:ext cx="9462620" cy="1264770"/>
        </a:xfrm>
        <a:prstGeom prst="roundRect">
          <a:avLst/>
        </a:prstGeom>
        <a:solidFill>
          <a:schemeClr val="accent5">
            <a:hueOff val="-14019298"/>
            <a:satOff val="20613"/>
            <a:lumOff val="17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 sz="2300" kern="1200" dirty="0"/>
            <a:t>Presentan también pobre Autorregulación de la Atención y las Emociones, así como </a:t>
          </a:r>
          <a:r>
            <a:rPr lang="es-ES" sz="2300" u="none" kern="1200" dirty="0"/>
            <a:t>poco Control de la Conducta.</a:t>
          </a:r>
        </a:p>
      </dsp:txBody>
      <dsp:txXfrm>
        <a:off x="61741" y="4160869"/>
        <a:ext cx="9339138" cy="1141288"/>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63099-2204-4CA8-9843-BE6D80091697}">
      <dsp:nvSpPr>
        <dsp:cNvPr id="0" name=""/>
        <dsp:cNvSpPr/>
      </dsp:nvSpPr>
      <dsp:spPr>
        <a:xfrm>
          <a:off x="2688681" y="1051917"/>
          <a:ext cx="2620565" cy="2620565"/>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s-ES" sz="4800" kern="1200" dirty="0">
              <a:latin typeface="Arial" panose="020B0604020202020204" pitchFamily="34" charset="0"/>
              <a:cs typeface="Arial" panose="020B0604020202020204" pitchFamily="34" charset="0"/>
            </a:rPr>
            <a:t>TDAH</a:t>
          </a:r>
        </a:p>
      </dsp:txBody>
      <dsp:txXfrm>
        <a:off x="3072454" y="1435690"/>
        <a:ext cx="1853019" cy="1853019"/>
      </dsp:txXfrm>
    </dsp:sp>
    <dsp:sp modelId="{4F385E2F-852E-410B-BD64-A1CC2805E3E1}">
      <dsp:nvSpPr>
        <dsp:cNvPr id="0" name=""/>
        <dsp:cNvSpPr/>
      </dsp:nvSpPr>
      <dsp:spPr>
        <a:xfrm>
          <a:off x="2674653" y="0"/>
          <a:ext cx="2743208" cy="1310282"/>
        </a:xfrm>
        <a:prstGeom prst="ellipse">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schemeClr val="bg2"/>
              </a:solidFill>
            </a:rPr>
            <a:t>Trastorno </a:t>
          </a:r>
          <a:r>
            <a:rPr lang="es-ES" sz="1600" b="1" kern="1200" dirty="0" err="1">
              <a:solidFill>
                <a:schemeClr val="bg2"/>
              </a:solidFill>
            </a:rPr>
            <a:t>Negativista</a:t>
          </a:r>
          <a:endParaRPr lang="es-ES" sz="1600" b="1" kern="1200" dirty="0">
            <a:solidFill>
              <a:schemeClr val="bg2"/>
            </a:solidFill>
          </a:endParaRPr>
        </a:p>
        <a:p>
          <a:pPr marL="0" lvl="0" indent="0" algn="ctr" defTabSz="711200">
            <a:lnSpc>
              <a:spcPct val="90000"/>
            </a:lnSpc>
            <a:spcBef>
              <a:spcPct val="0"/>
            </a:spcBef>
            <a:spcAft>
              <a:spcPct val="35000"/>
            </a:spcAft>
            <a:buNone/>
          </a:pPr>
          <a:r>
            <a:rPr lang="es-ES" sz="1600" b="1" kern="1200" dirty="0">
              <a:solidFill>
                <a:schemeClr val="bg2"/>
              </a:solidFill>
            </a:rPr>
            <a:t>Desafiante (TND)</a:t>
          </a:r>
          <a:r>
            <a:rPr lang="es-ES" sz="1600" kern="1200" dirty="0"/>
            <a:t>.</a:t>
          </a:r>
        </a:p>
        <a:p>
          <a:pPr marL="0" lvl="0" indent="0" algn="ctr" defTabSz="711200">
            <a:lnSpc>
              <a:spcPct val="90000"/>
            </a:lnSpc>
            <a:spcBef>
              <a:spcPct val="0"/>
            </a:spcBef>
            <a:spcAft>
              <a:spcPct val="35000"/>
            </a:spcAft>
            <a:buNone/>
          </a:pPr>
          <a:r>
            <a:rPr lang="es-ES" sz="1600" b="1" kern="1200" dirty="0"/>
            <a:t>(40-60%)</a:t>
          </a:r>
        </a:p>
      </dsp:txBody>
      <dsp:txXfrm>
        <a:off x="3076387" y="191886"/>
        <a:ext cx="1939740" cy="926510"/>
      </dsp:txXfrm>
    </dsp:sp>
    <dsp:sp modelId="{B357B74F-8794-4062-939B-2851C2F6CE69}">
      <dsp:nvSpPr>
        <dsp:cNvPr id="0" name=""/>
        <dsp:cNvSpPr/>
      </dsp:nvSpPr>
      <dsp:spPr>
        <a:xfrm>
          <a:off x="4900915" y="1600200"/>
          <a:ext cx="1935785" cy="1767479"/>
        </a:xfrm>
        <a:prstGeom prst="ellipse">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dirty="0">
              <a:solidFill>
                <a:srgbClr val="000514"/>
              </a:solidFill>
              <a:latin typeface="Arial" panose="020B0604020202020204" pitchFamily="34" charset="0"/>
              <a:cs typeface="Arial" panose="020B0604020202020204" pitchFamily="34" charset="0"/>
            </a:rPr>
            <a:t>Trastornos del</a:t>
          </a:r>
        </a:p>
        <a:p>
          <a:pPr marL="0" lvl="0" indent="0" algn="ctr" defTabSz="622300">
            <a:lnSpc>
              <a:spcPct val="90000"/>
            </a:lnSpc>
            <a:spcBef>
              <a:spcPct val="0"/>
            </a:spcBef>
            <a:spcAft>
              <a:spcPct val="35000"/>
            </a:spcAft>
            <a:buNone/>
          </a:pPr>
          <a:r>
            <a:rPr lang="es-ES" sz="1400" kern="1200" dirty="0">
              <a:solidFill>
                <a:srgbClr val="000514"/>
              </a:solidFill>
              <a:latin typeface="Arial" panose="020B0604020202020204" pitchFamily="34" charset="0"/>
              <a:cs typeface="Arial" panose="020B0604020202020204" pitchFamily="34" charset="0"/>
            </a:rPr>
            <a:t>Aprendizaje</a:t>
          </a:r>
        </a:p>
        <a:p>
          <a:pPr marL="0" lvl="0" indent="0" algn="ctr" defTabSz="622300">
            <a:lnSpc>
              <a:spcPct val="90000"/>
            </a:lnSpc>
            <a:spcBef>
              <a:spcPct val="0"/>
            </a:spcBef>
            <a:spcAft>
              <a:spcPct val="35000"/>
            </a:spcAft>
            <a:buNone/>
          </a:pPr>
          <a:r>
            <a:rPr lang="es-ES" sz="1400" b="1" kern="1200" dirty="0">
              <a:latin typeface="Arial" panose="020B0604020202020204" pitchFamily="34" charset="0"/>
              <a:cs typeface="Arial" panose="020B0604020202020204" pitchFamily="34" charset="0"/>
            </a:rPr>
            <a:t>(25-35%)</a:t>
          </a:r>
        </a:p>
        <a:p>
          <a:pPr marL="0" lvl="0" indent="0" algn="ctr" defTabSz="622300">
            <a:lnSpc>
              <a:spcPct val="90000"/>
            </a:lnSpc>
            <a:spcBef>
              <a:spcPct val="0"/>
            </a:spcBef>
            <a:spcAft>
              <a:spcPct val="35000"/>
            </a:spcAft>
            <a:buNone/>
          </a:pPr>
          <a:endParaRPr lang="es-ES" sz="1050" kern="1200" dirty="0">
            <a:latin typeface="Arial" panose="020B0604020202020204" pitchFamily="34" charset="0"/>
            <a:cs typeface="Arial" panose="020B0604020202020204" pitchFamily="34" charset="0"/>
          </a:endParaRPr>
        </a:p>
      </dsp:txBody>
      <dsp:txXfrm>
        <a:off x="5184404" y="1859041"/>
        <a:ext cx="1368807" cy="1249797"/>
      </dsp:txXfrm>
    </dsp:sp>
    <dsp:sp modelId="{E37D7438-0E87-4D11-A0D8-7B3DC54C8DE5}">
      <dsp:nvSpPr>
        <dsp:cNvPr id="0" name=""/>
        <dsp:cNvSpPr/>
      </dsp:nvSpPr>
      <dsp:spPr>
        <a:xfrm>
          <a:off x="3027003" y="3413649"/>
          <a:ext cx="1943922" cy="1310282"/>
        </a:xfrm>
        <a:prstGeom prst="ellipse">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rgbClr val="000514"/>
              </a:solidFill>
              <a:latin typeface="Arial" panose="020B0604020202020204" pitchFamily="34" charset="0"/>
              <a:cs typeface="Arial" panose="020B0604020202020204" pitchFamily="34" charset="0"/>
            </a:rPr>
            <a:t>Trastorno de ansiedad</a:t>
          </a:r>
        </a:p>
        <a:p>
          <a:pPr marL="0" lvl="0" indent="0" algn="ctr" defTabSz="622300">
            <a:lnSpc>
              <a:spcPct val="90000"/>
            </a:lnSpc>
            <a:spcBef>
              <a:spcPct val="0"/>
            </a:spcBef>
            <a:spcAft>
              <a:spcPct val="35000"/>
            </a:spcAft>
            <a:buNone/>
          </a:pPr>
          <a:r>
            <a:rPr lang="es-ES" sz="1400" b="1" kern="1200" dirty="0">
              <a:latin typeface="Arial" panose="020B0604020202020204" pitchFamily="34" charset="0"/>
              <a:cs typeface="Arial" panose="020B0604020202020204" pitchFamily="34" charset="0"/>
            </a:rPr>
            <a:t>(25-35%)</a:t>
          </a:r>
        </a:p>
      </dsp:txBody>
      <dsp:txXfrm>
        <a:off x="3311684" y="3605535"/>
        <a:ext cx="1374560" cy="926510"/>
      </dsp:txXfrm>
    </dsp:sp>
    <dsp:sp modelId="{CE72B924-E057-4D93-BD4C-C59ADDDFFE96}">
      <dsp:nvSpPr>
        <dsp:cNvPr id="0" name=""/>
        <dsp:cNvSpPr/>
      </dsp:nvSpPr>
      <dsp:spPr>
        <a:xfrm>
          <a:off x="1640013" y="2331385"/>
          <a:ext cx="1472443" cy="849967"/>
        </a:xfrm>
        <a:prstGeom prst="ellipse">
          <a:avLst/>
        </a:pr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dirty="0">
              <a:solidFill>
                <a:srgbClr val="000514"/>
              </a:solidFill>
              <a:latin typeface="Arial" panose="020B0604020202020204" pitchFamily="34" charset="0"/>
              <a:cs typeface="Arial" panose="020B0604020202020204" pitchFamily="34" charset="0"/>
            </a:rPr>
            <a:t>Trastorno por tics</a:t>
          </a:r>
        </a:p>
        <a:p>
          <a:pPr marL="0" lvl="0" indent="0" algn="ctr" defTabSz="622300">
            <a:lnSpc>
              <a:spcPct val="90000"/>
            </a:lnSpc>
            <a:spcBef>
              <a:spcPct val="0"/>
            </a:spcBef>
            <a:spcAft>
              <a:spcPct val="35000"/>
            </a:spcAft>
            <a:buNone/>
          </a:pPr>
          <a:r>
            <a:rPr lang="es-ES" sz="1400" b="1" kern="1200" dirty="0">
              <a:solidFill>
                <a:schemeClr val="tx1"/>
              </a:solidFill>
              <a:latin typeface="Arial" panose="020B0604020202020204" pitchFamily="34" charset="0"/>
              <a:cs typeface="Arial" panose="020B0604020202020204" pitchFamily="34" charset="0"/>
            </a:rPr>
            <a:t>11%</a:t>
          </a:r>
        </a:p>
      </dsp:txBody>
      <dsp:txXfrm>
        <a:off x="1855647" y="2455860"/>
        <a:ext cx="1041175" cy="601017"/>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33EE6-E422-4CA9-A0EF-DBEBB6ECA77F}">
      <dsp:nvSpPr>
        <dsp:cNvPr id="0" name=""/>
        <dsp:cNvSpPr/>
      </dsp:nvSpPr>
      <dsp:spPr>
        <a:xfrm>
          <a:off x="427067" y="1984"/>
          <a:ext cx="2466063" cy="123303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s-ES_tradnl" sz="1900" b="1" kern="1200"/>
            <a:t>El profesional clínico = coordinador (tratamiento Multimodal):</a:t>
          </a:r>
          <a:endParaRPr lang="es-ES" sz="1900" kern="1200"/>
        </a:p>
      </dsp:txBody>
      <dsp:txXfrm>
        <a:off x="463181" y="38098"/>
        <a:ext cx="2393835" cy="1160803"/>
      </dsp:txXfrm>
    </dsp:sp>
    <dsp:sp modelId="{5F17B876-2EF3-46D3-9913-86CAC32C30B9}">
      <dsp:nvSpPr>
        <dsp:cNvPr id="0" name=""/>
        <dsp:cNvSpPr/>
      </dsp:nvSpPr>
      <dsp:spPr>
        <a:xfrm>
          <a:off x="673674" y="1235015"/>
          <a:ext cx="246606" cy="924773"/>
        </a:xfrm>
        <a:custGeom>
          <a:avLst/>
          <a:gdLst/>
          <a:ahLst/>
          <a:cxnLst/>
          <a:rect l="0" t="0" r="0" b="0"/>
          <a:pathLst>
            <a:path>
              <a:moveTo>
                <a:pt x="0" y="0"/>
              </a:moveTo>
              <a:lnTo>
                <a:pt x="0" y="924773"/>
              </a:lnTo>
              <a:lnTo>
                <a:pt x="246606" y="92477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CC7C5E-4489-489D-9113-33BB142F402A}">
      <dsp:nvSpPr>
        <dsp:cNvPr id="0" name=""/>
        <dsp:cNvSpPr/>
      </dsp:nvSpPr>
      <dsp:spPr>
        <a:xfrm>
          <a:off x="920280" y="1543273"/>
          <a:ext cx="1972850" cy="1233031"/>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s-ES_tradnl" sz="1600" kern="1200" dirty="0"/>
            <a:t>Fortaleciendo una cooperación estrecha entre padres, paciente, y escuela</a:t>
          </a:r>
          <a:r>
            <a:rPr lang="es-ES_tradnl" sz="1200" kern="1200" dirty="0"/>
            <a:t>.</a:t>
          </a:r>
          <a:endParaRPr lang="es-ES" sz="1200" kern="1200" dirty="0"/>
        </a:p>
      </dsp:txBody>
      <dsp:txXfrm>
        <a:off x="956394" y="1579387"/>
        <a:ext cx="1900622" cy="1160803"/>
      </dsp:txXfrm>
    </dsp:sp>
    <dsp:sp modelId="{65AFBA84-3A59-4361-84D7-CB72C0BBC1A3}">
      <dsp:nvSpPr>
        <dsp:cNvPr id="0" name=""/>
        <dsp:cNvSpPr/>
      </dsp:nvSpPr>
      <dsp:spPr>
        <a:xfrm>
          <a:off x="3509647" y="1984"/>
          <a:ext cx="2466063" cy="1233031"/>
        </a:xfrm>
        <a:prstGeom prst="roundRect">
          <a:avLst>
            <a:gd name="adj" fmla="val 10000"/>
          </a:avLst>
        </a:prstGeom>
        <a:solidFill>
          <a:schemeClr val="accent2">
            <a:hueOff val="-4533602"/>
            <a:satOff val="2618"/>
            <a:lumOff val="-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s-ES_tradnl" sz="1900" b="1" kern="1200"/>
            <a:t>Es un trastorno crónico: </a:t>
          </a:r>
          <a:endParaRPr lang="es-ES" sz="1900" kern="1200"/>
        </a:p>
      </dsp:txBody>
      <dsp:txXfrm>
        <a:off x="3545761" y="38098"/>
        <a:ext cx="2393835" cy="1160803"/>
      </dsp:txXfrm>
    </dsp:sp>
    <dsp:sp modelId="{F7C31289-1A3C-47FE-97F5-2207D88FE94A}">
      <dsp:nvSpPr>
        <dsp:cNvPr id="0" name=""/>
        <dsp:cNvSpPr/>
      </dsp:nvSpPr>
      <dsp:spPr>
        <a:xfrm>
          <a:off x="3756253" y="1235015"/>
          <a:ext cx="221452" cy="1040530"/>
        </a:xfrm>
        <a:custGeom>
          <a:avLst/>
          <a:gdLst/>
          <a:ahLst/>
          <a:cxnLst/>
          <a:rect l="0" t="0" r="0" b="0"/>
          <a:pathLst>
            <a:path>
              <a:moveTo>
                <a:pt x="0" y="0"/>
              </a:moveTo>
              <a:lnTo>
                <a:pt x="0" y="1040530"/>
              </a:lnTo>
              <a:lnTo>
                <a:pt x="221452" y="104053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80D224-3E20-47CC-9177-52F634BE12EC}">
      <dsp:nvSpPr>
        <dsp:cNvPr id="0" name=""/>
        <dsp:cNvSpPr/>
      </dsp:nvSpPr>
      <dsp:spPr>
        <a:xfrm>
          <a:off x="3977706" y="1534889"/>
          <a:ext cx="2211348" cy="1481315"/>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2266801"/>
              <a:satOff val="1309"/>
              <a:lumOff val="-240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s-ES_tradnl" sz="1600" kern="1200" dirty="0"/>
            <a:t>Necesita continuos planteamientos terapéuticos ante situaciones problemáticas de nueva aparición.</a:t>
          </a:r>
          <a:endParaRPr lang="es-ES" sz="1600" kern="1200" dirty="0"/>
        </a:p>
      </dsp:txBody>
      <dsp:txXfrm>
        <a:off x="4021092" y="1578275"/>
        <a:ext cx="2124576" cy="1394543"/>
      </dsp:txXfrm>
    </dsp:sp>
    <dsp:sp modelId="{21FFF7D4-B7BE-4EE9-87A4-31F2249FA6E2}">
      <dsp:nvSpPr>
        <dsp:cNvPr id="0" name=""/>
        <dsp:cNvSpPr/>
      </dsp:nvSpPr>
      <dsp:spPr>
        <a:xfrm>
          <a:off x="3756253" y="1235015"/>
          <a:ext cx="246606" cy="3309629"/>
        </a:xfrm>
        <a:custGeom>
          <a:avLst/>
          <a:gdLst/>
          <a:ahLst/>
          <a:cxnLst/>
          <a:rect l="0" t="0" r="0" b="0"/>
          <a:pathLst>
            <a:path>
              <a:moveTo>
                <a:pt x="0" y="0"/>
              </a:moveTo>
              <a:lnTo>
                <a:pt x="0" y="3309629"/>
              </a:lnTo>
              <a:lnTo>
                <a:pt x="246606" y="3309629"/>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75CEF3-FECC-4CF5-B1C1-2105806FF8F7}">
      <dsp:nvSpPr>
        <dsp:cNvPr id="0" name=""/>
        <dsp:cNvSpPr/>
      </dsp:nvSpPr>
      <dsp:spPr>
        <a:xfrm>
          <a:off x="4002859" y="3332846"/>
          <a:ext cx="2144291" cy="242359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4533602"/>
              <a:satOff val="2618"/>
              <a:lumOff val="-48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s-ES_tradnl" sz="1600" kern="1200" dirty="0"/>
            <a:t>Indicado proceder con pruebas de retirada de medicación para valorar  la necesidad de continuidad de tratamiento (30-50% presentarán todavía síntomas en edad adulta</a:t>
          </a:r>
          <a:r>
            <a:rPr lang="es-ES_tradnl" sz="1400" kern="1200" dirty="0"/>
            <a:t>).</a:t>
          </a:r>
          <a:endParaRPr lang="es-ES" sz="1400" kern="1200" dirty="0"/>
        </a:p>
      </dsp:txBody>
      <dsp:txXfrm>
        <a:off x="4065663" y="3395650"/>
        <a:ext cx="2018683" cy="2297989"/>
      </dsp:txXfrm>
    </dsp:sp>
    <dsp:sp modelId="{27AA09EE-4EFA-4DEE-A7B3-B1D8BC8D0100}">
      <dsp:nvSpPr>
        <dsp:cNvPr id="0" name=""/>
        <dsp:cNvSpPr/>
      </dsp:nvSpPr>
      <dsp:spPr>
        <a:xfrm>
          <a:off x="6592226" y="1984"/>
          <a:ext cx="2466063" cy="1233031"/>
        </a:xfrm>
        <a:prstGeom prst="roundRect">
          <a:avLst>
            <a:gd name="adj" fmla="val 10000"/>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s-ES_tradnl" sz="1900" b="1" kern="1200"/>
            <a:t>El plan terapéutico individualizado:</a:t>
          </a:r>
          <a:endParaRPr lang="es-ES" sz="1900" kern="1200"/>
        </a:p>
      </dsp:txBody>
      <dsp:txXfrm>
        <a:off x="6628340" y="38098"/>
        <a:ext cx="2393835" cy="1160803"/>
      </dsp:txXfrm>
    </dsp:sp>
    <dsp:sp modelId="{27C79BAC-36C2-4ADF-968C-2985FA7CD481}">
      <dsp:nvSpPr>
        <dsp:cNvPr id="0" name=""/>
        <dsp:cNvSpPr/>
      </dsp:nvSpPr>
      <dsp:spPr>
        <a:xfrm>
          <a:off x="6838833" y="1235015"/>
          <a:ext cx="342407" cy="1263617"/>
        </a:xfrm>
        <a:custGeom>
          <a:avLst/>
          <a:gdLst/>
          <a:ahLst/>
          <a:cxnLst/>
          <a:rect l="0" t="0" r="0" b="0"/>
          <a:pathLst>
            <a:path>
              <a:moveTo>
                <a:pt x="0" y="0"/>
              </a:moveTo>
              <a:lnTo>
                <a:pt x="0" y="1263617"/>
              </a:lnTo>
              <a:lnTo>
                <a:pt x="342407" y="1263617"/>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51EB07-D01C-447C-8EBB-970702DC07C0}">
      <dsp:nvSpPr>
        <dsp:cNvPr id="0" name=""/>
        <dsp:cNvSpPr/>
      </dsp:nvSpPr>
      <dsp:spPr>
        <a:xfrm>
          <a:off x="7181241" y="1595529"/>
          <a:ext cx="2313364" cy="1806206"/>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6800403"/>
              <a:satOff val="3927"/>
              <a:lumOff val="-720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s-ES_tradnl" sz="1600" kern="1200" dirty="0"/>
            <a:t>De acuerdo a  los síntomas de TDAH, comorbilidad asociada , limitación funcional (relaciones sociales,/familiares), impacto académico.</a:t>
          </a:r>
          <a:endParaRPr lang="es-ES" sz="1600" kern="1200" dirty="0"/>
        </a:p>
      </dsp:txBody>
      <dsp:txXfrm>
        <a:off x="7234143" y="1648431"/>
        <a:ext cx="2207560" cy="1700402"/>
      </dsp:txXfrm>
    </dsp:sp>
    <dsp:sp modelId="{D70D5743-492B-4867-ACDC-CF54D406A789}">
      <dsp:nvSpPr>
        <dsp:cNvPr id="0" name=""/>
        <dsp:cNvSpPr/>
      </dsp:nvSpPr>
      <dsp:spPr>
        <a:xfrm>
          <a:off x="6838833" y="1235015"/>
          <a:ext cx="204703" cy="3129237"/>
        </a:xfrm>
        <a:custGeom>
          <a:avLst/>
          <a:gdLst/>
          <a:ahLst/>
          <a:cxnLst/>
          <a:rect l="0" t="0" r="0" b="0"/>
          <a:pathLst>
            <a:path>
              <a:moveTo>
                <a:pt x="0" y="0"/>
              </a:moveTo>
              <a:lnTo>
                <a:pt x="0" y="3129237"/>
              </a:lnTo>
              <a:lnTo>
                <a:pt x="204703" y="3129237"/>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239C9E-4870-4E5A-9FA4-03932C181ED7}">
      <dsp:nvSpPr>
        <dsp:cNvPr id="0" name=""/>
        <dsp:cNvSpPr/>
      </dsp:nvSpPr>
      <dsp:spPr>
        <a:xfrm>
          <a:off x="7043536" y="3657738"/>
          <a:ext cx="2299042" cy="141302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9067203"/>
              <a:satOff val="5236"/>
              <a:lumOff val="-960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s-ES_tradnl" sz="1600" kern="1200" dirty="0"/>
            <a:t>Establecer  objetivos terapéuticos concretos.</a:t>
          </a:r>
          <a:endParaRPr lang="es-ES" sz="1600" kern="1200" dirty="0"/>
        </a:p>
      </dsp:txBody>
      <dsp:txXfrm>
        <a:off x="7084922" y="3699124"/>
        <a:ext cx="2216270" cy="1330257"/>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35C49-A003-430F-A924-71BE0B946F92}">
      <dsp:nvSpPr>
        <dsp:cNvPr id="0" name=""/>
        <dsp:cNvSpPr/>
      </dsp:nvSpPr>
      <dsp:spPr>
        <a:xfrm>
          <a:off x="0" y="24791"/>
          <a:ext cx="10972800" cy="25740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ES_tradnl" sz="2500" kern="1200" dirty="0"/>
            <a:t>El informe de consenso de la NIMH (</a:t>
          </a:r>
          <a:r>
            <a:rPr lang="es-ES_tradnl" sz="2500" kern="1200" dirty="0" err="1"/>
            <a:t>National</a:t>
          </a:r>
          <a:r>
            <a:rPr lang="es-ES_tradnl" sz="2500" kern="1200" dirty="0"/>
            <a:t> </a:t>
          </a:r>
          <a:r>
            <a:rPr lang="es-ES_tradnl" sz="2500" kern="1200" dirty="0" err="1"/>
            <a:t>Institute</a:t>
          </a:r>
          <a:r>
            <a:rPr lang="es-ES_tradnl" sz="2500" kern="1200" dirty="0"/>
            <a:t> </a:t>
          </a:r>
          <a:r>
            <a:rPr lang="es-ES_tradnl" sz="2500" kern="1200" dirty="0" err="1"/>
            <a:t>of</a:t>
          </a:r>
          <a:r>
            <a:rPr lang="es-ES_tradnl" sz="2500" kern="1200" dirty="0"/>
            <a:t> Mental </a:t>
          </a:r>
          <a:r>
            <a:rPr lang="es-ES_tradnl" sz="2500" kern="1200" dirty="0" err="1"/>
            <a:t>Health</a:t>
          </a:r>
          <a:r>
            <a:rPr lang="es-ES_tradnl" sz="2500" kern="1200" dirty="0"/>
            <a:t>) publicado en Febrero de 2000 insiste no solamente en la demostrada eficacia del tratamiento farmacológico en el TDAH  sino también asigna a </a:t>
          </a:r>
          <a:r>
            <a:rPr lang="es-ES_tradnl" sz="2500" b="1" kern="1200" dirty="0"/>
            <a:t>las terapias comportamentales y a los tratamientos combinados</a:t>
          </a:r>
          <a:r>
            <a:rPr lang="es-ES_tradnl" sz="2500" kern="1200" dirty="0"/>
            <a:t> (multimodales) un papel relevante en el abordaje terapéutico del TDAH </a:t>
          </a:r>
          <a:r>
            <a:rPr lang="es-ES_tradnl" sz="2500" i="1" kern="1200" dirty="0"/>
            <a:t>(Jensen., 2000, </a:t>
          </a:r>
          <a:r>
            <a:rPr lang="es-ES_tradnl" sz="2500" i="1" kern="1200" dirty="0" err="1"/>
            <a:t>Pelham</a:t>
          </a:r>
          <a:r>
            <a:rPr lang="es-ES_tradnl" sz="2500" i="1" kern="1200" dirty="0"/>
            <a:t> et al., 1998, Spencer et al., 1996).</a:t>
          </a:r>
          <a:endParaRPr lang="es-ES" sz="2500" kern="1200" dirty="0"/>
        </a:p>
      </dsp:txBody>
      <dsp:txXfrm>
        <a:off x="125652" y="150443"/>
        <a:ext cx="10721496" cy="2322696"/>
      </dsp:txXfrm>
    </dsp:sp>
    <dsp:sp modelId="{3368041A-987C-4F86-9BA3-7E86AA312118}">
      <dsp:nvSpPr>
        <dsp:cNvPr id="0" name=""/>
        <dsp:cNvSpPr/>
      </dsp:nvSpPr>
      <dsp:spPr>
        <a:xfrm>
          <a:off x="0" y="2670791"/>
          <a:ext cx="10972800" cy="2574000"/>
        </a:xfrm>
        <a:prstGeom prst="roundRect">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ES_tradnl" sz="2500" kern="1200"/>
            <a:t>No obstante el informe de consenso internacional sobre TDAH Y Trastornos de Conducta (Febrero 2003 revisado</a:t>
          </a:r>
          <a:r>
            <a:rPr lang="es-ES_tradnl" sz="2500" b="1" kern="1200"/>
            <a:t>) da al tratamiento farmacológico el papel protagonista </a:t>
          </a:r>
          <a:r>
            <a:rPr lang="es-ES_tradnl" sz="2500" kern="1200"/>
            <a:t>con un tratamiento psicosocial como coadyuvante </a:t>
          </a:r>
          <a:r>
            <a:rPr lang="es-ES_tradnl" sz="2500" i="1" kern="1200"/>
            <a:t>(Kutcher, Aman, Brooks, vanDaalen, Fegrt, Findling, Greenhill, Huss, Kusumakar, Pine, Taylor y Tyano)</a:t>
          </a:r>
          <a:endParaRPr lang="es-ES" sz="2500" kern="1200"/>
        </a:p>
      </dsp:txBody>
      <dsp:txXfrm>
        <a:off x="125652" y="2796443"/>
        <a:ext cx="10721496" cy="2322696"/>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068D20-2E8A-4689-94E5-6806AA7927DB}">
      <dsp:nvSpPr>
        <dsp:cNvPr id="0" name=""/>
        <dsp:cNvSpPr/>
      </dsp:nvSpPr>
      <dsp:spPr>
        <a:xfrm>
          <a:off x="0" y="280617"/>
          <a:ext cx="3276415" cy="196584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_tradnl" sz="1800" kern="1200" dirty="0"/>
            <a:t>NICE -</a:t>
          </a:r>
          <a:r>
            <a:rPr lang="es-ES_tradnl" sz="1800" kern="1200" dirty="0" err="1"/>
            <a:t>National</a:t>
          </a:r>
          <a:r>
            <a:rPr lang="es-ES_tradnl" sz="1800" kern="1200" dirty="0"/>
            <a:t> </a:t>
          </a:r>
          <a:r>
            <a:rPr lang="es-ES_tradnl" sz="1800" kern="1200" dirty="0" err="1"/>
            <a:t>Insitute</a:t>
          </a:r>
          <a:r>
            <a:rPr lang="es-ES_tradnl" sz="1800" kern="1200" dirty="0"/>
            <a:t> </a:t>
          </a:r>
          <a:r>
            <a:rPr lang="es-ES_tradnl" sz="1800" kern="1200" dirty="0" err="1"/>
            <a:t>for</a:t>
          </a:r>
          <a:r>
            <a:rPr lang="es-ES_tradnl" sz="1800" kern="1200" dirty="0"/>
            <a:t> </a:t>
          </a:r>
          <a:r>
            <a:rPr lang="es-ES_tradnl" sz="1800" kern="1200" dirty="0" err="1"/>
            <a:t>Health</a:t>
          </a:r>
          <a:r>
            <a:rPr lang="es-ES_tradnl" sz="1800" kern="1200" dirty="0"/>
            <a:t> and </a:t>
          </a:r>
          <a:r>
            <a:rPr lang="es-ES_tradnl" sz="1800" kern="1200" dirty="0" err="1"/>
            <a:t>Clinical</a:t>
          </a:r>
          <a:r>
            <a:rPr lang="es-ES_tradnl" sz="1800" kern="1200" dirty="0"/>
            <a:t> </a:t>
          </a:r>
          <a:r>
            <a:rPr lang="es-ES_tradnl" sz="1800" kern="1200" dirty="0" err="1"/>
            <a:t>Excellence</a:t>
          </a:r>
          <a:r>
            <a:rPr lang="es-ES_tradnl" sz="1800" kern="1200" dirty="0"/>
            <a:t>(Reino Unido). 2008</a:t>
          </a:r>
          <a:endParaRPr lang="es-ES" sz="1800" kern="1200" dirty="0"/>
        </a:p>
      </dsp:txBody>
      <dsp:txXfrm>
        <a:off x="0" y="280617"/>
        <a:ext cx="3276415" cy="1965848"/>
      </dsp:txXfrm>
    </dsp:sp>
    <dsp:sp modelId="{EACD9866-E0CF-4592-B014-814F14FB16BF}">
      <dsp:nvSpPr>
        <dsp:cNvPr id="0" name=""/>
        <dsp:cNvSpPr/>
      </dsp:nvSpPr>
      <dsp:spPr>
        <a:xfrm>
          <a:off x="3604056" y="280617"/>
          <a:ext cx="3276415" cy="1965848"/>
        </a:xfrm>
        <a:prstGeom prst="rect">
          <a:avLst/>
        </a:prstGeom>
        <a:solidFill>
          <a:schemeClr val="accent2">
            <a:hueOff val="-1813441"/>
            <a:satOff val="1047"/>
            <a:lumOff val="-19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_tradnl" sz="1800" kern="1200" dirty="0"/>
            <a:t>SIGN- </a:t>
          </a:r>
          <a:r>
            <a:rPr lang="es-ES_tradnl" sz="1800" kern="1200" dirty="0" err="1"/>
            <a:t>Scotish</a:t>
          </a:r>
          <a:r>
            <a:rPr lang="es-ES_tradnl" sz="1800" kern="1200" dirty="0"/>
            <a:t> </a:t>
          </a:r>
          <a:r>
            <a:rPr lang="es-ES_tradnl" sz="1800" kern="1200" dirty="0" err="1"/>
            <a:t>Intercollegiates</a:t>
          </a:r>
          <a:r>
            <a:rPr lang="es-ES_tradnl" sz="1800" kern="1200" dirty="0"/>
            <a:t> </a:t>
          </a:r>
          <a:r>
            <a:rPr lang="es-ES_tradnl" sz="1800" kern="1200" dirty="0" err="1"/>
            <a:t>Guidelines</a:t>
          </a:r>
          <a:r>
            <a:rPr lang="es-ES_tradnl" sz="1800" kern="1200" dirty="0"/>
            <a:t> Network. 2001</a:t>
          </a:r>
          <a:endParaRPr lang="es-ES" sz="1800" kern="1200" dirty="0"/>
        </a:p>
      </dsp:txBody>
      <dsp:txXfrm>
        <a:off x="3604056" y="280617"/>
        <a:ext cx="3276415" cy="1965848"/>
      </dsp:txXfrm>
    </dsp:sp>
    <dsp:sp modelId="{7D6B0A14-6AF8-4800-BF63-6B9389D823D2}">
      <dsp:nvSpPr>
        <dsp:cNvPr id="0" name=""/>
        <dsp:cNvSpPr/>
      </dsp:nvSpPr>
      <dsp:spPr>
        <a:xfrm>
          <a:off x="7208113" y="280617"/>
          <a:ext cx="3276415" cy="1965848"/>
        </a:xfrm>
        <a:prstGeom prst="rect">
          <a:avLst/>
        </a:prstGeom>
        <a:solidFill>
          <a:schemeClr val="accent2">
            <a:hueOff val="-3626881"/>
            <a:satOff val="2094"/>
            <a:lumOff val="-38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_tradnl" sz="1800" kern="1200" dirty="0"/>
            <a:t>AACAP-American </a:t>
          </a:r>
          <a:r>
            <a:rPr lang="es-ES_tradnl" sz="1800" kern="1200" dirty="0" err="1"/>
            <a:t>Academy</a:t>
          </a:r>
          <a:r>
            <a:rPr lang="es-ES_tradnl" sz="1800" kern="1200" dirty="0"/>
            <a:t> </a:t>
          </a:r>
          <a:r>
            <a:rPr lang="es-ES_tradnl" sz="1800" kern="1200" dirty="0" err="1"/>
            <a:t>of</a:t>
          </a:r>
          <a:r>
            <a:rPr lang="es-ES_tradnl" sz="1800" kern="1200" dirty="0"/>
            <a:t> Child and </a:t>
          </a:r>
          <a:r>
            <a:rPr lang="es-ES_tradnl" sz="1800" kern="1200" dirty="0" err="1"/>
            <a:t>Adolescent</a:t>
          </a:r>
          <a:r>
            <a:rPr lang="es-ES_tradnl" sz="1800" kern="1200" dirty="0"/>
            <a:t> </a:t>
          </a:r>
          <a:r>
            <a:rPr lang="es-ES_tradnl" sz="1800" kern="1200" dirty="0" err="1"/>
            <a:t>Psychiatry</a:t>
          </a:r>
          <a:r>
            <a:rPr lang="es-ES_tradnl" sz="1800" kern="1200" dirty="0"/>
            <a:t> (EE.UU.) 1997/ rev.2007.</a:t>
          </a:r>
          <a:endParaRPr lang="es-ES" sz="1800" kern="1200" dirty="0"/>
        </a:p>
      </dsp:txBody>
      <dsp:txXfrm>
        <a:off x="7208113" y="280617"/>
        <a:ext cx="3276415" cy="1965848"/>
      </dsp:txXfrm>
    </dsp:sp>
    <dsp:sp modelId="{EAE9C3CF-7BFE-4520-9C93-97D119A39A5D}">
      <dsp:nvSpPr>
        <dsp:cNvPr id="0" name=""/>
        <dsp:cNvSpPr/>
      </dsp:nvSpPr>
      <dsp:spPr>
        <a:xfrm>
          <a:off x="0" y="2574107"/>
          <a:ext cx="3276415" cy="1965848"/>
        </a:xfrm>
        <a:prstGeom prst="rect">
          <a:avLst/>
        </a:prstGeom>
        <a:solidFill>
          <a:schemeClr val="accent2">
            <a:hueOff val="-5440322"/>
            <a:satOff val="3142"/>
            <a:lumOff val="-576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_tradnl" sz="1800" kern="1200" dirty="0"/>
            <a:t>CCHMC- Cincinnati </a:t>
          </a:r>
          <a:r>
            <a:rPr lang="es-ES_tradnl" sz="1800" kern="1200" dirty="0" err="1"/>
            <a:t>Children´s</a:t>
          </a:r>
          <a:r>
            <a:rPr lang="es-ES_tradnl" sz="1800" kern="1200" dirty="0"/>
            <a:t> Hospital Medical Center (EE.UU.). 2004.</a:t>
          </a:r>
          <a:endParaRPr lang="es-ES" sz="1800" kern="1200" dirty="0"/>
        </a:p>
      </dsp:txBody>
      <dsp:txXfrm>
        <a:off x="0" y="2574107"/>
        <a:ext cx="3276415" cy="1965848"/>
      </dsp:txXfrm>
    </dsp:sp>
    <dsp:sp modelId="{194084FF-4B22-47D7-A103-A7737520FAB6}">
      <dsp:nvSpPr>
        <dsp:cNvPr id="0" name=""/>
        <dsp:cNvSpPr/>
      </dsp:nvSpPr>
      <dsp:spPr>
        <a:xfrm>
          <a:off x="3604056" y="2574107"/>
          <a:ext cx="3276415" cy="1965848"/>
        </a:xfrm>
        <a:prstGeom prst="rect">
          <a:avLst/>
        </a:prstGeom>
        <a:solidFill>
          <a:schemeClr val="accent2">
            <a:hueOff val="-7253763"/>
            <a:satOff val="4189"/>
            <a:lumOff val="-7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_tradnl" sz="1800" kern="1200" dirty="0" err="1"/>
            <a:t>European</a:t>
          </a:r>
          <a:r>
            <a:rPr lang="es-ES_tradnl" sz="1800" kern="1200" dirty="0"/>
            <a:t> </a:t>
          </a:r>
          <a:r>
            <a:rPr lang="es-ES_tradnl" sz="1800" kern="1200" dirty="0" err="1"/>
            <a:t>Clinical</a:t>
          </a:r>
          <a:r>
            <a:rPr lang="es-ES_tradnl" sz="1800" kern="1200" dirty="0"/>
            <a:t> </a:t>
          </a:r>
          <a:r>
            <a:rPr lang="es-ES_tradnl" sz="1800" kern="1200" dirty="0" err="1"/>
            <a:t>Guidelines</a:t>
          </a:r>
          <a:r>
            <a:rPr lang="es-ES_tradnl" sz="1800" kern="1200" dirty="0"/>
            <a:t> </a:t>
          </a:r>
          <a:r>
            <a:rPr lang="es-ES_tradnl" sz="1800" kern="1200" dirty="0" err="1"/>
            <a:t>for</a:t>
          </a:r>
          <a:r>
            <a:rPr lang="es-ES_tradnl" sz="1800" kern="1200" dirty="0"/>
            <a:t> </a:t>
          </a:r>
          <a:r>
            <a:rPr lang="es-ES_tradnl" sz="1800" kern="1200" dirty="0" err="1"/>
            <a:t>hyperkinetic</a:t>
          </a:r>
          <a:r>
            <a:rPr lang="es-ES_tradnl" sz="1800" kern="1200" dirty="0"/>
            <a:t> disorder,2004:European Network </a:t>
          </a:r>
          <a:r>
            <a:rPr lang="es-ES_tradnl" sz="1800" kern="1200" dirty="0" err="1"/>
            <a:t>for</a:t>
          </a:r>
          <a:r>
            <a:rPr lang="es-ES_tradnl" sz="1800" kern="1200" dirty="0"/>
            <a:t> </a:t>
          </a:r>
          <a:r>
            <a:rPr lang="es-ES_tradnl" sz="1800" kern="1200" dirty="0" err="1"/>
            <a:t>Hyperkinetic</a:t>
          </a:r>
          <a:r>
            <a:rPr lang="es-ES_tradnl" sz="1800" kern="1200" dirty="0"/>
            <a:t> </a:t>
          </a:r>
          <a:r>
            <a:rPr lang="es-ES_tradnl" sz="1800" kern="1200" dirty="0" err="1"/>
            <a:t>Disorders</a:t>
          </a:r>
          <a:r>
            <a:rPr lang="es-ES_tradnl" sz="1800" kern="1200" dirty="0"/>
            <a:t>/ ESCAP (</a:t>
          </a:r>
          <a:r>
            <a:rPr lang="es-ES_tradnl" sz="1800" kern="1200" dirty="0" err="1"/>
            <a:t>European</a:t>
          </a:r>
          <a:r>
            <a:rPr lang="es-ES_tradnl" sz="1800" kern="1200" dirty="0"/>
            <a:t> </a:t>
          </a:r>
          <a:r>
            <a:rPr lang="es-ES_tradnl" sz="1800" kern="1200" dirty="0" err="1"/>
            <a:t>Society</a:t>
          </a:r>
          <a:r>
            <a:rPr lang="es-ES_tradnl" sz="1800" kern="1200" dirty="0"/>
            <a:t> </a:t>
          </a:r>
          <a:r>
            <a:rPr lang="es-ES_tradnl" sz="1800" kern="1200" dirty="0" err="1"/>
            <a:t>for</a:t>
          </a:r>
          <a:r>
            <a:rPr lang="es-ES_tradnl" sz="1800" kern="1200" dirty="0"/>
            <a:t> Child and </a:t>
          </a:r>
          <a:r>
            <a:rPr lang="es-ES_tradnl" sz="1800" kern="1200" dirty="0" err="1"/>
            <a:t>Adolescent</a:t>
          </a:r>
          <a:r>
            <a:rPr lang="es-ES_tradnl" sz="1800" kern="1200" dirty="0"/>
            <a:t> </a:t>
          </a:r>
          <a:r>
            <a:rPr lang="es-ES_tradnl" sz="1800" kern="1200" dirty="0" err="1"/>
            <a:t>Psychiatry</a:t>
          </a:r>
          <a:r>
            <a:rPr lang="es-ES_tradnl" sz="1800" kern="1200" dirty="0"/>
            <a:t>).</a:t>
          </a:r>
          <a:endParaRPr lang="es-ES" sz="1800" kern="1200" dirty="0"/>
        </a:p>
      </dsp:txBody>
      <dsp:txXfrm>
        <a:off x="3604056" y="2574107"/>
        <a:ext cx="3276415" cy="1965848"/>
      </dsp:txXfrm>
    </dsp:sp>
    <dsp:sp modelId="{F044E67D-FD7A-4A40-BD1A-689E60D521C9}">
      <dsp:nvSpPr>
        <dsp:cNvPr id="0" name=""/>
        <dsp:cNvSpPr/>
      </dsp:nvSpPr>
      <dsp:spPr>
        <a:xfrm>
          <a:off x="7208113" y="2574107"/>
          <a:ext cx="3276415" cy="1965848"/>
        </a:xfrm>
        <a:prstGeom prst="rect">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_tradnl" sz="1800" kern="1200" dirty="0"/>
            <a:t>Global </a:t>
          </a:r>
          <a:r>
            <a:rPr lang="es-ES_tradnl" sz="1800" kern="1200" dirty="0" err="1"/>
            <a:t>consensus</a:t>
          </a:r>
          <a:r>
            <a:rPr lang="es-ES_tradnl" sz="1800" kern="1200" dirty="0"/>
            <a:t> </a:t>
          </a:r>
          <a:r>
            <a:rPr lang="es-ES_tradnl" sz="1800" kern="1200" dirty="0" err="1"/>
            <a:t>on</a:t>
          </a:r>
          <a:r>
            <a:rPr lang="es-ES_tradnl" sz="1800" kern="1200" dirty="0"/>
            <a:t> ADHD/HKD,2005.</a:t>
          </a:r>
          <a:endParaRPr lang="es-ES" sz="1800" kern="1200" dirty="0"/>
        </a:p>
      </dsp:txBody>
      <dsp:txXfrm>
        <a:off x="7208113" y="2574107"/>
        <a:ext cx="3276415" cy="1965848"/>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1CFEB6-85DD-4466-8DDB-D2409C9420A3}">
      <dsp:nvSpPr>
        <dsp:cNvPr id="0" name=""/>
        <dsp:cNvSpPr/>
      </dsp:nvSpPr>
      <dsp:spPr>
        <a:xfrm rot="5400000">
          <a:off x="5583038" y="-2130072"/>
          <a:ext cx="1269763" cy="5852160"/>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s-ES" sz="1900" kern="1200"/>
            <a:t>Entrenamiento conductual a padres (EP) y programas educativos (PE).</a:t>
          </a:r>
        </a:p>
      </dsp:txBody>
      <dsp:txXfrm rot="-5400000">
        <a:off x="3291840" y="223111"/>
        <a:ext cx="5790175" cy="1145793"/>
      </dsp:txXfrm>
    </dsp:sp>
    <dsp:sp modelId="{25A69500-C95B-4BFE-AAE9-3AE4576CCC56}">
      <dsp:nvSpPr>
        <dsp:cNvPr id="0" name=""/>
        <dsp:cNvSpPr/>
      </dsp:nvSpPr>
      <dsp:spPr>
        <a:xfrm>
          <a:off x="0" y="2404"/>
          <a:ext cx="3291840" cy="158720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s-ES" sz="2300" b="1" kern="1200"/>
            <a:t>Niños en edad Preescolar.</a:t>
          </a:r>
          <a:endParaRPr lang="es-ES" sz="2300" kern="1200"/>
        </a:p>
      </dsp:txBody>
      <dsp:txXfrm>
        <a:off x="77481" y="79885"/>
        <a:ext cx="3136878" cy="1432242"/>
      </dsp:txXfrm>
    </dsp:sp>
    <dsp:sp modelId="{E9102290-E162-45EE-BCF0-1450678DE470}">
      <dsp:nvSpPr>
        <dsp:cNvPr id="0" name=""/>
        <dsp:cNvSpPr/>
      </dsp:nvSpPr>
      <dsp:spPr>
        <a:xfrm rot="5400000">
          <a:off x="5583038" y="-463508"/>
          <a:ext cx="1269763" cy="5852160"/>
        </a:xfrm>
        <a:prstGeom prst="round2SameRect">
          <a:avLst/>
        </a:prstGeom>
        <a:solidFill>
          <a:schemeClr val="accent2">
            <a:tint val="40000"/>
            <a:alpha val="90000"/>
            <a:hueOff val="-4347535"/>
            <a:satOff val="-5071"/>
            <a:lumOff val="-846"/>
            <a:alphaOff val="0"/>
          </a:schemeClr>
        </a:solidFill>
        <a:ln w="25400" cap="flat" cmpd="sng" algn="ctr">
          <a:solidFill>
            <a:schemeClr val="accent2">
              <a:tint val="40000"/>
              <a:alpha val="90000"/>
              <a:hueOff val="-4347535"/>
              <a:satOff val="-5071"/>
              <a:lumOff val="-8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s-ES" sz="1900" kern="1200"/>
            <a:t>No indicar tratamiento farmacológico como primera opción. En su lugar recomienda EP/PE y tratamiento individual o grupal (CBT/ Habilidades sociales) para el paciente.</a:t>
          </a:r>
        </a:p>
      </dsp:txBody>
      <dsp:txXfrm rot="-5400000">
        <a:off x="3291840" y="1889675"/>
        <a:ext cx="5790175" cy="1145793"/>
      </dsp:txXfrm>
    </dsp:sp>
    <dsp:sp modelId="{D12BFB60-B970-4D8E-9552-5F111CDD5C67}">
      <dsp:nvSpPr>
        <dsp:cNvPr id="0" name=""/>
        <dsp:cNvSpPr/>
      </dsp:nvSpPr>
      <dsp:spPr>
        <a:xfrm>
          <a:off x="0" y="1668969"/>
          <a:ext cx="3291840" cy="1587204"/>
        </a:xfrm>
        <a:prstGeom prst="roundRect">
          <a:avLst/>
        </a:prstGeom>
        <a:solidFill>
          <a:schemeClr val="accent2">
            <a:hueOff val="-4533602"/>
            <a:satOff val="2618"/>
            <a:lumOff val="-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s-ES" sz="2300" b="1" kern="1200"/>
            <a:t>Niños en edad escolar y adolescentes con TDAH moderado/moderada limitación funcional.</a:t>
          </a:r>
          <a:endParaRPr lang="es-ES" sz="2300" kern="1200"/>
        </a:p>
      </dsp:txBody>
      <dsp:txXfrm>
        <a:off x="77481" y="1746450"/>
        <a:ext cx="3136878" cy="1432242"/>
      </dsp:txXfrm>
    </dsp:sp>
    <dsp:sp modelId="{E6158E0B-9B34-49BE-B5F2-F9080FFB3EFC}">
      <dsp:nvSpPr>
        <dsp:cNvPr id="0" name=""/>
        <dsp:cNvSpPr/>
      </dsp:nvSpPr>
      <dsp:spPr>
        <a:xfrm rot="5400000">
          <a:off x="5583038" y="1203056"/>
          <a:ext cx="1269763" cy="5852160"/>
        </a:xfrm>
        <a:prstGeom prst="round2SameRect">
          <a:avLst/>
        </a:prstGeom>
        <a:solidFill>
          <a:schemeClr val="accent2">
            <a:tint val="40000"/>
            <a:alpha val="90000"/>
            <a:hueOff val="-8695070"/>
            <a:satOff val="-10141"/>
            <a:lumOff val="-1691"/>
            <a:alphaOff val="0"/>
          </a:schemeClr>
        </a:solidFill>
        <a:ln w="25400" cap="flat" cmpd="sng" algn="ctr">
          <a:solidFill>
            <a:schemeClr val="accent2">
              <a:tint val="40000"/>
              <a:alpha val="90000"/>
              <a:hueOff val="-8695070"/>
              <a:satOff val="-10141"/>
              <a:lumOff val="-16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s-ES" sz="1900" kern="1200"/>
            <a:t>Tratamiento  Farmacológico como primera opción.</a:t>
          </a:r>
        </a:p>
      </dsp:txBody>
      <dsp:txXfrm rot="-5400000">
        <a:off x="3291840" y="3556240"/>
        <a:ext cx="5790175" cy="1145793"/>
      </dsp:txXfrm>
    </dsp:sp>
    <dsp:sp modelId="{9E2D3B88-CFB5-4079-9C88-F2AA2573D59A}">
      <dsp:nvSpPr>
        <dsp:cNvPr id="0" name=""/>
        <dsp:cNvSpPr/>
      </dsp:nvSpPr>
      <dsp:spPr>
        <a:xfrm>
          <a:off x="0" y="3335534"/>
          <a:ext cx="3291840" cy="1587204"/>
        </a:xfrm>
        <a:prstGeom prst="roundRect">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s-ES" sz="2300" b="1" kern="1200"/>
            <a:t>Niños en edad escolar y adolescentes con TDAH severo/severa limitación funcional</a:t>
          </a:r>
          <a:endParaRPr lang="es-ES" sz="2300" kern="1200"/>
        </a:p>
      </dsp:txBody>
      <dsp:txXfrm>
        <a:off x="77481" y="3413015"/>
        <a:ext cx="3136878" cy="1432242"/>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8E00B-FBDE-44C3-B3C2-076B0A1E0100}">
      <dsp:nvSpPr>
        <dsp:cNvPr id="0" name=""/>
        <dsp:cNvSpPr/>
      </dsp:nvSpPr>
      <dsp:spPr>
        <a:xfrm>
          <a:off x="1396" y="266"/>
          <a:ext cx="8637968" cy="240476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s-ES" sz="3700" kern="1200" dirty="0"/>
            <a:t>Si no hay contraindicación, se debe medicar a cualquier niño con TDAH grave o con impacto funcional secundario al TDAH:</a:t>
          </a:r>
        </a:p>
      </dsp:txBody>
      <dsp:txXfrm>
        <a:off x="71829" y="70699"/>
        <a:ext cx="8497102" cy="2263902"/>
      </dsp:txXfrm>
    </dsp:sp>
    <dsp:sp modelId="{5FAB372A-0DB0-47CF-874B-357FCBD464BC}">
      <dsp:nvSpPr>
        <dsp:cNvPr id="0" name=""/>
        <dsp:cNvSpPr/>
      </dsp:nvSpPr>
      <dsp:spPr>
        <a:xfrm>
          <a:off x="1396" y="2635871"/>
          <a:ext cx="2031507" cy="240476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t>Aprendizaje escolar.</a:t>
          </a:r>
        </a:p>
      </dsp:txBody>
      <dsp:txXfrm>
        <a:off x="60897" y="2695372"/>
        <a:ext cx="1912505" cy="2285766"/>
      </dsp:txXfrm>
    </dsp:sp>
    <dsp:sp modelId="{7DE2F55C-1520-4314-9F6C-959F947C84AF}">
      <dsp:nvSpPr>
        <dsp:cNvPr id="0" name=""/>
        <dsp:cNvSpPr/>
      </dsp:nvSpPr>
      <dsp:spPr>
        <a:xfrm>
          <a:off x="2203550" y="2635871"/>
          <a:ext cx="2031507" cy="240476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t>Relaciones familiares.</a:t>
          </a:r>
        </a:p>
      </dsp:txBody>
      <dsp:txXfrm>
        <a:off x="2263051" y="2695372"/>
        <a:ext cx="1912505" cy="2285766"/>
      </dsp:txXfrm>
    </dsp:sp>
    <dsp:sp modelId="{746F0094-C331-4D9D-AC20-F1A49B4658E0}">
      <dsp:nvSpPr>
        <dsp:cNvPr id="0" name=""/>
        <dsp:cNvSpPr/>
      </dsp:nvSpPr>
      <dsp:spPr>
        <a:xfrm>
          <a:off x="4405704" y="2635871"/>
          <a:ext cx="2031507" cy="240476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t>Relaciones interpersonales.</a:t>
          </a:r>
        </a:p>
      </dsp:txBody>
      <dsp:txXfrm>
        <a:off x="4465205" y="2695372"/>
        <a:ext cx="1912505" cy="2285766"/>
      </dsp:txXfrm>
    </dsp:sp>
    <dsp:sp modelId="{6EF9476D-54FE-4E52-AB6E-23BC5E2F679A}">
      <dsp:nvSpPr>
        <dsp:cNvPr id="0" name=""/>
        <dsp:cNvSpPr/>
      </dsp:nvSpPr>
      <dsp:spPr>
        <a:xfrm>
          <a:off x="6607858" y="2635871"/>
          <a:ext cx="2031507" cy="240476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t>Adaptación social en general.</a:t>
          </a:r>
        </a:p>
      </dsp:txBody>
      <dsp:txXfrm>
        <a:off x="6667359" y="2695372"/>
        <a:ext cx="1912505" cy="2285766"/>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63F65A-815E-4223-B3C2-CE2513080530}">
      <dsp:nvSpPr>
        <dsp:cNvPr id="0" name=""/>
        <dsp:cNvSpPr/>
      </dsp:nvSpPr>
      <dsp:spPr>
        <a:xfrm rot="5400000">
          <a:off x="5746646" y="-2190210"/>
          <a:ext cx="1312805" cy="6026399"/>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MX" sz="1600" kern="1200" dirty="0"/>
            <a:t>comorbilidad psiquiátrica, </a:t>
          </a:r>
          <a:endParaRPr lang="es-ES" sz="1600" kern="1200" dirty="0"/>
        </a:p>
        <a:p>
          <a:pPr marL="171450" lvl="1" indent="-171450" algn="l" defTabSz="711200">
            <a:lnSpc>
              <a:spcPct val="90000"/>
            </a:lnSpc>
            <a:spcBef>
              <a:spcPct val="0"/>
            </a:spcBef>
            <a:spcAft>
              <a:spcPct val="15000"/>
            </a:spcAft>
            <a:buChar char="•"/>
          </a:pPr>
          <a:r>
            <a:rPr lang="es-MX" sz="1600" kern="1200" dirty="0"/>
            <a:t>efectos secundarios, </a:t>
          </a:r>
          <a:endParaRPr lang="es-ES" sz="1600" kern="1200" dirty="0"/>
        </a:p>
        <a:p>
          <a:pPr marL="171450" lvl="1" indent="-171450" algn="l" defTabSz="711200">
            <a:lnSpc>
              <a:spcPct val="90000"/>
            </a:lnSpc>
            <a:spcBef>
              <a:spcPct val="0"/>
            </a:spcBef>
            <a:spcAft>
              <a:spcPct val="15000"/>
            </a:spcAft>
            <a:buChar char="•"/>
          </a:pPr>
          <a:r>
            <a:rPr lang="es-MX" sz="1600" kern="1200" dirty="0"/>
            <a:t>adherencia al tratamiento</a:t>
          </a:r>
          <a:endParaRPr lang="es-ES" sz="1600" kern="1200" dirty="0"/>
        </a:p>
        <a:p>
          <a:pPr marL="171450" lvl="1" indent="-171450" algn="l" defTabSz="711200">
            <a:lnSpc>
              <a:spcPct val="90000"/>
            </a:lnSpc>
            <a:spcBef>
              <a:spcPct val="0"/>
            </a:spcBef>
            <a:spcAft>
              <a:spcPct val="15000"/>
            </a:spcAft>
            <a:buChar char="•"/>
          </a:pPr>
          <a:r>
            <a:rPr lang="es-MX" sz="1600" kern="1200" dirty="0"/>
            <a:t>potencial de abuso y</a:t>
          </a:r>
          <a:endParaRPr lang="es-ES" sz="1600" kern="1200" dirty="0"/>
        </a:p>
        <a:p>
          <a:pPr marL="171450" lvl="1" indent="-171450" algn="l" defTabSz="711200">
            <a:lnSpc>
              <a:spcPct val="90000"/>
            </a:lnSpc>
            <a:spcBef>
              <a:spcPct val="0"/>
            </a:spcBef>
            <a:spcAft>
              <a:spcPct val="15000"/>
            </a:spcAft>
            <a:buChar char="•"/>
          </a:pPr>
          <a:r>
            <a:rPr lang="es-MX" sz="1600" kern="1200" dirty="0"/>
            <a:t>preferencia de los padres tras ser informados por el médico.</a:t>
          </a:r>
          <a:endParaRPr lang="es-ES" sz="1400" kern="1200" dirty="0"/>
        </a:p>
      </dsp:txBody>
      <dsp:txXfrm rot="-5400000">
        <a:off x="3389849" y="230673"/>
        <a:ext cx="5962313" cy="1184633"/>
      </dsp:txXfrm>
    </dsp:sp>
    <dsp:sp modelId="{4B611094-3CE2-492B-AD63-AE9DFAA4F663}">
      <dsp:nvSpPr>
        <dsp:cNvPr id="0" name=""/>
        <dsp:cNvSpPr/>
      </dsp:nvSpPr>
      <dsp:spPr>
        <a:xfrm>
          <a:off x="0" y="2486"/>
          <a:ext cx="3389849" cy="164100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s-MX" sz="3100" kern="1200" dirty="0"/>
            <a:t>Para la </a:t>
          </a:r>
          <a:r>
            <a:rPr lang="es-MX" sz="3100" u="sng" kern="1200" dirty="0"/>
            <a:t>elección del fármaco </a:t>
          </a:r>
          <a:r>
            <a:rPr lang="es-MX" sz="3100" kern="1200" dirty="0"/>
            <a:t>debe tenerse en cuenta:</a:t>
          </a:r>
          <a:endParaRPr lang="es-ES" sz="3100" kern="1200" dirty="0"/>
        </a:p>
      </dsp:txBody>
      <dsp:txXfrm>
        <a:off x="80107" y="82593"/>
        <a:ext cx="3229635" cy="1480792"/>
      </dsp:txXfrm>
    </dsp:sp>
    <dsp:sp modelId="{FE03265C-EF88-4A34-9768-623F891A4412}">
      <dsp:nvSpPr>
        <dsp:cNvPr id="0" name=""/>
        <dsp:cNvSpPr/>
      </dsp:nvSpPr>
      <dsp:spPr>
        <a:xfrm rot="5400000">
          <a:off x="5746646" y="-467153"/>
          <a:ext cx="1312805" cy="6026399"/>
        </a:xfrm>
        <a:prstGeom prst="round2SameRect">
          <a:avLst/>
        </a:prstGeom>
        <a:solidFill>
          <a:schemeClr val="accent2">
            <a:tint val="40000"/>
            <a:alpha val="90000"/>
            <a:hueOff val="-4347535"/>
            <a:satOff val="-5071"/>
            <a:lumOff val="-846"/>
            <a:alphaOff val="0"/>
          </a:schemeClr>
        </a:solidFill>
        <a:ln w="25400" cap="flat" cmpd="sng" algn="ctr">
          <a:solidFill>
            <a:schemeClr val="accent2">
              <a:tint val="40000"/>
              <a:alpha val="90000"/>
              <a:hueOff val="-4347535"/>
              <a:satOff val="-5071"/>
              <a:lumOff val="-8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s-MX" sz="2000" kern="1200" dirty="0"/>
            <a:t>historia médica completa, especialmente síntomas cardiovasculares (síncope, disnea,..). Si AF de cardiopatía: EKG/ estudio cardiaco). Registro basal de TA, FC, Peso y Talla.</a:t>
          </a:r>
          <a:endParaRPr lang="es-ES" sz="2000" kern="1200" dirty="0"/>
        </a:p>
      </dsp:txBody>
      <dsp:txXfrm rot="-5400000">
        <a:off x="3389849" y="1953730"/>
        <a:ext cx="5962313" cy="1184633"/>
      </dsp:txXfrm>
    </dsp:sp>
    <dsp:sp modelId="{DD075599-E80D-4BFB-AD6A-C0598290EFAC}">
      <dsp:nvSpPr>
        <dsp:cNvPr id="0" name=""/>
        <dsp:cNvSpPr/>
      </dsp:nvSpPr>
      <dsp:spPr>
        <a:xfrm>
          <a:off x="0" y="1725543"/>
          <a:ext cx="3389849" cy="1641006"/>
        </a:xfrm>
        <a:prstGeom prst="roundRect">
          <a:avLst/>
        </a:prstGeom>
        <a:solidFill>
          <a:schemeClr val="accent2">
            <a:hueOff val="-4533602"/>
            <a:satOff val="2618"/>
            <a:lumOff val="-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s-MX" sz="3100" u="sng" kern="1200" dirty="0"/>
            <a:t>Previa instauración de un fármaco:</a:t>
          </a:r>
          <a:endParaRPr lang="es-ES" sz="3100" kern="1200" dirty="0"/>
        </a:p>
      </dsp:txBody>
      <dsp:txXfrm>
        <a:off x="80107" y="1805650"/>
        <a:ext cx="3229635" cy="1480792"/>
      </dsp:txXfrm>
    </dsp:sp>
    <dsp:sp modelId="{08F8878B-F237-417E-BC0B-D5F17FADCEA8}">
      <dsp:nvSpPr>
        <dsp:cNvPr id="0" name=""/>
        <dsp:cNvSpPr/>
      </dsp:nvSpPr>
      <dsp:spPr>
        <a:xfrm rot="5400000">
          <a:off x="5746646" y="1255903"/>
          <a:ext cx="1312805" cy="6026399"/>
        </a:xfrm>
        <a:prstGeom prst="round2SameRect">
          <a:avLst/>
        </a:prstGeom>
        <a:solidFill>
          <a:schemeClr val="accent2">
            <a:tint val="40000"/>
            <a:alpha val="90000"/>
            <a:hueOff val="-8695070"/>
            <a:satOff val="-10141"/>
            <a:lumOff val="-1691"/>
            <a:alphaOff val="0"/>
          </a:schemeClr>
        </a:solidFill>
        <a:ln w="25400" cap="flat" cmpd="sng" algn="ctr">
          <a:solidFill>
            <a:schemeClr val="accent2">
              <a:tint val="40000"/>
              <a:alpha val="90000"/>
              <a:hueOff val="-8695070"/>
              <a:satOff val="-10141"/>
              <a:lumOff val="-16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s-MX" sz="2000" kern="1200" dirty="0"/>
            <a:t>contexto (escuela, familia) y</a:t>
          </a:r>
          <a:endParaRPr lang="es-ES" sz="2000" kern="1200" dirty="0"/>
        </a:p>
        <a:p>
          <a:pPr marL="228600" lvl="1" indent="-228600" algn="l" defTabSz="889000">
            <a:lnSpc>
              <a:spcPct val="90000"/>
            </a:lnSpc>
            <a:spcBef>
              <a:spcPct val="0"/>
            </a:spcBef>
            <a:spcAft>
              <a:spcPct val="15000"/>
            </a:spcAft>
            <a:buChar char="•"/>
          </a:pPr>
          <a:r>
            <a:rPr lang="es-MX" sz="2000" kern="1200" dirty="0"/>
            <a:t> de la gravedad de los síntomas y/o trastornos asociados.</a:t>
          </a:r>
          <a:endParaRPr lang="es-ES" sz="2000" kern="1200" dirty="0"/>
        </a:p>
      </dsp:txBody>
      <dsp:txXfrm rot="-5400000">
        <a:off x="3389849" y="3676786"/>
        <a:ext cx="5962313" cy="1184633"/>
      </dsp:txXfrm>
    </dsp:sp>
    <dsp:sp modelId="{08C1DF7E-11F3-4B85-94BB-1A4D408AECDD}">
      <dsp:nvSpPr>
        <dsp:cNvPr id="0" name=""/>
        <dsp:cNvSpPr/>
      </dsp:nvSpPr>
      <dsp:spPr>
        <a:xfrm>
          <a:off x="0" y="3448600"/>
          <a:ext cx="3389849" cy="1641006"/>
        </a:xfrm>
        <a:prstGeom prst="roundRect">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s-MX" sz="3100" kern="1200" dirty="0"/>
            <a:t>La </a:t>
          </a:r>
          <a:r>
            <a:rPr lang="es-MX" sz="3100" u="sng" kern="1200" dirty="0"/>
            <a:t>eficacia del tratamiento dependerá </a:t>
          </a:r>
          <a:r>
            <a:rPr lang="es-MX" sz="3100" kern="1200" dirty="0"/>
            <a:t>del</a:t>
          </a:r>
          <a:endParaRPr lang="es-ES" sz="3100" kern="1200" dirty="0"/>
        </a:p>
      </dsp:txBody>
      <dsp:txXfrm>
        <a:off x="80107" y="3528707"/>
        <a:ext cx="3229635" cy="1480792"/>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8F7B-9F26-4F2C-941E-05345F3D80B5}">
      <dsp:nvSpPr>
        <dsp:cNvPr id="0" name=""/>
        <dsp:cNvSpPr/>
      </dsp:nvSpPr>
      <dsp:spPr>
        <a:xfrm>
          <a:off x="845463" y="63446"/>
          <a:ext cx="4133847" cy="141771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MX" sz="2400" kern="1200" dirty="0"/>
            <a:t>Las medicaciones aprobadas para niños mayores de 6 años  y adolescentes son:</a:t>
          </a:r>
          <a:endParaRPr lang="es-ES" sz="2400" kern="1200" dirty="0"/>
        </a:p>
      </dsp:txBody>
      <dsp:txXfrm>
        <a:off x="886986" y="104969"/>
        <a:ext cx="4050801" cy="1334665"/>
      </dsp:txXfrm>
    </dsp:sp>
    <dsp:sp modelId="{3032A267-0A84-436C-B37B-DBB3E0ABC769}">
      <dsp:nvSpPr>
        <dsp:cNvPr id="0" name=""/>
        <dsp:cNvSpPr/>
      </dsp:nvSpPr>
      <dsp:spPr>
        <a:xfrm>
          <a:off x="1258848" y="1481157"/>
          <a:ext cx="135286" cy="1122033"/>
        </a:xfrm>
        <a:custGeom>
          <a:avLst/>
          <a:gdLst/>
          <a:ahLst/>
          <a:cxnLst/>
          <a:rect l="0" t="0" r="0" b="0"/>
          <a:pathLst>
            <a:path>
              <a:moveTo>
                <a:pt x="0" y="0"/>
              </a:moveTo>
              <a:lnTo>
                <a:pt x="0" y="1122033"/>
              </a:lnTo>
              <a:lnTo>
                <a:pt x="135286" y="1122033"/>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E012E2-E149-4E34-B9FB-E6179865456D}">
      <dsp:nvSpPr>
        <dsp:cNvPr id="0" name=""/>
        <dsp:cNvSpPr/>
      </dsp:nvSpPr>
      <dsp:spPr>
        <a:xfrm>
          <a:off x="1394135" y="1824357"/>
          <a:ext cx="2959296" cy="1557667"/>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MX" sz="2400" b="1" kern="1200" dirty="0"/>
            <a:t>ESTIMULANTES:</a:t>
          </a:r>
        </a:p>
        <a:p>
          <a:pPr marL="0" lvl="0" indent="0" algn="ctr" defTabSz="1066800">
            <a:lnSpc>
              <a:spcPct val="90000"/>
            </a:lnSpc>
            <a:spcBef>
              <a:spcPct val="0"/>
            </a:spcBef>
            <a:spcAft>
              <a:spcPct val="35000"/>
            </a:spcAft>
            <a:buNone/>
          </a:pPr>
          <a:r>
            <a:rPr lang="es-MX" sz="2400" kern="1200" dirty="0"/>
            <a:t>Metilfenidato-MPH(</a:t>
          </a:r>
          <a:r>
            <a:rPr lang="es-MX" sz="2400" b="1" kern="1200" dirty="0"/>
            <a:t>de 1ª elección</a:t>
          </a:r>
          <a:r>
            <a:rPr lang="es-MX" sz="2400" kern="1200" dirty="0"/>
            <a:t>) y  </a:t>
          </a:r>
          <a:r>
            <a:rPr lang="es-MX" sz="2400" kern="1200" dirty="0" err="1"/>
            <a:t>Lixdesanfetamina</a:t>
          </a:r>
          <a:endParaRPr lang="es-ES" sz="1200" kern="1200" dirty="0"/>
        </a:p>
      </dsp:txBody>
      <dsp:txXfrm>
        <a:off x="1439758" y="1869980"/>
        <a:ext cx="2868050" cy="1466421"/>
      </dsp:txXfrm>
    </dsp:sp>
    <dsp:sp modelId="{BEEC99F2-D17E-4A36-B2A6-4712AFBA1E23}">
      <dsp:nvSpPr>
        <dsp:cNvPr id="0" name=""/>
        <dsp:cNvSpPr/>
      </dsp:nvSpPr>
      <dsp:spPr>
        <a:xfrm>
          <a:off x="1213128" y="1481157"/>
          <a:ext cx="91440" cy="2875969"/>
        </a:xfrm>
        <a:custGeom>
          <a:avLst/>
          <a:gdLst/>
          <a:ahLst/>
          <a:cxnLst/>
          <a:rect l="0" t="0" r="0" b="0"/>
          <a:pathLst>
            <a:path>
              <a:moveTo>
                <a:pt x="45720" y="0"/>
              </a:moveTo>
              <a:lnTo>
                <a:pt x="45720" y="2875969"/>
              </a:lnTo>
              <a:lnTo>
                <a:pt x="137136" y="287596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F16FE3-B1D1-42C3-97F8-B49A8EA352F3}">
      <dsp:nvSpPr>
        <dsp:cNvPr id="0" name=""/>
        <dsp:cNvSpPr/>
      </dsp:nvSpPr>
      <dsp:spPr>
        <a:xfrm>
          <a:off x="1350265" y="3649433"/>
          <a:ext cx="2971522" cy="1415386"/>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5580972"/>
              <a:satOff val="-30571"/>
              <a:lumOff val="94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MX" sz="2400" b="1" kern="1200" dirty="0"/>
            <a:t>NO ESTIMULANTES </a:t>
          </a:r>
          <a:r>
            <a:rPr lang="es-MX" sz="2400" kern="1200" dirty="0"/>
            <a:t>(Atomoxetina-ATX y </a:t>
          </a:r>
          <a:r>
            <a:rPr lang="es-MX" sz="2400" kern="1200" dirty="0" err="1"/>
            <a:t>Guanfacina</a:t>
          </a:r>
          <a:r>
            <a:rPr lang="es-MX" sz="2400" kern="1200" dirty="0"/>
            <a:t>).</a:t>
          </a:r>
          <a:endParaRPr lang="es-ES" sz="2400" kern="1200" dirty="0"/>
        </a:p>
      </dsp:txBody>
      <dsp:txXfrm>
        <a:off x="1391720" y="3690888"/>
        <a:ext cx="2888612" cy="1332476"/>
      </dsp:txXfrm>
    </dsp:sp>
    <dsp:sp modelId="{63D9374B-14F9-49ED-99C4-10D2A8823A3F}">
      <dsp:nvSpPr>
        <dsp:cNvPr id="0" name=""/>
        <dsp:cNvSpPr/>
      </dsp:nvSpPr>
      <dsp:spPr>
        <a:xfrm>
          <a:off x="5536075" y="0"/>
          <a:ext cx="2419607" cy="5104653"/>
        </a:xfrm>
        <a:prstGeom prst="roundRect">
          <a:avLst>
            <a:gd name="adj" fmla="val 10000"/>
          </a:avLst>
        </a:prstGeom>
        <a:solidFill>
          <a:schemeClr val="accent3">
            <a:hueOff val="-2790486"/>
            <a:satOff val="-15286"/>
            <a:lumOff val="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MX" sz="2000" kern="1200" dirty="0"/>
            <a:t>El criterio de la edad no es rígido, en algunos casos (AACAP,2007) es más que defendible su uso antes de los seis años debido a la repercusión funcional (valorar riesgo/beneficio).</a:t>
          </a:r>
          <a:endParaRPr lang="es-ES" sz="2000" kern="1200" dirty="0"/>
        </a:p>
      </dsp:txBody>
      <dsp:txXfrm>
        <a:off x="5606943" y="70868"/>
        <a:ext cx="2277871" cy="4962917"/>
      </dsp:txXfrm>
    </dsp:sp>
    <dsp:sp modelId="{E118A64F-F1F7-453C-8D2A-90B3348EDBCA}">
      <dsp:nvSpPr>
        <dsp:cNvPr id="0" name=""/>
        <dsp:cNvSpPr/>
      </dsp:nvSpPr>
      <dsp:spPr>
        <a:xfrm>
          <a:off x="8076245" y="0"/>
          <a:ext cx="2454795" cy="5104653"/>
        </a:xfrm>
        <a:prstGeom prst="roundRect">
          <a:avLst>
            <a:gd name="adj" fmla="val 10000"/>
          </a:avLst>
        </a:prstGeom>
        <a:solidFill>
          <a:schemeClr val="accent3">
            <a:hueOff val="-5580972"/>
            <a:satOff val="-30571"/>
            <a:lumOff val="9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kern="1200" dirty="0"/>
            <a:t>Actúan incrementando la disponibilidad de dopamina y/o noradrenalina en el espacio intersináptico de circuitos </a:t>
          </a:r>
          <a:r>
            <a:rPr lang="es-ES" sz="2000" kern="1200" dirty="0" err="1"/>
            <a:t>fronto-estriatados</a:t>
          </a:r>
          <a:r>
            <a:rPr lang="es-ES" sz="2000" kern="1200" dirty="0"/>
            <a:t> (mejoran impulso cerebral).</a:t>
          </a:r>
        </a:p>
      </dsp:txBody>
      <dsp:txXfrm>
        <a:off x="8148143" y="71898"/>
        <a:ext cx="2310999" cy="4960857"/>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456E7F-21C3-4D2A-8029-3492790BCFE6}">
      <dsp:nvSpPr>
        <dsp:cNvPr id="0" name=""/>
        <dsp:cNvSpPr/>
      </dsp:nvSpPr>
      <dsp:spPr>
        <a:xfrm>
          <a:off x="0" y="2264"/>
          <a:ext cx="8978283" cy="93922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b="1" kern="1200" dirty="0"/>
            <a:t>Más de 100 estudios en niños con TDAH avalan la eficacia de los psicoestimulantes</a:t>
          </a:r>
          <a:r>
            <a:rPr lang="es-ES" sz="1500" kern="1200" dirty="0"/>
            <a:t>. </a:t>
          </a:r>
        </a:p>
      </dsp:txBody>
      <dsp:txXfrm>
        <a:off x="45849" y="48113"/>
        <a:ext cx="8886585" cy="847529"/>
      </dsp:txXfrm>
    </dsp:sp>
    <dsp:sp modelId="{5AEEDC09-3B96-4367-A6DE-5CC7DE2EB17F}">
      <dsp:nvSpPr>
        <dsp:cNvPr id="0" name=""/>
        <dsp:cNvSpPr/>
      </dsp:nvSpPr>
      <dsp:spPr>
        <a:xfrm>
          <a:off x="0" y="953683"/>
          <a:ext cx="8978283" cy="939227"/>
        </a:xfrm>
        <a:prstGeom prst="roundRect">
          <a:avLst/>
        </a:prstGeom>
        <a:solidFill>
          <a:schemeClr val="accent3">
            <a:hueOff val="-1395243"/>
            <a:satOff val="-7643"/>
            <a:lumOff val="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dirty="0"/>
            <a:t>Experiencia de uso en niños y adolescentes desde hace más de 60 años.</a:t>
          </a:r>
        </a:p>
      </dsp:txBody>
      <dsp:txXfrm>
        <a:off x="45849" y="999532"/>
        <a:ext cx="8886585" cy="847529"/>
      </dsp:txXfrm>
    </dsp:sp>
    <dsp:sp modelId="{B2B967E4-3266-440F-A1B2-97AB6DC821F6}">
      <dsp:nvSpPr>
        <dsp:cNvPr id="0" name=""/>
        <dsp:cNvSpPr/>
      </dsp:nvSpPr>
      <dsp:spPr>
        <a:xfrm>
          <a:off x="0" y="1905102"/>
          <a:ext cx="8978283" cy="939227"/>
        </a:xfrm>
        <a:prstGeom prst="roundRect">
          <a:avLst/>
        </a:prstGeom>
        <a:solidFill>
          <a:schemeClr val="accent3">
            <a:hueOff val="-2790486"/>
            <a:satOff val="-15286"/>
            <a:lumOff val="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dirty="0"/>
            <a:t>Buen perfil de seguridad (efectos secundarios suelen ser reversibles y leves). </a:t>
          </a:r>
        </a:p>
      </dsp:txBody>
      <dsp:txXfrm>
        <a:off x="45849" y="1950951"/>
        <a:ext cx="8886585" cy="847529"/>
      </dsp:txXfrm>
    </dsp:sp>
    <dsp:sp modelId="{50136242-EE0D-46A4-8CB8-00D64E8514D5}">
      <dsp:nvSpPr>
        <dsp:cNvPr id="0" name=""/>
        <dsp:cNvSpPr/>
      </dsp:nvSpPr>
      <dsp:spPr>
        <a:xfrm>
          <a:off x="0" y="2856522"/>
          <a:ext cx="8978283" cy="939227"/>
        </a:xfrm>
        <a:prstGeom prst="roundRect">
          <a:avLst/>
        </a:prstGeom>
        <a:solidFill>
          <a:schemeClr val="accent3">
            <a:hueOff val="-4185729"/>
            <a:satOff val="-22928"/>
            <a:lumOff val="7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dirty="0"/>
            <a:t>La eficacia se mantiene en el tiempo (hasta 24 meses)</a:t>
          </a:r>
        </a:p>
      </dsp:txBody>
      <dsp:txXfrm>
        <a:off x="45849" y="2902371"/>
        <a:ext cx="8886585" cy="847529"/>
      </dsp:txXfrm>
    </dsp:sp>
    <dsp:sp modelId="{9F471367-2049-478E-9F5A-838E13E44F9E}">
      <dsp:nvSpPr>
        <dsp:cNvPr id="0" name=""/>
        <dsp:cNvSpPr/>
      </dsp:nvSpPr>
      <dsp:spPr>
        <a:xfrm>
          <a:off x="0" y="3807941"/>
          <a:ext cx="8978283" cy="939227"/>
        </a:xfrm>
        <a:prstGeom prst="roundRect">
          <a:avLst/>
        </a:prstGeom>
        <a:solidFill>
          <a:schemeClr val="accent3">
            <a:hueOff val="-5580972"/>
            <a:satOff val="-30571"/>
            <a:lumOff val="9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kern="1200" dirty="0"/>
            <a:t>En anexo podéis ver el estudio MTA que compara el tratamiento farmacológico solo con el multimodal y con el psicosocial. Uno de los primeros estudios a gran escala con estimulantes</a:t>
          </a:r>
        </a:p>
      </dsp:txBody>
      <dsp:txXfrm>
        <a:off x="45849" y="3853790"/>
        <a:ext cx="8886585" cy="847529"/>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D2D439-207E-4E6A-A4C9-425887ABDB4E}">
      <dsp:nvSpPr>
        <dsp:cNvPr id="0" name=""/>
        <dsp:cNvSpPr/>
      </dsp:nvSpPr>
      <dsp:spPr>
        <a:xfrm rot="5400000">
          <a:off x="5192032" y="-1643656"/>
          <a:ext cx="2051774" cy="5852160"/>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s-ES_tradnl" sz="2200" kern="1200" dirty="0"/>
            <a:t>Menor edad.</a:t>
          </a:r>
          <a:endParaRPr lang="es-ES" sz="2200" kern="1200" dirty="0"/>
        </a:p>
        <a:p>
          <a:pPr marL="228600" lvl="1" indent="-228600" algn="l" defTabSz="977900">
            <a:lnSpc>
              <a:spcPct val="90000"/>
            </a:lnSpc>
            <a:spcBef>
              <a:spcPct val="0"/>
            </a:spcBef>
            <a:spcAft>
              <a:spcPct val="15000"/>
            </a:spcAft>
            <a:buChar char="•"/>
          </a:pPr>
          <a:r>
            <a:rPr lang="es-ES_tradnl" sz="2200" kern="1200" dirty="0"/>
            <a:t>Alto nivel de inquietud motora.</a:t>
          </a:r>
          <a:endParaRPr lang="es-ES" sz="2200" kern="1200" dirty="0"/>
        </a:p>
        <a:p>
          <a:pPr marL="228600" lvl="1" indent="-228600" algn="l" defTabSz="977900">
            <a:lnSpc>
              <a:spcPct val="90000"/>
            </a:lnSpc>
            <a:spcBef>
              <a:spcPct val="0"/>
            </a:spcBef>
            <a:spcAft>
              <a:spcPct val="15000"/>
            </a:spcAft>
            <a:buChar char="•"/>
          </a:pPr>
          <a:r>
            <a:rPr lang="es-ES_tradnl" sz="2200" kern="1200" dirty="0"/>
            <a:t>Déficit de atención importante.</a:t>
          </a:r>
          <a:endParaRPr lang="es-ES" sz="2200" kern="1200" dirty="0"/>
        </a:p>
        <a:p>
          <a:pPr marL="228600" lvl="1" indent="-228600" algn="l" defTabSz="977900">
            <a:lnSpc>
              <a:spcPct val="90000"/>
            </a:lnSpc>
            <a:spcBef>
              <a:spcPct val="0"/>
            </a:spcBef>
            <a:spcAft>
              <a:spcPct val="15000"/>
            </a:spcAft>
            <a:buChar char="•"/>
          </a:pPr>
          <a:r>
            <a:rPr lang="es-ES_tradnl" sz="2200" kern="1200" dirty="0"/>
            <a:t>Torpeza motora.</a:t>
          </a:r>
          <a:endParaRPr lang="es-ES" sz="2200" kern="1200" dirty="0"/>
        </a:p>
        <a:p>
          <a:pPr marL="228600" lvl="1" indent="-228600" algn="l" defTabSz="977900">
            <a:lnSpc>
              <a:spcPct val="90000"/>
            </a:lnSpc>
            <a:spcBef>
              <a:spcPct val="0"/>
            </a:spcBef>
            <a:spcAft>
              <a:spcPct val="15000"/>
            </a:spcAft>
            <a:buChar char="•"/>
          </a:pPr>
          <a:r>
            <a:rPr lang="es-ES_tradnl" sz="2200" kern="1200" dirty="0"/>
            <a:t>Ausencia de trastorno emocional.</a:t>
          </a:r>
          <a:endParaRPr lang="es-ES" sz="2200" kern="1200" dirty="0"/>
        </a:p>
      </dsp:txBody>
      <dsp:txXfrm rot="-5400000">
        <a:off x="3291840" y="356695"/>
        <a:ext cx="5752001" cy="1851456"/>
      </dsp:txXfrm>
    </dsp:sp>
    <dsp:sp modelId="{6E5F44B8-B9A0-4759-9D7B-9FB0CB5570B3}">
      <dsp:nvSpPr>
        <dsp:cNvPr id="0" name=""/>
        <dsp:cNvSpPr/>
      </dsp:nvSpPr>
      <dsp:spPr>
        <a:xfrm>
          <a:off x="0" y="64"/>
          <a:ext cx="3291840" cy="256471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s-ES_tradnl" sz="4000" b="1" kern="1200" dirty="0"/>
            <a:t>Taylor (1987)</a:t>
          </a:r>
          <a:r>
            <a:rPr lang="es-ES_tradnl" sz="4900" b="1" kern="1200" dirty="0"/>
            <a:t>:</a:t>
          </a:r>
          <a:endParaRPr lang="es-ES" sz="4900" kern="1200" dirty="0"/>
        </a:p>
      </dsp:txBody>
      <dsp:txXfrm>
        <a:off x="125199" y="125263"/>
        <a:ext cx="3041442" cy="2314319"/>
      </dsp:txXfrm>
    </dsp:sp>
    <dsp:sp modelId="{D5CFB0A6-8767-44B6-9633-B624D2AB153A}">
      <dsp:nvSpPr>
        <dsp:cNvPr id="0" name=""/>
        <dsp:cNvSpPr/>
      </dsp:nvSpPr>
      <dsp:spPr>
        <a:xfrm rot="5400000">
          <a:off x="5192032" y="1049296"/>
          <a:ext cx="2051774" cy="5852160"/>
        </a:xfrm>
        <a:prstGeom prst="round2SameRect">
          <a:avLst/>
        </a:prstGeom>
        <a:solidFill>
          <a:schemeClr val="accent2">
            <a:tint val="40000"/>
            <a:alpha val="90000"/>
            <a:hueOff val="-8695070"/>
            <a:satOff val="-10141"/>
            <a:lumOff val="-1691"/>
            <a:alphaOff val="0"/>
          </a:schemeClr>
        </a:solidFill>
        <a:ln w="25400" cap="flat" cmpd="sng" algn="ctr">
          <a:solidFill>
            <a:schemeClr val="accent2">
              <a:tint val="40000"/>
              <a:alpha val="90000"/>
              <a:hueOff val="-8695070"/>
              <a:satOff val="-10141"/>
              <a:lumOff val="-16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s-ES_tradnl" sz="2200" kern="1200" dirty="0"/>
            <a:t>Menor edad.</a:t>
          </a:r>
          <a:endParaRPr lang="es-ES" sz="2200" kern="1200" dirty="0"/>
        </a:p>
        <a:p>
          <a:pPr marL="228600" lvl="1" indent="-228600" algn="l" defTabSz="977900">
            <a:lnSpc>
              <a:spcPct val="90000"/>
            </a:lnSpc>
            <a:spcBef>
              <a:spcPct val="0"/>
            </a:spcBef>
            <a:spcAft>
              <a:spcPct val="15000"/>
            </a:spcAft>
            <a:buChar char="•"/>
          </a:pPr>
          <a:r>
            <a:rPr lang="es-ES_tradnl" sz="2200" kern="1200" dirty="0"/>
            <a:t>Bajo nivel de ansiedad.</a:t>
          </a:r>
          <a:endParaRPr lang="es-ES" sz="2200" kern="1200" dirty="0"/>
        </a:p>
        <a:p>
          <a:pPr marL="228600" lvl="1" indent="-228600" algn="l" defTabSz="977900">
            <a:lnSpc>
              <a:spcPct val="90000"/>
            </a:lnSpc>
            <a:spcBef>
              <a:spcPct val="0"/>
            </a:spcBef>
            <a:spcAft>
              <a:spcPct val="15000"/>
            </a:spcAft>
            <a:buChar char="•"/>
          </a:pPr>
          <a:r>
            <a:rPr lang="es-ES_tradnl" sz="2200" kern="1200" dirty="0"/>
            <a:t>Coeficiente intelectual alto.</a:t>
          </a:r>
          <a:endParaRPr lang="es-ES" sz="2200" kern="1200" dirty="0"/>
        </a:p>
        <a:p>
          <a:pPr marL="228600" lvl="1" indent="-228600" algn="l" defTabSz="977900">
            <a:lnSpc>
              <a:spcPct val="90000"/>
            </a:lnSpc>
            <a:spcBef>
              <a:spcPct val="0"/>
            </a:spcBef>
            <a:spcAft>
              <a:spcPct val="15000"/>
            </a:spcAft>
            <a:buChar char="•"/>
          </a:pPr>
          <a:r>
            <a:rPr lang="es-ES_tradnl" sz="2200" kern="1200" dirty="0"/>
            <a:t>Altos niveles de desatención.</a:t>
          </a:r>
          <a:endParaRPr lang="es-ES" sz="2200" kern="1200" dirty="0"/>
        </a:p>
      </dsp:txBody>
      <dsp:txXfrm rot="-5400000">
        <a:off x="3291840" y="3049648"/>
        <a:ext cx="5752001" cy="1851456"/>
      </dsp:txXfrm>
    </dsp:sp>
    <dsp:sp modelId="{1F7E8FF3-61A6-4C07-8DD2-1B9CE306FC7E}">
      <dsp:nvSpPr>
        <dsp:cNvPr id="0" name=""/>
        <dsp:cNvSpPr/>
      </dsp:nvSpPr>
      <dsp:spPr>
        <a:xfrm>
          <a:off x="0" y="2693017"/>
          <a:ext cx="3291840" cy="2564717"/>
        </a:xfrm>
        <a:prstGeom prst="roundRect">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s-ES_tradnl" sz="4000" b="1" kern="1200" dirty="0" err="1"/>
            <a:t>Buitelaar</a:t>
          </a:r>
          <a:r>
            <a:rPr lang="es-ES_tradnl" sz="4000" b="1" kern="1200" dirty="0"/>
            <a:t> et al. (1995):</a:t>
          </a:r>
          <a:endParaRPr lang="es-ES" sz="4000" kern="1200" dirty="0"/>
        </a:p>
      </dsp:txBody>
      <dsp:txXfrm>
        <a:off x="125199" y="2818216"/>
        <a:ext cx="3041442" cy="23143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C2786-B172-4948-B739-5A8D8A3193B2}">
      <dsp:nvSpPr>
        <dsp:cNvPr id="0" name=""/>
        <dsp:cNvSpPr/>
      </dsp:nvSpPr>
      <dsp:spPr>
        <a:xfrm rot="5400000">
          <a:off x="4010221" y="-359368"/>
          <a:ext cx="3920379" cy="5619210"/>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s-ES" sz="2800" kern="1200" dirty="0"/>
            <a:t>La diferencia entre trastorno y normalidad la marca </a:t>
          </a:r>
          <a:r>
            <a:rPr lang="es-ES" sz="2800" b="1" kern="1200" dirty="0"/>
            <a:t>la frecuencia  e intensidad de los síntomas </a:t>
          </a:r>
          <a:r>
            <a:rPr lang="es-ES" sz="2800" kern="1200" dirty="0"/>
            <a:t>(en relación a niños/ adolescentes de igual edad) o  sus </a:t>
          </a:r>
          <a:r>
            <a:rPr lang="es-ES" sz="2800" b="1" kern="1200" dirty="0"/>
            <a:t>repercusiones a nivel académico, social o familiar.</a:t>
          </a:r>
        </a:p>
        <a:p>
          <a:pPr marL="285750" lvl="1" indent="-285750" algn="l" defTabSz="1244600">
            <a:lnSpc>
              <a:spcPct val="90000"/>
            </a:lnSpc>
            <a:spcBef>
              <a:spcPct val="0"/>
            </a:spcBef>
            <a:spcAft>
              <a:spcPct val="15000"/>
            </a:spcAft>
            <a:buChar char="•"/>
          </a:pPr>
          <a:r>
            <a:rPr lang="es-ES" sz="2800" kern="1200" dirty="0"/>
            <a:t>Gran variabilidad en su actuación diaria.</a:t>
          </a:r>
        </a:p>
      </dsp:txBody>
      <dsp:txXfrm rot="-5400000">
        <a:off x="3160806" y="681424"/>
        <a:ext cx="5427833" cy="3537625"/>
      </dsp:txXfrm>
    </dsp:sp>
    <dsp:sp modelId="{7FDB447C-1719-4E00-8E26-1CBC6C310402}">
      <dsp:nvSpPr>
        <dsp:cNvPr id="0" name=""/>
        <dsp:cNvSpPr/>
      </dsp:nvSpPr>
      <dsp:spPr>
        <a:xfrm>
          <a:off x="0" y="0"/>
          <a:ext cx="3160805" cy="490047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s-ES" sz="3500" kern="1200" dirty="0"/>
            <a:t>PROBLEMA DIAGNÓSTICO</a:t>
          </a:r>
        </a:p>
      </dsp:txBody>
      <dsp:txXfrm>
        <a:off x="154298" y="154298"/>
        <a:ext cx="2852209" cy="4591878"/>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3D427E-DC78-402C-9DBF-30315D88C343}">
      <dsp:nvSpPr>
        <dsp:cNvPr id="0" name=""/>
        <dsp:cNvSpPr/>
      </dsp:nvSpPr>
      <dsp:spPr>
        <a:xfrm>
          <a:off x="0" y="36597"/>
          <a:ext cx="9987380" cy="133928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dirty="0"/>
            <a:t>Estudios realizados con niños, adolescentes y adultos han demostrado que </a:t>
          </a:r>
          <a:r>
            <a:rPr lang="es-ES" sz="1400" kern="1200" dirty="0"/>
            <a:t>:</a:t>
          </a:r>
          <a:endParaRPr lang="es-ES" sz="1800" kern="1200" dirty="0"/>
        </a:p>
      </dsp:txBody>
      <dsp:txXfrm>
        <a:off x="65378" y="101975"/>
        <a:ext cx="9856624" cy="1208528"/>
      </dsp:txXfrm>
    </dsp:sp>
    <dsp:sp modelId="{A90C81AD-5ECB-4F7E-A245-640B7D60AE4D}">
      <dsp:nvSpPr>
        <dsp:cNvPr id="0" name=""/>
        <dsp:cNvSpPr/>
      </dsp:nvSpPr>
      <dsp:spPr>
        <a:xfrm>
          <a:off x="0" y="1375881"/>
          <a:ext cx="9987380" cy="1115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099"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s-ES" sz="1700" b="1" kern="1200"/>
            <a:t>65-75% </a:t>
          </a:r>
          <a:r>
            <a:rPr lang="es-ES" sz="1700" kern="1200"/>
            <a:t>de sujetos responden a tratamiento con estimulantes. </a:t>
          </a:r>
        </a:p>
        <a:p>
          <a:pPr marL="171450" lvl="1" indent="-171450" algn="l" defTabSz="755650">
            <a:lnSpc>
              <a:spcPct val="90000"/>
            </a:lnSpc>
            <a:spcBef>
              <a:spcPct val="0"/>
            </a:spcBef>
            <a:spcAft>
              <a:spcPct val="20000"/>
            </a:spcAft>
            <a:buChar char="•"/>
          </a:pPr>
          <a:r>
            <a:rPr lang="es-ES" sz="1700" kern="1200" dirty="0"/>
            <a:t>¾ de los pacientes responden ya al primer estimulante empleado</a:t>
          </a:r>
        </a:p>
        <a:p>
          <a:pPr marL="171450" lvl="1" indent="-171450" algn="l" defTabSz="755650">
            <a:lnSpc>
              <a:spcPct val="90000"/>
            </a:lnSpc>
            <a:spcBef>
              <a:spcPct val="0"/>
            </a:spcBef>
            <a:spcAft>
              <a:spcPct val="20000"/>
            </a:spcAft>
            <a:buChar char="•"/>
          </a:pPr>
          <a:r>
            <a:rPr lang="es-ES" sz="1700" kern="1200"/>
            <a:t>cuando se emplea un segundo estimulante (en monoterapia) las tasas de respuesta se elevan todavía más hasta un </a:t>
          </a:r>
          <a:r>
            <a:rPr lang="es-ES" sz="1700" b="1" kern="1200"/>
            <a:t>80-90%</a:t>
          </a:r>
          <a:endParaRPr lang="es-ES" sz="1700" kern="1200"/>
        </a:p>
      </dsp:txBody>
      <dsp:txXfrm>
        <a:off x="0" y="1375881"/>
        <a:ext cx="9987380" cy="1115730"/>
      </dsp:txXfrm>
    </dsp:sp>
    <dsp:sp modelId="{7B2A4399-73D0-46E1-8347-816384F23777}">
      <dsp:nvSpPr>
        <dsp:cNvPr id="0" name=""/>
        <dsp:cNvSpPr/>
      </dsp:nvSpPr>
      <dsp:spPr>
        <a:xfrm>
          <a:off x="0" y="2491611"/>
          <a:ext cx="9987380" cy="1339284"/>
        </a:xfrm>
        <a:prstGeom prst="roundRect">
          <a:avLst/>
        </a:prstGeom>
        <a:solidFill>
          <a:schemeClr val="accent2">
            <a:hueOff val="-4533602"/>
            <a:satOff val="2618"/>
            <a:lumOff val="-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Los </a:t>
          </a:r>
          <a:r>
            <a:rPr lang="en-US" sz="2400" kern="1200" dirty="0" err="1"/>
            <a:t>avances</a:t>
          </a:r>
          <a:r>
            <a:rPr lang="en-US" sz="2400" kern="1200" dirty="0"/>
            <a:t> </a:t>
          </a:r>
          <a:r>
            <a:rPr lang="en-US" sz="2400" kern="1200" dirty="0" err="1"/>
            <a:t>farmacéuticos</a:t>
          </a:r>
          <a:r>
            <a:rPr lang="en-US" sz="2400" kern="1200" dirty="0"/>
            <a:t> se </a:t>
          </a:r>
          <a:r>
            <a:rPr lang="en-US" sz="2400" kern="1200" dirty="0" err="1"/>
            <a:t>han</a:t>
          </a:r>
          <a:r>
            <a:rPr lang="en-US" sz="2400" kern="1200" dirty="0"/>
            <a:t> </a:t>
          </a:r>
          <a:r>
            <a:rPr lang="en-US" sz="2400" kern="1200" dirty="0" err="1"/>
            <a:t>centrado</a:t>
          </a:r>
          <a:r>
            <a:rPr lang="en-US" sz="2400" kern="1200" dirty="0"/>
            <a:t> </a:t>
          </a:r>
          <a:r>
            <a:rPr lang="en-US" sz="2400" kern="1200" dirty="0" err="1"/>
            <a:t>en</a:t>
          </a:r>
          <a:r>
            <a:rPr lang="en-US" sz="2400" kern="1200" dirty="0"/>
            <a:t> </a:t>
          </a:r>
          <a:r>
            <a:rPr lang="en-US" sz="2400" kern="1200" dirty="0" err="1"/>
            <a:t>mejorar</a:t>
          </a:r>
          <a:r>
            <a:rPr lang="en-US" sz="2400" kern="1200" dirty="0"/>
            <a:t> los </a:t>
          </a:r>
          <a:r>
            <a:rPr lang="en-US" sz="2400" kern="1200" dirty="0" err="1"/>
            <a:t>sistemas</a:t>
          </a:r>
          <a:r>
            <a:rPr lang="en-US" sz="2400" kern="1200" dirty="0"/>
            <a:t> de </a:t>
          </a:r>
          <a:r>
            <a:rPr lang="en-US" sz="2400" kern="1200" dirty="0" err="1"/>
            <a:t>liberación</a:t>
          </a:r>
          <a:r>
            <a:rPr lang="en-US" sz="2400" kern="1200" dirty="0"/>
            <a:t> del </a:t>
          </a:r>
          <a:r>
            <a:rPr lang="en-US" sz="2400" kern="1200" dirty="0" err="1"/>
            <a:t>metilfenidato</a:t>
          </a:r>
          <a:r>
            <a:rPr lang="en-US" sz="2400" kern="1200" dirty="0"/>
            <a:t> y </a:t>
          </a:r>
          <a:r>
            <a:rPr lang="en-US" sz="2400" kern="1200" dirty="0" err="1"/>
            <a:t>procurar</a:t>
          </a:r>
          <a:r>
            <a:rPr lang="en-US" sz="2400" kern="1200" dirty="0"/>
            <a:t> </a:t>
          </a:r>
          <a:r>
            <a:rPr lang="en-US" sz="2400" kern="1200" dirty="0" err="1"/>
            <a:t>medicaciones</a:t>
          </a:r>
          <a:r>
            <a:rPr lang="en-US" sz="2400" kern="1200" dirty="0"/>
            <a:t> con una </a:t>
          </a:r>
          <a:r>
            <a:rPr lang="en-US" sz="2400" b="1" kern="1200" dirty="0" err="1"/>
            <a:t>duración</a:t>
          </a:r>
          <a:r>
            <a:rPr lang="en-US" sz="2400" b="1" kern="1200" dirty="0"/>
            <a:t> de </a:t>
          </a:r>
          <a:r>
            <a:rPr lang="en-US" sz="2400" b="1" kern="1200" dirty="0" err="1"/>
            <a:t>acción</a:t>
          </a:r>
          <a:r>
            <a:rPr lang="en-US" sz="2400" b="1" kern="1200" dirty="0"/>
            <a:t> </a:t>
          </a:r>
          <a:r>
            <a:rPr lang="en-US" sz="2400" b="1" kern="1200" dirty="0" err="1"/>
            <a:t>más</a:t>
          </a:r>
          <a:r>
            <a:rPr lang="en-US" sz="2400" b="1" kern="1200" dirty="0"/>
            <a:t> </a:t>
          </a:r>
          <a:r>
            <a:rPr lang="en-US" sz="2400" b="1" kern="1200" dirty="0" err="1"/>
            <a:t>larga</a:t>
          </a:r>
          <a:r>
            <a:rPr lang="en-US" sz="2400" b="1" kern="1200" dirty="0"/>
            <a:t>. </a:t>
          </a:r>
          <a:endParaRPr lang="es-ES" sz="2400" kern="1200" dirty="0"/>
        </a:p>
      </dsp:txBody>
      <dsp:txXfrm>
        <a:off x="65378" y="2556989"/>
        <a:ext cx="9856624" cy="1208528"/>
      </dsp:txXfrm>
    </dsp:sp>
    <dsp:sp modelId="{FE16268B-E6B4-4E4F-A864-BFBFAAA1359F}">
      <dsp:nvSpPr>
        <dsp:cNvPr id="0" name=""/>
        <dsp:cNvSpPr/>
      </dsp:nvSpPr>
      <dsp:spPr>
        <a:xfrm>
          <a:off x="0" y="3894256"/>
          <a:ext cx="9987380" cy="1339284"/>
        </a:xfrm>
        <a:prstGeom prst="roundRect">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dirty="0"/>
            <a:t>Los </a:t>
          </a:r>
          <a:r>
            <a:rPr lang="en-US" sz="2800" b="0" i="0" kern="1200" dirty="0" err="1"/>
            <a:t>objetivos</a:t>
          </a:r>
          <a:r>
            <a:rPr lang="en-US" sz="2800" b="0" i="0" kern="1200" dirty="0"/>
            <a:t> son: </a:t>
          </a:r>
          <a:r>
            <a:rPr lang="en-US" sz="2800" b="1" i="0" kern="1200" dirty="0" err="1"/>
            <a:t>Simplificar</a:t>
          </a:r>
          <a:r>
            <a:rPr lang="en-US" sz="2800" b="1" i="0" kern="1200" dirty="0"/>
            <a:t> el </a:t>
          </a:r>
          <a:r>
            <a:rPr lang="en-US" sz="2800" b="1" i="0" kern="1200" dirty="0" err="1"/>
            <a:t>tratamiento</a:t>
          </a:r>
          <a:r>
            <a:rPr lang="en-US" sz="2800" b="1" i="0" kern="1200" dirty="0"/>
            <a:t>, </a:t>
          </a:r>
          <a:r>
            <a:rPr lang="en-US" sz="2800" b="1" i="0" kern="1200" dirty="0" err="1"/>
            <a:t>mejorar</a:t>
          </a:r>
          <a:r>
            <a:rPr lang="en-US" sz="2800" b="1" i="0" kern="1200" dirty="0"/>
            <a:t> </a:t>
          </a:r>
          <a:r>
            <a:rPr lang="en-US" sz="2800" b="1" i="0" kern="1200" dirty="0" err="1"/>
            <a:t>su</a:t>
          </a:r>
          <a:r>
            <a:rPr lang="en-US" sz="2800" b="1" i="0" kern="1200" dirty="0"/>
            <a:t> </a:t>
          </a:r>
          <a:r>
            <a:rPr lang="en-US" sz="2800" b="1" i="0" kern="1200" dirty="0" err="1"/>
            <a:t>adherencia</a:t>
          </a:r>
          <a:r>
            <a:rPr lang="en-US" sz="2800" b="1" i="0" kern="1200" dirty="0"/>
            <a:t> y el control </a:t>
          </a:r>
          <a:r>
            <a:rPr lang="en-US" sz="2800" b="1" i="0" kern="1200" dirty="0" err="1"/>
            <a:t>sintomático</a:t>
          </a:r>
          <a:r>
            <a:rPr lang="en-US" sz="2800" b="1" i="0" kern="1200" dirty="0"/>
            <a:t>.</a:t>
          </a:r>
          <a:endParaRPr lang="es-ES" sz="2800" b="1" i="0" kern="1200" dirty="0"/>
        </a:p>
      </dsp:txBody>
      <dsp:txXfrm>
        <a:off x="65378" y="3959634"/>
        <a:ext cx="9856624" cy="1208528"/>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A3DB8E-DE28-4D25-BF27-8CDBC6044104}">
      <dsp:nvSpPr>
        <dsp:cNvPr id="0" name=""/>
        <dsp:cNvSpPr/>
      </dsp:nvSpPr>
      <dsp:spPr>
        <a:xfrm rot="5400000">
          <a:off x="5870875" y="-2007582"/>
          <a:ext cx="1937672" cy="6437376"/>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r>
            <a:rPr lang="es-ES" sz="3200" kern="1200" dirty="0"/>
            <a:t>Inatención</a:t>
          </a:r>
        </a:p>
        <a:p>
          <a:pPr marL="285750" lvl="1" indent="-285750" algn="l" defTabSz="1422400">
            <a:lnSpc>
              <a:spcPct val="90000"/>
            </a:lnSpc>
            <a:spcBef>
              <a:spcPct val="0"/>
            </a:spcBef>
            <a:spcAft>
              <a:spcPct val="15000"/>
            </a:spcAft>
            <a:buChar char="•"/>
          </a:pPr>
          <a:r>
            <a:rPr lang="es-ES" sz="3200" kern="1200" dirty="0"/>
            <a:t>Hiperactividad</a:t>
          </a:r>
        </a:p>
        <a:p>
          <a:pPr marL="285750" lvl="1" indent="-285750" algn="l" defTabSz="1422400">
            <a:lnSpc>
              <a:spcPct val="90000"/>
            </a:lnSpc>
            <a:spcBef>
              <a:spcPct val="0"/>
            </a:spcBef>
            <a:spcAft>
              <a:spcPct val="15000"/>
            </a:spcAft>
            <a:buChar char="•"/>
          </a:pPr>
          <a:r>
            <a:rPr lang="es-ES" sz="3200" kern="1200" dirty="0"/>
            <a:t>Impulsividad</a:t>
          </a:r>
          <a:endParaRPr lang="es-ES" sz="3400" kern="1200" dirty="0"/>
        </a:p>
      </dsp:txBody>
      <dsp:txXfrm rot="-5400000">
        <a:off x="3621024" y="336858"/>
        <a:ext cx="6342787" cy="1748494"/>
      </dsp:txXfrm>
    </dsp:sp>
    <dsp:sp modelId="{50FE8FE1-EA00-4172-9334-CABD7908EB80}">
      <dsp:nvSpPr>
        <dsp:cNvPr id="0" name=""/>
        <dsp:cNvSpPr/>
      </dsp:nvSpPr>
      <dsp:spPr>
        <a:xfrm>
          <a:off x="0" y="60"/>
          <a:ext cx="3621024" cy="242209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S" sz="2800" kern="1200" dirty="0"/>
            <a:t>Se ha demostrado de manera uniforme que los psicoestimulantes alivian los síntomas cardinales del TDAH:</a:t>
          </a:r>
        </a:p>
      </dsp:txBody>
      <dsp:txXfrm>
        <a:off x="118237" y="118297"/>
        <a:ext cx="3384550" cy="2185616"/>
      </dsp:txXfrm>
    </dsp:sp>
    <dsp:sp modelId="{8FCB95F4-1B28-4790-8978-21C6EF63F913}">
      <dsp:nvSpPr>
        <dsp:cNvPr id="0" name=""/>
        <dsp:cNvSpPr/>
      </dsp:nvSpPr>
      <dsp:spPr>
        <a:xfrm rot="5400000">
          <a:off x="5870875" y="535613"/>
          <a:ext cx="1937672" cy="6437376"/>
        </a:xfrm>
        <a:prstGeom prst="round2SameRect">
          <a:avLst/>
        </a:prstGeom>
        <a:solidFill>
          <a:schemeClr val="accent2">
            <a:tint val="40000"/>
            <a:alpha val="90000"/>
            <a:hueOff val="-8695070"/>
            <a:satOff val="-10141"/>
            <a:lumOff val="-1691"/>
            <a:alphaOff val="0"/>
          </a:schemeClr>
        </a:solidFill>
        <a:ln w="25400" cap="flat" cmpd="sng" algn="ctr">
          <a:solidFill>
            <a:schemeClr val="accent2">
              <a:tint val="40000"/>
              <a:alpha val="90000"/>
              <a:hueOff val="-8695070"/>
              <a:satOff val="-10141"/>
              <a:lumOff val="-16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r>
            <a:rPr lang="es-ES" sz="3200" kern="1200" dirty="0"/>
            <a:t>La conducta de oposición</a:t>
          </a:r>
        </a:p>
        <a:p>
          <a:pPr marL="285750" lvl="1" indent="-285750" algn="l" defTabSz="1422400">
            <a:lnSpc>
              <a:spcPct val="90000"/>
            </a:lnSpc>
            <a:spcBef>
              <a:spcPct val="0"/>
            </a:spcBef>
            <a:spcAft>
              <a:spcPct val="15000"/>
            </a:spcAft>
            <a:buChar char="•"/>
          </a:pPr>
          <a:r>
            <a:rPr lang="es-ES" sz="3200" kern="1200" dirty="0"/>
            <a:t>La agresividad impulsiva</a:t>
          </a:r>
        </a:p>
        <a:p>
          <a:pPr marL="285750" lvl="1" indent="-285750" algn="l" defTabSz="1422400">
            <a:lnSpc>
              <a:spcPct val="90000"/>
            </a:lnSpc>
            <a:spcBef>
              <a:spcPct val="0"/>
            </a:spcBef>
            <a:spcAft>
              <a:spcPct val="15000"/>
            </a:spcAft>
            <a:buChar char="•"/>
          </a:pPr>
          <a:r>
            <a:rPr lang="es-ES" sz="3200" kern="1200" dirty="0"/>
            <a:t>Las interacciones sociales</a:t>
          </a:r>
          <a:endParaRPr lang="es-ES" sz="3400" kern="1200" dirty="0"/>
        </a:p>
      </dsp:txBody>
      <dsp:txXfrm rot="-5400000">
        <a:off x="3621024" y="2880054"/>
        <a:ext cx="6342787" cy="1748494"/>
      </dsp:txXfrm>
    </dsp:sp>
    <dsp:sp modelId="{BD652FBA-FD37-474E-85A5-8ACA7C5F1681}">
      <dsp:nvSpPr>
        <dsp:cNvPr id="0" name=""/>
        <dsp:cNvSpPr/>
      </dsp:nvSpPr>
      <dsp:spPr>
        <a:xfrm>
          <a:off x="0" y="2543255"/>
          <a:ext cx="3621024" cy="2422090"/>
        </a:xfrm>
        <a:prstGeom prst="roundRect">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s-ES" sz="3200" kern="1200" dirty="0"/>
            <a:t>Además aportan una mejoría respecto a:</a:t>
          </a:r>
        </a:p>
      </dsp:txBody>
      <dsp:txXfrm>
        <a:off x="118237" y="2661492"/>
        <a:ext cx="3384550" cy="2185616"/>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D31933-A7EE-42D7-949A-4AB62B8CB77A}">
      <dsp:nvSpPr>
        <dsp:cNvPr id="0" name=""/>
        <dsp:cNvSpPr/>
      </dsp:nvSpPr>
      <dsp:spPr>
        <a:xfrm>
          <a:off x="0" y="913093"/>
          <a:ext cx="10727670" cy="44415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2586" tIns="1249680" rIns="832586" bIns="170688" numCol="1" spcCol="1270" anchor="t" anchorCtr="0">
          <a:noAutofit/>
        </a:bodyPr>
        <a:lstStyle/>
        <a:p>
          <a:pPr marL="228600" lvl="1" indent="-228600" algn="l" defTabSz="1066800">
            <a:lnSpc>
              <a:spcPct val="90000"/>
            </a:lnSpc>
            <a:spcBef>
              <a:spcPct val="0"/>
            </a:spcBef>
            <a:spcAft>
              <a:spcPct val="15000"/>
            </a:spcAft>
            <a:buChar char="•"/>
          </a:pPr>
          <a:r>
            <a:rPr lang="es-ES_tradnl" sz="2400" kern="1200" baseline="0" dirty="0"/>
            <a:t>La autoestima.</a:t>
          </a:r>
          <a:endParaRPr lang="es-ES" sz="4000" kern="1200" baseline="0" dirty="0"/>
        </a:p>
        <a:p>
          <a:pPr marL="228600" lvl="1" indent="-228600" algn="l" defTabSz="1066800">
            <a:lnSpc>
              <a:spcPct val="90000"/>
            </a:lnSpc>
            <a:spcBef>
              <a:spcPct val="0"/>
            </a:spcBef>
            <a:spcAft>
              <a:spcPct val="15000"/>
            </a:spcAft>
            <a:buChar char="•"/>
          </a:pPr>
          <a:r>
            <a:rPr lang="es-ES_tradnl" sz="2400" kern="1200" baseline="0" dirty="0"/>
            <a:t>La motivación.</a:t>
          </a:r>
          <a:endParaRPr lang="es-ES" sz="2400" kern="1200" baseline="0" dirty="0"/>
        </a:p>
        <a:p>
          <a:pPr marL="228600" lvl="1" indent="-228600" algn="l" defTabSz="1066800">
            <a:lnSpc>
              <a:spcPct val="90000"/>
            </a:lnSpc>
            <a:spcBef>
              <a:spcPct val="0"/>
            </a:spcBef>
            <a:spcAft>
              <a:spcPct val="15000"/>
            </a:spcAft>
            <a:buChar char="•"/>
          </a:pPr>
          <a:r>
            <a:rPr lang="es-ES_tradnl" sz="2400" kern="1200" baseline="0" dirty="0"/>
            <a:t>Los procesos cognitivos: rendimiento académico/ aprendizaje.</a:t>
          </a:r>
          <a:endParaRPr lang="es-ES" sz="2400" kern="1200" baseline="0" dirty="0"/>
        </a:p>
        <a:p>
          <a:pPr marL="228600" lvl="1" indent="-228600" algn="l" defTabSz="1066800">
            <a:lnSpc>
              <a:spcPct val="90000"/>
            </a:lnSpc>
            <a:spcBef>
              <a:spcPct val="0"/>
            </a:spcBef>
            <a:spcAft>
              <a:spcPct val="15000"/>
            </a:spcAft>
            <a:buChar char="•"/>
          </a:pPr>
          <a:r>
            <a:rPr lang="es-ES_tradnl" sz="2400" kern="1200" baseline="0" dirty="0"/>
            <a:t>La obediencia.</a:t>
          </a:r>
          <a:endParaRPr lang="es-ES" sz="2400" kern="1200" baseline="0" dirty="0"/>
        </a:p>
        <a:p>
          <a:pPr marL="228600" lvl="1" indent="-228600" algn="l" defTabSz="1066800">
            <a:lnSpc>
              <a:spcPct val="90000"/>
            </a:lnSpc>
            <a:spcBef>
              <a:spcPct val="0"/>
            </a:spcBef>
            <a:spcAft>
              <a:spcPct val="15000"/>
            </a:spcAft>
            <a:buChar char="•"/>
          </a:pPr>
          <a:r>
            <a:rPr lang="es-ES_tradnl" sz="2400" kern="1200" baseline="0" dirty="0"/>
            <a:t>La comunicación:</a:t>
          </a:r>
          <a:endParaRPr lang="es-ES" sz="2400" kern="1200" baseline="0" dirty="0"/>
        </a:p>
        <a:p>
          <a:pPr marL="457200" lvl="2" indent="-228600" algn="l" defTabSz="1066800">
            <a:lnSpc>
              <a:spcPct val="90000"/>
            </a:lnSpc>
            <a:spcBef>
              <a:spcPct val="0"/>
            </a:spcBef>
            <a:spcAft>
              <a:spcPct val="15000"/>
            </a:spcAft>
            <a:buChar char="•"/>
          </a:pPr>
          <a:r>
            <a:rPr lang="es-ES_tradnl" sz="2400" kern="1200" baseline="0" dirty="0"/>
            <a:t>disminuyendo el número de interacciones negativas</a:t>
          </a:r>
          <a:endParaRPr lang="es-ES" sz="2400" kern="1200" baseline="0" dirty="0"/>
        </a:p>
        <a:p>
          <a:pPr marL="457200" lvl="2" indent="-228600" algn="l" defTabSz="1066800">
            <a:lnSpc>
              <a:spcPct val="90000"/>
            </a:lnSpc>
            <a:spcBef>
              <a:spcPct val="0"/>
            </a:spcBef>
            <a:spcAft>
              <a:spcPct val="15000"/>
            </a:spcAft>
            <a:buChar char="•"/>
          </a:pPr>
          <a:r>
            <a:rPr lang="es-ES_tradnl" sz="2400" kern="1200" baseline="0" dirty="0"/>
            <a:t>mejorando la adaptación social(compañeros, profesores</a:t>
          </a:r>
          <a:r>
            <a:rPr lang="es-ES_tradnl" sz="2400" b="0" kern="1200" baseline="0" dirty="0"/>
            <a:t>) y familiar </a:t>
          </a:r>
          <a:r>
            <a:rPr lang="es-ES" sz="2400" b="0" kern="1200" baseline="0" dirty="0"/>
            <a:t> (padres, </a:t>
          </a:r>
          <a:r>
            <a:rPr lang="es-ES" sz="2400" kern="1200" baseline="0" dirty="0"/>
            <a:t>hermanos</a:t>
          </a:r>
        </a:p>
      </dsp:txBody>
      <dsp:txXfrm>
        <a:off x="0" y="913093"/>
        <a:ext cx="10727670" cy="4441500"/>
      </dsp:txXfrm>
    </dsp:sp>
    <dsp:sp modelId="{76C9FA9A-C17E-42ED-A354-D49DEF13E58C}">
      <dsp:nvSpPr>
        <dsp:cNvPr id="0" name=""/>
        <dsp:cNvSpPr/>
      </dsp:nvSpPr>
      <dsp:spPr>
        <a:xfrm>
          <a:off x="536383" y="27493"/>
          <a:ext cx="7509369" cy="17712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836" tIns="0" rIns="283836" bIns="0" numCol="1" spcCol="1270" anchor="ctr" anchorCtr="0">
          <a:noAutofit/>
        </a:bodyPr>
        <a:lstStyle/>
        <a:p>
          <a:pPr marL="0" lvl="0" indent="0" algn="l" defTabSz="1778000">
            <a:lnSpc>
              <a:spcPct val="90000"/>
            </a:lnSpc>
            <a:spcBef>
              <a:spcPct val="0"/>
            </a:spcBef>
            <a:spcAft>
              <a:spcPct val="35000"/>
            </a:spcAft>
            <a:buNone/>
          </a:pPr>
          <a:r>
            <a:rPr lang="es-ES_tradnl" sz="4000" kern="1200" baseline="0" dirty="0"/>
            <a:t>Efectos positivos  sobre:</a:t>
          </a:r>
          <a:endParaRPr lang="es-ES" sz="4000" kern="1200" baseline="0" dirty="0"/>
        </a:p>
      </dsp:txBody>
      <dsp:txXfrm>
        <a:off x="622846" y="113956"/>
        <a:ext cx="7336443" cy="1598274"/>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000E94-BD4E-4B0B-95C8-9CBB1E90D3F2}">
      <dsp:nvSpPr>
        <dsp:cNvPr id="0" name=""/>
        <dsp:cNvSpPr/>
      </dsp:nvSpPr>
      <dsp:spPr>
        <a:xfrm>
          <a:off x="0" y="134291"/>
          <a:ext cx="9445842" cy="93541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s-MX" sz="3900" kern="1200" dirty="0"/>
            <a:t> Ventajas sobre las formas de acción corta:</a:t>
          </a:r>
          <a:endParaRPr lang="es-ES" sz="3900" kern="1200" dirty="0"/>
        </a:p>
      </dsp:txBody>
      <dsp:txXfrm>
        <a:off x="45663" y="179954"/>
        <a:ext cx="9354516" cy="844089"/>
      </dsp:txXfrm>
    </dsp:sp>
    <dsp:sp modelId="{261A68A6-8D06-4C60-8F61-6177B988F701}">
      <dsp:nvSpPr>
        <dsp:cNvPr id="0" name=""/>
        <dsp:cNvSpPr/>
      </dsp:nvSpPr>
      <dsp:spPr>
        <a:xfrm>
          <a:off x="0" y="1069706"/>
          <a:ext cx="9445842" cy="2502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9905" tIns="49530" rIns="277368" bIns="49530" numCol="1" spcCol="1270" anchor="t" anchorCtr="0">
          <a:noAutofit/>
        </a:bodyPr>
        <a:lstStyle/>
        <a:p>
          <a:pPr marL="285750" lvl="1" indent="-285750" algn="l" defTabSz="1333500">
            <a:lnSpc>
              <a:spcPct val="90000"/>
            </a:lnSpc>
            <a:spcBef>
              <a:spcPct val="0"/>
            </a:spcBef>
            <a:spcAft>
              <a:spcPct val="20000"/>
            </a:spcAft>
            <a:buChar char="•"/>
          </a:pPr>
          <a:r>
            <a:rPr lang="es-MX" sz="3000" kern="1200"/>
            <a:t>Mayor adherencia</a:t>
          </a:r>
          <a:endParaRPr lang="es-ES" sz="3000" kern="1200"/>
        </a:p>
        <a:p>
          <a:pPr marL="285750" lvl="1" indent="-285750" algn="l" defTabSz="1333500">
            <a:lnSpc>
              <a:spcPct val="90000"/>
            </a:lnSpc>
            <a:spcBef>
              <a:spcPct val="0"/>
            </a:spcBef>
            <a:spcAft>
              <a:spcPct val="20000"/>
            </a:spcAft>
            <a:buChar char="•"/>
          </a:pPr>
          <a:r>
            <a:rPr lang="es-MX" sz="3000" kern="1200"/>
            <a:t>Efecto más suave, gradual y estable a lo largo del día</a:t>
          </a:r>
          <a:endParaRPr lang="es-ES" sz="3000" kern="1200"/>
        </a:p>
        <a:p>
          <a:pPr marL="285750" lvl="1" indent="-285750" algn="l" defTabSz="1333500">
            <a:lnSpc>
              <a:spcPct val="90000"/>
            </a:lnSpc>
            <a:spcBef>
              <a:spcPct val="0"/>
            </a:spcBef>
            <a:spcAft>
              <a:spcPct val="20000"/>
            </a:spcAft>
            <a:buChar char="•"/>
          </a:pPr>
          <a:r>
            <a:rPr lang="es-MX" sz="3000" kern="1200"/>
            <a:t>Menor estigmatización: no precisa dosis en la escuela. </a:t>
          </a:r>
          <a:endParaRPr lang="es-ES" sz="3000" kern="1200"/>
        </a:p>
        <a:p>
          <a:pPr marL="285750" lvl="1" indent="-285750" algn="l" defTabSz="1333500">
            <a:lnSpc>
              <a:spcPct val="90000"/>
            </a:lnSpc>
            <a:spcBef>
              <a:spcPct val="0"/>
            </a:spcBef>
            <a:spcAft>
              <a:spcPct val="20000"/>
            </a:spcAft>
            <a:buChar char="•"/>
          </a:pPr>
          <a:r>
            <a:rPr lang="es-MX" sz="3000" kern="1200"/>
            <a:t>Menor riesgo de uso inadecuado y/o de abuso de medicación</a:t>
          </a:r>
          <a:endParaRPr lang="es-ES" sz="3000" kern="1200"/>
        </a:p>
      </dsp:txBody>
      <dsp:txXfrm>
        <a:off x="0" y="1069706"/>
        <a:ext cx="9445842" cy="2502630"/>
      </dsp:txXfrm>
    </dsp:sp>
    <dsp:sp modelId="{2C78D043-C156-4D8E-BA0C-3C64E8BA61E5}">
      <dsp:nvSpPr>
        <dsp:cNvPr id="0" name=""/>
        <dsp:cNvSpPr/>
      </dsp:nvSpPr>
      <dsp:spPr>
        <a:xfrm>
          <a:off x="0" y="3572337"/>
          <a:ext cx="9445842" cy="935415"/>
        </a:xfrm>
        <a:prstGeom prst="roundRect">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s-MX" sz="3900" kern="1200" dirty="0"/>
            <a:t>Su desventaja es el mayor precio.</a:t>
          </a:r>
          <a:endParaRPr lang="es-ES" sz="3900" kern="1200" dirty="0"/>
        </a:p>
      </dsp:txBody>
      <dsp:txXfrm>
        <a:off x="45663" y="3618000"/>
        <a:ext cx="9354516" cy="844089"/>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BB181B-2C95-4874-A708-2DCEDBDA28B6}">
      <dsp:nvSpPr>
        <dsp:cNvPr id="0" name=""/>
        <dsp:cNvSpPr/>
      </dsp:nvSpPr>
      <dsp:spPr>
        <a:xfrm>
          <a:off x="910604" y="1277"/>
          <a:ext cx="3487042" cy="209222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a:t>El </a:t>
          </a:r>
          <a:r>
            <a:rPr lang="es-ES" sz="1900" b="1" kern="1200"/>
            <a:t>Metilfenidato no es efectivo en un 30% </a:t>
          </a:r>
          <a:r>
            <a:rPr lang="es-ES" sz="1900" kern="1200"/>
            <a:t>de los casos</a:t>
          </a:r>
        </a:p>
      </dsp:txBody>
      <dsp:txXfrm>
        <a:off x="910604" y="1277"/>
        <a:ext cx="3487042" cy="2092225"/>
      </dsp:txXfrm>
    </dsp:sp>
    <dsp:sp modelId="{71F2C783-C5B8-4B45-BE8E-B1C7310B40C5}">
      <dsp:nvSpPr>
        <dsp:cNvPr id="0" name=""/>
        <dsp:cNvSpPr/>
      </dsp:nvSpPr>
      <dsp:spPr>
        <a:xfrm>
          <a:off x="4746352" y="1277"/>
          <a:ext cx="3487042" cy="209222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a:t>La posibilidad de éxito cuando se cambia a un segundo agente estimulante asciende al 90% (la efectividad es muy individual de manera que un paciente puede responder a un estimulante y no a otro).</a:t>
          </a:r>
        </a:p>
      </dsp:txBody>
      <dsp:txXfrm>
        <a:off x="4746352" y="1277"/>
        <a:ext cx="3487042" cy="2092225"/>
      </dsp:txXfrm>
    </dsp:sp>
    <dsp:sp modelId="{39310840-FD12-4C9D-A22D-16764936900B}">
      <dsp:nvSpPr>
        <dsp:cNvPr id="0" name=""/>
        <dsp:cNvSpPr/>
      </dsp:nvSpPr>
      <dsp:spPr>
        <a:xfrm>
          <a:off x="910604" y="2442207"/>
          <a:ext cx="3487042" cy="209222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a:t>Un grupo significativo de menores a tratamiento con Metilfenidato no lo toleran por sus efectos secundarios (insomnio, disminución de peso, problemas de crecimiento)</a:t>
          </a:r>
        </a:p>
      </dsp:txBody>
      <dsp:txXfrm>
        <a:off x="910604" y="2442207"/>
        <a:ext cx="3487042" cy="2092225"/>
      </dsp:txXfrm>
    </dsp:sp>
    <dsp:sp modelId="{4BAABA21-3E68-4F1C-959B-A74C950C96F5}">
      <dsp:nvSpPr>
        <dsp:cNvPr id="0" name=""/>
        <dsp:cNvSpPr/>
      </dsp:nvSpPr>
      <dsp:spPr>
        <a:xfrm>
          <a:off x="4746352" y="2442207"/>
          <a:ext cx="3487042" cy="2092225"/>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a:t>Existen casos donde por la problemática médica y/o psiquiátrica asociada los Estimulantes están contraindicados.</a:t>
          </a:r>
        </a:p>
      </dsp:txBody>
      <dsp:txXfrm>
        <a:off x="4746352" y="2442207"/>
        <a:ext cx="3487042" cy="2092225"/>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C1280-42B6-4A33-9BCA-E7F283F24A22}">
      <dsp:nvSpPr>
        <dsp:cNvPr id="0" name=""/>
        <dsp:cNvSpPr/>
      </dsp:nvSpPr>
      <dsp:spPr>
        <a:xfrm>
          <a:off x="0" y="237856"/>
          <a:ext cx="8424936" cy="101587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3869" tIns="312420" rIns="653869" bIns="142240" numCol="1" spcCol="1270" anchor="t" anchorCtr="0">
          <a:noAutofit/>
        </a:bodyPr>
        <a:lstStyle/>
        <a:p>
          <a:pPr marL="228600" lvl="1" indent="-228600" algn="l" defTabSz="889000">
            <a:lnSpc>
              <a:spcPct val="90000"/>
            </a:lnSpc>
            <a:spcBef>
              <a:spcPct val="0"/>
            </a:spcBef>
            <a:spcAft>
              <a:spcPct val="15000"/>
            </a:spcAft>
            <a:buChar char="•"/>
          </a:pPr>
          <a:r>
            <a:rPr lang="es-ES" sz="2000" kern="1200" dirty="0"/>
            <a:t>suele ceder tras 1-2 meses de tratamiento  </a:t>
          </a:r>
          <a:r>
            <a:rPr lang="es-ES" sz="2000" kern="1200" dirty="0">
              <a:sym typeface="Wingdings" panose="05000000000000000000" pitchFamily="2" charset="2"/>
            </a:rPr>
            <a:t></a:t>
          </a:r>
          <a:r>
            <a:rPr lang="es-ES" sz="2000" kern="1200" dirty="0"/>
            <a:t> dar con/tras comida</a:t>
          </a:r>
          <a:r>
            <a:rPr lang="es-ES" sz="1800" kern="1200" dirty="0"/>
            <a:t>s</a:t>
          </a:r>
          <a:endParaRPr lang="es-ES" sz="1700" kern="1200" dirty="0"/>
        </a:p>
      </dsp:txBody>
      <dsp:txXfrm>
        <a:off x="0" y="237856"/>
        <a:ext cx="8424936" cy="1015875"/>
      </dsp:txXfrm>
    </dsp:sp>
    <dsp:sp modelId="{C1605993-B987-445A-99E0-0D7CF8DCB6A1}">
      <dsp:nvSpPr>
        <dsp:cNvPr id="0" name=""/>
        <dsp:cNvSpPr/>
      </dsp:nvSpPr>
      <dsp:spPr>
        <a:xfrm>
          <a:off x="376860" y="0"/>
          <a:ext cx="5897455" cy="4428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910" tIns="0" rIns="222910" bIns="0" numCol="1" spcCol="1270" anchor="ctr" anchorCtr="0">
          <a:noAutofit/>
        </a:bodyPr>
        <a:lstStyle/>
        <a:p>
          <a:pPr marL="0" lvl="0" indent="0" algn="l" defTabSz="1066800">
            <a:lnSpc>
              <a:spcPct val="90000"/>
            </a:lnSpc>
            <a:spcBef>
              <a:spcPct val="0"/>
            </a:spcBef>
            <a:spcAft>
              <a:spcPct val="35000"/>
            </a:spcAft>
            <a:buNone/>
          </a:pPr>
          <a:r>
            <a:rPr lang="es-ES" sz="2400" b="1" kern="1200" dirty="0"/>
            <a:t>Disminución del apetito</a:t>
          </a:r>
        </a:p>
      </dsp:txBody>
      <dsp:txXfrm>
        <a:off x="398476" y="21616"/>
        <a:ext cx="5854223" cy="399568"/>
      </dsp:txXfrm>
    </dsp:sp>
    <dsp:sp modelId="{3AEC8ABC-CA7C-42C2-9310-AF42A31EFAF2}">
      <dsp:nvSpPr>
        <dsp:cNvPr id="0" name=""/>
        <dsp:cNvSpPr/>
      </dsp:nvSpPr>
      <dsp:spPr>
        <a:xfrm>
          <a:off x="0" y="1556131"/>
          <a:ext cx="8424936" cy="744187"/>
        </a:xfrm>
        <a:prstGeom prst="rect">
          <a:avLst/>
        </a:prstGeom>
        <a:solidFill>
          <a:schemeClr val="lt1">
            <a:alpha val="90000"/>
            <a:hueOff val="0"/>
            <a:satOff val="0"/>
            <a:lumOff val="0"/>
            <a:alphaOff val="0"/>
          </a:schemeClr>
        </a:solidFill>
        <a:ln w="25400" cap="flat" cmpd="sng" algn="ctr">
          <a:solidFill>
            <a:schemeClr val="accent2">
              <a:hueOff val="-2266801"/>
              <a:satOff val="1309"/>
              <a:lumOff val="-240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3869" tIns="312420" rIns="653869" bIns="142240" numCol="1" spcCol="1270" anchor="t" anchorCtr="0">
          <a:noAutofit/>
        </a:bodyPr>
        <a:lstStyle/>
        <a:p>
          <a:pPr marL="228600" lvl="1" indent="-228600" algn="l" defTabSz="889000">
            <a:lnSpc>
              <a:spcPct val="90000"/>
            </a:lnSpc>
            <a:spcBef>
              <a:spcPct val="0"/>
            </a:spcBef>
            <a:spcAft>
              <a:spcPct val="15000"/>
            </a:spcAft>
            <a:buChar char="•"/>
          </a:pPr>
          <a:r>
            <a:rPr lang="es-ES" sz="2000" kern="1200" dirty="0"/>
            <a:t>Insomnio de conciliación.</a:t>
          </a:r>
          <a:endParaRPr lang="es-ES" sz="2400" b="1" kern="1200" dirty="0"/>
        </a:p>
      </dsp:txBody>
      <dsp:txXfrm>
        <a:off x="0" y="1556131"/>
        <a:ext cx="8424936" cy="744187"/>
      </dsp:txXfrm>
    </dsp:sp>
    <dsp:sp modelId="{9B8CD928-50C5-43BE-B858-97C9E1302A6C}">
      <dsp:nvSpPr>
        <dsp:cNvPr id="0" name=""/>
        <dsp:cNvSpPr/>
      </dsp:nvSpPr>
      <dsp:spPr>
        <a:xfrm>
          <a:off x="421246" y="1334731"/>
          <a:ext cx="5897455" cy="442800"/>
        </a:xfrm>
        <a:prstGeom prst="roundRect">
          <a:avLst/>
        </a:prstGeom>
        <a:solidFill>
          <a:schemeClr val="accent2">
            <a:hueOff val="-2266801"/>
            <a:satOff val="1309"/>
            <a:lumOff val="-2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910" tIns="0" rIns="222910" bIns="0" numCol="1" spcCol="1270" anchor="ctr" anchorCtr="0">
          <a:noAutofit/>
        </a:bodyPr>
        <a:lstStyle/>
        <a:p>
          <a:pPr marL="0" lvl="0" indent="0" algn="l" defTabSz="1066800">
            <a:lnSpc>
              <a:spcPct val="90000"/>
            </a:lnSpc>
            <a:spcBef>
              <a:spcPct val="0"/>
            </a:spcBef>
            <a:spcAft>
              <a:spcPct val="35000"/>
            </a:spcAft>
            <a:buNone/>
          </a:pPr>
          <a:r>
            <a:rPr lang="es-ES" sz="2400" b="1" kern="1200" dirty="0"/>
            <a:t>Trastornos del sueño</a:t>
          </a:r>
        </a:p>
      </dsp:txBody>
      <dsp:txXfrm>
        <a:off x="442862" y="1356347"/>
        <a:ext cx="5854223" cy="399568"/>
      </dsp:txXfrm>
    </dsp:sp>
    <dsp:sp modelId="{90578B99-96E3-45C5-BDDB-A0B795139268}">
      <dsp:nvSpPr>
        <dsp:cNvPr id="0" name=""/>
        <dsp:cNvSpPr/>
      </dsp:nvSpPr>
      <dsp:spPr>
        <a:xfrm>
          <a:off x="0" y="2602718"/>
          <a:ext cx="8424936" cy="744187"/>
        </a:xfrm>
        <a:prstGeom prst="rect">
          <a:avLst/>
        </a:prstGeom>
        <a:solidFill>
          <a:schemeClr val="lt1">
            <a:alpha val="90000"/>
            <a:hueOff val="0"/>
            <a:satOff val="0"/>
            <a:lumOff val="0"/>
            <a:alphaOff val="0"/>
          </a:schemeClr>
        </a:solidFill>
        <a:ln w="25400" cap="flat" cmpd="sng" algn="ctr">
          <a:solidFill>
            <a:schemeClr val="accent2">
              <a:hueOff val="-4533602"/>
              <a:satOff val="2618"/>
              <a:lumOff val="-48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3869" tIns="312420" rIns="653869" bIns="142240" numCol="1" spcCol="1270" anchor="t" anchorCtr="0">
          <a:noAutofit/>
        </a:bodyPr>
        <a:lstStyle/>
        <a:p>
          <a:pPr marL="228600" lvl="1" indent="-228600" algn="l" defTabSz="889000">
            <a:lnSpc>
              <a:spcPct val="90000"/>
            </a:lnSpc>
            <a:spcBef>
              <a:spcPct val="0"/>
            </a:spcBef>
            <a:spcAft>
              <a:spcPct val="15000"/>
            </a:spcAft>
            <a:buChar char="•"/>
          </a:pPr>
          <a:r>
            <a:rPr lang="es-ES" sz="2000" kern="1200" dirty="0"/>
            <a:t>formulación retardada/ dar dosis pm.</a:t>
          </a:r>
          <a:endParaRPr lang="es-ES" sz="1700" kern="1200" dirty="0"/>
        </a:p>
      </dsp:txBody>
      <dsp:txXfrm>
        <a:off x="0" y="2602718"/>
        <a:ext cx="8424936" cy="744187"/>
      </dsp:txXfrm>
    </dsp:sp>
    <dsp:sp modelId="{9403EA1F-6581-4628-BED2-862726EDFE7E}">
      <dsp:nvSpPr>
        <dsp:cNvPr id="0" name=""/>
        <dsp:cNvSpPr/>
      </dsp:nvSpPr>
      <dsp:spPr>
        <a:xfrm>
          <a:off x="421246" y="2381318"/>
          <a:ext cx="5897455" cy="442800"/>
        </a:xfrm>
        <a:prstGeom prst="roundRect">
          <a:avLst/>
        </a:prstGeom>
        <a:solidFill>
          <a:schemeClr val="accent2">
            <a:hueOff val="-4533602"/>
            <a:satOff val="2618"/>
            <a:lumOff val="-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910" tIns="0" rIns="222910" bIns="0" numCol="1" spcCol="1270" anchor="ctr" anchorCtr="0">
          <a:noAutofit/>
        </a:bodyPr>
        <a:lstStyle/>
        <a:p>
          <a:pPr marL="0" lvl="0" indent="0" algn="l" defTabSz="1066800">
            <a:lnSpc>
              <a:spcPct val="90000"/>
            </a:lnSpc>
            <a:spcBef>
              <a:spcPct val="0"/>
            </a:spcBef>
            <a:spcAft>
              <a:spcPct val="35000"/>
            </a:spcAft>
            <a:buNone/>
          </a:pPr>
          <a:r>
            <a:rPr lang="es-ES" sz="2400" kern="1200" dirty="0"/>
            <a:t>Efecto rebote.</a:t>
          </a:r>
        </a:p>
      </dsp:txBody>
      <dsp:txXfrm>
        <a:off x="442862" y="2402934"/>
        <a:ext cx="5854223" cy="399568"/>
      </dsp:txXfrm>
    </dsp:sp>
    <dsp:sp modelId="{C5AF3E60-6B6E-41C6-A708-027DE4CF99FD}">
      <dsp:nvSpPr>
        <dsp:cNvPr id="0" name=""/>
        <dsp:cNvSpPr/>
      </dsp:nvSpPr>
      <dsp:spPr>
        <a:xfrm>
          <a:off x="0" y="3649306"/>
          <a:ext cx="8424936" cy="720562"/>
        </a:xfrm>
        <a:prstGeom prst="rect">
          <a:avLst/>
        </a:prstGeom>
        <a:solidFill>
          <a:schemeClr val="lt1">
            <a:alpha val="90000"/>
            <a:hueOff val="0"/>
            <a:satOff val="0"/>
            <a:lumOff val="0"/>
            <a:alphaOff val="0"/>
          </a:schemeClr>
        </a:solidFill>
        <a:ln w="25400" cap="flat" cmpd="sng" algn="ctr">
          <a:solidFill>
            <a:schemeClr val="accent2">
              <a:hueOff val="-6800403"/>
              <a:satOff val="3927"/>
              <a:lumOff val="-720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3869" tIns="312420" rIns="653869" bIns="120904" numCol="1" spcCol="1270" anchor="t" anchorCtr="0">
          <a:noAutofit/>
        </a:bodyPr>
        <a:lstStyle/>
        <a:p>
          <a:pPr marL="171450" lvl="1" indent="-171450" algn="l" defTabSz="755650">
            <a:lnSpc>
              <a:spcPct val="90000"/>
            </a:lnSpc>
            <a:spcBef>
              <a:spcPct val="0"/>
            </a:spcBef>
            <a:spcAft>
              <a:spcPct val="15000"/>
            </a:spcAft>
            <a:buChar char="•"/>
          </a:pPr>
          <a:r>
            <a:rPr lang="es-ES" sz="1700" kern="1200" dirty="0"/>
            <a:t> </a:t>
          </a:r>
          <a:r>
            <a:rPr lang="es-ES" sz="2000" kern="1200" dirty="0"/>
            <a:t>reducir dosis/ valorar placebo.</a:t>
          </a:r>
          <a:endParaRPr lang="es-ES" sz="1700" kern="1200" dirty="0"/>
        </a:p>
      </dsp:txBody>
      <dsp:txXfrm>
        <a:off x="0" y="3649306"/>
        <a:ext cx="8424936" cy="720562"/>
      </dsp:txXfrm>
    </dsp:sp>
    <dsp:sp modelId="{F02EF215-1854-48A6-9E70-EFE05D8F4008}">
      <dsp:nvSpPr>
        <dsp:cNvPr id="0" name=""/>
        <dsp:cNvSpPr/>
      </dsp:nvSpPr>
      <dsp:spPr>
        <a:xfrm>
          <a:off x="421246" y="3427906"/>
          <a:ext cx="5897455" cy="442800"/>
        </a:xfrm>
        <a:prstGeom prst="roundRect">
          <a:avLst/>
        </a:prstGeom>
        <a:solidFill>
          <a:schemeClr val="accent2">
            <a:hueOff val="-6800403"/>
            <a:satOff val="3927"/>
            <a:lumOff val="-72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910" tIns="0" rIns="222910" bIns="0" numCol="1" spcCol="1270" anchor="ctr" anchorCtr="0">
          <a:noAutofit/>
        </a:bodyPr>
        <a:lstStyle/>
        <a:p>
          <a:pPr marL="0" lvl="0" indent="0" algn="l" defTabSz="1066800">
            <a:lnSpc>
              <a:spcPct val="90000"/>
            </a:lnSpc>
            <a:spcBef>
              <a:spcPct val="0"/>
            </a:spcBef>
            <a:spcAft>
              <a:spcPct val="35000"/>
            </a:spcAft>
            <a:buNone/>
          </a:pPr>
          <a:r>
            <a:rPr lang="es-ES" sz="2400" b="1" kern="1200" dirty="0"/>
            <a:t>Cefaleas</a:t>
          </a:r>
          <a:r>
            <a:rPr lang="es-ES" sz="2400" kern="1200" dirty="0"/>
            <a:t> </a:t>
          </a:r>
        </a:p>
      </dsp:txBody>
      <dsp:txXfrm>
        <a:off x="442862" y="3449522"/>
        <a:ext cx="5854223" cy="399568"/>
      </dsp:txXfrm>
    </dsp:sp>
    <dsp:sp modelId="{8D0B064A-9BF1-4C7F-8E6D-CBCCDF4F3D1F}">
      <dsp:nvSpPr>
        <dsp:cNvPr id="0" name=""/>
        <dsp:cNvSpPr/>
      </dsp:nvSpPr>
      <dsp:spPr>
        <a:xfrm>
          <a:off x="0" y="4672268"/>
          <a:ext cx="8424936" cy="992250"/>
        </a:xfrm>
        <a:prstGeom prst="rect">
          <a:avLst/>
        </a:prstGeom>
        <a:solidFill>
          <a:schemeClr val="lt1">
            <a:alpha val="90000"/>
            <a:hueOff val="0"/>
            <a:satOff val="0"/>
            <a:lumOff val="0"/>
            <a:alphaOff val="0"/>
          </a:schemeClr>
        </a:solidFill>
        <a:ln w="25400" cap="flat" cmpd="sng" algn="ctr">
          <a:solidFill>
            <a:schemeClr val="accent2">
              <a:hueOff val="-9067203"/>
              <a:satOff val="5236"/>
              <a:lumOff val="-960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3869" tIns="312420" rIns="653869" bIns="128016" numCol="1" spcCol="1270" anchor="t" anchorCtr="0">
          <a:noAutofit/>
        </a:bodyPr>
        <a:lstStyle/>
        <a:p>
          <a:pPr marL="171450" lvl="1" indent="-171450" algn="l" defTabSz="800100">
            <a:lnSpc>
              <a:spcPct val="90000"/>
            </a:lnSpc>
            <a:spcBef>
              <a:spcPct val="0"/>
            </a:spcBef>
            <a:spcAft>
              <a:spcPct val="15000"/>
            </a:spcAft>
            <a:buChar char="•"/>
          </a:pPr>
          <a:r>
            <a:rPr lang="es-ES" sz="1800" b="0" u="none" kern="1200" dirty="0"/>
            <a:t>dolor abdominal. </a:t>
          </a:r>
        </a:p>
        <a:p>
          <a:pPr marL="171450" lvl="1" indent="-171450" algn="l" defTabSz="800100">
            <a:lnSpc>
              <a:spcPct val="90000"/>
            </a:lnSpc>
            <a:spcBef>
              <a:spcPct val="0"/>
            </a:spcBef>
            <a:spcAft>
              <a:spcPct val="15000"/>
            </a:spcAft>
            <a:buChar char="•"/>
          </a:pPr>
          <a:r>
            <a:rPr lang="es-ES" sz="1800" kern="1200" dirty="0"/>
            <a:t>Nauseas.</a:t>
          </a:r>
          <a:endParaRPr lang="es-ES" sz="2000" kern="1200" dirty="0"/>
        </a:p>
      </dsp:txBody>
      <dsp:txXfrm>
        <a:off x="0" y="4672268"/>
        <a:ext cx="8424936" cy="992250"/>
      </dsp:txXfrm>
    </dsp:sp>
    <dsp:sp modelId="{A81D5B32-72C5-4F50-8BA5-E3788B786301}">
      <dsp:nvSpPr>
        <dsp:cNvPr id="0" name=""/>
        <dsp:cNvSpPr/>
      </dsp:nvSpPr>
      <dsp:spPr>
        <a:xfrm>
          <a:off x="421246" y="4450868"/>
          <a:ext cx="5897455" cy="442800"/>
        </a:xfrm>
        <a:prstGeom prst="roundRect">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910" tIns="0" rIns="222910" bIns="0" numCol="1" spcCol="1270" anchor="ctr" anchorCtr="0">
          <a:noAutofit/>
        </a:bodyPr>
        <a:lstStyle/>
        <a:p>
          <a:pPr marL="0" lvl="0" indent="0" algn="l" defTabSz="1066800">
            <a:lnSpc>
              <a:spcPct val="90000"/>
            </a:lnSpc>
            <a:spcBef>
              <a:spcPct val="0"/>
            </a:spcBef>
            <a:spcAft>
              <a:spcPct val="35000"/>
            </a:spcAft>
            <a:buNone/>
          </a:pPr>
          <a:r>
            <a:rPr lang="es-ES" sz="2400" kern="1200" dirty="0"/>
            <a:t>Síntomas gastrointestinales</a:t>
          </a:r>
        </a:p>
      </dsp:txBody>
      <dsp:txXfrm>
        <a:off x="442862" y="4472484"/>
        <a:ext cx="5854223" cy="399568"/>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EF6B54-D500-4CA7-8E8F-723023AB4FCF}">
      <dsp:nvSpPr>
        <dsp:cNvPr id="0" name=""/>
        <dsp:cNvSpPr/>
      </dsp:nvSpPr>
      <dsp:spPr>
        <a:xfrm>
          <a:off x="0" y="426899"/>
          <a:ext cx="9161770" cy="5733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055" tIns="145796" rIns="711055" bIns="142240" numCol="1" spcCol="1270" anchor="t" anchorCtr="0">
          <a:noAutofit/>
        </a:bodyPr>
        <a:lstStyle/>
        <a:p>
          <a:pPr marL="228600" lvl="1" indent="-228600" algn="l" defTabSz="889000">
            <a:lnSpc>
              <a:spcPct val="90000"/>
            </a:lnSpc>
            <a:spcBef>
              <a:spcPct val="0"/>
            </a:spcBef>
            <a:spcAft>
              <a:spcPct val="15000"/>
            </a:spcAft>
            <a:buChar char="•"/>
          </a:pPr>
          <a:r>
            <a:rPr lang="es-ES" sz="2000" kern="1200"/>
            <a:t>Controles cada 3 meses</a:t>
          </a:r>
          <a:endParaRPr lang="es-ES" sz="2400" kern="1200" dirty="0"/>
        </a:p>
      </dsp:txBody>
      <dsp:txXfrm>
        <a:off x="0" y="426899"/>
        <a:ext cx="9161770" cy="573300"/>
      </dsp:txXfrm>
    </dsp:sp>
    <dsp:sp modelId="{2B8B9E6D-A47A-441E-9BB1-FEA0152D33DD}">
      <dsp:nvSpPr>
        <dsp:cNvPr id="0" name=""/>
        <dsp:cNvSpPr/>
      </dsp:nvSpPr>
      <dsp:spPr>
        <a:xfrm>
          <a:off x="458088" y="4845"/>
          <a:ext cx="7598854" cy="52537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2405" tIns="0" rIns="242405" bIns="0" numCol="1" spcCol="1270" anchor="ctr" anchorCtr="0">
          <a:noAutofit/>
        </a:bodyPr>
        <a:lstStyle/>
        <a:p>
          <a:pPr marL="0" lvl="0" indent="0" algn="l" defTabSz="1066800">
            <a:lnSpc>
              <a:spcPct val="90000"/>
            </a:lnSpc>
            <a:spcBef>
              <a:spcPct val="0"/>
            </a:spcBef>
            <a:spcAft>
              <a:spcPct val="35000"/>
            </a:spcAft>
            <a:buNone/>
          </a:pPr>
          <a:r>
            <a:rPr lang="es-ES" sz="2400" kern="1200" dirty="0"/>
            <a:t>Aumento de  frecuencia cardiaca y tensión arterial  </a:t>
          </a:r>
        </a:p>
      </dsp:txBody>
      <dsp:txXfrm>
        <a:off x="483735" y="30492"/>
        <a:ext cx="7547560" cy="474079"/>
      </dsp:txXfrm>
    </dsp:sp>
    <dsp:sp modelId="{C2D72CB6-1B8E-400C-8ECE-55E0C8BFEF5F}">
      <dsp:nvSpPr>
        <dsp:cNvPr id="0" name=""/>
        <dsp:cNvSpPr/>
      </dsp:nvSpPr>
      <dsp:spPr>
        <a:xfrm>
          <a:off x="0" y="1310022"/>
          <a:ext cx="9161770" cy="176400"/>
        </a:xfrm>
        <a:prstGeom prst="rect">
          <a:avLst/>
        </a:prstGeom>
        <a:solidFill>
          <a:schemeClr val="lt1">
            <a:alpha val="90000"/>
            <a:hueOff val="0"/>
            <a:satOff val="0"/>
            <a:lumOff val="0"/>
            <a:alphaOff val="0"/>
          </a:schemeClr>
        </a:solidFill>
        <a:ln w="25400" cap="flat" cmpd="sng" algn="ctr">
          <a:solidFill>
            <a:schemeClr val="accent2">
              <a:hueOff val="-2266801"/>
              <a:satOff val="1309"/>
              <a:lumOff val="-2402"/>
              <a:alphaOff val="0"/>
            </a:schemeClr>
          </a:solidFill>
          <a:prstDash val="solid"/>
        </a:ln>
        <a:effectLst/>
      </dsp:spPr>
      <dsp:style>
        <a:lnRef idx="2">
          <a:scrgbClr r="0" g="0" b="0"/>
        </a:lnRef>
        <a:fillRef idx="1">
          <a:scrgbClr r="0" g="0" b="0"/>
        </a:fillRef>
        <a:effectRef idx="0">
          <a:scrgbClr r="0" g="0" b="0"/>
        </a:effectRef>
        <a:fontRef idx="minor"/>
      </dsp:style>
    </dsp:sp>
    <dsp:sp modelId="{71C6804A-7254-4751-A17D-A34EFD25CABB}">
      <dsp:nvSpPr>
        <dsp:cNvPr id="0" name=""/>
        <dsp:cNvSpPr/>
      </dsp:nvSpPr>
      <dsp:spPr>
        <a:xfrm>
          <a:off x="395421" y="1085347"/>
          <a:ext cx="6551380" cy="375342"/>
        </a:xfrm>
        <a:prstGeom prst="roundRect">
          <a:avLst/>
        </a:prstGeom>
        <a:solidFill>
          <a:schemeClr val="accent2">
            <a:hueOff val="-2266801"/>
            <a:satOff val="1309"/>
            <a:lumOff val="-2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2405" tIns="0" rIns="242405" bIns="0" numCol="1" spcCol="1270" anchor="ctr" anchorCtr="0">
          <a:noAutofit/>
        </a:bodyPr>
        <a:lstStyle/>
        <a:p>
          <a:pPr marL="0" lvl="0" indent="0" algn="l" defTabSz="1066800">
            <a:lnSpc>
              <a:spcPct val="90000"/>
            </a:lnSpc>
            <a:spcBef>
              <a:spcPct val="0"/>
            </a:spcBef>
            <a:spcAft>
              <a:spcPct val="35000"/>
            </a:spcAft>
            <a:buNone/>
          </a:pPr>
          <a:r>
            <a:rPr lang="es-ES" sz="2400" kern="1200" dirty="0"/>
            <a:t>Ansiedad/ nerviosismo, irritabilidad o disforia.</a:t>
          </a:r>
        </a:p>
      </dsp:txBody>
      <dsp:txXfrm>
        <a:off x="413744" y="1103670"/>
        <a:ext cx="6514734" cy="338696"/>
      </dsp:txXfrm>
    </dsp:sp>
    <dsp:sp modelId="{735365EB-A9D4-4F11-AE6C-1B4623832B46}">
      <dsp:nvSpPr>
        <dsp:cNvPr id="0" name=""/>
        <dsp:cNvSpPr/>
      </dsp:nvSpPr>
      <dsp:spPr>
        <a:xfrm>
          <a:off x="0" y="1896926"/>
          <a:ext cx="9161770" cy="573300"/>
        </a:xfrm>
        <a:prstGeom prst="rect">
          <a:avLst/>
        </a:prstGeom>
        <a:solidFill>
          <a:schemeClr val="lt1">
            <a:alpha val="90000"/>
            <a:hueOff val="0"/>
            <a:satOff val="0"/>
            <a:lumOff val="0"/>
            <a:alphaOff val="0"/>
          </a:schemeClr>
        </a:solidFill>
        <a:ln w="25400" cap="flat" cmpd="sng" algn="ctr">
          <a:solidFill>
            <a:schemeClr val="accent2">
              <a:hueOff val="-4533602"/>
              <a:satOff val="2618"/>
              <a:lumOff val="-48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055" tIns="145796" rIns="711055" bIns="142240" numCol="1" spcCol="1270" anchor="t" anchorCtr="0">
          <a:noAutofit/>
        </a:bodyPr>
        <a:lstStyle/>
        <a:p>
          <a:pPr marL="228600" lvl="1" indent="-228600" algn="l" defTabSz="889000">
            <a:lnSpc>
              <a:spcPct val="90000"/>
            </a:lnSpc>
            <a:spcBef>
              <a:spcPct val="0"/>
            </a:spcBef>
            <a:spcAft>
              <a:spcPct val="15000"/>
            </a:spcAft>
            <a:buChar char="•"/>
          </a:pPr>
          <a:r>
            <a:rPr lang="es-ES" sz="2000" kern="1200" dirty="0"/>
            <a:t>demasiado apagado o serio</a:t>
          </a:r>
          <a:r>
            <a:rPr lang="es-ES" sz="1800" kern="1200" dirty="0"/>
            <a:t>.</a:t>
          </a:r>
        </a:p>
      </dsp:txBody>
      <dsp:txXfrm>
        <a:off x="0" y="1896926"/>
        <a:ext cx="9161770" cy="573300"/>
      </dsp:txXfrm>
    </dsp:sp>
    <dsp:sp modelId="{60DEC80E-5051-4F78-9D06-861F83D24A90}">
      <dsp:nvSpPr>
        <dsp:cNvPr id="0" name=""/>
        <dsp:cNvSpPr/>
      </dsp:nvSpPr>
      <dsp:spPr>
        <a:xfrm>
          <a:off x="458088" y="1524222"/>
          <a:ext cx="6297928" cy="476024"/>
        </a:xfrm>
        <a:prstGeom prst="roundRect">
          <a:avLst/>
        </a:prstGeom>
        <a:solidFill>
          <a:schemeClr val="accent2">
            <a:hueOff val="-4533602"/>
            <a:satOff val="2618"/>
            <a:lumOff val="-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2405" tIns="0" rIns="242405" bIns="0" numCol="1" spcCol="1270" anchor="ctr" anchorCtr="0">
          <a:noAutofit/>
        </a:bodyPr>
        <a:lstStyle/>
        <a:p>
          <a:pPr marL="0" lvl="0" indent="0" algn="l" defTabSz="1066800">
            <a:lnSpc>
              <a:spcPct val="90000"/>
            </a:lnSpc>
            <a:spcBef>
              <a:spcPct val="0"/>
            </a:spcBef>
            <a:spcAft>
              <a:spcPct val="35000"/>
            </a:spcAft>
            <a:buNone/>
          </a:pPr>
          <a:r>
            <a:rPr lang="es-ES" sz="2400" kern="1200" dirty="0"/>
            <a:t>Letargo, fatiga</a:t>
          </a:r>
        </a:p>
      </dsp:txBody>
      <dsp:txXfrm>
        <a:off x="481326" y="1547460"/>
        <a:ext cx="6251452" cy="429548"/>
      </dsp:txXfrm>
    </dsp:sp>
    <dsp:sp modelId="{E849D4C0-406A-4A21-8385-196A128B9A71}">
      <dsp:nvSpPr>
        <dsp:cNvPr id="0" name=""/>
        <dsp:cNvSpPr/>
      </dsp:nvSpPr>
      <dsp:spPr>
        <a:xfrm>
          <a:off x="0" y="2874509"/>
          <a:ext cx="9161770" cy="176400"/>
        </a:xfrm>
        <a:prstGeom prst="rect">
          <a:avLst/>
        </a:prstGeom>
        <a:solidFill>
          <a:schemeClr val="lt1">
            <a:alpha val="90000"/>
            <a:hueOff val="0"/>
            <a:satOff val="0"/>
            <a:lumOff val="0"/>
            <a:alphaOff val="0"/>
          </a:schemeClr>
        </a:solidFill>
        <a:ln w="25400" cap="flat" cmpd="sng" algn="ctr">
          <a:solidFill>
            <a:schemeClr val="accent2">
              <a:hueOff val="-6800403"/>
              <a:satOff val="3927"/>
              <a:lumOff val="-7205"/>
              <a:alphaOff val="0"/>
            </a:schemeClr>
          </a:solidFill>
          <a:prstDash val="solid"/>
        </a:ln>
        <a:effectLst/>
      </dsp:spPr>
      <dsp:style>
        <a:lnRef idx="2">
          <a:scrgbClr r="0" g="0" b="0"/>
        </a:lnRef>
        <a:fillRef idx="1">
          <a:scrgbClr r="0" g="0" b="0"/>
        </a:fillRef>
        <a:effectRef idx="0">
          <a:scrgbClr r="0" g="0" b="0"/>
        </a:effectRef>
        <a:fontRef idx="minor"/>
      </dsp:style>
    </dsp:sp>
    <dsp:sp modelId="{E238071E-369F-4B9B-96A3-C89ACB74B22A}">
      <dsp:nvSpPr>
        <dsp:cNvPr id="0" name=""/>
        <dsp:cNvSpPr/>
      </dsp:nvSpPr>
      <dsp:spPr>
        <a:xfrm>
          <a:off x="458088" y="2508026"/>
          <a:ext cx="6413239" cy="469802"/>
        </a:xfrm>
        <a:prstGeom prst="roundRect">
          <a:avLst/>
        </a:prstGeom>
        <a:solidFill>
          <a:schemeClr val="accent2">
            <a:hueOff val="-6800403"/>
            <a:satOff val="3927"/>
            <a:lumOff val="-72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2405" tIns="0" rIns="242405" bIns="0" numCol="1" spcCol="1270" anchor="ctr" anchorCtr="0">
          <a:noAutofit/>
        </a:bodyPr>
        <a:lstStyle/>
        <a:p>
          <a:pPr marL="0" lvl="0" indent="0" algn="l" defTabSz="1066800">
            <a:lnSpc>
              <a:spcPct val="90000"/>
            </a:lnSpc>
            <a:spcBef>
              <a:spcPct val="0"/>
            </a:spcBef>
            <a:spcAft>
              <a:spcPct val="35000"/>
            </a:spcAft>
            <a:buNone/>
          </a:pPr>
          <a:r>
            <a:rPr lang="es-ES" sz="2400" kern="1200" dirty="0"/>
            <a:t>Aparición o empeoramiento </a:t>
          </a:r>
          <a:r>
            <a:rPr lang="es-ES" sz="2400" b="1" kern="1200" dirty="0"/>
            <a:t>tics</a:t>
          </a:r>
          <a:r>
            <a:rPr lang="es-ES" sz="2400" kern="1200" dirty="0"/>
            <a:t>.</a:t>
          </a:r>
        </a:p>
      </dsp:txBody>
      <dsp:txXfrm>
        <a:off x="481022" y="2530960"/>
        <a:ext cx="6367371" cy="423934"/>
      </dsp:txXfrm>
    </dsp:sp>
    <dsp:sp modelId="{1AAEC7E6-0761-48C7-8E92-BFAEB5B81A0D}">
      <dsp:nvSpPr>
        <dsp:cNvPr id="0" name=""/>
        <dsp:cNvSpPr/>
      </dsp:nvSpPr>
      <dsp:spPr>
        <a:xfrm>
          <a:off x="0" y="3549402"/>
          <a:ext cx="9161770" cy="1564135"/>
        </a:xfrm>
        <a:prstGeom prst="rect">
          <a:avLst/>
        </a:prstGeom>
        <a:solidFill>
          <a:schemeClr val="lt1">
            <a:alpha val="90000"/>
            <a:hueOff val="0"/>
            <a:satOff val="0"/>
            <a:lumOff val="0"/>
            <a:alphaOff val="0"/>
          </a:schemeClr>
        </a:solidFill>
        <a:ln w="25400" cap="flat" cmpd="sng" algn="ctr">
          <a:solidFill>
            <a:schemeClr val="accent2">
              <a:hueOff val="-9067203"/>
              <a:satOff val="5236"/>
              <a:lumOff val="-960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055" tIns="145796" rIns="711055" bIns="142240" numCol="1" spcCol="1270" anchor="t" anchorCtr="0">
          <a:noAutofit/>
        </a:bodyPr>
        <a:lstStyle/>
        <a:p>
          <a:pPr marL="228600" lvl="1" indent="-228600" algn="l" defTabSz="889000">
            <a:lnSpc>
              <a:spcPct val="90000"/>
            </a:lnSpc>
            <a:spcBef>
              <a:spcPct val="0"/>
            </a:spcBef>
            <a:spcAft>
              <a:spcPct val="15000"/>
            </a:spcAft>
            <a:buChar char="•"/>
          </a:pPr>
          <a:r>
            <a:rPr lang="es-ES" sz="2000" kern="1200" dirty="0"/>
            <a:t>bien tolerados.</a:t>
          </a:r>
        </a:p>
        <a:p>
          <a:pPr marL="228600" lvl="1" indent="-228600" algn="l" defTabSz="889000">
            <a:lnSpc>
              <a:spcPct val="90000"/>
            </a:lnSpc>
            <a:spcBef>
              <a:spcPct val="0"/>
            </a:spcBef>
            <a:spcAft>
              <a:spcPct val="15000"/>
            </a:spcAft>
            <a:buChar char="•"/>
          </a:pPr>
          <a:r>
            <a:rPr lang="es-ES" sz="2000" kern="1200" dirty="0"/>
            <a:t>Leves, </a:t>
          </a:r>
        </a:p>
        <a:p>
          <a:pPr marL="228600" lvl="1" indent="-228600" algn="l" defTabSz="889000">
            <a:lnSpc>
              <a:spcPct val="90000"/>
            </a:lnSpc>
            <a:spcBef>
              <a:spcPct val="0"/>
            </a:spcBef>
            <a:spcAft>
              <a:spcPct val="15000"/>
            </a:spcAft>
            <a:buChar char="•"/>
          </a:pPr>
          <a:r>
            <a:rPr lang="es-ES" sz="2000" kern="1200" dirty="0"/>
            <a:t>transitorios </a:t>
          </a:r>
        </a:p>
        <a:p>
          <a:pPr marL="228600" lvl="1" indent="-228600" algn="l" defTabSz="889000">
            <a:lnSpc>
              <a:spcPct val="90000"/>
            </a:lnSpc>
            <a:spcBef>
              <a:spcPct val="0"/>
            </a:spcBef>
            <a:spcAft>
              <a:spcPct val="15000"/>
            </a:spcAft>
            <a:buChar char="•"/>
          </a:pPr>
          <a:r>
            <a:rPr lang="es-ES" sz="2000" kern="1200"/>
            <a:t>dosis </a:t>
          </a:r>
          <a:r>
            <a:rPr lang="es-ES" sz="2000" kern="1200" dirty="0"/>
            <a:t>dependientes</a:t>
          </a:r>
        </a:p>
      </dsp:txBody>
      <dsp:txXfrm>
        <a:off x="0" y="3549402"/>
        <a:ext cx="9161770" cy="1564135"/>
      </dsp:txXfrm>
    </dsp:sp>
    <dsp:sp modelId="{63B33864-4668-41AC-9E60-A56007C864BE}">
      <dsp:nvSpPr>
        <dsp:cNvPr id="0" name=""/>
        <dsp:cNvSpPr/>
      </dsp:nvSpPr>
      <dsp:spPr>
        <a:xfrm>
          <a:off x="466615" y="3124220"/>
          <a:ext cx="6406976" cy="559167"/>
        </a:xfrm>
        <a:prstGeom prst="roundRect">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2405" tIns="0" rIns="242405" bIns="0" numCol="1" spcCol="1270" anchor="ctr" anchorCtr="0">
          <a:noAutofit/>
        </a:bodyPr>
        <a:lstStyle/>
        <a:p>
          <a:pPr marL="0" lvl="0" indent="0" algn="l" defTabSz="1244600">
            <a:lnSpc>
              <a:spcPct val="90000"/>
            </a:lnSpc>
            <a:spcBef>
              <a:spcPct val="0"/>
            </a:spcBef>
            <a:spcAft>
              <a:spcPct val="35000"/>
            </a:spcAft>
            <a:buNone/>
          </a:pPr>
          <a:r>
            <a:rPr lang="es-ES" sz="2800" kern="1200" dirty="0"/>
            <a:t>En general</a:t>
          </a:r>
        </a:p>
      </dsp:txBody>
      <dsp:txXfrm>
        <a:off x="493911" y="3151516"/>
        <a:ext cx="6352384" cy="504575"/>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E9246C-3EDF-4DC7-9912-13F44644B660}">
      <dsp:nvSpPr>
        <dsp:cNvPr id="0" name=""/>
        <dsp:cNvSpPr/>
      </dsp:nvSpPr>
      <dsp:spPr>
        <a:xfrm>
          <a:off x="0" y="509056"/>
          <a:ext cx="9984419" cy="4536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74902" tIns="749808" rIns="774902" bIns="170688" numCol="1" spcCol="1270" anchor="t" anchorCtr="0">
          <a:noAutofit/>
        </a:bodyPr>
        <a:lstStyle/>
        <a:p>
          <a:pPr marL="228600" lvl="1" indent="-228600" algn="l" defTabSz="1066800">
            <a:lnSpc>
              <a:spcPct val="90000"/>
            </a:lnSpc>
            <a:spcBef>
              <a:spcPct val="0"/>
            </a:spcBef>
            <a:spcAft>
              <a:spcPct val="15000"/>
            </a:spcAft>
            <a:buChar char="•"/>
          </a:pPr>
          <a:r>
            <a:rPr lang="es-ES" sz="2400" kern="1200" dirty="0"/>
            <a:t>relacionado con disminución de ingesta. </a:t>
          </a:r>
        </a:p>
        <a:p>
          <a:pPr marL="228600" lvl="1" indent="-228600" algn="l" defTabSz="1066800">
            <a:lnSpc>
              <a:spcPct val="90000"/>
            </a:lnSpc>
            <a:spcBef>
              <a:spcPct val="0"/>
            </a:spcBef>
            <a:spcAft>
              <a:spcPct val="15000"/>
            </a:spcAft>
            <a:buChar char="•"/>
          </a:pPr>
          <a:r>
            <a:rPr lang="es-ES" sz="2400" kern="1200" dirty="0"/>
            <a:t>importante establecer dietas nutricionales equilibradas.</a:t>
          </a:r>
        </a:p>
        <a:p>
          <a:pPr marL="228600" lvl="1" indent="-228600" algn="l" defTabSz="1066800">
            <a:lnSpc>
              <a:spcPct val="90000"/>
            </a:lnSpc>
            <a:spcBef>
              <a:spcPct val="0"/>
            </a:spcBef>
            <a:spcAft>
              <a:spcPct val="15000"/>
            </a:spcAft>
            <a:buChar char="•"/>
          </a:pPr>
          <a:r>
            <a:rPr lang="es-ES" sz="2400" kern="1200" dirty="0"/>
            <a:t>Estudios longitudinales demuestran que MPH puede reducir velocidad de crecimiento al inicio de tratamiento, que luego se compensa y </a:t>
          </a:r>
          <a:r>
            <a:rPr lang="es-ES" sz="2400" b="1" u="sng" kern="1200" dirty="0"/>
            <a:t>no afecta a Talla final </a:t>
          </a:r>
          <a:r>
            <a:rPr lang="es-ES" sz="2400" kern="1200" dirty="0"/>
            <a:t>(</a:t>
          </a:r>
          <a:r>
            <a:rPr lang="es-ES" sz="2400" kern="1200" dirty="0" err="1"/>
            <a:t>Biederman</a:t>
          </a:r>
          <a:r>
            <a:rPr lang="es-ES" sz="2400" kern="1200" dirty="0"/>
            <a:t> et al,1998, Spencer et al 2006, </a:t>
          </a:r>
          <a:r>
            <a:rPr lang="es-ES" sz="2400" kern="1200" dirty="0" err="1"/>
            <a:t>Faraone</a:t>
          </a:r>
          <a:r>
            <a:rPr lang="es-ES" sz="2400" kern="1200" dirty="0"/>
            <a:t> et al, 2008).</a:t>
          </a:r>
        </a:p>
        <a:p>
          <a:pPr marL="228600" lvl="1" indent="-228600" algn="l" defTabSz="1066800">
            <a:lnSpc>
              <a:spcPct val="90000"/>
            </a:lnSpc>
            <a:spcBef>
              <a:spcPct val="0"/>
            </a:spcBef>
            <a:spcAft>
              <a:spcPct val="15000"/>
            </a:spcAft>
            <a:buChar char="•"/>
          </a:pPr>
          <a:r>
            <a:rPr lang="es-ES" sz="2400" kern="1200" dirty="0"/>
            <a:t>Este efecto es mayor en pacientes altos y con más peso, y en niños en ambos sexos (frente adolescentes).</a:t>
          </a:r>
        </a:p>
        <a:p>
          <a:pPr marL="228600" lvl="1" indent="-228600" algn="l" defTabSz="1066800">
            <a:lnSpc>
              <a:spcPct val="90000"/>
            </a:lnSpc>
            <a:spcBef>
              <a:spcPct val="0"/>
            </a:spcBef>
            <a:spcAft>
              <a:spcPct val="15000"/>
            </a:spcAft>
            <a:buChar char="•"/>
          </a:pPr>
          <a:r>
            <a:rPr lang="es-ES" sz="2400" b="1" u="sng" kern="1200" dirty="0"/>
            <a:t>Necesaria monitorización de peso </a:t>
          </a:r>
          <a:r>
            <a:rPr lang="es-ES" sz="2400" kern="1200" dirty="0"/>
            <a:t>(cada 3 meses) y talla (cada 6 meses). Establecer curvas de crecimiento.</a:t>
          </a:r>
        </a:p>
      </dsp:txBody>
      <dsp:txXfrm>
        <a:off x="0" y="509056"/>
        <a:ext cx="9984419" cy="4536000"/>
      </dsp:txXfrm>
    </dsp:sp>
    <dsp:sp modelId="{E7C3E9B7-3420-437F-914D-67F55B1AAFF3}">
      <dsp:nvSpPr>
        <dsp:cNvPr id="0" name=""/>
        <dsp:cNvSpPr/>
      </dsp:nvSpPr>
      <dsp:spPr>
        <a:xfrm>
          <a:off x="608400" y="6337"/>
          <a:ext cx="8436185" cy="103407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4171" tIns="0" rIns="264171" bIns="0" numCol="1" spcCol="1270" anchor="ctr" anchorCtr="0">
          <a:noAutofit/>
        </a:bodyPr>
        <a:lstStyle/>
        <a:p>
          <a:pPr marL="0" lvl="0" indent="0" algn="l" defTabSz="1244600">
            <a:lnSpc>
              <a:spcPct val="90000"/>
            </a:lnSpc>
            <a:spcBef>
              <a:spcPct val="0"/>
            </a:spcBef>
            <a:spcAft>
              <a:spcPct val="35000"/>
            </a:spcAft>
            <a:buNone/>
          </a:pPr>
          <a:r>
            <a:rPr lang="es-ES" sz="2800" kern="1200" dirty="0"/>
            <a:t>Puede haber reducción en velocidad  de crecimiento.</a:t>
          </a:r>
        </a:p>
      </dsp:txBody>
      <dsp:txXfrm>
        <a:off x="658880" y="56817"/>
        <a:ext cx="8335225" cy="933119"/>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D284B-1D58-49CB-9105-CD3DA03B4BF4}">
      <dsp:nvSpPr>
        <dsp:cNvPr id="0" name=""/>
        <dsp:cNvSpPr/>
      </dsp:nvSpPr>
      <dsp:spPr>
        <a:xfrm rot="5400000">
          <a:off x="3935064" y="-221507"/>
          <a:ext cx="4183380" cy="5672239"/>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es-ES" sz="2700" b="1" kern="1200" dirty="0"/>
            <a:t>La psicosis</a:t>
          </a:r>
          <a:endParaRPr lang="es-ES" sz="2700" kern="1200" dirty="0"/>
        </a:p>
        <a:p>
          <a:pPr marL="457200" lvl="2" indent="-228600" algn="l" defTabSz="1200150">
            <a:lnSpc>
              <a:spcPct val="90000"/>
            </a:lnSpc>
            <a:spcBef>
              <a:spcPct val="0"/>
            </a:spcBef>
            <a:spcAft>
              <a:spcPct val="15000"/>
            </a:spcAft>
            <a:buChar char="•"/>
          </a:pPr>
          <a:r>
            <a:rPr lang="es-ES" sz="2700" b="1" kern="1200" dirty="0"/>
            <a:t>también como posible efecto adverso 1/1000</a:t>
          </a:r>
          <a:endParaRPr lang="es-ES" sz="2700" kern="1200" dirty="0"/>
        </a:p>
        <a:p>
          <a:pPr marL="228600" lvl="1" indent="-228600" algn="l" defTabSz="1200150">
            <a:lnSpc>
              <a:spcPct val="90000"/>
            </a:lnSpc>
            <a:spcBef>
              <a:spcPct val="0"/>
            </a:spcBef>
            <a:spcAft>
              <a:spcPct val="15000"/>
            </a:spcAft>
            <a:buChar char="•"/>
          </a:pPr>
          <a:r>
            <a:rPr lang="es-ES" sz="2700" b="1" kern="1200" dirty="0"/>
            <a:t>El glaucoma.</a:t>
          </a:r>
          <a:endParaRPr lang="es-ES" sz="2700" kern="1200" dirty="0"/>
        </a:p>
        <a:p>
          <a:pPr marL="228600" lvl="1" indent="-228600" algn="l" defTabSz="1200150">
            <a:lnSpc>
              <a:spcPct val="90000"/>
            </a:lnSpc>
            <a:spcBef>
              <a:spcPct val="0"/>
            </a:spcBef>
            <a:spcAft>
              <a:spcPct val="15000"/>
            </a:spcAft>
            <a:buChar char="•"/>
          </a:pPr>
          <a:r>
            <a:rPr lang="es-ES" sz="2700" b="1" kern="1200" dirty="0"/>
            <a:t>Arritmias, angina</a:t>
          </a:r>
          <a:endParaRPr lang="es-ES" sz="2700" kern="1200" dirty="0"/>
        </a:p>
        <a:p>
          <a:pPr marL="228600" lvl="1" indent="-228600" algn="l" defTabSz="1200150">
            <a:lnSpc>
              <a:spcPct val="90000"/>
            </a:lnSpc>
            <a:spcBef>
              <a:spcPct val="0"/>
            </a:spcBef>
            <a:spcAft>
              <a:spcPct val="15000"/>
            </a:spcAft>
            <a:buChar char="•"/>
          </a:pPr>
          <a:r>
            <a:rPr lang="es-ES" sz="2700" b="1" kern="1200" dirty="0"/>
            <a:t>Tratamientos con IMAOS ( hasta 15 días previos)</a:t>
          </a:r>
          <a:br>
            <a:rPr lang="es-ES" sz="2700" kern="1200" dirty="0"/>
          </a:br>
          <a:br>
            <a:rPr lang="es-ES" sz="2700" kern="1200" dirty="0"/>
          </a:br>
          <a:endParaRPr lang="es-ES" sz="2700" kern="1200" dirty="0"/>
        </a:p>
      </dsp:txBody>
      <dsp:txXfrm rot="-5400000">
        <a:off x="3190635" y="727138"/>
        <a:ext cx="5468023" cy="3774948"/>
      </dsp:txXfrm>
    </dsp:sp>
    <dsp:sp modelId="{2568467A-0819-4254-AC13-922C24A66414}">
      <dsp:nvSpPr>
        <dsp:cNvPr id="0" name=""/>
        <dsp:cNvSpPr/>
      </dsp:nvSpPr>
      <dsp:spPr>
        <a:xfrm>
          <a:off x="0" y="155360"/>
          <a:ext cx="3190634" cy="491850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marL="0" lvl="0" indent="0" algn="ctr" defTabSz="2000250">
            <a:lnSpc>
              <a:spcPct val="90000"/>
            </a:lnSpc>
            <a:spcBef>
              <a:spcPct val="0"/>
            </a:spcBef>
            <a:spcAft>
              <a:spcPct val="35000"/>
            </a:spcAft>
            <a:buNone/>
          </a:pPr>
          <a:r>
            <a:rPr lang="es-ES" sz="4500" b="1" u="sng" kern="1200" dirty="0"/>
            <a:t>Absolutas:</a:t>
          </a:r>
          <a:endParaRPr lang="es-ES" sz="4500" kern="1200" dirty="0"/>
        </a:p>
      </dsp:txBody>
      <dsp:txXfrm>
        <a:off x="155754" y="311114"/>
        <a:ext cx="2879126" cy="4606996"/>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6A762-5EB4-4DF3-A9BC-F5EC3D95CEFD}">
      <dsp:nvSpPr>
        <dsp:cNvPr id="0" name=""/>
        <dsp:cNvSpPr/>
      </dsp:nvSpPr>
      <dsp:spPr>
        <a:xfrm rot="5400000">
          <a:off x="5112902" y="-1248314"/>
          <a:ext cx="3620770" cy="7022592"/>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60960" rIns="121920" bIns="60960" numCol="1" spcCol="1270" anchor="ctr" anchorCtr="0">
          <a:noAutofit/>
        </a:bodyPr>
        <a:lstStyle/>
        <a:p>
          <a:pPr marL="285750" lvl="1" indent="-285750" algn="l" defTabSz="1422400">
            <a:lnSpc>
              <a:spcPct val="90000"/>
            </a:lnSpc>
            <a:spcBef>
              <a:spcPct val="0"/>
            </a:spcBef>
            <a:spcAft>
              <a:spcPct val="15000"/>
            </a:spcAft>
            <a:buChar char="•"/>
          </a:pPr>
          <a:r>
            <a:rPr lang="es-ES" sz="3200" b="1" kern="1200" dirty="0"/>
            <a:t>Síntomas ansioso-depresivos</a:t>
          </a:r>
          <a:endParaRPr lang="es-ES" sz="3200" kern="1200" dirty="0"/>
        </a:p>
        <a:p>
          <a:pPr marL="285750" lvl="1" indent="-285750" algn="l" defTabSz="1422400">
            <a:lnSpc>
              <a:spcPct val="90000"/>
            </a:lnSpc>
            <a:spcBef>
              <a:spcPct val="0"/>
            </a:spcBef>
            <a:spcAft>
              <a:spcPct val="15000"/>
            </a:spcAft>
            <a:buChar char="•"/>
          </a:pPr>
          <a:r>
            <a:rPr lang="es-ES" sz="3200" b="1" kern="1200" dirty="0"/>
            <a:t>La hipertensión</a:t>
          </a:r>
          <a:endParaRPr lang="es-ES" sz="3200" kern="1200" dirty="0"/>
        </a:p>
        <a:p>
          <a:pPr marL="285750" lvl="1" indent="-285750" algn="l" defTabSz="1422400">
            <a:lnSpc>
              <a:spcPct val="90000"/>
            </a:lnSpc>
            <a:spcBef>
              <a:spcPct val="0"/>
            </a:spcBef>
            <a:spcAft>
              <a:spcPct val="15000"/>
            </a:spcAft>
            <a:buChar char="•"/>
          </a:pPr>
          <a:r>
            <a:rPr lang="es-ES" sz="3200" b="1" kern="1200" dirty="0"/>
            <a:t>La epilepsia.</a:t>
          </a:r>
          <a:endParaRPr lang="es-ES" sz="3200" kern="1200" dirty="0"/>
        </a:p>
        <a:p>
          <a:pPr marL="285750" lvl="1" indent="-285750" algn="l" defTabSz="1422400">
            <a:lnSpc>
              <a:spcPct val="90000"/>
            </a:lnSpc>
            <a:spcBef>
              <a:spcPct val="0"/>
            </a:spcBef>
            <a:spcAft>
              <a:spcPct val="15000"/>
            </a:spcAft>
            <a:buChar char="•"/>
          </a:pPr>
          <a:r>
            <a:rPr lang="es-ES" sz="3200" b="1" kern="1200" dirty="0"/>
            <a:t>El embarazo.</a:t>
          </a:r>
          <a:endParaRPr lang="es-ES" sz="3200" kern="1200" dirty="0"/>
        </a:p>
        <a:p>
          <a:pPr marL="285750" lvl="1" indent="-285750" algn="l" defTabSz="1422400">
            <a:lnSpc>
              <a:spcPct val="90000"/>
            </a:lnSpc>
            <a:spcBef>
              <a:spcPct val="0"/>
            </a:spcBef>
            <a:spcAft>
              <a:spcPct val="15000"/>
            </a:spcAft>
            <a:buChar char="•"/>
          </a:pPr>
          <a:r>
            <a:rPr lang="es-ES" sz="3200" b="1" kern="1200" dirty="0"/>
            <a:t>Abuso de sustancias.</a:t>
          </a:r>
          <a:endParaRPr lang="es-ES" sz="3200" kern="1200" dirty="0"/>
        </a:p>
        <a:p>
          <a:pPr marL="285750" lvl="1" indent="-285750" algn="l" defTabSz="1422400">
            <a:lnSpc>
              <a:spcPct val="90000"/>
            </a:lnSpc>
            <a:spcBef>
              <a:spcPct val="0"/>
            </a:spcBef>
            <a:spcAft>
              <a:spcPct val="15000"/>
            </a:spcAft>
            <a:buChar char="•"/>
          </a:pPr>
          <a:r>
            <a:rPr lang="es-ES" sz="3200" b="1" kern="1200" dirty="0"/>
            <a:t>Retraso Crecimiento.</a:t>
          </a:r>
          <a:endParaRPr lang="es-ES" sz="3200" kern="1200" dirty="0"/>
        </a:p>
      </dsp:txBody>
      <dsp:txXfrm rot="-5400000">
        <a:off x="3411992" y="629347"/>
        <a:ext cx="6845841" cy="3267268"/>
      </dsp:txXfrm>
    </dsp:sp>
    <dsp:sp modelId="{C6035FBF-1998-4B8C-ADA5-2BBF2E42D2C6}">
      <dsp:nvSpPr>
        <dsp:cNvPr id="0" name=""/>
        <dsp:cNvSpPr/>
      </dsp:nvSpPr>
      <dsp:spPr>
        <a:xfrm>
          <a:off x="538215" y="0"/>
          <a:ext cx="2873776" cy="4525963"/>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s-ES" sz="4400" b="1" u="sng" kern="1200"/>
            <a:t>Relativas: </a:t>
          </a:r>
          <a:endParaRPr lang="es-ES" sz="4400" kern="1200"/>
        </a:p>
      </dsp:txBody>
      <dsp:txXfrm>
        <a:off x="678501" y="140286"/>
        <a:ext cx="2593204" cy="424539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8C9DF-1829-4C5C-A6DA-0A806A7AE742}">
      <dsp:nvSpPr>
        <dsp:cNvPr id="0" name=""/>
        <dsp:cNvSpPr/>
      </dsp:nvSpPr>
      <dsp:spPr>
        <a:xfrm>
          <a:off x="7199973" y="3375941"/>
          <a:ext cx="431052" cy="2178336"/>
        </a:xfrm>
        <a:custGeom>
          <a:avLst/>
          <a:gdLst/>
          <a:ahLst/>
          <a:cxnLst/>
          <a:rect l="0" t="0" r="0" b="0"/>
          <a:pathLst>
            <a:path>
              <a:moveTo>
                <a:pt x="0" y="0"/>
              </a:moveTo>
              <a:lnTo>
                <a:pt x="215526" y="0"/>
              </a:lnTo>
              <a:lnTo>
                <a:pt x="215526" y="2178336"/>
              </a:lnTo>
              <a:lnTo>
                <a:pt x="431052" y="2178336"/>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ES" sz="700" kern="1200"/>
        </a:p>
      </dsp:txBody>
      <dsp:txXfrm>
        <a:off x="7359984" y="4409596"/>
        <a:ext cx="111028" cy="111028"/>
      </dsp:txXfrm>
    </dsp:sp>
    <dsp:sp modelId="{1BD885CF-5E14-4879-9703-114A2894B4EC}">
      <dsp:nvSpPr>
        <dsp:cNvPr id="0" name=""/>
        <dsp:cNvSpPr/>
      </dsp:nvSpPr>
      <dsp:spPr>
        <a:xfrm>
          <a:off x="7199973" y="3375941"/>
          <a:ext cx="431052" cy="1071674"/>
        </a:xfrm>
        <a:custGeom>
          <a:avLst/>
          <a:gdLst/>
          <a:ahLst/>
          <a:cxnLst/>
          <a:rect l="0" t="0" r="0" b="0"/>
          <a:pathLst>
            <a:path>
              <a:moveTo>
                <a:pt x="0" y="0"/>
              </a:moveTo>
              <a:lnTo>
                <a:pt x="215526" y="0"/>
              </a:lnTo>
              <a:lnTo>
                <a:pt x="215526" y="1071674"/>
              </a:lnTo>
              <a:lnTo>
                <a:pt x="431052" y="1071674"/>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7386621" y="3882901"/>
        <a:ext cx="57755" cy="57755"/>
      </dsp:txXfrm>
    </dsp:sp>
    <dsp:sp modelId="{C4BD4E0D-FA39-499F-95D5-7B005AE8856D}">
      <dsp:nvSpPr>
        <dsp:cNvPr id="0" name=""/>
        <dsp:cNvSpPr/>
      </dsp:nvSpPr>
      <dsp:spPr>
        <a:xfrm>
          <a:off x="7199973" y="3295233"/>
          <a:ext cx="431052" cy="91440"/>
        </a:xfrm>
        <a:custGeom>
          <a:avLst/>
          <a:gdLst/>
          <a:ahLst/>
          <a:cxnLst/>
          <a:rect l="0" t="0" r="0" b="0"/>
          <a:pathLst>
            <a:path>
              <a:moveTo>
                <a:pt x="0" y="80708"/>
              </a:moveTo>
              <a:lnTo>
                <a:pt x="215526" y="80708"/>
              </a:lnTo>
              <a:lnTo>
                <a:pt x="215526" y="45720"/>
              </a:lnTo>
              <a:lnTo>
                <a:pt x="431052" y="45720"/>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7404687" y="3330141"/>
        <a:ext cx="21623" cy="21623"/>
      </dsp:txXfrm>
    </dsp:sp>
    <dsp:sp modelId="{67B0F70F-6549-46DA-9469-9EE4E491C64C}">
      <dsp:nvSpPr>
        <dsp:cNvPr id="0" name=""/>
        <dsp:cNvSpPr/>
      </dsp:nvSpPr>
      <dsp:spPr>
        <a:xfrm>
          <a:off x="7199973" y="2234291"/>
          <a:ext cx="431052" cy="1141650"/>
        </a:xfrm>
        <a:custGeom>
          <a:avLst/>
          <a:gdLst/>
          <a:ahLst/>
          <a:cxnLst/>
          <a:rect l="0" t="0" r="0" b="0"/>
          <a:pathLst>
            <a:path>
              <a:moveTo>
                <a:pt x="0" y="1141650"/>
              </a:moveTo>
              <a:lnTo>
                <a:pt x="215526" y="1141650"/>
              </a:lnTo>
              <a:lnTo>
                <a:pt x="215526" y="0"/>
              </a:lnTo>
              <a:lnTo>
                <a:pt x="431052" y="0"/>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7384991" y="2774608"/>
        <a:ext cx="61015" cy="61015"/>
      </dsp:txXfrm>
    </dsp:sp>
    <dsp:sp modelId="{0AE2EB7E-51BF-4A0E-AD69-FB74F6E48490}">
      <dsp:nvSpPr>
        <dsp:cNvPr id="0" name=""/>
        <dsp:cNvSpPr/>
      </dsp:nvSpPr>
      <dsp:spPr>
        <a:xfrm>
          <a:off x="7199973" y="1127628"/>
          <a:ext cx="431052" cy="2248313"/>
        </a:xfrm>
        <a:custGeom>
          <a:avLst/>
          <a:gdLst/>
          <a:ahLst/>
          <a:cxnLst/>
          <a:rect l="0" t="0" r="0" b="0"/>
          <a:pathLst>
            <a:path>
              <a:moveTo>
                <a:pt x="0" y="2248313"/>
              </a:moveTo>
              <a:lnTo>
                <a:pt x="215526" y="2248313"/>
              </a:lnTo>
              <a:lnTo>
                <a:pt x="215526" y="0"/>
              </a:lnTo>
              <a:lnTo>
                <a:pt x="431052" y="0"/>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S" sz="800" kern="1200"/>
        </a:p>
      </dsp:txBody>
      <dsp:txXfrm>
        <a:off x="7358267" y="2194553"/>
        <a:ext cx="114463" cy="114463"/>
      </dsp:txXfrm>
    </dsp:sp>
    <dsp:sp modelId="{FEA9EB54-7633-4EE3-BEF5-40B309DCF088}">
      <dsp:nvSpPr>
        <dsp:cNvPr id="0" name=""/>
        <dsp:cNvSpPr/>
      </dsp:nvSpPr>
      <dsp:spPr>
        <a:xfrm>
          <a:off x="2329348" y="2333032"/>
          <a:ext cx="730500" cy="1042909"/>
        </a:xfrm>
        <a:custGeom>
          <a:avLst/>
          <a:gdLst/>
          <a:ahLst/>
          <a:cxnLst/>
          <a:rect l="0" t="0" r="0" b="0"/>
          <a:pathLst>
            <a:path>
              <a:moveTo>
                <a:pt x="0" y="0"/>
              </a:moveTo>
              <a:lnTo>
                <a:pt x="365250" y="0"/>
              </a:lnTo>
              <a:lnTo>
                <a:pt x="365250" y="1042909"/>
              </a:lnTo>
              <a:lnTo>
                <a:pt x="730500" y="1042909"/>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662766" y="2822654"/>
        <a:ext cx="63664" cy="63664"/>
      </dsp:txXfrm>
    </dsp:sp>
    <dsp:sp modelId="{BDFD64BA-B63B-469E-83C8-1984F827DC3B}">
      <dsp:nvSpPr>
        <dsp:cNvPr id="0" name=""/>
        <dsp:cNvSpPr/>
      </dsp:nvSpPr>
      <dsp:spPr>
        <a:xfrm>
          <a:off x="2329348" y="1266674"/>
          <a:ext cx="725767" cy="1066357"/>
        </a:xfrm>
        <a:custGeom>
          <a:avLst/>
          <a:gdLst/>
          <a:ahLst/>
          <a:cxnLst/>
          <a:rect l="0" t="0" r="0" b="0"/>
          <a:pathLst>
            <a:path>
              <a:moveTo>
                <a:pt x="0" y="1066357"/>
              </a:moveTo>
              <a:lnTo>
                <a:pt x="362883" y="1066357"/>
              </a:lnTo>
              <a:lnTo>
                <a:pt x="362883" y="0"/>
              </a:lnTo>
              <a:lnTo>
                <a:pt x="725767" y="0"/>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659984" y="1767605"/>
        <a:ext cx="64495" cy="64495"/>
      </dsp:txXfrm>
    </dsp:sp>
    <dsp:sp modelId="{B85DED4D-9236-4784-A120-AEA241413DF2}">
      <dsp:nvSpPr>
        <dsp:cNvPr id="0" name=""/>
        <dsp:cNvSpPr/>
      </dsp:nvSpPr>
      <dsp:spPr>
        <a:xfrm rot="16200000">
          <a:off x="-443132" y="1890366"/>
          <a:ext cx="4659632" cy="885330"/>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S" sz="2800" b="1" kern="1200" dirty="0"/>
            <a:t>Impacto en la calidad de vida:</a:t>
          </a:r>
        </a:p>
      </dsp:txBody>
      <dsp:txXfrm>
        <a:off x="-443132" y="1890366"/>
        <a:ext cx="4659632" cy="885330"/>
      </dsp:txXfrm>
    </dsp:sp>
    <dsp:sp modelId="{6CC1D970-5765-4CB5-B580-F0BDBDD5B6F6}">
      <dsp:nvSpPr>
        <dsp:cNvPr id="0" name=""/>
        <dsp:cNvSpPr/>
      </dsp:nvSpPr>
      <dsp:spPr>
        <a:xfrm>
          <a:off x="3055116" y="369418"/>
          <a:ext cx="4180836" cy="1794510"/>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Interfiere en el desarrollo normal del niño (aspectos médicos, psicológicos, psiquiátricos</a:t>
          </a:r>
          <a:r>
            <a:rPr lang="es-ES" sz="1400" kern="1200" dirty="0"/>
            <a:t>)</a:t>
          </a:r>
        </a:p>
      </dsp:txBody>
      <dsp:txXfrm>
        <a:off x="3055116" y="369418"/>
        <a:ext cx="4180836" cy="1794510"/>
      </dsp:txXfrm>
    </dsp:sp>
    <dsp:sp modelId="{999B4995-5FC9-4CC9-8E72-912863457C54}">
      <dsp:nvSpPr>
        <dsp:cNvPr id="0" name=""/>
        <dsp:cNvSpPr/>
      </dsp:nvSpPr>
      <dsp:spPr>
        <a:xfrm>
          <a:off x="3059849" y="2321465"/>
          <a:ext cx="4140123" cy="2108953"/>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 sz="2400" b="1" i="1" kern="1200" dirty="0"/>
            <a:t>Consecuencias especialmente  negativas tanto para quienes lo padecen  como para  familiares</a:t>
          </a:r>
          <a:r>
            <a:rPr lang="es-ES" sz="2400" kern="1200" dirty="0"/>
            <a:t>:</a:t>
          </a:r>
        </a:p>
      </dsp:txBody>
      <dsp:txXfrm>
        <a:off x="3059849" y="2321465"/>
        <a:ext cx="4140123" cy="2108953"/>
      </dsp:txXfrm>
    </dsp:sp>
    <dsp:sp modelId="{8930F2B2-C450-444A-9C4F-D3009E3F06C9}">
      <dsp:nvSpPr>
        <dsp:cNvPr id="0" name=""/>
        <dsp:cNvSpPr/>
      </dsp:nvSpPr>
      <dsp:spPr>
        <a:xfrm>
          <a:off x="7631025" y="684963"/>
          <a:ext cx="2903882" cy="88533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Rendimiento académico </a:t>
          </a:r>
        </a:p>
        <a:p>
          <a:pPr marL="0" lvl="0" indent="0" algn="ctr" defTabSz="800100">
            <a:lnSpc>
              <a:spcPct val="90000"/>
            </a:lnSpc>
            <a:spcBef>
              <a:spcPct val="0"/>
            </a:spcBef>
            <a:spcAft>
              <a:spcPct val="35000"/>
            </a:spcAft>
            <a:buNone/>
          </a:pPr>
          <a:r>
            <a:rPr lang="es-ES" sz="1800" kern="1200" dirty="0"/>
            <a:t>(etapa escolar).</a:t>
          </a:r>
        </a:p>
      </dsp:txBody>
      <dsp:txXfrm>
        <a:off x="7631025" y="684963"/>
        <a:ext cx="2903882" cy="885330"/>
      </dsp:txXfrm>
    </dsp:sp>
    <dsp:sp modelId="{D315AE0E-6817-4EB1-8611-E717D2ADF134}">
      <dsp:nvSpPr>
        <dsp:cNvPr id="0" name=""/>
        <dsp:cNvSpPr/>
      </dsp:nvSpPr>
      <dsp:spPr>
        <a:xfrm>
          <a:off x="7631025" y="1791626"/>
          <a:ext cx="2903882" cy="88533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Desarrollo de las relaciones sociales. </a:t>
          </a:r>
        </a:p>
      </dsp:txBody>
      <dsp:txXfrm>
        <a:off x="7631025" y="1791626"/>
        <a:ext cx="2903882" cy="885330"/>
      </dsp:txXfrm>
    </dsp:sp>
    <dsp:sp modelId="{E7ECE83B-8C6F-40C1-890B-48BE32C8A758}">
      <dsp:nvSpPr>
        <dsp:cNvPr id="0" name=""/>
        <dsp:cNvSpPr/>
      </dsp:nvSpPr>
      <dsp:spPr>
        <a:xfrm>
          <a:off x="7631025" y="2898288"/>
          <a:ext cx="2903882" cy="88533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Desarrollo de la Personalidad y aspectos emocionales.</a:t>
          </a:r>
        </a:p>
      </dsp:txBody>
      <dsp:txXfrm>
        <a:off x="7631025" y="2898288"/>
        <a:ext cx="2903882" cy="885330"/>
      </dsp:txXfrm>
    </dsp:sp>
    <dsp:sp modelId="{4F9CE9F7-F77F-4698-B349-85A6ECF04733}">
      <dsp:nvSpPr>
        <dsp:cNvPr id="0" name=""/>
        <dsp:cNvSpPr/>
      </dsp:nvSpPr>
      <dsp:spPr>
        <a:xfrm>
          <a:off x="7631025" y="4004951"/>
          <a:ext cx="2903882" cy="88533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Relaciones familiares.</a:t>
          </a:r>
        </a:p>
      </dsp:txBody>
      <dsp:txXfrm>
        <a:off x="7631025" y="4004951"/>
        <a:ext cx="2903882" cy="885330"/>
      </dsp:txXfrm>
    </dsp:sp>
    <dsp:sp modelId="{C262A97E-C68E-42FD-A8FC-321A1FC7327C}">
      <dsp:nvSpPr>
        <dsp:cNvPr id="0" name=""/>
        <dsp:cNvSpPr/>
      </dsp:nvSpPr>
      <dsp:spPr>
        <a:xfrm>
          <a:off x="7631025" y="5111613"/>
          <a:ext cx="2903882" cy="88533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Riesgo de accidentes y conductas de riesgo.</a:t>
          </a:r>
        </a:p>
      </dsp:txBody>
      <dsp:txXfrm>
        <a:off x="7631025" y="5111613"/>
        <a:ext cx="2903882" cy="885330"/>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42331-AC70-4737-8D37-0DAA50AF4241}">
      <dsp:nvSpPr>
        <dsp:cNvPr id="0" name=""/>
        <dsp:cNvSpPr/>
      </dsp:nvSpPr>
      <dsp:spPr>
        <a:xfrm>
          <a:off x="0" y="395239"/>
          <a:ext cx="10308128" cy="240187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025" tIns="520700" rIns="800025" bIns="128016" numCol="1" spcCol="1270" anchor="t" anchorCtr="0">
          <a:noAutofit/>
        </a:bodyPr>
        <a:lstStyle/>
        <a:p>
          <a:pPr marL="171450" lvl="1" indent="-171450" algn="l" defTabSz="800100">
            <a:lnSpc>
              <a:spcPct val="90000"/>
            </a:lnSpc>
            <a:spcBef>
              <a:spcPct val="0"/>
            </a:spcBef>
            <a:spcAft>
              <a:spcPct val="15000"/>
            </a:spcAft>
            <a:buChar char="•"/>
          </a:pPr>
          <a:r>
            <a:rPr lang="es-ES" sz="1800" kern="1200" dirty="0"/>
            <a:t>Cefalea, </a:t>
          </a:r>
        </a:p>
        <a:p>
          <a:pPr marL="171450" lvl="1" indent="-171450" algn="l" defTabSz="800100">
            <a:lnSpc>
              <a:spcPct val="90000"/>
            </a:lnSpc>
            <a:spcBef>
              <a:spcPct val="0"/>
            </a:spcBef>
            <a:spcAft>
              <a:spcPct val="15000"/>
            </a:spcAft>
            <a:buChar char="•"/>
          </a:pPr>
          <a:r>
            <a:rPr lang="es-ES" sz="1800" kern="1200" dirty="0"/>
            <a:t>disminución apetito y pérdida peso, </a:t>
          </a:r>
        </a:p>
        <a:p>
          <a:pPr marL="171450" lvl="1" indent="-171450" algn="l" defTabSz="800100">
            <a:lnSpc>
              <a:spcPct val="90000"/>
            </a:lnSpc>
            <a:spcBef>
              <a:spcPct val="0"/>
            </a:spcBef>
            <a:spcAft>
              <a:spcPct val="15000"/>
            </a:spcAft>
            <a:buChar char="•"/>
          </a:pPr>
          <a:r>
            <a:rPr lang="es-ES" sz="1800" kern="1200" dirty="0"/>
            <a:t>dolor abdominal, nauseas,</a:t>
          </a:r>
          <a:r>
            <a:rPr lang="es-ES" sz="1800" u="sng" kern="1200" dirty="0"/>
            <a:t> </a:t>
          </a:r>
          <a:r>
            <a:rPr lang="es-ES" sz="1800" u="none" kern="1200" dirty="0"/>
            <a:t>vómitos, </a:t>
          </a:r>
        </a:p>
        <a:p>
          <a:pPr marL="171450" lvl="1" indent="-171450" algn="l" defTabSz="800100">
            <a:lnSpc>
              <a:spcPct val="90000"/>
            </a:lnSpc>
            <a:spcBef>
              <a:spcPct val="0"/>
            </a:spcBef>
            <a:spcAft>
              <a:spcPct val="15000"/>
            </a:spcAft>
            <a:buChar char="•"/>
          </a:pPr>
          <a:r>
            <a:rPr lang="es-ES" sz="1800" kern="1200" dirty="0"/>
            <a:t>mareos, </a:t>
          </a:r>
        </a:p>
        <a:p>
          <a:pPr marL="171450" lvl="1" indent="-171450" algn="l" defTabSz="800100">
            <a:lnSpc>
              <a:spcPct val="90000"/>
            </a:lnSpc>
            <a:spcBef>
              <a:spcPct val="0"/>
            </a:spcBef>
            <a:spcAft>
              <a:spcPct val="15000"/>
            </a:spcAft>
            <a:buChar char="•"/>
          </a:pPr>
          <a:r>
            <a:rPr lang="es-ES" sz="1800" kern="1200" dirty="0"/>
            <a:t>insomnio, </a:t>
          </a:r>
          <a:r>
            <a:rPr lang="es-ES" sz="1800" u="none" kern="1200" dirty="0"/>
            <a:t>somnolencia diurna.</a:t>
          </a:r>
        </a:p>
        <a:p>
          <a:pPr marL="171450" lvl="1" indent="-171450" algn="l" defTabSz="800100">
            <a:lnSpc>
              <a:spcPct val="90000"/>
            </a:lnSpc>
            <a:spcBef>
              <a:spcPct val="0"/>
            </a:spcBef>
            <a:spcAft>
              <a:spcPct val="15000"/>
            </a:spcAft>
            <a:buChar char="•"/>
          </a:pPr>
          <a:r>
            <a:rPr lang="es-ES" sz="1800" kern="1200" dirty="0"/>
            <a:t>tos, fatiga.</a:t>
          </a:r>
          <a:endParaRPr lang="es-ES" sz="1200" kern="1200" dirty="0"/>
        </a:p>
      </dsp:txBody>
      <dsp:txXfrm>
        <a:off x="0" y="395239"/>
        <a:ext cx="10308128" cy="2401875"/>
      </dsp:txXfrm>
    </dsp:sp>
    <dsp:sp modelId="{2289BC20-A1E4-4822-BE45-CA16FA044B57}">
      <dsp:nvSpPr>
        <dsp:cNvPr id="0" name=""/>
        <dsp:cNvSpPr/>
      </dsp:nvSpPr>
      <dsp:spPr>
        <a:xfrm>
          <a:off x="515406" y="26239"/>
          <a:ext cx="7215690" cy="7380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2736" tIns="0" rIns="272736" bIns="0" numCol="1" spcCol="1270" anchor="ctr" anchorCtr="0">
          <a:noAutofit/>
        </a:bodyPr>
        <a:lstStyle/>
        <a:p>
          <a:pPr marL="0" lvl="0" indent="0" algn="l" defTabSz="800100">
            <a:lnSpc>
              <a:spcPct val="90000"/>
            </a:lnSpc>
            <a:spcBef>
              <a:spcPct val="0"/>
            </a:spcBef>
            <a:spcAft>
              <a:spcPct val="35000"/>
            </a:spcAft>
            <a:buNone/>
          </a:pPr>
          <a:r>
            <a:rPr lang="es-ES" sz="1800" kern="1200" dirty="0"/>
            <a:t>Presentes en un 70%, sobre todo al inicio del tratamiento. Habitualmente leves y transitorios (&lt;5% abandonos).</a:t>
          </a:r>
        </a:p>
      </dsp:txBody>
      <dsp:txXfrm>
        <a:off x="551432" y="62265"/>
        <a:ext cx="7143638" cy="665948"/>
      </dsp:txXfrm>
    </dsp:sp>
    <dsp:sp modelId="{B5685BF4-41C3-4193-987D-3644B918E709}">
      <dsp:nvSpPr>
        <dsp:cNvPr id="0" name=""/>
        <dsp:cNvSpPr/>
      </dsp:nvSpPr>
      <dsp:spPr>
        <a:xfrm>
          <a:off x="0" y="3301114"/>
          <a:ext cx="10308128" cy="630000"/>
        </a:xfrm>
        <a:prstGeom prst="rect">
          <a:avLst/>
        </a:prstGeom>
        <a:solidFill>
          <a:schemeClr val="lt1">
            <a:alpha val="90000"/>
            <a:hueOff val="0"/>
            <a:satOff val="0"/>
            <a:lumOff val="0"/>
            <a:alphaOff val="0"/>
          </a:schemeClr>
        </a:solidFill>
        <a:ln w="25400" cap="flat" cmpd="sng" algn="ctr">
          <a:solidFill>
            <a:schemeClr val="accent2">
              <a:hueOff val="-4533602"/>
              <a:satOff val="2618"/>
              <a:lumOff val="-4804"/>
              <a:alphaOff val="0"/>
            </a:schemeClr>
          </a:solidFill>
          <a:prstDash val="solid"/>
        </a:ln>
        <a:effectLst/>
      </dsp:spPr>
      <dsp:style>
        <a:lnRef idx="2">
          <a:scrgbClr r="0" g="0" b="0"/>
        </a:lnRef>
        <a:fillRef idx="1">
          <a:scrgbClr r="0" g="0" b="0"/>
        </a:fillRef>
        <a:effectRef idx="0">
          <a:scrgbClr r="0" g="0" b="0"/>
        </a:effectRef>
        <a:fontRef idx="minor"/>
      </dsp:style>
    </dsp:sp>
    <dsp:sp modelId="{89CA5FD5-449C-43AE-BBC2-37224D3F53E0}">
      <dsp:nvSpPr>
        <dsp:cNvPr id="0" name=""/>
        <dsp:cNvSpPr/>
      </dsp:nvSpPr>
      <dsp:spPr>
        <a:xfrm>
          <a:off x="515406" y="2932114"/>
          <a:ext cx="7215690" cy="738000"/>
        </a:xfrm>
        <a:prstGeom prst="roundRect">
          <a:avLst/>
        </a:prstGeom>
        <a:solidFill>
          <a:schemeClr val="accent2">
            <a:hueOff val="-4533602"/>
            <a:satOff val="2618"/>
            <a:lumOff val="-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2736" tIns="0" rIns="272736" bIns="0" numCol="1" spcCol="1270" anchor="ctr" anchorCtr="0">
          <a:noAutofit/>
        </a:bodyPr>
        <a:lstStyle/>
        <a:p>
          <a:pPr marL="0" lvl="0" indent="0" algn="l" defTabSz="711200">
            <a:lnSpc>
              <a:spcPct val="90000"/>
            </a:lnSpc>
            <a:spcBef>
              <a:spcPct val="0"/>
            </a:spcBef>
            <a:spcAft>
              <a:spcPct val="35000"/>
            </a:spcAft>
            <a:buNone/>
          </a:pPr>
          <a:r>
            <a:rPr lang="es-ES" sz="1600" kern="1200" dirty="0"/>
            <a:t>Velocidad  crecimiento puede disminuir durante los  primeros seis meses de tratamiento. Se normaliza en los siguientes 18 meses (Spencer el al., 2002).</a:t>
          </a:r>
        </a:p>
      </dsp:txBody>
      <dsp:txXfrm>
        <a:off x="551432" y="2968140"/>
        <a:ext cx="7143638" cy="665948"/>
      </dsp:txXfrm>
    </dsp:sp>
    <dsp:sp modelId="{30A35F34-CA2A-4B1F-8416-CD158571A9A6}">
      <dsp:nvSpPr>
        <dsp:cNvPr id="0" name=""/>
        <dsp:cNvSpPr/>
      </dsp:nvSpPr>
      <dsp:spPr>
        <a:xfrm>
          <a:off x="0" y="4435114"/>
          <a:ext cx="10308128" cy="630000"/>
        </a:xfrm>
        <a:prstGeom prst="rect">
          <a:avLst/>
        </a:prstGeom>
        <a:solidFill>
          <a:schemeClr val="lt1">
            <a:alpha val="90000"/>
            <a:hueOff val="0"/>
            <a:satOff val="0"/>
            <a:lumOff val="0"/>
            <a:alphaOff val="0"/>
          </a:schemeClr>
        </a:solidFill>
        <a:ln w="25400" cap="flat" cmpd="sng" algn="ctr">
          <a:solidFill>
            <a:schemeClr val="accent2">
              <a:hueOff val="-9067203"/>
              <a:satOff val="5236"/>
              <a:lumOff val="-9607"/>
              <a:alphaOff val="0"/>
            </a:schemeClr>
          </a:solidFill>
          <a:prstDash val="solid"/>
        </a:ln>
        <a:effectLst/>
      </dsp:spPr>
      <dsp:style>
        <a:lnRef idx="2">
          <a:scrgbClr r="0" g="0" b="0"/>
        </a:lnRef>
        <a:fillRef idx="1">
          <a:scrgbClr r="0" g="0" b="0"/>
        </a:fillRef>
        <a:effectRef idx="0">
          <a:scrgbClr r="0" g="0" b="0"/>
        </a:effectRef>
        <a:fontRef idx="minor"/>
      </dsp:style>
    </dsp:sp>
    <dsp:sp modelId="{22F2F386-452A-45A8-8EF7-70F27CE88219}">
      <dsp:nvSpPr>
        <dsp:cNvPr id="0" name=""/>
        <dsp:cNvSpPr/>
      </dsp:nvSpPr>
      <dsp:spPr>
        <a:xfrm>
          <a:off x="515406" y="4066114"/>
          <a:ext cx="7215690" cy="738000"/>
        </a:xfrm>
        <a:prstGeom prst="roundRect">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2736" tIns="0" rIns="272736" bIns="0" numCol="1" spcCol="1270" anchor="ctr" anchorCtr="0">
          <a:noAutofit/>
        </a:bodyPr>
        <a:lstStyle/>
        <a:p>
          <a:pPr marL="0" lvl="0" indent="0" algn="l" defTabSz="800100">
            <a:lnSpc>
              <a:spcPct val="90000"/>
            </a:lnSpc>
            <a:spcBef>
              <a:spcPct val="0"/>
            </a:spcBef>
            <a:spcAft>
              <a:spcPct val="35000"/>
            </a:spcAft>
            <a:buNone/>
          </a:pPr>
          <a:r>
            <a:rPr lang="es-ES" sz="1800" kern="1200" dirty="0"/>
            <a:t>Se han descrito incrementos  de la TA y de la frecuencia cardiaca frente al placebo (no EKG de control rutinario).</a:t>
          </a:r>
          <a:endParaRPr lang="es-ES" sz="900" kern="1200" dirty="0"/>
        </a:p>
      </dsp:txBody>
      <dsp:txXfrm>
        <a:off x="551432" y="4102140"/>
        <a:ext cx="7143638" cy="665948"/>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AD59FE-C4AA-45AB-9665-98EF3E0C1012}">
      <dsp:nvSpPr>
        <dsp:cNvPr id="0" name=""/>
        <dsp:cNvSpPr/>
      </dsp:nvSpPr>
      <dsp:spPr>
        <a:xfrm rot="5400000">
          <a:off x="5276830" y="-1133384"/>
          <a:ext cx="4369346" cy="7022592"/>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s-ES" sz="2300" b="0" i="0" kern="1200"/>
            <a:t>Hipersensibilidad </a:t>
          </a:r>
          <a:r>
            <a:rPr lang="es-ES" sz="2300" b="0" i="0" kern="1200" dirty="0"/>
            <a:t>atomoxetina . </a:t>
          </a:r>
          <a:endParaRPr lang="es-ES" sz="2300" kern="1200" dirty="0"/>
        </a:p>
        <a:p>
          <a:pPr marL="228600" lvl="1" indent="-228600" algn="l" defTabSz="1022350">
            <a:lnSpc>
              <a:spcPct val="90000"/>
            </a:lnSpc>
            <a:spcBef>
              <a:spcPct val="0"/>
            </a:spcBef>
            <a:spcAft>
              <a:spcPct val="15000"/>
            </a:spcAft>
            <a:buChar char="•"/>
          </a:pPr>
          <a:r>
            <a:rPr lang="es-ES" sz="2300" b="0" i="0" kern="1200" dirty="0"/>
            <a:t>Tratamiento concomitante con IMAO; distanciar al menos 2 semanas</a:t>
          </a:r>
          <a:endParaRPr lang="es-ES" sz="2300" kern="1200" dirty="0"/>
        </a:p>
        <a:p>
          <a:pPr marL="228600" lvl="1" indent="-228600" algn="l" defTabSz="1022350">
            <a:lnSpc>
              <a:spcPct val="90000"/>
            </a:lnSpc>
            <a:spcBef>
              <a:spcPct val="0"/>
            </a:spcBef>
            <a:spcAft>
              <a:spcPct val="15000"/>
            </a:spcAft>
            <a:buChar char="•"/>
          </a:pPr>
          <a:r>
            <a:rPr lang="es-ES" sz="2300" b="0" i="0" kern="1200" dirty="0"/>
            <a:t>Glaucoma de ángulo estrecho.</a:t>
          </a:r>
          <a:endParaRPr lang="es-ES" sz="2300" kern="1200" dirty="0"/>
        </a:p>
        <a:p>
          <a:pPr marL="228600" lvl="1" indent="-228600" algn="l" defTabSz="1022350">
            <a:lnSpc>
              <a:spcPct val="90000"/>
            </a:lnSpc>
            <a:spcBef>
              <a:spcPct val="0"/>
            </a:spcBef>
            <a:spcAft>
              <a:spcPct val="15000"/>
            </a:spcAft>
            <a:buChar char="•"/>
          </a:pPr>
          <a:r>
            <a:rPr lang="es-ES" sz="2300" b="0" i="0" kern="1200" dirty="0"/>
            <a:t>Feocromocitoma o antecedentes. </a:t>
          </a:r>
          <a:endParaRPr lang="es-ES" sz="2300" kern="1200" dirty="0"/>
        </a:p>
        <a:p>
          <a:pPr marL="228600" lvl="1" indent="-228600" algn="l" defTabSz="1022350">
            <a:lnSpc>
              <a:spcPct val="90000"/>
            </a:lnSpc>
            <a:spcBef>
              <a:spcPct val="0"/>
            </a:spcBef>
            <a:spcAft>
              <a:spcPct val="15000"/>
            </a:spcAft>
            <a:buChar char="•"/>
          </a:pPr>
          <a:r>
            <a:rPr lang="es-ES" sz="2300" b="0" i="0" kern="1200" dirty="0"/>
            <a:t>Trastornos cardiovasculares o cerebrovasculares graves que empeoren por incremento en la presión arterial o frecuencia cardíaca (ej. HTA grave, </a:t>
          </a:r>
          <a:r>
            <a:rPr lang="es-ES" sz="2300" b="0" i="0" kern="1200" dirty="0" err="1"/>
            <a:t>enf</a:t>
          </a:r>
          <a:r>
            <a:rPr lang="es-ES" sz="2300" b="0" i="0" kern="1200" dirty="0"/>
            <a:t>. cardíaca congénita, infarto miocardio, arritmias potencialmente mortales, aneurisma cerebral, ictus).</a:t>
          </a:r>
          <a:endParaRPr lang="es-ES" sz="2300" kern="1200" dirty="0"/>
        </a:p>
      </dsp:txBody>
      <dsp:txXfrm rot="-5400000">
        <a:off x="3950207" y="406533"/>
        <a:ext cx="6809298" cy="3942758"/>
      </dsp:txXfrm>
    </dsp:sp>
    <dsp:sp modelId="{1B271B7D-5ED2-417E-90F2-78DFF0819307}">
      <dsp:nvSpPr>
        <dsp:cNvPr id="0" name=""/>
        <dsp:cNvSpPr/>
      </dsp:nvSpPr>
      <dsp:spPr>
        <a:xfrm>
          <a:off x="0" y="0"/>
          <a:ext cx="3950208" cy="475582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S" sz="2800" b="0" i="0" kern="1200" dirty="0"/>
            <a:t>CONTRAINDICACIONES</a:t>
          </a:r>
          <a:endParaRPr lang="es-ES" sz="2800" kern="1200" dirty="0"/>
        </a:p>
      </dsp:txBody>
      <dsp:txXfrm>
        <a:off x="192833" y="192833"/>
        <a:ext cx="3564542" cy="4370158"/>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6F8C2-7721-47A5-A66E-263BC0FCCD9A}">
      <dsp:nvSpPr>
        <dsp:cNvPr id="0" name=""/>
        <dsp:cNvSpPr/>
      </dsp:nvSpPr>
      <dsp:spPr>
        <a:xfrm>
          <a:off x="0" y="28416"/>
          <a:ext cx="10016971" cy="81549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s-ES" sz="3400" kern="1200"/>
            <a:t>Aumento del apetito.</a:t>
          </a:r>
        </a:p>
      </dsp:txBody>
      <dsp:txXfrm>
        <a:off x="39809" y="68225"/>
        <a:ext cx="9937353" cy="735872"/>
      </dsp:txXfrm>
    </dsp:sp>
    <dsp:sp modelId="{9DD0E8FD-254A-4060-9620-0E6BFA208E77}">
      <dsp:nvSpPr>
        <dsp:cNvPr id="0" name=""/>
        <dsp:cNvSpPr/>
      </dsp:nvSpPr>
      <dsp:spPr>
        <a:xfrm>
          <a:off x="0" y="941826"/>
          <a:ext cx="10016971" cy="815490"/>
        </a:xfrm>
        <a:prstGeom prst="roundRect">
          <a:avLst/>
        </a:prstGeom>
        <a:solidFill>
          <a:schemeClr val="accent2">
            <a:hueOff val="-2266801"/>
            <a:satOff val="1309"/>
            <a:lumOff val="-2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s-ES" sz="3400" kern="1200" dirty="0"/>
            <a:t>Somnolencia.</a:t>
          </a:r>
        </a:p>
      </dsp:txBody>
      <dsp:txXfrm>
        <a:off x="39809" y="981635"/>
        <a:ext cx="9937353" cy="735872"/>
      </dsp:txXfrm>
    </dsp:sp>
    <dsp:sp modelId="{61930B70-9AFE-49EF-B6A5-918E9B981ED1}">
      <dsp:nvSpPr>
        <dsp:cNvPr id="0" name=""/>
        <dsp:cNvSpPr/>
      </dsp:nvSpPr>
      <dsp:spPr>
        <a:xfrm>
          <a:off x="0" y="1855236"/>
          <a:ext cx="10016971" cy="815490"/>
        </a:xfrm>
        <a:prstGeom prst="roundRect">
          <a:avLst/>
        </a:prstGeom>
        <a:solidFill>
          <a:schemeClr val="accent2">
            <a:hueOff val="-4533602"/>
            <a:satOff val="2618"/>
            <a:lumOff val="-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s-ES" sz="3400" kern="1200"/>
            <a:t>Hipotensión.</a:t>
          </a:r>
        </a:p>
      </dsp:txBody>
      <dsp:txXfrm>
        <a:off x="39809" y="1895045"/>
        <a:ext cx="9937353" cy="735872"/>
      </dsp:txXfrm>
    </dsp:sp>
    <dsp:sp modelId="{BA4F671D-A081-4B35-9B10-B8F32F31CBE2}">
      <dsp:nvSpPr>
        <dsp:cNvPr id="0" name=""/>
        <dsp:cNvSpPr/>
      </dsp:nvSpPr>
      <dsp:spPr>
        <a:xfrm>
          <a:off x="0" y="2768646"/>
          <a:ext cx="10016971" cy="815490"/>
        </a:xfrm>
        <a:prstGeom prst="roundRect">
          <a:avLst/>
        </a:prstGeom>
        <a:solidFill>
          <a:schemeClr val="accent2">
            <a:hueOff val="-6800403"/>
            <a:satOff val="3927"/>
            <a:lumOff val="-72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s-ES" sz="3400" kern="1200"/>
            <a:t>Cefalea </a:t>
          </a:r>
        </a:p>
      </dsp:txBody>
      <dsp:txXfrm>
        <a:off x="39809" y="2808455"/>
        <a:ext cx="9937353" cy="735872"/>
      </dsp:txXfrm>
    </dsp:sp>
    <dsp:sp modelId="{9BDA32C6-36D3-4D70-8F95-F8D0960CE2AF}">
      <dsp:nvSpPr>
        <dsp:cNvPr id="0" name=""/>
        <dsp:cNvSpPr/>
      </dsp:nvSpPr>
      <dsp:spPr>
        <a:xfrm>
          <a:off x="0" y="3682056"/>
          <a:ext cx="10016971" cy="815490"/>
        </a:xfrm>
        <a:prstGeom prst="roundRect">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s-ES" sz="3400" kern="1200" dirty="0"/>
            <a:t>Dolor abdominal.</a:t>
          </a:r>
        </a:p>
      </dsp:txBody>
      <dsp:txXfrm>
        <a:off x="39809" y="3721865"/>
        <a:ext cx="9937353" cy="735872"/>
      </dsp:txXfrm>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88509C-8F27-4A01-942C-135A4C237E78}">
      <dsp:nvSpPr>
        <dsp:cNvPr id="0" name=""/>
        <dsp:cNvSpPr/>
      </dsp:nvSpPr>
      <dsp:spPr>
        <a:xfrm rot="5400000">
          <a:off x="4261329" y="-594295"/>
          <a:ext cx="3620770" cy="5714554"/>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es-MX" sz="2700" kern="1200"/>
            <a:t>reconsiderar el diagnóstico y valorar otros posibles.</a:t>
          </a:r>
          <a:endParaRPr lang="es-ES" sz="2700" kern="1200"/>
        </a:p>
        <a:p>
          <a:pPr marL="228600" lvl="1" indent="-228600" algn="l" defTabSz="1200150">
            <a:lnSpc>
              <a:spcPct val="90000"/>
            </a:lnSpc>
            <a:spcBef>
              <a:spcPct val="0"/>
            </a:spcBef>
            <a:spcAft>
              <a:spcPct val="15000"/>
            </a:spcAft>
            <a:buChar char="•"/>
          </a:pPr>
          <a:r>
            <a:rPr lang="es-MX" sz="2700" kern="1200"/>
            <a:t>añadir intervención psicosocial y terapia cognitivo-conductual.</a:t>
          </a:r>
          <a:endParaRPr lang="es-ES" sz="2700" kern="1200"/>
        </a:p>
        <a:p>
          <a:pPr marL="228600" lvl="1" indent="-228600" algn="l" defTabSz="1200150">
            <a:lnSpc>
              <a:spcPct val="90000"/>
            </a:lnSpc>
            <a:spcBef>
              <a:spcPct val="0"/>
            </a:spcBef>
            <a:spcAft>
              <a:spcPct val="15000"/>
            </a:spcAft>
            <a:buChar char="•"/>
          </a:pPr>
          <a:r>
            <a:rPr lang="es-MX" sz="2700" kern="1200"/>
            <a:t>considerar el uso de fármacos no aprobados expresamente para el TDAH (fármacos de segunda línea).</a:t>
          </a:r>
          <a:endParaRPr lang="es-ES" sz="2700" kern="1200"/>
        </a:p>
      </dsp:txBody>
      <dsp:txXfrm rot="-5400000">
        <a:off x="3214438" y="629347"/>
        <a:ext cx="5537803" cy="3267268"/>
      </dsp:txXfrm>
    </dsp:sp>
    <dsp:sp modelId="{5EE421DE-64F9-43EC-86EA-9B97FDF4973C}">
      <dsp:nvSpPr>
        <dsp:cNvPr id="0" name=""/>
        <dsp:cNvSpPr/>
      </dsp:nvSpPr>
      <dsp:spPr>
        <a:xfrm>
          <a:off x="0" y="0"/>
          <a:ext cx="3214437" cy="4525963"/>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s-MX" sz="2600" kern="1200"/>
            <a:t>La AACAP (American Academy of Child and Adolescent Psychiatry) advierte que si ninguno de los fármacos aprobados para el TDAH resulta efectivo el clínico debe: </a:t>
          </a:r>
          <a:endParaRPr lang="es-ES" sz="2600" kern="1200"/>
        </a:p>
      </dsp:txBody>
      <dsp:txXfrm>
        <a:off x="156916" y="156916"/>
        <a:ext cx="2900605" cy="4212131"/>
      </dsp:txXfrm>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603546-FD5A-475A-AA95-696AE7DFDF4C}">
      <dsp:nvSpPr>
        <dsp:cNvPr id="0" name=""/>
        <dsp:cNvSpPr/>
      </dsp:nvSpPr>
      <dsp:spPr>
        <a:xfrm>
          <a:off x="8122" y="0"/>
          <a:ext cx="3284339" cy="4525963"/>
        </a:xfrm>
        <a:prstGeom prst="roundRect">
          <a:avLst>
            <a:gd name="adj" fmla="val 10000"/>
          </a:avLst>
        </a:prstGeom>
        <a:solidFill>
          <a:schemeClr val="accent1">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S" sz="2600" kern="1200"/>
            <a:t>Mayor efecto del tratamiento farmacológico por las mañanas (el efecto de los fármacos decrece a lo largo del día).Importante tener en cuenta a la hora de hacer exámenes.</a:t>
          </a:r>
        </a:p>
      </dsp:txBody>
      <dsp:txXfrm>
        <a:off x="104317" y="96195"/>
        <a:ext cx="3091949" cy="4333573"/>
      </dsp:txXfrm>
    </dsp:sp>
    <dsp:sp modelId="{1D0716DA-764C-4C61-96C9-6DDAEADB3956}">
      <dsp:nvSpPr>
        <dsp:cNvPr id="0" name=""/>
        <dsp:cNvSpPr/>
      </dsp:nvSpPr>
      <dsp:spPr>
        <a:xfrm>
          <a:off x="3844230" y="0"/>
          <a:ext cx="3284339" cy="4525963"/>
        </a:xfrm>
        <a:prstGeom prst="roundRect">
          <a:avLst>
            <a:gd name="adj" fmla="val 10000"/>
          </a:avLst>
        </a:prstGeom>
        <a:solidFill>
          <a:schemeClr val="accent1">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S" sz="2600" kern="1200"/>
            <a:t>Estar alerta ante efectos secundarios: náuseas, vómitos, cefalea, irritabilidad, inhibición. Recomendable informar a la familia.</a:t>
          </a:r>
        </a:p>
      </dsp:txBody>
      <dsp:txXfrm>
        <a:off x="3940425" y="96195"/>
        <a:ext cx="3091949" cy="4333573"/>
      </dsp:txXfrm>
    </dsp:sp>
    <dsp:sp modelId="{6741DC81-B6DD-4168-98CB-6AD8B428BAC5}">
      <dsp:nvSpPr>
        <dsp:cNvPr id="0" name=""/>
        <dsp:cNvSpPr/>
      </dsp:nvSpPr>
      <dsp:spPr>
        <a:xfrm>
          <a:off x="7680338" y="0"/>
          <a:ext cx="3284339" cy="4525963"/>
        </a:xfrm>
        <a:prstGeom prst="roundRect">
          <a:avLst>
            <a:gd name="adj" fmla="val 10000"/>
          </a:avLst>
        </a:prstGeom>
        <a:solidFill>
          <a:schemeClr val="accent1">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S" sz="2600" kern="1200"/>
            <a:t>Cualquier información aportada por los docentes sobre la evolución del alumno, es fundamental para el ajuste farmacológico por el médico.</a:t>
          </a:r>
        </a:p>
      </dsp:txBody>
      <dsp:txXfrm>
        <a:off x="7776533" y="96195"/>
        <a:ext cx="3091949" cy="4333573"/>
      </dsp:txXfrm>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B3A241-F51F-45DE-BB6A-3DB8D1B13D31}">
      <dsp:nvSpPr>
        <dsp:cNvPr id="0" name=""/>
        <dsp:cNvSpPr/>
      </dsp:nvSpPr>
      <dsp:spPr>
        <a:xfrm>
          <a:off x="0" y="2162"/>
          <a:ext cx="3318650" cy="2699376"/>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_tradnl" sz="2400" kern="1200" dirty="0"/>
            <a:t>El TDAH es un Trastorno del Neurodesarrollo de origen neurobiológico cuyo diagnóstico está basado en criterios clínicos</a:t>
          </a:r>
          <a:r>
            <a:rPr lang="es-ES_tradnl" sz="1900" kern="1200" dirty="0"/>
            <a:t>.</a:t>
          </a:r>
          <a:endParaRPr lang="es-ES" sz="1900" kern="1200" dirty="0"/>
        </a:p>
      </dsp:txBody>
      <dsp:txXfrm>
        <a:off x="0" y="2162"/>
        <a:ext cx="3318650" cy="2699376"/>
      </dsp:txXfrm>
    </dsp:sp>
    <dsp:sp modelId="{D6C2B2DC-EB99-4E16-954E-E3AA58D0DF94}">
      <dsp:nvSpPr>
        <dsp:cNvPr id="0" name=""/>
        <dsp:cNvSpPr/>
      </dsp:nvSpPr>
      <dsp:spPr>
        <a:xfrm>
          <a:off x="3650515" y="23627"/>
          <a:ext cx="3318650" cy="2656446"/>
        </a:xfrm>
        <a:prstGeom prst="rect">
          <a:avLst/>
        </a:prstGeom>
        <a:solidFill>
          <a:schemeClr val="accent3">
            <a:hueOff val="-1116194"/>
            <a:satOff val="-6114"/>
            <a:lumOff val="18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_tradnl" sz="2000" kern="1200" dirty="0"/>
            <a:t>Actualmente no existen pruebas neurofisiológicas, bioquímicas, genéticas, de neuroimagen ni neuropsicológicas que actúen como biomarcadores específicos.</a:t>
          </a:r>
          <a:endParaRPr lang="es-ES" sz="2000" kern="1200" dirty="0"/>
        </a:p>
      </dsp:txBody>
      <dsp:txXfrm>
        <a:off x="3650515" y="23627"/>
        <a:ext cx="3318650" cy="2656446"/>
      </dsp:txXfrm>
    </dsp:sp>
    <dsp:sp modelId="{E723EDC9-896A-44C3-B770-2B985084D861}">
      <dsp:nvSpPr>
        <dsp:cNvPr id="0" name=""/>
        <dsp:cNvSpPr/>
      </dsp:nvSpPr>
      <dsp:spPr>
        <a:xfrm>
          <a:off x="7301030" y="34360"/>
          <a:ext cx="3318650" cy="2634981"/>
        </a:xfrm>
        <a:prstGeom prst="rect">
          <a:avLst/>
        </a:prstGeom>
        <a:solidFill>
          <a:schemeClr val="accent3">
            <a:hueOff val="-2232389"/>
            <a:satOff val="-12228"/>
            <a:lumOff val="3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_tradnl" sz="2400" kern="1200" dirty="0"/>
            <a:t>Las escalas y los cuestionarios aun siendo de utilidad en el proceso diagnóstico, no son suficientes para el mismo.</a:t>
          </a:r>
          <a:endParaRPr lang="es-ES" sz="2400" kern="1200" dirty="0"/>
        </a:p>
      </dsp:txBody>
      <dsp:txXfrm>
        <a:off x="7301030" y="34360"/>
        <a:ext cx="3318650" cy="2634981"/>
      </dsp:txXfrm>
    </dsp:sp>
    <dsp:sp modelId="{1CA4C078-7DCF-4DFB-B944-9FDA868ED0B9}">
      <dsp:nvSpPr>
        <dsp:cNvPr id="0" name=""/>
        <dsp:cNvSpPr/>
      </dsp:nvSpPr>
      <dsp:spPr>
        <a:xfrm>
          <a:off x="0" y="3033404"/>
          <a:ext cx="3318650" cy="2441955"/>
        </a:xfrm>
        <a:prstGeom prst="rect">
          <a:avLst/>
        </a:prstGeom>
        <a:solidFill>
          <a:schemeClr val="accent3">
            <a:hueOff val="-3348583"/>
            <a:satOff val="-18343"/>
            <a:lumOff val="5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_tradnl" sz="1900" kern="1200" dirty="0"/>
            <a:t>El diagnóstico de TDAH requiere elaborar una historia clínica minuciosa que integre diversas fuentes de información, valorando la naturaleza de los síntomas y su grado de repercusión en los diferentes contextos de vida del menor. </a:t>
          </a:r>
          <a:endParaRPr lang="es-ES" sz="1900" kern="1200" dirty="0"/>
        </a:p>
      </dsp:txBody>
      <dsp:txXfrm>
        <a:off x="0" y="3033404"/>
        <a:ext cx="3318650" cy="2441955"/>
      </dsp:txXfrm>
    </dsp:sp>
    <dsp:sp modelId="{85E9D8E2-9C03-4D92-B9AE-EF2083748977}">
      <dsp:nvSpPr>
        <dsp:cNvPr id="0" name=""/>
        <dsp:cNvSpPr/>
      </dsp:nvSpPr>
      <dsp:spPr>
        <a:xfrm>
          <a:off x="3650515" y="3044137"/>
          <a:ext cx="3318650" cy="2420490"/>
        </a:xfrm>
        <a:prstGeom prst="rect">
          <a:avLst/>
        </a:prstGeom>
        <a:solidFill>
          <a:schemeClr val="accent3">
            <a:hueOff val="-4464777"/>
            <a:satOff val="-24457"/>
            <a:lumOff val="75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_tradnl" sz="2400" kern="1200" dirty="0"/>
            <a:t>El tratamiento más recomendado por todas las guías es el multimodal, con fármacos y psicoterapia.</a:t>
          </a:r>
          <a:endParaRPr lang="es-ES" sz="2400" kern="1200" dirty="0"/>
        </a:p>
      </dsp:txBody>
      <dsp:txXfrm>
        <a:off x="3650515" y="3044137"/>
        <a:ext cx="3318650" cy="2420490"/>
      </dsp:txXfrm>
    </dsp:sp>
    <dsp:sp modelId="{315A55A5-396C-41AC-9B8B-DB7BB5E0D854}">
      <dsp:nvSpPr>
        <dsp:cNvPr id="0" name=""/>
        <dsp:cNvSpPr/>
      </dsp:nvSpPr>
      <dsp:spPr>
        <a:xfrm>
          <a:off x="7301030" y="3033404"/>
          <a:ext cx="3318650" cy="2441955"/>
        </a:xfrm>
        <a:prstGeom prst="rect">
          <a:avLst/>
        </a:prstGeom>
        <a:solidFill>
          <a:schemeClr val="accent3">
            <a:hueOff val="-5580972"/>
            <a:satOff val="-30571"/>
            <a:lumOff val="9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_tradnl" sz="2800" kern="1200" dirty="0"/>
            <a:t>Los fármacos de 1ª elección son los estimulantes.</a:t>
          </a:r>
          <a:endParaRPr lang="es-ES" sz="2800" kern="1200" dirty="0"/>
        </a:p>
      </dsp:txBody>
      <dsp:txXfrm>
        <a:off x="7301030" y="3033404"/>
        <a:ext cx="3318650" cy="2441955"/>
      </dsp:txXfrm>
    </dsp:sp>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55D1B-9D3B-49B7-8921-953C103EA72F}">
      <dsp:nvSpPr>
        <dsp:cNvPr id="0" name=""/>
        <dsp:cNvSpPr/>
      </dsp:nvSpPr>
      <dsp:spPr>
        <a:xfrm>
          <a:off x="138842" y="927720"/>
          <a:ext cx="2383516" cy="2248792"/>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Arial" panose="020B0604020202020204" pitchFamily="34" charset="0"/>
              <a:cs typeface="Arial" panose="020B0604020202020204" pitchFamily="34" charset="0"/>
            </a:rPr>
            <a:t>Llamar o pedir que alguien llame a los servicios médicos de urgencias</a:t>
          </a:r>
          <a:r>
            <a:rPr lang="es-ES_tradnl" sz="1800" kern="1200" dirty="0">
              <a:latin typeface="Arial" panose="020B0604020202020204" pitchFamily="34" charset="0"/>
              <a:cs typeface="Arial" panose="020B0604020202020204" pitchFamily="34" charset="0"/>
            </a:rPr>
            <a:t> (061)</a:t>
          </a:r>
          <a:endParaRPr lang="es-ES" sz="1800" kern="1200" dirty="0">
            <a:latin typeface="Arial" panose="020B0604020202020204" pitchFamily="34" charset="0"/>
            <a:cs typeface="Arial" panose="020B0604020202020204" pitchFamily="34" charset="0"/>
          </a:endParaRPr>
        </a:p>
      </dsp:txBody>
      <dsp:txXfrm>
        <a:off x="204707" y="993585"/>
        <a:ext cx="2251786" cy="2117062"/>
      </dsp:txXfrm>
    </dsp:sp>
    <dsp:sp modelId="{70CF2F40-6736-4DD2-9F05-F81C594B0FE2}">
      <dsp:nvSpPr>
        <dsp:cNvPr id="0" name=""/>
        <dsp:cNvSpPr/>
      </dsp:nvSpPr>
      <dsp:spPr>
        <a:xfrm>
          <a:off x="2651628" y="1891822"/>
          <a:ext cx="274050" cy="320587"/>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 sz="1600" kern="1200">
            <a:latin typeface="Arial" panose="020B0604020202020204" pitchFamily="34" charset="0"/>
            <a:cs typeface="Arial" panose="020B0604020202020204" pitchFamily="34" charset="0"/>
          </a:endParaRPr>
        </a:p>
      </dsp:txBody>
      <dsp:txXfrm>
        <a:off x="2651628" y="1955939"/>
        <a:ext cx="191835" cy="192353"/>
      </dsp:txXfrm>
    </dsp:sp>
    <dsp:sp modelId="{F771C47C-B3F5-402E-ABDA-BC974A2F402C}">
      <dsp:nvSpPr>
        <dsp:cNvPr id="0" name=""/>
        <dsp:cNvSpPr/>
      </dsp:nvSpPr>
      <dsp:spPr>
        <a:xfrm>
          <a:off x="3039435" y="1004531"/>
          <a:ext cx="2859705" cy="2095170"/>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Arial" panose="020B0604020202020204" pitchFamily="34" charset="0"/>
              <a:cs typeface="Arial" panose="020B0604020202020204" pitchFamily="34" charset="0"/>
            </a:rPr>
            <a:t>Comprobar nivel de consciencia, respiración y pulso de la victima</a:t>
          </a:r>
        </a:p>
      </dsp:txBody>
      <dsp:txXfrm>
        <a:off x="3100800" y="1065896"/>
        <a:ext cx="2736975" cy="1972440"/>
      </dsp:txXfrm>
    </dsp:sp>
    <dsp:sp modelId="{211C04BF-7278-4ADB-A07F-EBE2E7FC7FA6}">
      <dsp:nvSpPr>
        <dsp:cNvPr id="0" name=""/>
        <dsp:cNvSpPr/>
      </dsp:nvSpPr>
      <dsp:spPr>
        <a:xfrm rot="15440">
          <a:off x="5995468" y="1899136"/>
          <a:ext cx="204219" cy="320587"/>
        </a:xfrm>
        <a:prstGeom prst="rightArrow">
          <a:avLst>
            <a:gd name="adj1" fmla="val 6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 sz="1600" kern="1200">
            <a:latin typeface="Arial" panose="020B0604020202020204" pitchFamily="34" charset="0"/>
            <a:cs typeface="Arial" panose="020B0604020202020204" pitchFamily="34" charset="0"/>
          </a:endParaRPr>
        </a:p>
      </dsp:txBody>
      <dsp:txXfrm>
        <a:off x="5995468" y="1963115"/>
        <a:ext cx="142953" cy="192353"/>
      </dsp:txXfrm>
    </dsp:sp>
    <dsp:sp modelId="{B0E31633-A468-48A9-9981-843BA8A456C2}">
      <dsp:nvSpPr>
        <dsp:cNvPr id="0" name=""/>
        <dsp:cNvSpPr/>
      </dsp:nvSpPr>
      <dsp:spPr>
        <a:xfrm>
          <a:off x="6284455" y="842449"/>
          <a:ext cx="2215750" cy="2445591"/>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Arial" panose="020B0604020202020204" pitchFamily="34" charset="0"/>
              <a:cs typeface="Arial" panose="020B0604020202020204" pitchFamily="34" charset="0"/>
            </a:rPr>
            <a:t>Una vez fuera de la fuente eléctrica, compruebe si responde a su llamada</a:t>
          </a:r>
        </a:p>
      </dsp:txBody>
      <dsp:txXfrm>
        <a:off x="6349352" y="907346"/>
        <a:ext cx="2085956" cy="2315797"/>
      </dsp:txXfrm>
    </dsp:sp>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97CFEE-FEB4-4D01-8A35-2EE6658F29C2}">
      <dsp:nvSpPr>
        <dsp:cNvPr id="0" name=""/>
        <dsp:cNvSpPr/>
      </dsp:nvSpPr>
      <dsp:spPr>
        <a:xfrm>
          <a:off x="859610" y="1044755"/>
          <a:ext cx="2985819" cy="1882136"/>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t" anchorCtr="0">
          <a:noAutofit/>
        </a:bodyPr>
        <a:lstStyle/>
        <a:p>
          <a:pPr marL="0" lvl="0" indent="0" algn="ctr" defTabSz="933450">
            <a:lnSpc>
              <a:spcPct val="90000"/>
            </a:lnSpc>
            <a:spcBef>
              <a:spcPct val="0"/>
            </a:spcBef>
            <a:spcAft>
              <a:spcPct val="35000"/>
            </a:spcAft>
            <a:buNone/>
          </a:pPr>
          <a:r>
            <a:rPr lang="es-ES_tradnl" sz="2100" kern="1200" dirty="0">
              <a:latin typeface="Arial" panose="020B0604020202020204" pitchFamily="34" charset="0"/>
              <a:cs typeface="Arial" panose="020B0604020202020204" pitchFamily="34" charset="0"/>
            </a:rPr>
            <a:t>Si</a:t>
          </a:r>
          <a:r>
            <a:rPr lang="es-ES" sz="2100" kern="1200" dirty="0">
              <a:latin typeface="Arial" panose="020B0604020202020204" pitchFamily="34" charset="0"/>
              <a:cs typeface="Arial" panose="020B0604020202020204" pitchFamily="34" charset="0"/>
            </a:rPr>
            <a:t> responde a su llamada, respira y tiene pulso</a:t>
          </a:r>
          <a:r>
            <a:rPr lang="es-ES_tradnl" sz="2100" kern="1200" dirty="0">
              <a:latin typeface="Arial" panose="020B0604020202020204" pitchFamily="34" charset="0"/>
              <a:cs typeface="Arial" panose="020B0604020202020204" pitchFamily="34" charset="0"/>
            </a:rPr>
            <a:t>:</a:t>
          </a:r>
          <a:endParaRPr lang="es-ES" sz="2100" kern="1200" dirty="0"/>
        </a:p>
        <a:p>
          <a:pPr marL="171450" lvl="1" indent="-171450" algn="ctr" defTabSz="711200">
            <a:lnSpc>
              <a:spcPct val="90000"/>
            </a:lnSpc>
            <a:spcBef>
              <a:spcPct val="0"/>
            </a:spcBef>
            <a:spcAft>
              <a:spcPct val="15000"/>
            </a:spcAft>
            <a:buChar char="•"/>
          </a:pPr>
          <a:r>
            <a:rPr lang="es-ES_tradnl" sz="1600" kern="1200">
              <a:latin typeface="Arial" panose="020B0604020202020204" pitchFamily="34" charset="0"/>
              <a:cs typeface="Arial" panose="020B0604020202020204" pitchFamily="34" charset="0"/>
            </a:rPr>
            <a:t>Colocar en </a:t>
          </a:r>
          <a:r>
            <a:rPr lang="es-ES_tradnl" sz="1600" u="sng" kern="1200">
              <a:latin typeface="Arial" panose="020B0604020202020204" pitchFamily="34" charset="0"/>
              <a:cs typeface="Arial" panose="020B0604020202020204" pitchFamily="34" charset="0"/>
            </a:rPr>
            <a:t>posición lateral de seguridad</a:t>
          </a:r>
          <a:r>
            <a:rPr lang="es-ES_tradnl" sz="1600" kern="1200">
              <a:latin typeface="Arial" panose="020B0604020202020204" pitchFamily="34" charset="0"/>
              <a:cs typeface="Arial" panose="020B0604020202020204" pitchFamily="34" charset="0"/>
            </a:rPr>
            <a:t>.</a:t>
          </a:r>
          <a:endParaRPr lang="es-ES_tradnl" sz="1600" kern="1200" dirty="0">
            <a:latin typeface="Arial" panose="020B0604020202020204" pitchFamily="34" charset="0"/>
            <a:cs typeface="Arial" panose="020B0604020202020204" pitchFamily="34" charset="0"/>
          </a:endParaRPr>
        </a:p>
      </dsp:txBody>
      <dsp:txXfrm>
        <a:off x="859610" y="1044755"/>
        <a:ext cx="2985819" cy="1882136"/>
      </dsp:txXfrm>
    </dsp:sp>
    <dsp:sp modelId="{A1930BA7-8308-424E-9F64-0FD1D6CB778C}">
      <dsp:nvSpPr>
        <dsp:cNvPr id="0" name=""/>
        <dsp:cNvSpPr/>
      </dsp:nvSpPr>
      <dsp:spPr>
        <a:xfrm>
          <a:off x="4728500" y="1044703"/>
          <a:ext cx="2985819" cy="1882136"/>
        </a:xfrm>
        <a:prstGeom prst="rect">
          <a:avLst/>
        </a:prstGeom>
        <a:gradFill rotWithShape="0">
          <a:gsLst>
            <a:gs pos="0">
              <a:schemeClr val="accent2">
                <a:hueOff val="-9067203"/>
                <a:satOff val="5236"/>
                <a:lumOff val="-9607"/>
                <a:alphaOff val="0"/>
                <a:shade val="51000"/>
                <a:satMod val="130000"/>
              </a:schemeClr>
            </a:gs>
            <a:gs pos="80000">
              <a:schemeClr val="accent2">
                <a:hueOff val="-9067203"/>
                <a:satOff val="5236"/>
                <a:lumOff val="-9607"/>
                <a:alphaOff val="0"/>
                <a:shade val="93000"/>
                <a:satMod val="130000"/>
              </a:schemeClr>
            </a:gs>
            <a:gs pos="100000">
              <a:schemeClr val="accent2">
                <a:hueOff val="-9067203"/>
                <a:satOff val="5236"/>
                <a:lumOff val="-960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latin typeface="Arial" panose="020B0604020202020204" pitchFamily="34" charset="0"/>
              <a:cs typeface="Arial" panose="020B0604020202020204" pitchFamily="34" charset="0"/>
            </a:rPr>
            <a:t>Si la victima no respira o no tiene pulso , deberá iniciar las medidas de </a:t>
          </a:r>
          <a:r>
            <a:rPr lang="es-ES" sz="2100" u="sng" kern="1200" dirty="0">
              <a:latin typeface="Arial" panose="020B0604020202020204" pitchFamily="34" charset="0"/>
              <a:cs typeface="Arial" panose="020B0604020202020204" pitchFamily="34" charset="0"/>
            </a:rPr>
            <a:t>R.C.P</a:t>
          </a:r>
          <a:r>
            <a:rPr lang="es-ES" sz="2100" kern="1200" dirty="0">
              <a:latin typeface="Arial" panose="020B0604020202020204" pitchFamily="34" charset="0"/>
              <a:cs typeface="Arial" panose="020B0604020202020204" pitchFamily="34" charset="0"/>
            </a:rPr>
            <a:t> </a:t>
          </a:r>
          <a:r>
            <a:rPr lang="es-ES" sz="2100" u="sng" kern="1200" dirty="0">
              <a:latin typeface="Arial" panose="020B0604020202020204" pitchFamily="34" charset="0"/>
              <a:cs typeface="Arial" panose="020B0604020202020204" pitchFamily="34" charset="0"/>
            </a:rPr>
            <a:t>básica</a:t>
          </a:r>
          <a:r>
            <a:rPr lang="es-ES_tradnl" sz="2100" kern="1200" dirty="0">
              <a:latin typeface="Arial" panose="020B0604020202020204" pitchFamily="34" charset="0"/>
              <a:cs typeface="Arial" panose="020B0604020202020204" pitchFamily="34" charset="0"/>
            </a:rPr>
            <a:t> adecuadas en cada caso</a:t>
          </a:r>
          <a:r>
            <a:rPr lang="es-ES" sz="2100" kern="1200" dirty="0">
              <a:latin typeface="Arial" panose="020B0604020202020204" pitchFamily="34" charset="0"/>
              <a:cs typeface="Arial" panose="020B0604020202020204" pitchFamily="34" charset="0"/>
            </a:rPr>
            <a:t>. </a:t>
          </a:r>
          <a:endParaRPr lang="es-ES" sz="2100" kern="1200" dirty="0"/>
        </a:p>
      </dsp:txBody>
      <dsp:txXfrm>
        <a:off x="4728500" y="1044703"/>
        <a:ext cx="2985819" cy="1882136"/>
      </dsp:txXfrm>
    </dsp:sp>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4CA5EF-CE66-44EE-A43B-5C98E332E3E1}">
      <dsp:nvSpPr>
        <dsp:cNvPr id="0" name=""/>
        <dsp:cNvSpPr/>
      </dsp:nvSpPr>
      <dsp:spPr>
        <a:xfrm>
          <a:off x="35896" y="52792"/>
          <a:ext cx="5600062" cy="85052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Arial" panose="020B0604020202020204" pitchFamily="34" charset="0"/>
              <a:cs typeface="Arial" panose="020B0604020202020204" pitchFamily="34" charset="0"/>
            </a:rPr>
            <a:t>Comprobar la conciencia.</a:t>
          </a:r>
        </a:p>
      </dsp:txBody>
      <dsp:txXfrm>
        <a:off x="60807" y="77703"/>
        <a:ext cx="4582766" cy="800703"/>
      </dsp:txXfrm>
    </dsp:sp>
    <dsp:sp modelId="{8665970E-C76F-4718-880E-0601A456EE77}">
      <dsp:nvSpPr>
        <dsp:cNvPr id="0" name=""/>
        <dsp:cNvSpPr/>
      </dsp:nvSpPr>
      <dsp:spPr>
        <a:xfrm>
          <a:off x="418186" y="968654"/>
          <a:ext cx="5600062" cy="85052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Arial" panose="020B0604020202020204" pitchFamily="34" charset="0"/>
              <a:cs typeface="Arial" panose="020B0604020202020204" pitchFamily="34" charset="0"/>
            </a:rPr>
            <a:t>Si inconsciente, colocar en posición lateral de seguridad.</a:t>
          </a:r>
        </a:p>
      </dsp:txBody>
      <dsp:txXfrm>
        <a:off x="443097" y="993565"/>
        <a:ext cx="4579211" cy="800703"/>
      </dsp:txXfrm>
    </dsp:sp>
    <dsp:sp modelId="{FF19684B-7394-46EA-84E3-862F52D0E0D6}">
      <dsp:nvSpPr>
        <dsp:cNvPr id="0" name=""/>
        <dsp:cNvSpPr/>
      </dsp:nvSpPr>
      <dsp:spPr>
        <a:xfrm>
          <a:off x="836372" y="1937309"/>
          <a:ext cx="5600062" cy="85052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Arial" panose="020B0604020202020204" pitchFamily="34" charset="0"/>
              <a:cs typeface="Arial" panose="020B0604020202020204" pitchFamily="34" charset="0"/>
            </a:rPr>
            <a:t>Si consciente, elevar las piernas.</a:t>
          </a:r>
        </a:p>
      </dsp:txBody>
      <dsp:txXfrm>
        <a:off x="861283" y="1962220"/>
        <a:ext cx="4579211" cy="800703"/>
      </dsp:txXfrm>
    </dsp:sp>
    <dsp:sp modelId="{FA3D9794-5EBC-4566-AF80-38405E594353}">
      <dsp:nvSpPr>
        <dsp:cNvPr id="0" name=""/>
        <dsp:cNvSpPr/>
      </dsp:nvSpPr>
      <dsp:spPr>
        <a:xfrm>
          <a:off x="1290455" y="2869782"/>
          <a:ext cx="5600062" cy="850525"/>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Arial" panose="020B0604020202020204" pitchFamily="34" charset="0"/>
              <a:cs typeface="Arial" panose="020B0604020202020204" pitchFamily="34" charset="0"/>
            </a:rPr>
            <a:t>Dejar a la persona en el suelo hasta la recuperación, salvo que se encuentre en peligro.</a:t>
          </a:r>
        </a:p>
      </dsp:txBody>
      <dsp:txXfrm>
        <a:off x="1315366" y="2894693"/>
        <a:ext cx="4579211" cy="800703"/>
      </dsp:txXfrm>
    </dsp:sp>
    <dsp:sp modelId="{5BD34F39-D27B-49DE-9970-3D32B8D60137}">
      <dsp:nvSpPr>
        <dsp:cNvPr id="0" name=""/>
        <dsp:cNvSpPr/>
      </dsp:nvSpPr>
      <dsp:spPr>
        <a:xfrm>
          <a:off x="1672745" y="3874618"/>
          <a:ext cx="5600062" cy="850525"/>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Arial" panose="020B0604020202020204" pitchFamily="34" charset="0"/>
              <a:cs typeface="Arial" panose="020B0604020202020204" pitchFamily="34" charset="0"/>
            </a:rPr>
            <a:t>Si no recupera llamar a servicios médicos.</a:t>
          </a:r>
        </a:p>
      </dsp:txBody>
      <dsp:txXfrm>
        <a:off x="1697656" y="3899529"/>
        <a:ext cx="4579211" cy="800703"/>
      </dsp:txXfrm>
    </dsp:sp>
    <dsp:sp modelId="{06936B4F-B6A1-4767-96E4-440942A8BA35}">
      <dsp:nvSpPr>
        <dsp:cNvPr id="0" name=""/>
        <dsp:cNvSpPr/>
      </dsp:nvSpPr>
      <dsp:spPr>
        <a:xfrm>
          <a:off x="5047220" y="621356"/>
          <a:ext cx="552841" cy="552841"/>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s-ES" sz="3200" b="1" kern="1200">
            <a:latin typeface="Arial" panose="020B0604020202020204" pitchFamily="34" charset="0"/>
            <a:cs typeface="Arial" panose="020B0604020202020204" pitchFamily="34" charset="0"/>
          </a:endParaRPr>
        </a:p>
      </dsp:txBody>
      <dsp:txXfrm>
        <a:off x="5171609" y="621356"/>
        <a:ext cx="304063" cy="416013"/>
      </dsp:txXfrm>
    </dsp:sp>
    <dsp:sp modelId="{5EC91CF5-2963-44F1-84B7-116FCC7FD16F}">
      <dsp:nvSpPr>
        <dsp:cNvPr id="0" name=""/>
        <dsp:cNvSpPr/>
      </dsp:nvSpPr>
      <dsp:spPr>
        <a:xfrm>
          <a:off x="5465406" y="1590010"/>
          <a:ext cx="552841" cy="552841"/>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s-ES" sz="3200" b="1" kern="1200">
            <a:latin typeface="Arial" panose="020B0604020202020204" pitchFamily="34" charset="0"/>
            <a:cs typeface="Arial" panose="020B0604020202020204" pitchFamily="34" charset="0"/>
          </a:endParaRPr>
        </a:p>
      </dsp:txBody>
      <dsp:txXfrm>
        <a:off x="5589795" y="1590010"/>
        <a:ext cx="304063" cy="416013"/>
      </dsp:txXfrm>
    </dsp:sp>
    <dsp:sp modelId="{EFB9AA70-914E-4FE1-B668-27BC05356802}">
      <dsp:nvSpPr>
        <dsp:cNvPr id="0" name=""/>
        <dsp:cNvSpPr/>
      </dsp:nvSpPr>
      <dsp:spPr>
        <a:xfrm>
          <a:off x="5883593" y="2544490"/>
          <a:ext cx="552841" cy="552841"/>
        </a:xfrm>
        <a:prstGeom prst="downArrow">
          <a:avLst>
            <a:gd name="adj1" fmla="val 55000"/>
            <a:gd name="adj2" fmla="val 45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s-ES" sz="3200" b="1" kern="1200">
            <a:latin typeface="Arial" panose="020B0604020202020204" pitchFamily="34" charset="0"/>
            <a:cs typeface="Arial" panose="020B0604020202020204" pitchFamily="34" charset="0"/>
          </a:endParaRPr>
        </a:p>
      </dsp:txBody>
      <dsp:txXfrm>
        <a:off x="6007982" y="2544490"/>
        <a:ext cx="304063" cy="416013"/>
      </dsp:txXfrm>
    </dsp:sp>
    <dsp:sp modelId="{77F967F0-8057-4081-93D9-9FE8ACB8640A}">
      <dsp:nvSpPr>
        <dsp:cNvPr id="0" name=""/>
        <dsp:cNvSpPr/>
      </dsp:nvSpPr>
      <dsp:spPr>
        <a:xfrm>
          <a:off x="6301779" y="3522594"/>
          <a:ext cx="552841" cy="552841"/>
        </a:xfrm>
        <a:prstGeom prst="downArrow">
          <a:avLst>
            <a:gd name="adj1" fmla="val 55000"/>
            <a:gd name="adj2" fmla="val 45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s-ES" sz="3200" b="1" kern="1200">
            <a:latin typeface="Arial" panose="020B0604020202020204" pitchFamily="34" charset="0"/>
            <a:cs typeface="Arial" panose="020B0604020202020204" pitchFamily="34" charset="0"/>
          </a:endParaRPr>
        </a:p>
      </dsp:txBody>
      <dsp:txXfrm>
        <a:off x="6426168" y="3522594"/>
        <a:ext cx="304063" cy="416013"/>
      </dsp:txXfrm>
    </dsp:sp>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B9FD6E-1CEA-4733-BC21-F4E8856EC452}">
      <dsp:nvSpPr>
        <dsp:cNvPr id="0" name=""/>
        <dsp:cNvSpPr/>
      </dsp:nvSpPr>
      <dsp:spPr>
        <a:xfrm rot="5395369">
          <a:off x="371832" y="973375"/>
          <a:ext cx="1478764" cy="181094"/>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268E4F4-82C9-4239-B7A1-C49CF686FB3B}">
      <dsp:nvSpPr>
        <dsp:cNvPr id="0" name=""/>
        <dsp:cNvSpPr/>
      </dsp:nvSpPr>
      <dsp:spPr>
        <a:xfrm>
          <a:off x="701845" y="20896"/>
          <a:ext cx="2012156" cy="1207293"/>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Wingdings" pitchFamily="2" charset="2"/>
            <a:buNone/>
          </a:pPr>
          <a:r>
            <a:rPr lang="es-ES_tradnl" sz="1800" kern="1200" dirty="0">
              <a:latin typeface="Arial" panose="020B0604020202020204" pitchFamily="34" charset="0"/>
              <a:cs typeface="Arial" panose="020B0604020202020204" pitchFamily="34" charset="0"/>
            </a:rPr>
            <a:t>Lavar con agua y jabón</a:t>
          </a:r>
          <a:endParaRPr lang="es-ES" sz="1800" kern="1200" dirty="0"/>
        </a:p>
      </dsp:txBody>
      <dsp:txXfrm>
        <a:off x="737205" y="56256"/>
        <a:ext cx="1941436" cy="1136573"/>
      </dsp:txXfrm>
    </dsp:sp>
    <dsp:sp modelId="{449CB889-51C8-49DE-8F14-61AF2F3EBF5D}">
      <dsp:nvSpPr>
        <dsp:cNvPr id="0" name=""/>
        <dsp:cNvSpPr/>
      </dsp:nvSpPr>
      <dsp:spPr>
        <a:xfrm rot="5400000">
          <a:off x="363593" y="2473257"/>
          <a:ext cx="1497234" cy="181094"/>
        </a:xfrm>
        <a:prstGeom prst="rect">
          <a:avLst/>
        </a:prstGeom>
        <a:gradFill rotWithShape="0">
          <a:gsLst>
            <a:gs pos="0">
              <a:schemeClr val="accent5">
                <a:hueOff val="-3504825"/>
                <a:satOff val="5153"/>
                <a:lumOff val="4412"/>
                <a:alphaOff val="0"/>
                <a:shade val="51000"/>
                <a:satMod val="130000"/>
              </a:schemeClr>
            </a:gs>
            <a:gs pos="80000">
              <a:schemeClr val="accent5">
                <a:hueOff val="-3504825"/>
                <a:satOff val="5153"/>
                <a:lumOff val="4412"/>
                <a:alphaOff val="0"/>
                <a:shade val="93000"/>
                <a:satMod val="130000"/>
              </a:schemeClr>
            </a:gs>
            <a:gs pos="100000">
              <a:schemeClr val="accent5">
                <a:hueOff val="-3504825"/>
                <a:satOff val="5153"/>
                <a:lumOff val="441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F15F7DF-DC16-492E-8980-6297717345DF}">
      <dsp:nvSpPr>
        <dsp:cNvPr id="0" name=""/>
        <dsp:cNvSpPr/>
      </dsp:nvSpPr>
      <dsp:spPr>
        <a:xfrm>
          <a:off x="703837" y="1511541"/>
          <a:ext cx="2012156" cy="1207293"/>
        </a:xfrm>
        <a:prstGeom prst="roundRect">
          <a:avLst>
            <a:gd name="adj" fmla="val 10000"/>
          </a:avLst>
        </a:prstGeom>
        <a:gradFill rotWithShape="0">
          <a:gsLst>
            <a:gs pos="0">
              <a:schemeClr val="accent5">
                <a:hueOff val="-2803860"/>
                <a:satOff val="4123"/>
                <a:lumOff val="3529"/>
                <a:alphaOff val="0"/>
                <a:shade val="51000"/>
                <a:satMod val="130000"/>
              </a:schemeClr>
            </a:gs>
            <a:gs pos="80000">
              <a:schemeClr val="accent5">
                <a:hueOff val="-2803860"/>
                <a:satOff val="4123"/>
                <a:lumOff val="3529"/>
                <a:alphaOff val="0"/>
                <a:shade val="93000"/>
                <a:satMod val="130000"/>
              </a:schemeClr>
            </a:gs>
            <a:gs pos="100000">
              <a:schemeClr val="accent5">
                <a:hueOff val="-2803860"/>
                <a:satOff val="4123"/>
                <a:lumOff val="352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Wingdings" charset="0"/>
            <a:buNone/>
          </a:pPr>
          <a:r>
            <a:rPr lang="es-ES_tradnl" sz="1800" kern="1200" dirty="0">
              <a:latin typeface="Arial" panose="020B0604020202020204" pitchFamily="34" charset="0"/>
              <a:cs typeface="Arial" panose="020B0604020202020204" pitchFamily="34" charset="0"/>
            </a:rPr>
            <a:t>Utilizar desinfectante </a:t>
          </a:r>
          <a:endParaRPr lang="es-ES" sz="1800" kern="1200" dirty="0"/>
        </a:p>
      </dsp:txBody>
      <dsp:txXfrm>
        <a:off x="739197" y="1546901"/>
        <a:ext cx="1941436" cy="1136573"/>
      </dsp:txXfrm>
    </dsp:sp>
    <dsp:sp modelId="{60EEDCEB-E0AD-457A-9124-2B1560B3E9DE}">
      <dsp:nvSpPr>
        <dsp:cNvPr id="0" name=""/>
        <dsp:cNvSpPr/>
      </dsp:nvSpPr>
      <dsp:spPr>
        <a:xfrm>
          <a:off x="1118152" y="3227815"/>
          <a:ext cx="2664284" cy="181094"/>
        </a:xfrm>
        <a:prstGeom prst="rect">
          <a:avLst/>
        </a:prstGeom>
        <a:gradFill rotWithShape="0">
          <a:gsLst>
            <a:gs pos="0">
              <a:schemeClr val="accent5">
                <a:hueOff val="-7009649"/>
                <a:satOff val="10306"/>
                <a:lumOff val="8824"/>
                <a:alphaOff val="0"/>
                <a:shade val="51000"/>
                <a:satMod val="130000"/>
              </a:schemeClr>
            </a:gs>
            <a:gs pos="80000">
              <a:schemeClr val="accent5">
                <a:hueOff val="-7009649"/>
                <a:satOff val="10306"/>
                <a:lumOff val="8824"/>
                <a:alphaOff val="0"/>
                <a:shade val="93000"/>
                <a:satMod val="130000"/>
              </a:schemeClr>
            </a:gs>
            <a:gs pos="100000">
              <a:schemeClr val="accent5">
                <a:hueOff val="-7009649"/>
                <a:satOff val="10306"/>
                <a:lumOff val="882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552A61F-0FC9-44D0-9D58-A2D2DA156600}">
      <dsp:nvSpPr>
        <dsp:cNvPr id="0" name=""/>
        <dsp:cNvSpPr/>
      </dsp:nvSpPr>
      <dsp:spPr>
        <a:xfrm>
          <a:off x="703837" y="3020658"/>
          <a:ext cx="2012156" cy="1207293"/>
        </a:xfrm>
        <a:prstGeom prst="roundRect">
          <a:avLst>
            <a:gd name="adj" fmla="val 10000"/>
          </a:avLst>
        </a:prstGeom>
        <a:gradFill rotWithShape="0">
          <a:gsLst>
            <a:gs pos="0">
              <a:schemeClr val="accent5">
                <a:hueOff val="-5607719"/>
                <a:satOff val="8245"/>
                <a:lumOff val="7059"/>
                <a:alphaOff val="0"/>
                <a:shade val="51000"/>
                <a:satMod val="130000"/>
              </a:schemeClr>
            </a:gs>
            <a:gs pos="80000">
              <a:schemeClr val="accent5">
                <a:hueOff val="-5607719"/>
                <a:satOff val="8245"/>
                <a:lumOff val="7059"/>
                <a:alphaOff val="0"/>
                <a:shade val="93000"/>
                <a:satMod val="130000"/>
              </a:schemeClr>
            </a:gs>
            <a:gs pos="100000">
              <a:schemeClr val="accent5">
                <a:hueOff val="-5607719"/>
                <a:satOff val="8245"/>
                <a:lumOff val="705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Wingdings" charset="0"/>
            <a:buNone/>
          </a:pPr>
          <a:r>
            <a:rPr lang="es-ES_tradnl" sz="1800" kern="1200" dirty="0">
              <a:latin typeface="Arial" panose="020B0604020202020204" pitchFamily="34" charset="0"/>
              <a:cs typeface="Arial" panose="020B0604020202020204" pitchFamily="34" charset="0"/>
            </a:rPr>
            <a:t>Cubrir con un vendaje</a:t>
          </a:r>
          <a:endParaRPr lang="es-ES" sz="1800" kern="1200" dirty="0"/>
        </a:p>
      </dsp:txBody>
      <dsp:txXfrm>
        <a:off x="739197" y="3056018"/>
        <a:ext cx="1941436" cy="1136573"/>
      </dsp:txXfrm>
    </dsp:sp>
    <dsp:sp modelId="{F2FA4FB0-8283-49D3-AFA9-A642B70B2D06}">
      <dsp:nvSpPr>
        <dsp:cNvPr id="0" name=""/>
        <dsp:cNvSpPr/>
      </dsp:nvSpPr>
      <dsp:spPr>
        <a:xfrm rot="16200000">
          <a:off x="3039761" y="2473257"/>
          <a:ext cx="1497234" cy="181094"/>
        </a:xfrm>
        <a:prstGeom prst="rect">
          <a:avLst/>
        </a:prstGeom>
        <a:gradFill rotWithShape="0">
          <a:gsLst>
            <a:gs pos="0">
              <a:schemeClr val="accent5">
                <a:hueOff val="-10514474"/>
                <a:satOff val="15460"/>
                <a:lumOff val="13235"/>
                <a:alphaOff val="0"/>
                <a:shade val="51000"/>
                <a:satMod val="130000"/>
              </a:schemeClr>
            </a:gs>
            <a:gs pos="80000">
              <a:schemeClr val="accent5">
                <a:hueOff val="-10514474"/>
                <a:satOff val="15460"/>
                <a:lumOff val="13235"/>
                <a:alphaOff val="0"/>
                <a:shade val="93000"/>
                <a:satMod val="130000"/>
              </a:schemeClr>
            </a:gs>
            <a:gs pos="100000">
              <a:schemeClr val="accent5">
                <a:hueOff val="-10514474"/>
                <a:satOff val="15460"/>
                <a:lumOff val="1323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F739AF9-D490-4D45-8D7F-7555BB57B2C7}">
      <dsp:nvSpPr>
        <dsp:cNvPr id="0" name=""/>
        <dsp:cNvSpPr/>
      </dsp:nvSpPr>
      <dsp:spPr>
        <a:xfrm>
          <a:off x="3380005" y="3020658"/>
          <a:ext cx="2012156" cy="1207293"/>
        </a:xfrm>
        <a:prstGeom prst="roundRect">
          <a:avLst>
            <a:gd name="adj" fmla="val 10000"/>
          </a:avLst>
        </a:prstGeom>
        <a:gradFill rotWithShape="0">
          <a:gsLst>
            <a:gs pos="0">
              <a:schemeClr val="accent5">
                <a:hueOff val="-8411580"/>
                <a:satOff val="12368"/>
                <a:lumOff val="10588"/>
                <a:alphaOff val="0"/>
                <a:shade val="51000"/>
                <a:satMod val="130000"/>
              </a:schemeClr>
            </a:gs>
            <a:gs pos="80000">
              <a:schemeClr val="accent5">
                <a:hueOff val="-8411580"/>
                <a:satOff val="12368"/>
                <a:lumOff val="10588"/>
                <a:alphaOff val="0"/>
                <a:shade val="93000"/>
                <a:satMod val="130000"/>
              </a:schemeClr>
            </a:gs>
            <a:gs pos="100000">
              <a:schemeClr val="accent5">
                <a:hueOff val="-8411580"/>
                <a:satOff val="12368"/>
                <a:lumOff val="1058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_tradnl" sz="1800" kern="1200" dirty="0">
              <a:latin typeface="Arial" panose="020B0604020202020204" pitchFamily="34" charset="0"/>
              <a:cs typeface="Arial" panose="020B0604020202020204" pitchFamily="34" charset="0"/>
            </a:rPr>
            <a:t>Si sangra: comprimir herida.</a:t>
          </a:r>
          <a:endParaRPr lang="es-ES" sz="1800" kern="1200" dirty="0"/>
        </a:p>
      </dsp:txBody>
      <dsp:txXfrm>
        <a:off x="3415365" y="3056018"/>
        <a:ext cx="1941436" cy="1136573"/>
      </dsp:txXfrm>
    </dsp:sp>
    <dsp:sp modelId="{3C47F267-9BF2-4160-82F0-916CA1236B0B}">
      <dsp:nvSpPr>
        <dsp:cNvPr id="0" name=""/>
        <dsp:cNvSpPr/>
      </dsp:nvSpPr>
      <dsp:spPr>
        <a:xfrm rot="16200000">
          <a:off x="3039761" y="964140"/>
          <a:ext cx="1497234" cy="181094"/>
        </a:xfrm>
        <a:prstGeom prst="rect">
          <a:avLst/>
        </a:prstGeom>
        <a:gradFill rotWithShape="0">
          <a:gsLst>
            <a:gs pos="0">
              <a:schemeClr val="accent5">
                <a:hueOff val="-14019298"/>
                <a:satOff val="20613"/>
                <a:lumOff val="17647"/>
                <a:alphaOff val="0"/>
                <a:shade val="51000"/>
                <a:satMod val="130000"/>
              </a:schemeClr>
            </a:gs>
            <a:gs pos="80000">
              <a:schemeClr val="accent5">
                <a:hueOff val="-14019298"/>
                <a:satOff val="20613"/>
                <a:lumOff val="17647"/>
                <a:alphaOff val="0"/>
                <a:shade val="93000"/>
                <a:satMod val="130000"/>
              </a:schemeClr>
            </a:gs>
            <a:gs pos="100000">
              <a:schemeClr val="accent5">
                <a:hueOff val="-14019298"/>
                <a:satOff val="20613"/>
                <a:lumOff val="1764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DE695AA-2F20-479E-84A3-7BF7A2759954}">
      <dsp:nvSpPr>
        <dsp:cNvPr id="0" name=""/>
        <dsp:cNvSpPr/>
      </dsp:nvSpPr>
      <dsp:spPr>
        <a:xfrm>
          <a:off x="3380005" y="1511541"/>
          <a:ext cx="2012156" cy="1207293"/>
        </a:xfrm>
        <a:prstGeom prst="roundRect">
          <a:avLst>
            <a:gd name="adj" fmla="val 10000"/>
          </a:avLst>
        </a:prstGeom>
        <a:gradFill rotWithShape="0">
          <a:gsLst>
            <a:gs pos="0">
              <a:schemeClr val="accent5">
                <a:hueOff val="-11215439"/>
                <a:satOff val="16490"/>
                <a:lumOff val="14118"/>
                <a:alphaOff val="0"/>
                <a:shade val="51000"/>
                <a:satMod val="130000"/>
              </a:schemeClr>
            </a:gs>
            <a:gs pos="80000">
              <a:schemeClr val="accent5">
                <a:hueOff val="-11215439"/>
                <a:satOff val="16490"/>
                <a:lumOff val="14118"/>
                <a:alphaOff val="0"/>
                <a:shade val="93000"/>
                <a:satMod val="130000"/>
              </a:schemeClr>
            </a:gs>
            <a:gs pos="100000">
              <a:schemeClr val="accent5">
                <a:hueOff val="-11215439"/>
                <a:satOff val="16490"/>
                <a:lumOff val="1411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_tradnl" sz="1800" kern="1200" dirty="0">
              <a:latin typeface="Arial" panose="020B0604020202020204" pitchFamily="34" charset="0"/>
              <a:cs typeface="Arial" panose="020B0604020202020204" pitchFamily="34" charset="0"/>
            </a:rPr>
            <a:t>Si no cede pedir ayuda al 112</a:t>
          </a:r>
          <a:endParaRPr lang="es-ES" sz="1800" kern="1200" dirty="0"/>
        </a:p>
      </dsp:txBody>
      <dsp:txXfrm>
        <a:off x="3415365" y="1546901"/>
        <a:ext cx="1941436" cy="1136573"/>
      </dsp:txXfrm>
    </dsp:sp>
    <dsp:sp modelId="{DD79215A-64C0-473A-8479-69BE00DC2FA4}">
      <dsp:nvSpPr>
        <dsp:cNvPr id="0" name=""/>
        <dsp:cNvSpPr/>
      </dsp:nvSpPr>
      <dsp:spPr>
        <a:xfrm>
          <a:off x="3380005" y="2424"/>
          <a:ext cx="2012156" cy="1207293"/>
        </a:xfrm>
        <a:prstGeom prst="roundRect">
          <a:avLst>
            <a:gd name="adj" fmla="val 10000"/>
          </a:avLst>
        </a:prstGeom>
        <a:gradFill rotWithShape="0">
          <a:gsLst>
            <a:gs pos="0">
              <a:schemeClr val="accent5">
                <a:hueOff val="-14019298"/>
                <a:satOff val="20613"/>
                <a:lumOff val="17647"/>
                <a:alphaOff val="0"/>
                <a:shade val="51000"/>
                <a:satMod val="130000"/>
              </a:schemeClr>
            </a:gs>
            <a:gs pos="80000">
              <a:schemeClr val="accent5">
                <a:hueOff val="-14019298"/>
                <a:satOff val="20613"/>
                <a:lumOff val="17647"/>
                <a:alphaOff val="0"/>
                <a:shade val="93000"/>
                <a:satMod val="130000"/>
              </a:schemeClr>
            </a:gs>
            <a:gs pos="100000">
              <a:schemeClr val="accent5">
                <a:hueOff val="-14019298"/>
                <a:satOff val="20613"/>
                <a:lumOff val="1764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Wingdings" charset="0"/>
            <a:buNone/>
          </a:pPr>
          <a:r>
            <a:rPr lang="es-ES_tradnl" sz="1800" kern="1200" dirty="0">
              <a:latin typeface="Arial" panose="020B0604020202020204" pitchFamily="34" charset="0"/>
              <a:cs typeface="Arial" panose="020B0604020202020204" pitchFamily="34" charset="0"/>
            </a:rPr>
            <a:t>Vacunación antitetánica: comprobar calendario vacunal.</a:t>
          </a:r>
          <a:endParaRPr lang="es-ES" sz="1800" kern="1200" dirty="0"/>
        </a:p>
      </dsp:txBody>
      <dsp:txXfrm>
        <a:off x="3415365" y="37784"/>
        <a:ext cx="1941436" cy="113657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D67F0-21A6-4B42-A318-7FFB8B70389A}">
      <dsp:nvSpPr>
        <dsp:cNvPr id="0" name=""/>
        <dsp:cNvSpPr/>
      </dsp:nvSpPr>
      <dsp:spPr>
        <a:xfrm>
          <a:off x="953228" y="3192"/>
          <a:ext cx="4087460" cy="2452476"/>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S" sz="2600" kern="1200" dirty="0"/>
            <a:t>Heredabilidad 80% =&gt; Padres afectos y con mismas dificultades de </a:t>
          </a:r>
          <a:r>
            <a:rPr lang="ja-JP" sz="2600" kern="1200" dirty="0"/>
            <a:t>“</a:t>
          </a:r>
          <a:r>
            <a:rPr lang="es-ES" sz="2600" kern="1200" dirty="0"/>
            <a:t>autocontrol</a:t>
          </a:r>
          <a:r>
            <a:rPr lang="ja-JP" sz="2600" kern="1200" dirty="0"/>
            <a:t>”</a:t>
          </a:r>
          <a:r>
            <a:rPr lang="es-ES" sz="2600" kern="1200" dirty="0"/>
            <a:t> que sus hijos y también en el manejo de su propio estrés.</a:t>
          </a:r>
        </a:p>
      </dsp:txBody>
      <dsp:txXfrm>
        <a:off x="953228" y="3192"/>
        <a:ext cx="4087460" cy="2452476"/>
      </dsp:txXfrm>
    </dsp:sp>
    <dsp:sp modelId="{1F8D8734-3217-444D-AAC0-273883253150}">
      <dsp:nvSpPr>
        <dsp:cNvPr id="0" name=""/>
        <dsp:cNvSpPr/>
      </dsp:nvSpPr>
      <dsp:spPr>
        <a:xfrm>
          <a:off x="5449435" y="3192"/>
          <a:ext cx="4087460" cy="2452476"/>
        </a:xfrm>
        <a:prstGeom prst="rect">
          <a:avLst/>
        </a:prstGeom>
        <a:solidFill>
          <a:schemeClr val="accent5">
            <a:hueOff val="-4673100"/>
            <a:satOff val="6871"/>
            <a:lumOff val="58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S" sz="2600" kern="1200"/>
            <a:t>Trastorno crónico; persiste en la adolescencia </a:t>
          </a:r>
          <a:r>
            <a:rPr lang="es-ES" sz="2600" b="1" kern="1200"/>
            <a:t>(40-70%) </a:t>
          </a:r>
          <a:r>
            <a:rPr lang="es-ES" sz="2600" kern="1200"/>
            <a:t>y en la edad adulta </a:t>
          </a:r>
          <a:r>
            <a:rPr lang="es-ES" sz="2600" b="1" kern="1200"/>
            <a:t>(hasta el 50%) </a:t>
          </a:r>
          <a:endParaRPr lang="es-ES" sz="2600" kern="1200"/>
        </a:p>
      </dsp:txBody>
      <dsp:txXfrm>
        <a:off x="5449435" y="3192"/>
        <a:ext cx="4087460" cy="2452476"/>
      </dsp:txXfrm>
    </dsp:sp>
    <dsp:sp modelId="{74553F55-9E67-4758-9199-6719C2C4714A}">
      <dsp:nvSpPr>
        <dsp:cNvPr id="0" name=""/>
        <dsp:cNvSpPr/>
      </dsp:nvSpPr>
      <dsp:spPr>
        <a:xfrm>
          <a:off x="953228" y="2864415"/>
          <a:ext cx="4087460" cy="2452476"/>
        </a:xfrm>
        <a:prstGeom prst="rect">
          <a:avLst/>
        </a:prstGeom>
        <a:solidFill>
          <a:schemeClr val="accent5">
            <a:hueOff val="-9346199"/>
            <a:satOff val="13742"/>
            <a:lumOff val="1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S" sz="2600" kern="1200"/>
            <a:t>Mal pronóstico si no hay tratamiento</a:t>
          </a:r>
        </a:p>
      </dsp:txBody>
      <dsp:txXfrm>
        <a:off x="953228" y="2864415"/>
        <a:ext cx="4087460" cy="2452476"/>
      </dsp:txXfrm>
    </dsp:sp>
    <dsp:sp modelId="{B04BC654-428E-4DD2-B0EF-E80C6E5E0CCC}">
      <dsp:nvSpPr>
        <dsp:cNvPr id="0" name=""/>
        <dsp:cNvSpPr/>
      </dsp:nvSpPr>
      <dsp:spPr>
        <a:xfrm>
          <a:off x="5449435" y="2864415"/>
          <a:ext cx="4087460" cy="2452476"/>
        </a:xfrm>
        <a:prstGeom prst="rect">
          <a:avLst/>
        </a:prstGeom>
        <a:solidFill>
          <a:schemeClr val="accent5">
            <a:hueOff val="-14019298"/>
            <a:satOff val="20613"/>
            <a:lumOff val="17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S" sz="2600" kern="1200" dirty="0"/>
            <a:t>Tratamiento INDIVIDUALIZADO (multimodal ha demostrado ser el más eficaz). </a:t>
          </a:r>
        </a:p>
      </dsp:txBody>
      <dsp:txXfrm>
        <a:off x="5449435" y="2864415"/>
        <a:ext cx="4087460" cy="2452476"/>
      </dsp:txXfrm>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65443-D52C-4614-96B4-E908F7698024}">
      <dsp:nvSpPr>
        <dsp:cNvPr id="0" name=""/>
        <dsp:cNvSpPr/>
      </dsp:nvSpPr>
      <dsp:spPr>
        <a:xfrm>
          <a:off x="624541" y="841"/>
          <a:ext cx="5188689" cy="471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marL="0" lvl="0" indent="0" algn="l" defTabSz="933450">
            <a:lnSpc>
              <a:spcPct val="90000"/>
            </a:lnSpc>
            <a:spcBef>
              <a:spcPct val="0"/>
            </a:spcBef>
            <a:spcAft>
              <a:spcPct val="35000"/>
            </a:spcAft>
            <a:buNone/>
          </a:pPr>
          <a:r>
            <a:rPr lang="es-ES" sz="2100" b="1" i="0" kern="1200" dirty="0"/>
            <a:t>Primero </a:t>
          </a:r>
        </a:p>
      </dsp:txBody>
      <dsp:txXfrm>
        <a:off x="624541" y="841"/>
        <a:ext cx="5188689" cy="471699"/>
      </dsp:txXfrm>
    </dsp:sp>
    <dsp:sp modelId="{57F471EC-2F0B-49D0-B3C7-7361DAF4F5E5}">
      <dsp:nvSpPr>
        <dsp:cNvPr id="0" name=""/>
        <dsp:cNvSpPr/>
      </dsp:nvSpPr>
      <dsp:spPr>
        <a:xfrm>
          <a:off x="642874" y="424208"/>
          <a:ext cx="1214153" cy="960868"/>
        </a:xfrm>
        <a:prstGeom prst="chevron">
          <a:avLst>
            <a:gd name="adj" fmla="val 7061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5D9387D-4CC2-4BDB-893A-053EF7E50A59}">
      <dsp:nvSpPr>
        <dsp:cNvPr id="0" name=""/>
        <dsp:cNvSpPr/>
      </dsp:nvSpPr>
      <dsp:spPr>
        <a:xfrm>
          <a:off x="1353840" y="472540"/>
          <a:ext cx="1214153" cy="960868"/>
        </a:xfrm>
        <a:prstGeom prst="chevron">
          <a:avLst>
            <a:gd name="adj" fmla="val 70610"/>
          </a:avLst>
        </a:prstGeom>
        <a:gradFill rotWithShape="0">
          <a:gsLst>
            <a:gs pos="0">
              <a:schemeClr val="accent2">
                <a:hueOff val="-453360"/>
                <a:satOff val="262"/>
                <a:lumOff val="-480"/>
                <a:alphaOff val="0"/>
                <a:shade val="51000"/>
                <a:satMod val="130000"/>
              </a:schemeClr>
            </a:gs>
            <a:gs pos="80000">
              <a:schemeClr val="accent2">
                <a:hueOff val="-453360"/>
                <a:satOff val="262"/>
                <a:lumOff val="-480"/>
                <a:alphaOff val="0"/>
                <a:shade val="93000"/>
                <a:satMod val="130000"/>
              </a:schemeClr>
            </a:gs>
            <a:gs pos="100000">
              <a:schemeClr val="accent2">
                <a:hueOff val="-453360"/>
                <a:satOff val="262"/>
                <a:lumOff val="-480"/>
                <a:alphaOff val="0"/>
                <a:shade val="94000"/>
                <a:satMod val="135000"/>
              </a:schemeClr>
            </a:gs>
          </a:gsLst>
          <a:lin ang="16200000" scaled="0"/>
        </a:gradFill>
        <a:ln w="9525" cap="flat" cmpd="sng" algn="ctr">
          <a:solidFill>
            <a:schemeClr val="accent2">
              <a:hueOff val="-453360"/>
              <a:satOff val="262"/>
              <a:lumOff val="-48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9A2A1CB-1F88-4CF2-8844-F7B064C67DBD}">
      <dsp:nvSpPr>
        <dsp:cNvPr id="0" name=""/>
        <dsp:cNvSpPr/>
      </dsp:nvSpPr>
      <dsp:spPr>
        <a:xfrm>
          <a:off x="2083715" y="472540"/>
          <a:ext cx="1214153" cy="960868"/>
        </a:xfrm>
        <a:prstGeom prst="chevron">
          <a:avLst>
            <a:gd name="adj" fmla="val 70610"/>
          </a:avLst>
        </a:prstGeom>
        <a:gradFill rotWithShape="0">
          <a:gsLst>
            <a:gs pos="0">
              <a:schemeClr val="accent2">
                <a:hueOff val="-906720"/>
                <a:satOff val="524"/>
                <a:lumOff val="-961"/>
                <a:alphaOff val="0"/>
                <a:shade val="51000"/>
                <a:satMod val="130000"/>
              </a:schemeClr>
            </a:gs>
            <a:gs pos="80000">
              <a:schemeClr val="accent2">
                <a:hueOff val="-906720"/>
                <a:satOff val="524"/>
                <a:lumOff val="-961"/>
                <a:alphaOff val="0"/>
                <a:shade val="93000"/>
                <a:satMod val="130000"/>
              </a:schemeClr>
            </a:gs>
            <a:gs pos="100000">
              <a:schemeClr val="accent2">
                <a:hueOff val="-906720"/>
                <a:satOff val="524"/>
                <a:lumOff val="-961"/>
                <a:alphaOff val="0"/>
                <a:shade val="94000"/>
                <a:satMod val="135000"/>
              </a:schemeClr>
            </a:gs>
          </a:gsLst>
          <a:lin ang="16200000" scaled="0"/>
        </a:gradFill>
        <a:ln w="9525" cap="flat" cmpd="sng" algn="ctr">
          <a:solidFill>
            <a:schemeClr val="accent2">
              <a:hueOff val="-906720"/>
              <a:satOff val="524"/>
              <a:lumOff val="-961"/>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4A00D00-3946-44A4-A229-1FEBDD31EC6B}">
      <dsp:nvSpPr>
        <dsp:cNvPr id="0" name=""/>
        <dsp:cNvSpPr/>
      </dsp:nvSpPr>
      <dsp:spPr>
        <a:xfrm>
          <a:off x="2813015" y="472540"/>
          <a:ext cx="1214153" cy="960868"/>
        </a:xfrm>
        <a:prstGeom prst="chevron">
          <a:avLst>
            <a:gd name="adj" fmla="val 70610"/>
          </a:avLst>
        </a:prstGeom>
        <a:gradFill rotWithShape="0">
          <a:gsLst>
            <a:gs pos="0">
              <a:schemeClr val="accent2">
                <a:hueOff val="-1360081"/>
                <a:satOff val="785"/>
                <a:lumOff val="-1441"/>
                <a:alphaOff val="0"/>
                <a:shade val="51000"/>
                <a:satMod val="130000"/>
              </a:schemeClr>
            </a:gs>
            <a:gs pos="80000">
              <a:schemeClr val="accent2">
                <a:hueOff val="-1360081"/>
                <a:satOff val="785"/>
                <a:lumOff val="-1441"/>
                <a:alphaOff val="0"/>
                <a:shade val="93000"/>
                <a:satMod val="130000"/>
              </a:schemeClr>
            </a:gs>
            <a:gs pos="100000">
              <a:schemeClr val="accent2">
                <a:hueOff val="-1360081"/>
                <a:satOff val="785"/>
                <a:lumOff val="-1441"/>
                <a:alphaOff val="0"/>
                <a:shade val="94000"/>
                <a:satMod val="135000"/>
              </a:schemeClr>
            </a:gs>
          </a:gsLst>
          <a:lin ang="16200000" scaled="0"/>
        </a:gradFill>
        <a:ln w="9525" cap="flat" cmpd="sng" algn="ctr">
          <a:solidFill>
            <a:schemeClr val="accent2">
              <a:hueOff val="-1360081"/>
              <a:satOff val="785"/>
              <a:lumOff val="-1441"/>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6FC758B-3E3D-41BC-91E6-B17575E290C1}">
      <dsp:nvSpPr>
        <dsp:cNvPr id="0" name=""/>
        <dsp:cNvSpPr/>
      </dsp:nvSpPr>
      <dsp:spPr>
        <a:xfrm>
          <a:off x="3542890" y="472540"/>
          <a:ext cx="1214153" cy="960868"/>
        </a:xfrm>
        <a:prstGeom prst="chevron">
          <a:avLst>
            <a:gd name="adj" fmla="val 70610"/>
          </a:avLst>
        </a:prstGeom>
        <a:gradFill rotWithShape="0">
          <a:gsLst>
            <a:gs pos="0">
              <a:schemeClr val="accent2">
                <a:hueOff val="-1813441"/>
                <a:satOff val="1047"/>
                <a:lumOff val="-1921"/>
                <a:alphaOff val="0"/>
                <a:shade val="51000"/>
                <a:satMod val="130000"/>
              </a:schemeClr>
            </a:gs>
            <a:gs pos="80000">
              <a:schemeClr val="accent2">
                <a:hueOff val="-1813441"/>
                <a:satOff val="1047"/>
                <a:lumOff val="-1921"/>
                <a:alphaOff val="0"/>
                <a:shade val="93000"/>
                <a:satMod val="130000"/>
              </a:schemeClr>
            </a:gs>
            <a:gs pos="100000">
              <a:schemeClr val="accent2">
                <a:hueOff val="-1813441"/>
                <a:satOff val="1047"/>
                <a:lumOff val="-1921"/>
                <a:alphaOff val="0"/>
                <a:shade val="94000"/>
                <a:satMod val="135000"/>
              </a:schemeClr>
            </a:gs>
          </a:gsLst>
          <a:lin ang="16200000" scaled="0"/>
        </a:gradFill>
        <a:ln w="9525" cap="flat" cmpd="sng" algn="ctr">
          <a:solidFill>
            <a:schemeClr val="accent2">
              <a:hueOff val="-1813441"/>
              <a:satOff val="1047"/>
              <a:lumOff val="-1921"/>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AF1C9C5-9F62-4F1E-B703-59E33CEF3B5C}">
      <dsp:nvSpPr>
        <dsp:cNvPr id="0" name=""/>
        <dsp:cNvSpPr/>
      </dsp:nvSpPr>
      <dsp:spPr>
        <a:xfrm>
          <a:off x="4272189" y="472540"/>
          <a:ext cx="1214153" cy="960868"/>
        </a:xfrm>
        <a:prstGeom prst="chevron">
          <a:avLst>
            <a:gd name="adj" fmla="val 70610"/>
          </a:avLst>
        </a:prstGeom>
        <a:gradFill rotWithShape="0">
          <a:gsLst>
            <a:gs pos="0">
              <a:schemeClr val="accent2">
                <a:hueOff val="-2266801"/>
                <a:satOff val="1309"/>
                <a:lumOff val="-2402"/>
                <a:alphaOff val="0"/>
                <a:shade val="51000"/>
                <a:satMod val="130000"/>
              </a:schemeClr>
            </a:gs>
            <a:gs pos="80000">
              <a:schemeClr val="accent2">
                <a:hueOff val="-2266801"/>
                <a:satOff val="1309"/>
                <a:lumOff val="-2402"/>
                <a:alphaOff val="0"/>
                <a:shade val="93000"/>
                <a:satMod val="130000"/>
              </a:schemeClr>
            </a:gs>
            <a:gs pos="100000">
              <a:schemeClr val="accent2">
                <a:hueOff val="-2266801"/>
                <a:satOff val="1309"/>
                <a:lumOff val="-2402"/>
                <a:alphaOff val="0"/>
                <a:shade val="94000"/>
                <a:satMod val="135000"/>
              </a:schemeClr>
            </a:gs>
          </a:gsLst>
          <a:lin ang="16200000" scaled="0"/>
        </a:gradFill>
        <a:ln w="9525" cap="flat" cmpd="sng" algn="ctr">
          <a:solidFill>
            <a:schemeClr val="accent2">
              <a:hueOff val="-2266801"/>
              <a:satOff val="1309"/>
              <a:lumOff val="-2402"/>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33447A6-6A84-4C28-8748-49A796FE8B53}">
      <dsp:nvSpPr>
        <dsp:cNvPr id="0" name=""/>
        <dsp:cNvSpPr/>
      </dsp:nvSpPr>
      <dsp:spPr>
        <a:xfrm>
          <a:off x="5002065" y="472540"/>
          <a:ext cx="1214153" cy="960868"/>
        </a:xfrm>
        <a:prstGeom prst="chevron">
          <a:avLst>
            <a:gd name="adj" fmla="val 70610"/>
          </a:avLst>
        </a:prstGeom>
        <a:gradFill rotWithShape="0">
          <a:gsLst>
            <a:gs pos="0">
              <a:schemeClr val="accent2">
                <a:hueOff val="-2720161"/>
                <a:satOff val="1571"/>
                <a:lumOff val="-2882"/>
                <a:alphaOff val="0"/>
                <a:shade val="51000"/>
                <a:satMod val="130000"/>
              </a:schemeClr>
            </a:gs>
            <a:gs pos="80000">
              <a:schemeClr val="accent2">
                <a:hueOff val="-2720161"/>
                <a:satOff val="1571"/>
                <a:lumOff val="-2882"/>
                <a:alphaOff val="0"/>
                <a:shade val="93000"/>
                <a:satMod val="130000"/>
              </a:schemeClr>
            </a:gs>
            <a:gs pos="100000">
              <a:schemeClr val="accent2">
                <a:hueOff val="-2720161"/>
                <a:satOff val="1571"/>
                <a:lumOff val="-2882"/>
                <a:alphaOff val="0"/>
                <a:shade val="94000"/>
                <a:satMod val="135000"/>
              </a:schemeClr>
            </a:gs>
          </a:gsLst>
          <a:lin ang="16200000" scaled="0"/>
        </a:gradFill>
        <a:ln w="9525" cap="flat" cmpd="sng" algn="ctr">
          <a:solidFill>
            <a:schemeClr val="accent2">
              <a:hueOff val="-2720161"/>
              <a:satOff val="1571"/>
              <a:lumOff val="-2882"/>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F5F68BF-2AC0-4774-954A-867C8D7C17C3}">
      <dsp:nvSpPr>
        <dsp:cNvPr id="0" name=""/>
        <dsp:cNvSpPr/>
      </dsp:nvSpPr>
      <dsp:spPr>
        <a:xfrm>
          <a:off x="624541" y="568627"/>
          <a:ext cx="5256142" cy="768694"/>
        </a:xfrm>
        <a:prstGeom prst="rect">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933450">
            <a:lnSpc>
              <a:spcPct val="90000"/>
            </a:lnSpc>
            <a:spcBef>
              <a:spcPct val="0"/>
            </a:spcBef>
            <a:spcAft>
              <a:spcPct val="35000"/>
            </a:spcAft>
            <a:buNone/>
          </a:pPr>
          <a:r>
            <a:rPr lang="es-ES" sz="2100" kern="1200" dirty="0"/>
            <a:t>Reposo y elevar el miembro afectado.</a:t>
          </a:r>
        </a:p>
      </dsp:txBody>
      <dsp:txXfrm>
        <a:off x="624541" y="568627"/>
        <a:ext cx="5256142" cy="768694"/>
      </dsp:txXfrm>
    </dsp:sp>
    <dsp:sp modelId="{872C6DB5-D43D-4909-B723-250A1C7D09C9}">
      <dsp:nvSpPr>
        <dsp:cNvPr id="0" name=""/>
        <dsp:cNvSpPr/>
      </dsp:nvSpPr>
      <dsp:spPr>
        <a:xfrm>
          <a:off x="624541" y="1508405"/>
          <a:ext cx="5188689" cy="471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marL="0" lvl="0" indent="0" algn="l" defTabSz="933450">
            <a:lnSpc>
              <a:spcPct val="90000"/>
            </a:lnSpc>
            <a:spcBef>
              <a:spcPct val="0"/>
            </a:spcBef>
            <a:spcAft>
              <a:spcPct val="35000"/>
            </a:spcAft>
            <a:buNone/>
          </a:pPr>
          <a:r>
            <a:rPr lang="es-ES" sz="2100" b="1" kern="1200" dirty="0"/>
            <a:t>Segundo</a:t>
          </a:r>
        </a:p>
      </dsp:txBody>
      <dsp:txXfrm>
        <a:off x="624541" y="1508405"/>
        <a:ext cx="5188689" cy="471699"/>
      </dsp:txXfrm>
    </dsp:sp>
    <dsp:sp modelId="{DCB7523B-408E-410E-855B-EB09F1E322EB}">
      <dsp:nvSpPr>
        <dsp:cNvPr id="0" name=""/>
        <dsp:cNvSpPr/>
      </dsp:nvSpPr>
      <dsp:spPr>
        <a:xfrm>
          <a:off x="624541" y="1980104"/>
          <a:ext cx="1214153" cy="960868"/>
        </a:xfrm>
        <a:prstGeom prst="chevron">
          <a:avLst>
            <a:gd name="adj" fmla="val 70610"/>
          </a:avLst>
        </a:prstGeom>
        <a:gradFill rotWithShape="0">
          <a:gsLst>
            <a:gs pos="0">
              <a:schemeClr val="accent2">
                <a:hueOff val="-3173521"/>
                <a:satOff val="1833"/>
                <a:lumOff val="-3362"/>
                <a:alphaOff val="0"/>
                <a:shade val="51000"/>
                <a:satMod val="130000"/>
              </a:schemeClr>
            </a:gs>
            <a:gs pos="80000">
              <a:schemeClr val="accent2">
                <a:hueOff val="-3173521"/>
                <a:satOff val="1833"/>
                <a:lumOff val="-3362"/>
                <a:alphaOff val="0"/>
                <a:shade val="93000"/>
                <a:satMod val="130000"/>
              </a:schemeClr>
            </a:gs>
            <a:gs pos="100000">
              <a:schemeClr val="accent2">
                <a:hueOff val="-3173521"/>
                <a:satOff val="1833"/>
                <a:lumOff val="-3362"/>
                <a:alphaOff val="0"/>
                <a:shade val="94000"/>
                <a:satMod val="135000"/>
              </a:schemeClr>
            </a:gs>
          </a:gsLst>
          <a:lin ang="16200000" scaled="0"/>
        </a:gradFill>
        <a:ln w="9525" cap="flat" cmpd="sng" algn="ctr">
          <a:solidFill>
            <a:schemeClr val="accent2">
              <a:hueOff val="-3173521"/>
              <a:satOff val="1833"/>
              <a:lumOff val="-3362"/>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0EF544C-49BB-48F7-9C31-A18143D992D3}">
      <dsp:nvSpPr>
        <dsp:cNvPr id="0" name=""/>
        <dsp:cNvSpPr/>
      </dsp:nvSpPr>
      <dsp:spPr>
        <a:xfrm>
          <a:off x="1353840" y="1980104"/>
          <a:ext cx="1214153" cy="960868"/>
        </a:xfrm>
        <a:prstGeom prst="chevron">
          <a:avLst>
            <a:gd name="adj" fmla="val 70610"/>
          </a:avLst>
        </a:prstGeom>
        <a:gradFill rotWithShape="0">
          <a:gsLst>
            <a:gs pos="0">
              <a:schemeClr val="accent2">
                <a:hueOff val="-3626881"/>
                <a:satOff val="2094"/>
                <a:lumOff val="-3843"/>
                <a:alphaOff val="0"/>
                <a:shade val="51000"/>
                <a:satMod val="130000"/>
              </a:schemeClr>
            </a:gs>
            <a:gs pos="80000">
              <a:schemeClr val="accent2">
                <a:hueOff val="-3626881"/>
                <a:satOff val="2094"/>
                <a:lumOff val="-3843"/>
                <a:alphaOff val="0"/>
                <a:shade val="93000"/>
                <a:satMod val="130000"/>
              </a:schemeClr>
            </a:gs>
            <a:gs pos="100000">
              <a:schemeClr val="accent2">
                <a:hueOff val="-3626881"/>
                <a:satOff val="2094"/>
                <a:lumOff val="-3843"/>
                <a:alphaOff val="0"/>
                <a:shade val="94000"/>
                <a:satMod val="135000"/>
              </a:schemeClr>
            </a:gs>
          </a:gsLst>
          <a:lin ang="16200000" scaled="0"/>
        </a:gradFill>
        <a:ln w="9525" cap="flat" cmpd="sng" algn="ctr">
          <a:solidFill>
            <a:schemeClr val="accent2">
              <a:hueOff val="-3626881"/>
              <a:satOff val="2094"/>
              <a:lumOff val="-3843"/>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60AFF62-82B8-4A68-ACDB-51AF3CB77581}">
      <dsp:nvSpPr>
        <dsp:cNvPr id="0" name=""/>
        <dsp:cNvSpPr/>
      </dsp:nvSpPr>
      <dsp:spPr>
        <a:xfrm>
          <a:off x="2083715" y="1980104"/>
          <a:ext cx="1214153" cy="960868"/>
        </a:xfrm>
        <a:prstGeom prst="chevron">
          <a:avLst>
            <a:gd name="adj" fmla="val 70610"/>
          </a:avLst>
        </a:prstGeom>
        <a:gradFill rotWithShape="0">
          <a:gsLst>
            <a:gs pos="0">
              <a:schemeClr val="accent2">
                <a:hueOff val="-4080241"/>
                <a:satOff val="2356"/>
                <a:lumOff val="-4323"/>
                <a:alphaOff val="0"/>
                <a:shade val="51000"/>
                <a:satMod val="130000"/>
              </a:schemeClr>
            </a:gs>
            <a:gs pos="80000">
              <a:schemeClr val="accent2">
                <a:hueOff val="-4080241"/>
                <a:satOff val="2356"/>
                <a:lumOff val="-4323"/>
                <a:alphaOff val="0"/>
                <a:shade val="93000"/>
                <a:satMod val="130000"/>
              </a:schemeClr>
            </a:gs>
            <a:gs pos="100000">
              <a:schemeClr val="accent2">
                <a:hueOff val="-4080241"/>
                <a:satOff val="2356"/>
                <a:lumOff val="-4323"/>
                <a:alphaOff val="0"/>
                <a:shade val="94000"/>
                <a:satMod val="135000"/>
              </a:schemeClr>
            </a:gs>
          </a:gsLst>
          <a:lin ang="16200000" scaled="0"/>
        </a:gradFill>
        <a:ln w="9525" cap="flat" cmpd="sng" algn="ctr">
          <a:solidFill>
            <a:schemeClr val="accent2">
              <a:hueOff val="-4080241"/>
              <a:satOff val="2356"/>
              <a:lumOff val="-4323"/>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BAD685C-F0F1-4DFE-808A-1E2CFD853695}">
      <dsp:nvSpPr>
        <dsp:cNvPr id="0" name=""/>
        <dsp:cNvSpPr/>
      </dsp:nvSpPr>
      <dsp:spPr>
        <a:xfrm>
          <a:off x="2813015" y="1980104"/>
          <a:ext cx="1214153" cy="960868"/>
        </a:xfrm>
        <a:prstGeom prst="chevron">
          <a:avLst>
            <a:gd name="adj" fmla="val 70610"/>
          </a:avLst>
        </a:prstGeom>
        <a:gradFill rotWithShape="0">
          <a:gsLst>
            <a:gs pos="0">
              <a:schemeClr val="accent2">
                <a:hueOff val="-4533602"/>
                <a:satOff val="2618"/>
                <a:lumOff val="-4804"/>
                <a:alphaOff val="0"/>
                <a:shade val="51000"/>
                <a:satMod val="130000"/>
              </a:schemeClr>
            </a:gs>
            <a:gs pos="80000">
              <a:schemeClr val="accent2">
                <a:hueOff val="-4533602"/>
                <a:satOff val="2618"/>
                <a:lumOff val="-4804"/>
                <a:alphaOff val="0"/>
                <a:shade val="93000"/>
                <a:satMod val="130000"/>
              </a:schemeClr>
            </a:gs>
            <a:gs pos="100000">
              <a:schemeClr val="accent2">
                <a:hueOff val="-4533602"/>
                <a:satOff val="2618"/>
                <a:lumOff val="-4804"/>
                <a:alphaOff val="0"/>
                <a:shade val="94000"/>
                <a:satMod val="135000"/>
              </a:schemeClr>
            </a:gs>
          </a:gsLst>
          <a:lin ang="16200000" scaled="0"/>
        </a:gradFill>
        <a:ln w="9525" cap="flat" cmpd="sng" algn="ctr">
          <a:solidFill>
            <a:schemeClr val="accent2">
              <a:hueOff val="-4533602"/>
              <a:satOff val="2618"/>
              <a:lumOff val="-4804"/>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B069F9A-2B70-4FD1-A1F0-39D03CD020F2}">
      <dsp:nvSpPr>
        <dsp:cNvPr id="0" name=""/>
        <dsp:cNvSpPr/>
      </dsp:nvSpPr>
      <dsp:spPr>
        <a:xfrm>
          <a:off x="3542890" y="1980104"/>
          <a:ext cx="1214153" cy="960868"/>
        </a:xfrm>
        <a:prstGeom prst="chevron">
          <a:avLst>
            <a:gd name="adj" fmla="val 70610"/>
          </a:avLst>
        </a:prstGeom>
        <a:gradFill rotWithShape="0">
          <a:gsLst>
            <a:gs pos="0">
              <a:schemeClr val="accent2">
                <a:hueOff val="-4986962"/>
                <a:satOff val="2880"/>
                <a:lumOff val="-5284"/>
                <a:alphaOff val="0"/>
                <a:shade val="51000"/>
                <a:satMod val="130000"/>
              </a:schemeClr>
            </a:gs>
            <a:gs pos="80000">
              <a:schemeClr val="accent2">
                <a:hueOff val="-4986962"/>
                <a:satOff val="2880"/>
                <a:lumOff val="-5284"/>
                <a:alphaOff val="0"/>
                <a:shade val="93000"/>
                <a:satMod val="130000"/>
              </a:schemeClr>
            </a:gs>
            <a:gs pos="100000">
              <a:schemeClr val="accent2">
                <a:hueOff val="-4986962"/>
                <a:satOff val="2880"/>
                <a:lumOff val="-5284"/>
                <a:alphaOff val="0"/>
                <a:shade val="94000"/>
                <a:satMod val="135000"/>
              </a:schemeClr>
            </a:gs>
          </a:gsLst>
          <a:lin ang="16200000" scaled="0"/>
        </a:gradFill>
        <a:ln w="9525" cap="flat" cmpd="sng" algn="ctr">
          <a:solidFill>
            <a:schemeClr val="accent2">
              <a:hueOff val="-4986962"/>
              <a:satOff val="2880"/>
              <a:lumOff val="-5284"/>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A255265-96C8-4E48-ADBC-75ECDA687CBB}">
      <dsp:nvSpPr>
        <dsp:cNvPr id="0" name=""/>
        <dsp:cNvSpPr/>
      </dsp:nvSpPr>
      <dsp:spPr>
        <a:xfrm>
          <a:off x="4272189" y="1980104"/>
          <a:ext cx="1214153" cy="960868"/>
        </a:xfrm>
        <a:prstGeom prst="chevron">
          <a:avLst>
            <a:gd name="adj" fmla="val 70610"/>
          </a:avLst>
        </a:prstGeom>
        <a:gradFill rotWithShape="0">
          <a:gsLst>
            <a:gs pos="0">
              <a:schemeClr val="accent2">
                <a:hueOff val="-5440322"/>
                <a:satOff val="3142"/>
                <a:lumOff val="-5764"/>
                <a:alphaOff val="0"/>
                <a:shade val="51000"/>
                <a:satMod val="130000"/>
              </a:schemeClr>
            </a:gs>
            <a:gs pos="80000">
              <a:schemeClr val="accent2">
                <a:hueOff val="-5440322"/>
                <a:satOff val="3142"/>
                <a:lumOff val="-5764"/>
                <a:alphaOff val="0"/>
                <a:shade val="93000"/>
                <a:satMod val="130000"/>
              </a:schemeClr>
            </a:gs>
            <a:gs pos="100000">
              <a:schemeClr val="accent2">
                <a:hueOff val="-5440322"/>
                <a:satOff val="3142"/>
                <a:lumOff val="-5764"/>
                <a:alphaOff val="0"/>
                <a:shade val="94000"/>
                <a:satMod val="135000"/>
              </a:schemeClr>
            </a:gs>
          </a:gsLst>
          <a:lin ang="16200000" scaled="0"/>
        </a:gradFill>
        <a:ln w="9525" cap="flat" cmpd="sng" algn="ctr">
          <a:solidFill>
            <a:schemeClr val="accent2">
              <a:hueOff val="-5440322"/>
              <a:satOff val="3142"/>
              <a:lumOff val="-5764"/>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F1FAF42-35B4-4542-8D85-7F289BDD655D}">
      <dsp:nvSpPr>
        <dsp:cNvPr id="0" name=""/>
        <dsp:cNvSpPr/>
      </dsp:nvSpPr>
      <dsp:spPr>
        <a:xfrm>
          <a:off x="5002065" y="1980104"/>
          <a:ext cx="1214153" cy="960868"/>
        </a:xfrm>
        <a:prstGeom prst="chevron">
          <a:avLst>
            <a:gd name="adj" fmla="val 70610"/>
          </a:avLst>
        </a:prstGeom>
        <a:gradFill rotWithShape="0">
          <a:gsLst>
            <a:gs pos="0">
              <a:schemeClr val="accent2">
                <a:hueOff val="-5893682"/>
                <a:satOff val="3403"/>
                <a:lumOff val="-6245"/>
                <a:alphaOff val="0"/>
                <a:shade val="51000"/>
                <a:satMod val="130000"/>
              </a:schemeClr>
            </a:gs>
            <a:gs pos="80000">
              <a:schemeClr val="accent2">
                <a:hueOff val="-5893682"/>
                <a:satOff val="3403"/>
                <a:lumOff val="-6245"/>
                <a:alphaOff val="0"/>
                <a:shade val="93000"/>
                <a:satMod val="130000"/>
              </a:schemeClr>
            </a:gs>
            <a:gs pos="100000">
              <a:schemeClr val="accent2">
                <a:hueOff val="-5893682"/>
                <a:satOff val="3403"/>
                <a:lumOff val="-6245"/>
                <a:alphaOff val="0"/>
                <a:shade val="94000"/>
                <a:satMod val="135000"/>
              </a:schemeClr>
            </a:gs>
          </a:gsLst>
          <a:lin ang="16200000" scaled="0"/>
        </a:gradFill>
        <a:ln w="9525" cap="flat" cmpd="sng" algn="ctr">
          <a:solidFill>
            <a:schemeClr val="accent2">
              <a:hueOff val="-5893682"/>
              <a:satOff val="3403"/>
              <a:lumOff val="-624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63E9DE9-4BF1-47B3-AE73-82F71A087C6E}">
      <dsp:nvSpPr>
        <dsp:cNvPr id="0" name=""/>
        <dsp:cNvSpPr/>
      </dsp:nvSpPr>
      <dsp:spPr>
        <a:xfrm>
          <a:off x="624541" y="2076191"/>
          <a:ext cx="5256142" cy="768694"/>
        </a:xfrm>
        <a:prstGeom prst="rect">
          <a:avLst/>
        </a:prstGeom>
        <a:solidFill>
          <a:schemeClr val="lt1">
            <a:hueOff val="0"/>
            <a:satOff val="0"/>
            <a:lumOff val="0"/>
            <a:alphaOff val="0"/>
          </a:schemeClr>
        </a:solidFill>
        <a:ln w="9525" cap="flat" cmpd="sng" algn="ctr">
          <a:solidFill>
            <a:schemeClr val="accent2">
              <a:hueOff val="-4533602"/>
              <a:satOff val="2618"/>
              <a:lumOff val="-480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933450">
            <a:lnSpc>
              <a:spcPct val="90000"/>
            </a:lnSpc>
            <a:spcBef>
              <a:spcPct val="0"/>
            </a:spcBef>
            <a:spcAft>
              <a:spcPct val="35000"/>
            </a:spcAft>
            <a:buNone/>
          </a:pPr>
          <a:r>
            <a:rPr lang="es-ES" sz="2100" kern="1200" dirty="0"/>
            <a:t>Aplicar frío local. </a:t>
          </a:r>
        </a:p>
      </dsp:txBody>
      <dsp:txXfrm>
        <a:off x="624541" y="2076191"/>
        <a:ext cx="5256142" cy="768694"/>
      </dsp:txXfrm>
    </dsp:sp>
    <dsp:sp modelId="{2ADBB9E9-A8FC-40BA-8652-99EBD5776C22}">
      <dsp:nvSpPr>
        <dsp:cNvPr id="0" name=""/>
        <dsp:cNvSpPr/>
      </dsp:nvSpPr>
      <dsp:spPr>
        <a:xfrm>
          <a:off x="624541" y="3015969"/>
          <a:ext cx="5188689" cy="471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marL="0" lvl="0" indent="0" algn="l" defTabSz="933450">
            <a:lnSpc>
              <a:spcPct val="90000"/>
            </a:lnSpc>
            <a:spcBef>
              <a:spcPct val="0"/>
            </a:spcBef>
            <a:spcAft>
              <a:spcPct val="35000"/>
            </a:spcAft>
            <a:buNone/>
          </a:pPr>
          <a:r>
            <a:rPr lang="es-ES" sz="2100" b="1" kern="1200" dirty="0"/>
            <a:t>Tercero</a:t>
          </a:r>
        </a:p>
      </dsp:txBody>
      <dsp:txXfrm>
        <a:off x="624541" y="3015969"/>
        <a:ext cx="5188689" cy="471699"/>
      </dsp:txXfrm>
    </dsp:sp>
    <dsp:sp modelId="{65C6F669-166A-41D1-81C5-33F199F57BCE}">
      <dsp:nvSpPr>
        <dsp:cNvPr id="0" name=""/>
        <dsp:cNvSpPr/>
      </dsp:nvSpPr>
      <dsp:spPr>
        <a:xfrm>
          <a:off x="624541" y="3487668"/>
          <a:ext cx="1214153" cy="960868"/>
        </a:xfrm>
        <a:prstGeom prst="chevron">
          <a:avLst>
            <a:gd name="adj" fmla="val 70610"/>
          </a:avLst>
        </a:prstGeom>
        <a:gradFill rotWithShape="0">
          <a:gsLst>
            <a:gs pos="0">
              <a:schemeClr val="accent2">
                <a:hueOff val="-6347042"/>
                <a:satOff val="3665"/>
                <a:lumOff val="-6725"/>
                <a:alphaOff val="0"/>
                <a:shade val="51000"/>
                <a:satMod val="130000"/>
              </a:schemeClr>
            </a:gs>
            <a:gs pos="80000">
              <a:schemeClr val="accent2">
                <a:hueOff val="-6347042"/>
                <a:satOff val="3665"/>
                <a:lumOff val="-6725"/>
                <a:alphaOff val="0"/>
                <a:shade val="93000"/>
                <a:satMod val="130000"/>
              </a:schemeClr>
            </a:gs>
            <a:gs pos="100000">
              <a:schemeClr val="accent2">
                <a:hueOff val="-6347042"/>
                <a:satOff val="3665"/>
                <a:lumOff val="-6725"/>
                <a:alphaOff val="0"/>
                <a:shade val="94000"/>
                <a:satMod val="135000"/>
              </a:schemeClr>
            </a:gs>
          </a:gsLst>
          <a:lin ang="16200000" scaled="0"/>
        </a:gradFill>
        <a:ln w="9525" cap="flat" cmpd="sng" algn="ctr">
          <a:solidFill>
            <a:schemeClr val="accent2">
              <a:hueOff val="-6347042"/>
              <a:satOff val="3665"/>
              <a:lumOff val="-672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F3E7B5C-DC6E-43E2-BE59-E48CB6027946}">
      <dsp:nvSpPr>
        <dsp:cNvPr id="0" name=""/>
        <dsp:cNvSpPr/>
      </dsp:nvSpPr>
      <dsp:spPr>
        <a:xfrm>
          <a:off x="1353840" y="3487668"/>
          <a:ext cx="1214153" cy="960868"/>
        </a:xfrm>
        <a:prstGeom prst="chevron">
          <a:avLst>
            <a:gd name="adj" fmla="val 70610"/>
          </a:avLst>
        </a:prstGeom>
        <a:gradFill rotWithShape="0">
          <a:gsLst>
            <a:gs pos="0">
              <a:schemeClr val="accent2">
                <a:hueOff val="-6800403"/>
                <a:satOff val="3927"/>
                <a:lumOff val="-7205"/>
                <a:alphaOff val="0"/>
                <a:shade val="51000"/>
                <a:satMod val="130000"/>
              </a:schemeClr>
            </a:gs>
            <a:gs pos="80000">
              <a:schemeClr val="accent2">
                <a:hueOff val="-6800403"/>
                <a:satOff val="3927"/>
                <a:lumOff val="-7205"/>
                <a:alphaOff val="0"/>
                <a:shade val="93000"/>
                <a:satMod val="130000"/>
              </a:schemeClr>
            </a:gs>
            <a:gs pos="100000">
              <a:schemeClr val="accent2">
                <a:hueOff val="-6800403"/>
                <a:satOff val="3927"/>
                <a:lumOff val="-7205"/>
                <a:alphaOff val="0"/>
                <a:shade val="94000"/>
                <a:satMod val="135000"/>
              </a:schemeClr>
            </a:gs>
          </a:gsLst>
          <a:lin ang="16200000" scaled="0"/>
        </a:gradFill>
        <a:ln w="9525" cap="flat" cmpd="sng" algn="ctr">
          <a:solidFill>
            <a:schemeClr val="accent2">
              <a:hueOff val="-6800403"/>
              <a:satOff val="3927"/>
              <a:lumOff val="-720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610512C-EF48-4D56-A31D-E38345FB4D11}">
      <dsp:nvSpPr>
        <dsp:cNvPr id="0" name=""/>
        <dsp:cNvSpPr/>
      </dsp:nvSpPr>
      <dsp:spPr>
        <a:xfrm>
          <a:off x="2083715" y="3487668"/>
          <a:ext cx="1214153" cy="960868"/>
        </a:xfrm>
        <a:prstGeom prst="chevron">
          <a:avLst>
            <a:gd name="adj" fmla="val 70610"/>
          </a:avLst>
        </a:prstGeom>
        <a:gradFill rotWithShape="0">
          <a:gsLst>
            <a:gs pos="0">
              <a:schemeClr val="accent2">
                <a:hueOff val="-7253763"/>
                <a:satOff val="4189"/>
                <a:lumOff val="-7686"/>
                <a:alphaOff val="0"/>
                <a:shade val="51000"/>
                <a:satMod val="130000"/>
              </a:schemeClr>
            </a:gs>
            <a:gs pos="80000">
              <a:schemeClr val="accent2">
                <a:hueOff val="-7253763"/>
                <a:satOff val="4189"/>
                <a:lumOff val="-7686"/>
                <a:alphaOff val="0"/>
                <a:shade val="93000"/>
                <a:satMod val="130000"/>
              </a:schemeClr>
            </a:gs>
            <a:gs pos="100000">
              <a:schemeClr val="accent2">
                <a:hueOff val="-7253763"/>
                <a:satOff val="4189"/>
                <a:lumOff val="-7686"/>
                <a:alphaOff val="0"/>
                <a:shade val="94000"/>
                <a:satMod val="135000"/>
              </a:schemeClr>
            </a:gs>
          </a:gsLst>
          <a:lin ang="16200000" scaled="0"/>
        </a:gradFill>
        <a:ln w="9525" cap="flat" cmpd="sng" algn="ctr">
          <a:solidFill>
            <a:schemeClr val="accent2">
              <a:hueOff val="-7253763"/>
              <a:satOff val="4189"/>
              <a:lumOff val="-7686"/>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4CA6DDD-B6ED-461B-995D-757956962E9E}">
      <dsp:nvSpPr>
        <dsp:cNvPr id="0" name=""/>
        <dsp:cNvSpPr/>
      </dsp:nvSpPr>
      <dsp:spPr>
        <a:xfrm>
          <a:off x="2813015" y="3487668"/>
          <a:ext cx="1214153" cy="960868"/>
        </a:xfrm>
        <a:prstGeom prst="chevron">
          <a:avLst>
            <a:gd name="adj" fmla="val 70610"/>
          </a:avLst>
        </a:prstGeom>
        <a:gradFill rotWithShape="0">
          <a:gsLst>
            <a:gs pos="0">
              <a:schemeClr val="accent2">
                <a:hueOff val="-7707123"/>
                <a:satOff val="4451"/>
                <a:lumOff val="-8166"/>
                <a:alphaOff val="0"/>
                <a:shade val="51000"/>
                <a:satMod val="130000"/>
              </a:schemeClr>
            </a:gs>
            <a:gs pos="80000">
              <a:schemeClr val="accent2">
                <a:hueOff val="-7707123"/>
                <a:satOff val="4451"/>
                <a:lumOff val="-8166"/>
                <a:alphaOff val="0"/>
                <a:shade val="93000"/>
                <a:satMod val="130000"/>
              </a:schemeClr>
            </a:gs>
            <a:gs pos="100000">
              <a:schemeClr val="accent2">
                <a:hueOff val="-7707123"/>
                <a:satOff val="4451"/>
                <a:lumOff val="-8166"/>
                <a:alphaOff val="0"/>
                <a:shade val="94000"/>
                <a:satMod val="135000"/>
              </a:schemeClr>
            </a:gs>
          </a:gsLst>
          <a:lin ang="16200000" scaled="0"/>
        </a:gradFill>
        <a:ln w="9525" cap="flat" cmpd="sng" algn="ctr">
          <a:solidFill>
            <a:schemeClr val="accent2">
              <a:hueOff val="-7707123"/>
              <a:satOff val="4451"/>
              <a:lumOff val="-8166"/>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641E4E9-E5C7-4ABE-945E-DD66D955CD96}">
      <dsp:nvSpPr>
        <dsp:cNvPr id="0" name=""/>
        <dsp:cNvSpPr/>
      </dsp:nvSpPr>
      <dsp:spPr>
        <a:xfrm>
          <a:off x="3542890" y="3487668"/>
          <a:ext cx="1214153" cy="960868"/>
        </a:xfrm>
        <a:prstGeom prst="chevron">
          <a:avLst>
            <a:gd name="adj" fmla="val 70610"/>
          </a:avLst>
        </a:prstGeom>
        <a:gradFill rotWithShape="0">
          <a:gsLst>
            <a:gs pos="0">
              <a:schemeClr val="accent2">
                <a:hueOff val="-8160482"/>
                <a:satOff val="4712"/>
                <a:lumOff val="-8646"/>
                <a:alphaOff val="0"/>
                <a:shade val="51000"/>
                <a:satMod val="130000"/>
              </a:schemeClr>
            </a:gs>
            <a:gs pos="80000">
              <a:schemeClr val="accent2">
                <a:hueOff val="-8160482"/>
                <a:satOff val="4712"/>
                <a:lumOff val="-8646"/>
                <a:alphaOff val="0"/>
                <a:shade val="93000"/>
                <a:satMod val="130000"/>
              </a:schemeClr>
            </a:gs>
            <a:gs pos="100000">
              <a:schemeClr val="accent2">
                <a:hueOff val="-8160482"/>
                <a:satOff val="4712"/>
                <a:lumOff val="-8646"/>
                <a:alphaOff val="0"/>
                <a:shade val="94000"/>
                <a:satMod val="135000"/>
              </a:schemeClr>
            </a:gs>
          </a:gsLst>
          <a:lin ang="16200000" scaled="0"/>
        </a:gradFill>
        <a:ln w="9525" cap="flat" cmpd="sng" algn="ctr">
          <a:solidFill>
            <a:schemeClr val="accent2">
              <a:hueOff val="-8160482"/>
              <a:satOff val="4712"/>
              <a:lumOff val="-8646"/>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2FF508B-D6F8-40B3-B416-E969F99B4699}">
      <dsp:nvSpPr>
        <dsp:cNvPr id="0" name=""/>
        <dsp:cNvSpPr/>
      </dsp:nvSpPr>
      <dsp:spPr>
        <a:xfrm>
          <a:off x="4272189" y="3487668"/>
          <a:ext cx="1214153" cy="960868"/>
        </a:xfrm>
        <a:prstGeom prst="chevron">
          <a:avLst>
            <a:gd name="adj" fmla="val 70610"/>
          </a:avLst>
        </a:prstGeom>
        <a:gradFill rotWithShape="0">
          <a:gsLst>
            <a:gs pos="0">
              <a:schemeClr val="accent2">
                <a:hueOff val="-8613843"/>
                <a:satOff val="4974"/>
                <a:lumOff val="-9127"/>
                <a:alphaOff val="0"/>
                <a:shade val="51000"/>
                <a:satMod val="130000"/>
              </a:schemeClr>
            </a:gs>
            <a:gs pos="80000">
              <a:schemeClr val="accent2">
                <a:hueOff val="-8613843"/>
                <a:satOff val="4974"/>
                <a:lumOff val="-9127"/>
                <a:alphaOff val="0"/>
                <a:shade val="93000"/>
                <a:satMod val="130000"/>
              </a:schemeClr>
            </a:gs>
            <a:gs pos="100000">
              <a:schemeClr val="accent2">
                <a:hueOff val="-8613843"/>
                <a:satOff val="4974"/>
                <a:lumOff val="-9127"/>
                <a:alphaOff val="0"/>
                <a:shade val="94000"/>
                <a:satMod val="135000"/>
              </a:schemeClr>
            </a:gs>
          </a:gsLst>
          <a:lin ang="16200000" scaled="0"/>
        </a:gradFill>
        <a:ln w="9525" cap="flat" cmpd="sng" algn="ctr">
          <a:solidFill>
            <a:schemeClr val="accent2">
              <a:hueOff val="-8613843"/>
              <a:satOff val="4974"/>
              <a:lumOff val="-9127"/>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BDFB4C0-1CEB-4A84-AC68-DEC835614882}">
      <dsp:nvSpPr>
        <dsp:cNvPr id="0" name=""/>
        <dsp:cNvSpPr/>
      </dsp:nvSpPr>
      <dsp:spPr>
        <a:xfrm>
          <a:off x="5002065" y="3487668"/>
          <a:ext cx="1214153" cy="960868"/>
        </a:xfrm>
        <a:prstGeom prst="chevron">
          <a:avLst>
            <a:gd name="adj" fmla="val 70610"/>
          </a:avLst>
        </a:prstGeom>
        <a:gradFill rotWithShape="0">
          <a:gsLst>
            <a:gs pos="0">
              <a:schemeClr val="accent2">
                <a:hueOff val="-9067203"/>
                <a:satOff val="5236"/>
                <a:lumOff val="-9607"/>
                <a:alphaOff val="0"/>
                <a:shade val="51000"/>
                <a:satMod val="130000"/>
              </a:schemeClr>
            </a:gs>
            <a:gs pos="80000">
              <a:schemeClr val="accent2">
                <a:hueOff val="-9067203"/>
                <a:satOff val="5236"/>
                <a:lumOff val="-9607"/>
                <a:alphaOff val="0"/>
                <a:shade val="93000"/>
                <a:satMod val="130000"/>
              </a:schemeClr>
            </a:gs>
            <a:gs pos="100000">
              <a:schemeClr val="accent2">
                <a:hueOff val="-9067203"/>
                <a:satOff val="5236"/>
                <a:lumOff val="-9607"/>
                <a:alphaOff val="0"/>
                <a:shade val="94000"/>
                <a:satMod val="135000"/>
              </a:schemeClr>
            </a:gs>
          </a:gsLst>
          <a:lin ang="16200000" scaled="0"/>
        </a:gradFill>
        <a:ln w="9525" cap="flat" cmpd="sng" algn="ctr">
          <a:solidFill>
            <a:schemeClr val="accent2">
              <a:hueOff val="-9067203"/>
              <a:satOff val="5236"/>
              <a:lumOff val="-9607"/>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9B0DA17-1033-40A3-908F-7CB42C00D47C}">
      <dsp:nvSpPr>
        <dsp:cNvPr id="0" name=""/>
        <dsp:cNvSpPr/>
      </dsp:nvSpPr>
      <dsp:spPr>
        <a:xfrm>
          <a:off x="624541" y="3583755"/>
          <a:ext cx="5256142" cy="768694"/>
        </a:xfrm>
        <a:prstGeom prst="rect">
          <a:avLst/>
        </a:prstGeom>
        <a:solidFill>
          <a:schemeClr val="lt1">
            <a:hueOff val="0"/>
            <a:satOff val="0"/>
            <a:lumOff val="0"/>
            <a:alphaOff val="0"/>
          </a:schemeClr>
        </a:solidFill>
        <a:ln w="9525" cap="flat" cmpd="sng" algn="ctr">
          <a:solidFill>
            <a:schemeClr val="accent2">
              <a:hueOff val="-9067203"/>
              <a:satOff val="5236"/>
              <a:lumOff val="-960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933450">
            <a:lnSpc>
              <a:spcPct val="90000"/>
            </a:lnSpc>
            <a:spcBef>
              <a:spcPct val="0"/>
            </a:spcBef>
            <a:spcAft>
              <a:spcPct val="35000"/>
            </a:spcAft>
            <a:buNone/>
          </a:pPr>
          <a:r>
            <a:rPr lang="es-ES" sz="2100" kern="1200" dirty="0"/>
            <a:t>Valoración de la lesión por personal</a:t>
          </a:r>
          <a:r>
            <a:rPr lang="es-ES_tradnl" sz="2100" kern="1200" dirty="0"/>
            <a:t> sanitario.</a:t>
          </a:r>
          <a:endParaRPr lang="es-ES" sz="2100" kern="1200" dirty="0"/>
        </a:p>
      </dsp:txBody>
      <dsp:txXfrm>
        <a:off x="624541" y="3583755"/>
        <a:ext cx="5256142" cy="768694"/>
      </dsp:txXfrm>
    </dsp:sp>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09E08C-8860-4F34-85C6-FA778D510C9B}">
      <dsp:nvSpPr>
        <dsp:cNvPr id="0" name=""/>
        <dsp:cNvSpPr/>
      </dsp:nvSpPr>
      <dsp:spPr>
        <a:xfrm>
          <a:off x="504071" y="228997"/>
          <a:ext cx="5173744" cy="959549"/>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Arial" panose="020B0604020202020204" pitchFamily="34" charset="0"/>
              <a:cs typeface="Arial" panose="020B0604020202020204" pitchFamily="34" charset="0"/>
            </a:rPr>
            <a:t>Inmovilizar la articulación afectada tal y como se encuentre </a:t>
          </a:r>
        </a:p>
      </dsp:txBody>
      <dsp:txXfrm>
        <a:off x="532175" y="257101"/>
        <a:ext cx="3906845" cy="903341"/>
      </dsp:txXfrm>
    </dsp:sp>
    <dsp:sp modelId="{43CC5B03-158F-488C-917A-AE712786B27B}">
      <dsp:nvSpPr>
        <dsp:cNvPr id="0" name=""/>
        <dsp:cNvSpPr/>
      </dsp:nvSpPr>
      <dsp:spPr>
        <a:xfrm>
          <a:off x="1049531" y="1882797"/>
          <a:ext cx="5173744" cy="959549"/>
        </a:xfrm>
        <a:prstGeom prst="roundRect">
          <a:avLst>
            <a:gd name="adj" fmla="val 10000"/>
          </a:avLst>
        </a:prstGeom>
        <a:gradFill rotWithShape="0">
          <a:gsLst>
            <a:gs pos="0">
              <a:schemeClr val="accent2">
                <a:hueOff val="-4533602"/>
                <a:satOff val="2618"/>
                <a:lumOff val="-4804"/>
                <a:alphaOff val="0"/>
                <a:shade val="51000"/>
                <a:satMod val="130000"/>
              </a:schemeClr>
            </a:gs>
            <a:gs pos="80000">
              <a:schemeClr val="accent2">
                <a:hueOff val="-4533602"/>
                <a:satOff val="2618"/>
                <a:lumOff val="-4804"/>
                <a:alphaOff val="0"/>
                <a:shade val="93000"/>
                <a:satMod val="130000"/>
              </a:schemeClr>
            </a:gs>
            <a:gs pos="100000">
              <a:schemeClr val="accent2">
                <a:hueOff val="-4533602"/>
                <a:satOff val="2618"/>
                <a:lumOff val="-480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Arial" panose="020B0604020202020204" pitchFamily="34" charset="0"/>
              <a:cs typeface="Arial" panose="020B0604020202020204" pitchFamily="34" charset="0"/>
            </a:rPr>
            <a:t>Si consciente, elevar las piernas.</a:t>
          </a:r>
        </a:p>
      </dsp:txBody>
      <dsp:txXfrm>
        <a:off x="1077635" y="1910901"/>
        <a:ext cx="3889889" cy="903341"/>
      </dsp:txXfrm>
    </dsp:sp>
    <dsp:sp modelId="{2A9110DD-B13C-48D1-B179-4B8794308B99}">
      <dsp:nvSpPr>
        <dsp:cNvPr id="0" name=""/>
        <dsp:cNvSpPr/>
      </dsp:nvSpPr>
      <dsp:spPr>
        <a:xfrm>
          <a:off x="1594992" y="3536597"/>
          <a:ext cx="5173744" cy="959549"/>
        </a:xfrm>
        <a:prstGeom prst="roundRect">
          <a:avLst>
            <a:gd name="adj" fmla="val 10000"/>
          </a:avLst>
        </a:prstGeom>
        <a:gradFill rotWithShape="0">
          <a:gsLst>
            <a:gs pos="0">
              <a:schemeClr val="accent2">
                <a:hueOff val="-9067203"/>
                <a:satOff val="5236"/>
                <a:lumOff val="-9607"/>
                <a:alphaOff val="0"/>
                <a:shade val="51000"/>
                <a:satMod val="130000"/>
              </a:schemeClr>
            </a:gs>
            <a:gs pos="80000">
              <a:schemeClr val="accent2">
                <a:hueOff val="-9067203"/>
                <a:satOff val="5236"/>
                <a:lumOff val="-9607"/>
                <a:alphaOff val="0"/>
                <a:shade val="93000"/>
                <a:satMod val="130000"/>
              </a:schemeClr>
            </a:gs>
            <a:gs pos="100000">
              <a:schemeClr val="accent2">
                <a:hueOff val="-9067203"/>
                <a:satOff val="5236"/>
                <a:lumOff val="-960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a:latin typeface="Arial" panose="020B0604020202020204" pitchFamily="34" charset="0"/>
              <a:cs typeface="Arial" panose="020B0604020202020204" pitchFamily="34" charset="0"/>
            </a:rPr>
            <a:t>Traslado a un centro sanitario</a:t>
          </a:r>
          <a:endParaRPr lang="es-ES" sz="1800" b="1" kern="1200" dirty="0">
            <a:latin typeface="Arial" panose="020B0604020202020204" pitchFamily="34" charset="0"/>
            <a:cs typeface="Arial" panose="020B0604020202020204" pitchFamily="34" charset="0"/>
          </a:endParaRPr>
        </a:p>
      </dsp:txBody>
      <dsp:txXfrm>
        <a:off x="1623096" y="3564701"/>
        <a:ext cx="3889889" cy="903341"/>
      </dsp:txXfrm>
    </dsp:sp>
    <dsp:sp modelId="{49DBCE92-0C3E-4A43-8BE0-54B2CE299DC4}">
      <dsp:nvSpPr>
        <dsp:cNvPr id="0" name=""/>
        <dsp:cNvSpPr/>
      </dsp:nvSpPr>
      <dsp:spPr>
        <a:xfrm>
          <a:off x="4680524" y="1013494"/>
          <a:ext cx="921403" cy="921403"/>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s-ES" sz="3200" b="1" kern="1200">
            <a:latin typeface="Arial" panose="020B0604020202020204" pitchFamily="34" charset="0"/>
            <a:cs typeface="Arial" panose="020B0604020202020204" pitchFamily="34" charset="0"/>
          </a:endParaRPr>
        </a:p>
      </dsp:txBody>
      <dsp:txXfrm>
        <a:off x="4887840" y="1013494"/>
        <a:ext cx="506771" cy="693356"/>
      </dsp:txXfrm>
    </dsp:sp>
    <dsp:sp modelId="{56A75C9F-4073-4CA9-9BF8-439D919928D8}">
      <dsp:nvSpPr>
        <dsp:cNvPr id="0" name=""/>
        <dsp:cNvSpPr/>
      </dsp:nvSpPr>
      <dsp:spPr>
        <a:xfrm>
          <a:off x="5256585" y="2674936"/>
          <a:ext cx="921403" cy="921403"/>
        </a:xfrm>
        <a:prstGeom prst="downArrow">
          <a:avLst>
            <a:gd name="adj1" fmla="val 55000"/>
            <a:gd name="adj2" fmla="val 45000"/>
          </a:avLst>
        </a:prstGeom>
        <a:solidFill>
          <a:schemeClr val="accent2">
            <a:tint val="40000"/>
            <a:alpha val="90000"/>
            <a:hueOff val="-8695070"/>
            <a:satOff val="-10141"/>
            <a:lumOff val="-1691"/>
            <a:alphaOff val="0"/>
          </a:schemeClr>
        </a:solidFill>
        <a:ln w="9525" cap="flat" cmpd="sng" algn="ctr">
          <a:solidFill>
            <a:schemeClr val="accent2">
              <a:tint val="40000"/>
              <a:alpha val="90000"/>
              <a:hueOff val="-8695070"/>
              <a:satOff val="-10141"/>
              <a:lumOff val="-169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s-ES" sz="3200" b="1" kern="1200">
            <a:latin typeface="Arial" panose="020B0604020202020204" pitchFamily="34" charset="0"/>
            <a:cs typeface="Arial" panose="020B0604020202020204" pitchFamily="34" charset="0"/>
          </a:endParaRPr>
        </a:p>
      </dsp:txBody>
      <dsp:txXfrm>
        <a:off x="5463901" y="2674936"/>
        <a:ext cx="506771" cy="69335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70942C-000D-4581-B720-EA19F3A4DA8E}">
      <dsp:nvSpPr>
        <dsp:cNvPr id="0" name=""/>
        <dsp:cNvSpPr/>
      </dsp:nvSpPr>
      <dsp:spPr>
        <a:xfrm>
          <a:off x="328594" y="1085187"/>
          <a:ext cx="3767913" cy="188395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s-ES" sz="3100" kern="1200" dirty="0"/>
            <a:t>Es el Trastorno Neuropsiquiátrico con </a:t>
          </a:r>
          <a:r>
            <a:rPr lang="es-ES" sz="3100" u="sng" kern="1200" dirty="0"/>
            <a:t>mayor incidencia </a:t>
          </a:r>
          <a:r>
            <a:rPr lang="es-ES" sz="3100" kern="1200" dirty="0"/>
            <a:t>en la </a:t>
          </a:r>
          <a:r>
            <a:rPr lang="es-ES" sz="3100" u="sng" kern="1200" dirty="0"/>
            <a:t>población infantil</a:t>
          </a:r>
          <a:r>
            <a:rPr lang="es-ES" sz="3100" kern="1200" dirty="0"/>
            <a:t>:</a:t>
          </a:r>
        </a:p>
      </dsp:txBody>
      <dsp:txXfrm>
        <a:off x="383773" y="1140366"/>
        <a:ext cx="3657555" cy="1773598"/>
      </dsp:txXfrm>
    </dsp:sp>
    <dsp:sp modelId="{17314FEF-6C6D-4B6A-A600-7E6EE4CD0AAC}">
      <dsp:nvSpPr>
        <dsp:cNvPr id="0" name=""/>
        <dsp:cNvSpPr/>
      </dsp:nvSpPr>
      <dsp:spPr>
        <a:xfrm rot="19457599">
          <a:off x="3922051" y="1452525"/>
          <a:ext cx="1856079" cy="66005"/>
        </a:xfrm>
        <a:custGeom>
          <a:avLst/>
          <a:gdLst/>
          <a:ahLst/>
          <a:cxnLst/>
          <a:rect l="0" t="0" r="0" b="0"/>
          <a:pathLst>
            <a:path>
              <a:moveTo>
                <a:pt x="0" y="33002"/>
              </a:moveTo>
              <a:lnTo>
                <a:pt x="1856079" y="3300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S" sz="600" kern="1200"/>
        </a:p>
      </dsp:txBody>
      <dsp:txXfrm>
        <a:off x="4803689" y="1439126"/>
        <a:ext cx="92803" cy="92803"/>
      </dsp:txXfrm>
    </dsp:sp>
    <dsp:sp modelId="{37286983-01DF-4DE4-BFEE-772AD6F78240}">
      <dsp:nvSpPr>
        <dsp:cNvPr id="0" name=""/>
        <dsp:cNvSpPr/>
      </dsp:nvSpPr>
      <dsp:spPr>
        <a:xfrm>
          <a:off x="5603673" y="1912"/>
          <a:ext cx="3767913" cy="188395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s-ES" sz="3100" b="1" kern="1200" dirty="0"/>
            <a:t>6-10% de los niños en edad escolar</a:t>
          </a:r>
          <a:r>
            <a:rPr lang="es-ES" sz="3100" kern="1200" dirty="0"/>
            <a:t>  (uno por clase).</a:t>
          </a:r>
        </a:p>
      </dsp:txBody>
      <dsp:txXfrm>
        <a:off x="5658852" y="57091"/>
        <a:ext cx="3657555" cy="1773598"/>
      </dsp:txXfrm>
    </dsp:sp>
    <dsp:sp modelId="{5BD70EB7-E71D-4376-AD82-9B9A3A6B48B7}">
      <dsp:nvSpPr>
        <dsp:cNvPr id="0" name=""/>
        <dsp:cNvSpPr/>
      </dsp:nvSpPr>
      <dsp:spPr>
        <a:xfrm rot="2142401">
          <a:off x="3922051" y="2535801"/>
          <a:ext cx="1856079" cy="66005"/>
        </a:xfrm>
        <a:custGeom>
          <a:avLst/>
          <a:gdLst/>
          <a:ahLst/>
          <a:cxnLst/>
          <a:rect l="0" t="0" r="0" b="0"/>
          <a:pathLst>
            <a:path>
              <a:moveTo>
                <a:pt x="0" y="33002"/>
              </a:moveTo>
              <a:lnTo>
                <a:pt x="1856079" y="3300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S" sz="600" kern="1200"/>
        </a:p>
      </dsp:txBody>
      <dsp:txXfrm>
        <a:off x="4803689" y="2522402"/>
        <a:ext cx="92803" cy="92803"/>
      </dsp:txXfrm>
    </dsp:sp>
    <dsp:sp modelId="{D0B2A564-E04B-4DC8-B03E-58031F8C020B}">
      <dsp:nvSpPr>
        <dsp:cNvPr id="0" name=""/>
        <dsp:cNvSpPr/>
      </dsp:nvSpPr>
      <dsp:spPr>
        <a:xfrm>
          <a:off x="5603673" y="2168463"/>
          <a:ext cx="3767913" cy="188395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s-ES" sz="3100" kern="1200" dirty="0"/>
            <a:t>90 niños con TDAH en una consulta de 1500 cartillas (Taylor,1993).		</a:t>
          </a:r>
        </a:p>
      </dsp:txBody>
      <dsp:txXfrm>
        <a:off x="5658852" y="2223642"/>
        <a:ext cx="3657555" cy="1773598"/>
      </dsp:txXfrm>
    </dsp:sp>
    <dsp:sp modelId="{F2AD9D45-BDD6-481E-9CE1-5CD3169A4B0B}">
      <dsp:nvSpPr>
        <dsp:cNvPr id="0" name=""/>
        <dsp:cNvSpPr/>
      </dsp:nvSpPr>
      <dsp:spPr>
        <a:xfrm>
          <a:off x="328594" y="3251738"/>
          <a:ext cx="3767913" cy="188395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err="1"/>
            <a:t>Alrededor</a:t>
          </a:r>
          <a:r>
            <a:rPr lang="en-US" sz="3100" kern="1200" dirty="0"/>
            <a:t> del 70% </a:t>
          </a:r>
          <a:r>
            <a:rPr lang="en-US" sz="3100" kern="1200" dirty="0" err="1"/>
            <a:t>presentan</a:t>
          </a:r>
          <a:r>
            <a:rPr lang="en-US" sz="3100" kern="1200" dirty="0"/>
            <a:t> , al </a:t>
          </a:r>
          <a:r>
            <a:rPr lang="en-US" sz="3100" kern="1200" dirty="0" err="1"/>
            <a:t>menos</a:t>
          </a:r>
          <a:r>
            <a:rPr lang="en-US" sz="3100" kern="1200" dirty="0"/>
            <a:t>, </a:t>
          </a:r>
          <a:r>
            <a:rPr lang="en-US" sz="3100" kern="1200" dirty="0" err="1"/>
            <a:t>otro</a:t>
          </a:r>
          <a:r>
            <a:rPr lang="en-US" sz="3100" kern="1200" dirty="0"/>
            <a:t> </a:t>
          </a:r>
          <a:r>
            <a:rPr lang="en-US" sz="3100" kern="1200" dirty="0" err="1"/>
            <a:t>trastorno</a:t>
          </a:r>
          <a:r>
            <a:rPr lang="en-US" sz="3100" kern="1200" dirty="0"/>
            <a:t> </a:t>
          </a:r>
          <a:r>
            <a:rPr lang="en-US" sz="3100" kern="1200" dirty="0" err="1"/>
            <a:t>asociado</a:t>
          </a:r>
          <a:r>
            <a:rPr lang="en-US" sz="3100" kern="1200" dirty="0"/>
            <a:t>.</a:t>
          </a:r>
          <a:endParaRPr lang="es-ES" sz="3100" kern="1200" dirty="0"/>
        </a:p>
      </dsp:txBody>
      <dsp:txXfrm>
        <a:off x="383773" y="3306917"/>
        <a:ext cx="3657555" cy="177359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44.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0.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9.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0.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60F9D9-31A9-46C5-B69C-8BA85DE4C544}" type="datetimeFigureOut">
              <a:rPr lang="es-ES" smtClean="0"/>
              <a:t>15/01/2021</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1CBF7B-3036-405D-B89D-63B29B935DAD}" type="slidenum">
              <a:rPr lang="es-ES" smtClean="0"/>
              <a:t>‹Nº›</a:t>
            </a:fld>
            <a:endParaRPr lang="es-ES"/>
          </a:p>
        </p:txBody>
      </p:sp>
    </p:spTree>
    <p:extLst>
      <p:ext uri="{BB962C8B-B14F-4D97-AF65-F5344CB8AC3E}">
        <p14:creationId xmlns:p14="http://schemas.microsoft.com/office/powerpoint/2010/main" val="4222960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9DD7219-A141-45C8-8676-DB0044FE9DBC}" type="slidenum">
              <a:rPr lang="es-ES" smtClean="0"/>
              <a:pPr/>
              <a:t>1</a:t>
            </a:fld>
            <a:endParaRPr lang="es-ES" dirty="0"/>
          </a:p>
        </p:txBody>
      </p:sp>
    </p:spTree>
    <p:extLst>
      <p:ext uri="{BB962C8B-B14F-4D97-AF65-F5344CB8AC3E}">
        <p14:creationId xmlns:p14="http://schemas.microsoft.com/office/powerpoint/2010/main" val="1299947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763D69-9CE8-4C93-A68F-B1375AFCE8B2}" type="slidenum">
              <a:rPr lang="es-ES"/>
              <a:pPr/>
              <a:t>17</a:t>
            </a:fld>
            <a:endParaRPr lang="es-ES"/>
          </a:p>
        </p:txBody>
      </p:sp>
      <p:sp>
        <p:nvSpPr>
          <p:cNvPr id="628738" name="Rectangle 2"/>
          <p:cNvSpPr>
            <a:spLocks noGrp="1" noRot="1" noChangeAspect="1" noChangeArrowheads="1" noTextEdit="1"/>
          </p:cNvSpPr>
          <p:nvPr>
            <p:ph type="sldImg"/>
          </p:nvPr>
        </p:nvSpPr>
        <p:spPr>
          <a:xfrm>
            <a:off x="685800" y="1143000"/>
            <a:ext cx="5486400" cy="3086100"/>
          </a:xfrm>
          <a:ln/>
        </p:spPr>
      </p:sp>
      <p:sp>
        <p:nvSpPr>
          <p:cNvPr id="628739" name="Rectangle 3"/>
          <p:cNvSpPr>
            <a:spLocks noGrp="1" noChangeArrowheads="1"/>
          </p:cNvSpPr>
          <p:nvPr>
            <p:ph type="body" idx="1"/>
          </p:nvPr>
        </p:nvSpPr>
        <p:spPr/>
        <p:txBody>
          <a:bodyPr/>
          <a:lstStyle/>
          <a:p>
            <a:r>
              <a:rPr lang="es-ES" dirty="0"/>
              <a:t>Sería conveniente:</a:t>
            </a:r>
          </a:p>
          <a:p>
            <a:r>
              <a:rPr lang="es-ES" dirty="0"/>
              <a:t>Seguir a los niños hiperactivos hasta la edad adulta y SENSIBILIZARLOS sobre su problemática</a:t>
            </a:r>
            <a:r>
              <a:rPr lang="es-ES" b="1" dirty="0"/>
              <a:t>, ALERTARLOS para realizar una detección precoz en su posible </a:t>
            </a:r>
            <a:r>
              <a:rPr lang="es-ES" b="1" dirty="0" err="1"/>
              <a:t>descencencia</a:t>
            </a:r>
            <a:r>
              <a:rPr lang="es-ES" b="1" dirty="0"/>
              <a:t>, y ADIESTRARLOS para el manejo de la misma.</a:t>
            </a:r>
          </a:p>
        </p:txBody>
      </p:sp>
    </p:spTree>
    <p:extLst>
      <p:ext uri="{BB962C8B-B14F-4D97-AF65-F5344CB8AC3E}">
        <p14:creationId xmlns:p14="http://schemas.microsoft.com/office/powerpoint/2010/main" val="1752112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2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8D6FA4-44FC-46FB-9060-F620EFBB3607}" type="slidenum">
              <a:rPr lang="es-ES"/>
              <a:pPr fontAlgn="base">
                <a:spcBef>
                  <a:spcPct val="0"/>
                </a:spcBef>
                <a:spcAft>
                  <a:spcPct val="0"/>
                </a:spcAft>
                <a:defRPr/>
              </a:pPr>
              <a:t>18</a:t>
            </a:fld>
            <a:endParaRPr lang="es-ES"/>
          </a:p>
        </p:txBody>
      </p:sp>
      <p:sp>
        <p:nvSpPr>
          <p:cNvPr id="559309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C2386D6-A24D-4001-9A55-0D134F3B9FE0}" type="slidenum">
              <a:rPr lang="es-ES" sz="1200">
                <a:latin typeface="Calibri" pitchFamily="34" charset="0"/>
              </a:rPr>
              <a:pPr algn="r"/>
              <a:t>18</a:t>
            </a:fld>
            <a:endParaRPr lang="es-ES" sz="1200">
              <a:latin typeface="Calibri" pitchFamily="34" charset="0"/>
            </a:endParaRPr>
          </a:p>
        </p:txBody>
      </p:sp>
      <p:sp>
        <p:nvSpPr>
          <p:cNvPr id="5593091"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593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Genetic risk high but not complete</a:t>
            </a:r>
          </a:p>
          <a:p>
            <a:pPr eaLnBrk="1" hangingPunct="1">
              <a:spcBef>
                <a:spcPct val="0"/>
              </a:spcBef>
            </a:pPr>
            <a:r>
              <a:rPr lang="en-US" dirty="0"/>
              <a:t>Incomplete </a:t>
            </a:r>
            <a:r>
              <a:rPr lang="en-US" dirty="0" err="1"/>
              <a:t>penetrance</a:t>
            </a:r>
            <a:endParaRPr lang="en-US" dirty="0"/>
          </a:p>
          <a:p>
            <a:pPr eaLnBrk="1" hangingPunct="1">
              <a:spcBef>
                <a:spcPct val="0"/>
              </a:spcBef>
            </a:pPr>
            <a:r>
              <a:rPr lang="en-US" dirty="0"/>
              <a:t>Non genetic risks</a:t>
            </a:r>
          </a:p>
          <a:p>
            <a:pPr eaLnBrk="1" hangingPunct="1">
              <a:spcBef>
                <a:spcPct val="0"/>
              </a:spcBef>
            </a:pPr>
            <a:r>
              <a:rPr lang="en-US" dirty="0"/>
              <a:t>Variable expression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B1C5C2-531A-4E3E-9FD3-6F533F9742C1}" type="slidenum">
              <a:rPr lang="es-ES"/>
              <a:pPr/>
              <a:t>21</a:t>
            </a:fld>
            <a:endParaRPr lang="es-ES"/>
          </a:p>
        </p:txBody>
      </p:sp>
      <p:sp>
        <p:nvSpPr>
          <p:cNvPr id="718850" name="Rectangle 2"/>
          <p:cNvSpPr>
            <a:spLocks noGrp="1" noRot="1" noChangeAspect="1" noChangeArrowheads="1" noTextEdit="1"/>
          </p:cNvSpPr>
          <p:nvPr>
            <p:ph type="sldImg"/>
          </p:nvPr>
        </p:nvSpPr>
        <p:spPr>
          <a:xfrm>
            <a:off x="685800" y="1143000"/>
            <a:ext cx="5486400" cy="3086100"/>
          </a:xfrm>
          <a:ln/>
        </p:spPr>
      </p:sp>
      <p:sp>
        <p:nvSpPr>
          <p:cNvPr id="718851" name="Rectangle 3"/>
          <p:cNvSpPr>
            <a:spLocks noGrp="1" noChangeArrowheads="1"/>
          </p:cNvSpPr>
          <p:nvPr>
            <p:ph type="body" idx="1"/>
          </p:nvPr>
        </p:nvSpPr>
        <p:spPr/>
        <p:txBody>
          <a:bodyPr/>
          <a:lstStyle/>
          <a:p>
            <a:r>
              <a:rPr lang="en-US" altLang="en-US" b="1"/>
              <a:t>Slide 14: A Variety of Functional &amp; Structural Differences Appear in the ADHD Brain </a:t>
            </a:r>
            <a:r>
              <a:rPr lang="en-US" altLang="en-US"/>
              <a:t> </a:t>
            </a:r>
          </a:p>
          <a:p>
            <a:r>
              <a:rPr lang="en-US" altLang="en-US"/>
              <a:t> </a:t>
            </a:r>
          </a:p>
          <a:p>
            <a:r>
              <a:rPr lang="en-US" altLang="en-US" b="1"/>
              <a:t>Within the past decade</a:t>
            </a:r>
            <a:r>
              <a:rPr lang="en-US" altLang="en-US"/>
              <a:t>, imaging studies using MRI or CT have demonstrated structural differences between the ADHD brain and the normal brain. These </a:t>
            </a:r>
            <a:r>
              <a:rPr lang="en-US" altLang="en-US" b="1"/>
              <a:t>studies have consistently shown that the prefrontal cortex, and two basal ganglia — the caudate nucleus and the globus pallidus — are significantly smaller in children with ADHD</a:t>
            </a:r>
            <a:r>
              <a:rPr lang="en-US" altLang="en-US"/>
              <a:t>. </a:t>
            </a:r>
            <a:r>
              <a:rPr lang="en-US" altLang="en-US" b="1"/>
              <a:t>These are the very areas of the brain that regulate attention</a:t>
            </a:r>
            <a:r>
              <a:rPr lang="en-US" altLang="en-US"/>
              <a:t>. Thus, these findings are consistent with functional studies of the ADHD brain</a:t>
            </a:r>
          </a:p>
          <a:p>
            <a:endParaRPr lang="en-US" altLang="en-US"/>
          </a:p>
          <a:p>
            <a:r>
              <a:rPr lang="en-US" altLang="en-US"/>
              <a:t>Most recently, it was found that the vermis region of the cerebellum is smaller in children with ADHD. Although the exact function of this region is not known, evidence suggests that it may function in regulating motivation.</a:t>
            </a:r>
          </a:p>
          <a:p>
            <a:endParaRPr lang="en-US" altLang="en-US"/>
          </a:p>
          <a:p>
            <a:r>
              <a:rPr lang="en-US" altLang="en-US" sz="500"/>
              <a:t>Bush G, Fraizer JA, Rauch SL. Anterior cingulate cortex dysfunction in ADHD revealed by MRI and the Counting Stroop. </a:t>
            </a:r>
            <a:r>
              <a:rPr lang="en-US" altLang="en-US" sz="500" i="1"/>
              <a:t>Biol Psychiatry.</a:t>
            </a:r>
            <a:r>
              <a:rPr lang="en-US" altLang="en-US" sz="500"/>
              <a:t> 1999;45(12):1542-1552.</a:t>
            </a:r>
            <a:endParaRPr lang="en-US" altLang="en-US"/>
          </a:p>
          <a:p>
            <a:endParaRPr lang="en-US" altLang="en-US"/>
          </a:p>
          <a:p>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5553" name="1 Marcador de imagen de diapositiva"/>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5655554" name="2 Marcador de notas"/>
          <p:cNvSpPr>
            <a:spLocks noGrp="1"/>
          </p:cNvSpPr>
          <p:nvPr>
            <p:ph type="body" idx="1"/>
          </p:nvPr>
        </p:nvSpPr>
        <p:spPr bwMode="auto">
          <a:noFill/>
        </p:spPr>
        <p:txBody>
          <a:bodyPr wrap="square" numCol="1" anchor="t" anchorCtr="0" compatLnSpc="1">
            <a:prstTxWarp prst="textNoShape">
              <a:avLst/>
            </a:prstTxWarp>
          </a:bodyPr>
          <a:lstStyle/>
          <a:p>
            <a:r>
              <a:rPr lang="es-ES" dirty="0"/>
              <a:t>Desde 1937 se sabe que los estimulantes (anfetamina) mejoran los síntomas del TDAH</a:t>
            </a:r>
          </a:p>
          <a:p>
            <a:r>
              <a:rPr lang="es-ES" dirty="0"/>
              <a:t>Y desde la década de los 90 se ha comprobado que los estimulantes incrementan la actividad metabólica cerebral</a:t>
            </a:r>
          </a:p>
          <a:p>
            <a:pPr>
              <a:lnSpc>
                <a:spcPct val="95000"/>
              </a:lnSpc>
              <a:spcBef>
                <a:spcPct val="0"/>
              </a:spcBef>
            </a:pPr>
            <a:r>
              <a:rPr lang="es-ES" b="1" dirty="0"/>
              <a:t>http://news.biocompare.com/newsstory.asp?id=16586</a:t>
            </a:r>
          </a:p>
          <a:p>
            <a:endParaRPr lang="es-ES" dirty="0"/>
          </a:p>
          <a:p>
            <a:r>
              <a:rPr lang="es-ES" dirty="0"/>
              <a:t>Desde 1937 se sabe que los estimulantes (anfetamina) mejoran los síntomas del TDAH</a:t>
            </a:r>
          </a:p>
          <a:p>
            <a:r>
              <a:rPr lang="es-ES" dirty="0"/>
              <a:t>Y desde la década de los 90 se ha comprobado que los estimulantes incrementan la actividad metabólica cerebral</a:t>
            </a:r>
          </a:p>
          <a:p>
            <a:pPr>
              <a:lnSpc>
                <a:spcPct val="95000"/>
              </a:lnSpc>
              <a:spcBef>
                <a:spcPct val="0"/>
              </a:spcBef>
            </a:pPr>
            <a:r>
              <a:rPr lang="es-ES" b="1" dirty="0"/>
              <a:t>http://news.biocompare.com/newsstory.asp?id=16586</a:t>
            </a:r>
          </a:p>
          <a:p>
            <a:endParaRPr lang="es-ES" dirty="0"/>
          </a:p>
          <a:p>
            <a:pPr eaLnBrk="1" hangingPunct="1">
              <a:spcBef>
                <a:spcPct val="0"/>
              </a:spcBef>
            </a:pPr>
            <a:endParaRPr lang="es-ES" dirty="0"/>
          </a:p>
        </p:txBody>
      </p:sp>
      <p:sp>
        <p:nvSpPr>
          <p:cNvPr id="1116163"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52D64F-EF20-42EE-A0B7-8CC95EEB1281}" type="slidenum">
              <a:rPr lang="es-MX"/>
              <a:pPr fontAlgn="base">
                <a:spcBef>
                  <a:spcPct val="0"/>
                </a:spcBef>
                <a:spcAft>
                  <a:spcPct val="0"/>
                </a:spcAft>
                <a:defRPr/>
              </a:pPr>
              <a:t>22</a:t>
            </a:fld>
            <a:endParaRPr lang="es-MX"/>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4593" name="1 Marcador de imagen de diapositiva"/>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5614594"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073155"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833CB7-D830-47FC-9E2F-B15F98297D36}" type="slidenum">
              <a:rPr lang="es-MX"/>
              <a:pPr fontAlgn="base">
                <a:spcBef>
                  <a:spcPct val="0"/>
                </a:spcBef>
                <a:spcAft>
                  <a:spcPct val="0"/>
                </a:spcAft>
                <a:defRPr/>
              </a:pPr>
              <a:t>24</a:t>
            </a:fld>
            <a:endParaRPr lang="es-MX"/>
          </a:p>
        </p:txBody>
      </p:sp>
    </p:spTree>
    <p:extLst>
      <p:ext uri="{BB962C8B-B14F-4D97-AF65-F5344CB8AC3E}">
        <p14:creationId xmlns:p14="http://schemas.microsoft.com/office/powerpoint/2010/main" val="1391236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24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7245C7-AE3E-4254-BF88-2918A3DFA24E}" type="slidenum">
              <a:rPr lang="es-ES"/>
              <a:pPr fontAlgn="base">
                <a:spcBef>
                  <a:spcPct val="0"/>
                </a:spcBef>
                <a:spcAft>
                  <a:spcPct val="0"/>
                </a:spcAft>
                <a:defRPr/>
              </a:pPr>
              <a:t>26</a:t>
            </a:fld>
            <a:endParaRPr lang="es-ES"/>
          </a:p>
        </p:txBody>
      </p:sp>
      <p:sp>
        <p:nvSpPr>
          <p:cNvPr id="561869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6186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
              <a:t>Estudios Moleculares sobre el funcionamiento cerebral. Que sucede en los espacios intersinápticos. Que pasa con las sustancias químicas que pasan información entre las neuronas.</a:t>
            </a:r>
          </a:p>
        </p:txBody>
      </p:sp>
    </p:spTree>
    <p:extLst>
      <p:ext uri="{BB962C8B-B14F-4D97-AF65-F5344CB8AC3E}">
        <p14:creationId xmlns:p14="http://schemas.microsoft.com/office/powerpoint/2010/main" val="1575112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Marcador de imagen de diapositiva">
            <a:extLst>
              <a:ext uri="{FF2B5EF4-FFF2-40B4-BE49-F238E27FC236}">
                <a16:creationId xmlns:a16="http://schemas.microsoft.com/office/drawing/2014/main" id="{C3C1FCE1-61E6-43D3-B1FB-035767C13FDA}"/>
              </a:ext>
            </a:extLst>
          </p:cNvPr>
          <p:cNvSpPr>
            <a:spLocks noGrp="1" noRot="1" noChangeAspect="1" noTextEdit="1"/>
          </p:cNvSpPr>
          <p:nvPr>
            <p:ph type="sldImg"/>
          </p:nvPr>
        </p:nvSpPr>
        <p:spPr bwMode="auto">
          <a:xfrm>
            <a:off x="-93663" y="884238"/>
            <a:ext cx="7747001" cy="435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72707" name="2 Marcador de notas">
            <a:extLst>
              <a:ext uri="{FF2B5EF4-FFF2-40B4-BE49-F238E27FC236}">
                <a16:creationId xmlns:a16="http://schemas.microsoft.com/office/drawing/2014/main" id="{5A2729AC-0656-4EBE-89EE-794A216F4A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spcBef>
                <a:spcPct val="0"/>
              </a:spcBef>
            </a:pPr>
            <a:endParaRPr lang="es-ES" altLang="es-ES"/>
          </a:p>
        </p:txBody>
      </p:sp>
      <p:sp>
        <p:nvSpPr>
          <p:cNvPr id="72708" name="3 Marcador de número de diapositiva">
            <a:extLst>
              <a:ext uri="{FF2B5EF4-FFF2-40B4-BE49-F238E27FC236}">
                <a16:creationId xmlns:a16="http://schemas.microsoft.com/office/drawing/2014/main" id="{6ED5C811-23C0-496F-8D9A-5F62C1006A23}"/>
              </a:ext>
            </a:extLst>
          </p:cNvPr>
          <p:cNvSpPr>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DejaVu Sans" charset="0"/>
              </a:defRPr>
            </a:lvl1pPr>
            <a:lvl2pPr marL="742950" indent="-285750">
              <a:spcBef>
                <a:spcPct val="30000"/>
              </a:spcBef>
              <a:defRPr sz="1200">
                <a:solidFill>
                  <a:schemeClr val="tx1"/>
                </a:solidFill>
                <a:latin typeface="Arial" panose="020B0604020202020204" pitchFamily="34" charset="0"/>
                <a:cs typeface="DejaVu Sans" charset="0"/>
              </a:defRPr>
            </a:lvl2pPr>
            <a:lvl3pPr marL="1143000" indent="-228600">
              <a:spcBef>
                <a:spcPct val="30000"/>
              </a:spcBef>
              <a:defRPr sz="1200">
                <a:solidFill>
                  <a:schemeClr val="tx1"/>
                </a:solidFill>
                <a:latin typeface="Arial" panose="020B0604020202020204" pitchFamily="34" charset="0"/>
                <a:cs typeface="DejaVu Sans" charset="0"/>
              </a:defRPr>
            </a:lvl3pPr>
            <a:lvl4pPr marL="1600200" indent="-228600">
              <a:spcBef>
                <a:spcPct val="30000"/>
              </a:spcBef>
              <a:defRPr sz="1200">
                <a:solidFill>
                  <a:schemeClr val="tx1"/>
                </a:solidFill>
                <a:latin typeface="Arial" panose="020B0604020202020204" pitchFamily="34" charset="0"/>
                <a:cs typeface="DejaVu Sans" charset="0"/>
              </a:defRPr>
            </a:lvl4pPr>
            <a:lvl5pPr marL="2057400" indent="-228600">
              <a:spcBef>
                <a:spcPct val="30000"/>
              </a:spcBef>
              <a:defRPr sz="1200">
                <a:solidFill>
                  <a:schemeClr val="tx1"/>
                </a:solidFill>
                <a:latin typeface="Arial" panose="020B0604020202020204" pitchFamily="34" charset="0"/>
                <a:cs typeface="DejaVu Sans"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DejaVu Sans"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DejaVu Sans"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DejaVu Sans"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DejaVu Sans" charset="0"/>
              </a:defRPr>
            </a:lvl9pPr>
          </a:lstStyle>
          <a:p>
            <a:pPr>
              <a:spcBef>
                <a:spcPct val="0"/>
              </a:spcBef>
            </a:pPr>
            <a:fld id="{AB37D8B5-29D4-4F4D-A9D1-92B29C4BB1AC}" type="slidenum">
              <a:rPr lang="es-ES" altLang="es-CO" sz="1400" smtClean="0">
                <a:latin typeface="Times New Roman" panose="02020603050405020304" pitchFamily="18" charset="0"/>
              </a:rPr>
              <a:pPr>
                <a:spcBef>
                  <a:spcPct val="0"/>
                </a:spcBef>
              </a:pPr>
              <a:t>37</a:t>
            </a:fld>
            <a:endParaRPr lang="es-ES" altLang="es-CO" sz="1400">
              <a:latin typeface="Times New Roman" panose="02020603050405020304" pitchFamily="18" charset="0"/>
            </a:endParaRPr>
          </a:p>
        </p:txBody>
      </p:sp>
    </p:spTree>
    <p:extLst>
      <p:ext uri="{BB962C8B-B14F-4D97-AF65-F5344CB8AC3E}">
        <p14:creationId xmlns:p14="http://schemas.microsoft.com/office/powerpoint/2010/main" val="348836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Marcador de imagen de diapositiva 1">
            <a:extLst>
              <a:ext uri="{FF2B5EF4-FFF2-40B4-BE49-F238E27FC236}">
                <a16:creationId xmlns:a16="http://schemas.microsoft.com/office/drawing/2014/main" id="{39E80384-052B-4F00-8D16-73411BDDE146}"/>
              </a:ext>
            </a:extLst>
          </p:cNvPr>
          <p:cNvSpPr>
            <a:spLocks noGrp="1" noRot="1" noChangeAspect="1" noChangeArrowheads="1" noTextEdit="1"/>
          </p:cNvSpPr>
          <p:nvPr>
            <p:ph type="sldImg"/>
          </p:nvPr>
        </p:nvSpPr>
        <p:spPr bwMode="auto">
          <a:xfrm>
            <a:off x="-93663" y="884238"/>
            <a:ext cx="7747001" cy="435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75779" name="Marcador de notas 2">
            <a:extLst>
              <a:ext uri="{FF2B5EF4-FFF2-40B4-BE49-F238E27FC236}">
                <a16:creationId xmlns:a16="http://schemas.microsoft.com/office/drawing/2014/main" id="{AF4B859E-9C14-498A-9A14-FE9AE52653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endParaRPr lang="es-CO" altLang="es-ES"/>
          </a:p>
        </p:txBody>
      </p:sp>
      <p:sp>
        <p:nvSpPr>
          <p:cNvPr id="75780" name="Marcador de número de diapositiva 3">
            <a:extLst>
              <a:ext uri="{FF2B5EF4-FFF2-40B4-BE49-F238E27FC236}">
                <a16:creationId xmlns:a16="http://schemas.microsoft.com/office/drawing/2014/main" id="{4DC75B11-AA69-4629-8CB3-F3C73921C3EB}"/>
              </a:ext>
            </a:extLst>
          </p:cNvPr>
          <p:cNvSpPr>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DejaVu Sans" charset="0"/>
              </a:defRPr>
            </a:lvl1pPr>
            <a:lvl2pPr marL="742950" indent="-285750">
              <a:spcBef>
                <a:spcPct val="30000"/>
              </a:spcBef>
              <a:defRPr sz="1200">
                <a:solidFill>
                  <a:schemeClr val="tx1"/>
                </a:solidFill>
                <a:latin typeface="Arial" panose="020B0604020202020204" pitchFamily="34" charset="0"/>
                <a:cs typeface="DejaVu Sans" charset="0"/>
              </a:defRPr>
            </a:lvl2pPr>
            <a:lvl3pPr marL="1143000" indent="-228600">
              <a:spcBef>
                <a:spcPct val="30000"/>
              </a:spcBef>
              <a:defRPr sz="1200">
                <a:solidFill>
                  <a:schemeClr val="tx1"/>
                </a:solidFill>
                <a:latin typeface="Arial" panose="020B0604020202020204" pitchFamily="34" charset="0"/>
                <a:cs typeface="DejaVu Sans" charset="0"/>
              </a:defRPr>
            </a:lvl3pPr>
            <a:lvl4pPr marL="1600200" indent="-228600">
              <a:spcBef>
                <a:spcPct val="30000"/>
              </a:spcBef>
              <a:defRPr sz="1200">
                <a:solidFill>
                  <a:schemeClr val="tx1"/>
                </a:solidFill>
                <a:latin typeface="Arial" panose="020B0604020202020204" pitchFamily="34" charset="0"/>
                <a:cs typeface="DejaVu Sans" charset="0"/>
              </a:defRPr>
            </a:lvl4pPr>
            <a:lvl5pPr marL="2057400" indent="-228600">
              <a:spcBef>
                <a:spcPct val="30000"/>
              </a:spcBef>
              <a:defRPr sz="1200">
                <a:solidFill>
                  <a:schemeClr val="tx1"/>
                </a:solidFill>
                <a:latin typeface="Arial" panose="020B0604020202020204" pitchFamily="34" charset="0"/>
                <a:cs typeface="DejaVu Sans"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DejaVu Sans"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DejaVu Sans"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DejaVu Sans"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DejaVu Sans" charset="0"/>
              </a:defRPr>
            </a:lvl9pPr>
          </a:lstStyle>
          <a:p>
            <a:pPr>
              <a:spcBef>
                <a:spcPct val="0"/>
              </a:spcBef>
            </a:pPr>
            <a:fld id="{151BB37A-3967-4651-9DF9-9DB743432B8E}" type="slidenum">
              <a:rPr lang="es-ES" altLang="es-CO" sz="1400" smtClean="0">
                <a:latin typeface="Times New Roman" panose="02020603050405020304" pitchFamily="18" charset="0"/>
              </a:rPr>
              <a:pPr>
                <a:spcBef>
                  <a:spcPct val="0"/>
                </a:spcBef>
              </a:pPr>
              <a:t>39</a:t>
            </a:fld>
            <a:endParaRPr lang="es-ES" altLang="es-CO" sz="1400">
              <a:latin typeface="Times New Roman" panose="02020603050405020304" pitchFamily="18" charset="0"/>
            </a:endParaRPr>
          </a:p>
        </p:txBody>
      </p:sp>
    </p:spTree>
    <p:extLst>
      <p:ext uri="{BB962C8B-B14F-4D97-AF65-F5344CB8AC3E}">
        <p14:creationId xmlns:p14="http://schemas.microsoft.com/office/powerpoint/2010/main" val="2365088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sz="1200" b="1" kern="1200" dirty="0">
                <a:solidFill>
                  <a:schemeClr val="tx1"/>
                </a:solidFill>
                <a:effectLst/>
                <a:latin typeface="+mn-lt"/>
                <a:ea typeface="+mn-ea"/>
                <a:cs typeface="+mn-cs"/>
              </a:rPr>
              <a:t>El cuadro general puede presentarse de tres formas, de acuerdo a los criterios que propone CIE-11:</a:t>
            </a:r>
            <a:endParaRPr lang="es-ES" sz="1200"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TDAH con predominio de inatención en la presentación.</a:t>
            </a:r>
            <a:endParaRPr lang="es-ES" sz="1200"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TDAH con predominio de hiperactividad/impulsividad en la presentación.</a:t>
            </a:r>
            <a:endParaRPr lang="es-ES" sz="1200"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TDAH con combinación de los síntomas-signos en su presentación.</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83DF7BCF-B914-4836-9CF2-CCD334F61864}" type="slidenum">
              <a:rPr lang="es-ES" smtClean="0"/>
              <a:pPr/>
              <a:t>42</a:t>
            </a:fld>
            <a:endParaRPr lang="es-ES"/>
          </a:p>
        </p:txBody>
      </p:sp>
    </p:spTree>
    <p:extLst>
      <p:ext uri="{BB962C8B-B14F-4D97-AF65-F5344CB8AC3E}">
        <p14:creationId xmlns:p14="http://schemas.microsoft.com/office/powerpoint/2010/main" val="116988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dirty="0"/>
              <a:t>Insistir en explicar lo que son criterios clínicos.</a:t>
            </a:r>
          </a:p>
        </p:txBody>
      </p:sp>
      <p:sp>
        <p:nvSpPr>
          <p:cNvPr id="4" name="Marcador de número de diapositiva 3"/>
          <p:cNvSpPr>
            <a:spLocks noGrp="1"/>
          </p:cNvSpPr>
          <p:nvPr>
            <p:ph type="sldNum" sz="quarter" idx="10"/>
          </p:nvPr>
        </p:nvSpPr>
        <p:spPr/>
        <p:txBody>
          <a:bodyPr/>
          <a:lstStyle/>
          <a:p>
            <a:fld id="{D9DD7219-A141-45C8-8676-DB0044FE9DBC}" type="slidenum">
              <a:rPr lang="es-ES" smtClean="0"/>
              <a:pPr/>
              <a:t>48</a:t>
            </a:fld>
            <a:endParaRPr lang="es-ES"/>
          </a:p>
        </p:txBody>
      </p:sp>
    </p:spTree>
    <p:extLst>
      <p:ext uri="{BB962C8B-B14F-4D97-AF65-F5344CB8AC3E}">
        <p14:creationId xmlns:p14="http://schemas.microsoft.com/office/powerpoint/2010/main" val="4138356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9DD7219-A141-45C8-8676-DB0044FE9DBC}" type="slidenum">
              <a:rPr lang="es-ES" smtClean="0"/>
              <a:pPr/>
              <a:t>4</a:t>
            </a:fld>
            <a:endParaRPr lang="es-ES"/>
          </a:p>
        </p:txBody>
      </p:sp>
    </p:spTree>
    <p:extLst>
      <p:ext uri="{BB962C8B-B14F-4D97-AF65-F5344CB8AC3E}">
        <p14:creationId xmlns:p14="http://schemas.microsoft.com/office/powerpoint/2010/main" val="4138356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3DF7BCF-B914-4836-9CF2-CCD334F61864}" type="slidenum">
              <a:rPr lang="es-ES" smtClean="0"/>
              <a:pPr/>
              <a:t>49</a:t>
            </a:fld>
            <a:endParaRPr lang="es-ES" dirty="0"/>
          </a:p>
        </p:txBody>
      </p:sp>
    </p:spTree>
    <p:extLst>
      <p:ext uri="{BB962C8B-B14F-4D97-AF65-F5344CB8AC3E}">
        <p14:creationId xmlns:p14="http://schemas.microsoft.com/office/powerpoint/2010/main" val="1000824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No es necesario para la evaluación o el diagnóstico del TDAH, aunque puede</a:t>
            </a:r>
            <a:r>
              <a:rPr lang="es-ES" sz="1200" b="1" kern="1200" dirty="0">
                <a:solidFill>
                  <a:schemeClr val="tx1"/>
                </a:solidFill>
                <a:effectLst/>
                <a:latin typeface="+mn-lt"/>
                <a:ea typeface="+mn-ea"/>
                <a:cs typeface="+mn-cs"/>
              </a:rPr>
              <a:t> aportar información estandarizada </a:t>
            </a:r>
            <a:r>
              <a:rPr lang="es-ES" sz="1200" kern="1200" dirty="0">
                <a:solidFill>
                  <a:schemeClr val="tx1"/>
                </a:solidFill>
                <a:effectLst/>
                <a:latin typeface="+mn-lt"/>
                <a:ea typeface="+mn-ea"/>
                <a:cs typeface="+mn-cs"/>
              </a:rPr>
              <a:t>útil sobre </a:t>
            </a:r>
            <a:r>
              <a:rPr lang="es-ES" sz="1200" b="1" kern="1200" dirty="0">
                <a:solidFill>
                  <a:schemeClr val="tx1"/>
                </a:solidFill>
                <a:effectLst/>
                <a:latin typeface="+mn-lt"/>
                <a:ea typeface="+mn-ea"/>
                <a:cs typeface="+mn-cs"/>
              </a:rPr>
              <a:t>los puntos fuertes y las limitaciones cognitivas </a:t>
            </a:r>
            <a:r>
              <a:rPr lang="es-ES" sz="1200" kern="1200" dirty="0">
                <a:solidFill>
                  <a:schemeClr val="tx1"/>
                </a:solidFill>
                <a:effectLst/>
                <a:latin typeface="+mn-lt"/>
                <a:ea typeface="+mn-ea"/>
                <a:cs typeface="+mn-cs"/>
              </a:rPr>
              <a:t>del paciente. Aspecto</a:t>
            </a:r>
            <a:r>
              <a:rPr lang="es-ES" sz="1200" kern="1200" baseline="0" dirty="0">
                <a:solidFill>
                  <a:schemeClr val="tx1"/>
                </a:solidFill>
                <a:effectLst/>
                <a:latin typeface="+mn-lt"/>
                <a:ea typeface="+mn-ea"/>
                <a:cs typeface="+mn-cs"/>
              </a:rPr>
              <a:t> importante cuando existen </a:t>
            </a:r>
            <a:r>
              <a:rPr lang="es-ES" sz="1200" kern="1200" dirty="0">
                <a:solidFill>
                  <a:schemeClr val="tx1"/>
                </a:solidFill>
                <a:effectLst/>
                <a:latin typeface="+mn-lt"/>
                <a:ea typeface="+mn-ea"/>
                <a:cs typeface="+mn-cs"/>
              </a:rPr>
              <a:t>problemas significativos para realizar tareas académicas</a:t>
            </a:r>
            <a:r>
              <a:rPr lang="es-ES_tradnl" sz="1200" kern="1200" dirty="0">
                <a:solidFill>
                  <a:schemeClr val="tx1"/>
                </a:solidFill>
                <a:effectLst/>
                <a:latin typeface="+mn-lt"/>
                <a:ea typeface="+mn-ea"/>
                <a:cs typeface="+mn-cs"/>
              </a:rPr>
              <a:t>.</a:t>
            </a:r>
            <a:r>
              <a:rPr lang="es-ES" sz="1200" kern="1200" dirty="0">
                <a:solidFill>
                  <a:schemeClr val="tx1"/>
                </a:solidFill>
                <a:effectLst/>
                <a:latin typeface="+mn-lt"/>
                <a:ea typeface="+mn-ea"/>
                <a:cs typeface="+mn-cs"/>
              </a:rPr>
              <a:t> </a:t>
            </a:r>
            <a:endParaRPr lang="es-ES" dirty="0"/>
          </a:p>
        </p:txBody>
      </p:sp>
      <p:sp>
        <p:nvSpPr>
          <p:cNvPr id="4" name="Marcador de número de diapositiva 3"/>
          <p:cNvSpPr>
            <a:spLocks noGrp="1"/>
          </p:cNvSpPr>
          <p:nvPr>
            <p:ph type="sldNum" sz="quarter" idx="10"/>
          </p:nvPr>
        </p:nvSpPr>
        <p:spPr/>
        <p:txBody>
          <a:bodyPr/>
          <a:lstStyle/>
          <a:p>
            <a:fld id="{D9DD7219-A141-45C8-8676-DB0044FE9DBC}" type="slidenum">
              <a:rPr lang="es-ES" smtClean="0"/>
              <a:pPr/>
              <a:t>62</a:t>
            </a:fld>
            <a:endParaRPr lang="es-ES"/>
          </a:p>
        </p:txBody>
      </p:sp>
    </p:spTree>
    <p:extLst>
      <p:ext uri="{BB962C8B-B14F-4D97-AF65-F5344CB8AC3E}">
        <p14:creationId xmlns:p14="http://schemas.microsoft.com/office/powerpoint/2010/main" val="2530071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No es necesario para la evaluación o el diagnóstico del TDAH, aunque puede</a:t>
            </a:r>
            <a:r>
              <a:rPr lang="es-ES" sz="1200" b="1" kern="1200" dirty="0">
                <a:solidFill>
                  <a:schemeClr val="tx1"/>
                </a:solidFill>
                <a:effectLst/>
                <a:latin typeface="+mn-lt"/>
                <a:ea typeface="+mn-ea"/>
                <a:cs typeface="+mn-cs"/>
              </a:rPr>
              <a:t> aportar información estandarizada </a:t>
            </a:r>
            <a:r>
              <a:rPr lang="es-ES" sz="1200" kern="1200" dirty="0">
                <a:solidFill>
                  <a:schemeClr val="tx1"/>
                </a:solidFill>
                <a:effectLst/>
                <a:latin typeface="+mn-lt"/>
                <a:ea typeface="+mn-ea"/>
                <a:cs typeface="+mn-cs"/>
              </a:rPr>
              <a:t>útil sobre </a:t>
            </a:r>
            <a:r>
              <a:rPr lang="es-ES" sz="1200" b="1" kern="1200" dirty="0">
                <a:solidFill>
                  <a:schemeClr val="tx1"/>
                </a:solidFill>
                <a:effectLst/>
                <a:latin typeface="+mn-lt"/>
                <a:ea typeface="+mn-ea"/>
                <a:cs typeface="+mn-cs"/>
              </a:rPr>
              <a:t>los puntos fuertes y las limitaciones cognitivas </a:t>
            </a:r>
            <a:r>
              <a:rPr lang="es-ES" sz="1200" kern="1200" dirty="0">
                <a:solidFill>
                  <a:schemeClr val="tx1"/>
                </a:solidFill>
                <a:effectLst/>
                <a:latin typeface="+mn-lt"/>
                <a:ea typeface="+mn-ea"/>
                <a:cs typeface="+mn-cs"/>
              </a:rPr>
              <a:t>del paciente. Aspecto</a:t>
            </a:r>
            <a:r>
              <a:rPr lang="es-ES" sz="1200" kern="1200" baseline="0" dirty="0">
                <a:solidFill>
                  <a:schemeClr val="tx1"/>
                </a:solidFill>
                <a:effectLst/>
                <a:latin typeface="+mn-lt"/>
                <a:ea typeface="+mn-ea"/>
                <a:cs typeface="+mn-cs"/>
              </a:rPr>
              <a:t> importante cuando existen </a:t>
            </a:r>
            <a:r>
              <a:rPr lang="es-ES" sz="1200" kern="1200" dirty="0">
                <a:solidFill>
                  <a:schemeClr val="tx1"/>
                </a:solidFill>
                <a:effectLst/>
                <a:latin typeface="+mn-lt"/>
                <a:ea typeface="+mn-ea"/>
                <a:cs typeface="+mn-cs"/>
              </a:rPr>
              <a:t>problemas significativos para realizar tareas académicas</a:t>
            </a:r>
            <a:r>
              <a:rPr lang="es-ES_tradnl" sz="1200" kern="1200" dirty="0">
                <a:solidFill>
                  <a:schemeClr val="tx1"/>
                </a:solidFill>
                <a:effectLst/>
                <a:latin typeface="+mn-lt"/>
                <a:ea typeface="+mn-ea"/>
                <a:cs typeface="+mn-cs"/>
              </a:rPr>
              <a:t>.</a:t>
            </a:r>
            <a:r>
              <a:rPr lang="es-ES" sz="1200" kern="1200" dirty="0">
                <a:solidFill>
                  <a:schemeClr val="tx1"/>
                </a:solidFill>
                <a:effectLst/>
                <a:latin typeface="+mn-lt"/>
                <a:ea typeface="+mn-ea"/>
                <a:cs typeface="+mn-cs"/>
              </a:rPr>
              <a:t> </a:t>
            </a:r>
            <a:endParaRPr lang="es-ES" dirty="0"/>
          </a:p>
        </p:txBody>
      </p:sp>
      <p:sp>
        <p:nvSpPr>
          <p:cNvPr id="4" name="Marcador de número de diapositiva 3"/>
          <p:cNvSpPr>
            <a:spLocks noGrp="1"/>
          </p:cNvSpPr>
          <p:nvPr>
            <p:ph type="sldNum" sz="quarter" idx="10"/>
          </p:nvPr>
        </p:nvSpPr>
        <p:spPr/>
        <p:txBody>
          <a:bodyPr/>
          <a:lstStyle/>
          <a:p>
            <a:fld id="{D9DD7219-A141-45C8-8676-DB0044FE9DBC}" type="slidenum">
              <a:rPr lang="es-ES" smtClean="0"/>
              <a:pPr/>
              <a:t>63</a:t>
            </a:fld>
            <a:endParaRPr lang="es-ES"/>
          </a:p>
        </p:txBody>
      </p:sp>
    </p:spTree>
    <p:extLst>
      <p:ext uri="{BB962C8B-B14F-4D97-AF65-F5344CB8AC3E}">
        <p14:creationId xmlns:p14="http://schemas.microsoft.com/office/powerpoint/2010/main" val="2530071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dirty="0"/>
              <a:t>Relacionarlo</a:t>
            </a:r>
            <a:r>
              <a:rPr lang="es-ES" baseline="0" dirty="0"/>
              <a:t> con aspectos de atención visual y auditiva ??</a:t>
            </a:r>
            <a:endParaRPr lang="es-ES" dirty="0"/>
          </a:p>
        </p:txBody>
      </p:sp>
      <p:sp>
        <p:nvSpPr>
          <p:cNvPr id="4" name="Marcador de número de diapositiva 3"/>
          <p:cNvSpPr>
            <a:spLocks noGrp="1"/>
          </p:cNvSpPr>
          <p:nvPr>
            <p:ph type="sldNum" sz="quarter" idx="10"/>
          </p:nvPr>
        </p:nvSpPr>
        <p:spPr/>
        <p:txBody>
          <a:bodyPr/>
          <a:lstStyle/>
          <a:p>
            <a:fld id="{D9DD7219-A141-45C8-8676-DB0044FE9DBC}" type="slidenum">
              <a:rPr lang="es-ES" smtClean="0"/>
              <a:pPr/>
              <a:t>64</a:t>
            </a:fld>
            <a:endParaRPr lang="es-ES"/>
          </a:p>
        </p:txBody>
      </p:sp>
    </p:spTree>
    <p:extLst>
      <p:ext uri="{BB962C8B-B14F-4D97-AF65-F5344CB8AC3E}">
        <p14:creationId xmlns:p14="http://schemas.microsoft.com/office/powerpoint/2010/main" val="2530071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dirty="0"/>
              <a:t>Relacionarlo</a:t>
            </a:r>
            <a:r>
              <a:rPr lang="es-ES" baseline="0" dirty="0"/>
              <a:t> con aspectos de atención visual y auditiva ??</a:t>
            </a:r>
            <a:endParaRPr lang="es-ES" dirty="0"/>
          </a:p>
        </p:txBody>
      </p:sp>
      <p:sp>
        <p:nvSpPr>
          <p:cNvPr id="4" name="Marcador de número de diapositiva 3"/>
          <p:cNvSpPr>
            <a:spLocks noGrp="1"/>
          </p:cNvSpPr>
          <p:nvPr>
            <p:ph type="sldNum" sz="quarter" idx="10"/>
          </p:nvPr>
        </p:nvSpPr>
        <p:spPr/>
        <p:txBody>
          <a:bodyPr/>
          <a:lstStyle/>
          <a:p>
            <a:fld id="{D9DD7219-A141-45C8-8676-DB0044FE9DBC}" type="slidenum">
              <a:rPr lang="es-ES" smtClean="0"/>
              <a:pPr/>
              <a:t>65</a:t>
            </a:fld>
            <a:endParaRPr lang="es-ES"/>
          </a:p>
        </p:txBody>
      </p:sp>
    </p:spTree>
    <p:extLst>
      <p:ext uri="{BB962C8B-B14F-4D97-AF65-F5344CB8AC3E}">
        <p14:creationId xmlns:p14="http://schemas.microsoft.com/office/powerpoint/2010/main" val="25300712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Podéis ampliar  información en anexos.</a:t>
            </a:r>
          </a:p>
        </p:txBody>
      </p:sp>
      <p:sp>
        <p:nvSpPr>
          <p:cNvPr id="4" name="Marcador de número de diapositiva 3"/>
          <p:cNvSpPr>
            <a:spLocks noGrp="1"/>
          </p:cNvSpPr>
          <p:nvPr>
            <p:ph type="sldNum" sz="quarter" idx="5"/>
          </p:nvPr>
        </p:nvSpPr>
        <p:spPr/>
        <p:txBody>
          <a:bodyPr/>
          <a:lstStyle/>
          <a:p>
            <a:fld id="{171CBF7B-3036-405D-B89D-63B29B935DAD}" type="slidenum">
              <a:rPr lang="es-ES" smtClean="0"/>
              <a:t>66</a:t>
            </a:fld>
            <a:endParaRPr lang="es-ES"/>
          </a:p>
        </p:txBody>
      </p:sp>
    </p:spTree>
    <p:extLst>
      <p:ext uri="{BB962C8B-B14F-4D97-AF65-F5344CB8AC3E}">
        <p14:creationId xmlns:p14="http://schemas.microsoft.com/office/powerpoint/2010/main" val="2534302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a:defRPr/>
            </a:pPr>
            <a:r>
              <a:rPr lang="es-ES" dirty="0" err="1"/>
              <a:t>Caracteristicas</a:t>
            </a:r>
            <a:r>
              <a:rPr lang="es-ES" dirty="0"/>
              <a:t> </a:t>
            </a:r>
            <a:r>
              <a:rPr lang="es-ES" dirty="0" err="1"/>
              <a:t>relaci</a:t>
            </a:r>
            <a:endParaRPr lang="es-ES" dirty="0"/>
          </a:p>
        </p:txBody>
      </p:sp>
      <p:sp>
        <p:nvSpPr>
          <p:cNvPr id="4" name="Marcador de número de diapositiva 3"/>
          <p:cNvSpPr>
            <a:spLocks noGrp="1"/>
          </p:cNvSpPr>
          <p:nvPr>
            <p:ph type="sldNum" sz="quarter" idx="5"/>
          </p:nvPr>
        </p:nvSpPr>
        <p:spPr/>
        <p:txBody>
          <a:bodyPr/>
          <a:lstStyle/>
          <a:p>
            <a:pPr>
              <a:defRPr/>
            </a:pPr>
            <a:fld id="{B3F991A6-2E32-8F45-B4BE-BB2DB1D37A57}" type="slidenum">
              <a:rPr lang="es-ES" smtClean="0"/>
              <a:pPr>
                <a:defRPr/>
              </a:pPr>
              <a:t>70</a:t>
            </a:fld>
            <a:endParaRPr lang="es-E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a:defRPr/>
            </a:pPr>
            <a:r>
              <a:rPr lang="es-ES" dirty="0"/>
              <a:t>AF </a:t>
            </a:r>
            <a:r>
              <a:rPr lang="es-ES" dirty="0" err="1"/>
              <a:t>psiquiattricos</a:t>
            </a:r>
            <a:r>
              <a:rPr lang="es-ES" dirty="0"/>
              <a:t> (T. Bipolar, </a:t>
            </a:r>
            <a:r>
              <a:rPr lang="es-ES" dirty="0" err="1"/>
              <a:t>depresion</a:t>
            </a:r>
            <a:r>
              <a:rPr lang="es-ES" dirty="0"/>
              <a:t>, TDAH, ansiedad,…)</a:t>
            </a:r>
          </a:p>
        </p:txBody>
      </p:sp>
      <p:sp>
        <p:nvSpPr>
          <p:cNvPr id="4" name="Marcador de número de diapositiva 3"/>
          <p:cNvSpPr>
            <a:spLocks noGrp="1"/>
          </p:cNvSpPr>
          <p:nvPr>
            <p:ph type="sldNum" sz="quarter" idx="5"/>
          </p:nvPr>
        </p:nvSpPr>
        <p:spPr/>
        <p:txBody>
          <a:bodyPr/>
          <a:lstStyle/>
          <a:p>
            <a:pPr>
              <a:defRPr/>
            </a:pPr>
            <a:fld id="{3B0EF456-527F-654D-A90E-5258CBD1764B}" type="slidenum">
              <a:rPr lang="es-ES" smtClean="0"/>
              <a:pPr>
                <a:defRPr/>
              </a:pPr>
              <a:t>71</a:t>
            </a:fld>
            <a:endParaRPr lang="es-E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a:defRPr/>
            </a:pPr>
            <a:r>
              <a:rPr lang="es-ES" dirty="0"/>
              <a:t>En los niños y adolescentes con TOC, hasta el 33% también puede tener TDAH.</a:t>
            </a:r>
            <a:endParaRPr lang="es-ES_tradnl" dirty="0"/>
          </a:p>
          <a:p>
            <a:pPr>
              <a:defRPr/>
            </a:pPr>
            <a:endParaRPr lang="es-ES" dirty="0"/>
          </a:p>
        </p:txBody>
      </p:sp>
      <p:sp>
        <p:nvSpPr>
          <p:cNvPr id="4" name="Marcador de número de diapositiva 3"/>
          <p:cNvSpPr>
            <a:spLocks noGrp="1"/>
          </p:cNvSpPr>
          <p:nvPr>
            <p:ph type="sldNum" sz="quarter" idx="5"/>
          </p:nvPr>
        </p:nvSpPr>
        <p:spPr/>
        <p:txBody>
          <a:bodyPr/>
          <a:lstStyle/>
          <a:p>
            <a:pPr>
              <a:defRPr/>
            </a:pPr>
            <a:fld id="{F0A366AB-942F-EF40-B8B4-C158BED4D3D4}" type="slidenum">
              <a:rPr lang="es-ES" smtClean="0"/>
              <a:pPr>
                <a:defRPr/>
              </a:pPr>
              <a:t>72</a:t>
            </a:fld>
            <a:endParaRPr lang="es-E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4B0207-DF91-4846-9F34-F2787A2BC809}" type="slidenum">
              <a:rPr lang="es-ES"/>
              <a:pPr/>
              <a:t>74</a:t>
            </a:fld>
            <a:endParaRPr lang="es-ES"/>
          </a:p>
        </p:txBody>
      </p:sp>
      <p:sp>
        <p:nvSpPr>
          <p:cNvPr id="743426" name="Rectangle 2"/>
          <p:cNvSpPr>
            <a:spLocks noGrp="1" noRot="1" noChangeAspect="1" noChangeArrowheads="1" noTextEdit="1"/>
          </p:cNvSpPr>
          <p:nvPr>
            <p:ph type="sldImg"/>
          </p:nvPr>
        </p:nvSpPr>
        <p:spPr>
          <a:xfrm>
            <a:off x="685800" y="1143000"/>
            <a:ext cx="5486400" cy="3086100"/>
          </a:xfrm>
          <a:ln/>
        </p:spPr>
      </p:sp>
      <p:sp>
        <p:nvSpPr>
          <p:cNvPr id="743427" name="Rectangle 3"/>
          <p:cNvSpPr>
            <a:spLocks noGrp="1" noChangeArrowheads="1"/>
          </p:cNvSpPr>
          <p:nvPr>
            <p:ph type="body" idx="1"/>
          </p:nvPr>
        </p:nvSpPr>
        <p:spPr/>
        <p:txBody>
          <a:bodyPr/>
          <a:lstStyle/>
          <a:p>
            <a:r>
              <a:rPr lang="es-ES"/>
              <a:t>ANÁLISIS FUNCIONAL</a:t>
            </a:r>
          </a:p>
        </p:txBody>
      </p:sp>
    </p:spTree>
    <p:extLst>
      <p:ext uri="{BB962C8B-B14F-4D97-AF65-F5344CB8AC3E}">
        <p14:creationId xmlns:p14="http://schemas.microsoft.com/office/powerpoint/2010/main" val="3093030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284400" indent="-284400" defTabSz="373783">
              <a:spcBef>
                <a:spcPts val="2672"/>
              </a:spcBef>
              <a:buSzPct val="75000"/>
              <a:defRPr sz="1800"/>
            </a:pPr>
            <a:r>
              <a:rPr lang="es-ES" dirty="0">
                <a:latin typeface="Helvetica Light"/>
                <a:ea typeface="Helvetica Light"/>
                <a:cs typeface="Helvetica Light"/>
                <a:sym typeface="Helvetica Light"/>
              </a:rPr>
              <a:t>Se ha convertido en una explicación </a:t>
            </a:r>
            <a:r>
              <a:rPr lang="es-ES" dirty="0" err="1">
                <a:latin typeface="Helvetica Light"/>
                <a:ea typeface="Helvetica Light"/>
                <a:cs typeface="Helvetica Light"/>
                <a:sym typeface="Helvetica Light"/>
              </a:rPr>
              <a:t>neurocognitiva</a:t>
            </a:r>
            <a:r>
              <a:rPr lang="es-ES" dirty="0">
                <a:latin typeface="Helvetica Light"/>
                <a:ea typeface="Helvetica Light"/>
                <a:cs typeface="Helvetica Light"/>
                <a:sym typeface="Helvetica Light"/>
              </a:rPr>
              <a:t> para determinados fracasos en la eficiencia para realizar y alcanzar las distintas exigencias académicas, sociales y laborales. </a:t>
            </a:r>
          </a:p>
          <a:p>
            <a:pPr marL="284400" indent="-284400" defTabSz="373783">
              <a:spcBef>
                <a:spcPts val="2672"/>
              </a:spcBef>
              <a:buSzPct val="75000"/>
              <a:defRPr sz="1800"/>
            </a:pPr>
            <a:r>
              <a:rPr lang="es-ES" dirty="0">
                <a:latin typeface="Calibri" panose="020F0502020204030204" pitchFamily="34" charset="0"/>
                <a:cs typeface="Arial" pitchFamily="34" charset="0"/>
              </a:rPr>
              <a:t>Criterios clínicos según el </a:t>
            </a:r>
            <a:r>
              <a:rPr lang="es-ES" b="1" i="1" dirty="0">
                <a:latin typeface="Calibri" panose="020F0502020204030204" pitchFamily="34" charset="0"/>
                <a:cs typeface="Arial" pitchFamily="34" charset="0"/>
              </a:rPr>
              <a:t>DSM-5 y CIE-10</a:t>
            </a:r>
            <a:r>
              <a:rPr lang="es-ES" dirty="0">
                <a:latin typeface="Corbel" panose="020B0503020204020204" pitchFamily="34" charset="0"/>
                <a:cs typeface="Arial" pitchFamily="34" charset="0"/>
              </a:rPr>
              <a:t>.</a:t>
            </a:r>
            <a:endParaRPr lang="es-ES" dirty="0">
              <a:latin typeface="Helvetica Light"/>
              <a:ea typeface="Helvetica Light"/>
              <a:cs typeface="Helvetica Light"/>
              <a:sym typeface="Helvetica Light"/>
            </a:endParaRPr>
          </a:p>
          <a:p>
            <a:pPr>
              <a:defRPr/>
            </a:pPr>
            <a:endParaRPr lang="es-ES" dirty="0"/>
          </a:p>
        </p:txBody>
      </p:sp>
      <p:sp>
        <p:nvSpPr>
          <p:cNvPr id="4" name="Marcador de número de diapositiva 3"/>
          <p:cNvSpPr>
            <a:spLocks noGrp="1"/>
          </p:cNvSpPr>
          <p:nvPr>
            <p:ph type="sldNum" sz="quarter" idx="5"/>
          </p:nvPr>
        </p:nvSpPr>
        <p:spPr/>
        <p:txBody>
          <a:bodyPr/>
          <a:lstStyle/>
          <a:p>
            <a:pPr>
              <a:defRPr/>
            </a:pPr>
            <a:fld id="{28D69D49-BBF2-634B-AE97-95BD1664C0E0}" type="slidenum">
              <a:rPr lang="es-ES" smtClean="0"/>
              <a:pPr>
                <a:defRPr/>
              </a:pPr>
              <a:t>6</a:t>
            </a:fld>
            <a:endParaRPr lang="es-E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C9E13B-BDA0-43C3-9980-02A47AFE15E1}" type="slidenum">
              <a:rPr lang="es-ES"/>
              <a:pPr/>
              <a:t>75</a:t>
            </a:fld>
            <a:endParaRPr lang="es-ES"/>
          </a:p>
        </p:txBody>
      </p:sp>
      <p:sp>
        <p:nvSpPr>
          <p:cNvPr id="162818" name="Rectangle 2"/>
          <p:cNvSpPr>
            <a:spLocks noGrp="1" noRot="1" noChangeAspect="1" noChangeArrowheads="1" noTextEdit="1"/>
          </p:cNvSpPr>
          <p:nvPr>
            <p:ph type="sldImg"/>
          </p:nvPr>
        </p:nvSpPr>
        <p:spPr>
          <a:xfrm>
            <a:off x="685800" y="1143000"/>
            <a:ext cx="5486400" cy="3086100"/>
          </a:xfrm>
          <a:ln/>
        </p:spPr>
      </p:sp>
      <p:sp>
        <p:nvSpPr>
          <p:cNvPr id="162819" name="Rectangle 3"/>
          <p:cNvSpPr>
            <a:spLocks noGrp="1" noChangeArrowheads="1"/>
          </p:cNvSpPr>
          <p:nvPr>
            <p:ph type="body" idx="1"/>
          </p:nvPr>
        </p:nvSpPr>
        <p:spPr/>
        <p:txBody>
          <a:bodyPr/>
          <a:lstStyle/>
          <a:p>
            <a:r>
              <a:rPr lang="es-ES" dirty="0"/>
              <a:t>T.</a:t>
            </a:r>
            <a:r>
              <a:rPr lang="es-ES" baseline="0" dirty="0"/>
              <a:t> conductual: entrenamiento a padres en el manejo conductual de los síntomas</a:t>
            </a:r>
            <a:endParaRPr lang="es-E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0289" name="1 Marcador de imagen de diapositiva"/>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5900290"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336323"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AC11C9-7C0C-4B07-BE88-8C2B34839537}" type="slidenum">
              <a:rPr lang="es-ES"/>
              <a:pPr fontAlgn="base">
                <a:spcBef>
                  <a:spcPct val="0"/>
                </a:spcBef>
                <a:spcAft>
                  <a:spcPct val="0"/>
                </a:spcAft>
                <a:defRPr/>
              </a:pPr>
              <a:t>81</a:t>
            </a:fld>
            <a:endParaRPr lang="es-ES"/>
          </a:p>
        </p:txBody>
      </p:sp>
    </p:spTree>
    <p:extLst>
      <p:ext uri="{BB962C8B-B14F-4D97-AF65-F5344CB8AC3E}">
        <p14:creationId xmlns:p14="http://schemas.microsoft.com/office/powerpoint/2010/main" val="39885836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599EE2-851E-094F-AEC6-1D34BE442A9A}" type="slidenum">
              <a:rPr lang="es-ES"/>
              <a:pPr/>
              <a:t>83</a:t>
            </a:fld>
            <a:endParaRPr lang="es-ES"/>
          </a:p>
        </p:txBody>
      </p:sp>
      <p:sp>
        <p:nvSpPr>
          <p:cNvPr id="450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45059" name="Rectangle 3"/>
          <p:cNvSpPr>
            <a:spLocks noGrp="1" noChangeArrowheads="1"/>
          </p:cNvSpPr>
          <p:nvPr>
            <p:ph type="body" idx="1"/>
          </p:nvPr>
        </p:nvSpPr>
        <p:spPr/>
        <p:txBody>
          <a:bodyPr/>
          <a:lstStyle/>
          <a:p>
            <a:endParaRPr lang="es-E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a:xfrm>
            <a:off x="3884613" y="8685213"/>
            <a:ext cx="2971800" cy="457200"/>
          </a:xfrm>
          <a:prstGeom prst="rect">
            <a:avLst/>
          </a:prstGeom>
          <a:noFill/>
        </p:spPr>
        <p:txBody>
          <a:bodyPr anchor="b"/>
          <a:lstStyle/>
          <a:p>
            <a:pPr algn="r" fontAlgn="auto">
              <a:spcBef>
                <a:spcPts val="0"/>
              </a:spcBef>
              <a:spcAft>
                <a:spcPts val="0"/>
              </a:spcAft>
              <a:defRPr/>
            </a:pPr>
            <a:fld id="{E677F159-B1F9-4D88-8ED0-2EABE1BC4AE3}" type="slidenum">
              <a:rPr lang="es-ES_tradnl" sz="1200">
                <a:latin typeface="+mn-lt"/>
              </a:rPr>
              <a:pPr algn="r" fontAlgn="auto">
                <a:spcBef>
                  <a:spcPts val="0"/>
                </a:spcBef>
                <a:spcAft>
                  <a:spcPts val="0"/>
                </a:spcAft>
                <a:defRPr/>
              </a:pPr>
              <a:t>84</a:t>
            </a:fld>
            <a:endParaRPr lang="es-ES_tradnl" sz="1200">
              <a:latin typeface="+mn-lt"/>
            </a:endParaRPr>
          </a:p>
        </p:txBody>
      </p:sp>
      <p:sp>
        <p:nvSpPr>
          <p:cNvPr id="6048770" name="Rectangle 2"/>
          <p:cNvSpPr>
            <a:spLocks noGrp="1" noRot="1" noChangeAspect="1" noChangeArrowheads="1" noTextEdit="1"/>
          </p:cNvSpPr>
          <p:nvPr>
            <p:ph type="sldImg"/>
          </p:nvPr>
        </p:nvSpPr>
        <p:spPr bwMode="auto">
          <a:xfrm>
            <a:off x="385763" y="687388"/>
            <a:ext cx="6091237" cy="3427412"/>
          </a:xfrm>
          <a:noFill/>
          <a:ln>
            <a:solidFill>
              <a:srgbClr val="000000"/>
            </a:solidFill>
            <a:miter lim="800000"/>
            <a:headEnd/>
            <a:tailEnd/>
          </a:ln>
        </p:spPr>
      </p:sp>
      <p:sp>
        <p:nvSpPr>
          <p:cNvPr id="6048771" name="Rectangle 3"/>
          <p:cNvSpPr>
            <a:spLocks noGrp="1" noChangeArrowheads="1"/>
          </p:cNvSpPr>
          <p:nvPr>
            <p:ph type="body" idx="1"/>
          </p:nvPr>
        </p:nvSpPr>
        <p:spPr bwMode="auto">
          <a:xfrm>
            <a:off x="914400" y="4344988"/>
            <a:ext cx="5029200" cy="4111625"/>
          </a:xfrm>
          <a:noFill/>
        </p:spPr>
        <p:txBody>
          <a:bodyPr wrap="square" numCol="1" anchor="t" anchorCtr="0" compatLnSpc="1">
            <a:prstTxWarp prst="textNoShape">
              <a:avLst/>
            </a:prstTxWarp>
          </a:bodyPr>
          <a:lstStyle/>
          <a:p>
            <a:pPr eaLnBrk="1" hangingPunct="1"/>
            <a:endParaRPr lang="es-ES_tradnl"/>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599EE2-851E-094F-AEC6-1D34BE442A9A}" type="slidenum">
              <a:rPr lang="es-ES"/>
              <a:pPr/>
              <a:t>85</a:t>
            </a:fld>
            <a:endParaRPr lang="es-ES"/>
          </a:p>
        </p:txBody>
      </p:sp>
      <p:sp>
        <p:nvSpPr>
          <p:cNvPr id="450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45059" name="Rectangle 3"/>
          <p:cNvSpPr>
            <a:spLocks noGrp="1" noChangeArrowheads="1"/>
          </p:cNvSpPr>
          <p:nvPr>
            <p:ph type="body" idx="1"/>
          </p:nvPr>
        </p:nvSpPr>
        <p:spPr/>
        <p:txBody>
          <a:bodyPr/>
          <a:lstStyle/>
          <a:p>
            <a:r>
              <a:rPr lang="es-ES" dirty="0"/>
              <a:t>Estimulantes:</a:t>
            </a:r>
            <a:r>
              <a:rPr lang="es-ES" baseline="0" dirty="0"/>
              <a:t> la </a:t>
            </a:r>
            <a:r>
              <a:rPr lang="es-ES" baseline="0" dirty="0" err="1"/>
              <a:t>medicacion</a:t>
            </a:r>
            <a:r>
              <a:rPr lang="es-ES" baseline="0" dirty="0"/>
              <a:t> eleva el nivel de alerta y actividad del SNC por tener una estructura y </a:t>
            </a:r>
            <a:r>
              <a:rPr lang="es-ES" baseline="0" dirty="0" err="1"/>
              <a:t>accion</a:t>
            </a:r>
            <a:r>
              <a:rPr lang="es-ES" baseline="0" dirty="0"/>
              <a:t> similar a las catecolaminas (DA,NA)</a:t>
            </a:r>
          </a:p>
          <a:p>
            <a:r>
              <a:rPr lang="es-ES" baseline="0" dirty="0"/>
              <a:t>65-75% hasta el punto de dejar d e cumplir criterios </a:t>
            </a:r>
            <a:r>
              <a:rPr lang="es-ES" baseline="0" dirty="0" err="1"/>
              <a:t>diagnosticos</a:t>
            </a:r>
            <a:r>
              <a:rPr lang="es-ES" baseline="0" dirty="0"/>
              <a:t> con medicación</a:t>
            </a:r>
            <a:endParaRPr lang="es-ES" dirty="0"/>
          </a:p>
        </p:txBody>
      </p:sp>
    </p:spTree>
    <p:extLst>
      <p:ext uri="{BB962C8B-B14F-4D97-AF65-F5344CB8AC3E}">
        <p14:creationId xmlns:p14="http://schemas.microsoft.com/office/powerpoint/2010/main" val="20213702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7873" name="1 Marcador de imagen de diapositiva"/>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5967874"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 dirty="0"/>
              <a:t>MEJORA EL NIVEL COGNITIVO ( ATENCION + MEMORIA A CORTO</a:t>
            </a:r>
            <a:r>
              <a:rPr lang="es-ES" baseline="0" dirty="0"/>
              <a:t> PLAZO Y EL APRENDIZAJE)</a:t>
            </a:r>
          </a:p>
          <a:p>
            <a:pPr eaLnBrk="1" hangingPunct="1">
              <a:spcBef>
                <a:spcPct val="0"/>
              </a:spcBef>
            </a:pPr>
            <a:r>
              <a:rPr lang="es-ES" baseline="0" dirty="0"/>
              <a:t>MEJORA A NIVEL CONDUCTUAL </a:t>
            </a:r>
            <a:r>
              <a:rPr lang="es-ES" baseline="0"/>
              <a:t>( </a:t>
            </a:r>
            <a:endParaRPr lang="es-ES" dirty="0"/>
          </a:p>
        </p:txBody>
      </p:sp>
      <p:sp>
        <p:nvSpPr>
          <p:cNvPr id="1491971" name="3 Marcador de número de diapositiva"/>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663906D1-E323-461E-A840-DF32BF29A5FB}" type="slidenum">
              <a:rPr lang="es-ES" sz="1200">
                <a:latin typeface="+mn-lt"/>
              </a:rPr>
              <a:pPr algn="r">
                <a:defRPr/>
              </a:pPr>
              <a:t>87</a:t>
            </a:fld>
            <a:endParaRPr lang="es-ES" sz="1200">
              <a:latin typeface="+mn-lt"/>
            </a:endParaRPr>
          </a:p>
        </p:txBody>
      </p:sp>
    </p:spTree>
    <p:extLst>
      <p:ext uri="{BB962C8B-B14F-4D97-AF65-F5344CB8AC3E}">
        <p14:creationId xmlns:p14="http://schemas.microsoft.com/office/powerpoint/2010/main" val="22073430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4CCCE9-F004-E34D-8344-C90D3BD2701B}" type="slidenum">
              <a:rPr lang="es-ES"/>
              <a:pPr/>
              <a:t>90</a:t>
            </a:fld>
            <a:endParaRPr lang="es-ES"/>
          </a:p>
        </p:txBody>
      </p:sp>
      <p:sp>
        <p:nvSpPr>
          <p:cNvPr id="706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70659" name="Rectangle 3"/>
          <p:cNvSpPr>
            <a:spLocks noGrp="1" noChangeArrowheads="1"/>
          </p:cNvSpPr>
          <p:nvPr>
            <p:ph type="body" idx="1"/>
          </p:nvPr>
        </p:nvSpPr>
        <p:spPr/>
        <p:txBody>
          <a:bodyPr/>
          <a:lstStyle/>
          <a:p>
            <a:r>
              <a:rPr lang="es-ES" dirty="0"/>
              <a:t>En general Menor uso ilegal  en acción prolongada.</a:t>
            </a:r>
            <a:r>
              <a:rPr lang="es-ES" baseline="0" dirty="0"/>
              <a:t> </a:t>
            </a:r>
            <a:r>
              <a:rPr lang="es-ES" dirty="0"/>
              <a:t>Al cabo de 1 mes si no efectivo debe</a:t>
            </a:r>
            <a:r>
              <a:rPr lang="es-ES" baseline="0" dirty="0"/>
              <a:t> suspenderse la medicación</a:t>
            </a:r>
            <a:endParaRPr lang="es-ES" dirty="0"/>
          </a:p>
          <a:p>
            <a:endParaRPr lang="es-ES" dirty="0"/>
          </a:p>
        </p:txBody>
      </p:sp>
    </p:spTree>
    <p:extLst>
      <p:ext uri="{BB962C8B-B14F-4D97-AF65-F5344CB8AC3E}">
        <p14:creationId xmlns:p14="http://schemas.microsoft.com/office/powerpoint/2010/main" val="35458991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3B6A3F-ECE4-8844-8A65-0149F61EF7F1}" type="slidenum">
              <a:rPr lang="es-ES"/>
              <a:pPr/>
              <a:t>95</a:t>
            </a:fld>
            <a:endParaRPr lang="es-ES"/>
          </a:p>
        </p:txBody>
      </p:sp>
      <p:sp>
        <p:nvSpPr>
          <p:cNvPr id="28674"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28675" name="Rectangle 3"/>
          <p:cNvSpPr>
            <a:spLocks noGrp="1" noChangeArrowheads="1"/>
          </p:cNvSpPr>
          <p:nvPr>
            <p:ph type="body" idx="1"/>
          </p:nvPr>
        </p:nvSpPr>
        <p:spPr/>
        <p:txBody>
          <a:bodyPr/>
          <a:lstStyle/>
          <a:p>
            <a:r>
              <a:rPr lang="es-ES" dirty="0"/>
              <a:t>DISTRIBUIDOS POR ORDEN</a:t>
            </a:r>
            <a:r>
              <a:rPr lang="es-ES" baseline="0" dirty="0"/>
              <a:t> DE FRECUENCIA. </a:t>
            </a:r>
            <a:r>
              <a:rPr lang="es-ES" dirty="0"/>
              <a:t>Aparecen al inicio del tratamiento o al aumentar la dosis, Si es es marcado o persistente disminuir dosis y si no retirada. Se previenen con inicio a dosis bajas ascenso gradual/lento de dosis (cada</a:t>
            </a:r>
            <a:r>
              <a:rPr lang="es-ES" baseline="0" dirty="0"/>
              <a:t> 5-8 días)</a:t>
            </a:r>
            <a:r>
              <a:rPr lang="es-ES" dirty="0"/>
              <a:t>.</a:t>
            </a:r>
          </a:p>
        </p:txBody>
      </p:sp>
    </p:spTree>
    <p:extLst>
      <p:ext uri="{BB962C8B-B14F-4D97-AF65-F5344CB8AC3E}">
        <p14:creationId xmlns:p14="http://schemas.microsoft.com/office/powerpoint/2010/main" val="5263137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3B6A3F-ECE4-8844-8A65-0149F61EF7F1}" type="slidenum">
              <a:rPr lang="es-ES"/>
              <a:pPr/>
              <a:t>96</a:t>
            </a:fld>
            <a:endParaRPr lang="es-ES"/>
          </a:p>
        </p:txBody>
      </p:sp>
      <p:sp>
        <p:nvSpPr>
          <p:cNvPr id="28674"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28675" name="Rectangle 3"/>
          <p:cNvSpPr>
            <a:spLocks noGrp="1" noChangeArrowheads="1"/>
          </p:cNvSpPr>
          <p:nvPr>
            <p:ph type="body" idx="1"/>
          </p:nvPr>
        </p:nvSpPr>
        <p:spPr/>
        <p:txBody>
          <a:bodyPr/>
          <a:lstStyle/>
          <a:p>
            <a:r>
              <a:rPr lang="es-ES" dirty="0"/>
              <a:t>DISTRIBUIDOS POR ORDEN</a:t>
            </a:r>
            <a:r>
              <a:rPr lang="es-ES" baseline="0" dirty="0"/>
              <a:t> DE FRECUENCIA. </a:t>
            </a:r>
            <a:r>
              <a:rPr lang="es-ES" dirty="0"/>
              <a:t>Aparecen al inicio del tratamiento o al aumentar la dosis, Si es es marcado o persistente disminuir dosis y si no retirada. Se previenen con inicio a dosis bajas ascenso gradual/lento de dosis (cada</a:t>
            </a:r>
            <a:r>
              <a:rPr lang="es-ES" baseline="0" dirty="0"/>
              <a:t> 5-8 días)</a:t>
            </a:r>
            <a:r>
              <a:rPr lang="es-ES" dirty="0"/>
              <a:t>.</a:t>
            </a:r>
          </a:p>
        </p:txBody>
      </p:sp>
    </p:spTree>
    <p:extLst>
      <p:ext uri="{BB962C8B-B14F-4D97-AF65-F5344CB8AC3E}">
        <p14:creationId xmlns:p14="http://schemas.microsoft.com/office/powerpoint/2010/main" val="30441562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a:defRPr/>
            </a:pPr>
            <a:r>
              <a:rPr lang="es-ES" dirty="0"/>
              <a:t>se caracterizan por problemas graves en la tríada de comunicación recíproca, interacción social recíproca y capacidad de modificar el repertorio conductual.</a:t>
            </a:r>
            <a:endParaRPr lang="es-ES_tradnl" dirty="0"/>
          </a:p>
          <a:p>
            <a:pPr>
              <a:defRPr/>
            </a:pPr>
            <a:r>
              <a:rPr lang="es-ES" dirty="0"/>
              <a:t>2. y no a los deterioros más específicos de los trastornos del espectro autista</a:t>
            </a:r>
          </a:p>
        </p:txBody>
      </p:sp>
      <p:sp>
        <p:nvSpPr>
          <p:cNvPr id="4" name="Marcador de número de diapositiva 3"/>
          <p:cNvSpPr>
            <a:spLocks noGrp="1"/>
          </p:cNvSpPr>
          <p:nvPr>
            <p:ph type="sldNum" sz="quarter" idx="5"/>
          </p:nvPr>
        </p:nvSpPr>
        <p:spPr/>
        <p:txBody>
          <a:bodyPr/>
          <a:lstStyle/>
          <a:p>
            <a:pPr>
              <a:defRPr/>
            </a:pPr>
            <a:fld id="{3F9EA5DA-E1E9-F446-951F-C0532D2BCA1C}" type="slidenum">
              <a:rPr lang="es-ES" smtClean="0"/>
              <a:pPr>
                <a:defRPr/>
              </a:pPr>
              <a:t>105</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343245F-75B4-B64E-AADF-F68193BE4215}" type="slidenum">
              <a:rPr lang="es-ES"/>
              <a:pPr>
                <a:defRPr/>
              </a:pPr>
              <a:t>7</a:t>
            </a:fld>
            <a:endParaRPr lang="es-ES"/>
          </a:p>
        </p:txBody>
      </p:sp>
      <p:sp>
        <p:nvSpPr>
          <p:cNvPr id="46082"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46083" name="Rectangle 3"/>
          <p:cNvSpPr>
            <a:spLocks noGrp="1" noChangeArrowheads="1"/>
          </p:cNvSpPr>
          <p:nvPr>
            <p:ph type="body" idx="1"/>
          </p:nvPr>
        </p:nvSpPr>
        <p:spPr/>
        <p:txBody>
          <a:bodyPr/>
          <a:lstStyle/>
          <a:p>
            <a:pPr eaLnBrk="1" hangingPunct="1">
              <a:defRPr/>
            </a:pPr>
            <a:r>
              <a:rPr lang="es-ES"/>
              <a:t>Diferencias prevalencia entre países por diferente metología</a:t>
            </a:r>
          </a:p>
          <a:p>
            <a:pPr eaLnBrk="1" hangingPunct="1">
              <a:defRPr/>
            </a:pPr>
            <a:r>
              <a:rPr lang="es-ES"/>
              <a:t>La variabilidad conlleva que puedan actuar de forma correcta lo que desconcierta a padres/ educadores</a:t>
            </a:r>
          </a:p>
        </p:txBody>
      </p:sp>
    </p:spTree>
    <p:extLst>
      <p:ext uri="{BB962C8B-B14F-4D97-AF65-F5344CB8AC3E}">
        <p14:creationId xmlns:p14="http://schemas.microsoft.com/office/powerpoint/2010/main" val="10521952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dirty="0"/>
              <a:t>El TDAH requiere de un correcto reconocimiento y tratamiento precoz del TDAH. De lo contrario, este trastorno puede ocasionar serios problemas en el desarrollo del niño, entre ellos, una disminución del rendimiento académico, dificultades en la adaptación social y como resultado, serios desajustes emocionales</a:t>
            </a:r>
          </a:p>
        </p:txBody>
      </p:sp>
      <p:sp>
        <p:nvSpPr>
          <p:cNvPr id="4" name="Marcador de número de diapositiva 3"/>
          <p:cNvSpPr>
            <a:spLocks noGrp="1"/>
          </p:cNvSpPr>
          <p:nvPr>
            <p:ph type="sldNum" sz="quarter" idx="10"/>
          </p:nvPr>
        </p:nvSpPr>
        <p:spPr/>
        <p:txBody>
          <a:bodyPr/>
          <a:lstStyle/>
          <a:p>
            <a:fld id="{D9DD7219-A141-45C8-8676-DB0044FE9DBC}" type="slidenum">
              <a:rPr lang="es-ES" smtClean="0"/>
              <a:pPr/>
              <a:t>106</a:t>
            </a:fld>
            <a:endParaRPr lang="es-ES"/>
          </a:p>
        </p:txBody>
      </p:sp>
    </p:spTree>
    <p:extLst>
      <p:ext uri="{BB962C8B-B14F-4D97-AF65-F5344CB8AC3E}">
        <p14:creationId xmlns:p14="http://schemas.microsoft.com/office/powerpoint/2010/main" val="18271932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s-ES" sz="1600" dirty="0">
                <a:solidFill>
                  <a:srgbClr val="FF0000"/>
                </a:solidFill>
              </a:rPr>
              <a:t>entre observadores moderada (NICE)2008)</a:t>
            </a:r>
          </a:p>
          <a:p>
            <a:endParaRPr lang="es-ES" dirty="0"/>
          </a:p>
        </p:txBody>
      </p:sp>
      <p:sp>
        <p:nvSpPr>
          <p:cNvPr id="4" name="Marcador de número de diapositiva 3"/>
          <p:cNvSpPr>
            <a:spLocks noGrp="1"/>
          </p:cNvSpPr>
          <p:nvPr>
            <p:ph type="sldNum" sz="quarter" idx="10"/>
          </p:nvPr>
        </p:nvSpPr>
        <p:spPr/>
        <p:txBody>
          <a:bodyPr/>
          <a:lstStyle/>
          <a:p>
            <a:fld id="{D9DD7219-A141-45C8-8676-DB0044FE9DBC}" type="slidenum">
              <a:rPr lang="es-ES" smtClean="0"/>
              <a:pPr/>
              <a:t>110</a:t>
            </a:fld>
            <a:endParaRPr lang="es-ES"/>
          </a:p>
        </p:txBody>
      </p:sp>
    </p:spTree>
    <p:extLst>
      <p:ext uri="{BB962C8B-B14F-4D97-AF65-F5344CB8AC3E}">
        <p14:creationId xmlns:p14="http://schemas.microsoft.com/office/powerpoint/2010/main" val="12256080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s-ES" sz="1600" dirty="0">
                <a:solidFill>
                  <a:srgbClr val="FF0000"/>
                </a:solidFill>
              </a:rPr>
              <a:t>entre observadores moderada (NICE)2008)</a:t>
            </a:r>
          </a:p>
          <a:p>
            <a:endParaRPr lang="es-ES" dirty="0"/>
          </a:p>
        </p:txBody>
      </p:sp>
      <p:sp>
        <p:nvSpPr>
          <p:cNvPr id="4" name="Marcador de número de diapositiva 3"/>
          <p:cNvSpPr>
            <a:spLocks noGrp="1"/>
          </p:cNvSpPr>
          <p:nvPr>
            <p:ph type="sldNum" sz="quarter" idx="10"/>
          </p:nvPr>
        </p:nvSpPr>
        <p:spPr/>
        <p:txBody>
          <a:bodyPr/>
          <a:lstStyle/>
          <a:p>
            <a:fld id="{D9DD7219-A141-45C8-8676-DB0044FE9DBC}" type="slidenum">
              <a:rPr lang="es-ES" smtClean="0"/>
              <a:pPr/>
              <a:t>111</a:t>
            </a:fld>
            <a:endParaRPr lang="es-ES"/>
          </a:p>
        </p:txBody>
      </p:sp>
    </p:spTree>
    <p:extLst>
      <p:ext uri="{BB962C8B-B14F-4D97-AF65-F5344CB8AC3E}">
        <p14:creationId xmlns:p14="http://schemas.microsoft.com/office/powerpoint/2010/main" val="12256080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9DD7219-A141-45C8-8676-DB0044FE9DBC}" type="slidenum">
              <a:rPr lang="es-ES" smtClean="0"/>
              <a:pPr/>
              <a:t>115</a:t>
            </a:fld>
            <a:endParaRPr lang="es-ES"/>
          </a:p>
        </p:txBody>
      </p:sp>
    </p:spTree>
    <p:extLst>
      <p:ext uri="{BB962C8B-B14F-4D97-AF65-F5344CB8AC3E}">
        <p14:creationId xmlns:p14="http://schemas.microsoft.com/office/powerpoint/2010/main" val="29685054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451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FE4322A-EFF8-4B56-9F78-46A87ACE7706}" type="slidenum">
              <a:rPr lang="es-ES"/>
              <a:pPr fontAlgn="base">
                <a:spcBef>
                  <a:spcPct val="0"/>
                </a:spcBef>
                <a:spcAft>
                  <a:spcPct val="0"/>
                </a:spcAft>
                <a:defRPr/>
              </a:pPr>
              <a:t>119</a:t>
            </a:fld>
            <a:endParaRPr lang="es-ES"/>
          </a:p>
        </p:txBody>
      </p:sp>
      <p:sp>
        <p:nvSpPr>
          <p:cNvPr id="594432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5B576B2C-70F9-4D8C-9545-909877369DBC}" type="slidenum">
              <a:rPr lang="es-ES" sz="1200">
                <a:latin typeface="Calibri" pitchFamily="34" charset="0"/>
              </a:rPr>
              <a:pPr algn="r"/>
              <a:t>119</a:t>
            </a:fld>
            <a:endParaRPr lang="es-ES" sz="1200">
              <a:latin typeface="Calibri" pitchFamily="34" charset="0"/>
            </a:endParaRPr>
          </a:p>
        </p:txBody>
      </p:sp>
      <p:sp>
        <p:nvSpPr>
          <p:cNvPr id="5944323"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p:spPr>
      </p:sp>
      <p:sp>
        <p:nvSpPr>
          <p:cNvPr id="5944324" name="Rectangle 3"/>
          <p:cNvSpPr>
            <a:spLocks noGrp="1" noChangeArrowheads="1"/>
          </p:cNvSpPr>
          <p:nvPr>
            <p:ph type="body" idx="1"/>
          </p:nvPr>
        </p:nvSpPr>
        <p:spPr bwMode="auto">
          <a:xfrm>
            <a:off x="914400" y="4343400"/>
            <a:ext cx="5029200" cy="4114800"/>
          </a:xfrm>
          <a:noFill/>
        </p:spPr>
        <p:txBody>
          <a:bodyPr wrap="square" lIns="92354" tIns="46177" rIns="92354" bIns="46177" numCol="1" anchor="t" anchorCtr="0" compatLnSpc="1">
            <a:prstTxWarp prst="textNoShape">
              <a:avLst/>
            </a:prstTxWarp>
          </a:bodyPr>
          <a:lstStyle/>
          <a:p>
            <a:pPr algn="just"/>
            <a:r>
              <a:rPr lang="es-ES" sz="1200" dirty="0"/>
              <a:t>En los cuatro casos se reducen los síntomas de forma significativa, </a:t>
            </a:r>
            <a:r>
              <a:rPr lang="es-ES" sz="1200" dirty="0">
                <a:solidFill>
                  <a:srgbClr val="3366CC"/>
                </a:solidFill>
              </a:rPr>
              <a:t>el grupo farmacologico y el combinado</a:t>
            </a:r>
            <a:r>
              <a:rPr lang="es-ES" sz="1200" dirty="0"/>
              <a:t> son estadísticamente superiores al conductual y al comunitario en cuanto a los síntomas nucleares del trastorno. </a:t>
            </a:r>
          </a:p>
          <a:p>
            <a:pPr algn="just"/>
            <a:r>
              <a:rPr lang="es-ES" sz="1200" dirty="0">
                <a:solidFill>
                  <a:srgbClr val="3366CC"/>
                </a:solidFill>
              </a:rPr>
              <a:t>El tratamiento combinado</a:t>
            </a:r>
            <a:r>
              <a:rPr lang="es-ES" sz="1200" dirty="0"/>
              <a:t> ofrece modestas pero importantes ventajas, permite por ejemplo reducir la cantidad de fármaco a utilizar, incrementa el grado de satisfacción de padres y maestros, y mejora las habilidades sociales de los niños.</a:t>
            </a:r>
            <a:r>
              <a:rPr lang="es-ES" sz="1200" b="1" dirty="0"/>
              <a:t> </a:t>
            </a:r>
          </a:p>
          <a:p>
            <a:pPr algn="just"/>
            <a:r>
              <a:rPr lang="es-ES" sz="1200" dirty="0"/>
              <a:t>El resultado mas destacado es que el algoritmo farmacológico por si solo era más efectivo que el tratamiento conductual solo o el tratamiento desde la comunidad. </a:t>
            </a:r>
            <a:endParaRPr lang="es-ES_tradnl" sz="2000" dirty="0"/>
          </a:p>
          <a:p>
            <a:pPr algn="just"/>
            <a:r>
              <a:rPr lang="es-ES" sz="1200" dirty="0"/>
              <a:t>Con el </a:t>
            </a:r>
            <a:r>
              <a:rPr lang="es-ES" sz="1200" dirty="0">
                <a:solidFill>
                  <a:srgbClr val="3366CC"/>
                </a:solidFill>
              </a:rPr>
              <a:t>tratamiento combinad</a:t>
            </a:r>
            <a:r>
              <a:rPr lang="es-ES" sz="1200" dirty="0"/>
              <a:t>o se obtenía una mayor mejoría en los síntomas no nucleares del TDAH, como la ansiedad </a:t>
            </a:r>
          </a:p>
          <a:p>
            <a:pPr algn="just"/>
            <a:r>
              <a:rPr lang="es-ES" sz="1200" dirty="0"/>
              <a:t>Concretando según las puntuaciones de los padres los </a:t>
            </a:r>
            <a:r>
              <a:rPr lang="es-ES" sz="1200" dirty="0">
                <a:solidFill>
                  <a:srgbClr val="3366CC"/>
                </a:solidFill>
              </a:rPr>
              <a:t>niños con medicación solamente y los niños en el grupo de tratamiento combinado</a:t>
            </a:r>
            <a:r>
              <a:rPr lang="es-ES" sz="1200" dirty="0"/>
              <a:t> puntuaban mejor en inatención y en conducta impulsiva que los niños con tratamiento conductual. Los maestros también observaban estas diferencias pero solo respecto a las valoraciones sobre la atención. Al establecer un parámetro único que valore el nivel de éxito del tratamiento se obtienen resultados similares: el 62% de los individuos del grupo de tratamiento combinado y del grupo de tratamiento farmacológico obtiene este nivel de éxito preestablecido mientras que solo el 30% de los individuos de los otros dos grupos de tratamiento lo consiguen. </a:t>
            </a:r>
          </a:p>
          <a:p>
            <a:r>
              <a:rPr lang="es-ES" sz="1200" dirty="0"/>
              <a:t>El tratamiento multimodal produce un 12% mas de éxitos que el tratamiento </a:t>
            </a:r>
            <a:r>
              <a:rPr lang="es-ES" sz="1200" dirty="0" err="1"/>
              <a:t>unimodal</a:t>
            </a:r>
            <a:r>
              <a:rPr lang="es-ES" sz="1200" dirty="0"/>
              <a:t> con solo medicación (68% versus 56%). </a:t>
            </a:r>
          </a:p>
          <a:p>
            <a:r>
              <a:rPr lang="es-ES" sz="1200" dirty="0"/>
              <a:t>Los niños con TDAH con trastornos </a:t>
            </a:r>
            <a:r>
              <a:rPr lang="es-ES" sz="1200" dirty="0" err="1"/>
              <a:t>comórbidos</a:t>
            </a:r>
            <a:r>
              <a:rPr lang="es-ES" sz="1200" dirty="0"/>
              <a:t> añadidos o con menos recursos familiares más probablemente se beneficien del tratamiento combinado y del psicosocial. </a:t>
            </a:r>
            <a:r>
              <a:rPr lang="es-ES" sz="1050" i="1" dirty="0" err="1">
                <a:solidFill>
                  <a:srgbClr val="006666"/>
                </a:solidFill>
              </a:rPr>
              <a:t>Swanson</a:t>
            </a:r>
            <a:r>
              <a:rPr lang="es-ES" sz="1050" i="1" dirty="0">
                <a:solidFill>
                  <a:srgbClr val="006666"/>
                </a:solidFill>
              </a:rPr>
              <a:t> et al (2001)</a:t>
            </a:r>
            <a:endParaRPr lang="es-ES_tradnl" sz="1200" dirty="0"/>
          </a:p>
          <a:p>
            <a:r>
              <a:rPr lang="es-ES" sz="1200" dirty="0"/>
              <a:t>Estos dos grupos se diferenciaban significativamente del grupo del tratamiento en la comunidad en las puntuaciones de los padres y maestros de los síntomas nucleares del TDAH. Esto no ocurría entre el grupo de tratamiento conductual único y el grupo de tratamiento en la comunidad. </a:t>
            </a:r>
          </a:p>
          <a:p>
            <a:pPr algn="just"/>
            <a:r>
              <a:rPr lang="es-ES" sz="1200" dirty="0"/>
              <a:t>Al controlar el tamaño de la muestra se observan que las diferencias entre el tratamiento combinado y el farmacológico son más evidentes, considerando que el 58% de la muestra responde mejor al tratamiento combinado que al farmacológico (</a:t>
            </a:r>
            <a:r>
              <a:rPr lang="es-ES" sz="1200" dirty="0" err="1"/>
              <a:t>Conners</a:t>
            </a:r>
            <a:r>
              <a:rPr lang="es-ES" sz="1200" dirty="0"/>
              <a:t> et al. 2001)</a:t>
            </a:r>
            <a:endParaRPr lang="es-ES_tradnl" sz="2000" dirty="0"/>
          </a:p>
          <a:p>
            <a:r>
              <a:rPr lang="es-ES" sz="1200" dirty="0">
                <a:solidFill>
                  <a:srgbClr val="3366CC"/>
                </a:solidFill>
              </a:rPr>
              <a:t>Las puntuaciones en los otros parámetros</a:t>
            </a:r>
            <a:r>
              <a:rPr lang="es-ES" sz="1200" dirty="0"/>
              <a:t> (agresividad, síntomas </a:t>
            </a:r>
            <a:r>
              <a:rPr lang="es-ES" sz="1200" dirty="0" err="1"/>
              <a:t>internalizantes</a:t>
            </a:r>
            <a:r>
              <a:rPr lang="es-ES" sz="1200" dirty="0"/>
              <a:t>, habilidades sociales y relación padres-niños) </a:t>
            </a:r>
            <a:r>
              <a:rPr lang="es-ES" sz="1200" dirty="0">
                <a:solidFill>
                  <a:srgbClr val="3366CC"/>
                </a:solidFill>
              </a:rPr>
              <a:t>no presentaban diferencias significativas entre el grupo de tratamiento únicamente farmacológico y el grupo con solo tratamiento conductual. </a:t>
            </a:r>
            <a:endParaRPr lang="es-ES" sz="1200" dirty="0"/>
          </a:p>
          <a:p>
            <a:r>
              <a:rPr lang="es-ES" sz="1200" dirty="0">
                <a:solidFill>
                  <a:srgbClr val="3366CC"/>
                </a:solidFill>
              </a:rPr>
              <a:t>El grupo combinado </a:t>
            </a:r>
            <a:r>
              <a:rPr lang="es-ES" sz="1200" dirty="0"/>
              <a:t>se diferenciaba del</a:t>
            </a:r>
            <a:r>
              <a:rPr lang="es-ES" sz="1200" dirty="0">
                <a:solidFill>
                  <a:srgbClr val="3366CC"/>
                </a:solidFill>
              </a:rPr>
              <a:t> grupo con solo tratamiento conductual</a:t>
            </a:r>
            <a:r>
              <a:rPr lang="es-ES" sz="1200" dirty="0"/>
              <a:t> en la </a:t>
            </a:r>
            <a:r>
              <a:rPr lang="es-ES" sz="1200" dirty="0">
                <a:solidFill>
                  <a:srgbClr val="3366CC"/>
                </a:solidFill>
              </a:rPr>
              <a:t>agresividad puntuada por los padres y en los síntomas </a:t>
            </a:r>
            <a:r>
              <a:rPr lang="es-ES" sz="1200" dirty="0" err="1">
                <a:solidFill>
                  <a:srgbClr val="3366CC"/>
                </a:solidFill>
              </a:rPr>
              <a:t>internalizantes</a:t>
            </a:r>
            <a:r>
              <a:rPr lang="es-ES" sz="1200" dirty="0">
                <a:solidFill>
                  <a:srgbClr val="3366CC"/>
                </a:solidFill>
              </a:rPr>
              <a:t> valorados por los padres, también en las puntuaciones de rendimiento académico en lectura</a:t>
            </a:r>
            <a:r>
              <a:rPr lang="es-ES" sz="1200" dirty="0"/>
              <a:t>. No se observaron diferencias significativas en ningún parámetro entre el grupo combinado y el grupo con solo tratamiento farmacológico. </a:t>
            </a:r>
          </a:p>
          <a:p>
            <a:r>
              <a:rPr lang="es-ES" sz="1200" dirty="0"/>
              <a:t>Estos dos grupos se diferenciaban significativamente del grupo del tratamiento en la comunidad en las puntuaciones de los padres y maestros de los síntomas nucleares del TDAH. Esto no ocurría entre el grupo de tratamiento conductual único y el grupo de tratamiento en la comunidad. </a:t>
            </a:r>
          </a:p>
          <a:p>
            <a:endParaRPr lang="es-ES" sz="1200" dirty="0"/>
          </a:p>
          <a:p>
            <a:endParaRPr lang="es-ES_tradnl" sz="2000" dirty="0"/>
          </a:p>
          <a:p>
            <a:endParaRPr lang="ca-ES" sz="1200" dirty="0"/>
          </a:p>
          <a:p>
            <a:endParaRPr lang="ca-ES" sz="1200" dirty="0"/>
          </a:p>
          <a:p>
            <a:pPr algn="just"/>
            <a:r>
              <a:rPr lang="es-ES" sz="1200" dirty="0"/>
              <a:t>En los cuatro casos se reducen los síntomas de forma significativa, </a:t>
            </a:r>
            <a:r>
              <a:rPr lang="es-ES" sz="1200" dirty="0">
                <a:solidFill>
                  <a:srgbClr val="3366CC"/>
                </a:solidFill>
              </a:rPr>
              <a:t>el grupo farmacologico y el combinado</a:t>
            </a:r>
            <a:r>
              <a:rPr lang="es-ES" sz="1200" dirty="0"/>
              <a:t> son estadísticamente superiores al conductual y al comunitario en cuanto a los síntomas nucleares del trastorno. </a:t>
            </a:r>
          </a:p>
          <a:p>
            <a:pPr algn="just"/>
            <a:r>
              <a:rPr lang="es-ES" sz="1200" dirty="0">
                <a:solidFill>
                  <a:srgbClr val="3366CC"/>
                </a:solidFill>
              </a:rPr>
              <a:t>El tratamiento combinado</a:t>
            </a:r>
            <a:r>
              <a:rPr lang="es-ES" sz="1200" dirty="0"/>
              <a:t> ofrece modestas pero importantes ventajas, permite por ejemplo reducir la cantidad de fármaco a utilizar, incrementa el grado de satisfacción de padres y maestros, y mejora las habilidades sociales de los niños.</a:t>
            </a:r>
            <a:r>
              <a:rPr lang="es-ES" sz="1200" b="1" dirty="0"/>
              <a:t> </a:t>
            </a:r>
          </a:p>
          <a:p>
            <a:pPr algn="just"/>
            <a:r>
              <a:rPr lang="es-ES" sz="1200" dirty="0"/>
              <a:t>El resultado mas destacado es que el algoritmo farmacológico por si solo era más efectivo que el tratamiento conductual solo o el tratamiento desde la comunidad. </a:t>
            </a:r>
            <a:endParaRPr lang="es-ES_tradnl" sz="2000" dirty="0"/>
          </a:p>
          <a:p>
            <a:pPr algn="just"/>
            <a:r>
              <a:rPr lang="es-ES" sz="1200" dirty="0"/>
              <a:t>Con el </a:t>
            </a:r>
            <a:r>
              <a:rPr lang="es-ES" sz="1200" dirty="0">
                <a:solidFill>
                  <a:srgbClr val="3366CC"/>
                </a:solidFill>
              </a:rPr>
              <a:t>tratamiento combinad</a:t>
            </a:r>
            <a:r>
              <a:rPr lang="es-ES" sz="1200" dirty="0"/>
              <a:t>o se obtenía una mayor mejoría en los síntomas no nucleares del TDAH, como la ansiedad </a:t>
            </a:r>
          </a:p>
          <a:p>
            <a:pPr algn="just"/>
            <a:r>
              <a:rPr lang="es-ES" sz="1200" dirty="0"/>
              <a:t>Concretando según las puntuaciones de los padres los </a:t>
            </a:r>
            <a:r>
              <a:rPr lang="es-ES" sz="1200" dirty="0">
                <a:solidFill>
                  <a:srgbClr val="3366CC"/>
                </a:solidFill>
              </a:rPr>
              <a:t>niños con medicación solamente y los niños en el grupo de tratamiento combinado</a:t>
            </a:r>
            <a:r>
              <a:rPr lang="es-ES" sz="1200" dirty="0"/>
              <a:t> puntuaban mejor en inatención y en conducta impulsiva que los niños con tratamiento conductual. Los maestros también observaban estas diferencias pero solo respecto a las valoraciones sobre la atención. Al establecer un parámetro único que valore el nivel de éxito del tratamiento se obtienen resultados similares: el 62% de los individuos del grupo de tratamiento combinado y del grupo de tratamiento farmacológico obtiene este nivel de éxito preestablecido mientras que solo el 30% de los individuos de los otros dos grupos de tratamiento lo consiguen. </a:t>
            </a:r>
          </a:p>
          <a:p>
            <a:r>
              <a:rPr lang="es-ES" sz="1200" dirty="0"/>
              <a:t>El tratamiento multimodal produce un 12% mas de éxitos que el tratamiento </a:t>
            </a:r>
            <a:r>
              <a:rPr lang="es-ES" sz="1200" dirty="0" err="1"/>
              <a:t>unimodal</a:t>
            </a:r>
            <a:r>
              <a:rPr lang="es-ES" sz="1200" dirty="0"/>
              <a:t> con solo medicación (68% versus 56%). </a:t>
            </a:r>
          </a:p>
          <a:p>
            <a:r>
              <a:rPr lang="es-ES" sz="1200" dirty="0"/>
              <a:t>Los niños con TDAH con trastornos </a:t>
            </a:r>
            <a:r>
              <a:rPr lang="es-ES" sz="1200" dirty="0" err="1"/>
              <a:t>comórbidos</a:t>
            </a:r>
            <a:r>
              <a:rPr lang="es-ES" sz="1200" dirty="0"/>
              <a:t> añadidos o con menos recursos familiares más probablemente se beneficien del tratamiento combinado y del psicosocial. </a:t>
            </a:r>
            <a:r>
              <a:rPr lang="es-ES" sz="1050" i="1" dirty="0" err="1">
                <a:solidFill>
                  <a:srgbClr val="006666"/>
                </a:solidFill>
              </a:rPr>
              <a:t>Swanson</a:t>
            </a:r>
            <a:r>
              <a:rPr lang="es-ES" sz="1050" i="1" dirty="0">
                <a:solidFill>
                  <a:srgbClr val="006666"/>
                </a:solidFill>
              </a:rPr>
              <a:t> et al (2001)</a:t>
            </a:r>
            <a:endParaRPr lang="es-ES_tradnl" sz="1200" dirty="0"/>
          </a:p>
          <a:p>
            <a:r>
              <a:rPr lang="es-ES" sz="1200" dirty="0"/>
              <a:t>Estos dos grupos se diferenciaban significativamente del grupo del tratamiento en la comunidad en las puntuaciones de los padres y maestros de los síntomas nucleares del TDAH. Esto no ocurría entre el grupo de tratamiento conductual único y el grupo de tratamiento en la comunidad. </a:t>
            </a:r>
          </a:p>
          <a:p>
            <a:pPr algn="just"/>
            <a:r>
              <a:rPr lang="es-ES" sz="1200" dirty="0"/>
              <a:t>Al controlar el tamaño de la muestra se observan que las diferencias entre el tratamiento combinado y el farmacológico son más evidentes, considerando que el 58% de la muestra responde mejor al tratamiento combinado que al farmacológico (</a:t>
            </a:r>
            <a:r>
              <a:rPr lang="es-ES" sz="1200" dirty="0" err="1"/>
              <a:t>Conners</a:t>
            </a:r>
            <a:r>
              <a:rPr lang="es-ES" sz="1200" dirty="0"/>
              <a:t> et al. 2001)</a:t>
            </a:r>
            <a:endParaRPr lang="es-ES_tradnl" sz="2000" dirty="0"/>
          </a:p>
          <a:p>
            <a:r>
              <a:rPr lang="es-ES" sz="1200" dirty="0">
                <a:solidFill>
                  <a:srgbClr val="3366CC"/>
                </a:solidFill>
              </a:rPr>
              <a:t>Las puntuaciones en los otros parámetros</a:t>
            </a:r>
            <a:r>
              <a:rPr lang="es-ES" sz="1200" dirty="0"/>
              <a:t> (agresividad, síntomas </a:t>
            </a:r>
            <a:r>
              <a:rPr lang="es-ES" sz="1200" dirty="0" err="1"/>
              <a:t>internalizantes</a:t>
            </a:r>
            <a:r>
              <a:rPr lang="es-ES" sz="1200" dirty="0"/>
              <a:t>, habilidades sociales y relación padres-niños) </a:t>
            </a:r>
            <a:r>
              <a:rPr lang="es-ES" sz="1200" dirty="0">
                <a:solidFill>
                  <a:srgbClr val="3366CC"/>
                </a:solidFill>
              </a:rPr>
              <a:t>no presentaban diferencias significativas entre el grupo de tratamiento únicamente farmacológico y el grupo con solo tratamiento conductual. </a:t>
            </a:r>
            <a:endParaRPr lang="es-ES" sz="1200" dirty="0"/>
          </a:p>
          <a:p>
            <a:r>
              <a:rPr lang="es-ES" sz="1200" dirty="0">
                <a:solidFill>
                  <a:srgbClr val="3366CC"/>
                </a:solidFill>
              </a:rPr>
              <a:t>El grupo combinado </a:t>
            </a:r>
            <a:r>
              <a:rPr lang="es-ES" sz="1200" dirty="0"/>
              <a:t>se diferenciaba del</a:t>
            </a:r>
            <a:r>
              <a:rPr lang="es-ES" sz="1200" dirty="0">
                <a:solidFill>
                  <a:srgbClr val="3366CC"/>
                </a:solidFill>
              </a:rPr>
              <a:t> grupo con solo tratamiento conductual</a:t>
            </a:r>
            <a:r>
              <a:rPr lang="es-ES" sz="1200" dirty="0"/>
              <a:t> en la </a:t>
            </a:r>
            <a:r>
              <a:rPr lang="es-ES" sz="1200" dirty="0">
                <a:solidFill>
                  <a:srgbClr val="3366CC"/>
                </a:solidFill>
              </a:rPr>
              <a:t>agresividad puntuada por los padres y en los síntomas </a:t>
            </a:r>
            <a:r>
              <a:rPr lang="es-ES" sz="1200" dirty="0" err="1">
                <a:solidFill>
                  <a:srgbClr val="3366CC"/>
                </a:solidFill>
              </a:rPr>
              <a:t>internalizantes</a:t>
            </a:r>
            <a:r>
              <a:rPr lang="es-ES" sz="1200" dirty="0">
                <a:solidFill>
                  <a:srgbClr val="3366CC"/>
                </a:solidFill>
              </a:rPr>
              <a:t> valorados por los padres, también en las puntuaciones de rendimiento académico en lectura</a:t>
            </a:r>
            <a:r>
              <a:rPr lang="es-ES" sz="1200" dirty="0"/>
              <a:t>. No se observaron diferencias significativas en ningún parámetro entre el grupo combinado y el grupo con solo tratamiento farmacológico. </a:t>
            </a:r>
          </a:p>
          <a:p>
            <a:r>
              <a:rPr lang="es-ES" sz="1200" dirty="0"/>
              <a:t>Estos dos grupos se diferenciaban significativamente del grupo del tratamiento en la comunidad en las puntuaciones de los padres y maestros de los síntomas nucleares del TDAH. Esto no ocurría entre el grupo de tratamiento conductual único y el grupo de tratamiento en la comunidad. </a:t>
            </a:r>
          </a:p>
          <a:p>
            <a:endParaRPr lang="es-ES" sz="1200" dirty="0"/>
          </a:p>
          <a:p>
            <a:endParaRPr lang="es-ES_tradnl" sz="2000" dirty="0"/>
          </a:p>
          <a:p>
            <a:endParaRPr lang="ca-ES" sz="1200" dirty="0"/>
          </a:p>
          <a:p>
            <a:endParaRPr lang="ca-ES" sz="1200" dirty="0"/>
          </a:p>
          <a:p>
            <a:pPr algn="just"/>
            <a:r>
              <a:rPr lang="es-ES" sz="1200" dirty="0"/>
              <a:t>En los cuatro casos se reducen los síntomas de forma significativa, </a:t>
            </a:r>
            <a:r>
              <a:rPr lang="es-ES" sz="1200" dirty="0">
                <a:solidFill>
                  <a:srgbClr val="3366CC"/>
                </a:solidFill>
              </a:rPr>
              <a:t>el grupo farmacologico y el combinado</a:t>
            </a:r>
            <a:r>
              <a:rPr lang="es-ES" sz="1200" dirty="0"/>
              <a:t> son estadísticamente superiores al conductual y al comunitario en cuanto a los síntomas nucleares del trastorno. </a:t>
            </a:r>
          </a:p>
          <a:p>
            <a:pPr algn="just"/>
            <a:r>
              <a:rPr lang="es-ES" sz="1200" dirty="0">
                <a:solidFill>
                  <a:srgbClr val="3366CC"/>
                </a:solidFill>
              </a:rPr>
              <a:t>El tratamiento combinado</a:t>
            </a:r>
            <a:r>
              <a:rPr lang="es-ES" sz="1200" dirty="0"/>
              <a:t> ofrece modestas pero importantes ventajas, permite por ejemplo reducir la cantidad de fármaco a utilizar, incrementa el grado de satisfacción de padres y maestros, y mejora las habilidades sociales de los niños.</a:t>
            </a:r>
            <a:r>
              <a:rPr lang="es-ES" sz="1200" b="1" dirty="0"/>
              <a:t> </a:t>
            </a:r>
          </a:p>
          <a:p>
            <a:pPr algn="just"/>
            <a:r>
              <a:rPr lang="es-ES" sz="1200" dirty="0"/>
              <a:t>El resultado mas destacado es que el algoritmo farmacológico por si solo era más efectivo que el tratamiento conductual solo o el tratamiento desde la comunidad. </a:t>
            </a:r>
            <a:endParaRPr lang="es-ES_tradnl" sz="2000" dirty="0"/>
          </a:p>
          <a:p>
            <a:pPr algn="just"/>
            <a:r>
              <a:rPr lang="es-ES" sz="1200" dirty="0"/>
              <a:t>Con el </a:t>
            </a:r>
            <a:r>
              <a:rPr lang="es-ES" sz="1200" dirty="0">
                <a:solidFill>
                  <a:srgbClr val="3366CC"/>
                </a:solidFill>
              </a:rPr>
              <a:t>tratamiento combinad</a:t>
            </a:r>
            <a:r>
              <a:rPr lang="es-ES" sz="1200" dirty="0"/>
              <a:t>o se obtenía una mayor mejoría en los síntomas no nucleares del TDAH, como la ansiedad </a:t>
            </a:r>
          </a:p>
          <a:p>
            <a:pPr algn="just"/>
            <a:r>
              <a:rPr lang="es-ES" sz="1200" dirty="0"/>
              <a:t>Concretando según las puntuaciones de los padres los </a:t>
            </a:r>
            <a:r>
              <a:rPr lang="es-ES" sz="1200" dirty="0">
                <a:solidFill>
                  <a:srgbClr val="3366CC"/>
                </a:solidFill>
              </a:rPr>
              <a:t>niños con medicación solamente y los niños en el grupo de tratamiento combinado</a:t>
            </a:r>
            <a:r>
              <a:rPr lang="es-ES" sz="1200" dirty="0"/>
              <a:t> puntuaban mejor en inatención y en conducta impulsiva que los niños con tratamiento conductual. Los maestros también observaban estas diferencias pero solo respecto a las valoraciones sobre la atención. Al establecer un parámetro único que valore el nivel de éxito del tratamiento se obtienen resultados similares: el 62% de los individuos del grupo de tratamiento combinado y del grupo de tratamiento farmacológico obtiene este nivel de éxito preestablecido mientras que solo el 30% de los individuos de los otros dos grupos de tratamiento lo consiguen. </a:t>
            </a:r>
          </a:p>
          <a:p>
            <a:r>
              <a:rPr lang="es-ES" sz="1200" dirty="0"/>
              <a:t>El tratamiento multimodal produce un 12% mas de éxitos que el tratamiento </a:t>
            </a:r>
            <a:r>
              <a:rPr lang="es-ES" sz="1200" dirty="0" err="1"/>
              <a:t>unimodal</a:t>
            </a:r>
            <a:r>
              <a:rPr lang="es-ES" sz="1200" dirty="0"/>
              <a:t> con solo medicación (68% versus 56%). </a:t>
            </a:r>
          </a:p>
          <a:p>
            <a:r>
              <a:rPr lang="es-ES" sz="1200" dirty="0"/>
              <a:t>Los niños con TDAH con trastornos </a:t>
            </a:r>
            <a:r>
              <a:rPr lang="es-ES" sz="1200" dirty="0" err="1"/>
              <a:t>comórbidos</a:t>
            </a:r>
            <a:r>
              <a:rPr lang="es-ES" sz="1200" dirty="0"/>
              <a:t> añadidos o con menos recursos familiares más probablemente se beneficien del tratamiento combinado y del psicosocial. </a:t>
            </a:r>
            <a:r>
              <a:rPr lang="es-ES" sz="1050" i="1" dirty="0" err="1">
                <a:solidFill>
                  <a:srgbClr val="006666"/>
                </a:solidFill>
              </a:rPr>
              <a:t>Swanson</a:t>
            </a:r>
            <a:r>
              <a:rPr lang="es-ES" sz="1050" i="1" dirty="0">
                <a:solidFill>
                  <a:srgbClr val="006666"/>
                </a:solidFill>
              </a:rPr>
              <a:t> et al (2001)</a:t>
            </a:r>
            <a:endParaRPr lang="es-ES_tradnl" sz="1200" dirty="0"/>
          </a:p>
          <a:p>
            <a:r>
              <a:rPr lang="es-ES" sz="1200" dirty="0"/>
              <a:t>Estos dos grupos se diferenciaban significativamente del grupo del tratamiento en la comunidad en las puntuaciones de los padres y maestros de los síntomas nucleares del TDAH. Esto no ocurría entre el grupo de tratamiento conductual único y el grupo de tratamiento en la comunidad. </a:t>
            </a:r>
          </a:p>
          <a:p>
            <a:pPr algn="just"/>
            <a:r>
              <a:rPr lang="es-ES" sz="1200" dirty="0"/>
              <a:t>Al controlar el tamaño de la muestra se observan que las diferencias entre el tratamiento combinado y el farmacológico son más evidentes, considerando que el 58% de la muestra responde mejor al tratamiento combinado que al farmacológico (</a:t>
            </a:r>
            <a:r>
              <a:rPr lang="es-ES" sz="1200" dirty="0" err="1"/>
              <a:t>Conners</a:t>
            </a:r>
            <a:r>
              <a:rPr lang="es-ES" sz="1200" dirty="0"/>
              <a:t> et al. 2001)</a:t>
            </a:r>
            <a:endParaRPr lang="es-ES_tradnl" sz="2000" dirty="0"/>
          </a:p>
          <a:p>
            <a:r>
              <a:rPr lang="es-ES" sz="1200" dirty="0">
                <a:solidFill>
                  <a:srgbClr val="3366CC"/>
                </a:solidFill>
              </a:rPr>
              <a:t>Las puntuaciones en los otros parámetros</a:t>
            </a:r>
            <a:r>
              <a:rPr lang="es-ES" sz="1200" dirty="0"/>
              <a:t> (agresividad, síntomas </a:t>
            </a:r>
            <a:r>
              <a:rPr lang="es-ES" sz="1200" dirty="0" err="1"/>
              <a:t>internalizantes</a:t>
            </a:r>
            <a:r>
              <a:rPr lang="es-ES" sz="1200" dirty="0"/>
              <a:t>, habilidades sociales y relación padres-niños) </a:t>
            </a:r>
            <a:r>
              <a:rPr lang="es-ES" sz="1200" dirty="0">
                <a:solidFill>
                  <a:srgbClr val="3366CC"/>
                </a:solidFill>
              </a:rPr>
              <a:t>no presentaban diferencias significativas entre el grupo de tratamiento únicamente farmacológico y el grupo con solo tratamiento conductual. </a:t>
            </a:r>
            <a:endParaRPr lang="es-ES" sz="1200" dirty="0"/>
          </a:p>
          <a:p>
            <a:r>
              <a:rPr lang="es-ES" sz="1200" dirty="0">
                <a:solidFill>
                  <a:srgbClr val="3366CC"/>
                </a:solidFill>
              </a:rPr>
              <a:t>El grupo combinado </a:t>
            </a:r>
            <a:r>
              <a:rPr lang="es-ES" sz="1200" dirty="0"/>
              <a:t>se diferenciaba del</a:t>
            </a:r>
            <a:r>
              <a:rPr lang="es-ES" sz="1200" dirty="0">
                <a:solidFill>
                  <a:srgbClr val="3366CC"/>
                </a:solidFill>
              </a:rPr>
              <a:t> grupo con solo tratamiento conductual</a:t>
            </a:r>
            <a:r>
              <a:rPr lang="es-ES" sz="1200" dirty="0"/>
              <a:t> en la </a:t>
            </a:r>
            <a:r>
              <a:rPr lang="es-ES" sz="1200" dirty="0">
                <a:solidFill>
                  <a:srgbClr val="3366CC"/>
                </a:solidFill>
              </a:rPr>
              <a:t>agresividad puntuada por los padres y en los síntomas </a:t>
            </a:r>
            <a:r>
              <a:rPr lang="es-ES" sz="1200" dirty="0" err="1">
                <a:solidFill>
                  <a:srgbClr val="3366CC"/>
                </a:solidFill>
              </a:rPr>
              <a:t>internalizantes</a:t>
            </a:r>
            <a:r>
              <a:rPr lang="es-ES" sz="1200" dirty="0">
                <a:solidFill>
                  <a:srgbClr val="3366CC"/>
                </a:solidFill>
              </a:rPr>
              <a:t> valorados por los padres, también en las puntuaciones de rendimiento académico en lectura</a:t>
            </a:r>
            <a:r>
              <a:rPr lang="es-ES" sz="1200" dirty="0"/>
              <a:t>. No se observaron diferencias significativas en ningún parámetro entre el grupo combinado y el grupo con solo tratamiento farmacológico. </a:t>
            </a:r>
          </a:p>
          <a:p>
            <a:r>
              <a:rPr lang="es-ES" sz="1200" dirty="0"/>
              <a:t>Estos dos grupos se diferenciaban significativamente del grupo del tratamiento en la comunidad en las puntuaciones de los padres y maestros de los síntomas nucleares del TDAH. Esto no ocurría entre el grupo de tratamiento conductual único y el grupo de tratamiento en la comunidad. </a:t>
            </a:r>
          </a:p>
          <a:p>
            <a:endParaRPr lang="es-ES" sz="1200" dirty="0"/>
          </a:p>
          <a:p>
            <a:endParaRPr lang="es-ES_tradnl" sz="2000" dirty="0"/>
          </a:p>
          <a:p>
            <a:endParaRPr lang="ca-ES" sz="1200" dirty="0"/>
          </a:p>
          <a:p>
            <a:endParaRPr lang="ca-ES" sz="1200" dirty="0"/>
          </a:p>
        </p:txBody>
      </p:sp>
    </p:spTree>
    <p:extLst>
      <p:ext uri="{BB962C8B-B14F-4D97-AF65-F5344CB8AC3E}">
        <p14:creationId xmlns:p14="http://schemas.microsoft.com/office/powerpoint/2010/main" val="36971089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4CCCE9-F004-E34D-8344-C90D3BD2701B}" type="slidenum">
              <a:rPr lang="es-ES"/>
              <a:pPr/>
              <a:t>121</a:t>
            </a:fld>
            <a:endParaRPr lang="es-ES"/>
          </a:p>
        </p:txBody>
      </p:sp>
      <p:sp>
        <p:nvSpPr>
          <p:cNvPr id="706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70659" name="Rectangle 3"/>
          <p:cNvSpPr>
            <a:spLocks noGrp="1" noChangeArrowheads="1"/>
          </p:cNvSpPr>
          <p:nvPr>
            <p:ph type="body" idx="1"/>
          </p:nvPr>
        </p:nvSpPr>
        <p:spPr/>
        <p:txBody>
          <a:bodyPr/>
          <a:lstStyle/>
          <a:p>
            <a:r>
              <a:rPr lang="es-ES" dirty="0"/>
              <a:t>Menor uso ilegal  en acción prolongada.</a:t>
            </a:r>
          </a:p>
        </p:txBody>
      </p:sp>
    </p:spTree>
    <p:extLst>
      <p:ext uri="{BB962C8B-B14F-4D97-AF65-F5344CB8AC3E}">
        <p14:creationId xmlns:p14="http://schemas.microsoft.com/office/powerpoint/2010/main" val="33122065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dirty="0"/>
              <a:t>La dosis se suele aumentar 5-10mg al día- Dosis </a:t>
            </a:r>
            <a:r>
              <a:rPr lang="es-ES" dirty="0" err="1"/>
              <a:t>maxima</a:t>
            </a:r>
            <a:r>
              <a:rPr lang="es-ES" dirty="0"/>
              <a:t> 90 mg/día</a:t>
            </a:r>
          </a:p>
        </p:txBody>
      </p:sp>
      <p:sp>
        <p:nvSpPr>
          <p:cNvPr id="4" name="Marcador de número de diapositiva 3"/>
          <p:cNvSpPr>
            <a:spLocks noGrp="1"/>
          </p:cNvSpPr>
          <p:nvPr>
            <p:ph type="sldNum" sz="quarter" idx="10"/>
          </p:nvPr>
        </p:nvSpPr>
        <p:spPr/>
        <p:txBody>
          <a:bodyPr/>
          <a:lstStyle/>
          <a:p>
            <a:fld id="{8A0B6CB1-8C41-49B7-9BAA-0E2027E1E73F}" type="slidenum">
              <a:rPr lang="es-ES" smtClean="0"/>
              <a:pPr/>
              <a:t>123</a:t>
            </a:fld>
            <a:endParaRPr lang="es-ES"/>
          </a:p>
        </p:txBody>
      </p:sp>
    </p:spTree>
    <p:extLst>
      <p:ext uri="{BB962C8B-B14F-4D97-AF65-F5344CB8AC3E}">
        <p14:creationId xmlns:p14="http://schemas.microsoft.com/office/powerpoint/2010/main" val="31664642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961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C9A4E0-6FF3-4E56-8757-BD6A9F504693}" type="slidenum">
              <a:rPr lang="es-ES" smtClean="0">
                <a:latin typeface="Arial" charset="0"/>
              </a:rPr>
              <a:pPr fontAlgn="base">
                <a:spcBef>
                  <a:spcPct val="0"/>
                </a:spcBef>
                <a:spcAft>
                  <a:spcPct val="0"/>
                </a:spcAft>
              </a:pPr>
              <a:t>124</a:t>
            </a:fld>
            <a:endParaRPr lang="es-ES">
              <a:latin typeface="Arial" charset="0"/>
            </a:endParaRPr>
          </a:p>
        </p:txBody>
      </p:sp>
      <p:sp>
        <p:nvSpPr>
          <p:cNvPr id="5999618"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9996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extLst>
      <p:ext uri="{BB962C8B-B14F-4D97-AF65-F5344CB8AC3E}">
        <p14:creationId xmlns:p14="http://schemas.microsoft.com/office/powerpoint/2010/main" val="5724965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9DD7219-A141-45C8-8676-DB0044FE9DBC}" type="slidenum">
              <a:rPr lang="es-ES" smtClean="0"/>
              <a:pPr/>
              <a:t>125</a:t>
            </a:fld>
            <a:endParaRPr lang="es-ES"/>
          </a:p>
        </p:txBody>
      </p:sp>
    </p:spTree>
    <p:extLst>
      <p:ext uri="{BB962C8B-B14F-4D97-AF65-F5344CB8AC3E}">
        <p14:creationId xmlns:p14="http://schemas.microsoft.com/office/powerpoint/2010/main" val="35570561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dirty="0"/>
              <a:t>Subir dosis cada 6-8 días según respuesta </a:t>
            </a:r>
            <a:r>
              <a:rPr lang="es-ES" dirty="0" err="1"/>
              <a:t>clinica</a:t>
            </a:r>
            <a:r>
              <a:rPr lang="es-ES" dirty="0"/>
              <a:t> y tolerancia . Dosis </a:t>
            </a:r>
            <a:r>
              <a:rPr lang="es-ES" dirty="0" err="1"/>
              <a:t>maxima</a:t>
            </a:r>
            <a:r>
              <a:rPr lang="es-ES" dirty="0"/>
              <a:t> 100mg/día. LI se </a:t>
            </a:r>
            <a:r>
              <a:rPr lang="es-ES" dirty="0" err="1"/>
              <a:t>absoreve</a:t>
            </a:r>
            <a:r>
              <a:rPr lang="es-ES" dirty="0"/>
              <a:t> en PH acido del </a:t>
            </a:r>
            <a:r>
              <a:rPr lang="es-ES" dirty="0" err="1"/>
              <a:t>estomagoy</a:t>
            </a:r>
            <a:r>
              <a:rPr lang="es-ES" dirty="0"/>
              <a:t> los de LR en el más </a:t>
            </a:r>
            <a:r>
              <a:rPr lang="es-ES" dirty="0" err="1"/>
              <a:t>basico</a:t>
            </a:r>
            <a:r>
              <a:rPr lang="es-ES" dirty="0"/>
              <a:t> del intestino por ello la toma simultanea</a:t>
            </a:r>
            <a:r>
              <a:rPr lang="es-ES" baseline="0" dirty="0"/>
              <a:t> de </a:t>
            </a:r>
            <a:r>
              <a:rPr lang="es-ES" baseline="0" dirty="0" err="1"/>
              <a:t>antiacidos</a:t>
            </a:r>
            <a:r>
              <a:rPr lang="es-ES" baseline="0" dirty="0"/>
              <a:t> y bicarbonato puede retrasar </a:t>
            </a:r>
            <a:r>
              <a:rPr lang="es-ES" baseline="0" dirty="0" err="1"/>
              <a:t>absorcion</a:t>
            </a:r>
            <a:r>
              <a:rPr lang="es-ES" baseline="0" dirty="0"/>
              <a:t> de LI y un movimiento intestinal lento dificultar absorción de LP.</a:t>
            </a:r>
          </a:p>
          <a:p>
            <a:endParaRPr lang="es-ES" dirty="0"/>
          </a:p>
        </p:txBody>
      </p:sp>
      <p:sp>
        <p:nvSpPr>
          <p:cNvPr id="4" name="Marcador de número de diapositiva 3"/>
          <p:cNvSpPr>
            <a:spLocks noGrp="1"/>
          </p:cNvSpPr>
          <p:nvPr>
            <p:ph type="sldNum" sz="quarter" idx="10"/>
          </p:nvPr>
        </p:nvSpPr>
        <p:spPr/>
        <p:txBody>
          <a:bodyPr/>
          <a:lstStyle/>
          <a:p>
            <a:fld id="{8A0B6CB1-8C41-49B7-9BAA-0E2027E1E73F}" type="slidenum">
              <a:rPr lang="es-ES" smtClean="0"/>
              <a:pPr/>
              <a:t>126</a:t>
            </a:fld>
            <a:endParaRPr lang="es-ES"/>
          </a:p>
        </p:txBody>
      </p:sp>
    </p:spTree>
    <p:extLst>
      <p:ext uri="{BB962C8B-B14F-4D97-AF65-F5344CB8AC3E}">
        <p14:creationId xmlns:p14="http://schemas.microsoft.com/office/powerpoint/2010/main" val="2721793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665527-587A-AC4E-A920-E1336F4562D7}" type="slidenum">
              <a:rPr lang="es-ES"/>
              <a:pPr>
                <a:defRPr/>
              </a:pPr>
              <a:t>8</a:t>
            </a:fld>
            <a:endParaRPr lang="es-ES"/>
          </a:p>
        </p:txBody>
      </p:sp>
      <p:sp>
        <p:nvSpPr>
          <p:cNvPr id="450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45059" name="Rectangle 3"/>
          <p:cNvSpPr>
            <a:spLocks noGrp="1" noChangeArrowheads="1"/>
          </p:cNvSpPr>
          <p:nvPr>
            <p:ph type="body" idx="1"/>
          </p:nvPr>
        </p:nvSpPr>
        <p:spPr/>
        <p:txBody>
          <a:bodyPr/>
          <a:lstStyle/>
          <a:p>
            <a:pPr eaLnBrk="1" hangingPunct="1">
              <a:defRPr/>
            </a:pPr>
            <a:r>
              <a:rPr lang="es-ES" dirty="0"/>
              <a:t>Peores consecuencias si no se tratan</a:t>
            </a:r>
          </a:p>
          <a:p>
            <a:pPr eaLnBrk="1" hangingPunct="1">
              <a:defRPr/>
            </a:pPr>
            <a:r>
              <a:rPr lang="es-ES" dirty="0"/>
              <a:t>En muchas ocasiones pueden generar sintomatología depresiva y baja autoestima</a:t>
            </a:r>
          </a:p>
          <a:p>
            <a:pPr>
              <a:defRPr/>
            </a:pPr>
            <a:r>
              <a:rPr lang="es-ES" b="1" dirty="0"/>
              <a:t>Escolares: Alteración de conducta. Problemas escolares. Dificultad en las relaciones. Caída de la autoestima.</a:t>
            </a:r>
          </a:p>
          <a:p>
            <a:pPr eaLnBrk="1" hangingPunct="1">
              <a:defRPr/>
            </a:pPr>
            <a:endParaRPr lang="es-ES" dirty="0"/>
          </a:p>
        </p:txBody>
      </p:sp>
    </p:spTree>
    <p:extLst>
      <p:ext uri="{BB962C8B-B14F-4D97-AF65-F5344CB8AC3E}">
        <p14:creationId xmlns:p14="http://schemas.microsoft.com/office/powerpoint/2010/main" val="29929115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171450" indent="-171450">
              <a:buFontTx/>
              <a:buChar char="•"/>
            </a:pPr>
            <a:r>
              <a:rPr lang="es-ES" dirty="0" err="1"/>
              <a:t>Liberacion</a:t>
            </a:r>
            <a:r>
              <a:rPr lang="es-ES" dirty="0"/>
              <a:t> prolongada </a:t>
            </a:r>
            <a:r>
              <a:rPr lang="es-ES" dirty="0" err="1"/>
              <a:t>accion</a:t>
            </a:r>
            <a:r>
              <a:rPr lang="es-ES" dirty="0"/>
              <a:t> intermedia.</a:t>
            </a:r>
          </a:p>
          <a:p>
            <a:pPr marL="171450" indent="-171450">
              <a:buFontTx/>
              <a:buChar char="•"/>
            </a:pPr>
            <a:r>
              <a:rPr lang="es-ES" dirty="0"/>
              <a:t>Primer pico 1.5 hora y2º pico a las 4 horas</a:t>
            </a:r>
          </a:p>
        </p:txBody>
      </p:sp>
      <p:sp>
        <p:nvSpPr>
          <p:cNvPr id="4" name="Marcador de número de diapositiva 3"/>
          <p:cNvSpPr>
            <a:spLocks noGrp="1"/>
          </p:cNvSpPr>
          <p:nvPr>
            <p:ph type="sldNum" sz="quarter" idx="10"/>
          </p:nvPr>
        </p:nvSpPr>
        <p:spPr/>
        <p:txBody>
          <a:bodyPr/>
          <a:lstStyle/>
          <a:p>
            <a:fld id="{8A0B6CB1-8C41-49B7-9BAA-0E2027E1E73F}" type="slidenum">
              <a:rPr lang="es-ES" smtClean="0"/>
              <a:pPr/>
              <a:t>127</a:t>
            </a:fld>
            <a:endParaRPr lang="es-ES"/>
          </a:p>
        </p:txBody>
      </p:sp>
    </p:spTree>
    <p:extLst>
      <p:ext uri="{BB962C8B-B14F-4D97-AF65-F5344CB8AC3E}">
        <p14:creationId xmlns:p14="http://schemas.microsoft.com/office/powerpoint/2010/main" val="23772867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4CCCE9-F004-E34D-8344-C90D3BD2701B}" type="slidenum">
              <a:rPr lang="es-ES"/>
              <a:pPr/>
              <a:t>130</a:t>
            </a:fld>
            <a:endParaRPr lang="es-ES"/>
          </a:p>
        </p:txBody>
      </p:sp>
      <p:sp>
        <p:nvSpPr>
          <p:cNvPr id="706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70659" name="Rectangle 3"/>
          <p:cNvSpPr>
            <a:spLocks noGrp="1" noChangeArrowheads="1"/>
          </p:cNvSpPr>
          <p:nvPr>
            <p:ph type="body" idx="1"/>
          </p:nvPr>
        </p:nvSpPr>
        <p:spPr/>
        <p:txBody>
          <a:bodyPr/>
          <a:lstStyle/>
          <a:p>
            <a:r>
              <a:rPr lang="es-ES" dirty="0"/>
              <a:t>Menor uso ilegal  en acción prolongada. Aprobada en Europa en diciembre del 2012.</a:t>
            </a:r>
          </a:p>
          <a:p>
            <a:endParaRPr lang="es-ES" dirty="0"/>
          </a:p>
        </p:txBody>
      </p:sp>
    </p:spTree>
    <p:extLst>
      <p:ext uri="{BB962C8B-B14F-4D97-AF65-F5344CB8AC3E}">
        <p14:creationId xmlns:p14="http://schemas.microsoft.com/office/powerpoint/2010/main" val="33964023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187325" indent="-187325">
              <a:lnSpc>
                <a:spcPct val="130000"/>
              </a:lnSpc>
              <a:buFont typeface="Wingdings" pitchFamily="2" charset="2"/>
              <a:buChar char="§"/>
            </a:pPr>
            <a:r>
              <a:rPr lang="es-ES_tradnl" sz="1200" dirty="0">
                <a:solidFill>
                  <a:srgbClr val="000000"/>
                </a:solidFill>
                <a:latin typeface="Arial Narrow" pitchFamily="34" charset="0"/>
              </a:rPr>
              <a:t>Los alimentos ricos en grasas pueden llegar a retrasar su absorción hasta 4 horas (evitar desayunos copiosos)</a:t>
            </a:r>
          </a:p>
          <a:p>
            <a:pPr marL="187325" indent="-187325">
              <a:lnSpc>
                <a:spcPct val="130000"/>
              </a:lnSpc>
              <a:buFont typeface="Wingdings" pitchFamily="2" charset="2"/>
              <a:buChar char="§"/>
            </a:pPr>
            <a:r>
              <a:rPr lang="es-ES_tradnl" sz="1200" dirty="0">
                <a:solidFill>
                  <a:srgbClr val="000000"/>
                </a:solidFill>
                <a:latin typeface="Arial Narrow" pitchFamily="34" charset="0"/>
              </a:rPr>
              <a:t>Metabolización hepática ¿? (CYP450 , CYP2D6).</a:t>
            </a:r>
          </a:p>
          <a:p>
            <a:pPr marL="187325" indent="-187325">
              <a:lnSpc>
                <a:spcPct val="130000"/>
              </a:lnSpc>
              <a:buFont typeface="Wingdings" pitchFamily="2" charset="2"/>
              <a:buChar char="§"/>
            </a:pPr>
            <a:r>
              <a:rPr lang="es-ES_tradnl" sz="1200" dirty="0">
                <a:solidFill>
                  <a:srgbClr val="000000"/>
                </a:solidFill>
                <a:latin typeface="Arial Narrow" pitchFamily="34" charset="0"/>
              </a:rPr>
              <a:t>Se elimina por la orina (no detectable en plasma 8 horas tras la dosis</a:t>
            </a:r>
            <a:r>
              <a:rPr lang="es-ES_tradnl" sz="1200" dirty="0">
                <a:solidFill>
                  <a:srgbClr val="FFFFFF"/>
                </a:solidFill>
                <a:latin typeface="Arial Narrow" pitchFamily="34" charset="0"/>
              </a:rPr>
              <a:t>)</a:t>
            </a:r>
          </a:p>
          <a:p>
            <a:pPr marL="187325" indent="-187325">
              <a:lnSpc>
                <a:spcPct val="130000"/>
              </a:lnSpc>
              <a:buFont typeface="Wingdings" pitchFamily="2" charset="2"/>
              <a:buChar char="§"/>
            </a:pPr>
            <a:r>
              <a:rPr lang="es-ES_tradnl" sz="1200" dirty="0">
                <a:solidFill>
                  <a:srgbClr val="FFFF00"/>
                </a:solidFill>
                <a:latin typeface="Arial Narrow" pitchFamily="34" charset="0"/>
              </a:rPr>
              <a:t>Rápido acceso al SNC</a:t>
            </a:r>
            <a:endParaRPr lang="es-ES" dirty="0"/>
          </a:p>
        </p:txBody>
      </p:sp>
      <p:sp>
        <p:nvSpPr>
          <p:cNvPr id="4" name="Marcador de número de diapositiva 3"/>
          <p:cNvSpPr>
            <a:spLocks noGrp="1"/>
          </p:cNvSpPr>
          <p:nvPr>
            <p:ph type="sldNum" sz="quarter" idx="10"/>
          </p:nvPr>
        </p:nvSpPr>
        <p:spPr/>
        <p:txBody>
          <a:bodyPr/>
          <a:lstStyle/>
          <a:p>
            <a:fld id="{D9DD7219-A141-45C8-8676-DB0044FE9DBC}" type="slidenum">
              <a:rPr lang="es-ES" smtClean="0"/>
              <a:pPr/>
              <a:t>131</a:t>
            </a:fld>
            <a:endParaRPr lang="es-ES"/>
          </a:p>
        </p:txBody>
      </p:sp>
    </p:spTree>
    <p:extLst>
      <p:ext uri="{BB962C8B-B14F-4D97-AF65-F5344CB8AC3E}">
        <p14:creationId xmlns:p14="http://schemas.microsoft.com/office/powerpoint/2010/main" val="16328900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1 Marcador de imagen de diapositiva"/>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5779"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p>
        </p:txBody>
      </p:sp>
      <p:sp>
        <p:nvSpPr>
          <p:cNvPr id="64515"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4882CA-C0E7-4A1B-BB33-E9EBBA00FCA1}" type="slidenum">
              <a:rPr lang="es-ES"/>
              <a:pPr fontAlgn="base">
                <a:spcBef>
                  <a:spcPct val="0"/>
                </a:spcBef>
                <a:spcAft>
                  <a:spcPct val="0"/>
                </a:spcAft>
                <a:defRPr/>
              </a:pPr>
              <a:t>132</a:t>
            </a:fld>
            <a:endParaRPr lang="es-ES"/>
          </a:p>
        </p:txBody>
      </p:sp>
    </p:spTree>
    <p:extLst>
      <p:ext uri="{BB962C8B-B14F-4D97-AF65-F5344CB8AC3E}">
        <p14:creationId xmlns:p14="http://schemas.microsoft.com/office/powerpoint/2010/main" val="11089046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9DD7219-A141-45C8-8676-DB0044FE9DBC}" type="slidenum">
              <a:rPr lang="es-ES" smtClean="0"/>
              <a:pPr/>
              <a:t>134</a:t>
            </a:fld>
            <a:endParaRPr lang="es-ES"/>
          </a:p>
        </p:txBody>
      </p:sp>
    </p:spTree>
    <p:extLst>
      <p:ext uri="{BB962C8B-B14F-4D97-AF65-F5344CB8AC3E}">
        <p14:creationId xmlns:p14="http://schemas.microsoft.com/office/powerpoint/2010/main" val="13443652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a:t>Vamos a explicar 3 reglas básicas de primeros auxilios, que son útiles en cualquier situación. Hacer hincapié en necesidad de ser</a:t>
            </a:r>
            <a:r>
              <a:rPr lang="es-ES" baseline="0" dirty="0"/>
              <a:t> precavidos y protegerse uno mismo antes de actuar.</a:t>
            </a:r>
            <a:endParaRPr lang="es-ES" dirty="0"/>
          </a:p>
        </p:txBody>
      </p:sp>
      <p:sp>
        <p:nvSpPr>
          <p:cNvPr id="4" name="3 Marcador de número de diapositiva"/>
          <p:cNvSpPr>
            <a:spLocks noGrp="1"/>
          </p:cNvSpPr>
          <p:nvPr>
            <p:ph type="sldNum" sz="quarter" idx="10"/>
          </p:nvPr>
        </p:nvSpPr>
        <p:spPr/>
        <p:txBody>
          <a:bodyPr/>
          <a:lstStyle/>
          <a:p>
            <a:fld id="{747456D9-CFEC-4EE6-85B2-F2BF88687719}" type="slidenum">
              <a:rPr lang="es-ES" smtClean="0"/>
              <a:pPr/>
              <a:t>143</a:t>
            </a:fld>
            <a:endParaRPr lang="es-E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a:t>Dentro de normas básicas de primeros auxilios explicar la necesidad de que todo paciente inconsciente se coloque en posición</a:t>
            </a:r>
            <a:r>
              <a:rPr lang="es-ES" baseline="0" dirty="0"/>
              <a:t> lateral de seguridad para  evitar la obstrucción de la vía aérea y/o una aspiración en caso de vómitos.</a:t>
            </a:r>
            <a:endParaRPr lang="es-ES" dirty="0"/>
          </a:p>
        </p:txBody>
      </p:sp>
      <p:sp>
        <p:nvSpPr>
          <p:cNvPr id="4" name="3 Marcador de número de diapositiva"/>
          <p:cNvSpPr>
            <a:spLocks noGrp="1"/>
          </p:cNvSpPr>
          <p:nvPr>
            <p:ph type="sldNum" sz="quarter" idx="10"/>
          </p:nvPr>
        </p:nvSpPr>
        <p:spPr/>
        <p:txBody>
          <a:bodyPr/>
          <a:lstStyle/>
          <a:p>
            <a:fld id="{747456D9-CFEC-4EE6-85B2-F2BF88687719}" type="slidenum">
              <a:rPr lang="es-ES" smtClean="0"/>
              <a:pPr/>
              <a:t>147</a:t>
            </a:fld>
            <a:endParaRPr lang="es-E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a:t>Esto</a:t>
            </a:r>
            <a:r>
              <a:rPr lang="es-ES" baseline="0" dirty="0"/>
              <a:t> es lo que vamos a tratar a continuación.</a:t>
            </a:r>
            <a:endParaRPr lang="es-ES" dirty="0"/>
          </a:p>
        </p:txBody>
      </p:sp>
      <p:sp>
        <p:nvSpPr>
          <p:cNvPr id="4" name="3 Marcador de número de diapositiva"/>
          <p:cNvSpPr>
            <a:spLocks noGrp="1"/>
          </p:cNvSpPr>
          <p:nvPr>
            <p:ph type="sldNum" sz="quarter" idx="10"/>
          </p:nvPr>
        </p:nvSpPr>
        <p:spPr/>
        <p:txBody>
          <a:bodyPr/>
          <a:lstStyle/>
          <a:p>
            <a:fld id="{747456D9-CFEC-4EE6-85B2-F2BF88687719}" type="slidenum">
              <a:rPr lang="es-ES" smtClean="0"/>
              <a:pPr/>
              <a:t>150</a:t>
            </a:fld>
            <a:endParaRPr lang="es-E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47456D9-CFEC-4EE6-85B2-F2BF88687719}" type="slidenum">
              <a:rPr lang="es-ES" smtClean="0"/>
              <a:pPr/>
              <a:t>156</a:t>
            </a:fld>
            <a:endParaRPr lang="es-E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6A4667-26CD-A842-8D79-C76A61C209C0}" type="slidenum">
              <a:rPr lang="es-ES_tradnl"/>
              <a:pPr/>
              <a:t>159</a:t>
            </a:fld>
            <a:endParaRPr lang="es-ES_tradnl"/>
          </a:p>
        </p:txBody>
      </p:sp>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p>
          <a:p>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1 Marcador de imagen de diapositiva"/>
          <p:cNvSpPr>
            <a:spLocks noGrp="1" noRot="1" noChangeAspect="1"/>
          </p:cNvSpPr>
          <p:nvPr>
            <p:ph type="sldImg"/>
          </p:nvPr>
        </p:nvSpPr>
        <p:spPr>
          <a:xfrm>
            <a:off x="685800" y="1143000"/>
            <a:ext cx="5486400" cy="3086100"/>
          </a:xfrm>
          <a:ln/>
        </p:spPr>
      </p:sp>
      <p:sp>
        <p:nvSpPr>
          <p:cNvPr id="442370" name="2 Marcador de notas"/>
          <p:cNvSpPr>
            <a:spLocks noGrp="1"/>
          </p:cNvSpPr>
          <p:nvPr>
            <p:ph type="body" idx="1"/>
          </p:nvPr>
        </p:nvSpPr>
        <p:spPr>
          <a:ln/>
        </p:spPr>
        <p:txBody>
          <a:bodyPr/>
          <a:lstStyle/>
          <a:p>
            <a:pPr eaLnBrk="1" hangingPunct="1">
              <a:defRPr/>
            </a:pPr>
            <a:endParaRPr lang="es-ES" dirty="0"/>
          </a:p>
        </p:txBody>
      </p:sp>
      <p:sp>
        <p:nvSpPr>
          <p:cNvPr id="442371" name="3 Marcador de número de diapositiva"/>
          <p:cNvSpPr>
            <a:spLocks noGrp="1"/>
          </p:cNvSpPr>
          <p:nvPr>
            <p:ph type="sldNum" sz="quarter" idx="5"/>
          </p:nvPr>
        </p:nvSpPr>
        <p:spPr/>
        <p:txBody>
          <a:bodyPr/>
          <a:lstStyle/>
          <a:p>
            <a:pPr>
              <a:defRPr/>
            </a:pPr>
            <a:fld id="{1D91084D-0F54-DC47-954C-5EEEA32F6576}" type="slidenum">
              <a:rPr lang="es-ES"/>
              <a:pPr>
                <a:defRPr/>
              </a:pPr>
              <a:t>10</a:t>
            </a:fld>
            <a:endParaRPr lang="es-E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a:t>Los </a:t>
            </a:r>
            <a:r>
              <a:rPr lang="es-ES" baseline="0" dirty="0"/>
              <a:t> síntomas varían según el tipo de toxico. </a:t>
            </a:r>
            <a:endParaRPr lang="es-ES" dirty="0"/>
          </a:p>
        </p:txBody>
      </p:sp>
      <p:sp>
        <p:nvSpPr>
          <p:cNvPr id="4" name="3 Marcador de número de diapositiva"/>
          <p:cNvSpPr>
            <a:spLocks noGrp="1"/>
          </p:cNvSpPr>
          <p:nvPr>
            <p:ph type="sldNum" sz="quarter" idx="10"/>
          </p:nvPr>
        </p:nvSpPr>
        <p:spPr/>
        <p:txBody>
          <a:bodyPr/>
          <a:lstStyle/>
          <a:p>
            <a:fld id="{747456D9-CFEC-4EE6-85B2-F2BF88687719}" type="slidenum">
              <a:rPr lang="es-ES" smtClean="0"/>
              <a:pPr/>
              <a:t>167</a:t>
            </a:fld>
            <a:endParaRPr lang="es-E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47456D9-CFEC-4EE6-85B2-F2BF88687719}" type="slidenum">
              <a:rPr lang="es-ES" smtClean="0"/>
              <a:pPr/>
              <a:t>169</a:t>
            </a:fld>
            <a:endParaRPr lang="es-E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a:t>Como diferenciar entre obstrucción leve o grave. Distinto proceder en función de ello</a:t>
            </a:r>
          </a:p>
        </p:txBody>
      </p:sp>
      <p:sp>
        <p:nvSpPr>
          <p:cNvPr id="4" name="3 Marcador de número de diapositiva"/>
          <p:cNvSpPr>
            <a:spLocks noGrp="1"/>
          </p:cNvSpPr>
          <p:nvPr>
            <p:ph type="sldNum" sz="quarter" idx="10"/>
          </p:nvPr>
        </p:nvSpPr>
        <p:spPr/>
        <p:txBody>
          <a:bodyPr/>
          <a:lstStyle/>
          <a:p>
            <a:fld id="{747456D9-CFEC-4EE6-85B2-F2BF88687719}" type="slidenum">
              <a:rPr lang="es-ES" smtClean="0"/>
              <a:pPr/>
              <a:t>170</a:t>
            </a:fld>
            <a:endParaRPr lang="es-E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800" dirty="0"/>
              <a:t>EN</a:t>
            </a:r>
            <a:r>
              <a:rPr lang="es-ES" sz="1800" baseline="0" dirty="0"/>
              <a:t> LEVES  ANIMAR A SEGUIR TOSIENDO. EN GRAVES INICIAR MANIOBRA DE HEIMLICH SI CONSCIENTE. RCP SI INCONSCIENTE</a:t>
            </a:r>
            <a:endParaRPr lang="es-ES" sz="1800" dirty="0"/>
          </a:p>
        </p:txBody>
      </p:sp>
      <p:sp>
        <p:nvSpPr>
          <p:cNvPr id="4" name="3 Marcador de número de diapositiva"/>
          <p:cNvSpPr>
            <a:spLocks noGrp="1"/>
          </p:cNvSpPr>
          <p:nvPr>
            <p:ph type="sldNum" sz="quarter" idx="10"/>
          </p:nvPr>
        </p:nvSpPr>
        <p:spPr/>
        <p:txBody>
          <a:bodyPr/>
          <a:lstStyle/>
          <a:p>
            <a:fld id="{747456D9-CFEC-4EE6-85B2-F2BF88687719}" type="slidenum">
              <a:rPr lang="es-ES" smtClean="0"/>
              <a:pPr/>
              <a:t>171</a:t>
            </a:fld>
            <a:endParaRPr lang="es-E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47456D9-CFEC-4EE6-85B2-F2BF88687719}" type="slidenum">
              <a:rPr lang="es-ES" smtClean="0"/>
              <a:pPr/>
              <a:t>175</a:t>
            </a:fld>
            <a:endParaRPr lang="es-E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47456D9-CFEC-4EE6-85B2-F2BF88687719}" type="slidenum">
              <a:rPr lang="es-ES" smtClean="0"/>
              <a:pPr/>
              <a:t>181</a:t>
            </a:fld>
            <a:endParaRPr lang="es-E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a:t>INSISTIR</a:t>
            </a:r>
            <a:r>
              <a:rPr lang="es-ES" baseline="0" dirty="0"/>
              <a:t> EN NO RETIRADA DE CUERPOS EXTRAÑOS TALES COMO CLAVOS, CRISTALES, ETC</a:t>
            </a:r>
            <a:endParaRPr lang="es-ES" dirty="0"/>
          </a:p>
        </p:txBody>
      </p:sp>
      <p:sp>
        <p:nvSpPr>
          <p:cNvPr id="4" name="3 Marcador de número de diapositiva"/>
          <p:cNvSpPr>
            <a:spLocks noGrp="1"/>
          </p:cNvSpPr>
          <p:nvPr>
            <p:ph type="sldNum" sz="quarter" idx="10"/>
          </p:nvPr>
        </p:nvSpPr>
        <p:spPr/>
        <p:txBody>
          <a:bodyPr/>
          <a:lstStyle/>
          <a:p>
            <a:fld id="{747456D9-CFEC-4EE6-85B2-F2BF88687719}" type="slidenum">
              <a:rPr lang="es-ES" smtClean="0"/>
              <a:pPr/>
              <a:t>189</a:t>
            </a:fld>
            <a:endParaRPr lang="es-E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a:t>PARA TERMINAR.</a:t>
            </a:r>
          </a:p>
        </p:txBody>
      </p:sp>
      <p:sp>
        <p:nvSpPr>
          <p:cNvPr id="4" name="3 Marcador de número de diapositiva"/>
          <p:cNvSpPr>
            <a:spLocks noGrp="1"/>
          </p:cNvSpPr>
          <p:nvPr>
            <p:ph type="sldNum" sz="quarter" idx="10"/>
          </p:nvPr>
        </p:nvSpPr>
        <p:spPr/>
        <p:txBody>
          <a:bodyPr/>
          <a:lstStyle/>
          <a:p>
            <a:fld id="{747456D9-CFEC-4EE6-85B2-F2BF88687719}" type="slidenum">
              <a:rPr lang="es-ES" smtClean="0"/>
              <a:pPr/>
              <a:t>198</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71CBF7B-3036-405D-B89D-63B29B935DAD}" type="slidenum">
              <a:rPr lang="es-ES" smtClean="0"/>
              <a:t>11</a:t>
            </a:fld>
            <a:endParaRPr lang="es-ES"/>
          </a:p>
        </p:txBody>
      </p:sp>
    </p:spTree>
    <p:extLst>
      <p:ext uri="{BB962C8B-B14F-4D97-AF65-F5344CB8AC3E}">
        <p14:creationId xmlns:p14="http://schemas.microsoft.com/office/powerpoint/2010/main" val="3968863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8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8E8793F-57A3-4401-B7CF-BBB92D1D5FB0}" type="slidenum">
              <a:rPr lang="es-ES"/>
              <a:pPr fontAlgn="base">
                <a:spcBef>
                  <a:spcPct val="0"/>
                </a:spcBef>
                <a:spcAft>
                  <a:spcPct val="0"/>
                </a:spcAft>
                <a:defRPr/>
              </a:pPr>
              <a:t>13</a:t>
            </a:fld>
            <a:endParaRPr lang="es-ES"/>
          </a:p>
        </p:txBody>
      </p:sp>
      <p:sp>
        <p:nvSpPr>
          <p:cNvPr id="158413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15841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
              <a:t>El 80% del cuadro estaría explicado por factores geneticos (relevancia en el desarrollo del TDAH). Estimada en estudios gemelos/ adoptivos. Heredabilidad muy alta en comporación a otras patologías psiquiatricas.</a:t>
            </a:r>
          </a:p>
          <a:p>
            <a:pPr eaLnBrk="1" hangingPunct="1">
              <a:spcBef>
                <a:spcPct val="0"/>
              </a:spcBef>
            </a:pPr>
            <a:endParaRPr lang="es-ES"/>
          </a:p>
          <a:p>
            <a:pPr eaLnBrk="1" hangingPunct="1">
              <a:spcBef>
                <a:spcPct val="0"/>
              </a:spcBef>
            </a:pPr>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672817-38AF-4DB0-A0B3-9D40F8FBA47B}" type="slidenum">
              <a:rPr lang="es-ES"/>
              <a:pPr/>
              <a:t>16</a:t>
            </a:fld>
            <a:endParaRPr lang="es-ES"/>
          </a:p>
        </p:txBody>
      </p:sp>
      <p:sp>
        <p:nvSpPr>
          <p:cNvPr id="629762" name="Rectangle 2"/>
          <p:cNvSpPr>
            <a:spLocks noGrp="1" noRot="1" noChangeAspect="1" noChangeArrowheads="1" noTextEdit="1"/>
          </p:cNvSpPr>
          <p:nvPr>
            <p:ph type="sldImg"/>
          </p:nvPr>
        </p:nvSpPr>
        <p:spPr>
          <a:xfrm>
            <a:off x="685800" y="1143000"/>
            <a:ext cx="5486400" cy="3086100"/>
          </a:xfrm>
          <a:ln/>
        </p:spPr>
      </p:sp>
      <p:sp>
        <p:nvSpPr>
          <p:cNvPr id="629763" name="Rectangle 3"/>
          <p:cNvSpPr>
            <a:spLocks noGrp="1" noChangeArrowheads="1"/>
          </p:cNvSpPr>
          <p:nvPr>
            <p:ph type="body" idx="1"/>
          </p:nvPr>
        </p:nvSpPr>
        <p:spPr/>
        <p:txBody>
          <a:bodyPr/>
          <a:lstStyle/>
          <a:p>
            <a:r>
              <a:rPr lang="es-ES" dirty="0"/>
              <a:t>Sería conveniente:</a:t>
            </a:r>
          </a:p>
          <a:p>
            <a:endParaRPr lang="es-ES" dirty="0"/>
          </a:p>
          <a:p>
            <a:r>
              <a:rPr lang="es-ES" dirty="0"/>
              <a:t>SENSIBILIZAR a la población general, y a los políticos en particular, sobre los factores de riesgo CONOCIDOS con el objetivo de REDUCIR/ELIMINAR el mayor número posible.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09600" y="6356353"/>
            <a:ext cx="2844800" cy="365125"/>
          </a:xfrm>
          <a:prstGeom prst="rect">
            <a:avLst/>
          </a:prstGeom>
        </p:spPr>
        <p:txBody>
          <a:bodyPr/>
          <a:lstStyle/>
          <a:p>
            <a:fld id="{7A847CFC-816F-41D0-AAC0-9BF4FEBC753E}" type="datetimeFigureOut">
              <a:rPr lang="es-ES" smtClean="0"/>
              <a:pPr/>
              <a:t>15/01/2021</a:t>
            </a:fld>
            <a:endParaRPr lang="es-ES"/>
          </a:p>
        </p:txBody>
      </p:sp>
      <p:sp>
        <p:nvSpPr>
          <p:cNvPr id="3" name="2 Marcador de pie de página"/>
          <p:cNvSpPr>
            <a:spLocks noGrp="1"/>
          </p:cNvSpPr>
          <p:nvPr>
            <p:ph type="ftr" sz="quarter" idx="11"/>
          </p:nvPr>
        </p:nvSpPr>
        <p:spPr>
          <a:xfrm>
            <a:off x="4165600" y="6356353"/>
            <a:ext cx="3860800" cy="365125"/>
          </a:xfrm>
          <a:prstGeom prst="rect">
            <a:avLst/>
          </a:prstGeom>
        </p:spPr>
        <p:txBody>
          <a:bodyPr/>
          <a:lstStyle/>
          <a:p>
            <a:endParaRPr lang="es-ES"/>
          </a:p>
        </p:txBody>
      </p:sp>
      <p:sp>
        <p:nvSpPr>
          <p:cNvPr id="4" name="3 Marcador de número de diapositiva"/>
          <p:cNvSpPr>
            <a:spLocks noGrp="1"/>
          </p:cNvSpPr>
          <p:nvPr>
            <p:ph type="sldNum" sz="quarter" idx="12"/>
          </p:nvPr>
        </p:nvSpPr>
        <p:spPr>
          <a:xfrm>
            <a:off x="8737600" y="6356353"/>
            <a:ext cx="2844800" cy="365125"/>
          </a:xfrm>
          <a:prstGeom prst="rect">
            <a:avLst/>
          </a:prstGeom>
        </p:spPr>
        <p:txBody>
          <a:bodyPr/>
          <a:lstStyle/>
          <a:p>
            <a:fld id="{132FADFE-3B8F-471C-ABF0-DBC7717ECBBC}"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chart">
  <p:cSld name="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774700" y="0"/>
            <a:ext cx="11176000" cy="1066800"/>
          </a:xfrm>
        </p:spPr>
        <p:txBody>
          <a:bodyPr/>
          <a:lstStyle/>
          <a:p>
            <a:r>
              <a:rPr lang="es-ES"/>
              <a:t>Haga clic para modificar el estilo de título del patrón</a:t>
            </a:r>
          </a:p>
        </p:txBody>
      </p:sp>
      <p:sp>
        <p:nvSpPr>
          <p:cNvPr id="3" name="2 Marcador de gráfico"/>
          <p:cNvSpPr>
            <a:spLocks noGrp="1"/>
          </p:cNvSpPr>
          <p:nvPr>
            <p:ph type="chart" idx="1"/>
          </p:nvPr>
        </p:nvSpPr>
        <p:spPr>
          <a:xfrm>
            <a:off x="1320801" y="1219200"/>
            <a:ext cx="10629900" cy="5257800"/>
          </a:xfrm>
        </p:spPr>
        <p:txBody>
          <a:bodyPr/>
          <a:lstStyle/>
          <a:p>
            <a:endParaRPr lang="es-ES"/>
          </a:p>
        </p:txBody>
      </p:sp>
    </p:spTree>
    <p:extLst>
      <p:ext uri="{BB962C8B-B14F-4D97-AF65-F5344CB8AC3E}">
        <p14:creationId xmlns:p14="http://schemas.microsoft.com/office/powerpoint/2010/main" val="52997059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fld id="{7A847CFC-816F-41D0-AAC0-9BF4FEBC753E}" type="datetimeFigureOut">
              <a:rPr lang="es-ES" smtClean="0"/>
              <a:pPr/>
              <a:t>15/01/2021</a:t>
            </a:fld>
            <a:endParaRPr lang="es-ES"/>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fld id="{132FADFE-3B8F-471C-ABF0-DBC7717ECBBC}" type="slidenum">
              <a:rPr lang="es-ES" smtClean="0"/>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09600" y="6356351"/>
            <a:ext cx="2844800" cy="365125"/>
          </a:xfrm>
          <a:prstGeom prst="rect">
            <a:avLst/>
          </a:prstGeom>
        </p:spPr>
        <p:txBody>
          <a:bodyPr/>
          <a:lstStyle/>
          <a:p>
            <a:fld id="{7A847CFC-816F-41D0-AAC0-9BF4FEBC753E}" type="datetimeFigureOut">
              <a:rPr lang="es-ES" smtClean="0"/>
              <a:pPr/>
              <a:t>15/01/2021</a:t>
            </a:fld>
            <a:endParaRPr lang="es-ES"/>
          </a:p>
        </p:txBody>
      </p:sp>
      <p:sp>
        <p:nvSpPr>
          <p:cNvPr id="3" name="2 Marcador de pie de página"/>
          <p:cNvSpPr>
            <a:spLocks noGrp="1"/>
          </p:cNvSpPr>
          <p:nvPr>
            <p:ph type="ftr" sz="quarter" idx="11"/>
          </p:nvPr>
        </p:nvSpPr>
        <p:spPr>
          <a:xfrm>
            <a:off x="4165600" y="6356351"/>
            <a:ext cx="3860800" cy="365125"/>
          </a:xfrm>
          <a:prstGeom prst="rect">
            <a:avLst/>
          </a:prstGeom>
        </p:spPr>
        <p:txBody>
          <a:bodyPr/>
          <a:lstStyle/>
          <a:p>
            <a:endParaRPr lang="es-ES"/>
          </a:p>
        </p:txBody>
      </p:sp>
      <p:sp>
        <p:nvSpPr>
          <p:cNvPr id="4" name="3 Marcador de número de diapositiva"/>
          <p:cNvSpPr>
            <a:spLocks noGrp="1"/>
          </p:cNvSpPr>
          <p:nvPr>
            <p:ph type="sldNum" sz="quarter" idx="12"/>
          </p:nvPr>
        </p:nvSpPr>
        <p:spPr>
          <a:xfrm>
            <a:off x="8737600" y="6356351"/>
            <a:ext cx="2844800" cy="365125"/>
          </a:xfrm>
          <a:prstGeom prst="rect">
            <a:avLst/>
          </a:prstGeom>
        </p:spPr>
        <p:txBody>
          <a:bodyPr/>
          <a:lstStyle/>
          <a:p>
            <a:fld id="{132FADFE-3B8F-471C-ABF0-DBC7717ECBBC}" type="slidenum">
              <a:rPr lang="es-ES" smtClean="0"/>
              <a:pPr/>
              <a:t>‹Nº›</a:t>
            </a:fld>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15/01/2021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extLst>
      <p:ext uri="{BB962C8B-B14F-4D97-AF65-F5344CB8AC3E}">
        <p14:creationId xmlns:p14="http://schemas.microsoft.com/office/powerpoint/2010/main" val="2142740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p>
            <a:r>
              <a:rPr lang="es-ES_tradnl"/>
              <a:t>Clic para editar título</a:t>
            </a:r>
            <a:endParaRPr lang="es-ES"/>
          </a:p>
        </p:txBody>
      </p:sp>
      <p:sp>
        <p:nvSpPr>
          <p:cNvPr id="3" name="Marcador de texto 2"/>
          <p:cNvSpPr>
            <a:spLocks noGrp="1"/>
          </p:cNvSpPr>
          <p:nvPr>
            <p:ph type="body" sz="half" idx="1"/>
          </p:nvPr>
        </p:nvSpPr>
        <p:spPr>
          <a:xfrm>
            <a:off x="609600" y="1600201"/>
            <a:ext cx="5384800" cy="4525963"/>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6197600" y="1600201"/>
            <a:ext cx="5384800" cy="4525963"/>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a:xfrm>
            <a:off x="609600" y="6245225"/>
            <a:ext cx="2844800" cy="476250"/>
          </a:xfrm>
        </p:spPr>
        <p:txBody>
          <a:bodyPr/>
          <a:lstStyle>
            <a:lvl1pPr>
              <a:defRPr/>
            </a:lvl1pPr>
          </a:lstStyle>
          <a:p>
            <a:endParaRPr lang="es-ES"/>
          </a:p>
        </p:txBody>
      </p:sp>
      <p:sp>
        <p:nvSpPr>
          <p:cNvPr id="6" name="Marcador de pie de página 5"/>
          <p:cNvSpPr>
            <a:spLocks noGrp="1"/>
          </p:cNvSpPr>
          <p:nvPr>
            <p:ph type="ftr" sz="quarter" idx="11"/>
          </p:nvPr>
        </p:nvSpPr>
        <p:spPr>
          <a:xfrm>
            <a:off x="4165600" y="6245225"/>
            <a:ext cx="3860800" cy="476250"/>
          </a:xfrm>
        </p:spPr>
        <p:txBody>
          <a:bodyPr/>
          <a:lstStyle>
            <a:lvl1pPr>
              <a:defRPr/>
            </a:lvl1pPr>
          </a:lstStyle>
          <a:p>
            <a:endParaRPr lang="es-ES"/>
          </a:p>
        </p:txBody>
      </p:sp>
      <p:sp>
        <p:nvSpPr>
          <p:cNvPr id="7" name="Marcador de número de diapositiva 6"/>
          <p:cNvSpPr>
            <a:spLocks noGrp="1"/>
          </p:cNvSpPr>
          <p:nvPr>
            <p:ph type="sldNum" sz="quarter" idx="12"/>
          </p:nvPr>
        </p:nvSpPr>
        <p:spPr>
          <a:xfrm>
            <a:off x="8737600" y="6245225"/>
            <a:ext cx="2844800" cy="476250"/>
          </a:xfrm>
        </p:spPr>
        <p:txBody>
          <a:bodyPr/>
          <a:lstStyle>
            <a:lvl1pPr>
              <a:defRPr/>
            </a:lvl1pPr>
          </a:lstStyle>
          <a:p>
            <a:fld id="{1F392FEC-E516-5941-A412-115D1B4A8FB6}" type="slidenum">
              <a:rPr lang="es-ES"/>
              <a:pPr/>
              <a:t>‹Nº›</a:t>
            </a:fld>
            <a:endParaRPr lang="es-ES"/>
          </a:p>
        </p:txBody>
      </p:sp>
    </p:spTree>
    <p:extLst>
      <p:ext uri="{BB962C8B-B14F-4D97-AF65-F5344CB8AC3E}">
        <p14:creationId xmlns:p14="http://schemas.microsoft.com/office/powerpoint/2010/main" val="1280707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823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8" name="Shape 8"/>
          <p:cNvSpPr>
            <a:spLocks noGrp="1"/>
          </p:cNvSpPr>
          <p:nvPr>
            <p:ph type="title"/>
          </p:nvPr>
        </p:nvSpPr>
        <p:spPr>
          <a:prstGeom prst="rect">
            <a:avLst/>
          </a:prstGeom>
        </p:spPr>
        <p:txBody>
          <a:bodyPr/>
          <a:lstStyle/>
          <a:p>
            <a:pPr lvl="0"/>
            <a:r>
              <a:t>Texto del título</a:t>
            </a:r>
          </a:p>
        </p:txBody>
      </p:sp>
      <p:sp>
        <p:nvSpPr>
          <p:cNvPr id="9" name="Shape 9"/>
          <p:cNvSpPr>
            <a:spLocks noGrp="1"/>
          </p:cNvSpPr>
          <p:nvPr>
            <p:ph type="body" idx="1"/>
          </p:nvPr>
        </p:nvSpPr>
        <p:spPr>
          <a:prstGeom prst="rect">
            <a:avLst/>
          </a:prstGeom>
        </p:spPr>
        <p:txBody>
          <a:bodyPr/>
          <a:lstStyle/>
          <a:p>
            <a:pPr lvl="0"/>
            <a:r>
              <a:t>Nivel de texto 1</a:t>
            </a:r>
          </a:p>
          <a:p>
            <a:pPr lvl="1"/>
            <a:r>
              <a:t>Nivel de texto 2</a:t>
            </a:r>
          </a:p>
          <a:p>
            <a:pPr lvl="2"/>
            <a:r>
              <a:t>Nivel de texto 3</a:t>
            </a:r>
          </a:p>
          <a:p>
            <a:pPr lvl="3"/>
            <a:r>
              <a:t>Nivel de texto 4</a:t>
            </a:r>
          </a:p>
          <a:p>
            <a:pPr lvl="4"/>
            <a:r>
              <a:t>Nivel de texto 5</a:t>
            </a:r>
          </a:p>
        </p:txBody>
      </p:sp>
    </p:spTree>
    <p:extLst>
      <p:ext uri="{BB962C8B-B14F-4D97-AF65-F5344CB8AC3E}">
        <p14:creationId xmlns:p14="http://schemas.microsoft.com/office/powerpoint/2010/main" val="99995856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3"/>
            <a:ext cx="2844800" cy="365125"/>
          </a:xfrm>
          <a:prstGeom prst="rect">
            <a:avLst/>
          </a:prstGeom>
        </p:spPr>
        <p:txBody>
          <a:bodyPr/>
          <a:lstStyle/>
          <a:p>
            <a:fld id="{7A847CFC-816F-41D0-AAC0-9BF4FEBC753E}" type="datetimeFigureOut">
              <a:rPr lang="es-ES" smtClean="0"/>
              <a:pPr/>
              <a:t>15/01/2021</a:t>
            </a:fld>
            <a:endParaRPr lang="es-ES"/>
          </a:p>
        </p:txBody>
      </p:sp>
      <p:sp>
        <p:nvSpPr>
          <p:cNvPr id="5" name="4 Marcador de pie de página"/>
          <p:cNvSpPr>
            <a:spLocks noGrp="1"/>
          </p:cNvSpPr>
          <p:nvPr>
            <p:ph type="ftr" sz="quarter" idx="11"/>
          </p:nvPr>
        </p:nvSpPr>
        <p:spPr>
          <a:xfrm>
            <a:off x="4165600" y="6356353"/>
            <a:ext cx="38608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8737600" y="6356353"/>
            <a:ext cx="2844800" cy="365125"/>
          </a:xfrm>
          <a:prstGeom prst="rect">
            <a:avLst/>
          </a:prstGeom>
        </p:spPr>
        <p:txBody>
          <a:bodyPr/>
          <a:lstStyle/>
          <a:p>
            <a:fld id="{132FADFE-3B8F-471C-ABF0-DBC7717ECBBC}"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8"/>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a:xfrm>
            <a:off x="609600" y="6356353"/>
            <a:ext cx="2844800" cy="365125"/>
          </a:xfrm>
          <a:prstGeom prst="rect">
            <a:avLst/>
          </a:prstGeom>
        </p:spPr>
        <p:txBody>
          <a:bodyPr/>
          <a:lstStyle/>
          <a:p>
            <a:fld id="{7A847CFC-816F-41D0-AAC0-9BF4FEBC753E}" type="datetimeFigureOut">
              <a:rPr lang="es-ES" smtClean="0"/>
              <a:pPr/>
              <a:t>15/01/2021</a:t>
            </a:fld>
            <a:endParaRPr lang="es-ES"/>
          </a:p>
        </p:txBody>
      </p:sp>
      <p:sp>
        <p:nvSpPr>
          <p:cNvPr id="5" name="4 Marcador de pie de página"/>
          <p:cNvSpPr>
            <a:spLocks noGrp="1"/>
          </p:cNvSpPr>
          <p:nvPr>
            <p:ph type="ftr" sz="quarter" idx="11"/>
          </p:nvPr>
        </p:nvSpPr>
        <p:spPr>
          <a:xfrm>
            <a:off x="4165600" y="6356353"/>
            <a:ext cx="38608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8737600" y="6356353"/>
            <a:ext cx="2844800" cy="365125"/>
          </a:xfrm>
          <a:prstGeom prst="rect">
            <a:avLst/>
          </a:prstGeom>
        </p:spPr>
        <p:txBody>
          <a:bodyPr/>
          <a:lstStyle/>
          <a:p>
            <a:fld id="{132FADFE-3B8F-471C-ABF0-DBC7717ECBBC}"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90" name="PlaceHolder 1"/>
          <p:cNvSpPr>
            <a:spLocks noGrp="1"/>
          </p:cNvSpPr>
          <p:nvPr>
            <p:ph type="title"/>
          </p:nvPr>
        </p:nvSpPr>
        <p:spPr>
          <a:xfrm>
            <a:off x="914400" y="2130480"/>
            <a:ext cx="10362720" cy="1469520"/>
          </a:xfrm>
          <a:prstGeom prst="rect">
            <a:avLst/>
          </a:prstGeom>
        </p:spPr>
        <p:txBody>
          <a:bodyPr lIns="0" tIns="0" rIns="0" bIns="0"/>
          <a:lstStyle/>
          <a:p>
            <a:endParaRPr lang="es-ES"/>
          </a:p>
        </p:txBody>
      </p:sp>
      <p:sp>
        <p:nvSpPr>
          <p:cNvPr id="91" name="PlaceHolder 2"/>
          <p:cNvSpPr>
            <a:spLocks noGrp="1"/>
          </p:cNvSpPr>
          <p:nvPr>
            <p:ph type="subTitle"/>
          </p:nvPr>
        </p:nvSpPr>
        <p:spPr>
          <a:xfrm>
            <a:off x="609600" y="1604520"/>
            <a:ext cx="10972320" cy="3977280"/>
          </a:xfrm>
          <a:prstGeom prst="rect">
            <a:avLst/>
          </a:prstGeom>
        </p:spPr>
        <p:txBody>
          <a:bodyPr lIns="0" tIns="0" rIns="0" bIns="0" anchor="ctr"/>
          <a:lstStyle/>
          <a:p>
            <a:endParaRPr lang="es-ES"/>
          </a:p>
        </p:txBody>
      </p:sp>
    </p:spTree>
    <p:extLst>
      <p:ext uri="{BB962C8B-B14F-4D97-AF65-F5344CB8AC3E}">
        <p14:creationId xmlns:p14="http://schemas.microsoft.com/office/powerpoint/2010/main" val="3081384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TwoObj">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p>
            <a:r>
              <a:rPr lang="es-ES"/>
              <a:t>Haga clic para modificar el estilo de título del patrón</a:t>
            </a:r>
            <a:endParaRPr lang="es-MX"/>
          </a:p>
        </p:txBody>
      </p:sp>
      <p:sp>
        <p:nvSpPr>
          <p:cNvPr id="3" name="2 Marcador de texto"/>
          <p:cNvSpPr>
            <a:spLocks noGrp="1"/>
          </p:cNvSpPr>
          <p:nvPr>
            <p:ph type="body" sz="half" idx="1"/>
          </p:nvPr>
        </p:nvSpPr>
        <p:spPr>
          <a:xfrm>
            <a:off x="609600" y="1600201"/>
            <a:ext cx="53848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quarter" idx="2"/>
          </p:nvPr>
        </p:nvSpPr>
        <p:spPr>
          <a:xfrm>
            <a:off x="6197600" y="1600200"/>
            <a:ext cx="5384800" cy="21859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contenido"/>
          <p:cNvSpPr>
            <a:spLocks noGrp="1"/>
          </p:cNvSpPr>
          <p:nvPr>
            <p:ph sz="quarter" idx="3"/>
          </p:nvPr>
        </p:nvSpPr>
        <p:spPr>
          <a:xfrm>
            <a:off x="6197600" y="3938589"/>
            <a:ext cx="5384800" cy="218757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fecha"/>
          <p:cNvSpPr>
            <a:spLocks noGrp="1"/>
          </p:cNvSpPr>
          <p:nvPr>
            <p:ph type="dt" sz="half" idx="10"/>
          </p:nvPr>
        </p:nvSpPr>
        <p:spPr>
          <a:xfrm>
            <a:off x="609600" y="6251575"/>
            <a:ext cx="2844800" cy="476250"/>
          </a:xfrm>
          <a:prstGeom prst="rect">
            <a:avLst/>
          </a:prstGeom>
        </p:spPr>
        <p:txBody>
          <a:bodyPr/>
          <a:lstStyle>
            <a:lvl1pPr>
              <a:defRPr/>
            </a:lvl1pPr>
          </a:lstStyle>
          <a:p>
            <a:pPr>
              <a:defRPr/>
            </a:pPr>
            <a:endParaRPr lang="es-ES"/>
          </a:p>
        </p:txBody>
      </p:sp>
      <p:sp>
        <p:nvSpPr>
          <p:cNvPr id="7" name="6 Marcador de número de diapositiva"/>
          <p:cNvSpPr>
            <a:spLocks noGrp="1"/>
          </p:cNvSpPr>
          <p:nvPr>
            <p:ph type="sldNum" sz="quarter" idx="11"/>
          </p:nvPr>
        </p:nvSpPr>
        <p:spPr>
          <a:xfrm>
            <a:off x="8737600" y="6248400"/>
            <a:ext cx="2844800" cy="476250"/>
          </a:xfrm>
          <a:prstGeom prst="rect">
            <a:avLst/>
          </a:prstGeom>
        </p:spPr>
        <p:txBody>
          <a:bodyPr/>
          <a:lstStyle>
            <a:lvl1pPr>
              <a:defRPr/>
            </a:lvl1pPr>
          </a:lstStyle>
          <a:p>
            <a:pPr>
              <a:defRPr/>
            </a:pPr>
            <a:fld id="{6F86F208-DEC9-4E77-89A8-D7C093CA1C01}" type="slidenum">
              <a:rPr lang="es-ES"/>
              <a:pPr>
                <a:defRPr/>
              </a:pPr>
              <a:t>‹Nº›</a:t>
            </a:fld>
            <a:endParaRPr lang="es-ES"/>
          </a:p>
        </p:txBody>
      </p:sp>
      <p:sp>
        <p:nvSpPr>
          <p:cNvPr id="8" name="7 Marcador de pie de página"/>
          <p:cNvSpPr>
            <a:spLocks noGrp="1"/>
          </p:cNvSpPr>
          <p:nvPr>
            <p:ph type="ftr" sz="quarter" idx="12"/>
          </p:nvPr>
        </p:nvSpPr>
        <p:spPr>
          <a:xfrm>
            <a:off x="4165600" y="6248400"/>
            <a:ext cx="3860800" cy="476250"/>
          </a:xfrm>
          <a:prstGeom prst="rect">
            <a:avLst/>
          </a:prstGeom>
        </p:spPr>
        <p:txBody>
          <a:bodyPr/>
          <a:lstStyle>
            <a:lvl1pPr>
              <a:defRPr/>
            </a:lvl1pPr>
          </a:lstStyle>
          <a:p>
            <a:pPr>
              <a:defRPr/>
            </a:pPr>
            <a:endParaRPr lang="es-ES"/>
          </a:p>
        </p:txBody>
      </p:sp>
    </p:spTree>
    <p:extLst>
      <p:ext uri="{BB962C8B-B14F-4D97-AF65-F5344CB8AC3E}">
        <p14:creationId xmlns:p14="http://schemas.microsoft.com/office/powerpoint/2010/main" val="2601525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Chart">
  <p:cSld name="Título, text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914400" y="0"/>
            <a:ext cx="11176000" cy="1066800"/>
          </a:xfrm>
        </p:spPr>
        <p:txBody>
          <a:bodyPr/>
          <a:lstStyle/>
          <a:p>
            <a:r>
              <a:rPr lang="es-ES"/>
              <a:t>Haga clic para modificar el estilo de título del patrón</a:t>
            </a:r>
            <a:endParaRPr lang="es-MX"/>
          </a:p>
        </p:txBody>
      </p:sp>
      <p:sp>
        <p:nvSpPr>
          <p:cNvPr id="3" name="2 Marcador de texto"/>
          <p:cNvSpPr>
            <a:spLocks noGrp="1"/>
          </p:cNvSpPr>
          <p:nvPr>
            <p:ph type="body" sz="half" idx="1"/>
          </p:nvPr>
        </p:nvSpPr>
        <p:spPr>
          <a:xfrm>
            <a:off x="1320800" y="1219200"/>
            <a:ext cx="5283200" cy="5257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gráfico"/>
          <p:cNvSpPr>
            <a:spLocks noGrp="1"/>
          </p:cNvSpPr>
          <p:nvPr>
            <p:ph type="chart" sz="half" idx="2"/>
          </p:nvPr>
        </p:nvSpPr>
        <p:spPr>
          <a:xfrm>
            <a:off x="6807200" y="1219200"/>
            <a:ext cx="5283200" cy="5257800"/>
          </a:xfrm>
        </p:spPr>
        <p:txBody>
          <a:bodyPr/>
          <a:lstStyle/>
          <a:p>
            <a:pPr lvl="0"/>
            <a:endParaRPr lang="es-MX" noProof="0"/>
          </a:p>
        </p:txBody>
      </p:sp>
    </p:spTree>
    <p:extLst>
      <p:ext uri="{BB962C8B-B14F-4D97-AF65-F5344CB8AC3E}">
        <p14:creationId xmlns:p14="http://schemas.microsoft.com/office/powerpoint/2010/main" val="2624880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fld id="{7A847CFC-816F-41D0-AAC0-9BF4FEBC753E}" type="datetimeFigureOut">
              <a:rPr lang="es-ES" smtClean="0"/>
              <a:pPr/>
              <a:t>15/01/2021</a:t>
            </a:fld>
            <a:endParaRPr lang="es-ES"/>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fld id="{132FADFE-3B8F-471C-ABF0-DBC7717ECBBC}"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a:xfrm>
            <a:off x="609600" y="6356351"/>
            <a:ext cx="2844800" cy="365125"/>
          </a:xfrm>
          <a:prstGeom prst="rect">
            <a:avLst/>
          </a:prstGeom>
        </p:spPr>
        <p:txBody>
          <a:bodyPr/>
          <a:lstStyle/>
          <a:p>
            <a:fld id="{7A847CFC-816F-41D0-AAC0-9BF4FEBC753E}" type="datetimeFigureOut">
              <a:rPr lang="es-ES" smtClean="0"/>
              <a:pPr/>
              <a:t>15/01/2021</a:t>
            </a:fld>
            <a:endParaRPr lang="es-ES"/>
          </a:p>
        </p:txBody>
      </p:sp>
      <p:sp>
        <p:nvSpPr>
          <p:cNvPr id="4" name="3 Marcador de pie de página"/>
          <p:cNvSpPr>
            <a:spLocks noGrp="1"/>
          </p:cNvSpPr>
          <p:nvPr>
            <p:ph type="ftr" sz="quarter" idx="11"/>
          </p:nvPr>
        </p:nvSpPr>
        <p:spPr>
          <a:xfrm>
            <a:off x="4165600" y="6356351"/>
            <a:ext cx="3860800" cy="365125"/>
          </a:xfrm>
          <a:prstGeom prst="rect">
            <a:avLst/>
          </a:prstGeom>
        </p:spPr>
        <p:txBody>
          <a:bodyPr/>
          <a:lstStyle/>
          <a:p>
            <a:endParaRPr lang="es-ES"/>
          </a:p>
        </p:txBody>
      </p:sp>
      <p:sp>
        <p:nvSpPr>
          <p:cNvPr id="5" name="4 Marcador de número de diapositiva"/>
          <p:cNvSpPr>
            <a:spLocks noGrp="1"/>
          </p:cNvSpPr>
          <p:nvPr>
            <p:ph type="sldNum" sz="quarter" idx="12"/>
          </p:nvPr>
        </p:nvSpPr>
        <p:spPr>
          <a:xfrm>
            <a:off x="8737600" y="6356351"/>
            <a:ext cx="2844800" cy="365125"/>
          </a:xfrm>
          <a:prstGeom prst="rect">
            <a:avLst/>
          </a:prstGeom>
        </p:spPr>
        <p:txBody>
          <a:bodyPr/>
          <a:lstStyle/>
          <a:p>
            <a:fld id="{132FADFE-3B8F-471C-ABF0-DBC7717ECBBC}"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3.jpe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4.png"/><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3.xml"/><Relationship Id="rId1" Type="http://schemas.openxmlformats.org/officeDocument/2006/relationships/slideLayout" Target="../slideLayouts/slideLayout15.xml"/><Relationship Id="rId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print">
            <a:alphaModFix amt="90000"/>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s-ES" dirty="0"/>
              <a:t>Haga clic para modificar el estilo de título del patrón</a:t>
            </a:r>
          </a:p>
        </p:txBody>
      </p:sp>
      <p:sp>
        <p:nvSpPr>
          <p:cNvPr id="3" name="2 Marcador de texto"/>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pic>
        <p:nvPicPr>
          <p:cNvPr id="7" name="Picture 1" descr="C:\Users\eferre14\AppData\Local\Microsoft\Windows\Temporary Internet Files\Content.Outlook\R6LNOYSY\LOGO INGADA.jpg"/>
          <p:cNvPicPr>
            <a:picLocks noChangeAspect="1" noChangeArrowheads="1"/>
          </p:cNvPicPr>
          <p:nvPr userDrawn="1"/>
        </p:nvPicPr>
        <p:blipFill>
          <a:blip r:embed="rId8" cstate="print"/>
          <a:srcRect/>
          <a:stretch>
            <a:fillRect/>
          </a:stretch>
        </p:blipFill>
        <p:spPr bwMode="auto">
          <a:xfrm>
            <a:off x="9363" y="5805267"/>
            <a:ext cx="2246212" cy="1043521"/>
          </a:xfrm>
          <a:prstGeom prst="rect">
            <a:avLst/>
          </a:prstGeom>
          <a:blipFill dpi="0" rotWithShape="1">
            <a:blip r:embed="rId9" cstate="print"/>
            <a:srcRect/>
            <a:tile tx="0" ty="0" sx="100000" sy="100000" flip="none" algn="tl"/>
          </a:blipFill>
          <a:effectLst/>
        </p:spPr>
      </p:pic>
    </p:spTree>
  </p:cSld>
  <p:clrMap bg1="lt1" tx1="dk1" bg2="lt2" tx2="dk2" accent1="accent1" accent2="accent2" accent3="accent3" accent4="accent4" accent5="accent5" accent6="accent6" hlink="hlink" folHlink="folHlink"/>
  <p:sldLayoutIdLst>
    <p:sldLayoutId id="2147483703" r:id="rId1"/>
    <p:sldLayoutId id="2147483714" r:id="rId2"/>
    <p:sldLayoutId id="2147483698" r:id="rId3"/>
    <p:sldLayoutId id="2147483697" r:id="rId4"/>
    <p:sldLayoutId id="2147483716"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print">
            <a:alphaModFix amt="90000"/>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pic>
        <p:nvPicPr>
          <p:cNvPr id="7" name="Picture 1" descr="C:\Users\eferre14\AppData\Local\Microsoft\Windows\Temporary Internet Files\Content.Outlook\R6LNOYSY\LOGO INGADA.jpg"/>
          <p:cNvPicPr>
            <a:picLocks noChangeAspect="1" noChangeArrowheads="1"/>
          </p:cNvPicPr>
          <p:nvPr userDrawn="1"/>
        </p:nvPicPr>
        <p:blipFill>
          <a:blip r:embed="rId12" cstate="print"/>
          <a:srcRect/>
          <a:stretch>
            <a:fillRect/>
          </a:stretch>
        </p:blipFill>
        <p:spPr bwMode="auto">
          <a:xfrm>
            <a:off x="1" y="5814480"/>
            <a:ext cx="2246212" cy="1043521"/>
          </a:xfrm>
          <a:prstGeom prst="rect">
            <a:avLst/>
          </a:prstGeom>
          <a:blipFill dpi="0" rotWithShape="1">
            <a:blip r:embed="rId13" cstate="print"/>
            <a:srcRect/>
            <a:tile tx="0" ty="0" sx="100000" sy="100000" flip="none" algn="tl"/>
          </a:blipFill>
          <a:effectLst/>
        </p:spPr>
      </p:pic>
    </p:spTree>
  </p:cSld>
  <p:clrMap bg1="lt1" tx1="dk1" bg2="lt2" tx2="dk2" accent1="accent1" accent2="accent2" accent3="accent3" accent4="accent4" accent5="accent5" accent6="accent6" hlink="hlink" folHlink="folHlink"/>
  <p:sldLayoutIdLst>
    <p:sldLayoutId id="2147483709" r:id="rId1"/>
    <p:sldLayoutId id="2147483712" r:id="rId2"/>
    <p:sldLayoutId id="2147483713" r:id="rId3"/>
    <p:sldLayoutId id="2147483702" r:id="rId4"/>
    <p:sldLayoutId id="2147483708" r:id="rId5"/>
    <p:sldLayoutId id="2147483711" r:id="rId6"/>
    <p:sldLayoutId id="2147483710" r:id="rId7"/>
    <p:sldLayoutId id="2147484241" r:id="rId8"/>
    <p:sldLayoutId id="2147484242"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050" name="Picture 1">
            <a:extLst>
              <a:ext uri="{FF2B5EF4-FFF2-40B4-BE49-F238E27FC236}">
                <a16:creationId xmlns:a16="http://schemas.microsoft.com/office/drawing/2014/main" id="{445615A3-73F7-4109-B2EE-93720794E1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15014"/>
            <a:ext cx="2245784"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PlaceHolder 1">
            <a:extLst>
              <a:ext uri="{FF2B5EF4-FFF2-40B4-BE49-F238E27FC236}">
                <a16:creationId xmlns:a16="http://schemas.microsoft.com/office/drawing/2014/main" id="{DCCFE5BA-7D36-4998-922E-7C2F4D1B84CC}"/>
              </a:ext>
            </a:extLst>
          </p:cNvPr>
          <p:cNvSpPr>
            <a:spLocks noGrp="1"/>
          </p:cNvSpPr>
          <p:nvPr>
            <p:ph type="dt"/>
          </p:nvPr>
        </p:nvSpPr>
        <p:spPr>
          <a:xfrm>
            <a:off x="609600" y="6356351"/>
            <a:ext cx="2844800" cy="365125"/>
          </a:xfrm>
          <a:prstGeom prst="rect">
            <a:avLst/>
          </a:prstGeom>
        </p:spPr>
        <p:txBody>
          <a:bodyPr lIns="90000" tIns="45000" rIns="90000" bIns="45000"/>
          <a:lstStyle>
            <a:lvl1pPr eaLnBrk="1" fontAlgn="auto" hangingPunct="1">
              <a:spcBef>
                <a:spcPts val="0"/>
              </a:spcBef>
              <a:spcAft>
                <a:spcPts val="0"/>
              </a:spcAft>
              <a:defRPr sz="1400" spc="-1">
                <a:solidFill>
                  <a:srgbClr val="000000"/>
                </a:solidFill>
                <a:latin typeface="Arial"/>
                <a:cs typeface="+mn-cs"/>
              </a:defRPr>
            </a:lvl1pPr>
          </a:lstStyle>
          <a:p>
            <a:pPr>
              <a:defRPr/>
            </a:pPr>
            <a:fld id="{1E37934B-F58B-4C35-82B1-AA976EEDB037}" type="datetimeFigureOut">
              <a:rPr lang="es-ES"/>
              <a:pPr>
                <a:defRPr/>
              </a:pPr>
              <a:t>15/01/2021</a:t>
            </a:fld>
            <a:endParaRPr lang="es-ES">
              <a:solidFill>
                <a:schemeClr val="tx1"/>
              </a:solidFill>
              <a:latin typeface="Times New Roman"/>
            </a:endParaRPr>
          </a:p>
        </p:txBody>
      </p:sp>
      <p:sp>
        <p:nvSpPr>
          <p:cNvPr id="44" name="PlaceHolder 2">
            <a:extLst>
              <a:ext uri="{FF2B5EF4-FFF2-40B4-BE49-F238E27FC236}">
                <a16:creationId xmlns:a16="http://schemas.microsoft.com/office/drawing/2014/main" id="{1745B095-352D-494F-847B-A97F2DC8A63F}"/>
              </a:ext>
            </a:extLst>
          </p:cNvPr>
          <p:cNvSpPr>
            <a:spLocks noGrp="1"/>
          </p:cNvSpPr>
          <p:nvPr>
            <p:ph type="ftr"/>
          </p:nvPr>
        </p:nvSpPr>
        <p:spPr>
          <a:xfrm>
            <a:off x="4165600" y="6356351"/>
            <a:ext cx="3860800" cy="365125"/>
          </a:xfrm>
          <a:prstGeom prst="rect">
            <a:avLst/>
          </a:prstGeom>
        </p:spPr>
        <p:txBody>
          <a:bodyPr lIns="90000" tIns="45000" rIns="90000" bIns="45000"/>
          <a:lstStyle>
            <a:lvl1pPr eaLnBrk="1" fontAlgn="auto" hangingPunct="1">
              <a:spcBef>
                <a:spcPts val="0"/>
              </a:spcBef>
              <a:spcAft>
                <a:spcPts val="0"/>
              </a:spcAft>
              <a:defRPr sz="2400" spc="-1">
                <a:latin typeface="Times New Roman"/>
                <a:cs typeface="+mn-cs"/>
              </a:defRPr>
            </a:lvl1pPr>
          </a:lstStyle>
          <a:p>
            <a:pPr>
              <a:defRPr/>
            </a:pPr>
            <a:endParaRPr lang="es-ES"/>
          </a:p>
        </p:txBody>
      </p:sp>
      <p:sp>
        <p:nvSpPr>
          <p:cNvPr id="45" name="PlaceHolder 3">
            <a:extLst>
              <a:ext uri="{FF2B5EF4-FFF2-40B4-BE49-F238E27FC236}">
                <a16:creationId xmlns:a16="http://schemas.microsoft.com/office/drawing/2014/main" id="{730CA306-4FC0-40C5-89A1-CA505A0F4B4D}"/>
              </a:ext>
            </a:extLst>
          </p:cNvPr>
          <p:cNvSpPr>
            <a:spLocks noGrp="1"/>
          </p:cNvSpPr>
          <p:nvPr>
            <p:ph type="sldNum"/>
          </p:nvPr>
        </p:nvSpPr>
        <p:spPr>
          <a:xfrm>
            <a:off x="8737600" y="6356351"/>
            <a:ext cx="2844800" cy="365125"/>
          </a:xfrm>
          <a:prstGeom prst="rect">
            <a:avLst/>
          </a:prstGeom>
        </p:spPr>
        <p:txBody>
          <a:bodyPr vert="horz" wrap="square" lIns="90000" tIns="45000" rIns="90000" bIns="45000" numCol="1" anchor="t" anchorCtr="0" compatLnSpc="1">
            <a:prstTxWarp prst="textNoShape">
              <a:avLst/>
            </a:prstTxWarp>
          </a:bodyPr>
          <a:lstStyle>
            <a:lvl1pPr eaLnBrk="1" hangingPunct="1">
              <a:defRPr sz="1400">
                <a:solidFill>
                  <a:srgbClr val="000000"/>
                </a:solidFill>
              </a:defRPr>
            </a:lvl1pPr>
          </a:lstStyle>
          <a:p>
            <a:pPr>
              <a:defRPr/>
            </a:pPr>
            <a:fld id="{852FE4D9-A930-4F4E-9C5E-56F880771CE0}" type="slidenum">
              <a:rPr lang="es-ES" altLang="es-CO"/>
              <a:pPr>
                <a:defRPr/>
              </a:pPr>
              <a:t>‹Nº›</a:t>
            </a:fld>
            <a:endParaRPr lang="es-ES" altLang="es-CO">
              <a:solidFill>
                <a:schemeClr val="tx1"/>
              </a:solidFill>
              <a:latin typeface="Times New Roman" panose="02020603050405020304" pitchFamily="18" charset="0"/>
            </a:endParaRPr>
          </a:p>
        </p:txBody>
      </p:sp>
      <p:sp>
        <p:nvSpPr>
          <p:cNvPr id="2054" name="PlaceHolder 4">
            <a:extLst>
              <a:ext uri="{FF2B5EF4-FFF2-40B4-BE49-F238E27FC236}">
                <a16:creationId xmlns:a16="http://schemas.microsoft.com/office/drawing/2014/main" id="{0EF8F468-FF95-434E-B8F0-5AB8A96094F9}"/>
              </a:ext>
            </a:extLst>
          </p:cNvPr>
          <p:cNvSpPr>
            <a:spLocks noGrp="1"/>
          </p:cNvSpPr>
          <p:nvPr>
            <p:ph type="title"/>
          </p:nvPr>
        </p:nvSpPr>
        <p:spPr bwMode="auto">
          <a:xfrm>
            <a:off x="609600" y="273050"/>
            <a:ext cx="10972800"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s-ES" altLang="es-CO"/>
              <a:t>Pulse para editar el formato del texto de título</a:t>
            </a:r>
          </a:p>
        </p:txBody>
      </p:sp>
      <p:sp>
        <p:nvSpPr>
          <p:cNvPr id="47" name="PlaceHolder 5">
            <a:extLst>
              <a:ext uri="{FF2B5EF4-FFF2-40B4-BE49-F238E27FC236}">
                <a16:creationId xmlns:a16="http://schemas.microsoft.com/office/drawing/2014/main" id="{014E75AF-8B60-4DC9-8EC2-C92811B7BB3D}"/>
              </a:ext>
            </a:extLst>
          </p:cNvPr>
          <p:cNvSpPr>
            <a:spLocks noGrp="1"/>
          </p:cNvSpPr>
          <p:nvPr>
            <p:ph type="body"/>
          </p:nvPr>
        </p:nvSpPr>
        <p:spPr>
          <a:xfrm>
            <a:off x="609600" y="1604964"/>
            <a:ext cx="10972800" cy="3976687"/>
          </a:xfrm>
          <a:prstGeom prst="rect">
            <a:avLst/>
          </a:prstGeom>
        </p:spPr>
        <p:txBody>
          <a:bodyPr lIns="0" tIns="0" rIns="0" bIns="0">
            <a:normAutofit/>
          </a:bodyPr>
          <a:lstStyle/>
          <a:p>
            <a:r>
              <a:rPr lang="es-ES"/>
              <a:t>Pulse para editar el formato de esquema del texto</a:t>
            </a:r>
          </a:p>
          <a:p>
            <a:pPr lvl="1"/>
            <a:r>
              <a:rPr lang="es-ES"/>
              <a:t>Segundo nivel del esquema</a:t>
            </a:r>
          </a:p>
          <a:p>
            <a:pPr lvl="2"/>
            <a:r>
              <a:rPr lang="es-ES"/>
              <a:t>Tercer nivel del esquema</a:t>
            </a:r>
          </a:p>
          <a:p>
            <a:pPr lvl="3"/>
            <a:r>
              <a:rPr lang="es-ES"/>
              <a:t>Cuarto nivel del esquema</a:t>
            </a:r>
          </a:p>
          <a:p>
            <a:pPr lvl="4"/>
            <a:r>
              <a:rPr lang="es-ES"/>
              <a:t>Quinto nivel del esquema</a:t>
            </a:r>
          </a:p>
          <a:p>
            <a:pPr lvl="5"/>
            <a:r>
              <a:rPr lang="es-ES"/>
              <a:t>Sexto nivel del esquema</a:t>
            </a:r>
          </a:p>
          <a:p>
            <a:pPr lvl="6"/>
            <a:r>
              <a:rPr lang="es-ES"/>
              <a:t>Séptimo nivel del esquema</a:t>
            </a:r>
          </a:p>
        </p:txBody>
      </p:sp>
    </p:spTree>
  </p:cSld>
  <p:clrMap bg1="lt1" tx1="dk1" bg2="lt2" tx2="dk2" accent1="accent1" accent2="accent2" accent3="accent3" accent4="accent4" accent5="accent5" accent6="accent6" hlink="hlink" folHlink="folHlink"/>
  <p:sldLayoutIdLst>
    <p:sldLayoutId id="2147484240" r:id="rId1"/>
  </p:sldLayoutIdLst>
  <p:txStyles>
    <p:titleStyle>
      <a:lvl1pPr algn="ctr" rtl="0" eaLnBrk="0" fontAlgn="base" hangingPunct="0">
        <a:spcBef>
          <a:spcPct val="0"/>
        </a:spcBef>
        <a:spcAft>
          <a:spcPct val="0"/>
        </a:spcAft>
        <a:defRPr sz="4400">
          <a:solidFill>
            <a:schemeClr val="tx2"/>
          </a:solidFill>
          <a:latin typeface="Arial" pitchFamily="34" charset="0"/>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70.xml"/><Relationship Id="rId2" Type="http://schemas.openxmlformats.org/officeDocument/2006/relationships/diagramData" Target="../diagrams/data70.xml"/><Relationship Id="rId1" Type="http://schemas.openxmlformats.org/officeDocument/2006/relationships/slideLayout" Target="../slideLayouts/slideLayout11.xml"/><Relationship Id="rId6" Type="http://schemas.microsoft.com/office/2007/relationships/diagramDrawing" Target="../diagrams/drawing70.xml"/><Relationship Id="rId5" Type="http://schemas.openxmlformats.org/officeDocument/2006/relationships/diagramColors" Target="../diagrams/colors70.xml"/><Relationship Id="rId4" Type="http://schemas.openxmlformats.org/officeDocument/2006/relationships/diagramQuickStyle" Target="../diagrams/quickStyle70.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71.xml"/><Relationship Id="rId2" Type="http://schemas.openxmlformats.org/officeDocument/2006/relationships/diagramData" Target="../diagrams/data71.xml"/><Relationship Id="rId1" Type="http://schemas.openxmlformats.org/officeDocument/2006/relationships/slideLayout" Target="../slideLayouts/slideLayout11.xml"/><Relationship Id="rId6" Type="http://schemas.microsoft.com/office/2007/relationships/diagramDrawing" Target="../diagrams/drawing71.xml"/><Relationship Id="rId5" Type="http://schemas.openxmlformats.org/officeDocument/2006/relationships/diagramColors" Target="../diagrams/colors71.xml"/><Relationship Id="rId4" Type="http://schemas.openxmlformats.org/officeDocument/2006/relationships/diagramQuickStyle" Target="../diagrams/quickStyle71.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72.xml"/><Relationship Id="rId2" Type="http://schemas.openxmlformats.org/officeDocument/2006/relationships/diagramData" Target="../diagrams/data72.xml"/><Relationship Id="rId1" Type="http://schemas.openxmlformats.org/officeDocument/2006/relationships/slideLayout" Target="../slideLayouts/slideLayout11.xml"/><Relationship Id="rId6" Type="http://schemas.microsoft.com/office/2007/relationships/diagramDrawing" Target="../diagrams/drawing72.xml"/><Relationship Id="rId5" Type="http://schemas.openxmlformats.org/officeDocument/2006/relationships/diagramColors" Target="../diagrams/colors72.xml"/><Relationship Id="rId4" Type="http://schemas.openxmlformats.org/officeDocument/2006/relationships/diagramQuickStyle" Target="../diagrams/quickStyle72.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73.xml"/><Relationship Id="rId2" Type="http://schemas.openxmlformats.org/officeDocument/2006/relationships/diagramData" Target="../diagrams/data73.xml"/><Relationship Id="rId1" Type="http://schemas.openxmlformats.org/officeDocument/2006/relationships/slideLayout" Target="../slideLayouts/slideLayout11.xml"/><Relationship Id="rId6" Type="http://schemas.microsoft.com/office/2007/relationships/diagramDrawing" Target="../diagrams/drawing73.xml"/><Relationship Id="rId5" Type="http://schemas.openxmlformats.org/officeDocument/2006/relationships/diagramColors" Target="../diagrams/colors73.xml"/><Relationship Id="rId4" Type="http://schemas.openxmlformats.org/officeDocument/2006/relationships/diagramQuickStyle" Target="../diagrams/quickStyle73.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74.xml"/><Relationship Id="rId2" Type="http://schemas.openxmlformats.org/officeDocument/2006/relationships/diagramData" Target="../diagrams/data74.xml"/><Relationship Id="rId1" Type="http://schemas.openxmlformats.org/officeDocument/2006/relationships/slideLayout" Target="../slideLayouts/slideLayout11.xml"/><Relationship Id="rId6" Type="http://schemas.microsoft.com/office/2007/relationships/diagramDrawing" Target="../diagrams/drawing74.xml"/><Relationship Id="rId5" Type="http://schemas.openxmlformats.org/officeDocument/2006/relationships/diagramColors" Target="../diagrams/colors74.xml"/><Relationship Id="rId4" Type="http://schemas.openxmlformats.org/officeDocument/2006/relationships/diagramQuickStyle" Target="../diagrams/quickStyle74.xml"/></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75.xml"/><Relationship Id="rId7" Type="http://schemas.microsoft.com/office/2007/relationships/diagramDrawing" Target="../diagrams/drawing75.xml"/><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diagramColors" Target="../diagrams/colors75.xml"/><Relationship Id="rId5" Type="http://schemas.openxmlformats.org/officeDocument/2006/relationships/diagramQuickStyle" Target="../diagrams/quickStyle75.xml"/><Relationship Id="rId4" Type="http://schemas.openxmlformats.org/officeDocument/2006/relationships/diagramLayout" Target="../diagrams/layout7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3" Type="http://schemas.openxmlformats.org/officeDocument/2006/relationships/hyperlink" Target="https://www.youtube.com/watch?v=gMsCWsCI-gM&amp;ab_channel=FamiliaLeonasTDAH" TargetMode="External"/><Relationship Id="rId2" Type="http://schemas.openxmlformats.org/officeDocument/2006/relationships/hyperlink" Target="https://www.youtube.com/watch?v=rAA5SqBk9Lg&amp;ab_channel=HablemosdeNeurodesarrollo" TargetMode="External"/><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58.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hyperlink" Target="TRATAMIENTO%20FARMACOLOGICO%20DEL%20TDAH%202019.pptx" TargetMode="External"/><Relationship Id="rId2" Type="http://schemas.openxmlformats.org/officeDocument/2006/relationships/slideLayout" Target="../slideLayouts/slideLayout9.xml"/><Relationship Id="rId1" Type="http://schemas.openxmlformats.org/officeDocument/2006/relationships/video" Target="https://www.youtube.com/embed/1NIqgRWTKxk" TargetMode="External"/><Relationship Id="rId4" Type="http://schemas.openxmlformats.org/officeDocument/2006/relationships/image" Target="../media/image59.jpe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oleObject" Target="../embeddings/oleObject10.bin"/><Relationship Id="rId7"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oleObject" Target="../embeddings/oleObject11.bin"/><Relationship Id="rId4" Type="http://schemas.openxmlformats.org/officeDocument/2006/relationships/image" Target="../media/image60.png"/></Relationships>
</file>

<file path=ppt/slides/_rels/slide1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64.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7.jpeg"/><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1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oleObject" Target="../embeddings/oleObject1.bin"/><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1.xml"/></Relationships>
</file>

<file path=ppt/slides/_rels/slide14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9.jpeg"/><Relationship Id="rId1" Type="http://schemas.openxmlformats.org/officeDocument/2006/relationships/slideLayout" Target="../slideLayouts/slideLayout11.xml"/></Relationships>
</file>

<file path=ppt/slides/_rels/slide1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1.xml"/></Relationships>
</file>

<file path=ppt/slides/_rels/slide14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1.xml"/></Relationships>
</file>

<file path=ppt/slides/_rels/slide14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1.xml"/></Relationships>
</file>

<file path=ppt/slides/_rels/slide1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6.xml"/><Relationship Id="rId1" Type="http://schemas.openxmlformats.org/officeDocument/2006/relationships/slideLayout" Target="../slideLayouts/slideLayout11.xml"/><Relationship Id="rId4" Type="http://schemas.openxmlformats.org/officeDocument/2006/relationships/image" Target="../media/image67.jpeg"/></Relationships>
</file>

<file path=ppt/slides/_rels/slide14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11.xml"/></Relationships>
</file>

<file path=ppt/slides/_rels/slide14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7.xml"/><Relationship Id="rId1" Type="http://schemas.openxmlformats.org/officeDocument/2006/relationships/slideLayout" Target="../slideLayouts/slideLayout11.xml"/><Relationship Id="rId4" Type="http://schemas.openxmlformats.org/officeDocument/2006/relationships/image" Target="../media/image67.jpeg"/></Relationships>
</file>

<file path=ppt/slides/_rels/slide1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4.xml"/><Relationship Id="rId4" Type="http://schemas.openxmlformats.org/officeDocument/2006/relationships/image" Target="../media/image67.jpeg"/></Relationships>
</file>

<file path=ppt/slides/_rels/slide1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8.xml"/><Relationship Id="rId1" Type="http://schemas.openxmlformats.org/officeDocument/2006/relationships/slideLayout" Target="../slideLayouts/slideLayout14.xml"/><Relationship Id="rId4" Type="http://schemas.openxmlformats.org/officeDocument/2006/relationships/image" Target="../media/image67.jpeg"/></Relationships>
</file>

<file path=ppt/slides/_rels/slide1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67.jpeg"/><Relationship Id="rId1" Type="http://schemas.openxmlformats.org/officeDocument/2006/relationships/slideLayout" Target="../slideLayouts/slideLayout11.xml"/></Relationships>
</file>

<file path=ppt/slides/_rels/slide159.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59.xml"/><Relationship Id="rId1" Type="http://schemas.openxmlformats.org/officeDocument/2006/relationships/slideLayout" Target="../slideLayouts/slideLayout11.xml"/><Relationship Id="rId4" Type="http://schemas.openxmlformats.org/officeDocument/2006/relationships/image" Target="../media/image67.jpe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1.emf"/></Relationships>
</file>

<file path=ppt/slides/_rels/slide1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7.jpeg"/><Relationship Id="rId1" Type="http://schemas.openxmlformats.org/officeDocument/2006/relationships/slideLayout" Target="../slideLayouts/slideLayout11.xml"/></Relationships>
</file>

<file path=ppt/slides/_rels/slide1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7.jpeg"/><Relationship Id="rId1" Type="http://schemas.openxmlformats.org/officeDocument/2006/relationships/slideLayout" Target="../slideLayouts/slideLayout11.xml"/><Relationship Id="rId4" Type="http://schemas.microsoft.com/office/2007/relationships/hdphoto" Target="../media/hdphoto1.wdp"/></Relationships>
</file>

<file path=ppt/slides/_rels/slide162.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diagramData" Target="../diagrams/data76.xml"/><Relationship Id="rId7" Type="http://schemas.microsoft.com/office/2007/relationships/diagramDrawing" Target="../diagrams/drawing76.xml"/><Relationship Id="rId2" Type="http://schemas.openxmlformats.org/officeDocument/2006/relationships/image" Target="../media/image67.jpeg"/><Relationship Id="rId1" Type="http://schemas.openxmlformats.org/officeDocument/2006/relationships/slideLayout" Target="../slideLayouts/slideLayout11.xml"/><Relationship Id="rId6" Type="http://schemas.openxmlformats.org/officeDocument/2006/relationships/diagramColors" Target="../diagrams/colors76.xml"/><Relationship Id="rId5" Type="http://schemas.openxmlformats.org/officeDocument/2006/relationships/diagramQuickStyle" Target="../diagrams/quickStyle76.xml"/><Relationship Id="rId4" Type="http://schemas.openxmlformats.org/officeDocument/2006/relationships/diagramLayout" Target="../diagrams/layout76.xml"/><Relationship Id="rId9" Type="http://schemas.openxmlformats.org/officeDocument/2006/relationships/image" Target="../media/image87.png"/></Relationships>
</file>

<file path=ppt/slides/_rels/slide163.xml.rels><?xml version="1.0" encoding="UTF-8" standalone="yes"?>
<Relationships xmlns="http://schemas.openxmlformats.org/package/2006/relationships"><Relationship Id="rId8" Type="http://schemas.openxmlformats.org/officeDocument/2006/relationships/diagramColors" Target="../diagrams/colors77.xml"/><Relationship Id="rId3" Type="http://schemas.openxmlformats.org/officeDocument/2006/relationships/image" Target="../media/image67.jpeg"/><Relationship Id="rId7" Type="http://schemas.openxmlformats.org/officeDocument/2006/relationships/diagramQuickStyle" Target="../diagrams/quickStyle77.xml"/><Relationship Id="rId2" Type="http://schemas.openxmlformats.org/officeDocument/2006/relationships/image" Target="../media/image88.png"/><Relationship Id="rId1" Type="http://schemas.openxmlformats.org/officeDocument/2006/relationships/slideLayout" Target="../slideLayouts/slideLayout11.xml"/><Relationship Id="rId6" Type="http://schemas.openxmlformats.org/officeDocument/2006/relationships/diagramLayout" Target="../diagrams/layout77.xml"/><Relationship Id="rId5" Type="http://schemas.openxmlformats.org/officeDocument/2006/relationships/diagramData" Target="../diagrams/data77.xml"/><Relationship Id="rId4" Type="http://schemas.openxmlformats.org/officeDocument/2006/relationships/image" Target="../media/image89.png"/><Relationship Id="rId9" Type="http://schemas.microsoft.com/office/2007/relationships/diagramDrawing" Target="../diagrams/drawing77.xml"/></Relationships>
</file>

<file path=ppt/slides/_rels/slide1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1.xml"/><Relationship Id="rId4" Type="http://schemas.openxmlformats.org/officeDocument/2006/relationships/image" Target="../media/image67.jpeg"/></Relationships>
</file>

<file path=ppt/slides/_rels/slide1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92.png"/><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1.xml"/></Relationships>
</file>

<file path=ppt/slides/_rels/slide1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0.xml"/><Relationship Id="rId1" Type="http://schemas.openxmlformats.org/officeDocument/2006/relationships/slideLayout" Target="../slideLayouts/slideLayout11.xml"/><Relationship Id="rId5" Type="http://schemas.openxmlformats.org/officeDocument/2006/relationships/image" Target="../media/image67.jpeg"/><Relationship Id="rId4" Type="http://schemas.openxmlformats.org/officeDocument/2006/relationships/image" Target="../media/image94.png"/></Relationships>
</file>

<file path=ppt/slides/_rels/slide16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1.xml"/></Relationships>
</file>

<file path=ppt/slides/_rels/slide16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1.xml"/><Relationship Id="rId1" Type="http://schemas.openxmlformats.org/officeDocument/2006/relationships/slideLayout" Target="../slideLayouts/slideLayout11.xml"/><Relationship Id="rId4" Type="http://schemas.openxmlformats.org/officeDocument/2006/relationships/image" Target="../media/image67.jpe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2.emf"/></Relationships>
</file>

<file path=ppt/slides/_rels/slide1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2.xml"/><Relationship Id="rId1" Type="http://schemas.openxmlformats.org/officeDocument/2006/relationships/slideLayout" Target="../slideLayouts/slideLayout11.xml"/><Relationship Id="rId4" Type="http://schemas.openxmlformats.org/officeDocument/2006/relationships/image" Target="../media/image67.jpeg"/></Relationships>
</file>

<file path=ppt/slides/_rels/slide1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1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97.jpeg"/><Relationship Id="rId1" Type="http://schemas.openxmlformats.org/officeDocument/2006/relationships/slideLayout" Target="../slideLayouts/slideLayout11.xml"/></Relationships>
</file>

<file path=ppt/slides/_rels/slide17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1.xml"/></Relationships>
</file>

<file path=ppt/slides/_rels/slide17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67.jpeg"/><Relationship Id="rId1" Type="http://schemas.openxmlformats.org/officeDocument/2006/relationships/slideLayout" Target="../slideLayouts/slideLayout11.xml"/></Relationships>
</file>

<file path=ppt/slides/_rels/slide17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4.xml"/><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99.png"/></Relationships>
</file>

<file path=ppt/slides/_rels/slide176.xml.rels><?xml version="1.0" encoding="UTF-8" standalone="yes"?>
<Relationships xmlns="http://schemas.openxmlformats.org/package/2006/relationships"><Relationship Id="rId3" Type="http://schemas.openxmlformats.org/officeDocument/2006/relationships/diagramData" Target="../diagrams/data78.xml"/><Relationship Id="rId7" Type="http://schemas.microsoft.com/office/2007/relationships/diagramDrawing" Target="../diagrams/drawing78.xml"/><Relationship Id="rId2" Type="http://schemas.openxmlformats.org/officeDocument/2006/relationships/image" Target="../media/image67.jpeg"/><Relationship Id="rId1" Type="http://schemas.openxmlformats.org/officeDocument/2006/relationships/slideLayout" Target="../slideLayouts/slideLayout11.xml"/><Relationship Id="rId6" Type="http://schemas.openxmlformats.org/officeDocument/2006/relationships/diagramColors" Target="../diagrams/colors78.xml"/><Relationship Id="rId5" Type="http://schemas.openxmlformats.org/officeDocument/2006/relationships/diagramQuickStyle" Target="../diagrams/quickStyle78.xml"/><Relationship Id="rId4" Type="http://schemas.openxmlformats.org/officeDocument/2006/relationships/diagramLayout" Target="../diagrams/layout78.xml"/></Relationships>
</file>

<file path=ppt/slides/_rels/slide17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1.xml"/></Relationships>
</file>

<file path=ppt/slides/_rels/slide17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1.xml"/></Relationships>
</file>

<file path=ppt/slides/_rels/slide17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00.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image" Target="../media/image13.emf"/></Relationships>
</file>

<file path=ppt/slides/_rels/slide1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01.jpeg"/><Relationship Id="rId1" Type="http://schemas.openxmlformats.org/officeDocument/2006/relationships/slideLayout" Target="../slideLayouts/slideLayout11.xml"/></Relationships>
</file>

<file path=ppt/slides/_rels/slide18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5.xml"/><Relationship Id="rId1" Type="http://schemas.openxmlformats.org/officeDocument/2006/relationships/slideLayout" Target="../slideLayouts/slideLayout11.xml"/><Relationship Id="rId4" Type="http://schemas.openxmlformats.org/officeDocument/2006/relationships/image" Target="../media/image67.jpeg"/></Relationships>
</file>

<file path=ppt/slides/_rels/slide18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03.jpeg"/><Relationship Id="rId1" Type="http://schemas.openxmlformats.org/officeDocument/2006/relationships/slideLayout" Target="../slideLayouts/slideLayout11.xml"/></Relationships>
</file>

<file path=ppt/slides/_rels/slide18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1.xml"/></Relationships>
</file>

<file path=ppt/slides/_rels/slide18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04.jpeg"/><Relationship Id="rId1" Type="http://schemas.openxmlformats.org/officeDocument/2006/relationships/slideLayout" Target="../slideLayouts/slideLayout11.xml"/></Relationships>
</file>

<file path=ppt/slides/_rels/slide18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05.png"/><Relationship Id="rId1" Type="http://schemas.openxmlformats.org/officeDocument/2006/relationships/slideLayout" Target="../slideLayouts/slideLayout8.xml"/></Relationships>
</file>

<file path=ppt/slides/_rels/slide18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06.png"/><Relationship Id="rId1" Type="http://schemas.openxmlformats.org/officeDocument/2006/relationships/slideLayout" Target="../slideLayouts/slideLayout11.xml"/></Relationships>
</file>

<file path=ppt/slides/_rels/slide18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11.xml"/></Relationships>
</file>

<file path=ppt/slides/_rels/slide188.xml.rels><?xml version="1.0" encoding="UTF-8" standalone="yes"?>
<Relationships xmlns="http://schemas.openxmlformats.org/package/2006/relationships"><Relationship Id="rId3" Type="http://schemas.openxmlformats.org/officeDocument/2006/relationships/diagramData" Target="../diagrams/data79.xml"/><Relationship Id="rId7" Type="http://schemas.microsoft.com/office/2007/relationships/diagramDrawing" Target="../diagrams/drawing79.xml"/><Relationship Id="rId2" Type="http://schemas.openxmlformats.org/officeDocument/2006/relationships/image" Target="../media/image67.jpeg"/><Relationship Id="rId1" Type="http://schemas.openxmlformats.org/officeDocument/2006/relationships/slideLayout" Target="../slideLayouts/slideLayout11.xml"/><Relationship Id="rId6" Type="http://schemas.openxmlformats.org/officeDocument/2006/relationships/diagramColors" Target="../diagrams/colors79.xml"/><Relationship Id="rId5" Type="http://schemas.openxmlformats.org/officeDocument/2006/relationships/diagramQuickStyle" Target="../diagrams/quickStyle79.xml"/><Relationship Id="rId4" Type="http://schemas.openxmlformats.org/officeDocument/2006/relationships/diagramLayout" Target="../diagrams/layout79.xml"/></Relationships>
</file>

<file path=ppt/slides/_rels/slide18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6.xml"/><Relationship Id="rId1" Type="http://schemas.openxmlformats.org/officeDocument/2006/relationships/slideLayout" Target="../slideLayouts/slideLayout14.xml"/><Relationship Id="rId4" Type="http://schemas.openxmlformats.org/officeDocument/2006/relationships/image" Target="../media/image67.jpeg"/></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90.xml.rels><?xml version="1.0" encoding="UTF-8" standalone="yes"?>
<Relationships xmlns="http://schemas.openxmlformats.org/package/2006/relationships"><Relationship Id="rId8" Type="http://schemas.microsoft.com/office/2007/relationships/diagramDrawing" Target="../diagrams/drawing80.xml"/><Relationship Id="rId3" Type="http://schemas.openxmlformats.org/officeDocument/2006/relationships/image" Target="../media/image67.jpeg"/><Relationship Id="rId7" Type="http://schemas.openxmlformats.org/officeDocument/2006/relationships/diagramColors" Target="../diagrams/colors80.xml"/><Relationship Id="rId2" Type="http://schemas.openxmlformats.org/officeDocument/2006/relationships/image" Target="../media/image110.png"/><Relationship Id="rId1" Type="http://schemas.openxmlformats.org/officeDocument/2006/relationships/slideLayout" Target="../slideLayouts/slideLayout11.xml"/><Relationship Id="rId6" Type="http://schemas.openxmlformats.org/officeDocument/2006/relationships/diagramQuickStyle" Target="../diagrams/quickStyle80.xml"/><Relationship Id="rId5" Type="http://schemas.openxmlformats.org/officeDocument/2006/relationships/diagramLayout" Target="../diagrams/layout80.xml"/><Relationship Id="rId4" Type="http://schemas.openxmlformats.org/officeDocument/2006/relationships/diagramData" Target="../diagrams/data80.xml"/></Relationships>
</file>

<file path=ppt/slides/_rels/slide191.xml.rels><?xml version="1.0" encoding="UTF-8" standalone="yes"?>
<Relationships xmlns="http://schemas.openxmlformats.org/package/2006/relationships"><Relationship Id="rId8" Type="http://schemas.microsoft.com/office/2007/relationships/diagramDrawing" Target="../diagrams/drawing81.xml"/><Relationship Id="rId3" Type="http://schemas.openxmlformats.org/officeDocument/2006/relationships/image" Target="../media/image67.jpeg"/><Relationship Id="rId7" Type="http://schemas.openxmlformats.org/officeDocument/2006/relationships/diagramColors" Target="../diagrams/colors81.xml"/><Relationship Id="rId2" Type="http://schemas.openxmlformats.org/officeDocument/2006/relationships/image" Target="../media/image111.png"/><Relationship Id="rId1" Type="http://schemas.openxmlformats.org/officeDocument/2006/relationships/slideLayout" Target="../slideLayouts/slideLayout11.xml"/><Relationship Id="rId6" Type="http://schemas.openxmlformats.org/officeDocument/2006/relationships/diagramQuickStyle" Target="../diagrams/quickStyle81.xml"/><Relationship Id="rId5" Type="http://schemas.openxmlformats.org/officeDocument/2006/relationships/diagramLayout" Target="../diagrams/layout81.xml"/><Relationship Id="rId4" Type="http://schemas.openxmlformats.org/officeDocument/2006/relationships/diagramData" Target="../diagrams/data81.xml"/></Relationships>
</file>

<file path=ppt/slides/_rels/slide19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12.png"/><Relationship Id="rId1" Type="http://schemas.openxmlformats.org/officeDocument/2006/relationships/slideLayout" Target="../slideLayouts/slideLayout11.xml"/></Relationships>
</file>

<file path=ppt/slides/_rels/slide19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13.png"/><Relationship Id="rId1" Type="http://schemas.openxmlformats.org/officeDocument/2006/relationships/slideLayout" Target="../slideLayouts/slideLayout11.xml"/></Relationships>
</file>

<file path=ppt/slides/_rels/slide19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14.png"/><Relationship Id="rId1" Type="http://schemas.openxmlformats.org/officeDocument/2006/relationships/slideLayout" Target="../slideLayouts/slideLayout11.xml"/></Relationships>
</file>

<file path=ppt/slides/_rels/slide19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1.xml"/></Relationships>
</file>

<file path=ppt/slides/_rels/slide19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4.xml"/></Relationships>
</file>

<file path=ppt/slides/_rels/slide19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4.xml"/></Relationships>
</file>

<file path=ppt/slides/_rels/slide19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19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oleObject" Target="../embeddings/oleObject7.bin"/><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21.jpeg"/><Relationship Id="rId2" Type="http://schemas.openxmlformats.org/officeDocument/2006/relationships/diagramData" Target="../diagrams/data13.xml"/><Relationship Id="rId1" Type="http://schemas.openxmlformats.org/officeDocument/2006/relationships/slideLayout" Target="../slideLayouts/slideLayout1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hyperlink" Target="http://www.tdahytu.es/tdah-y-el-cerebro/" TargetMode="External"/><Relationship Id="rId2" Type="http://schemas.openxmlformats.org/officeDocument/2006/relationships/slideLayout" Target="../slideLayouts/slideLayout9.xml"/><Relationship Id="rId1" Type="http://schemas.openxmlformats.org/officeDocument/2006/relationships/video" Target="https://www.youtube.com/embed/eyjFxlk17V0" TargetMode="Externa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1.jpeg"/><Relationship Id="rId2" Type="http://schemas.openxmlformats.org/officeDocument/2006/relationships/image" Target="../media/image27.jpeg"/><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hyperlink" Target="http://blogpeques.com/hiperactividad-y-deficit-de-atencion-en-los-ninos-iii/" TargetMode="Externa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18.xml"/><Relationship Id="rId3" Type="http://schemas.openxmlformats.org/officeDocument/2006/relationships/diagramData" Target="../diagrams/data17.xml"/><Relationship Id="rId7" Type="http://schemas.microsoft.com/office/2007/relationships/diagramDrawing" Target="../diagrams/drawing17.xml"/><Relationship Id="rId12" Type="http://schemas.microsoft.com/office/2007/relationships/diagramDrawing" Target="../diagrams/drawing18.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17.xml"/><Relationship Id="rId11" Type="http://schemas.openxmlformats.org/officeDocument/2006/relationships/diagramColors" Target="../diagrams/colors18.xml"/><Relationship Id="rId5" Type="http://schemas.openxmlformats.org/officeDocument/2006/relationships/diagramQuickStyle" Target="../diagrams/quickStyle17.xml"/><Relationship Id="rId10" Type="http://schemas.openxmlformats.org/officeDocument/2006/relationships/diagramQuickStyle" Target="../diagrams/quickStyle18.xml"/><Relationship Id="rId4" Type="http://schemas.openxmlformats.org/officeDocument/2006/relationships/diagramLayout" Target="../diagrams/layout17.xml"/><Relationship Id="rId9" Type="http://schemas.openxmlformats.org/officeDocument/2006/relationships/diagramLayout" Target="../diagrams/layout18.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5.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41.jpeg"/><Relationship Id="rId1" Type="http://schemas.openxmlformats.org/officeDocument/2006/relationships/slideLayout" Target="../slideLayouts/slideLayout1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3.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3.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1.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3.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3.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3.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3.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4.xml"/><Relationship Id="rId7" Type="http://schemas.openxmlformats.org/officeDocument/2006/relationships/image" Target="../media/image42.jpeg"/><Relationship Id="rId2" Type="http://schemas.openxmlformats.org/officeDocument/2006/relationships/diagramData" Target="../diagrams/data34.xml"/><Relationship Id="rId1" Type="http://schemas.openxmlformats.org/officeDocument/2006/relationships/slideLayout" Target="../slideLayouts/slideLayout3.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3.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3.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3.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3.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3.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3.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63.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3.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3.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51.xml"/><Relationship Id="rId2" Type="http://schemas.openxmlformats.org/officeDocument/2006/relationships/diagramData" Target="../diagrams/data51.xml"/><Relationship Id="rId1" Type="http://schemas.openxmlformats.org/officeDocument/2006/relationships/slideLayout" Target="../slideLayouts/slideLayout11.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52.xml"/><Relationship Id="rId2" Type="http://schemas.openxmlformats.org/officeDocument/2006/relationships/diagramData" Target="../diagrams/data52.xml"/><Relationship Id="rId1" Type="http://schemas.openxmlformats.org/officeDocument/2006/relationships/slideLayout" Target="../slideLayouts/slideLayout11.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53.xml"/><Relationship Id="rId2" Type="http://schemas.openxmlformats.org/officeDocument/2006/relationships/diagramData" Target="../diagrams/data53.xml"/><Relationship Id="rId1" Type="http://schemas.openxmlformats.org/officeDocument/2006/relationships/slideLayout" Target="../slideLayouts/slideLayout11.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54.xml"/><Relationship Id="rId2" Type="http://schemas.openxmlformats.org/officeDocument/2006/relationships/diagramData" Target="../diagrams/data54.xml"/><Relationship Id="rId1" Type="http://schemas.openxmlformats.org/officeDocument/2006/relationships/slideLayout" Target="../slideLayouts/slideLayout11.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55.xml"/><Relationship Id="rId2" Type="http://schemas.openxmlformats.org/officeDocument/2006/relationships/diagramData" Target="../diagrams/data55.xml"/><Relationship Id="rId1" Type="http://schemas.openxmlformats.org/officeDocument/2006/relationships/slideLayout" Target="../slideLayouts/slideLayout11.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56.xml"/><Relationship Id="rId2" Type="http://schemas.openxmlformats.org/officeDocument/2006/relationships/diagramData" Target="../diagrams/data56.xml"/><Relationship Id="rId1" Type="http://schemas.openxmlformats.org/officeDocument/2006/relationships/slideLayout" Target="../slideLayouts/slideLayout11.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57.xml"/><Relationship Id="rId2" Type="http://schemas.openxmlformats.org/officeDocument/2006/relationships/diagramData" Target="../diagrams/data57.xml"/><Relationship Id="rId1" Type="http://schemas.openxmlformats.org/officeDocument/2006/relationships/slideLayout" Target="../slideLayouts/slideLayout11.xml"/><Relationship Id="rId6" Type="http://schemas.microsoft.com/office/2007/relationships/diagramDrawing" Target="../diagrams/drawing57.xml"/><Relationship Id="rId5" Type="http://schemas.openxmlformats.org/officeDocument/2006/relationships/diagramColors" Target="../diagrams/colors57.xml"/><Relationship Id="rId4" Type="http://schemas.openxmlformats.org/officeDocument/2006/relationships/diagramQuickStyle" Target="../diagrams/quickStyle57.xml"/></Relationships>
</file>

<file path=ppt/slides/_rels/slide8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58.xml"/><Relationship Id="rId7" Type="http://schemas.microsoft.com/office/2007/relationships/diagramDrawing" Target="../diagrams/drawing58.xml"/><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diagramColors" Target="../diagrams/colors58.xml"/><Relationship Id="rId5" Type="http://schemas.openxmlformats.org/officeDocument/2006/relationships/diagramQuickStyle" Target="../diagrams/quickStyle58.xml"/><Relationship Id="rId4" Type="http://schemas.openxmlformats.org/officeDocument/2006/relationships/diagramLayout" Target="../diagrams/layout58.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59.xml"/><Relationship Id="rId7" Type="http://schemas.microsoft.com/office/2007/relationships/diagramDrawing" Target="../diagrams/drawing59.xml"/><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diagramColors" Target="../diagrams/colors59.xml"/><Relationship Id="rId5" Type="http://schemas.openxmlformats.org/officeDocument/2006/relationships/diagramQuickStyle" Target="../diagrams/quickStyle59.xml"/><Relationship Id="rId4" Type="http://schemas.openxmlformats.org/officeDocument/2006/relationships/diagramLayout" Target="../diagrams/layout59.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60.xml"/><Relationship Id="rId7" Type="http://schemas.microsoft.com/office/2007/relationships/diagramDrawing" Target="../diagrams/drawing60.xml"/><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diagramColors" Target="../diagrams/colors60.xml"/><Relationship Id="rId5" Type="http://schemas.openxmlformats.org/officeDocument/2006/relationships/diagramQuickStyle" Target="../diagrams/quickStyle60.xml"/><Relationship Id="rId4" Type="http://schemas.openxmlformats.org/officeDocument/2006/relationships/diagramLayout" Target="../diagrams/layout60.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61.xml"/><Relationship Id="rId7" Type="http://schemas.openxmlformats.org/officeDocument/2006/relationships/image" Target="../media/image47.png"/><Relationship Id="rId2" Type="http://schemas.openxmlformats.org/officeDocument/2006/relationships/diagramData" Target="../diagrams/data61.xml"/><Relationship Id="rId1" Type="http://schemas.openxmlformats.org/officeDocument/2006/relationships/slideLayout" Target="../slideLayouts/slideLayout11.xml"/><Relationship Id="rId6" Type="http://schemas.microsoft.com/office/2007/relationships/diagramDrawing" Target="../diagrams/drawing61.xml"/><Relationship Id="rId5" Type="http://schemas.openxmlformats.org/officeDocument/2006/relationships/diagramColors" Target="../diagrams/colors61.xml"/><Relationship Id="rId4" Type="http://schemas.openxmlformats.org/officeDocument/2006/relationships/diagramQuickStyle" Target="../diagrams/quickStyle61.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62.xml"/><Relationship Id="rId7" Type="http://schemas.microsoft.com/office/2007/relationships/diagramDrawing" Target="../diagrams/drawing62.xml"/><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diagramColors" Target="../diagrams/colors62.xml"/><Relationship Id="rId5" Type="http://schemas.openxmlformats.org/officeDocument/2006/relationships/diagramQuickStyle" Target="../diagrams/quickStyle62.xml"/><Relationship Id="rId4" Type="http://schemas.openxmlformats.org/officeDocument/2006/relationships/diagramLayout" Target="../diagrams/layout6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image" Target="../media/image50.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53.jpeg"/></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63.xml"/><Relationship Id="rId2" Type="http://schemas.openxmlformats.org/officeDocument/2006/relationships/diagramData" Target="../diagrams/data63.xml"/><Relationship Id="rId1" Type="http://schemas.openxmlformats.org/officeDocument/2006/relationships/slideLayout" Target="../slideLayouts/slideLayout11.xml"/><Relationship Id="rId6" Type="http://schemas.microsoft.com/office/2007/relationships/diagramDrawing" Target="../diagrams/drawing63.xml"/><Relationship Id="rId5" Type="http://schemas.openxmlformats.org/officeDocument/2006/relationships/diagramColors" Target="../diagrams/colors63.xml"/><Relationship Id="rId4" Type="http://schemas.openxmlformats.org/officeDocument/2006/relationships/diagramQuickStyle" Target="../diagrams/quickStyle63.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64.xml"/><Relationship Id="rId2" Type="http://schemas.openxmlformats.org/officeDocument/2006/relationships/diagramData" Target="../diagrams/data64.xml"/><Relationship Id="rId1" Type="http://schemas.openxmlformats.org/officeDocument/2006/relationships/slideLayout" Target="../slideLayouts/slideLayout11.xml"/><Relationship Id="rId6" Type="http://schemas.microsoft.com/office/2007/relationships/diagramDrawing" Target="../diagrams/drawing64.xml"/><Relationship Id="rId5" Type="http://schemas.openxmlformats.org/officeDocument/2006/relationships/diagramColors" Target="../diagrams/colors64.xml"/><Relationship Id="rId4" Type="http://schemas.openxmlformats.org/officeDocument/2006/relationships/diagramQuickStyle" Target="../diagrams/quickStyle6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65.xml"/><Relationship Id="rId7" Type="http://schemas.microsoft.com/office/2007/relationships/diagramDrawing" Target="../diagrams/drawing65.xml"/><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diagramColors" Target="../diagrams/colors65.xml"/><Relationship Id="rId5" Type="http://schemas.openxmlformats.org/officeDocument/2006/relationships/diagramQuickStyle" Target="../diagrams/quickStyle65.xml"/><Relationship Id="rId4" Type="http://schemas.openxmlformats.org/officeDocument/2006/relationships/diagramLayout" Target="../diagrams/layout65.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66.xml"/><Relationship Id="rId7" Type="http://schemas.microsoft.com/office/2007/relationships/diagramDrawing" Target="../diagrams/drawing66.xml"/><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diagramColors" Target="../diagrams/colors66.xml"/><Relationship Id="rId5" Type="http://schemas.openxmlformats.org/officeDocument/2006/relationships/diagramQuickStyle" Target="../diagrams/quickStyle66.xml"/><Relationship Id="rId4" Type="http://schemas.openxmlformats.org/officeDocument/2006/relationships/diagramLayout" Target="../diagrams/layout66.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67.xml"/><Relationship Id="rId2" Type="http://schemas.openxmlformats.org/officeDocument/2006/relationships/diagramData" Target="../diagrams/data67.xml"/><Relationship Id="rId1" Type="http://schemas.openxmlformats.org/officeDocument/2006/relationships/slideLayout" Target="../slideLayouts/slideLayout11.xml"/><Relationship Id="rId6" Type="http://schemas.microsoft.com/office/2007/relationships/diagramDrawing" Target="../diagrams/drawing67.xml"/><Relationship Id="rId5" Type="http://schemas.openxmlformats.org/officeDocument/2006/relationships/diagramColors" Target="../diagrams/colors67.xml"/><Relationship Id="rId4" Type="http://schemas.openxmlformats.org/officeDocument/2006/relationships/diagramQuickStyle" Target="../diagrams/quickStyle67.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68.xml"/><Relationship Id="rId2" Type="http://schemas.openxmlformats.org/officeDocument/2006/relationships/diagramData" Target="../diagrams/data68.xml"/><Relationship Id="rId1" Type="http://schemas.openxmlformats.org/officeDocument/2006/relationships/slideLayout" Target="../slideLayouts/slideLayout11.xml"/><Relationship Id="rId6" Type="http://schemas.microsoft.com/office/2007/relationships/diagramDrawing" Target="../diagrams/drawing68.xml"/><Relationship Id="rId5" Type="http://schemas.openxmlformats.org/officeDocument/2006/relationships/diagramColors" Target="../diagrams/colors68.xml"/><Relationship Id="rId4" Type="http://schemas.openxmlformats.org/officeDocument/2006/relationships/diagramQuickStyle" Target="../diagrams/quickStyle68.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69.xml"/><Relationship Id="rId2" Type="http://schemas.openxmlformats.org/officeDocument/2006/relationships/diagramData" Target="../diagrams/data69.xml"/><Relationship Id="rId1" Type="http://schemas.openxmlformats.org/officeDocument/2006/relationships/slideLayout" Target="../slideLayouts/slideLayout11.xml"/><Relationship Id="rId6" Type="http://schemas.microsoft.com/office/2007/relationships/diagramDrawing" Target="../diagrams/drawing69.xml"/><Relationship Id="rId5" Type="http://schemas.openxmlformats.org/officeDocument/2006/relationships/diagramColors" Target="../diagrams/colors69.xml"/><Relationship Id="rId4" Type="http://schemas.openxmlformats.org/officeDocument/2006/relationships/diagramQuickStyle" Target="../diagrams/quickStyle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063552" y="2130428"/>
            <a:ext cx="8134672" cy="2018655"/>
          </a:xfrm>
        </p:spPr>
        <p:txBody>
          <a:bodyPr>
            <a:normAutofit/>
          </a:bodyPr>
          <a:lstStyle/>
          <a:p>
            <a:r>
              <a:rPr lang="es-ES" sz="4800" b="1" u="sng" dirty="0">
                <a:solidFill>
                  <a:srgbClr val="FF9900"/>
                </a:solidFill>
                <a:latin typeface="Arial" panose="020B0604020202020204" pitchFamily="34" charset="0"/>
                <a:cs typeface="Arial" panose="020B0604020202020204" pitchFamily="34" charset="0"/>
              </a:rPr>
              <a:t>ASPECTOS CLÍNICOS DEL  TDAH </a:t>
            </a:r>
          </a:p>
        </p:txBody>
      </p:sp>
      <p:sp>
        <p:nvSpPr>
          <p:cNvPr id="4" name="Subtítulo 3"/>
          <p:cNvSpPr>
            <a:spLocks noGrp="1"/>
          </p:cNvSpPr>
          <p:nvPr>
            <p:ph type="subTitle" idx="1"/>
          </p:nvPr>
        </p:nvSpPr>
        <p:spPr>
          <a:xfrm>
            <a:off x="2785384" y="4149080"/>
            <a:ext cx="6400800" cy="1752600"/>
          </a:xfrm>
        </p:spPr>
        <p:txBody>
          <a:bodyPr>
            <a:normAutofit/>
          </a:bodyPr>
          <a:lstStyle/>
          <a:p>
            <a:r>
              <a:rPr lang="es-ES" sz="2800" dirty="0">
                <a:solidFill>
                  <a:schemeClr val="accent5">
                    <a:lumMod val="75000"/>
                  </a:schemeClr>
                </a:solidFill>
                <a:latin typeface="Arial" panose="020B0604020202020204" pitchFamily="34" charset="0"/>
                <a:cs typeface="Arial" panose="020B0604020202020204" pitchFamily="34" charset="0"/>
              </a:rPr>
              <a:t>Curso “Tratamiento del TDAH en el Ámbito Educativo, 2020-2021”</a:t>
            </a:r>
          </a:p>
        </p:txBody>
      </p:sp>
      <p:pic>
        <p:nvPicPr>
          <p:cNvPr id="1026" name="Picture 2" descr="Inici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9226" y="310441"/>
            <a:ext cx="2914650" cy="5334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Resultado de imagen de fundacion maria jose jov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86187" y="44624"/>
            <a:ext cx="1481815" cy="97799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539003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rrowheads="1"/>
          </p:cNvSpPr>
          <p:nvPr>
            <p:ph type="title" idx="4294967295"/>
          </p:nvPr>
        </p:nvSpPr>
        <p:spPr>
          <a:xfrm>
            <a:off x="1515919" y="-87083"/>
            <a:ext cx="8425543" cy="1268757"/>
          </a:xfrm>
        </p:spPr>
        <p:txBody>
          <a:bodyPr/>
          <a:lstStyle/>
          <a:p>
            <a:pPr eaLnBrk="1" hangingPunct="1">
              <a:defRPr/>
            </a:pPr>
            <a:r>
              <a:rPr lang="es-ES_tradnl" b="1" u="sng" dirty="0">
                <a:solidFill>
                  <a:srgbClr val="FF9900"/>
                </a:solidFill>
                <a:latin typeface="Arial" panose="020B0604020202020204" pitchFamily="34" charset="0"/>
                <a:cs typeface="Arial" panose="020B0604020202020204" pitchFamily="34" charset="0"/>
              </a:rPr>
              <a:t>EPIDEMIOLOGÍA DEL TDAH</a:t>
            </a:r>
            <a:endParaRPr lang="es-ES" b="1" u="sng" dirty="0">
              <a:solidFill>
                <a:srgbClr val="FF9900"/>
              </a:solidFill>
              <a:latin typeface="Arial" panose="020B0604020202020204" pitchFamily="34" charset="0"/>
              <a:cs typeface="Arial" panose="020B0604020202020204" pitchFamily="34" charset="0"/>
            </a:endParaRPr>
          </a:p>
        </p:txBody>
      </p:sp>
      <p:graphicFrame>
        <p:nvGraphicFramePr>
          <p:cNvPr id="2" name="Diagrama 1">
            <a:extLst>
              <a:ext uri="{FF2B5EF4-FFF2-40B4-BE49-F238E27FC236}">
                <a16:creationId xmlns:a16="http://schemas.microsoft.com/office/drawing/2014/main" id="{531ED135-5CD1-41B5-9610-17880194D757}"/>
              </a:ext>
            </a:extLst>
          </p:cNvPr>
          <p:cNvGraphicFramePr/>
          <p:nvPr>
            <p:extLst>
              <p:ext uri="{D42A27DB-BD31-4B8C-83A1-F6EECF244321}">
                <p14:modId xmlns:p14="http://schemas.microsoft.com/office/powerpoint/2010/main" val="537583594"/>
              </p:ext>
            </p:extLst>
          </p:nvPr>
        </p:nvGraphicFramePr>
        <p:xfrm>
          <a:off x="1385740" y="1102936"/>
          <a:ext cx="9700182" cy="5137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3066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rrowheads="1"/>
          </p:cNvSpPr>
          <p:nvPr>
            <p:ph type="title"/>
          </p:nvPr>
        </p:nvSpPr>
        <p:spPr>
          <a:xfrm>
            <a:off x="119834" y="-18854"/>
            <a:ext cx="11487705" cy="1143000"/>
          </a:xfrm>
        </p:spPr>
        <p:txBody>
          <a:bodyPr>
            <a:noAutofit/>
          </a:bodyPr>
          <a:lstStyle/>
          <a:p>
            <a:r>
              <a:rPr lang="es-ES" b="1" dirty="0">
                <a:solidFill>
                  <a:srgbClr val="FF9900"/>
                </a:solidFill>
                <a:latin typeface="Arial" panose="020B0604020202020204" pitchFamily="34" charset="0"/>
                <a:cs typeface="Arial" panose="020B0604020202020204" pitchFamily="34" charset="0"/>
              </a:rPr>
              <a:t>ATOMOXETINA: EFECTOS ADVERSOS</a:t>
            </a:r>
            <a:endParaRPr lang="es-ES" b="1" dirty="0">
              <a:solidFill>
                <a:srgbClr val="FF9900"/>
              </a:solidFill>
              <a:latin typeface="+mn-lt"/>
            </a:endParaRPr>
          </a:p>
        </p:txBody>
      </p:sp>
      <p:graphicFrame>
        <p:nvGraphicFramePr>
          <p:cNvPr id="2" name="Marcador de contenido 1">
            <a:extLst>
              <a:ext uri="{FF2B5EF4-FFF2-40B4-BE49-F238E27FC236}">
                <a16:creationId xmlns:a16="http://schemas.microsoft.com/office/drawing/2014/main" id="{CA4ADED3-D47F-4712-B798-2091FBBA16CE}"/>
              </a:ext>
            </a:extLst>
          </p:cNvPr>
          <p:cNvGraphicFramePr>
            <a:graphicFrameLocks noGrp="1"/>
          </p:cNvGraphicFramePr>
          <p:nvPr>
            <p:ph idx="1"/>
            <p:extLst>
              <p:ext uri="{D42A27DB-BD31-4B8C-83A1-F6EECF244321}">
                <p14:modId xmlns:p14="http://schemas.microsoft.com/office/powerpoint/2010/main" val="3415208535"/>
              </p:ext>
            </p:extLst>
          </p:nvPr>
        </p:nvGraphicFramePr>
        <p:xfrm>
          <a:off x="1179576" y="1149648"/>
          <a:ext cx="10308129" cy="50913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48099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48F676-002F-4499-AA44-2156D7B11A2D}"/>
              </a:ext>
            </a:extLst>
          </p:cNvPr>
          <p:cNvSpPr>
            <a:spLocks noGrp="1"/>
          </p:cNvSpPr>
          <p:nvPr>
            <p:ph type="title"/>
          </p:nvPr>
        </p:nvSpPr>
        <p:spPr>
          <a:xfrm>
            <a:off x="609600" y="44778"/>
            <a:ext cx="10972800" cy="1143000"/>
          </a:xfrm>
        </p:spPr>
        <p:txBody>
          <a:bodyPr/>
          <a:lstStyle/>
          <a:p>
            <a:r>
              <a:rPr lang="es-ES" b="1" dirty="0">
                <a:solidFill>
                  <a:srgbClr val="FF9900"/>
                </a:solidFill>
                <a:latin typeface="Arial" panose="020B0604020202020204" pitchFamily="34" charset="0"/>
                <a:cs typeface="Arial" panose="020B0604020202020204" pitchFamily="34" charset="0"/>
              </a:rPr>
              <a:t>ATOMOXETINA</a:t>
            </a:r>
          </a:p>
        </p:txBody>
      </p:sp>
      <p:graphicFrame>
        <p:nvGraphicFramePr>
          <p:cNvPr id="4" name="Marcador de contenido 3">
            <a:extLst>
              <a:ext uri="{FF2B5EF4-FFF2-40B4-BE49-F238E27FC236}">
                <a16:creationId xmlns:a16="http://schemas.microsoft.com/office/drawing/2014/main" id="{9B029D27-C00A-4677-B54B-08357F5CD3E0}"/>
              </a:ext>
            </a:extLst>
          </p:cNvPr>
          <p:cNvGraphicFramePr>
            <a:graphicFrameLocks noGrp="1"/>
          </p:cNvGraphicFramePr>
          <p:nvPr>
            <p:ph idx="1"/>
            <p:extLst>
              <p:ext uri="{D42A27DB-BD31-4B8C-83A1-F6EECF244321}">
                <p14:modId xmlns:p14="http://schemas.microsoft.com/office/powerpoint/2010/main" val="3840977643"/>
              </p:ext>
            </p:extLst>
          </p:nvPr>
        </p:nvGraphicFramePr>
        <p:xfrm>
          <a:off x="694441" y="1187778"/>
          <a:ext cx="10972800" cy="47558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92925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0214" y="0"/>
            <a:ext cx="11431571" cy="1143000"/>
          </a:xfrm>
        </p:spPr>
        <p:txBody>
          <a:bodyPr>
            <a:noAutofit/>
          </a:bodyPr>
          <a:lstStyle/>
          <a:p>
            <a:r>
              <a:rPr lang="es-ES" b="1" dirty="0">
                <a:solidFill>
                  <a:srgbClr val="FF9900"/>
                </a:solidFill>
                <a:latin typeface="Arial" panose="020B0604020202020204" pitchFamily="34" charset="0"/>
                <a:cs typeface="Arial" panose="020B0604020202020204" pitchFamily="34" charset="0"/>
              </a:rPr>
              <a:t>GUANFANCINA:EFECTOS SECUNDARIOS</a:t>
            </a:r>
            <a:endParaRPr lang="es-ES" dirty="0">
              <a:solidFill>
                <a:srgbClr val="FF9900"/>
              </a:solidFill>
            </a:endParaRPr>
          </a:p>
        </p:txBody>
      </p:sp>
      <p:graphicFrame>
        <p:nvGraphicFramePr>
          <p:cNvPr id="6" name="Marcador de contenido 5">
            <a:extLst>
              <a:ext uri="{FF2B5EF4-FFF2-40B4-BE49-F238E27FC236}">
                <a16:creationId xmlns:a16="http://schemas.microsoft.com/office/drawing/2014/main" id="{2268181F-6C16-4785-81E3-919841961B76}"/>
              </a:ext>
            </a:extLst>
          </p:cNvPr>
          <p:cNvGraphicFramePr>
            <a:graphicFrameLocks noGrp="1"/>
          </p:cNvGraphicFramePr>
          <p:nvPr>
            <p:ph idx="1"/>
            <p:extLst>
              <p:ext uri="{D42A27DB-BD31-4B8C-83A1-F6EECF244321}">
                <p14:modId xmlns:p14="http://schemas.microsoft.com/office/powerpoint/2010/main" val="2674405519"/>
              </p:ext>
            </p:extLst>
          </p:nvPr>
        </p:nvGraphicFramePr>
        <p:xfrm>
          <a:off x="1186649" y="1417638"/>
          <a:ext cx="10016971"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35290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MX" b="1" dirty="0">
                <a:solidFill>
                  <a:srgbClr val="FF9900"/>
                </a:solidFill>
                <a:latin typeface="Arial" panose="020B0604020202020204" pitchFamily="34" charset="0"/>
                <a:cs typeface="Arial" panose="020B0604020202020204" pitchFamily="34" charset="0"/>
              </a:rPr>
              <a:t>FÁRMACOS DE SEGUNDA LÍNEA</a:t>
            </a:r>
          </a:p>
        </p:txBody>
      </p:sp>
      <p:graphicFrame>
        <p:nvGraphicFramePr>
          <p:cNvPr id="4" name="Marcador de contenido 3">
            <a:extLst>
              <a:ext uri="{FF2B5EF4-FFF2-40B4-BE49-F238E27FC236}">
                <a16:creationId xmlns:a16="http://schemas.microsoft.com/office/drawing/2014/main" id="{99ABFEEE-89FD-4EE3-87B5-195773FDDF54}"/>
              </a:ext>
            </a:extLst>
          </p:cNvPr>
          <p:cNvGraphicFramePr>
            <a:graphicFrameLocks noGrp="1"/>
          </p:cNvGraphicFramePr>
          <p:nvPr>
            <p:ph idx="1"/>
            <p:extLst>
              <p:ext uri="{D42A27DB-BD31-4B8C-83A1-F6EECF244321}">
                <p14:modId xmlns:p14="http://schemas.microsoft.com/office/powerpoint/2010/main" val="2219964053"/>
              </p:ext>
            </p:extLst>
          </p:nvPr>
        </p:nvGraphicFramePr>
        <p:xfrm>
          <a:off x="1631504" y="1700809"/>
          <a:ext cx="8928992"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74148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61E7E8-129E-4B7E-9014-AB70B809EE84}"/>
              </a:ext>
            </a:extLst>
          </p:cNvPr>
          <p:cNvSpPr>
            <a:spLocks noGrp="1"/>
          </p:cNvSpPr>
          <p:nvPr>
            <p:ph type="title"/>
          </p:nvPr>
        </p:nvSpPr>
        <p:spPr/>
        <p:txBody>
          <a:bodyPr>
            <a:normAutofit/>
          </a:bodyPr>
          <a:lstStyle/>
          <a:p>
            <a:r>
              <a:rPr lang="es-ES" b="1" dirty="0">
                <a:solidFill>
                  <a:srgbClr val="FF9900"/>
                </a:solidFill>
                <a:latin typeface="Arial" panose="020B0604020202020204" pitchFamily="34" charset="0"/>
                <a:cs typeface="Arial" panose="020B0604020202020204" pitchFamily="34" charset="0"/>
              </a:rPr>
              <a:t>A TENER EN CUENTA</a:t>
            </a:r>
          </a:p>
        </p:txBody>
      </p:sp>
      <p:graphicFrame>
        <p:nvGraphicFramePr>
          <p:cNvPr id="4" name="Marcador de contenido 3">
            <a:extLst>
              <a:ext uri="{FF2B5EF4-FFF2-40B4-BE49-F238E27FC236}">
                <a16:creationId xmlns:a16="http://schemas.microsoft.com/office/drawing/2014/main" id="{6677C628-2A5C-4F3F-8AC6-88292BEDFDF5}"/>
              </a:ext>
            </a:extLst>
          </p:cNvPr>
          <p:cNvGraphicFramePr>
            <a:graphicFrameLocks noGrp="1"/>
          </p:cNvGraphicFramePr>
          <p:nvPr>
            <p:ph idx="1"/>
            <p:extLst>
              <p:ext uri="{D42A27DB-BD31-4B8C-83A1-F6EECF244321}">
                <p14:modId xmlns:p14="http://schemas.microsoft.com/office/powerpoint/2010/main" val="4117622607"/>
              </p:ext>
            </p:extLst>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65179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04871" y="-122304"/>
            <a:ext cx="8719859" cy="974560"/>
          </a:xfrm>
        </p:spPr>
        <p:txBody>
          <a:bodyPr>
            <a:noAutofit/>
          </a:bodyPr>
          <a:lstStyle/>
          <a:p>
            <a:pPr>
              <a:defRPr/>
            </a:pPr>
            <a:r>
              <a:rPr lang="es-ES" b="1" dirty="0">
                <a:solidFill>
                  <a:srgbClr val="FF9900"/>
                </a:solidFill>
                <a:latin typeface="Arial" panose="020B0604020202020204" pitchFamily="34" charset="0"/>
                <a:cs typeface="Arial" panose="020B0604020202020204" pitchFamily="34" charset="0"/>
              </a:rPr>
              <a:t>CONCLUSIONES</a:t>
            </a:r>
          </a:p>
        </p:txBody>
      </p:sp>
      <p:graphicFrame>
        <p:nvGraphicFramePr>
          <p:cNvPr id="4" name="Marcador de contenido 3">
            <a:extLst>
              <a:ext uri="{FF2B5EF4-FFF2-40B4-BE49-F238E27FC236}">
                <a16:creationId xmlns:a16="http://schemas.microsoft.com/office/drawing/2014/main" id="{10603857-B24B-494A-8ED9-76296288CC08}"/>
              </a:ext>
            </a:extLst>
          </p:cNvPr>
          <p:cNvGraphicFramePr>
            <a:graphicFrameLocks noGrp="1"/>
          </p:cNvGraphicFramePr>
          <p:nvPr>
            <p:ph idx="1"/>
            <p:extLst>
              <p:ext uri="{D42A27DB-BD31-4B8C-83A1-F6EECF244321}">
                <p14:modId xmlns:p14="http://schemas.microsoft.com/office/powerpoint/2010/main" val="959108747"/>
              </p:ext>
            </p:extLst>
          </p:nvPr>
        </p:nvGraphicFramePr>
        <p:xfrm>
          <a:off x="887975" y="852256"/>
          <a:ext cx="10619681" cy="54775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2242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162232" y="2708921"/>
            <a:ext cx="5867536" cy="1728191"/>
          </a:xfrm>
        </p:spPr>
        <p:txBody>
          <a:bodyPr>
            <a:normAutofit/>
          </a:bodyPr>
          <a:lstStyle/>
          <a:p>
            <a:r>
              <a:rPr lang="es-ES" sz="9600" b="1" dirty="0">
                <a:solidFill>
                  <a:srgbClr val="F07F0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s-ES" sz="8800" b="1" dirty="0">
                <a:solidFill>
                  <a:srgbClr val="F07F0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Gracias</a:t>
            </a:r>
            <a:r>
              <a:rPr lang="es-ES" sz="9600" b="1" dirty="0">
                <a:solidFill>
                  <a:srgbClr val="F07F0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65995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E5C452-5D01-421E-B05F-4B9D729CA714}"/>
              </a:ext>
            </a:extLst>
          </p:cNvPr>
          <p:cNvSpPr>
            <a:spLocks noGrp="1"/>
          </p:cNvSpPr>
          <p:nvPr>
            <p:ph type="title"/>
          </p:nvPr>
        </p:nvSpPr>
        <p:spPr>
          <a:xfrm>
            <a:off x="381000" y="3158515"/>
            <a:ext cx="10972800" cy="1143000"/>
          </a:xfrm>
        </p:spPr>
        <p:txBody>
          <a:bodyPr/>
          <a:lstStyle/>
          <a:p>
            <a:r>
              <a:rPr lang="es-ES" b="1" dirty="0">
                <a:solidFill>
                  <a:srgbClr val="FF9900"/>
                </a:solidFill>
                <a:latin typeface="Arial" panose="020B0604020202020204" pitchFamily="34" charset="0"/>
                <a:cs typeface="Arial" panose="020B0604020202020204" pitchFamily="34" charset="0"/>
              </a:rPr>
              <a:t>ANEXOS</a:t>
            </a:r>
          </a:p>
        </p:txBody>
      </p:sp>
    </p:spTree>
    <p:extLst>
      <p:ext uri="{BB962C8B-B14F-4D97-AF65-F5344CB8AC3E}">
        <p14:creationId xmlns:p14="http://schemas.microsoft.com/office/powerpoint/2010/main" val="16161988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3F1AC9-8343-4482-8A22-B89AD1DDE0C2}"/>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F3FA977B-E714-4703-8867-7E5552DFC36F}"/>
              </a:ext>
            </a:extLst>
          </p:cNvPr>
          <p:cNvSpPr>
            <a:spLocks noGrp="1"/>
          </p:cNvSpPr>
          <p:nvPr>
            <p:ph idx="1"/>
          </p:nvPr>
        </p:nvSpPr>
        <p:spPr/>
        <p:txBody>
          <a:bodyPr/>
          <a:lstStyle/>
          <a:p>
            <a:pPr marL="0" indent="0">
              <a:buNone/>
            </a:pPr>
            <a:r>
              <a:rPr lang="es-ES" dirty="0"/>
              <a:t>Charlas impartidas por la Dra. Juncal Sevilla sobre “TDAH y Mujer”:</a:t>
            </a:r>
          </a:p>
          <a:p>
            <a:pPr marL="0" indent="0">
              <a:buNone/>
            </a:pPr>
            <a:r>
              <a:rPr lang="es-ES" dirty="0">
                <a:hlinkClick r:id="rId2"/>
              </a:rPr>
              <a:t>https://www.youtube.com/watch?v=rAA5SqBk9Lg&amp;ab_channel=HablemosdeNeurodesarrollo</a:t>
            </a:r>
            <a:endParaRPr lang="es-ES" dirty="0"/>
          </a:p>
          <a:p>
            <a:pPr marL="0" indent="0">
              <a:buNone/>
            </a:pPr>
            <a:r>
              <a:rPr lang="es-ES" dirty="0">
                <a:hlinkClick r:id="rId3"/>
              </a:rPr>
              <a:t>https://www.youtube.com/watch?v=gMsCWsCI-gM&amp;ab_channel=FamiliaLeonasTDAH</a:t>
            </a:r>
            <a:endParaRPr lang="es-ES" dirty="0"/>
          </a:p>
          <a:p>
            <a:pPr marL="0" indent="0">
              <a:buNone/>
            </a:pPr>
            <a:endParaRPr lang="es-ES" dirty="0"/>
          </a:p>
          <a:p>
            <a:pPr marL="0" indent="0">
              <a:buNone/>
            </a:pPr>
            <a:endParaRPr lang="es-ES" dirty="0"/>
          </a:p>
        </p:txBody>
      </p:sp>
    </p:spTree>
    <p:extLst>
      <p:ext uri="{BB962C8B-B14F-4D97-AF65-F5344CB8AC3E}">
        <p14:creationId xmlns:p14="http://schemas.microsoft.com/office/powerpoint/2010/main" val="20620289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body" idx="1"/>
          </p:nvPr>
        </p:nvSpPr>
        <p:spPr>
          <a:xfrm>
            <a:off x="2135560" y="1772816"/>
            <a:ext cx="7920880" cy="3960440"/>
          </a:xfrm>
        </p:spPr>
        <p:txBody>
          <a:bodyPr>
            <a:normAutofit/>
          </a:bodyPr>
          <a:lstStyle/>
          <a:p>
            <a:pPr>
              <a:lnSpc>
                <a:spcPct val="90000"/>
              </a:lnSpc>
              <a:buFont typeface="Wingdings" charset="0"/>
              <a:buNone/>
              <a:defRPr/>
            </a:pPr>
            <a:endParaRPr lang="es-ES" sz="2400" dirty="0">
              <a:solidFill>
                <a:schemeClr val="hlink"/>
              </a:solidFill>
              <a:latin typeface="Arial" panose="020B0604020202020204" pitchFamily="34" charset="0"/>
              <a:cs typeface="Arial" panose="020B0604020202020204" pitchFamily="34" charset="0"/>
            </a:endParaRPr>
          </a:p>
          <a:p>
            <a:pPr algn="just">
              <a:lnSpc>
                <a:spcPct val="110000"/>
              </a:lnSpc>
              <a:defRPr/>
            </a:pPr>
            <a:r>
              <a:rPr lang="es-ES" sz="2000" dirty="0">
                <a:latin typeface="Arial" panose="020B0604020202020204" pitchFamily="34" charset="0"/>
                <a:cs typeface="Arial" panose="020B0604020202020204" pitchFamily="34" charset="0"/>
              </a:rPr>
              <a:t>Disponemos fundamentalmente de dos tipos de instrumentos: </a:t>
            </a:r>
          </a:p>
          <a:p>
            <a:pPr lvl="1" algn="just">
              <a:lnSpc>
                <a:spcPct val="110000"/>
              </a:lnSpc>
              <a:defRPr/>
            </a:pPr>
            <a:r>
              <a:rPr lang="es-ES" sz="1800" dirty="0">
                <a:latin typeface="Arial" panose="020B0604020202020204" pitchFamily="34" charset="0"/>
                <a:cs typeface="Arial" panose="020B0604020202020204" pitchFamily="34" charset="0"/>
              </a:rPr>
              <a:t> Escalas o cuestionarios dirigidos específicamente al TDAH (derivados de los criterios del DSM-IV cuantificándolos)</a:t>
            </a:r>
          </a:p>
          <a:p>
            <a:pPr marL="457200" lvl="1" indent="0" algn="just">
              <a:lnSpc>
                <a:spcPct val="110000"/>
              </a:lnSpc>
              <a:buNone/>
              <a:defRPr/>
            </a:pPr>
            <a:endParaRPr lang="es-ES" sz="1800" dirty="0">
              <a:latin typeface="Arial" panose="020B0604020202020204" pitchFamily="34" charset="0"/>
              <a:cs typeface="Arial" panose="020B0604020202020204" pitchFamily="34" charset="0"/>
            </a:endParaRPr>
          </a:p>
          <a:p>
            <a:pPr lvl="1" algn="just">
              <a:lnSpc>
                <a:spcPct val="110000"/>
              </a:lnSpc>
              <a:defRPr/>
            </a:pPr>
            <a:r>
              <a:rPr lang="es-ES" sz="1800" dirty="0">
                <a:latin typeface="Arial" panose="020B0604020202020204" pitchFamily="34" charset="0"/>
                <a:cs typeface="Arial" panose="020B0604020202020204" pitchFamily="34" charset="0"/>
              </a:rPr>
              <a:t>Escalas o cuestionarios más amplios e inespecíficos que permiten llevar a cabo una evaluación más general del paciente.</a:t>
            </a:r>
          </a:p>
          <a:p>
            <a:pPr algn="just">
              <a:lnSpc>
                <a:spcPct val="110000"/>
              </a:lnSpc>
              <a:defRPr/>
            </a:pPr>
            <a:endParaRPr lang="es-ES" sz="2000" dirty="0">
              <a:latin typeface="Arial" panose="020B0604020202020204" pitchFamily="34" charset="0"/>
              <a:cs typeface="Arial" panose="020B0604020202020204" pitchFamily="34" charset="0"/>
            </a:endParaRPr>
          </a:p>
          <a:p>
            <a:pPr algn="just">
              <a:lnSpc>
                <a:spcPct val="110000"/>
              </a:lnSpc>
              <a:defRPr/>
            </a:pPr>
            <a:r>
              <a:rPr lang="es-ES" sz="2000" dirty="0">
                <a:latin typeface="Arial" panose="020B0604020202020204" pitchFamily="34" charset="0"/>
                <a:cs typeface="Arial" panose="020B0604020202020204" pitchFamily="34" charset="0"/>
              </a:rPr>
              <a:t>Ninguna escala es perfecta ni da información completa de todos los aspectos del trastorno.</a:t>
            </a:r>
            <a:endParaRPr lang="es-ES" sz="2000" u="sng" dirty="0">
              <a:latin typeface="Arial" panose="020B0604020202020204" pitchFamily="34" charset="0"/>
              <a:cs typeface="Arial" panose="020B0604020202020204" pitchFamily="34" charset="0"/>
            </a:endParaRPr>
          </a:p>
          <a:p>
            <a:pPr marL="0" indent="0">
              <a:lnSpc>
                <a:spcPct val="90000"/>
              </a:lnSpc>
              <a:buNone/>
              <a:defRPr/>
            </a:pPr>
            <a:r>
              <a:rPr lang="es-ES" sz="2000" dirty="0">
                <a:latin typeface="Arial" panose="020B0604020202020204" pitchFamily="34" charset="0"/>
                <a:cs typeface="Arial" panose="020B0604020202020204" pitchFamily="34" charset="0"/>
              </a:rPr>
              <a:t>	</a:t>
            </a:r>
            <a:endParaRPr lang="es-ES" sz="2000" dirty="0">
              <a:solidFill>
                <a:srgbClr val="FF0000"/>
              </a:solidFill>
              <a:latin typeface="Arial" panose="020B0604020202020204" pitchFamily="34" charset="0"/>
              <a:cs typeface="Arial" panose="020B0604020202020204" pitchFamily="34" charset="0"/>
            </a:endParaRPr>
          </a:p>
          <a:p>
            <a:pPr lvl="1">
              <a:lnSpc>
                <a:spcPct val="90000"/>
              </a:lnSpc>
              <a:buFont typeface="Wingdings" charset="0"/>
              <a:buNone/>
              <a:defRPr/>
            </a:pPr>
            <a:endParaRPr lang="es-ES" sz="2000" dirty="0">
              <a:solidFill>
                <a:schemeClr val="hlink"/>
              </a:solidFill>
              <a:latin typeface="Arial" panose="020B0604020202020204" pitchFamily="34" charset="0"/>
              <a:cs typeface="Arial" panose="020B0604020202020204" pitchFamily="34" charset="0"/>
            </a:endParaRPr>
          </a:p>
          <a:p>
            <a:pPr lvl="1">
              <a:lnSpc>
                <a:spcPct val="90000"/>
              </a:lnSpc>
              <a:defRPr/>
            </a:pPr>
            <a:endParaRPr lang="es-ES" sz="2000" dirty="0">
              <a:solidFill>
                <a:schemeClr val="hlink"/>
              </a:solidFill>
              <a:latin typeface="Arial" panose="020B0604020202020204" pitchFamily="34" charset="0"/>
              <a:cs typeface="Arial" panose="020B0604020202020204" pitchFamily="34" charset="0"/>
            </a:endParaRPr>
          </a:p>
          <a:p>
            <a:pPr>
              <a:lnSpc>
                <a:spcPct val="90000"/>
              </a:lnSpc>
              <a:buFont typeface="Wingdings" charset="0"/>
              <a:buNone/>
              <a:defRPr/>
            </a:pPr>
            <a:endParaRPr lang="es-ES" sz="2400" dirty="0">
              <a:solidFill>
                <a:schemeClr val="hlink"/>
              </a:solidFill>
              <a:latin typeface="Arial" panose="020B0604020202020204" pitchFamily="34" charset="0"/>
              <a:cs typeface="Arial" panose="020B0604020202020204" pitchFamily="34" charset="0"/>
            </a:endParaRPr>
          </a:p>
          <a:p>
            <a:pPr lvl="1">
              <a:lnSpc>
                <a:spcPct val="90000"/>
              </a:lnSpc>
              <a:buFont typeface="Wingdings" charset="0"/>
              <a:buNone/>
              <a:defRPr/>
            </a:pPr>
            <a:endParaRPr lang="es-ES" sz="1800" dirty="0">
              <a:solidFill>
                <a:srgbClr val="FF0000"/>
              </a:solidFill>
              <a:latin typeface="Arial" panose="020B0604020202020204" pitchFamily="34" charset="0"/>
              <a:cs typeface="Arial" panose="020B0604020202020204" pitchFamily="34" charset="0"/>
            </a:endParaRPr>
          </a:p>
        </p:txBody>
      </p:sp>
      <p:sp>
        <p:nvSpPr>
          <p:cNvPr id="131075" name="Text Box 3"/>
          <p:cNvSpPr txBox="1">
            <a:spLocks noChangeArrowheads="1"/>
          </p:cNvSpPr>
          <p:nvPr/>
        </p:nvSpPr>
        <p:spPr bwMode="auto">
          <a:xfrm>
            <a:off x="3359696" y="562038"/>
            <a:ext cx="6085320" cy="11387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s-ES" sz="4000" b="1" dirty="0">
                <a:solidFill>
                  <a:srgbClr val="FF9900"/>
                </a:solidFill>
                <a:latin typeface="Arial" panose="020B0604020202020204" pitchFamily="34" charset="0"/>
                <a:cs typeface="Arial" panose="020B0604020202020204" pitchFamily="34" charset="0"/>
              </a:rPr>
              <a:t>Escalas y Cuestionarios</a:t>
            </a:r>
          </a:p>
          <a:p>
            <a:pPr>
              <a:defRPr/>
            </a:pPr>
            <a:r>
              <a:rPr lang="es-ES" sz="2800" b="1" dirty="0">
                <a:solidFill>
                  <a:srgbClr val="F07F09"/>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86214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noChangeArrowheads="1"/>
          </p:cNvSpPr>
          <p:nvPr>
            <p:ph type="title" idx="4294967295"/>
          </p:nvPr>
        </p:nvSpPr>
        <p:spPr>
          <a:xfrm>
            <a:off x="1360714" y="115888"/>
            <a:ext cx="8850086" cy="1143000"/>
          </a:xfrm>
        </p:spPr>
        <p:txBody>
          <a:bodyPr/>
          <a:lstStyle/>
          <a:p>
            <a:pPr eaLnBrk="1" hangingPunct="1">
              <a:defRPr/>
            </a:pPr>
            <a:r>
              <a:rPr lang="es-ES_tradnl" b="1" u="sng" dirty="0">
                <a:solidFill>
                  <a:srgbClr val="FF9900"/>
                </a:solidFill>
                <a:latin typeface="Arial" panose="020B0604020202020204" pitchFamily="34" charset="0"/>
                <a:cs typeface="Arial" panose="020B0604020202020204" pitchFamily="34" charset="0"/>
              </a:rPr>
              <a:t>EPIDEMIOLOGÍA DEL TDAH</a:t>
            </a:r>
            <a:br>
              <a:rPr lang="es-ES_tradnl" sz="3200" b="1" dirty="0">
                <a:solidFill>
                  <a:schemeClr val="accent1"/>
                </a:solidFill>
                <a:latin typeface="Arial" panose="020B0604020202020204" pitchFamily="34" charset="0"/>
                <a:cs typeface="Arial" panose="020B0604020202020204" pitchFamily="34" charset="0"/>
              </a:rPr>
            </a:br>
            <a:endParaRPr lang="es-ES" sz="1400" b="1" dirty="0">
              <a:latin typeface="Arial" panose="020B0604020202020204" pitchFamily="34" charset="0"/>
              <a:cs typeface="Arial" panose="020B0604020202020204" pitchFamily="34" charset="0"/>
            </a:endParaRPr>
          </a:p>
        </p:txBody>
      </p:sp>
      <p:graphicFrame>
        <p:nvGraphicFramePr>
          <p:cNvPr id="2" name="Diagrama 1">
            <a:extLst>
              <a:ext uri="{FF2B5EF4-FFF2-40B4-BE49-F238E27FC236}">
                <a16:creationId xmlns:a16="http://schemas.microsoft.com/office/drawing/2014/main" id="{A07DF385-90A8-4C5F-8B88-978266A79FC1}"/>
              </a:ext>
            </a:extLst>
          </p:cNvPr>
          <p:cNvGraphicFramePr/>
          <p:nvPr>
            <p:extLst>
              <p:ext uri="{D42A27DB-BD31-4B8C-83A1-F6EECF244321}">
                <p14:modId xmlns:p14="http://schemas.microsoft.com/office/powerpoint/2010/main" val="589945836"/>
              </p:ext>
            </p:extLst>
          </p:nvPr>
        </p:nvGraphicFramePr>
        <p:xfrm>
          <a:off x="1055802" y="1178351"/>
          <a:ext cx="9775483" cy="5168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3088144"/>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body" idx="1"/>
          </p:nvPr>
        </p:nvSpPr>
        <p:spPr>
          <a:xfrm>
            <a:off x="1919536" y="814067"/>
            <a:ext cx="7992888" cy="5567263"/>
          </a:xfrm>
        </p:spPr>
        <p:txBody>
          <a:bodyPr>
            <a:normAutofit/>
          </a:bodyPr>
          <a:lstStyle/>
          <a:p>
            <a:pPr>
              <a:lnSpc>
                <a:spcPct val="90000"/>
              </a:lnSpc>
              <a:buFont typeface="Wingdings" charset="0"/>
              <a:buNone/>
              <a:defRPr/>
            </a:pPr>
            <a:endParaRPr lang="es-ES" sz="2000" dirty="0">
              <a:solidFill>
                <a:schemeClr val="hlink"/>
              </a:solidFill>
              <a:latin typeface="Arial" panose="020B0604020202020204" pitchFamily="34" charset="0"/>
              <a:cs typeface="Arial" panose="020B0604020202020204" pitchFamily="34" charset="0"/>
            </a:endParaRPr>
          </a:p>
          <a:p>
            <a:pPr algn="just">
              <a:lnSpc>
                <a:spcPct val="110000"/>
              </a:lnSpc>
              <a:defRPr/>
            </a:pPr>
            <a:r>
              <a:rPr lang="es-ES" sz="2000" b="1" dirty="0">
                <a:latin typeface="Arial" panose="020B0604020202020204" pitchFamily="34" charset="0"/>
                <a:cs typeface="Arial" panose="020B0604020202020204" pitchFamily="34" charset="0"/>
              </a:rPr>
              <a:t>CUESTIONARIOS O ESCALAS ESPECÍFICAS PARA TDAH:</a:t>
            </a:r>
          </a:p>
          <a:p>
            <a:pPr algn="just">
              <a:lnSpc>
                <a:spcPct val="110000"/>
              </a:lnSpc>
              <a:defRPr/>
            </a:pPr>
            <a:endParaRPr lang="es-ES" sz="2000" b="1" dirty="0">
              <a:latin typeface="Arial" panose="020B0604020202020204" pitchFamily="34" charset="0"/>
              <a:cs typeface="Arial" panose="020B0604020202020204" pitchFamily="34" charset="0"/>
            </a:endParaRPr>
          </a:p>
          <a:p>
            <a:pPr lvl="1" algn="just">
              <a:lnSpc>
                <a:spcPct val="110000"/>
              </a:lnSpc>
              <a:defRPr/>
            </a:pPr>
            <a:r>
              <a:rPr lang="es-ES" sz="2000" dirty="0">
                <a:latin typeface="Arial" panose="020B0604020202020204" pitchFamily="34" charset="0"/>
                <a:cs typeface="Arial" panose="020B0604020202020204" pitchFamily="34" charset="0"/>
              </a:rPr>
              <a:t> Están adaptadas a los criterios del DSM-IV</a:t>
            </a:r>
          </a:p>
          <a:p>
            <a:pPr marL="457200" lvl="1" indent="0" algn="just">
              <a:lnSpc>
                <a:spcPct val="110000"/>
              </a:lnSpc>
              <a:buNone/>
              <a:defRPr/>
            </a:pPr>
            <a:endParaRPr lang="es-ES" sz="2000" dirty="0">
              <a:latin typeface="Arial" panose="020B0604020202020204" pitchFamily="34" charset="0"/>
              <a:cs typeface="Arial" panose="020B0604020202020204" pitchFamily="34" charset="0"/>
            </a:endParaRPr>
          </a:p>
          <a:p>
            <a:pPr lvl="1" algn="just">
              <a:lnSpc>
                <a:spcPct val="110000"/>
              </a:lnSpc>
              <a:defRPr/>
            </a:pPr>
            <a:r>
              <a:rPr lang="es-ES" sz="2000" dirty="0">
                <a:latin typeface="Arial" panose="020B0604020202020204" pitchFamily="34" charset="0"/>
                <a:cs typeface="Arial" panose="020B0604020202020204" pitchFamily="34" charset="0"/>
              </a:rPr>
              <a:t>Dependiendo de la escala en cuestión,  puede que posean  diferentes baremos en función de la  edad y el género del menor evaluado.</a:t>
            </a:r>
          </a:p>
          <a:p>
            <a:pPr marL="457200" lvl="1" indent="0" algn="just">
              <a:lnSpc>
                <a:spcPct val="110000"/>
              </a:lnSpc>
              <a:buNone/>
              <a:defRPr/>
            </a:pPr>
            <a:endParaRPr lang="es-ES" sz="2000" dirty="0">
              <a:latin typeface="Arial" panose="020B0604020202020204" pitchFamily="34" charset="0"/>
              <a:cs typeface="Arial" panose="020B0604020202020204" pitchFamily="34" charset="0"/>
            </a:endParaRPr>
          </a:p>
          <a:p>
            <a:pPr lvl="1" algn="just">
              <a:lnSpc>
                <a:spcPct val="110000"/>
              </a:lnSpc>
              <a:defRPr/>
            </a:pPr>
            <a:r>
              <a:rPr lang="es-ES" sz="2000" dirty="0">
                <a:latin typeface="Arial" panose="020B0604020202020204" pitchFamily="34" charset="0"/>
                <a:cs typeface="Arial" panose="020B0604020202020204" pitchFamily="34" charset="0"/>
              </a:rPr>
              <a:t>Dependiendo de la escala puede que posean  diferentes versiones para padres y/o profesores</a:t>
            </a:r>
          </a:p>
          <a:p>
            <a:pPr marL="0" indent="0" algn="just">
              <a:lnSpc>
                <a:spcPct val="110000"/>
              </a:lnSpc>
              <a:buNone/>
              <a:defRPr/>
            </a:pPr>
            <a:endParaRPr lang="es-ES" sz="2400" dirty="0">
              <a:latin typeface="Arial" panose="020B0604020202020204" pitchFamily="34" charset="0"/>
              <a:cs typeface="Arial" panose="020B0604020202020204" pitchFamily="34" charset="0"/>
            </a:endParaRPr>
          </a:p>
          <a:p>
            <a:pPr>
              <a:lnSpc>
                <a:spcPct val="90000"/>
              </a:lnSpc>
              <a:buFont typeface="Wingdings" charset="0"/>
              <a:buNone/>
              <a:defRPr/>
            </a:pPr>
            <a:endParaRPr lang="es-ES" sz="2400" dirty="0">
              <a:solidFill>
                <a:schemeClr val="hlink"/>
              </a:solidFill>
              <a:latin typeface="Arial" panose="020B0604020202020204" pitchFamily="34" charset="0"/>
              <a:cs typeface="Arial" panose="020B0604020202020204" pitchFamily="34" charset="0"/>
            </a:endParaRPr>
          </a:p>
          <a:p>
            <a:pPr lvl="1">
              <a:lnSpc>
                <a:spcPct val="90000"/>
              </a:lnSpc>
              <a:buFont typeface="Wingdings" charset="0"/>
              <a:buNone/>
              <a:defRPr/>
            </a:pPr>
            <a:endParaRPr lang="es-ES" sz="2400" dirty="0">
              <a:solidFill>
                <a:srgbClr val="FF0000"/>
              </a:solidFill>
              <a:latin typeface="Arial" panose="020B0604020202020204" pitchFamily="34" charset="0"/>
              <a:cs typeface="Arial" panose="020B0604020202020204" pitchFamily="34" charset="0"/>
            </a:endParaRPr>
          </a:p>
        </p:txBody>
      </p:sp>
      <p:sp>
        <p:nvSpPr>
          <p:cNvPr id="131075" name="Text Box 3"/>
          <p:cNvSpPr txBox="1">
            <a:spLocks noChangeArrowheads="1"/>
          </p:cNvSpPr>
          <p:nvPr/>
        </p:nvSpPr>
        <p:spPr bwMode="auto">
          <a:xfrm>
            <a:off x="3169074" y="294072"/>
            <a:ext cx="5493812"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s-ES" sz="3600" b="1" dirty="0">
                <a:solidFill>
                  <a:srgbClr val="FF9900"/>
                </a:solidFill>
                <a:latin typeface="Arial" panose="020B0604020202020204" pitchFamily="34" charset="0"/>
                <a:cs typeface="Arial" panose="020B0604020202020204" pitchFamily="34" charset="0"/>
              </a:rPr>
              <a:t>Escalas y Cuestionarios</a:t>
            </a:r>
          </a:p>
        </p:txBody>
      </p:sp>
      <p:sp>
        <p:nvSpPr>
          <p:cNvPr id="2" name="CuadroTexto 1"/>
          <p:cNvSpPr txBox="1"/>
          <p:nvPr/>
        </p:nvSpPr>
        <p:spPr>
          <a:xfrm>
            <a:off x="6348538" y="5674022"/>
            <a:ext cx="5076057" cy="861774"/>
          </a:xfrm>
          <a:prstGeom prst="rect">
            <a:avLst/>
          </a:prstGeom>
          <a:noFill/>
        </p:spPr>
        <p:txBody>
          <a:bodyPr wrap="square" rtlCol="0">
            <a:spAutoFit/>
          </a:bodyPr>
          <a:lstStyle/>
          <a:p>
            <a:r>
              <a:rPr lang="es-ES" sz="1600" dirty="0">
                <a:solidFill>
                  <a:srgbClr val="FF0000"/>
                </a:solidFill>
                <a:latin typeface="Arial" panose="020B0604020202020204" pitchFamily="34" charset="0"/>
                <a:cs typeface="Arial" panose="020B0604020202020204" pitchFamily="34" charset="0"/>
              </a:rPr>
              <a:t>30 % de FALSOS NEGATIVOS </a:t>
            </a:r>
          </a:p>
          <a:p>
            <a:r>
              <a:rPr lang="es-ES" sz="1600" dirty="0">
                <a:solidFill>
                  <a:srgbClr val="FF0000"/>
                </a:solidFill>
                <a:latin typeface="Arial" panose="020B0604020202020204" pitchFamily="34" charset="0"/>
                <a:cs typeface="Arial" panose="020B0604020202020204" pitchFamily="34" charset="0"/>
              </a:rPr>
              <a:t>FIABILIDAD entre observadores moderada</a:t>
            </a:r>
          </a:p>
          <a:p>
            <a:r>
              <a:rPr lang="es-ES" sz="1600" dirty="0">
                <a:solidFill>
                  <a:srgbClr val="FF0000"/>
                </a:solidFill>
                <a:latin typeface="Arial" panose="020B0604020202020204" pitchFamily="34" charset="0"/>
                <a:cs typeface="Arial" panose="020B0604020202020204" pitchFamily="34" charset="0"/>
              </a:rPr>
              <a:t> </a:t>
            </a:r>
            <a:r>
              <a:rPr lang="es-ES" sz="1200" dirty="0">
                <a:latin typeface="Arial" panose="020B0604020202020204" pitchFamily="34" charset="0"/>
                <a:cs typeface="Arial" panose="020B0604020202020204" pitchFamily="34" charset="0"/>
              </a:rPr>
              <a:t>( NICE – 2008)</a:t>
            </a:r>
          </a:p>
        </p:txBody>
      </p:sp>
    </p:spTree>
    <p:extLst>
      <p:ext uri="{BB962C8B-B14F-4D97-AF65-F5344CB8AC3E}">
        <p14:creationId xmlns:p14="http://schemas.microsoft.com/office/powerpoint/2010/main" val="20340161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body" idx="1"/>
          </p:nvPr>
        </p:nvSpPr>
        <p:spPr>
          <a:xfrm>
            <a:off x="2135561" y="908720"/>
            <a:ext cx="8383625" cy="5328592"/>
          </a:xfrm>
        </p:spPr>
        <p:txBody>
          <a:bodyPr>
            <a:normAutofit/>
          </a:bodyPr>
          <a:lstStyle/>
          <a:p>
            <a:pPr lvl="1">
              <a:lnSpc>
                <a:spcPct val="90000"/>
              </a:lnSpc>
              <a:buFont typeface="Wingdings" charset="0"/>
              <a:buNone/>
              <a:defRPr/>
            </a:pPr>
            <a:endParaRPr lang="es-ES" sz="1800" dirty="0">
              <a:solidFill>
                <a:srgbClr val="FF0000"/>
              </a:solidFill>
              <a:latin typeface="Arial" panose="020B0604020202020204" pitchFamily="34" charset="0"/>
              <a:cs typeface="Arial" panose="020B0604020202020204" pitchFamily="34" charset="0"/>
            </a:endParaRPr>
          </a:p>
          <a:p>
            <a:pPr algn="just">
              <a:lnSpc>
                <a:spcPct val="110000"/>
              </a:lnSpc>
              <a:defRPr/>
            </a:pPr>
            <a:r>
              <a:rPr lang="es-ES" sz="1800" dirty="0">
                <a:latin typeface="Arial" panose="020B0604020202020204" pitchFamily="34" charset="0"/>
                <a:cs typeface="Arial" panose="020B0604020202020204" pitchFamily="34" charset="0"/>
              </a:rPr>
              <a:t>Escala </a:t>
            </a:r>
            <a:r>
              <a:rPr lang="es-ES" sz="1800" b="1" dirty="0">
                <a:latin typeface="Arial" panose="020B0604020202020204" pitchFamily="34" charset="0"/>
                <a:cs typeface="Arial" panose="020B0604020202020204" pitchFamily="34" charset="0"/>
              </a:rPr>
              <a:t>ADHD Rating </a:t>
            </a:r>
            <a:r>
              <a:rPr lang="es-ES" sz="1800" b="1" dirty="0" err="1">
                <a:latin typeface="Arial" panose="020B0604020202020204" pitchFamily="34" charset="0"/>
                <a:cs typeface="Arial" panose="020B0604020202020204" pitchFamily="34" charset="0"/>
              </a:rPr>
              <a:t>Scale</a:t>
            </a:r>
            <a:r>
              <a:rPr lang="es-ES" sz="1800" b="1" dirty="0">
                <a:latin typeface="Arial" panose="020B0604020202020204" pitchFamily="34" charset="0"/>
                <a:cs typeface="Arial" panose="020B0604020202020204" pitchFamily="34" charset="0"/>
              </a:rPr>
              <a:t>  </a:t>
            </a:r>
            <a:r>
              <a:rPr lang="es-ES" sz="1800" dirty="0">
                <a:latin typeface="Arial" panose="020B0604020202020204" pitchFamily="34" charset="0"/>
                <a:cs typeface="Arial" panose="020B0604020202020204" pitchFamily="34" charset="0"/>
              </a:rPr>
              <a:t>( Du Paul et al.,1997)</a:t>
            </a:r>
          </a:p>
          <a:p>
            <a:pPr lvl="1" algn="just">
              <a:lnSpc>
                <a:spcPct val="110000"/>
              </a:lnSpc>
              <a:defRPr/>
            </a:pPr>
            <a:r>
              <a:rPr lang="es-ES" sz="1400" dirty="0">
                <a:latin typeface="Arial" panose="020B0604020202020204" pitchFamily="34" charset="0"/>
                <a:cs typeface="Arial" panose="020B0604020202020204" pitchFamily="34" charset="0"/>
              </a:rPr>
              <a:t> Sus ítems coinciden con el listado de síntomas del DSM-IV</a:t>
            </a:r>
          </a:p>
          <a:p>
            <a:pPr lvl="1" algn="just">
              <a:lnSpc>
                <a:spcPct val="110000"/>
              </a:lnSpc>
              <a:defRPr/>
            </a:pPr>
            <a:r>
              <a:rPr lang="es-ES" sz="1400" dirty="0">
                <a:latin typeface="Arial" panose="020B0604020202020204" pitchFamily="34" charset="0"/>
                <a:cs typeface="Arial" panose="020B0604020202020204" pitchFamily="34" charset="0"/>
              </a:rPr>
              <a:t>Para niños de 5 – 17 años</a:t>
            </a:r>
          </a:p>
          <a:p>
            <a:pPr lvl="1" algn="just">
              <a:lnSpc>
                <a:spcPct val="110000"/>
              </a:lnSpc>
              <a:defRPr/>
            </a:pPr>
            <a:r>
              <a:rPr lang="es-ES" sz="1400" dirty="0">
                <a:latin typeface="Arial" panose="020B0604020202020204" pitchFamily="34" charset="0"/>
                <a:cs typeface="Arial" panose="020B0604020202020204" pitchFamily="34" charset="0"/>
              </a:rPr>
              <a:t>Versión padres/profesores</a:t>
            </a:r>
          </a:p>
          <a:p>
            <a:pPr lvl="1" algn="just">
              <a:lnSpc>
                <a:spcPct val="110000"/>
              </a:lnSpc>
              <a:defRPr/>
            </a:pPr>
            <a:r>
              <a:rPr lang="es-ES" sz="1400" dirty="0">
                <a:latin typeface="Arial" panose="020B0604020202020204" pitchFamily="34" charset="0"/>
                <a:cs typeface="Arial" panose="020B0604020202020204" pitchFamily="34" charset="0"/>
              </a:rPr>
              <a:t>Validada en España por Severa y Cardón en 2008</a:t>
            </a:r>
          </a:p>
          <a:p>
            <a:pPr marL="457200" lvl="1" indent="0" algn="just">
              <a:lnSpc>
                <a:spcPct val="110000"/>
              </a:lnSpc>
              <a:buNone/>
              <a:defRPr/>
            </a:pPr>
            <a:endParaRPr lang="es-ES" sz="1800" dirty="0">
              <a:latin typeface="Arial" panose="020B0604020202020204" pitchFamily="34" charset="0"/>
              <a:cs typeface="Arial" panose="020B0604020202020204" pitchFamily="34" charset="0"/>
            </a:endParaRPr>
          </a:p>
          <a:p>
            <a:pPr marL="342900" lvl="1" indent="-342900" algn="just">
              <a:lnSpc>
                <a:spcPct val="110000"/>
              </a:lnSpc>
              <a:buFont typeface="Arial" pitchFamily="34" charset="0"/>
              <a:buChar char="•"/>
              <a:defRPr/>
            </a:pPr>
            <a:r>
              <a:rPr lang="es-ES" sz="1800" dirty="0">
                <a:latin typeface="Arial" panose="020B0604020202020204" pitchFamily="34" charset="0"/>
                <a:cs typeface="Arial" panose="020B0604020202020204" pitchFamily="34" charset="0"/>
              </a:rPr>
              <a:t>Escala  para el  </a:t>
            </a:r>
            <a:r>
              <a:rPr lang="es-ES" sz="1800" b="1" dirty="0">
                <a:latin typeface="Arial" panose="020B0604020202020204" pitchFamily="34" charset="0"/>
                <a:cs typeface="Arial" panose="020B0604020202020204" pitchFamily="34" charset="0"/>
              </a:rPr>
              <a:t>Déficit Atención e Hiperactividad (EDAH) de </a:t>
            </a:r>
            <a:r>
              <a:rPr lang="es-ES" sz="1800" b="1" dirty="0" err="1">
                <a:latin typeface="Arial" panose="020B0604020202020204" pitchFamily="34" charset="0"/>
                <a:cs typeface="Arial" panose="020B0604020202020204" pitchFamily="34" charset="0"/>
              </a:rPr>
              <a:t>Farré</a:t>
            </a:r>
            <a:r>
              <a:rPr lang="es-ES" sz="1800" b="1" dirty="0">
                <a:latin typeface="Arial" panose="020B0604020202020204" pitchFamily="34" charset="0"/>
                <a:cs typeface="Arial" panose="020B0604020202020204" pitchFamily="34" charset="0"/>
              </a:rPr>
              <a:t> y Narbona</a:t>
            </a:r>
          </a:p>
          <a:p>
            <a:pPr marL="742950" lvl="2" indent="-342900" algn="just">
              <a:lnSpc>
                <a:spcPct val="110000"/>
              </a:lnSpc>
              <a:defRPr/>
            </a:pPr>
            <a:r>
              <a:rPr lang="es-ES" sz="1400" dirty="0">
                <a:latin typeface="Arial" panose="020B0604020202020204" pitchFamily="34" charset="0"/>
                <a:cs typeface="Arial" panose="020B0604020202020204" pitchFamily="34" charset="0"/>
              </a:rPr>
              <a:t>Para edades de 6-12 años</a:t>
            </a:r>
          </a:p>
          <a:p>
            <a:pPr marL="742950" lvl="2" indent="-342900" algn="just">
              <a:lnSpc>
                <a:spcPct val="110000"/>
              </a:lnSpc>
              <a:defRPr/>
            </a:pPr>
            <a:r>
              <a:rPr lang="es-ES" sz="1400" dirty="0">
                <a:latin typeface="Arial" panose="020B0604020202020204" pitchFamily="34" charset="0"/>
                <a:cs typeface="Arial" panose="020B0604020202020204" pitchFamily="34" charset="0"/>
              </a:rPr>
              <a:t>Incluye 5 preguntas de Hiperactividad, 5 de inatención y 10 de trastornos de conducta</a:t>
            </a:r>
          </a:p>
          <a:p>
            <a:pPr marL="742950" lvl="2" indent="-342900" algn="just">
              <a:lnSpc>
                <a:spcPct val="110000"/>
              </a:lnSpc>
              <a:defRPr/>
            </a:pPr>
            <a:r>
              <a:rPr lang="es-ES" sz="1400" dirty="0">
                <a:latin typeface="Arial" panose="020B0604020202020204" pitchFamily="34" charset="0"/>
                <a:cs typeface="Arial" panose="020B0604020202020204" pitchFamily="34" charset="0"/>
              </a:rPr>
              <a:t>Validado en población española y de aplicación rápida y sencilla</a:t>
            </a:r>
          </a:p>
          <a:p>
            <a:pPr marL="400050" lvl="2" indent="0" algn="just">
              <a:lnSpc>
                <a:spcPct val="110000"/>
              </a:lnSpc>
              <a:buNone/>
              <a:defRPr/>
            </a:pPr>
            <a:endParaRPr lang="es-ES" sz="1800" b="1" dirty="0">
              <a:solidFill>
                <a:srgbClr val="FF0000"/>
              </a:solidFill>
              <a:latin typeface="Arial" panose="020B0604020202020204" pitchFamily="34" charset="0"/>
              <a:cs typeface="Arial" panose="020B0604020202020204" pitchFamily="34" charset="0"/>
            </a:endParaRPr>
          </a:p>
          <a:p>
            <a:pPr marL="342900" lvl="1" indent="-342900" algn="just">
              <a:lnSpc>
                <a:spcPct val="110000"/>
              </a:lnSpc>
              <a:buFont typeface="Arial" pitchFamily="34" charset="0"/>
              <a:buChar char="•"/>
              <a:defRPr/>
            </a:pPr>
            <a:r>
              <a:rPr lang="es-ES" sz="1800" dirty="0">
                <a:latin typeface="Arial" panose="020B0604020202020204" pitchFamily="34" charset="0"/>
                <a:cs typeface="Arial" panose="020B0604020202020204" pitchFamily="34" charset="0"/>
              </a:rPr>
              <a:t>Escala </a:t>
            </a:r>
            <a:r>
              <a:rPr lang="es-ES" sz="1800" b="1" dirty="0">
                <a:latin typeface="Arial" panose="020B0604020202020204" pitchFamily="34" charset="0"/>
                <a:cs typeface="Arial" panose="020B0604020202020204" pitchFamily="34" charset="0"/>
              </a:rPr>
              <a:t>SNAP-IV </a:t>
            </a:r>
            <a:r>
              <a:rPr lang="es-ES" sz="1800" dirty="0">
                <a:latin typeface="Arial" panose="020B0604020202020204" pitchFamily="34" charset="0"/>
                <a:cs typeface="Arial" panose="020B0604020202020204" pitchFamily="34" charset="0"/>
              </a:rPr>
              <a:t>(Swanson,1992).</a:t>
            </a:r>
          </a:p>
          <a:p>
            <a:pPr marL="742950" lvl="2" indent="-342900" algn="just">
              <a:lnSpc>
                <a:spcPct val="110000"/>
              </a:lnSpc>
              <a:defRPr/>
            </a:pPr>
            <a:r>
              <a:rPr lang="es-ES" sz="1400" dirty="0">
                <a:latin typeface="Arial" panose="020B0604020202020204" pitchFamily="34" charset="0"/>
                <a:cs typeface="Arial" panose="020B0604020202020204" pitchFamily="34" charset="0"/>
              </a:rPr>
              <a:t>Para edades de 3 – 17 años</a:t>
            </a:r>
          </a:p>
          <a:p>
            <a:pPr marL="742950" lvl="2" indent="-342900" algn="just">
              <a:lnSpc>
                <a:spcPct val="110000"/>
              </a:lnSpc>
              <a:defRPr/>
            </a:pPr>
            <a:r>
              <a:rPr lang="es-ES" sz="1400" dirty="0">
                <a:latin typeface="Arial" panose="020B0604020202020204" pitchFamily="34" charset="0"/>
                <a:cs typeface="Arial" panose="020B0604020202020204" pitchFamily="34" charset="0"/>
              </a:rPr>
              <a:t>Puede ser cumplimentado por padres y profesores</a:t>
            </a:r>
          </a:p>
          <a:p>
            <a:pPr marL="742950" lvl="2" indent="-342900" algn="just">
              <a:lnSpc>
                <a:spcPct val="110000"/>
              </a:lnSpc>
              <a:defRPr/>
            </a:pPr>
            <a:r>
              <a:rPr lang="es-ES" sz="1400" dirty="0">
                <a:latin typeface="Arial" panose="020B0604020202020204" pitchFamily="34" charset="0"/>
                <a:cs typeface="Arial" panose="020B0604020202020204" pitchFamily="34" charset="0"/>
              </a:rPr>
              <a:t>Valora la presencia y severidad de conductas indicativas de TDAH</a:t>
            </a:r>
          </a:p>
          <a:p>
            <a:pPr marL="742950" lvl="2" indent="-342900" algn="just">
              <a:lnSpc>
                <a:spcPct val="110000"/>
              </a:lnSpc>
              <a:defRPr/>
            </a:pPr>
            <a:endParaRPr lang="es-ES" sz="1400" dirty="0">
              <a:latin typeface="Arial" panose="020B0604020202020204" pitchFamily="34" charset="0"/>
              <a:cs typeface="Arial" panose="020B0604020202020204" pitchFamily="34" charset="0"/>
            </a:endParaRPr>
          </a:p>
          <a:p>
            <a:pPr marL="742950" lvl="2" indent="-342900" algn="just">
              <a:lnSpc>
                <a:spcPct val="110000"/>
              </a:lnSpc>
              <a:defRPr/>
            </a:pPr>
            <a:endParaRPr lang="es-ES" sz="1400" dirty="0">
              <a:latin typeface="Arial" panose="020B0604020202020204" pitchFamily="34" charset="0"/>
              <a:cs typeface="Arial" panose="020B0604020202020204" pitchFamily="34" charset="0"/>
            </a:endParaRPr>
          </a:p>
          <a:p>
            <a:pPr marL="742950" lvl="2" indent="-342900" algn="just">
              <a:lnSpc>
                <a:spcPct val="110000"/>
              </a:lnSpc>
              <a:defRPr/>
            </a:pPr>
            <a:endParaRPr lang="es-ES" sz="1400" dirty="0">
              <a:latin typeface="Arial" panose="020B0604020202020204" pitchFamily="34" charset="0"/>
              <a:cs typeface="Arial" panose="020B0604020202020204" pitchFamily="34" charset="0"/>
            </a:endParaRPr>
          </a:p>
          <a:p>
            <a:pPr>
              <a:lnSpc>
                <a:spcPct val="90000"/>
              </a:lnSpc>
              <a:buFont typeface="Wingdings" charset="0"/>
              <a:buNone/>
              <a:defRPr/>
            </a:pPr>
            <a:endParaRPr lang="es-ES" sz="2400" dirty="0">
              <a:solidFill>
                <a:schemeClr val="hlink"/>
              </a:solidFill>
              <a:latin typeface="Arial" panose="020B0604020202020204" pitchFamily="34" charset="0"/>
              <a:cs typeface="Arial" panose="020B0604020202020204" pitchFamily="34" charset="0"/>
            </a:endParaRPr>
          </a:p>
          <a:p>
            <a:pPr lvl="1">
              <a:lnSpc>
                <a:spcPct val="90000"/>
              </a:lnSpc>
              <a:buFont typeface="Wingdings" charset="0"/>
              <a:buNone/>
              <a:defRPr/>
            </a:pPr>
            <a:endParaRPr lang="es-ES" sz="1800" dirty="0">
              <a:solidFill>
                <a:srgbClr val="FF0000"/>
              </a:solidFill>
              <a:latin typeface="Arial" panose="020B0604020202020204" pitchFamily="34" charset="0"/>
              <a:cs typeface="Arial" panose="020B0604020202020204" pitchFamily="34" charset="0"/>
            </a:endParaRPr>
          </a:p>
        </p:txBody>
      </p:sp>
      <p:sp>
        <p:nvSpPr>
          <p:cNvPr id="131075" name="Text Box 3"/>
          <p:cNvSpPr txBox="1">
            <a:spLocks noChangeArrowheads="1"/>
          </p:cNvSpPr>
          <p:nvPr/>
        </p:nvSpPr>
        <p:spPr bwMode="auto">
          <a:xfrm>
            <a:off x="1524001" y="116633"/>
            <a:ext cx="9144000" cy="15081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s-ES" sz="2800" b="1" dirty="0">
                <a:solidFill>
                  <a:srgbClr val="FF9900"/>
                </a:solidFill>
                <a:latin typeface="Arial" panose="020B0604020202020204" pitchFamily="34" charset="0"/>
                <a:cs typeface="Arial" panose="020B0604020202020204" pitchFamily="34" charset="0"/>
              </a:rPr>
              <a:t>CUESTIONARIOS O ESCALAS ESPECÍFICAS PARA TDAH:</a:t>
            </a:r>
          </a:p>
          <a:p>
            <a:pPr algn="ctr">
              <a:defRPr/>
            </a:pPr>
            <a:endParaRPr lang="es-ES" sz="3600" b="1" dirty="0">
              <a:solidFill>
                <a:srgbClr val="FF99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70082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rrowheads="1"/>
          </p:cNvSpPr>
          <p:nvPr>
            <p:ph type="title"/>
          </p:nvPr>
        </p:nvSpPr>
        <p:spPr/>
        <p:txBody>
          <a:bodyPr/>
          <a:lstStyle/>
          <a:p>
            <a:pPr>
              <a:defRPr/>
            </a:pPr>
            <a:endParaRPr lang="es-ES"/>
          </a:p>
        </p:txBody>
      </p:sp>
      <p:sp>
        <p:nvSpPr>
          <p:cNvPr id="185347" name="Rectangle 3"/>
          <p:cNvSpPr>
            <a:spLocks noGrp="1" noChangeArrowheads="1"/>
          </p:cNvSpPr>
          <p:nvPr>
            <p:ph type="body" idx="1"/>
          </p:nvPr>
        </p:nvSpPr>
        <p:spPr/>
        <p:txBody>
          <a:bodyPr/>
          <a:lstStyle/>
          <a:p>
            <a:pPr>
              <a:defRPr/>
            </a:pPr>
            <a:endParaRPr lang="es-ES"/>
          </a:p>
        </p:txBody>
      </p:sp>
      <p:pic>
        <p:nvPicPr>
          <p:cNvPr id="73731" name="Picture 4" descr="Lor[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22225"/>
            <a:ext cx="9144000" cy="688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37340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rrowheads="1"/>
          </p:cNvSpPr>
          <p:nvPr>
            <p:ph type="title"/>
          </p:nvPr>
        </p:nvSpPr>
        <p:spPr/>
        <p:txBody>
          <a:bodyPr/>
          <a:lstStyle/>
          <a:p>
            <a:pPr>
              <a:defRPr/>
            </a:pPr>
            <a:endParaRPr lang="es-ES"/>
          </a:p>
        </p:txBody>
      </p:sp>
      <p:sp>
        <p:nvSpPr>
          <p:cNvPr id="186371" name="Rectangle 3"/>
          <p:cNvSpPr>
            <a:spLocks noGrp="1" noChangeArrowheads="1"/>
          </p:cNvSpPr>
          <p:nvPr>
            <p:ph type="body" idx="1"/>
          </p:nvPr>
        </p:nvSpPr>
        <p:spPr/>
        <p:txBody>
          <a:bodyPr/>
          <a:lstStyle/>
          <a:p>
            <a:pPr>
              <a:defRPr/>
            </a:pPr>
            <a:endParaRPr lang="es-ES"/>
          </a:p>
        </p:txBody>
      </p:sp>
      <p:pic>
        <p:nvPicPr>
          <p:cNvPr id="74755" name="Picture 4" descr="Lor[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3"/>
            <a:ext cx="9144000" cy="684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600218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body" idx="1"/>
          </p:nvPr>
        </p:nvSpPr>
        <p:spPr>
          <a:xfrm>
            <a:off x="1757772" y="1350063"/>
            <a:ext cx="8676456" cy="6021387"/>
          </a:xfrm>
        </p:spPr>
        <p:txBody>
          <a:bodyPr/>
          <a:lstStyle/>
          <a:p>
            <a:pPr lvl="1">
              <a:lnSpc>
                <a:spcPct val="90000"/>
              </a:lnSpc>
              <a:buFont typeface="Wingdings" charset="0"/>
              <a:buNone/>
              <a:defRPr/>
            </a:pPr>
            <a:endParaRPr lang="es-ES" sz="1600" dirty="0">
              <a:solidFill>
                <a:schemeClr val="hlink"/>
              </a:solidFill>
              <a:latin typeface="Arial" panose="020B0604020202020204" pitchFamily="34" charset="0"/>
              <a:cs typeface="Arial" panose="020B0604020202020204" pitchFamily="34" charset="0"/>
            </a:endParaRPr>
          </a:p>
          <a:p>
            <a:pPr>
              <a:lnSpc>
                <a:spcPct val="90000"/>
              </a:lnSpc>
              <a:defRPr/>
            </a:pPr>
            <a:r>
              <a:rPr lang="es-ES" sz="2000" b="1" dirty="0">
                <a:solidFill>
                  <a:srgbClr val="000000"/>
                </a:solidFill>
                <a:latin typeface="Arial" panose="020B0604020202020204" pitchFamily="34" charset="0"/>
                <a:cs typeface="Arial" panose="020B0604020202020204" pitchFamily="34" charset="0"/>
              </a:rPr>
              <a:t>Son las que evalúan el comportamiento en general y la función psicosocial</a:t>
            </a:r>
          </a:p>
          <a:p>
            <a:pPr>
              <a:lnSpc>
                <a:spcPct val="90000"/>
              </a:lnSpc>
              <a:defRPr/>
            </a:pPr>
            <a:endParaRPr lang="es-ES" sz="1800" dirty="0">
              <a:solidFill>
                <a:schemeClr val="hlink"/>
              </a:solidFill>
              <a:latin typeface="Arial" panose="020B0604020202020204" pitchFamily="34" charset="0"/>
              <a:cs typeface="Arial" panose="020B0604020202020204" pitchFamily="34" charset="0"/>
            </a:endParaRPr>
          </a:p>
          <a:p>
            <a:pPr lvl="1">
              <a:lnSpc>
                <a:spcPct val="90000"/>
              </a:lnSpc>
              <a:defRPr/>
            </a:pPr>
            <a:r>
              <a:rPr lang="es-ES" sz="1800" b="1" dirty="0">
                <a:latin typeface="Arial" panose="020B0604020202020204" pitchFamily="34" charset="0"/>
                <a:cs typeface="Arial" panose="020B0604020202020204" pitchFamily="34" charset="0"/>
              </a:rPr>
              <a:t>SDQ – Cuestionario de Capacidades y Dificultades </a:t>
            </a:r>
            <a:r>
              <a:rPr lang="es-ES" sz="1800" dirty="0">
                <a:latin typeface="Arial" panose="020B0604020202020204" pitchFamily="34" charset="0"/>
                <a:cs typeface="Arial" panose="020B0604020202020204" pitchFamily="34" charset="0"/>
              </a:rPr>
              <a:t>(</a:t>
            </a:r>
            <a:r>
              <a:rPr lang="es-ES" sz="1800" dirty="0" err="1">
                <a:latin typeface="Arial" panose="020B0604020202020204" pitchFamily="34" charset="0"/>
                <a:cs typeface="Arial" panose="020B0604020202020204" pitchFamily="34" charset="0"/>
              </a:rPr>
              <a:t>Strengths</a:t>
            </a:r>
            <a:r>
              <a:rPr lang="es-ES" sz="1800" dirty="0">
                <a:latin typeface="Arial" panose="020B0604020202020204" pitchFamily="34" charset="0"/>
                <a:cs typeface="Arial" panose="020B0604020202020204" pitchFamily="34" charset="0"/>
              </a:rPr>
              <a:t> and </a:t>
            </a:r>
            <a:r>
              <a:rPr lang="es-ES" sz="1800" dirty="0" err="1">
                <a:latin typeface="Arial" panose="020B0604020202020204" pitchFamily="34" charset="0"/>
                <a:cs typeface="Arial" panose="020B0604020202020204" pitchFamily="34" charset="0"/>
              </a:rPr>
              <a:t>Difficuelties</a:t>
            </a:r>
            <a:r>
              <a:rPr lang="es-ES" sz="1800" dirty="0">
                <a:latin typeface="Arial" panose="020B0604020202020204" pitchFamily="34" charset="0"/>
                <a:cs typeface="Arial" panose="020B0604020202020204" pitchFamily="34" charset="0"/>
              </a:rPr>
              <a:t> </a:t>
            </a:r>
            <a:r>
              <a:rPr lang="es-ES" sz="1800" dirty="0" err="1">
                <a:latin typeface="Arial" panose="020B0604020202020204" pitchFamily="34" charset="0"/>
                <a:cs typeface="Arial" panose="020B0604020202020204" pitchFamily="34" charset="0"/>
              </a:rPr>
              <a:t>Questionnair</a:t>
            </a:r>
            <a:r>
              <a:rPr lang="es-ES" sz="1800" dirty="0">
                <a:latin typeface="Arial" panose="020B0604020202020204" pitchFamily="34" charset="0"/>
                <a:cs typeface="Arial" panose="020B0604020202020204" pitchFamily="34" charset="0"/>
              </a:rPr>
              <a:t>, </a:t>
            </a:r>
            <a:r>
              <a:rPr lang="es-ES" sz="1800" dirty="0" err="1">
                <a:latin typeface="Arial" panose="020B0604020202020204" pitchFamily="34" charset="0"/>
                <a:cs typeface="Arial" panose="020B0604020202020204" pitchFamily="34" charset="0"/>
              </a:rPr>
              <a:t>Goodman</a:t>
            </a:r>
            <a:r>
              <a:rPr lang="es-ES" sz="1800" dirty="0">
                <a:latin typeface="Arial" panose="020B0604020202020204" pitchFamily="34" charset="0"/>
                <a:cs typeface="Arial" panose="020B0604020202020204" pitchFamily="34" charset="0"/>
              </a:rPr>
              <a:t> 2001).</a:t>
            </a:r>
          </a:p>
          <a:p>
            <a:pPr lvl="1">
              <a:lnSpc>
                <a:spcPct val="90000"/>
              </a:lnSpc>
              <a:buFont typeface="Wingdings" charset="0"/>
              <a:buNone/>
              <a:defRPr/>
            </a:pPr>
            <a:endParaRPr lang="es-ES" sz="1800" dirty="0">
              <a:solidFill>
                <a:schemeClr val="hlink"/>
              </a:solidFill>
              <a:latin typeface="Arial" panose="020B0604020202020204" pitchFamily="34" charset="0"/>
              <a:cs typeface="Arial" panose="020B0604020202020204" pitchFamily="34" charset="0"/>
            </a:endParaRPr>
          </a:p>
          <a:p>
            <a:pPr lvl="2">
              <a:lnSpc>
                <a:spcPct val="90000"/>
              </a:lnSpc>
              <a:defRPr/>
            </a:pPr>
            <a:r>
              <a:rPr lang="es-ES" sz="1800" dirty="0">
                <a:latin typeface="Arial" panose="020B0604020202020204" pitchFamily="34" charset="0"/>
                <a:cs typeface="Arial" panose="020B0604020202020204" pitchFamily="34" charset="0"/>
              </a:rPr>
              <a:t>Para edades de 4 – 16 años</a:t>
            </a:r>
          </a:p>
          <a:p>
            <a:pPr lvl="2">
              <a:lnSpc>
                <a:spcPct val="90000"/>
              </a:lnSpc>
              <a:defRPr/>
            </a:pPr>
            <a:r>
              <a:rPr lang="es-ES" sz="1800" dirty="0">
                <a:latin typeface="Arial" panose="020B0604020202020204" pitchFamily="34" charset="0"/>
                <a:cs typeface="Arial" panose="020B0604020202020204" pitchFamily="34" charset="0"/>
              </a:rPr>
              <a:t>Útil para valorar sintomatología en varios dominios psicopatológicos</a:t>
            </a:r>
          </a:p>
          <a:p>
            <a:pPr lvl="2">
              <a:lnSpc>
                <a:spcPct val="90000"/>
              </a:lnSpc>
              <a:defRPr/>
            </a:pPr>
            <a:r>
              <a:rPr lang="es-ES" sz="1800" dirty="0">
                <a:latin typeface="Arial" panose="020B0604020202020204" pitchFamily="34" charset="0"/>
                <a:cs typeface="Arial" panose="020B0604020202020204" pitchFamily="34" charset="0"/>
              </a:rPr>
              <a:t> Contiene 5 </a:t>
            </a:r>
            <a:r>
              <a:rPr lang="es-ES" sz="1800" dirty="0" err="1">
                <a:latin typeface="Arial" panose="020B0604020202020204" pitchFamily="34" charset="0"/>
                <a:cs typeface="Arial" panose="020B0604020202020204" pitchFamily="34" charset="0"/>
              </a:rPr>
              <a:t>subescalas</a:t>
            </a:r>
            <a:r>
              <a:rPr lang="es-ES" sz="1800" dirty="0">
                <a:latin typeface="Arial" panose="020B0604020202020204" pitchFamily="34" charset="0"/>
                <a:cs typeface="Arial" panose="020B0604020202020204" pitchFamily="34" charset="0"/>
              </a:rPr>
              <a:t> una de las cuales incluye síntomas de Hiperactividad</a:t>
            </a:r>
          </a:p>
          <a:p>
            <a:pPr lvl="2">
              <a:lnSpc>
                <a:spcPct val="90000"/>
              </a:lnSpc>
              <a:buFont typeface="Wingdings" charset="0"/>
              <a:buNone/>
              <a:defRPr/>
            </a:pPr>
            <a:endParaRPr lang="es-ES" sz="1800" dirty="0">
              <a:solidFill>
                <a:schemeClr val="hlink"/>
              </a:solidFill>
              <a:latin typeface="Arial" panose="020B0604020202020204" pitchFamily="34" charset="0"/>
              <a:cs typeface="Arial" panose="020B0604020202020204" pitchFamily="34" charset="0"/>
            </a:endParaRPr>
          </a:p>
          <a:p>
            <a:pPr lvl="2">
              <a:lnSpc>
                <a:spcPct val="90000"/>
              </a:lnSpc>
              <a:buFont typeface="Wingdings" charset="0"/>
              <a:buNone/>
              <a:defRPr/>
            </a:pPr>
            <a:endParaRPr lang="es-ES" sz="1800" dirty="0">
              <a:solidFill>
                <a:schemeClr val="hlink"/>
              </a:solidFill>
              <a:latin typeface="Arial" panose="020B0604020202020204" pitchFamily="34" charset="0"/>
              <a:cs typeface="Arial" panose="020B0604020202020204" pitchFamily="34" charset="0"/>
            </a:endParaRPr>
          </a:p>
          <a:p>
            <a:pPr lvl="1">
              <a:lnSpc>
                <a:spcPct val="90000"/>
              </a:lnSpc>
              <a:defRPr/>
            </a:pPr>
            <a:r>
              <a:rPr lang="es-ES" sz="1800" b="1" dirty="0">
                <a:latin typeface="Arial" panose="020B0604020202020204" pitchFamily="34" charset="0"/>
                <a:cs typeface="Arial" panose="020B0604020202020204" pitchFamily="34" charset="0"/>
              </a:rPr>
              <a:t>CBCL (</a:t>
            </a:r>
            <a:r>
              <a:rPr lang="es-ES" sz="1800" b="1" dirty="0" err="1">
                <a:latin typeface="Arial" panose="020B0604020202020204" pitchFamily="34" charset="0"/>
                <a:cs typeface="Arial" panose="020B0604020202020204" pitchFamily="34" charset="0"/>
              </a:rPr>
              <a:t>Child</a:t>
            </a:r>
            <a:r>
              <a:rPr lang="es-ES" sz="1800" b="1" dirty="0">
                <a:latin typeface="Arial" panose="020B0604020202020204" pitchFamily="34" charset="0"/>
                <a:cs typeface="Arial" panose="020B0604020202020204" pitchFamily="34" charset="0"/>
              </a:rPr>
              <a:t> </a:t>
            </a:r>
            <a:r>
              <a:rPr lang="es-ES" sz="1800" b="1" dirty="0" err="1">
                <a:latin typeface="Arial" panose="020B0604020202020204" pitchFamily="34" charset="0"/>
                <a:cs typeface="Arial" panose="020B0604020202020204" pitchFamily="34" charset="0"/>
              </a:rPr>
              <a:t>Behavior</a:t>
            </a:r>
            <a:r>
              <a:rPr lang="es-ES" sz="1800" b="1" dirty="0">
                <a:latin typeface="Arial" panose="020B0604020202020204" pitchFamily="34" charset="0"/>
                <a:cs typeface="Arial" panose="020B0604020202020204" pitchFamily="34" charset="0"/>
              </a:rPr>
              <a:t> </a:t>
            </a:r>
            <a:r>
              <a:rPr lang="es-ES" sz="1800" b="1" dirty="0" err="1">
                <a:latin typeface="Arial" panose="020B0604020202020204" pitchFamily="34" charset="0"/>
                <a:cs typeface="Arial" panose="020B0604020202020204" pitchFamily="34" charset="0"/>
              </a:rPr>
              <a:t>Checklist</a:t>
            </a:r>
            <a:r>
              <a:rPr lang="es-ES" sz="1800" b="1" dirty="0">
                <a:latin typeface="Arial" panose="020B0604020202020204" pitchFamily="34" charset="0"/>
                <a:cs typeface="Arial" panose="020B0604020202020204" pitchFamily="34" charset="0"/>
              </a:rPr>
              <a:t>; </a:t>
            </a:r>
            <a:r>
              <a:rPr lang="es-ES" sz="1800" dirty="0">
                <a:latin typeface="Arial" panose="020B0604020202020204" pitchFamily="34" charset="0"/>
                <a:cs typeface="Arial" panose="020B0604020202020204" pitchFamily="34" charset="0"/>
              </a:rPr>
              <a:t> de </a:t>
            </a:r>
            <a:r>
              <a:rPr lang="es-ES" sz="1800" dirty="0" err="1">
                <a:latin typeface="Arial" panose="020B0604020202020204" pitchFamily="34" charset="0"/>
                <a:cs typeface="Arial" panose="020B0604020202020204" pitchFamily="34" charset="0"/>
              </a:rPr>
              <a:t>Achenbach</a:t>
            </a:r>
            <a:r>
              <a:rPr lang="es-ES" sz="1800" dirty="0">
                <a:latin typeface="Arial" panose="020B0604020202020204" pitchFamily="34" charset="0"/>
                <a:cs typeface="Arial" panose="020B0604020202020204" pitchFamily="34" charset="0"/>
              </a:rPr>
              <a:t>, 2003) </a:t>
            </a:r>
          </a:p>
          <a:p>
            <a:pPr lvl="2">
              <a:lnSpc>
                <a:spcPct val="90000"/>
              </a:lnSpc>
              <a:defRPr/>
            </a:pPr>
            <a:r>
              <a:rPr lang="es-ES" sz="1800" dirty="0">
                <a:latin typeface="Arial" panose="020B0604020202020204" pitchFamily="34" charset="0"/>
                <a:cs typeface="Arial" panose="020B0604020202020204" pitchFamily="34" charset="0"/>
              </a:rPr>
              <a:t> permite evaluar desde los 18 meses a  los 59 años de edad</a:t>
            </a:r>
          </a:p>
          <a:p>
            <a:pPr lvl="1">
              <a:lnSpc>
                <a:spcPct val="90000"/>
              </a:lnSpc>
              <a:defRPr/>
            </a:pPr>
            <a:endParaRPr lang="es-ES" sz="1600" dirty="0">
              <a:latin typeface="Arial" panose="020B0604020202020204" pitchFamily="34" charset="0"/>
              <a:cs typeface="Arial" panose="020B0604020202020204" pitchFamily="34" charset="0"/>
            </a:endParaRPr>
          </a:p>
          <a:p>
            <a:pPr lvl="1">
              <a:lnSpc>
                <a:spcPct val="90000"/>
              </a:lnSpc>
              <a:buFont typeface="Wingdings" charset="0"/>
              <a:buNone/>
              <a:defRPr/>
            </a:pPr>
            <a:endParaRPr lang="es-ES" sz="1600" dirty="0">
              <a:latin typeface="Arial" panose="020B0604020202020204" pitchFamily="34" charset="0"/>
              <a:cs typeface="Arial" panose="020B0604020202020204" pitchFamily="34" charset="0"/>
            </a:endParaRPr>
          </a:p>
          <a:p>
            <a:pPr>
              <a:lnSpc>
                <a:spcPct val="90000"/>
              </a:lnSpc>
              <a:buFont typeface="Wingdings" charset="0"/>
              <a:buNone/>
              <a:defRPr/>
            </a:pPr>
            <a:endParaRPr lang="es-ES" sz="2000" dirty="0">
              <a:solidFill>
                <a:schemeClr val="hlink"/>
              </a:solidFill>
              <a:latin typeface="Arial" panose="020B0604020202020204" pitchFamily="34" charset="0"/>
              <a:cs typeface="Arial" panose="020B0604020202020204" pitchFamily="34" charset="0"/>
            </a:endParaRPr>
          </a:p>
          <a:p>
            <a:pPr lvl="1">
              <a:lnSpc>
                <a:spcPct val="90000"/>
              </a:lnSpc>
              <a:buFont typeface="Wingdings" charset="0"/>
              <a:buNone/>
              <a:defRPr/>
            </a:pPr>
            <a:endParaRPr lang="es-ES" sz="1600" dirty="0">
              <a:solidFill>
                <a:srgbClr val="FF0000"/>
              </a:solidFill>
              <a:latin typeface="Arial" panose="020B0604020202020204" pitchFamily="34" charset="0"/>
              <a:cs typeface="Arial" panose="020B0604020202020204" pitchFamily="34" charset="0"/>
            </a:endParaRPr>
          </a:p>
        </p:txBody>
      </p:sp>
      <p:sp>
        <p:nvSpPr>
          <p:cNvPr id="132099" name="Text Box 3"/>
          <p:cNvSpPr txBox="1">
            <a:spLocks noChangeArrowheads="1"/>
          </p:cNvSpPr>
          <p:nvPr/>
        </p:nvSpPr>
        <p:spPr bwMode="auto">
          <a:xfrm>
            <a:off x="1703512" y="334400"/>
            <a:ext cx="8964488"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s-ES" sz="3000" b="1" dirty="0">
                <a:solidFill>
                  <a:srgbClr val="FF9900"/>
                </a:solidFill>
                <a:latin typeface="Arial" panose="020B0604020202020204" pitchFamily="34" charset="0"/>
                <a:cs typeface="Arial" panose="020B0604020202020204" pitchFamily="34" charset="0"/>
              </a:rPr>
              <a:t>Escalas y  Cuestionarios DE AMPLIO ESPECTRO</a:t>
            </a:r>
          </a:p>
        </p:txBody>
      </p:sp>
    </p:spTree>
    <p:extLst>
      <p:ext uri="{BB962C8B-B14F-4D97-AF65-F5344CB8AC3E}">
        <p14:creationId xmlns:p14="http://schemas.microsoft.com/office/powerpoint/2010/main" val="139317062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body" idx="1"/>
          </p:nvPr>
        </p:nvSpPr>
        <p:spPr>
          <a:xfrm>
            <a:off x="1599289" y="1124747"/>
            <a:ext cx="9144000" cy="5733253"/>
          </a:xfrm>
        </p:spPr>
        <p:txBody>
          <a:bodyPr>
            <a:normAutofit fontScale="92500" lnSpcReduction="20000"/>
          </a:bodyPr>
          <a:lstStyle/>
          <a:p>
            <a:pPr lvl="1">
              <a:lnSpc>
                <a:spcPct val="90000"/>
              </a:lnSpc>
              <a:buFont typeface="Wingdings" charset="0"/>
              <a:buNone/>
              <a:defRPr/>
            </a:pPr>
            <a:endParaRPr lang="es-ES" sz="2000" dirty="0">
              <a:solidFill>
                <a:schemeClr val="hlink"/>
              </a:solidFill>
              <a:latin typeface="Arial" panose="020B0604020202020204" pitchFamily="34" charset="0"/>
              <a:cs typeface="Arial" panose="020B0604020202020204" pitchFamily="34" charset="0"/>
            </a:endParaRPr>
          </a:p>
          <a:p>
            <a:pPr lvl="1">
              <a:lnSpc>
                <a:spcPct val="90000"/>
              </a:lnSpc>
              <a:defRPr/>
            </a:pPr>
            <a:r>
              <a:rPr lang="es-ES" sz="2400" b="1" dirty="0">
                <a:latin typeface="Arial" panose="020B0604020202020204" pitchFamily="34" charset="0"/>
                <a:cs typeface="Arial" panose="020B0604020202020204" pitchFamily="34" charset="0"/>
              </a:rPr>
              <a:t>Escalas Conners para niños y adolescentes ( Conners Rating </a:t>
            </a:r>
            <a:r>
              <a:rPr lang="es-ES" sz="2400" b="1" dirty="0" err="1">
                <a:latin typeface="Arial" panose="020B0604020202020204" pitchFamily="34" charset="0"/>
                <a:cs typeface="Arial" panose="020B0604020202020204" pitchFamily="34" charset="0"/>
              </a:rPr>
              <a:t>Scales</a:t>
            </a:r>
            <a:r>
              <a:rPr lang="es-ES" sz="2400" b="1" dirty="0">
                <a:latin typeface="Arial" panose="020B0604020202020204" pitchFamily="34" charset="0"/>
                <a:cs typeface="Arial" panose="020B0604020202020204" pitchFamily="34" charset="0"/>
              </a:rPr>
              <a:t>, Conners, 1997)</a:t>
            </a:r>
          </a:p>
          <a:p>
            <a:pPr lvl="1">
              <a:lnSpc>
                <a:spcPct val="90000"/>
              </a:lnSpc>
              <a:defRPr/>
            </a:pPr>
            <a:endParaRPr lang="es-ES" sz="2400" b="1" dirty="0">
              <a:latin typeface="Arial" panose="020B0604020202020204" pitchFamily="34" charset="0"/>
              <a:cs typeface="Arial" panose="020B0604020202020204" pitchFamily="34" charset="0"/>
            </a:endParaRPr>
          </a:p>
          <a:p>
            <a:pPr marL="457200" lvl="1" indent="0">
              <a:lnSpc>
                <a:spcPct val="90000"/>
              </a:lnSpc>
              <a:buNone/>
              <a:defRPr/>
            </a:pPr>
            <a:r>
              <a:rPr lang="es-ES" sz="2000" dirty="0">
                <a:latin typeface="Arial" panose="020B0604020202020204" pitchFamily="34" charset="0"/>
                <a:cs typeface="Arial" panose="020B0604020202020204" pitchFamily="34" charset="0"/>
              </a:rPr>
              <a:t>A día de hoy son probablemente las más utilizadas en la práctica clínica </a:t>
            </a:r>
            <a:r>
              <a:rPr lang="es-ES" sz="2000" dirty="0">
                <a:solidFill>
                  <a:srgbClr val="000000"/>
                </a:solidFill>
                <a:latin typeface="Arial" panose="020B0604020202020204" pitchFamily="34" charset="0"/>
                <a:cs typeface="Arial" panose="020B0604020202020204" pitchFamily="34" charset="0"/>
              </a:rPr>
              <a:t>para evaluar síntomas de TDAH y conductas asociadas. Permiten comparar al menor evaluado con su grupo de referencia en edad ( incluso preescolares)  y género</a:t>
            </a:r>
          </a:p>
          <a:p>
            <a:pPr marL="914400" lvl="2" indent="0">
              <a:lnSpc>
                <a:spcPct val="90000"/>
              </a:lnSpc>
              <a:buNone/>
              <a:defRPr/>
            </a:pPr>
            <a:endParaRPr lang="es-ES" sz="2000" dirty="0">
              <a:solidFill>
                <a:srgbClr val="000000"/>
              </a:solidFill>
              <a:latin typeface="Arial" panose="020B0604020202020204" pitchFamily="34" charset="0"/>
              <a:cs typeface="Arial" panose="020B0604020202020204" pitchFamily="34" charset="0"/>
            </a:endParaRPr>
          </a:p>
          <a:p>
            <a:pPr lvl="2">
              <a:lnSpc>
                <a:spcPct val="90000"/>
              </a:lnSpc>
              <a:defRPr/>
            </a:pPr>
            <a:r>
              <a:rPr lang="es-ES" sz="2000" dirty="0">
                <a:solidFill>
                  <a:srgbClr val="000000"/>
                </a:solidFill>
                <a:latin typeface="Arial" panose="020B0604020202020204" pitchFamily="34" charset="0"/>
                <a:cs typeface="Arial" panose="020B0604020202020204" pitchFamily="34" charset="0"/>
              </a:rPr>
              <a:t>Los ítems coinciden con el listado de síntomas del DSM-IV</a:t>
            </a:r>
          </a:p>
          <a:p>
            <a:pPr lvl="2">
              <a:lnSpc>
                <a:spcPct val="90000"/>
              </a:lnSpc>
              <a:defRPr/>
            </a:pPr>
            <a:r>
              <a:rPr lang="es-ES" sz="2000" dirty="0">
                <a:solidFill>
                  <a:srgbClr val="000000"/>
                </a:solidFill>
                <a:latin typeface="Arial" panose="020B0604020202020204" pitchFamily="34" charset="0"/>
                <a:cs typeface="Arial" panose="020B0604020202020204" pitchFamily="34" charset="0"/>
              </a:rPr>
              <a:t>Disponen de diferentes versiones:</a:t>
            </a:r>
          </a:p>
          <a:p>
            <a:pPr marL="914400" lvl="2" indent="0">
              <a:lnSpc>
                <a:spcPct val="90000"/>
              </a:lnSpc>
              <a:buNone/>
              <a:defRPr/>
            </a:pPr>
            <a:endParaRPr lang="es-ES" sz="2000" dirty="0">
              <a:solidFill>
                <a:srgbClr val="000000"/>
              </a:solidFill>
              <a:latin typeface="Arial" panose="020B0604020202020204" pitchFamily="34" charset="0"/>
              <a:cs typeface="Arial" panose="020B0604020202020204" pitchFamily="34" charset="0"/>
            </a:endParaRPr>
          </a:p>
          <a:p>
            <a:pPr lvl="3">
              <a:lnSpc>
                <a:spcPct val="90000"/>
              </a:lnSpc>
              <a:defRPr/>
            </a:pPr>
            <a:r>
              <a:rPr lang="es-ES" b="1" dirty="0">
                <a:solidFill>
                  <a:srgbClr val="000000"/>
                </a:solidFill>
                <a:latin typeface="Arial" panose="020B0604020202020204" pitchFamily="34" charset="0"/>
                <a:cs typeface="Arial" panose="020B0604020202020204" pitchFamily="34" charset="0"/>
              </a:rPr>
              <a:t>Padres (CPRS-93)</a:t>
            </a:r>
            <a:r>
              <a:rPr lang="es-ES" dirty="0">
                <a:solidFill>
                  <a:srgbClr val="000000"/>
                </a:solidFill>
                <a:latin typeface="Arial" panose="020B0604020202020204" pitchFamily="34" charset="0"/>
                <a:cs typeface="Arial" panose="020B0604020202020204" pitchFamily="34" charset="0"/>
              </a:rPr>
              <a:t>. Dispone de un forma </a:t>
            </a:r>
            <a:r>
              <a:rPr lang="es-ES" b="1" dirty="0">
                <a:solidFill>
                  <a:srgbClr val="000000"/>
                </a:solidFill>
                <a:latin typeface="Arial" panose="020B0604020202020204" pitchFamily="34" charset="0"/>
                <a:cs typeface="Arial" panose="020B0604020202020204" pitchFamily="34" charset="0"/>
              </a:rPr>
              <a:t>abreviada (CPRS- 48</a:t>
            </a:r>
            <a:r>
              <a:rPr lang="es-ES" dirty="0">
                <a:solidFill>
                  <a:srgbClr val="000000"/>
                </a:solidFill>
                <a:latin typeface="Arial" panose="020B0604020202020204" pitchFamily="34" charset="0"/>
                <a:cs typeface="Arial" panose="020B0604020202020204" pitchFamily="34" charset="0"/>
              </a:rPr>
              <a:t>)  que se agrupan en 5 factores: problemas de conducta, problemas de aprendizaje, quejas psicosomáticas, impulsividad – hiperactividad y ansiedad)</a:t>
            </a:r>
          </a:p>
          <a:p>
            <a:pPr lvl="3">
              <a:lnSpc>
                <a:spcPct val="90000"/>
              </a:lnSpc>
              <a:defRPr/>
            </a:pPr>
            <a:endParaRPr lang="es-ES" dirty="0">
              <a:solidFill>
                <a:srgbClr val="000000"/>
              </a:solidFill>
              <a:latin typeface="Arial" panose="020B0604020202020204" pitchFamily="34" charset="0"/>
              <a:cs typeface="Arial" panose="020B0604020202020204" pitchFamily="34" charset="0"/>
            </a:endParaRPr>
          </a:p>
          <a:p>
            <a:pPr lvl="3">
              <a:lnSpc>
                <a:spcPct val="90000"/>
              </a:lnSpc>
              <a:defRPr/>
            </a:pPr>
            <a:r>
              <a:rPr lang="es-ES" b="1" dirty="0">
                <a:solidFill>
                  <a:srgbClr val="000000"/>
                </a:solidFill>
                <a:latin typeface="Arial" panose="020B0604020202020204" pitchFamily="34" charset="0"/>
                <a:cs typeface="Arial" panose="020B0604020202020204" pitchFamily="34" charset="0"/>
              </a:rPr>
              <a:t>Profesores  (CTRS- 36</a:t>
            </a:r>
            <a:r>
              <a:rPr lang="es-ES" dirty="0">
                <a:solidFill>
                  <a:srgbClr val="000000"/>
                </a:solidFill>
                <a:latin typeface="Arial" panose="020B0604020202020204" pitchFamily="34" charset="0"/>
                <a:cs typeface="Arial" panose="020B0604020202020204" pitchFamily="34" charset="0"/>
              </a:rPr>
              <a:t>). Dispone de una forma </a:t>
            </a:r>
            <a:r>
              <a:rPr lang="es-ES" b="1" dirty="0">
                <a:solidFill>
                  <a:srgbClr val="000000"/>
                </a:solidFill>
                <a:latin typeface="Arial" panose="020B0604020202020204" pitchFamily="34" charset="0"/>
                <a:cs typeface="Arial" panose="020B0604020202020204" pitchFamily="34" charset="0"/>
              </a:rPr>
              <a:t>abreviada (CTRS- 28</a:t>
            </a:r>
            <a:r>
              <a:rPr lang="es-ES" dirty="0">
                <a:solidFill>
                  <a:srgbClr val="000000"/>
                </a:solidFill>
                <a:latin typeface="Arial" panose="020B0604020202020204" pitchFamily="34" charset="0"/>
                <a:cs typeface="Arial" panose="020B0604020202020204" pitchFamily="34" charset="0"/>
              </a:rPr>
              <a:t>) que se agrupan en 3 factores: problemas de conducta, hiperactividad, inatención)</a:t>
            </a:r>
          </a:p>
          <a:p>
            <a:pPr marL="1371600" lvl="3" indent="0">
              <a:lnSpc>
                <a:spcPct val="90000"/>
              </a:lnSpc>
              <a:buNone/>
              <a:defRPr/>
            </a:pPr>
            <a:endParaRPr lang="es-ES" dirty="0">
              <a:solidFill>
                <a:srgbClr val="000000"/>
              </a:solidFill>
              <a:latin typeface="Arial" panose="020B0604020202020204" pitchFamily="34" charset="0"/>
              <a:cs typeface="Arial" panose="020B0604020202020204" pitchFamily="34" charset="0"/>
            </a:endParaRPr>
          </a:p>
          <a:p>
            <a:pPr lvl="5">
              <a:lnSpc>
                <a:spcPct val="90000"/>
              </a:lnSpc>
              <a:defRPr/>
            </a:pPr>
            <a:r>
              <a:rPr lang="es-ES" dirty="0">
                <a:solidFill>
                  <a:srgbClr val="000000"/>
                </a:solidFill>
                <a:latin typeface="Arial" panose="020B0604020202020204" pitchFamily="34" charset="0"/>
                <a:cs typeface="Arial" panose="020B0604020202020204" pitchFamily="34" charset="0"/>
              </a:rPr>
              <a:t>Autocumplimentadas  para jóvenes y adultos</a:t>
            </a:r>
          </a:p>
          <a:p>
            <a:pPr lvl="1">
              <a:lnSpc>
                <a:spcPct val="90000"/>
              </a:lnSpc>
              <a:defRPr/>
            </a:pPr>
            <a:endParaRPr lang="es-ES" sz="2000" dirty="0">
              <a:solidFill>
                <a:srgbClr val="000000"/>
              </a:solidFill>
              <a:latin typeface="Arial" panose="020B0604020202020204" pitchFamily="34" charset="0"/>
              <a:cs typeface="Arial" panose="020B0604020202020204" pitchFamily="34" charset="0"/>
            </a:endParaRPr>
          </a:p>
          <a:p>
            <a:pPr lvl="1">
              <a:lnSpc>
                <a:spcPct val="90000"/>
              </a:lnSpc>
              <a:buFont typeface="Wingdings" charset="0"/>
              <a:buNone/>
              <a:defRPr/>
            </a:pPr>
            <a:endParaRPr lang="es-ES" sz="2000" dirty="0">
              <a:latin typeface="Arial" panose="020B0604020202020204" pitchFamily="34" charset="0"/>
              <a:cs typeface="Arial" panose="020B0604020202020204" pitchFamily="34" charset="0"/>
            </a:endParaRPr>
          </a:p>
          <a:p>
            <a:pPr>
              <a:lnSpc>
                <a:spcPct val="90000"/>
              </a:lnSpc>
              <a:buFont typeface="Wingdings" charset="0"/>
              <a:buNone/>
              <a:defRPr/>
            </a:pPr>
            <a:endParaRPr lang="es-ES" sz="2800" dirty="0">
              <a:solidFill>
                <a:schemeClr val="hlink"/>
              </a:solidFill>
              <a:latin typeface="Arial" panose="020B0604020202020204" pitchFamily="34" charset="0"/>
              <a:cs typeface="Arial" panose="020B0604020202020204" pitchFamily="34" charset="0"/>
            </a:endParaRPr>
          </a:p>
          <a:p>
            <a:pPr lvl="1">
              <a:lnSpc>
                <a:spcPct val="90000"/>
              </a:lnSpc>
              <a:buFont typeface="Wingdings" charset="0"/>
              <a:buNone/>
              <a:defRPr/>
            </a:pPr>
            <a:endParaRPr lang="es-ES" sz="2000" dirty="0">
              <a:solidFill>
                <a:srgbClr val="FF0000"/>
              </a:solidFill>
              <a:latin typeface="Arial" panose="020B0604020202020204" pitchFamily="34" charset="0"/>
              <a:cs typeface="Arial" panose="020B0604020202020204" pitchFamily="34" charset="0"/>
            </a:endParaRPr>
          </a:p>
        </p:txBody>
      </p:sp>
      <p:sp>
        <p:nvSpPr>
          <p:cNvPr id="132099" name="Text Box 3"/>
          <p:cNvSpPr txBox="1">
            <a:spLocks noChangeArrowheads="1"/>
          </p:cNvSpPr>
          <p:nvPr/>
        </p:nvSpPr>
        <p:spPr bwMode="auto">
          <a:xfrm>
            <a:off x="1631504" y="332656"/>
            <a:ext cx="9169626" cy="5539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s-ES" sz="3000" b="1" dirty="0">
                <a:solidFill>
                  <a:srgbClr val="FF9900"/>
                </a:solidFill>
                <a:latin typeface="Arial" panose="020B0604020202020204" pitchFamily="34" charset="0"/>
                <a:cs typeface="Arial" panose="020B0604020202020204" pitchFamily="34" charset="0"/>
              </a:rPr>
              <a:t>Escalas y  Cuestionarios DE AMPLIO ESPECTRO</a:t>
            </a:r>
          </a:p>
        </p:txBody>
      </p:sp>
    </p:spTree>
    <p:extLst>
      <p:ext uri="{BB962C8B-B14F-4D97-AF65-F5344CB8AC3E}">
        <p14:creationId xmlns:p14="http://schemas.microsoft.com/office/powerpoint/2010/main" val="29868175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6" name="Rectangle 4"/>
          <p:cNvSpPr>
            <a:spLocks noGrp="1" noChangeArrowheads="1"/>
          </p:cNvSpPr>
          <p:nvPr>
            <p:ph type="title"/>
          </p:nvPr>
        </p:nvSpPr>
        <p:spPr>
          <a:xfrm>
            <a:off x="1524000" y="0"/>
            <a:ext cx="9144000" cy="1143000"/>
          </a:xfrm>
        </p:spPr>
        <p:txBody>
          <a:bodyPr>
            <a:normAutofit fontScale="90000"/>
          </a:bodyPr>
          <a:lstStyle/>
          <a:p>
            <a:pPr eaLnBrk="1" hangingPunct="1">
              <a:defRPr/>
            </a:pPr>
            <a:r>
              <a:rPr lang="es-ES_tradnl" sz="4000" b="1" dirty="0">
                <a:solidFill>
                  <a:schemeClr val="accent1"/>
                </a:solidFill>
                <a:latin typeface="Arial" panose="020B0604020202020204" pitchFamily="34" charset="0"/>
                <a:cs typeface="Arial" panose="020B0604020202020204" pitchFamily="34" charset="0"/>
              </a:rPr>
              <a:t>Estudio MTA: Multimodal </a:t>
            </a:r>
            <a:r>
              <a:rPr lang="es-ES_tradnl" sz="4000" b="1" dirty="0" err="1">
                <a:solidFill>
                  <a:schemeClr val="accent1"/>
                </a:solidFill>
                <a:latin typeface="Arial" panose="020B0604020202020204" pitchFamily="34" charset="0"/>
                <a:cs typeface="Arial" panose="020B0604020202020204" pitchFamily="34" charset="0"/>
              </a:rPr>
              <a:t>Treatment</a:t>
            </a:r>
            <a:r>
              <a:rPr lang="es-ES_tradnl" sz="4000" b="1" dirty="0">
                <a:solidFill>
                  <a:schemeClr val="accent1"/>
                </a:solidFill>
                <a:latin typeface="Arial" panose="020B0604020202020204" pitchFamily="34" charset="0"/>
                <a:cs typeface="Arial" panose="020B0604020202020204" pitchFamily="34" charset="0"/>
              </a:rPr>
              <a:t> </a:t>
            </a:r>
            <a:r>
              <a:rPr lang="es-ES_tradnl" sz="4000" b="1" dirty="0" err="1">
                <a:solidFill>
                  <a:schemeClr val="accent1"/>
                </a:solidFill>
                <a:latin typeface="Arial" panose="020B0604020202020204" pitchFamily="34" charset="0"/>
                <a:cs typeface="Arial" panose="020B0604020202020204" pitchFamily="34" charset="0"/>
              </a:rPr>
              <a:t>Study</a:t>
            </a:r>
            <a:r>
              <a:rPr lang="es-ES_tradnl" sz="4000" b="1" dirty="0">
                <a:solidFill>
                  <a:schemeClr val="accent1"/>
                </a:solidFill>
                <a:latin typeface="Arial" panose="020B0604020202020204" pitchFamily="34" charset="0"/>
                <a:cs typeface="Arial" panose="020B0604020202020204" pitchFamily="34" charset="0"/>
              </a:rPr>
              <a:t> (1999) </a:t>
            </a:r>
          </a:p>
        </p:txBody>
      </p:sp>
      <p:sp>
        <p:nvSpPr>
          <p:cNvPr id="5939202" name="Rectangle 5"/>
          <p:cNvSpPr>
            <a:spLocks noGrp="1" noChangeArrowheads="1"/>
          </p:cNvSpPr>
          <p:nvPr>
            <p:ph idx="1"/>
          </p:nvPr>
        </p:nvSpPr>
        <p:spPr>
          <a:xfrm>
            <a:off x="1524000" y="1142984"/>
            <a:ext cx="9144000" cy="4590272"/>
          </a:xfrm>
        </p:spPr>
        <p:txBody>
          <a:bodyPr>
            <a:normAutofit/>
          </a:bodyPr>
          <a:lstStyle/>
          <a:p>
            <a:pPr eaLnBrk="1" hangingPunct="1">
              <a:spcBef>
                <a:spcPct val="45000"/>
              </a:spcBef>
            </a:pPr>
            <a:r>
              <a:rPr lang="es-ES_tradnl" sz="2000" dirty="0">
                <a:latin typeface="Arial" panose="020B0604020202020204" pitchFamily="34" charset="0"/>
                <a:cs typeface="Arial" panose="020B0604020202020204" pitchFamily="34" charset="0"/>
              </a:rPr>
              <a:t>Es el </a:t>
            </a:r>
            <a:r>
              <a:rPr lang="es-ES_tradnl" sz="2000" u="sng" dirty="0">
                <a:latin typeface="Arial" panose="020B0604020202020204" pitchFamily="34" charset="0"/>
                <a:cs typeface="Arial" panose="020B0604020202020204" pitchFamily="34" charset="0"/>
              </a:rPr>
              <a:t>primer estudio clínico </a:t>
            </a:r>
            <a:r>
              <a:rPr lang="es-ES_tradnl" sz="2000" dirty="0">
                <a:latin typeface="Arial" panose="020B0604020202020204" pitchFamily="34" charset="0"/>
                <a:cs typeface="Arial" panose="020B0604020202020204" pitchFamily="34" charset="0"/>
              </a:rPr>
              <a:t>de la historia, centrado en un  Trastorno Infantil.</a:t>
            </a:r>
          </a:p>
          <a:p>
            <a:pPr eaLnBrk="1" hangingPunct="1">
              <a:spcBef>
                <a:spcPct val="45000"/>
              </a:spcBef>
            </a:pPr>
            <a:r>
              <a:rPr lang="es-ES_tradnl" sz="2000" dirty="0">
                <a:latin typeface="Arial" panose="020B0604020202020204" pitchFamily="34" charset="0"/>
                <a:cs typeface="Arial" panose="020B0604020202020204" pitchFamily="34" charset="0"/>
              </a:rPr>
              <a:t>Estudio de referencia  en el </a:t>
            </a:r>
            <a:r>
              <a:rPr lang="es-ES_tradnl" sz="2000" u="sng" dirty="0">
                <a:latin typeface="Arial" panose="020B0604020202020204" pitchFamily="34" charset="0"/>
                <a:cs typeface="Arial" panose="020B0604020202020204" pitchFamily="34" charset="0"/>
              </a:rPr>
              <a:t>tratamiento del TDAH</a:t>
            </a:r>
            <a:r>
              <a:rPr lang="es-ES_tradnl" sz="2000" dirty="0">
                <a:latin typeface="Arial" panose="020B0604020202020204" pitchFamily="34" charset="0"/>
                <a:cs typeface="Arial" panose="020B0604020202020204" pitchFamily="34" charset="0"/>
              </a:rPr>
              <a:t>.</a:t>
            </a:r>
          </a:p>
          <a:p>
            <a:pPr>
              <a:spcBef>
                <a:spcPct val="45000"/>
              </a:spcBef>
            </a:pPr>
            <a:r>
              <a:rPr lang="es-ES" altLang="en-US" sz="2000" dirty="0">
                <a:latin typeface="Arial" panose="020B0604020202020204" pitchFamily="34" charset="0"/>
                <a:cs typeface="Arial" panose="020B0604020202020204" pitchFamily="34" charset="0"/>
              </a:rPr>
              <a:t>Co-patrocinado por el </a:t>
            </a:r>
            <a:r>
              <a:rPr lang="es-ES" altLang="en-US" sz="2000" u="sng" dirty="0">
                <a:latin typeface="Arial" panose="020B0604020202020204" pitchFamily="34" charset="0"/>
                <a:cs typeface="Arial" panose="020B0604020202020204" pitchFamily="34" charset="0"/>
              </a:rPr>
              <a:t>NIMH</a:t>
            </a:r>
            <a:r>
              <a:rPr lang="es-ES" altLang="en-US" sz="2000" dirty="0">
                <a:latin typeface="Arial" panose="020B0604020202020204" pitchFamily="34" charset="0"/>
                <a:cs typeface="Arial" panose="020B0604020202020204" pitchFamily="34" charset="0"/>
              </a:rPr>
              <a:t> (</a:t>
            </a:r>
            <a:r>
              <a:rPr lang="es-ES" altLang="en-US" sz="2000" i="1" dirty="0" err="1">
                <a:latin typeface="Arial" panose="020B0604020202020204" pitchFamily="34" charset="0"/>
                <a:cs typeface="Arial" panose="020B0604020202020204" pitchFamily="34" charset="0"/>
              </a:rPr>
              <a:t>National</a:t>
            </a:r>
            <a:r>
              <a:rPr lang="es-ES" altLang="en-US" sz="2000" i="1" dirty="0">
                <a:latin typeface="Arial" panose="020B0604020202020204" pitchFamily="34" charset="0"/>
                <a:cs typeface="Arial" panose="020B0604020202020204" pitchFamily="34" charset="0"/>
              </a:rPr>
              <a:t> </a:t>
            </a:r>
            <a:r>
              <a:rPr lang="es-ES" altLang="en-US" sz="2000" i="1" dirty="0" err="1">
                <a:latin typeface="Arial" panose="020B0604020202020204" pitchFamily="34" charset="0"/>
                <a:cs typeface="Arial" panose="020B0604020202020204" pitchFamily="34" charset="0"/>
              </a:rPr>
              <a:t>Institute</a:t>
            </a:r>
            <a:r>
              <a:rPr lang="es-ES" altLang="en-US" sz="2000" i="1" dirty="0">
                <a:latin typeface="Arial" panose="020B0604020202020204" pitchFamily="34" charset="0"/>
                <a:cs typeface="Arial" panose="020B0604020202020204" pitchFamily="34" charset="0"/>
              </a:rPr>
              <a:t> of Mental </a:t>
            </a:r>
            <a:r>
              <a:rPr lang="es-ES" altLang="en-US" sz="2000" i="1" dirty="0" err="1">
                <a:latin typeface="Arial" panose="020B0604020202020204" pitchFamily="34" charset="0"/>
                <a:cs typeface="Arial" panose="020B0604020202020204" pitchFamily="34" charset="0"/>
              </a:rPr>
              <a:t>Health</a:t>
            </a:r>
            <a:r>
              <a:rPr lang="es-ES" altLang="en-US" sz="2000" dirty="0">
                <a:latin typeface="Arial" panose="020B0604020202020204" pitchFamily="34" charset="0"/>
                <a:cs typeface="Arial" panose="020B0604020202020204" pitchFamily="34" charset="0"/>
              </a:rPr>
              <a:t>) y el </a:t>
            </a:r>
            <a:r>
              <a:rPr lang="es-ES" altLang="en-US" sz="2000" i="1" dirty="0" err="1">
                <a:latin typeface="Arial" panose="020B0604020202020204" pitchFamily="34" charset="0"/>
                <a:cs typeface="Arial" panose="020B0604020202020204" pitchFamily="34" charset="0"/>
              </a:rPr>
              <a:t>Department</a:t>
            </a:r>
            <a:r>
              <a:rPr lang="es-ES" altLang="en-US" sz="2000" i="1" dirty="0">
                <a:latin typeface="Arial" panose="020B0604020202020204" pitchFamily="34" charset="0"/>
                <a:cs typeface="Arial" panose="020B0604020202020204" pitchFamily="34" charset="0"/>
              </a:rPr>
              <a:t> of </a:t>
            </a:r>
            <a:r>
              <a:rPr lang="es-ES" altLang="en-US" sz="2000" i="1" dirty="0" err="1">
                <a:latin typeface="Arial" panose="020B0604020202020204" pitchFamily="34" charset="0"/>
                <a:cs typeface="Arial" panose="020B0604020202020204" pitchFamily="34" charset="0"/>
              </a:rPr>
              <a:t>Education</a:t>
            </a:r>
            <a:r>
              <a:rPr lang="es-ES" altLang="en-US" sz="2000" i="1" dirty="0">
                <a:latin typeface="Arial" panose="020B0604020202020204" pitchFamily="34" charset="0"/>
                <a:cs typeface="Arial" panose="020B0604020202020204" pitchFamily="34" charset="0"/>
              </a:rPr>
              <a:t> </a:t>
            </a:r>
            <a:r>
              <a:rPr lang="es-ES" altLang="en-US" sz="2000" dirty="0">
                <a:latin typeface="Arial" panose="020B0604020202020204" pitchFamily="34" charset="0"/>
                <a:cs typeface="Arial" panose="020B0604020202020204" pitchFamily="34" charset="0"/>
              </a:rPr>
              <a:t>del gobierno de EE.UU. </a:t>
            </a:r>
          </a:p>
          <a:p>
            <a:pPr eaLnBrk="1" hangingPunct="1">
              <a:spcBef>
                <a:spcPct val="45000"/>
              </a:spcBef>
            </a:pPr>
            <a:r>
              <a:rPr lang="es-ES_tradnl" sz="2000" dirty="0">
                <a:latin typeface="Arial" panose="020B0604020202020204" pitchFamily="34" charset="0"/>
                <a:cs typeface="Arial" panose="020B0604020202020204" pitchFamily="34" charset="0"/>
              </a:rPr>
              <a:t>Estudio </a:t>
            </a:r>
            <a:r>
              <a:rPr lang="es-ES_tradnl" sz="2000" u="sng" dirty="0" err="1">
                <a:latin typeface="Arial" panose="020B0604020202020204" pitchFamily="34" charset="0"/>
                <a:cs typeface="Arial" panose="020B0604020202020204" pitchFamily="34" charset="0"/>
              </a:rPr>
              <a:t>multicéntrico</a:t>
            </a:r>
            <a:r>
              <a:rPr lang="es-ES_tradnl" sz="2000" dirty="0">
                <a:latin typeface="Arial" panose="020B0604020202020204" pitchFamily="34" charset="0"/>
                <a:cs typeface="Arial" panose="020B0604020202020204" pitchFamily="34" charset="0"/>
              </a:rPr>
              <a:t> (intervienen 6 equipos de investigación independientes) y </a:t>
            </a:r>
            <a:r>
              <a:rPr lang="es-ES_tradnl" sz="2000" u="sng" dirty="0" err="1">
                <a:latin typeface="Arial" panose="020B0604020202020204" pitchFamily="34" charset="0"/>
                <a:cs typeface="Arial" panose="020B0604020202020204" pitchFamily="34" charset="0"/>
              </a:rPr>
              <a:t>randomizado</a:t>
            </a:r>
            <a:r>
              <a:rPr lang="es-ES_tradnl" sz="2000" dirty="0">
                <a:latin typeface="Arial" panose="020B0604020202020204" pitchFamily="34" charset="0"/>
                <a:cs typeface="Arial" panose="020B0604020202020204" pitchFamily="34" charset="0"/>
              </a:rPr>
              <a:t> de 14 meses de seguimiento</a:t>
            </a:r>
          </a:p>
          <a:p>
            <a:pPr eaLnBrk="1" hangingPunct="1">
              <a:spcBef>
                <a:spcPct val="45000"/>
              </a:spcBef>
            </a:pPr>
            <a:r>
              <a:rPr lang="es-ES_tradnl" sz="2000" dirty="0">
                <a:latin typeface="Arial" panose="020B0604020202020204" pitchFamily="34" charset="0"/>
                <a:cs typeface="Arial" panose="020B0604020202020204" pitchFamily="34" charset="0"/>
              </a:rPr>
              <a:t>Muestra de 579 niños con </a:t>
            </a:r>
            <a:r>
              <a:rPr lang="es-ES_tradnl" sz="2000" u="sng" dirty="0">
                <a:latin typeface="Arial" panose="020B0604020202020204" pitchFamily="34" charset="0"/>
                <a:cs typeface="Arial" panose="020B0604020202020204" pitchFamily="34" charset="0"/>
              </a:rPr>
              <a:t>TDAH subtipo combinado </a:t>
            </a:r>
            <a:r>
              <a:rPr lang="es-ES_tradnl" sz="2000" dirty="0">
                <a:latin typeface="Arial" panose="020B0604020202020204" pitchFamily="34" charset="0"/>
                <a:cs typeface="Arial" panose="020B0604020202020204" pitchFamily="34" charset="0"/>
              </a:rPr>
              <a:t>y edades comprendidas entre 7 años – 9. años y 9 meses. Incluyen pacientes con </a:t>
            </a:r>
            <a:r>
              <a:rPr lang="es-ES_tradnl" sz="2000" u="sng" dirty="0">
                <a:latin typeface="Arial" panose="020B0604020202020204" pitchFamily="34" charset="0"/>
                <a:cs typeface="Arial" panose="020B0604020202020204" pitchFamily="34" charset="0"/>
              </a:rPr>
              <a:t>trastornos </a:t>
            </a:r>
            <a:r>
              <a:rPr lang="es-ES_tradnl" sz="2000" u="sng" dirty="0" err="1">
                <a:latin typeface="Arial" panose="020B0604020202020204" pitchFamily="34" charset="0"/>
                <a:cs typeface="Arial" panose="020B0604020202020204" pitchFamily="34" charset="0"/>
              </a:rPr>
              <a:t>comórbidos</a:t>
            </a:r>
            <a:r>
              <a:rPr lang="es-ES_tradnl" sz="2000" dirty="0">
                <a:latin typeface="Arial" panose="020B0604020202020204" pitchFamily="34" charset="0"/>
                <a:cs typeface="Arial" panose="020B0604020202020204" pitchFamily="34" charset="0"/>
              </a:rPr>
              <a:t> : trastorno de conducta (TC), negativismo desafiante (TND)  y trastorno de ansiedad (TA).</a:t>
            </a:r>
          </a:p>
          <a:p>
            <a:pPr eaLnBrk="1" hangingPunct="1">
              <a:spcBef>
                <a:spcPct val="45000"/>
              </a:spcBef>
            </a:pPr>
            <a:r>
              <a:rPr lang="es-ES_tradnl" sz="2000" dirty="0">
                <a:latin typeface="Arial" panose="020B0604020202020204" pitchFamily="34" charset="0"/>
                <a:cs typeface="Arial" panose="020B0604020202020204" pitchFamily="34" charset="0"/>
              </a:rPr>
              <a:t>La población del estudio procede de diferentes lugares (escuelas, consultas pediátricas y centros de salud mental).</a:t>
            </a:r>
          </a:p>
        </p:txBody>
      </p:sp>
    </p:spTree>
    <p:extLst>
      <p:ext uri="{BB962C8B-B14F-4D97-AF65-F5344CB8AC3E}">
        <p14:creationId xmlns:p14="http://schemas.microsoft.com/office/powerpoint/2010/main" val="508198849"/>
      </p:ext>
    </p:extLst>
  </p:cSld>
  <p:clrMapOvr>
    <a:masterClrMapping/>
  </p:clrMapOvr>
  <p:transition>
    <p:wipe dir="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20530"/>
            <a:ext cx="8686800" cy="1143000"/>
          </a:xfrm>
        </p:spPr>
        <p:txBody>
          <a:bodyPr>
            <a:normAutofit fontScale="90000"/>
          </a:bodyPr>
          <a:lstStyle/>
          <a:p>
            <a:r>
              <a:rPr lang="es-ES_tradnl" b="1" dirty="0">
                <a:solidFill>
                  <a:schemeClr val="accent1"/>
                </a:solidFill>
                <a:latin typeface="Arial" panose="020B0604020202020204" pitchFamily="34" charset="0"/>
                <a:cs typeface="Arial" panose="020B0604020202020204" pitchFamily="34" charset="0"/>
              </a:rPr>
              <a:t>Estudio MTA: Multimodal </a:t>
            </a:r>
            <a:r>
              <a:rPr lang="es-ES_tradnl" b="1" dirty="0" err="1">
                <a:solidFill>
                  <a:schemeClr val="accent1"/>
                </a:solidFill>
                <a:latin typeface="Arial" panose="020B0604020202020204" pitchFamily="34" charset="0"/>
                <a:cs typeface="Arial" panose="020B0604020202020204" pitchFamily="34" charset="0"/>
              </a:rPr>
              <a:t>Treatment</a:t>
            </a:r>
            <a:r>
              <a:rPr lang="es-ES_tradnl" b="1" dirty="0">
                <a:solidFill>
                  <a:schemeClr val="accent1"/>
                </a:solidFill>
                <a:latin typeface="Arial" panose="020B0604020202020204" pitchFamily="34" charset="0"/>
                <a:cs typeface="Arial" panose="020B0604020202020204" pitchFamily="34" charset="0"/>
              </a:rPr>
              <a:t> </a:t>
            </a:r>
            <a:r>
              <a:rPr lang="es-ES_tradnl" b="1" dirty="0" err="1">
                <a:solidFill>
                  <a:schemeClr val="accent1"/>
                </a:solidFill>
                <a:latin typeface="Arial" panose="020B0604020202020204" pitchFamily="34" charset="0"/>
                <a:cs typeface="Arial" panose="020B0604020202020204" pitchFamily="34" charset="0"/>
              </a:rPr>
              <a:t>Study</a:t>
            </a:r>
            <a:endParaRPr lang="es-ES" dirty="0">
              <a:solidFill>
                <a:schemeClr val="accent1"/>
              </a:solidFill>
              <a:latin typeface="Arial" panose="020B0604020202020204" pitchFamily="34" charset="0"/>
              <a:cs typeface="Arial" panose="020B0604020202020204" pitchFamily="34" charset="0"/>
            </a:endParaRPr>
          </a:p>
        </p:txBody>
      </p:sp>
      <p:sp>
        <p:nvSpPr>
          <p:cNvPr id="3" name="2 Marcador de contenido"/>
          <p:cNvSpPr>
            <a:spLocks noGrp="1"/>
          </p:cNvSpPr>
          <p:nvPr>
            <p:ph idx="1"/>
          </p:nvPr>
        </p:nvSpPr>
        <p:spPr>
          <a:xfrm>
            <a:off x="1524000" y="1428736"/>
            <a:ext cx="9144000" cy="3944480"/>
          </a:xfrm>
        </p:spPr>
        <p:txBody>
          <a:bodyPr>
            <a:normAutofit/>
          </a:bodyPr>
          <a:lstStyle/>
          <a:p>
            <a:r>
              <a:rPr lang="es-ES" sz="2400" dirty="0">
                <a:latin typeface="Arial" panose="020B0604020202020204" pitchFamily="34" charset="0"/>
                <a:cs typeface="Arial" panose="020B0604020202020204" pitchFamily="34" charset="0"/>
              </a:rPr>
              <a:t>Objetivos:  comparar la eficacia a largo plazo (14 meses) de diferentes modalidades de tratamiento del TDAH</a:t>
            </a:r>
          </a:p>
          <a:p>
            <a:r>
              <a:rPr lang="es-ES" sz="2400" dirty="0">
                <a:latin typeface="Arial" panose="020B0604020202020204" pitchFamily="34" charset="0"/>
                <a:cs typeface="Arial" panose="020B0604020202020204" pitchFamily="34" charset="0"/>
              </a:rPr>
              <a:t>Hipótesis a resolver (eficacia):</a:t>
            </a:r>
          </a:p>
          <a:p>
            <a:pPr>
              <a:buNone/>
            </a:pPr>
            <a:r>
              <a:rPr lang="es-ES" sz="2400" dirty="0">
                <a:latin typeface="Arial" panose="020B0604020202020204" pitchFamily="34" charset="0"/>
                <a:cs typeface="Arial" panose="020B0604020202020204" pitchFamily="34" charset="0"/>
              </a:rPr>
              <a:t>	- ¿ Son comparables los resultados obtenidos con medicación y con terapia conductual?</a:t>
            </a:r>
          </a:p>
          <a:p>
            <a:pPr>
              <a:buNone/>
            </a:pPr>
            <a:r>
              <a:rPr lang="es-ES" sz="2400" dirty="0">
                <a:latin typeface="Arial" panose="020B0604020202020204" pitchFamily="34" charset="0"/>
                <a:cs typeface="Arial" panose="020B0604020202020204" pitchFamily="34" charset="0"/>
              </a:rPr>
              <a:t>	- ¿Muestra la terapia combinada mejores resultados que con las terapias por separado?</a:t>
            </a:r>
          </a:p>
          <a:p>
            <a:pPr>
              <a:buNone/>
            </a:pPr>
            <a:r>
              <a:rPr lang="es-ES" sz="2400" dirty="0">
                <a:latin typeface="Arial" panose="020B0604020202020204" pitchFamily="34" charset="0"/>
                <a:cs typeface="Arial" panose="020B0604020202020204" pitchFamily="34" charset="0"/>
              </a:rPr>
              <a:t>	- ¿Difieren las otras  3 opciones terapéuticas respecto al tratamiento “</a:t>
            </a:r>
            <a:r>
              <a:rPr lang="es-ES" sz="2400" dirty="0" err="1">
                <a:latin typeface="Arial" panose="020B0604020202020204" pitchFamily="34" charset="0"/>
                <a:cs typeface="Arial" panose="020B0604020202020204" pitchFamily="34" charset="0"/>
              </a:rPr>
              <a:t>naturalístico</a:t>
            </a:r>
            <a:r>
              <a:rPr lang="es-ES" sz="2400" dirty="0">
                <a:latin typeface="Arial" panose="020B0604020202020204" pitchFamily="34" charset="0"/>
                <a:cs typeface="Arial" panose="020B0604020202020204" pitchFamily="34" charset="0"/>
              </a:rPr>
              <a:t>” o habitual?</a:t>
            </a:r>
          </a:p>
          <a:p>
            <a:pPr>
              <a:buNone/>
            </a:pPr>
            <a:endParaRPr lang="es-ES" dirty="0">
              <a:latin typeface="Arial Narrow" pitchFamily="34" charset="0"/>
            </a:endParaRPr>
          </a:p>
        </p:txBody>
      </p:sp>
      <p:sp>
        <p:nvSpPr>
          <p:cNvPr id="5" name="4 CuadroTexto"/>
          <p:cNvSpPr txBox="1"/>
          <p:nvPr/>
        </p:nvSpPr>
        <p:spPr>
          <a:xfrm>
            <a:off x="4439817" y="6237312"/>
            <a:ext cx="6070573" cy="355482"/>
          </a:xfrm>
          <a:prstGeom prst="rect">
            <a:avLst/>
          </a:prstGeom>
          <a:noFill/>
        </p:spPr>
        <p:txBody>
          <a:bodyPr wrap="square" rtlCol="0">
            <a:spAutoFit/>
          </a:bodyPr>
          <a:lstStyle/>
          <a:p>
            <a:pPr>
              <a:lnSpc>
                <a:spcPct val="95000"/>
              </a:lnSpc>
            </a:pPr>
            <a:r>
              <a:rPr lang="en-US" altLang="en-GB" sz="1800" b="1" dirty="0">
                <a:solidFill>
                  <a:schemeClr val="accent4">
                    <a:lumMod val="50000"/>
                  </a:schemeClr>
                </a:solidFill>
                <a:latin typeface="Arial Narrow" pitchFamily="34" charset="0"/>
              </a:rPr>
              <a:t>MTA Cooperative Group. Arch Gen Psychiatry 1999;56:1073</a:t>
            </a:r>
            <a:r>
              <a:rPr lang="en-GB" altLang="en-GB" sz="1800" b="1" dirty="0">
                <a:solidFill>
                  <a:schemeClr val="accent4">
                    <a:lumMod val="50000"/>
                  </a:schemeClr>
                </a:solidFill>
                <a:latin typeface="Arial Narrow" pitchFamily="34" charset="0"/>
              </a:rPr>
              <a:t>–</a:t>
            </a:r>
            <a:r>
              <a:rPr lang="en-US" altLang="en-GB" sz="1800" b="1" dirty="0">
                <a:solidFill>
                  <a:schemeClr val="accent4">
                    <a:lumMod val="50000"/>
                  </a:schemeClr>
                </a:solidFill>
                <a:latin typeface="Arial Narrow" pitchFamily="34" charset="0"/>
              </a:rPr>
              <a:t>1086</a:t>
            </a:r>
          </a:p>
        </p:txBody>
      </p:sp>
    </p:spTree>
    <p:extLst>
      <p:ext uri="{BB962C8B-B14F-4D97-AF65-F5344CB8AC3E}">
        <p14:creationId xmlns:p14="http://schemas.microsoft.com/office/powerpoint/2010/main" val="10968074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31" name="Rectangle 31"/>
          <p:cNvSpPr>
            <a:spLocks noGrp="1" noChangeArrowheads="1"/>
          </p:cNvSpPr>
          <p:nvPr>
            <p:ph type="title"/>
          </p:nvPr>
        </p:nvSpPr>
        <p:spPr>
          <a:xfrm>
            <a:off x="2209800" y="0"/>
            <a:ext cx="7774632" cy="928670"/>
          </a:xfrm>
        </p:spPr>
        <p:txBody>
          <a:bodyPr>
            <a:normAutofit/>
          </a:bodyPr>
          <a:lstStyle/>
          <a:p>
            <a:pPr>
              <a:defRPr/>
            </a:pPr>
            <a:r>
              <a:rPr lang="es-ES" sz="3600" b="1" dirty="0">
                <a:solidFill>
                  <a:schemeClr val="accent1"/>
                </a:solidFill>
                <a:latin typeface="Arial" panose="020B0604020202020204" pitchFamily="34" charset="0"/>
                <a:cs typeface="Arial" panose="020B0604020202020204" pitchFamily="34" charset="0"/>
              </a:rPr>
              <a:t>Estudio MTA: Resultados </a:t>
            </a:r>
          </a:p>
        </p:txBody>
      </p:sp>
      <p:sp>
        <p:nvSpPr>
          <p:cNvPr id="4367364" name="Rectangle 32"/>
          <p:cNvSpPr>
            <a:spLocks noGrp="1" noChangeArrowheads="1"/>
          </p:cNvSpPr>
          <p:nvPr>
            <p:ph type="body" sz="half" idx="1"/>
          </p:nvPr>
        </p:nvSpPr>
        <p:spPr>
          <a:xfrm>
            <a:off x="1525116" y="1268760"/>
            <a:ext cx="9144000" cy="4464496"/>
          </a:xfrm>
        </p:spPr>
        <p:txBody>
          <a:bodyPr>
            <a:noAutofit/>
          </a:bodyPr>
          <a:lstStyle/>
          <a:p>
            <a:pPr eaLnBrk="1" hangingPunct="1">
              <a:spcBef>
                <a:spcPct val="40000"/>
              </a:spcBef>
            </a:pPr>
            <a:r>
              <a:rPr lang="es-ES" sz="1800" dirty="0">
                <a:latin typeface="Arial" panose="020B0604020202020204" pitchFamily="34" charset="0"/>
                <a:cs typeface="Arial" panose="020B0604020202020204" pitchFamily="34" charset="0"/>
              </a:rPr>
              <a:t>Mejores resultados en sintomatología primaria del TDAH en el grupo de medicación y el combinado, siendo significativamente superiores a los de tratamiento conductual y comunitario.</a:t>
            </a:r>
          </a:p>
          <a:p>
            <a:pPr eaLnBrk="1" hangingPunct="1">
              <a:spcBef>
                <a:spcPct val="40000"/>
              </a:spcBef>
            </a:pPr>
            <a:r>
              <a:rPr lang="es-ES" sz="1800" dirty="0">
                <a:latin typeface="Arial" panose="020B0604020202020204" pitchFamily="34" charset="0"/>
                <a:cs typeface="Arial" panose="020B0604020202020204" pitchFamily="34" charset="0"/>
              </a:rPr>
              <a:t>No diferencias significativas en cuanto a efectividad entre el grupo de medicación y el combinado.</a:t>
            </a:r>
          </a:p>
          <a:p>
            <a:pPr eaLnBrk="1" hangingPunct="1">
              <a:spcBef>
                <a:spcPct val="40000"/>
              </a:spcBef>
            </a:pPr>
            <a:r>
              <a:rPr lang="es-ES" sz="1800" dirty="0">
                <a:solidFill>
                  <a:srgbClr val="0070C0"/>
                </a:solidFill>
                <a:latin typeface="Arial" panose="020B0604020202020204" pitchFamily="34" charset="0"/>
                <a:cs typeface="Arial" panose="020B0604020202020204" pitchFamily="34" charset="0"/>
              </a:rPr>
              <a:t>En otros dominios funcionales ( habilidades sociales, académicas, relaciones parentales) y </a:t>
            </a:r>
            <a:r>
              <a:rPr lang="es-ES" sz="1800" dirty="0" err="1">
                <a:solidFill>
                  <a:srgbClr val="0070C0"/>
                </a:solidFill>
                <a:latin typeface="Arial" panose="020B0604020202020204" pitchFamily="34" charset="0"/>
                <a:cs typeface="Arial" panose="020B0604020202020204" pitchFamily="34" charset="0"/>
              </a:rPr>
              <a:t>comorbilidad</a:t>
            </a:r>
            <a:r>
              <a:rPr lang="es-ES" sz="1800" dirty="0">
                <a:solidFill>
                  <a:srgbClr val="0070C0"/>
                </a:solidFill>
                <a:latin typeface="Arial" panose="020B0604020202020204" pitchFamily="34" charset="0"/>
                <a:cs typeface="Arial" panose="020B0604020202020204" pitchFamily="34" charset="0"/>
              </a:rPr>
              <a:t> asociada, el </a:t>
            </a:r>
            <a:r>
              <a:rPr lang="es-ES" sz="1800" u="sng" dirty="0">
                <a:solidFill>
                  <a:srgbClr val="0070C0"/>
                </a:solidFill>
                <a:latin typeface="Arial" panose="020B0604020202020204" pitchFamily="34" charset="0"/>
                <a:cs typeface="Arial" panose="020B0604020202020204" pitchFamily="34" charset="0"/>
              </a:rPr>
              <a:t>TRATAMIENTO COMBINADO si parecía mostrar más beneficios </a:t>
            </a:r>
            <a:r>
              <a:rPr lang="es-ES" sz="1800" dirty="0">
                <a:solidFill>
                  <a:srgbClr val="0070C0"/>
                </a:solidFill>
                <a:latin typeface="Arial" panose="020B0604020202020204" pitchFamily="34" charset="0"/>
                <a:cs typeface="Arial" panose="020B0604020202020204" pitchFamily="34" charset="0"/>
              </a:rPr>
              <a:t>que cualquiera  de los otros grupos.</a:t>
            </a:r>
          </a:p>
          <a:p>
            <a:pPr eaLnBrk="1" hangingPunct="1">
              <a:spcBef>
                <a:spcPct val="40000"/>
              </a:spcBef>
            </a:pPr>
            <a:r>
              <a:rPr lang="es-ES" sz="1800" dirty="0">
                <a:latin typeface="Arial" panose="020B0604020202020204" pitchFamily="34" charset="0"/>
                <a:cs typeface="Arial" panose="020B0604020202020204" pitchFamily="34" charset="0"/>
              </a:rPr>
              <a:t>El T. Combinado permite reducir la cantidad de fármaco a utilizar e incrementa el grado de satisfacción de padres y maestros.</a:t>
            </a:r>
          </a:p>
          <a:p>
            <a:pPr eaLnBrk="1" hangingPunct="1">
              <a:spcBef>
                <a:spcPct val="40000"/>
              </a:spcBef>
            </a:pPr>
            <a:r>
              <a:rPr lang="es-ES" sz="1800" dirty="0">
                <a:latin typeface="Arial" panose="020B0604020202020204" pitchFamily="34" charset="0"/>
                <a:cs typeface="Arial" panose="020B0604020202020204" pitchFamily="34" charset="0"/>
              </a:rPr>
              <a:t>Niños con TA comórbido y sobretodo con TC sobreañadidos, mostraban ganancias adicionales con T.COMBINADO Y T. CONDUCTUAL.</a:t>
            </a:r>
          </a:p>
          <a:p>
            <a:pPr eaLnBrk="1" hangingPunct="1">
              <a:spcBef>
                <a:spcPct val="40000"/>
              </a:spcBef>
              <a:buNone/>
            </a:pPr>
            <a:r>
              <a:rPr lang="es-ES"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50933562"/>
      </p:ext>
    </p:extLst>
  </p:cSld>
  <p:clrMapOvr>
    <a:masterClrMapping/>
  </p:clrMapOvr>
  <p:transition>
    <p:wipe dir="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idx="4294967295"/>
          </p:nvPr>
        </p:nvSpPr>
        <p:spPr>
          <a:xfrm>
            <a:off x="1881158" y="785794"/>
            <a:ext cx="8786842" cy="812818"/>
          </a:xfrm>
        </p:spPr>
        <p:txBody>
          <a:bodyPr/>
          <a:lstStyle/>
          <a:p>
            <a:pPr algn="l" eaLnBrk="1" fontAlgn="auto" hangingPunct="1">
              <a:spcAft>
                <a:spcPts val="0"/>
              </a:spcAft>
              <a:defRPr/>
            </a:pPr>
            <a:r>
              <a:rPr lang="es-ES" altLang="en-US" sz="1600" dirty="0">
                <a:latin typeface="Arial" panose="020B0604020202020204" pitchFamily="34" charset="0"/>
                <a:cs typeface="Arial" panose="020B0604020202020204" pitchFamily="34" charset="0"/>
              </a:rPr>
              <a:t>Tasa de éxito expresada  en % de pacientes que alcanzan una respuesta excelente al final del periodo de tratamiento según el criterio operativo previamente definido.</a:t>
            </a:r>
            <a:r>
              <a:rPr lang="es-ES" altLang="en-US" sz="1800" dirty="0">
                <a:latin typeface="Arial" panose="020B0604020202020204" pitchFamily="34" charset="0"/>
                <a:cs typeface="Arial" panose="020B0604020202020204" pitchFamily="34" charset="0"/>
              </a:rPr>
              <a:t> </a:t>
            </a:r>
            <a:endParaRPr lang="es-ES" altLang="en-GB" sz="1800" dirty="0">
              <a:latin typeface="Arial" panose="020B0604020202020204" pitchFamily="34" charset="0"/>
              <a:cs typeface="Arial" panose="020B0604020202020204" pitchFamily="34" charset="0"/>
            </a:endParaRPr>
          </a:p>
        </p:txBody>
      </p:sp>
      <p:graphicFrame>
        <p:nvGraphicFramePr>
          <p:cNvPr id="4366338" name="Object 3"/>
          <p:cNvGraphicFramePr>
            <a:graphicFrameLocks noChangeAspect="1"/>
          </p:cNvGraphicFramePr>
          <p:nvPr/>
        </p:nvGraphicFramePr>
        <p:xfrm>
          <a:off x="2286000" y="1604962"/>
          <a:ext cx="8021638" cy="4470400"/>
        </p:xfrm>
        <a:graphic>
          <a:graphicData uri="http://schemas.openxmlformats.org/presentationml/2006/ole">
            <mc:AlternateContent xmlns:mc="http://schemas.openxmlformats.org/markup-compatibility/2006">
              <mc:Choice xmlns:v="urn:schemas-microsoft-com:vml" Requires="v">
                <p:oleObj name="Gráfico" r:id="rId3" imgW="7277400" imgH="4068360" progId="MSGraph.Chart.8">
                  <p:embed followColorScheme="full"/>
                </p:oleObj>
              </mc:Choice>
              <mc:Fallback>
                <p:oleObj name="Gráfico" r:id="rId3" imgW="7277400" imgH="4068360" progId="MSGraph.Chart.8">
                  <p:embed followColorScheme="full"/>
                  <p:pic>
                    <p:nvPicPr>
                      <p:cNvPr id="4366338"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604962"/>
                        <a:ext cx="8021638" cy="4470400"/>
                      </a:xfrm>
                      <a:prstGeom prst="rect">
                        <a:avLst/>
                      </a:prstGeom>
                      <a:solidFill>
                        <a:srgbClr val="0070C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366340" name="Rectangle 4"/>
          <p:cNvSpPr>
            <a:spLocks noChangeArrowheads="1"/>
          </p:cNvSpPr>
          <p:nvPr/>
        </p:nvSpPr>
        <p:spPr bwMode="auto">
          <a:xfrm>
            <a:off x="2286000" y="685800"/>
            <a:ext cx="7772400" cy="1143000"/>
          </a:xfrm>
          <a:prstGeom prst="rect">
            <a:avLst/>
          </a:prstGeom>
          <a:noFill/>
          <a:ln w="9525">
            <a:noFill/>
            <a:miter lim="800000"/>
            <a:headEnd/>
            <a:tailEnd/>
          </a:ln>
        </p:spPr>
        <p:txBody>
          <a:bodyPr anchor="ctr"/>
          <a:lstStyle/>
          <a:p>
            <a:pPr algn="ctr" defTabSz="762000"/>
            <a:r>
              <a:rPr lang="en-US" sz="4000" b="1">
                <a:solidFill>
                  <a:schemeClr val="tx2"/>
                </a:solidFill>
                <a:latin typeface="Lucida Sans Unicode" pitchFamily="34" charset="0"/>
              </a:rPr>
              <a:t> </a:t>
            </a:r>
          </a:p>
        </p:txBody>
      </p:sp>
      <p:sp>
        <p:nvSpPr>
          <p:cNvPr id="1302533" name="Rectangle 5"/>
          <p:cNvSpPr>
            <a:spLocks noChangeArrowheads="1"/>
          </p:cNvSpPr>
          <p:nvPr/>
        </p:nvSpPr>
        <p:spPr bwMode="auto">
          <a:xfrm>
            <a:off x="3432175" y="1989138"/>
            <a:ext cx="6172200" cy="304800"/>
          </a:xfrm>
          <a:prstGeom prst="rect">
            <a:avLst/>
          </a:prstGeom>
          <a:noFill/>
          <a:ln w="12700" cap="rnd">
            <a:noFill/>
            <a:miter lim="800000"/>
            <a:headEnd/>
            <a:tailEnd/>
          </a:ln>
          <a:effectLst/>
        </p:spPr>
        <p:txBody>
          <a:bodyPr wrap="square">
            <a:spAutoFit/>
          </a:bodyPr>
          <a:lstStyle/>
          <a:p>
            <a:pPr algn="ctr" eaLnBrk="0" fontAlgn="auto" hangingPunct="0">
              <a:spcBef>
                <a:spcPts val="0"/>
              </a:spcBef>
              <a:spcAft>
                <a:spcPts val="0"/>
              </a:spcAft>
              <a:defRPr/>
            </a:pPr>
            <a:r>
              <a:rPr lang="en-US" sz="1400" dirty="0">
                <a:solidFill>
                  <a:schemeClr val="bg1"/>
                </a:solidFill>
                <a:effectLst>
                  <a:outerShdw blurRad="38100" dist="38100" dir="2700000" algn="tl">
                    <a:srgbClr val="000000"/>
                  </a:outerShdw>
                </a:effectLst>
                <a:latin typeface="+mn-lt"/>
              </a:rPr>
              <a:t>n = 579</a:t>
            </a:r>
          </a:p>
        </p:txBody>
      </p:sp>
      <p:sp>
        <p:nvSpPr>
          <p:cNvPr id="4366342" name="Text Box 6"/>
          <p:cNvSpPr txBox="1">
            <a:spLocks noChangeArrowheads="1"/>
          </p:cNvSpPr>
          <p:nvPr/>
        </p:nvSpPr>
        <p:spPr bwMode="auto">
          <a:xfrm>
            <a:off x="3639932" y="6300286"/>
            <a:ext cx="6770711" cy="501676"/>
          </a:xfrm>
          <a:prstGeom prst="rect">
            <a:avLst/>
          </a:prstGeom>
          <a:noFill/>
          <a:ln w="12700">
            <a:noFill/>
            <a:miter lim="800000"/>
            <a:headEnd/>
            <a:tailEnd/>
          </a:ln>
        </p:spPr>
        <p:txBody>
          <a:bodyPr wrap="square" anchor="b">
            <a:spAutoFit/>
          </a:bodyPr>
          <a:lstStyle/>
          <a:p>
            <a:pPr>
              <a:lnSpc>
                <a:spcPct val="95000"/>
              </a:lnSpc>
            </a:pPr>
            <a:r>
              <a:rPr lang="en-GB" altLang="en-GB" sz="1400" b="1" dirty="0" err="1">
                <a:latin typeface="Arial" panose="020B0604020202020204" pitchFamily="34" charset="0"/>
                <a:cs typeface="Arial" panose="020B0604020202020204" pitchFamily="34" charset="0"/>
              </a:rPr>
              <a:t>Modificado</a:t>
            </a:r>
            <a:r>
              <a:rPr lang="en-GB" altLang="en-GB" sz="1400" b="1" dirty="0">
                <a:latin typeface="Arial" panose="020B0604020202020204" pitchFamily="34" charset="0"/>
                <a:cs typeface="Arial" panose="020B0604020202020204" pitchFamily="34" charset="0"/>
              </a:rPr>
              <a:t> de Swanson et al. J Am </a:t>
            </a:r>
            <a:r>
              <a:rPr lang="en-GB" altLang="en-GB" sz="1400" b="1" dirty="0" err="1">
                <a:latin typeface="Arial" panose="020B0604020202020204" pitchFamily="34" charset="0"/>
                <a:cs typeface="Arial" panose="020B0604020202020204" pitchFamily="34" charset="0"/>
              </a:rPr>
              <a:t>Acad</a:t>
            </a:r>
            <a:r>
              <a:rPr lang="en-GB" altLang="en-GB" sz="1400" b="1" dirty="0">
                <a:latin typeface="Arial" panose="020B0604020202020204" pitchFamily="34" charset="0"/>
                <a:cs typeface="Arial" panose="020B0604020202020204" pitchFamily="34" charset="0"/>
              </a:rPr>
              <a:t> Child </a:t>
            </a:r>
            <a:r>
              <a:rPr lang="en-GB" altLang="en-GB" sz="1400" b="1" dirty="0" err="1">
                <a:latin typeface="Arial" panose="020B0604020202020204" pitchFamily="34" charset="0"/>
                <a:cs typeface="Arial" panose="020B0604020202020204" pitchFamily="34" charset="0"/>
              </a:rPr>
              <a:t>Adolesc</a:t>
            </a:r>
            <a:r>
              <a:rPr lang="en-GB" altLang="en-GB" sz="1400" b="1" dirty="0">
                <a:latin typeface="Arial" panose="020B0604020202020204" pitchFamily="34" charset="0"/>
                <a:cs typeface="Arial" panose="020B0604020202020204" pitchFamily="34" charset="0"/>
              </a:rPr>
              <a:t> Psychiatry, 2001, 40(2):168-179</a:t>
            </a:r>
            <a:endParaRPr lang="en-US" altLang="en-US" sz="1400" b="1" dirty="0">
              <a:latin typeface="Arial" panose="020B0604020202020204" pitchFamily="34" charset="0"/>
              <a:cs typeface="Arial" panose="020B0604020202020204" pitchFamily="34" charset="0"/>
            </a:endParaRPr>
          </a:p>
        </p:txBody>
      </p:sp>
      <p:grpSp>
        <p:nvGrpSpPr>
          <p:cNvPr id="2" name="Group 7"/>
          <p:cNvGrpSpPr>
            <a:grpSpLocks/>
          </p:cNvGrpSpPr>
          <p:nvPr/>
        </p:nvGrpSpPr>
        <p:grpSpPr bwMode="auto">
          <a:xfrm>
            <a:off x="4103688" y="2533650"/>
            <a:ext cx="1524000" cy="152400"/>
            <a:chOff x="1584" y="1728"/>
            <a:chExt cx="960" cy="96"/>
          </a:xfrm>
        </p:grpSpPr>
        <p:sp>
          <p:nvSpPr>
            <p:cNvPr id="4366360" name="Line 8"/>
            <p:cNvSpPr>
              <a:spLocks noChangeShapeType="1"/>
            </p:cNvSpPr>
            <p:nvPr/>
          </p:nvSpPr>
          <p:spPr bwMode="auto">
            <a:xfrm>
              <a:off x="1584" y="1728"/>
              <a:ext cx="960" cy="0"/>
            </a:xfrm>
            <a:prstGeom prst="line">
              <a:avLst/>
            </a:prstGeom>
            <a:noFill/>
            <a:ln w="19050">
              <a:solidFill>
                <a:schemeClr val="tx1"/>
              </a:solidFill>
              <a:round/>
              <a:headEnd/>
              <a:tailEnd/>
            </a:ln>
          </p:spPr>
          <p:txBody>
            <a:bodyPr/>
            <a:lstStyle/>
            <a:p>
              <a:endParaRPr lang="es-ES" sz="1800"/>
            </a:p>
          </p:txBody>
        </p:sp>
        <p:sp>
          <p:nvSpPr>
            <p:cNvPr id="4366361" name="Line 9"/>
            <p:cNvSpPr>
              <a:spLocks noChangeShapeType="1"/>
            </p:cNvSpPr>
            <p:nvPr/>
          </p:nvSpPr>
          <p:spPr bwMode="auto">
            <a:xfrm>
              <a:off x="1584" y="1728"/>
              <a:ext cx="0" cy="96"/>
            </a:xfrm>
            <a:prstGeom prst="line">
              <a:avLst/>
            </a:prstGeom>
            <a:noFill/>
            <a:ln w="19050">
              <a:solidFill>
                <a:schemeClr val="tx1"/>
              </a:solidFill>
              <a:round/>
              <a:headEnd/>
              <a:tailEnd/>
            </a:ln>
          </p:spPr>
          <p:txBody>
            <a:bodyPr/>
            <a:lstStyle/>
            <a:p>
              <a:endParaRPr lang="es-ES" sz="1800"/>
            </a:p>
          </p:txBody>
        </p:sp>
        <p:sp>
          <p:nvSpPr>
            <p:cNvPr id="4366362" name="Line 10"/>
            <p:cNvSpPr>
              <a:spLocks noChangeShapeType="1"/>
            </p:cNvSpPr>
            <p:nvPr/>
          </p:nvSpPr>
          <p:spPr bwMode="auto">
            <a:xfrm>
              <a:off x="2544" y="1728"/>
              <a:ext cx="0" cy="96"/>
            </a:xfrm>
            <a:prstGeom prst="line">
              <a:avLst/>
            </a:prstGeom>
            <a:noFill/>
            <a:ln w="19050">
              <a:solidFill>
                <a:schemeClr val="tx1"/>
              </a:solidFill>
              <a:round/>
              <a:headEnd/>
              <a:tailEnd/>
            </a:ln>
          </p:spPr>
          <p:txBody>
            <a:bodyPr/>
            <a:lstStyle/>
            <a:p>
              <a:endParaRPr lang="es-ES" sz="1800"/>
            </a:p>
          </p:txBody>
        </p:sp>
      </p:grpSp>
      <p:grpSp>
        <p:nvGrpSpPr>
          <p:cNvPr id="3" name="Group 11"/>
          <p:cNvGrpSpPr>
            <a:grpSpLocks/>
          </p:cNvGrpSpPr>
          <p:nvPr/>
        </p:nvGrpSpPr>
        <p:grpSpPr bwMode="auto">
          <a:xfrm>
            <a:off x="7227888" y="3587750"/>
            <a:ext cx="1524000" cy="152400"/>
            <a:chOff x="1584" y="1728"/>
            <a:chExt cx="960" cy="96"/>
          </a:xfrm>
        </p:grpSpPr>
        <p:sp>
          <p:nvSpPr>
            <p:cNvPr id="4366357" name="Line 12"/>
            <p:cNvSpPr>
              <a:spLocks noChangeShapeType="1"/>
            </p:cNvSpPr>
            <p:nvPr/>
          </p:nvSpPr>
          <p:spPr bwMode="auto">
            <a:xfrm>
              <a:off x="1584" y="1728"/>
              <a:ext cx="960" cy="0"/>
            </a:xfrm>
            <a:prstGeom prst="line">
              <a:avLst/>
            </a:prstGeom>
            <a:noFill/>
            <a:ln w="19050">
              <a:solidFill>
                <a:schemeClr val="tx1"/>
              </a:solidFill>
              <a:round/>
              <a:headEnd/>
              <a:tailEnd/>
            </a:ln>
          </p:spPr>
          <p:txBody>
            <a:bodyPr/>
            <a:lstStyle/>
            <a:p>
              <a:endParaRPr lang="es-ES" sz="1800"/>
            </a:p>
          </p:txBody>
        </p:sp>
        <p:sp>
          <p:nvSpPr>
            <p:cNvPr id="4366358" name="Line 13"/>
            <p:cNvSpPr>
              <a:spLocks noChangeShapeType="1"/>
            </p:cNvSpPr>
            <p:nvPr/>
          </p:nvSpPr>
          <p:spPr bwMode="auto">
            <a:xfrm>
              <a:off x="1584" y="1728"/>
              <a:ext cx="0" cy="96"/>
            </a:xfrm>
            <a:prstGeom prst="line">
              <a:avLst/>
            </a:prstGeom>
            <a:noFill/>
            <a:ln w="19050">
              <a:solidFill>
                <a:schemeClr val="tx1"/>
              </a:solidFill>
              <a:round/>
              <a:headEnd/>
              <a:tailEnd/>
            </a:ln>
          </p:spPr>
          <p:txBody>
            <a:bodyPr/>
            <a:lstStyle/>
            <a:p>
              <a:endParaRPr lang="es-ES" sz="1800"/>
            </a:p>
          </p:txBody>
        </p:sp>
        <p:sp>
          <p:nvSpPr>
            <p:cNvPr id="4366359" name="Line 14"/>
            <p:cNvSpPr>
              <a:spLocks noChangeShapeType="1"/>
            </p:cNvSpPr>
            <p:nvPr/>
          </p:nvSpPr>
          <p:spPr bwMode="auto">
            <a:xfrm>
              <a:off x="2544" y="1728"/>
              <a:ext cx="0" cy="96"/>
            </a:xfrm>
            <a:prstGeom prst="line">
              <a:avLst/>
            </a:prstGeom>
            <a:noFill/>
            <a:ln w="19050">
              <a:solidFill>
                <a:schemeClr val="tx1"/>
              </a:solidFill>
              <a:round/>
              <a:headEnd/>
              <a:tailEnd/>
            </a:ln>
          </p:spPr>
          <p:txBody>
            <a:bodyPr/>
            <a:lstStyle/>
            <a:p>
              <a:endParaRPr lang="es-ES" sz="1800"/>
            </a:p>
          </p:txBody>
        </p:sp>
      </p:grpSp>
      <p:sp>
        <p:nvSpPr>
          <p:cNvPr id="4366345" name="Line 15"/>
          <p:cNvSpPr>
            <a:spLocks noChangeShapeType="1"/>
          </p:cNvSpPr>
          <p:nvPr/>
        </p:nvSpPr>
        <p:spPr bwMode="auto">
          <a:xfrm>
            <a:off x="4941888" y="2298700"/>
            <a:ext cx="3124200" cy="0"/>
          </a:xfrm>
          <a:prstGeom prst="line">
            <a:avLst/>
          </a:prstGeom>
          <a:noFill/>
          <a:ln w="19050">
            <a:solidFill>
              <a:schemeClr val="tx1"/>
            </a:solidFill>
            <a:round/>
            <a:headEnd/>
            <a:tailEnd/>
          </a:ln>
        </p:spPr>
        <p:txBody>
          <a:bodyPr/>
          <a:lstStyle/>
          <a:p>
            <a:endParaRPr lang="es-ES" sz="1800" dirty="0"/>
          </a:p>
        </p:txBody>
      </p:sp>
      <p:sp>
        <p:nvSpPr>
          <p:cNvPr id="4366346" name="Line 16"/>
          <p:cNvSpPr>
            <a:spLocks noChangeShapeType="1"/>
          </p:cNvSpPr>
          <p:nvPr/>
        </p:nvSpPr>
        <p:spPr bwMode="auto">
          <a:xfrm>
            <a:off x="4941888" y="2298700"/>
            <a:ext cx="0" cy="228600"/>
          </a:xfrm>
          <a:prstGeom prst="line">
            <a:avLst/>
          </a:prstGeom>
          <a:noFill/>
          <a:ln w="19050">
            <a:solidFill>
              <a:schemeClr val="tx1"/>
            </a:solidFill>
            <a:round/>
            <a:headEnd/>
            <a:tailEnd/>
          </a:ln>
        </p:spPr>
        <p:txBody>
          <a:bodyPr/>
          <a:lstStyle/>
          <a:p>
            <a:endParaRPr lang="es-ES" sz="1800"/>
          </a:p>
        </p:txBody>
      </p:sp>
      <p:sp>
        <p:nvSpPr>
          <p:cNvPr id="4366347" name="Line 17"/>
          <p:cNvSpPr>
            <a:spLocks noChangeShapeType="1"/>
          </p:cNvSpPr>
          <p:nvPr/>
        </p:nvSpPr>
        <p:spPr bwMode="auto">
          <a:xfrm>
            <a:off x="8053388" y="2292350"/>
            <a:ext cx="0" cy="1295400"/>
          </a:xfrm>
          <a:prstGeom prst="line">
            <a:avLst/>
          </a:prstGeom>
          <a:noFill/>
          <a:ln w="19050">
            <a:solidFill>
              <a:schemeClr val="tx1"/>
            </a:solidFill>
            <a:round/>
            <a:headEnd/>
            <a:tailEnd/>
          </a:ln>
        </p:spPr>
        <p:txBody>
          <a:bodyPr/>
          <a:lstStyle/>
          <a:p>
            <a:endParaRPr lang="es-ES" sz="1800"/>
          </a:p>
        </p:txBody>
      </p:sp>
      <p:sp>
        <p:nvSpPr>
          <p:cNvPr id="4366348" name="Text Box 18"/>
          <p:cNvSpPr txBox="1">
            <a:spLocks noChangeArrowheads="1"/>
          </p:cNvSpPr>
          <p:nvPr/>
        </p:nvSpPr>
        <p:spPr bwMode="auto">
          <a:xfrm>
            <a:off x="7823200" y="3517901"/>
            <a:ext cx="568548" cy="307777"/>
          </a:xfrm>
          <a:prstGeom prst="rect">
            <a:avLst/>
          </a:prstGeom>
          <a:noFill/>
          <a:ln w="9525">
            <a:noFill/>
            <a:miter lim="800000"/>
            <a:headEnd/>
            <a:tailEnd/>
          </a:ln>
        </p:spPr>
        <p:txBody>
          <a:bodyPr wrap="square">
            <a:spAutoFit/>
          </a:bodyPr>
          <a:lstStyle/>
          <a:p>
            <a:r>
              <a:rPr lang="es-ES_tradnl" sz="1400" i="1">
                <a:solidFill>
                  <a:srgbClr val="7F7F7F"/>
                </a:solidFill>
                <a:latin typeface="Lucida Sans Unicode" pitchFamily="34" charset="0"/>
              </a:rPr>
              <a:t>n.s.</a:t>
            </a:r>
            <a:endParaRPr lang="es-ES" sz="1400" i="1">
              <a:solidFill>
                <a:srgbClr val="7F7F7F"/>
              </a:solidFill>
              <a:latin typeface="Lucida Sans Unicode" pitchFamily="34" charset="0"/>
            </a:endParaRPr>
          </a:p>
        </p:txBody>
      </p:sp>
      <p:sp>
        <p:nvSpPr>
          <p:cNvPr id="4366349" name="Text Box 19"/>
          <p:cNvSpPr txBox="1">
            <a:spLocks noChangeArrowheads="1"/>
          </p:cNvSpPr>
          <p:nvPr/>
        </p:nvSpPr>
        <p:spPr bwMode="auto">
          <a:xfrm>
            <a:off x="6667504" y="1928802"/>
            <a:ext cx="431528" cy="707886"/>
          </a:xfrm>
          <a:prstGeom prst="rect">
            <a:avLst/>
          </a:prstGeom>
          <a:noFill/>
          <a:ln w="9525">
            <a:noFill/>
            <a:miter lim="800000"/>
            <a:headEnd/>
            <a:tailEnd/>
          </a:ln>
        </p:spPr>
        <p:txBody>
          <a:bodyPr wrap="square">
            <a:spAutoFit/>
          </a:bodyPr>
          <a:lstStyle/>
          <a:p>
            <a:r>
              <a:rPr lang="es-ES_tradnl" sz="4000" b="1" i="1" dirty="0">
                <a:solidFill>
                  <a:schemeClr val="bg1"/>
                </a:solidFill>
                <a:latin typeface="Lucida Sans Unicode" pitchFamily="34" charset="0"/>
              </a:rPr>
              <a:t>*</a:t>
            </a:r>
            <a:endParaRPr lang="es-ES" sz="4000" b="1" i="1" dirty="0">
              <a:solidFill>
                <a:schemeClr val="bg1"/>
              </a:solidFill>
              <a:latin typeface="Lucida Sans Unicode" pitchFamily="34" charset="0"/>
            </a:endParaRPr>
          </a:p>
        </p:txBody>
      </p:sp>
      <p:sp>
        <p:nvSpPr>
          <p:cNvPr id="4366351" name="Text Box 21"/>
          <p:cNvSpPr txBox="1">
            <a:spLocks noChangeArrowheads="1"/>
          </p:cNvSpPr>
          <p:nvPr/>
        </p:nvSpPr>
        <p:spPr bwMode="auto">
          <a:xfrm>
            <a:off x="3607579" y="3958284"/>
            <a:ext cx="990600" cy="396875"/>
          </a:xfrm>
          <a:prstGeom prst="rect">
            <a:avLst/>
          </a:prstGeom>
          <a:noFill/>
          <a:ln w="9525">
            <a:noFill/>
            <a:miter lim="800000"/>
            <a:headEnd/>
            <a:tailEnd/>
          </a:ln>
        </p:spPr>
        <p:txBody>
          <a:bodyPr wrap="square" lIns="0" tIns="0" rIns="0" bIns="0" anchor="ctr" anchorCtr="1">
            <a:spAutoFit/>
          </a:bodyPr>
          <a:lstStyle/>
          <a:p>
            <a:pPr algn="ctr"/>
            <a:r>
              <a:rPr lang="es-ES_tradnl" sz="1300" b="1" dirty="0" err="1">
                <a:solidFill>
                  <a:schemeClr val="bg1"/>
                </a:solidFill>
                <a:latin typeface="Lucida Sans Unicode" pitchFamily="34" charset="0"/>
              </a:rPr>
              <a:t>Tto</a:t>
            </a:r>
            <a:r>
              <a:rPr lang="es-ES_tradnl" sz="1300" b="1" dirty="0">
                <a:solidFill>
                  <a:schemeClr val="bg1"/>
                </a:solidFill>
                <a:latin typeface="Lucida Sans Unicode" pitchFamily="34" charset="0"/>
              </a:rPr>
              <a:t>.</a:t>
            </a:r>
          </a:p>
          <a:p>
            <a:pPr algn="ctr"/>
            <a:r>
              <a:rPr lang="es-ES_tradnl" sz="1300" b="1" dirty="0">
                <a:solidFill>
                  <a:schemeClr val="bg1"/>
                </a:solidFill>
                <a:latin typeface="Lucida Sans Unicode" pitchFamily="34" charset="0"/>
              </a:rPr>
              <a:t>Combinado</a:t>
            </a:r>
            <a:endParaRPr lang="en-US" sz="1300" b="1" dirty="0">
              <a:solidFill>
                <a:schemeClr val="bg1"/>
              </a:solidFill>
              <a:latin typeface="Lucida Sans Unicode" pitchFamily="34" charset="0"/>
            </a:endParaRPr>
          </a:p>
        </p:txBody>
      </p:sp>
      <p:sp>
        <p:nvSpPr>
          <p:cNvPr id="4366352" name="Text Box 22"/>
          <p:cNvSpPr txBox="1">
            <a:spLocks noChangeArrowheads="1"/>
          </p:cNvSpPr>
          <p:nvPr/>
        </p:nvSpPr>
        <p:spPr bwMode="auto">
          <a:xfrm>
            <a:off x="5318919" y="4184937"/>
            <a:ext cx="990600" cy="396875"/>
          </a:xfrm>
          <a:prstGeom prst="rect">
            <a:avLst/>
          </a:prstGeom>
          <a:noFill/>
          <a:ln w="9525">
            <a:noFill/>
            <a:miter lim="800000"/>
            <a:headEnd/>
            <a:tailEnd/>
          </a:ln>
        </p:spPr>
        <p:txBody>
          <a:bodyPr wrap="square" lIns="0" tIns="0" rIns="0" bIns="0" anchor="ctr" anchorCtr="1">
            <a:spAutoFit/>
          </a:bodyPr>
          <a:lstStyle/>
          <a:p>
            <a:pPr algn="ctr"/>
            <a:r>
              <a:rPr lang="es-ES_tradnl" sz="1300" b="1" dirty="0">
                <a:solidFill>
                  <a:schemeClr val="bg1"/>
                </a:solidFill>
                <a:latin typeface="Lucida Sans Unicode" pitchFamily="34" charset="0"/>
              </a:rPr>
              <a:t>Farm.</a:t>
            </a:r>
          </a:p>
          <a:p>
            <a:pPr algn="ctr"/>
            <a:r>
              <a:rPr lang="es-ES_tradnl" sz="1300" b="1" dirty="0">
                <a:solidFill>
                  <a:schemeClr val="bg1"/>
                </a:solidFill>
                <a:latin typeface="Lucida Sans Unicode" pitchFamily="34" charset="0"/>
              </a:rPr>
              <a:t>Controlado</a:t>
            </a:r>
            <a:endParaRPr lang="en-US" sz="1300" b="1" dirty="0">
              <a:solidFill>
                <a:schemeClr val="bg1"/>
              </a:solidFill>
              <a:latin typeface="Lucida Sans Unicode" pitchFamily="34" charset="0"/>
            </a:endParaRPr>
          </a:p>
        </p:txBody>
      </p:sp>
      <p:sp>
        <p:nvSpPr>
          <p:cNvPr id="4366353" name="Text Box 23"/>
          <p:cNvSpPr txBox="1">
            <a:spLocks noChangeArrowheads="1"/>
          </p:cNvSpPr>
          <p:nvPr/>
        </p:nvSpPr>
        <p:spPr bwMode="auto">
          <a:xfrm>
            <a:off x="7096458" y="4482592"/>
            <a:ext cx="990600" cy="198438"/>
          </a:xfrm>
          <a:prstGeom prst="rect">
            <a:avLst/>
          </a:prstGeom>
          <a:noFill/>
          <a:ln w="9525">
            <a:noFill/>
            <a:miter lim="800000"/>
            <a:headEnd/>
            <a:tailEnd/>
          </a:ln>
        </p:spPr>
        <p:txBody>
          <a:bodyPr wrap="square" lIns="0" tIns="0" rIns="0" bIns="0" anchor="ctr" anchorCtr="1">
            <a:spAutoFit/>
          </a:bodyPr>
          <a:lstStyle/>
          <a:p>
            <a:pPr algn="ctr"/>
            <a:r>
              <a:rPr lang="es-ES_tradnl" sz="1300" b="1" dirty="0">
                <a:solidFill>
                  <a:schemeClr val="bg1"/>
                </a:solidFill>
                <a:latin typeface="Lucida Sans Unicode" pitchFamily="34" charset="0"/>
              </a:rPr>
              <a:t>Conductual</a:t>
            </a:r>
            <a:endParaRPr lang="en-US" sz="1300" b="1" dirty="0">
              <a:solidFill>
                <a:schemeClr val="bg1"/>
              </a:solidFill>
              <a:latin typeface="Lucida Sans Unicode" pitchFamily="34" charset="0"/>
            </a:endParaRPr>
          </a:p>
        </p:txBody>
      </p:sp>
      <p:sp>
        <p:nvSpPr>
          <p:cNvPr id="4366354" name="Text Box 24"/>
          <p:cNvSpPr txBox="1">
            <a:spLocks noChangeArrowheads="1"/>
          </p:cNvSpPr>
          <p:nvPr/>
        </p:nvSpPr>
        <p:spPr bwMode="auto">
          <a:xfrm>
            <a:off x="8751888" y="4677589"/>
            <a:ext cx="990600" cy="198437"/>
          </a:xfrm>
          <a:prstGeom prst="rect">
            <a:avLst/>
          </a:prstGeom>
          <a:noFill/>
          <a:ln w="9525">
            <a:noFill/>
            <a:miter lim="800000"/>
            <a:headEnd/>
            <a:tailEnd/>
          </a:ln>
        </p:spPr>
        <p:txBody>
          <a:bodyPr wrap="square" lIns="0" tIns="0" rIns="0" bIns="0" anchor="ctr" anchorCtr="1">
            <a:spAutoFit/>
          </a:bodyPr>
          <a:lstStyle/>
          <a:p>
            <a:pPr algn="ctr"/>
            <a:r>
              <a:rPr lang="es-ES_tradnl" sz="1300" b="1" dirty="0">
                <a:solidFill>
                  <a:schemeClr val="bg1"/>
                </a:solidFill>
                <a:latin typeface="Lucida Sans Unicode" pitchFamily="34" charset="0"/>
              </a:rPr>
              <a:t>Habitual</a:t>
            </a:r>
            <a:endParaRPr lang="en-US" sz="1300" b="1" dirty="0">
              <a:solidFill>
                <a:schemeClr val="bg1"/>
              </a:solidFill>
              <a:latin typeface="Lucida Sans Unicode" pitchFamily="34" charset="0"/>
            </a:endParaRPr>
          </a:p>
        </p:txBody>
      </p:sp>
      <p:sp>
        <p:nvSpPr>
          <p:cNvPr id="1302553" name="Rectangle 25"/>
          <p:cNvSpPr>
            <a:spLocks noChangeArrowheads="1"/>
          </p:cNvSpPr>
          <p:nvPr/>
        </p:nvSpPr>
        <p:spPr bwMode="auto">
          <a:xfrm>
            <a:off x="1881158" y="203126"/>
            <a:ext cx="8534400" cy="773112"/>
          </a:xfrm>
          <a:prstGeom prst="rect">
            <a:avLst/>
          </a:prstGeom>
          <a:noFill/>
          <a:ln w="9525">
            <a:noFill/>
            <a:miter lim="800000"/>
            <a:headEnd/>
            <a:tailEnd/>
          </a:ln>
          <a:effectLst/>
        </p:spPr>
        <p:txBody>
          <a:bodyPr anchor="ctr"/>
          <a:lstStyle/>
          <a:p>
            <a:pPr fontAlgn="auto">
              <a:spcBef>
                <a:spcPts val="0"/>
              </a:spcBef>
              <a:spcAft>
                <a:spcPts val="0"/>
              </a:spcAft>
              <a:defRPr/>
            </a:pPr>
            <a:r>
              <a:rPr lang="es-ES" altLang="en-US" sz="3200" b="1" dirty="0">
                <a:solidFill>
                  <a:schemeClr val="accent1"/>
                </a:solidFill>
                <a:latin typeface="Arial" panose="020B0604020202020204" pitchFamily="34" charset="0"/>
                <a:cs typeface="Arial" panose="020B0604020202020204" pitchFamily="34" charset="0"/>
              </a:rPr>
              <a:t>Estudio MTA:</a:t>
            </a:r>
            <a:r>
              <a:rPr lang="en-US" altLang="en-US" sz="3200" b="1" dirty="0">
                <a:solidFill>
                  <a:schemeClr val="accent1"/>
                </a:solidFill>
                <a:latin typeface="Arial" panose="020B0604020202020204" pitchFamily="34" charset="0"/>
                <a:cs typeface="Arial" panose="020B0604020202020204" pitchFamily="34" charset="0"/>
              </a:rPr>
              <a:t>Multimodal Treatment Study</a:t>
            </a:r>
            <a:endParaRPr lang="es-ES" altLang="en-GB" sz="3200" b="1" dirty="0">
              <a:solidFill>
                <a:schemeClr val="accent1"/>
              </a:solidFill>
              <a:latin typeface="Arial" panose="020B0604020202020204" pitchFamily="34" charset="0"/>
              <a:cs typeface="Arial" panose="020B0604020202020204" pitchFamily="34" charset="0"/>
            </a:endParaRPr>
          </a:p>
        </p:txBody>
      </p:sp>
      <p:sp>
        <p:nvSpPr>
          <p:cNvPr id="4366356" name="Text Box 26"/>
          <p:cNvSpPr txBox="1">
            <a:spLocks noChangeArrowheads="1"/>
          </p:cNvSpPr>
          <p:nvPr/>
        </p:nvSpPr>
        <p:spPr bwMode="auto">
          <a:xfrm>
            <a:off x="4724400" y="2514600"/>
            <a:ext cx="469900" cy="523220"/>
          </a:xfrm>
          <a:prstGeom prst="rect">
            <a:avLst/>
          </a:prstGeom>
          <a:noFill/>
          <a:ln w="9525">
            <a:noFill/>
            <a:miter lim="800000"/>
            <a:headEnd/>
            <a:tailEnd/>
          </a:ln>
        </p:spPr>
        <p:txBody>
          <a:bodyPr wrap="square">
            <a:spAutoFit/>
          </a:bodyPr>
          <a:lstStyle/>
          <a:p>
            <a:r>
              <a:rPr lang="es-ES_tradnl" sz="1400" i="1">
                <a:solidFill>
                  <a:schemeClr val="bg1"/>
                </a:solidFill>
                <a:latin typeface="Lucida Sans Unicode" pitchFamily="34" charset="0"/>
              </a:rPr>
              <a:t>n.s.</a:t>
            </a:r>
            <a:endParaRPr lang="es-ES" sz="1400" i="1">
              <a:solidFill>
                <a:schemeClr val="bg1"/>
              </a:solidFill>
              <a:latin typeface="Lucida Sans Unicode" pitchFamily="34" charset="0"/>
            </a:endParaRPr>
          </a:p>
        </p:txBody>
      </p:sp>
    </p:spTree>
    <p:extLst>
      <p:ext uri="{BB962C8B-B14F-4D97-AF65-F5344CB8AC3E}">
        <p14:creationId xmlns:p14="http://schemas.microsoft.com/office/powerpoint/2010/main" val="1090016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524000" y="137624"/>
            <a:ext cx="9143999" cy="769441"/>
          </a:xfrm>
          <a:prstGeom prst="rect">
            <a:avLst/>
          </a:prstGeom>
          <a:noFill/>
          <a:ln w="9525">
            <a:noFill/>
            <a:miter lim="800000"/>
            <a:headEnd/>
            <a:tailEnd/>
          </a:ln>
          <a:effectLst/>
        </p:spPr>
        <p:txBody>
          <a:bodyPr wrap="square">
            <a:spAutoFit/>
          </a:bodyPr>
          <a:lstStyle/>
          <a:p>
            <a:pPr algn="ctr"/>
            <a:r>
              <a:rPr lang="es-ES_tradnl" sz="4400" b="1" u="sng" dirty="0">
                <a:solidFill>
                  <a:srgbClr val="FF9900"/>
                </a:solidFill>
                <a:latin typeface="Arial" panose="020B0604020202020204" pitchFamily="34" charset="0"/>
                <a:cs typeface="Arial" panose="020B0604020202020204" pitchFamily="34" charset="0"/>
              </a:rPr>
              <a:t>ETIOLOGÍA DEL TDAH</a:t>
            </a:r>
          </a:p>
        </p:txBody>
      </p:sp>
      <p:sp>
        <p:nvSpPr>
          <p:cNvPr id="28675" name="Text Box 3"/>
          <p:cNvSpPr txBox="1">
            <a:spLocks noChangeArrowheads="1"/>
          </p:cNvSpPr>
          <p:nvPr/>
        </p:nvSpPr>
        <p:spPr bwMode="auto">
          <a:xfrm>
            <a:off x="1631141" y="1287069"/>
            <a:ext cx="8929718" cy="1785104"/>
          </a:xfrm>
          <a:prstGeom prst="rect">
            <a:avLst/>
          </a:prstGeom>
          <a:noFill/>
          <a:ln w="9525">
            <a:noFill/>
            <a:miter lim="800000"/>
            <a:headEnd/>
            <a:tailEnd/>
          </a:ln>
          <a:effectLst/>
        </p:spPr>
        <p:txBody>
          <a:bodyPr wrap="square">
            <a:spAutoFit/>
          </a:bodyPr>
          <a:lstStyle/>
          <a:p>
            <a:pPr algn="ctr">
              <a:spcBef>
                <a:spcPct val="50000"/>
              </a:spcBef>
            </a:pPr>
            <a:r>
              <a:rPr lang="es-ES_tradnl" sz="2800" b="1" dirty="0">
                <a:solidFill>
                  <a:srgbClr val="9F2936"/>
                </a:solidFill>
                <a:latin typeface="Arial" panose="020B0604020202020204" pitchFamily="34" charset="0"/>
                <a:cs typeface="Arial" panose="020B0604020202020204" pitchFamily="34" charset="0"/>
              </a:rPr>
              <a:t>El TDAH es un trastorno del neurodesarrollo heterogéneo </a:t>
            </a:r>
            <a:r>
              <a:rPr lang="es-ES_tradnl" sz="2800" b="1" u="sng" dirty="0">
                <a:solidFill>
                  <a:srgbClr val="9F2936"/>
                </a:solidFill>
                <a:latin typeface="Arial" panose="020B0604020202020204" pitchFamily="34" charset="0"/>
                <a:cs typeface="Arial" panose="020B0604020202020204" pitchFamily="34" charset="0"/>
              </a:rPr>
              <a:t>con múltiples etiologías posibles.</a:t>
            </a:r>
          </a:p>
          <a:p>
            <a:pPr algn="ctr">
              <a:spcBef>
                <a:spcPct val="50000"/>
              </a:spcBef>
            </a:pPr>
            <a:endParaRPr lang="es-ES_tradnl" sz="1800" b="1" dirty="0">
              <a:latin typeface="Arial" panose="020B0604020202020204" pitchFamily="34" charset="0"/>
              <a:cs typeface="Arial" panose="020B0604020202020204" pitchFamily="34" charset="0"/>
            </a:endParaRPr>
          </a:p>
          <a:p>
            <a:pPr algn="ctr">
              <a:spcBef>
                <a:spcPct val="50000"/>
              </a:spcBef>
            </a:pPr>
            <a:endParaRPr lang="es-ES_tradnl" sz="1800" dirty="0">
              <a:latin typeface="Arial" panose="020B0604020202020204" pitchFamily="34" charset="0"/>
              <a:cs typeface="Arial" panose="020B0604020202020204" pitchFamily="34" charset="0"/>
            </a:endParaRPr>
          </a:p>
        </p:txBody>
      </p:sp>
      <p:sp>
        <p:nvSpPr>
          <p:cNvPr id="28677" name="Freeform 5"/>
          <p:cNvSpPr>
            <a:spLocks/>
          </p:cNvSpPr>
          <p:nvPr/>
        </p:nvSpPr>
        <p:spPr bwMode="auto">
          <a:xfrm>
            <a:off x="4055852" y="3249412"/>
            <a:ext cx="3046412" cy="2087563"/>
          </a:xfrm>
          <a:custGeom>
            <a:avLst/>
            <a:gdLst/>
            <a:ahLst/>
            <a:cxnLst>
              <a:cxn ang="0">
                <a:pos x="516" y="224"/>
              </a:cxn>
              <a:cxn ang="0">
                <a:pos x="498" y="107"/>
              </a:cxn>
              <a:cxn ang="0">
                <a:pos x="561" y="13"/>
              </a:cxn>
              <a:cxn ang="0">
                <a:pos x="705" y="3"/>
              </a:cxn>
              <a:cxn ang="0">
                <a:pos x="776" y="58"/>
              </a:cxn>
              <a:cxn ang="0">
                <a:pos x="792" y="154"/>
              </a:cxn>
              <a:cxn ang="0">
                <a:pos x="778" y="257"/>
              </a:cxn>
              <a:cxn ang="0">
                <a:pos x="848" y="318"/>
              </a:cxn>
              <a:cxn ang="0">
                <a:pos x="954" y="344"/>
              </a:cxn>
              <a:cxn ang="0">
                <a:pos x="998" y="392"/>
              </a:cxn>
              <a:cxn ang="0">
                <a:pos x="1000" y="460"/>
              </a:cxn>
              <a:cxn ang="0">
                <a:pos x="1041" y="521"/>
              </a:cxn>
              <a:cxn ang="0">
                <a:pos x="1125" y="533"/>
              </a:cxn>
              <a:cxn ang="0">
                <a:pos x="1216" y="528"/>
              </a:cxn>
              <a:cxn ang="0">
                <a:pos x="1270" y="558"/>
              </a:cxn>
              <a:cxn ang="0">
                <a:pos x="1283" y="665"/>
              </a:cxn>
              <a:cxn ang="0">
                <a:pos x="1270" y="808"/>
              </a:cxn>
              <a:cxn ang="0">
                <a:pos x="1215" y="842"/>
              </a:cxn>
              <a:cxn ang="0">
                <a:pos x="1116" y="837"/>
              </a:cxn>
              <a:cxn ang="0">
                <a:pos x="1043" y="848"/>
              </a:cxn>
              <a:cxn ang="0">
                <a:pos x="1002" y="890"/>
              </a:cxn>
              <a:cxn ang="0">
                <a:pos x="998" y="971"/>
              </a:cxn>
              <a:cxn ang="0">
                <a:pos x="951" y="1027"/>
              </a:cxn>
              <a:cxn ang="0">
                <a:pos x="866" y="1046"/>
              </a:cxn>
              <a:cxn ang="0">
                <a:pos x="792" y="1085"/>
              </a:cxn>
              <a:cxn ang="0">
                <a:pos x="776" y="1164"/>
              </a:cxn>
              <a:cxn ang="0">
                <a:pos x="792" y="1261"/>
              </a:cxn>
              <a:cxn ang="0">
                <a:pos x="757" y="1353"/>
              </a:cxn>
              <a:cxn ang="0">
                <a:pos x="695" y="1401"/>
              </a:cxn>
              <a:cxn ang="0">
                <a:pos x="599" y="1406"/>
              </a:cxn>
              <a:cxn ang="0">
                <a:pos x="527" y="1370"/>
              </a:cxn>
              <a:cxn ang="0">
                <a:pos x="493" y="1301"/>
              </a:cxn>
              <a:cxn ang="0">
                <a:pos x="502" y="1220"/>
              </a:cxn>
              <a:cxn ang="0">
                <a:pos x="507" y="1147"/>
              </a:cxn>
              <a:cxn ang="0">
                <a:pos x="459" y="1095"/>
              </a:cxn>
              <a:cxn ang="0">
                <a:pos x="380" y="1075"/>
              </a:cxn>
              <a:cxn ang="0">
                <a:pos x="304" y="1045"/>
              </a:cxn>
              <a:cxn ang="0">
                <a:pos x="284" y="964"/>
              </a:cxn>
              <a:cxn ang="0">
                <a:pos x="261" y="897"/>
              </a:cxn>
              <a:cxn ang="0">
                <a:pos x="185" y="872"/>
              </a:cxn>
              <a:cxn ang="0">
                <a:pos x="108" y="879"/>
              </a:cxn>
              <a:cxn ang="0">
                <a:pos x="25" y="858"/>
              </a:cxn>
              <a:cxn ang="0">
                <a:pos x="1" y="764"/>
              </a:cxn>
              <a:cxn ang="0">
                <a:pos x="6" y="629"/>
              </a:cxn>
              <a:cxn ang="0">
                <a:pos x="31" y="548"/>
              </a:cxn>
              <a:cxn ang="0">
                <a:pos x="95" y="527"/>
              </a:cxn>
              <a:cxn ang="0">
                <a:pos x="190" y="534"/>
              </a:cxn>
              <a:cxn ang="0">
                <a:pos x="274" y="502"/>
              </a:cxn>
              <a:cxn ang="0">
                <a:pos x="289" y="427"/>
              </a:cxn>
              <a:cxn ang="0">
                <a:pos x="320" y="353"/>
              </a:cxn>
              <a:cxn ang="0">
                <a:pos x="409" y="327"/>
              </a:cxn>
            </a:cxnLst>
            <a:rect l="0" t="0" r="r" b="b"/>
            <a:pathLst>
              <a:path w="1284" h="1407">
                <a:moveTo>
                  <a:pt x="489" y="294"/>
                </a:moveTo>
                <a:lnTo>
                  <a:pt x="502" y="278"/>
                </a:lnTo>
                <a:lnTo>
                  <a:pt x="511" y="263"/>
                </a:lnTo>
                <a:lnTo>
                  <a:pt x="516" y="246"/>
                </a:lnTo>
                <a:lnTo>
                  <a:pt x="516" y="224"/>
                </a:lnTo>
                <a:lnTo>
                  <a:pt x="510" y="199"/>
                </a:lnTo>
                <a:lnTo>
                  <a:pt x="505" y="178"/>
                </a:lnTo>
                <a:lnTo>
                  <a:pt x="498" y="152"/>
                </a:lnTo>
                <a:lnTo>
                  <a:pt x="495" y="124"/>
                </a:lnTo>
                <a:lnTo>
                  <a:pt x="498" y="107"/>
                </a:lnTo>
                <a:lnTo>
                  <a:pt x="503" y="86"/>
                </a:lnTo>
                <a:lnTo>
                  <a:pt x="513" y="64"/>
                </a:lnTo>
                <a:lnTo>
                  <a:pt x="527" y="43"/>
                </a:lnTo>
                <a:lnTo>
                  <a:pt x="545" y="26"/>
                </a:lnTo>
                <a:lnTo>
                  <a:pt x="561" y="13"/>
                </a:lnTo>
                <a:lnTo>
                  <a:pt x="583" y="5"/>
                </a:lnTo>
                <a:lnTo>
                  <a:pt x="609" y="1"/>
                </a:lnTo>
                <a:lnTo>
                  <a:pt x="637" y="0"/>
                </a:lnTo>
                <a:lnTo>
                  <a:pt x="675" y="0"/>
                </a:lnTo>
                <a:lnTo>
                  <a:pt x="705" y="3"/>
                </a:lnTo>
                <a:lnTo>
                  <a:pt x="722" y="9"/>
                </a:lnTo>
                <a:lnTo>
                  <a:pt x="735" y="17"/>
                </a:lnTo>
                <a:lnTo>
                  <a:pt x="749" y="26"/>
                </a:lnTo>
                <a:lnTo>
                  <a:pt x="763" y="40"/>
                </a:lnTo>
                <a:lnTo>
                  <a:pt x="776" y="58"/>
                </a:lnTo>
                <a:lnTo>
                  <a:pt x="786" y="74"/>
                </a:lnTo>
                <a:lnTo>
                  <a:pt x="791" y="88"/>
                </a:lnTo>
                <a:lnTo>
                  <a:pt x="795" y="112"/>
                </a:lnTo>
                <a:lnTo>
                  <a:pt x="795" y="133"/>
                </a:lnTo>
                <a:lnTo>
                  <a:pt x="792" y="154"/>
                </a:lnTo>
                <a:lnTo>
                  <a:pt x="788" y="170"/>
                </a:lnTo>
                <a:lnTo>
                  <a:pt x="783" y="196"/>
                </a:lnTo>
                <a:lnTo>
                  <a:pt x="776" y="223"/>
                </a:lnTo>
                <a:lnTo>
                  <a:pt x="773" y="240"/>
                </a:lnTo>
                <a:lnTo>
                  <a:pt x="778" y="257"/>
                </a:lnTo>
                <a:lnTo>
                  <a:pt x="784" y="269"/>
                </a:lnTo>
                <a:lnTo>
                  <a:pt x="795" y="285"/>
                </a:lnTo>
                <a:lnTo>
                  <a:pt x="811" y="298"/>
                </a:lnTo>
                <a:lnTo>
                  <a:pt x="826" y="309"/>
                </a:lnTo>
                <a:lnTo>
                  <a:pt x="848" y="318"/>
                </a:lnTo>
                <a:lnTo>
                  <a:pt x="870" y="324"/>
                </a:lnTo>
                <a:lnTo>
                  <a:pt x="891" y="329"/>
                </a:lnTo>
                <a:lnTo>
                  <a:pt x="913" y="332"/>
                </a:lnTo>
                <a:lnTo>
                  <a:pt x="936" y="338"/>
                </a:lnTo>
                <a:lnTo>
                  <a:pt x="954" y="344"/>
                </a:lnTo>
                <a:lnTo>
                  <a:pt x="968" y="351"/>
                </a:lnTo>
                <a:lnTo>
                  <a:pt x="979" y="359"/>
                </a:lnTo>
                <a:lnTo>
                  <a:pt x="987" y="368"/>
                </a:lnTo>
                <a:lnTo>
                  <a:pt x="993" y="379"/>
                </a:lnTo>
                <a:lnTo>
                  <a:pt x="998" y="392"/>
                </a:lnTo>
                <a:lnTo>
                  <a:pt x="1000" y="404"/>
                </a:lnTo>
                <a:lnTo>
                  <a:pt x="1002" y="415"/>
                </a:lnTo>
                <a:lnTo>
                  <a:pt x="1002" y="430"/>
                </a:lnTo>
                <a:lnTo>
                  <a:pt x="1000" y="447"/>
                </a:lnTo>
                <a:lnTo>
                  <a:pt x="1000" y="460"/>
                </a:lnTo>
                <a:lnTo>
                  <a:pt x="1003" y="476"/>
                </a:lnTo>
                <a:lnTo>
                  <a:pt x="1010" y="490"/>
                </a:lnTo>
                <a:lnTo>
                  <a:pt x="1018" y="502"/>
                </a:lnTo>
                <a:lnTo>
                  <a:pt x="1028" y="511"/>
                </a:lnTo>
                <a:lnTo>
                  <a:pt x="1041" y="521"/>
                </a:lnTo>
                <a:lnTo>
                  <a:pt x="1054" y="527"/>
                </a:lnTo>
                <a:lnTo>
                  <a:pt x="1074" y="531"/>
                </a:lnTo>
                <a:lnTo>
                  <a:pt x="1091" y="533"/>
                </a:lnTo>
                <a:lnTo>
                  <a:pt x="1107" y="534"/>
                </a:lnTo>
                <a:lnTo>
                  <a:pt x="1125" y="533"/>
                </a:lnTo>
                <a:lnTo>
                  <a:pt x="1147" y="531"/>
                </a:lnTo>
                <a:lnTo>
                  <a:pt x="1164" y="530"/>
                </a:lnTo>
                <a:lnTo>
                  <a:pt x="1181" y="528"/>
                </a:lnTo>
                <a:lnTo>
                  <a:pt x="1197" y="527"/>
                </a:lnTo>
                <a:lnTo>
                  <a:pt x="1216" y="528"/>
                </a:lnTo>
                <a:lnTo>
                  <a:pt x="1226" y="530"/>
                </a:lnTo>
                <a:lnTo>
                  <a:pt x="1238" y="533"/>
                </a:lnTo>
                <a:lnTo>
                  <a:pt x="1249" y="539"/>
                </a:lnTo>
                <a:lnTo>
                  <a:pt x="1261" y="548"/>
                </a:lnTo>
                <a:lnTo>
                  <a:pt x="1270" y="558"/>
                </a:lnTo>
                <a:lnTo>
                  <a:pt x="1277" y="573"/>
                </a:lnTo>
                <a:lnTo>
                  <a:pt x="1280" y="586"/>
                </a:lnTo>
                <a:lnTo>
                  <a:pt x="1282" y="602"/>
                </a:lnTo>
                <a:lnTo>
                  <a:pt x="1284" y="631"/>
                </a:lnTo>
                <a:lnTo>
                  <a:pt x="1283" y="665"/>
                </a:lnTo>
                <a:lnTo>
                  <a:pt x="1284" y="701"/>
                </a:lnTo>
                <a:lnTo>
                  <a:pt x="1281" y="743"/>
                </a:lnTo>
                <a:lnTo>
                  <a:pt x="1278" y="772"/>
                </a:lnTo>
                <a:lnTo>
                  <a:pt x="1275" y="795"/>
                </a:lnTo>
                <a:lnTo>
                  <a:pt x="1270" y="808"/>
                </a:lnTo>
                <a:lnTo>
                  <a:pt x="1262" y="820"/>
                </a:lnTo>
                <a:lnTo>
                  <a:pt x="1253" y="828"/>
                </a:lnTo>
                <a:lnTo>
                  <a:pt x="1241" y="835"/>
                </a:lnTo>
                <a:lnTo>
                  <a:pt x="1227" y="839"/>
                </a:lnTo>
                <a:lnTo>
                  <a:pt x="1215" y="842"/>
                </a:lnTo>
                <a:lnTo>
                  <a:pt x="1190" y="843"/>
                </a:lnTo>
                <a:lnTo>
                  <a:pt x="1168" y="842"/>
                </a:lnTo>
                <a:lnTo>
                  <a:pt x="1150" y="839"/>
                </a:lnTo>
                <a:lnTo>
                  <a:pt x="1134" y="838"/>
                </a:lnTo>
                <a:lnTo>
                  <a:pt x="1116" y="837"/>
                </a:lnTo>
                <a:lnTo>
                  <a:pt x="1100" y="837"/>
                </a:lnTo>
                <a:lnTo>
                  <a:pt x="1086" y="838"/>
                </a:lnTo>
                <a:lnTo>
                  <a:pt x="1071" y="839"/>
                </a:lnTo>
                <a:lnTo>
                  <a:pt x="1053" y="844"/>
                </a:lnTo>
                <a:lnTo>
                  <a:pt x="1043" y="848"/>
                </a:lnTo>
                <a:lnTo>
                  <a:pt x="1034" y="852"/>
                </a:lnTo>
                <a:lnTo>
                  <a:pt x="1022" y="860"/>
                </a:lnTo>
                <a:lnTo>
                  <a:pt x="1014" y="870"/>
                </a:lnTo>
                <a:lnTo>
                  <a:pt x="1008" y="879"/>
                </a:lnTo>
                <a:lnTo>
                  <a:pt x="1002" y="890"/>
                </a:lnTo>
                <a:lnTo>
                  <a:pt x="999" y="901"/>
                </a:lnTo>
                <a:lnTo>
                  <a:pt x="998" y="913"/>
                </a:lnTo>
                <a:lnTo>
                  <a:pt x="999" y="926"/>
                </a:lnTo>
                <a:lnTo>
                  <a:pt x="999" y="948"/>
                </a:lnTo>
                <a:lnTo>
                  <a:pt x="998" y="971"/>
                </a:lnTo>
                <a:lnTo>
                  <a:pt x="992" y="988"/>
                </a:lnTo>
                <a:lnTo>
                  <a:pt x="986" y="1002"/>
                </a:lnTo>
                <a:lnTo>
                  <a:pt x="977" y="1012"/>
                </a:lnTo>
                <a:lnTo>
                  <a:pt x="964" y="1020"/>
                </a:lnTo>
                <a:lnTo>
                  <a:pt x="951" y="1027"/>
                </a:lnTo>
                <a:lnTo>
                  <a:pt x="936" y="1031"/>
                </a:lnTo>
                <a:lnTo>
                  <a:pt x="917" y="1035"/>
                </a:lnTo>
                <a:lnTo>
                  <a:pt x="901" y="1040"/>
                </a:lnTo>
                <a:lnTo>
                  <a:pt x="882" y="1043"/>
                </a:lnTo>
                <a:lnTo>
                  <a:pt x="866" y="1046"/>
                </a:lnTo>
                <a:lnTo>
                  <a:pt x="848" y="1050"/>
                </a:lnTo>
                <a:lnTo>
                  <a:pt x="834" y="1057"/>
                </a:lnTo>
                <a:lnTo>
                  <a:pt x="818" y="1064"/>
                </a:lnTo>
                <a:lnTo>
                  <a:pt x="803" y="1073"/>
                </a:lnTo>
                <a:lnTo>
                  <a:pt x="792" y="1085"/>
                </a:lnTo>
                <a:lnTo>
                  <a:pt x="782" y="1099"/>
                </a:lnTo>
                <a:lnTo>
                  <a:pt x="774" y="1116"/>
                </a:lnTo>
                <a:lnTo>
                  <a:pt x="772" y="1131"/>
                </a:lnTo>
                <a:lnTo>
                  <a:pt x="773" y="1148"/>
                </a:lnTo>
                <a:lnTo>
                  <a:pt x="776" y="1164"/>
                </a:lnTo>
                <a:lnTo>
                  <a:pt x="781" y="1181"/>
                </a:lnTo>
                <a:lnTo>
                  <a:pt x="785" y="1200"/>
                </a:lnTo>
                <a:lnTo>
                  <a:pt x="788" y="1217"/>
                </a:lnTo>
                <a:lnTo>
                  <a:pt x="792" y="1239"/>
                </a:lnTo>
                <a:lnTo>
                  <a:pt x="792" y="1261"/>
                </a:lnTo>
                <a:lnTo>
                  <a:pt x="787" y="1283"/>
                </a:lnTo>
                <a:lnTo>
                  <a:pt x="782" y="1300"/>
                </a:lnTo>
                <a:lnTo>
                  <a:pt x="776" y="1317"/>
                </a:lnTo>
                <a:lnTo>
                  <a:pt x="768" y="1333"/>
                </a:lnTo>
                <a:lnTo>
                  <a:pt x="757" y="1353"/>
                </a:lnTo>
                <a:lnTo>
                  <a:pt x="745" y="1366"/>
                </a:lnTo>
                <a:lnTo>
                  <a:pt x="735" y="1375"/>
                </a:lnTo>
                <a:lnTo>
                  <a:pt x="722" y="1386"/>
                </a:lnTo>
                <a:lnTo>
                  <a:pt x="708" y="1396"/>
                </a:lnTo>
                <a:lnTo>
                  <a:pt x="695" y="1401"/>
                </a:lnTo>
                <a:lnTo>
                  <a:pt x="683" y="1404"/>
                </a:lnTo>
                <a:lnTo>
                  <a:pt x="663" y="1406"/>
                </a:lnTo>
                <a:lnTo>
                  <a:pt x="640" y="1407"/>
                </a:lnTo>
                <a:lnTo>
                  <a:pt x="612" y="1406"/>
                </a:lnTo>
                <a:lnTo>
                  <a:pt x="599" y="1406"/>
                </a:lnTo>
                <a:lnTo>
                  <a:pt x="582" y="1403"/>
                </a:lnTo>
                <a:lnTo>
                  <a:pt x="564" y="1398"/>
                </a:lnTo>
                <a:lnTo>
                  <a:pt x="548" y="1389"/>
                </a:lnTo>
                <a:lnTo>
                  <a:pt x="538" y="1381"/>
                </a:lnTo>
                <a:lnTo>
                  <a:pt x="527" y="1370"/>
                </a:lnTo>
                <a:lnTo>
                  <a:pt x="518" y="1360"/>
                </a:lnTo>
                <a:lnTo>
                  <a:pt x="509" y="1347"/>
                </a:lnTo>
                <a:lnTo>
                  <a:pt x="502" y="1334"/>
                </a:lnTo>
                <a:lnTo>
                  <a:pt x="496" y="1318"/>
                </a:lnTo>
                <a:lnTo>
                  <a:pt x="493" y="1301"/>
                </a:lnTo>
                <a:lnTo>
                  <a:pt x="492" y="1288"/>
                </a:lnTo>
                <a:lnTo>
                  <a:pt x="492" y="1270"/>
                </a:lnTo>
                <a:lnTo>
                  <a:pt x="493" y="1255"/>
                </a:lnTo>
                <a:lnTo>
                  <a:pt x="498" y="1239"/>
                </a:lnTo>
                <a:lnTo>
                  <a:pt x="502" y="1220"/>
                </a:lnTo>
                <a:lnTo>
                  <a:pt x="507" y="1202"/>
                </a:lnTo>
                <a:lnTo>
                  <a:pt x="510" y="1186"/>
                </a:lnTo>
                <a:lnTo>
                  <a:pt x="511" y="1171"/>
                </a:lnTo>
                <a:lnTo>
                  <a:pt x="510" y="1159"/>
                </a:lnTo>
                <a:lnTo>
                  <a:pt x="507" y="1147"/>
                </a:lnTo>
                <a:lnTo>
                  <a:pt x="499" y="1132"/>
                </a:lnTo>
                <a:lnTo>
                  <a:pt x="491" y="1122"/>
                </a:lnTo>
                <a:lnTo>
                  <a:pt x="481" y="1111"/>
                </a:lnTo>
                <a:lnTo>
                  <a:pt x="470" y="1103"/>
                </a:lnTo>
                <a:lnTo>
                  <a:pt x="459" y="1095"/>
                </a:lnTo>
                <a:lnTo>
                  <a:pt x="443" y="1089"/>
                </a:lnTo>
                <a:lnTo>
                  <a:pt x="429" y="1085"/>
                </a:lnTo>
                <a:lnTo>
                  <a:pt x="411" y="1081"/>
                </a:lnTo>
                <a:lnTo>
                  <a:pt x="395" y="1079"/>
                </a:lnTo>
                <a:lnTo>
                  <a:pt x="380" y="1075"/>
                </a:lnTo>
                <a:lnTo>
                  <a:pt x="362" y="1071"/>
                </a:lnTo>
                <a:lnTo>
                  <a:pt x="347" y="1065"/>
                </a:lnTo>
                <a:lnTo>
                  <a:pt x="329" y="1060"/>
                </a:lnTo>
                <a:lnTo>
                  <a:pt x="315" y="1054"/>
                </a:lnTo>
                <a:lnTo>
                  <a:pt x="304" y="1045"/>
                </a:lnTo>
                <a:lnTo>
                  <a:pt x="295" y="1033"/>
                </a:lnTo>
                <a:lnTo>
                  <a:pt x="289" y="1018"/>
                </a:lnTo>
                <a:lnTo>
                  <a:pt x="284" y="998"/>
                </a:lnTo>
                <a:lnTo>
                  <a:pt x="283" y="982"/>
                </a:lnTo>
                <a:lnTo>
                  <a:pt x="284" y="964"/>
                </a:lnTo>
                <a:lnTo>
                  <a:pt x="286" y="950"/>
                </a:lnTo>
                <a:lnTo>
                  <a:pt x="284" y="933"/>
                </a:lnTo>
                <a:lnTo>
                  <a:pt x="279" y="920"/>
                </a:lnTo>
                <a:lnTo>
                  <a:pt x="270" y="906"/>
                </a:lnTo>
                <a:lnTo>
                  <a:pt x="261" y="897"/>
                </a:lnTo>
                <a:lnTo>
                  <a:pt x="250" y="888"/>
                </a:lnTo>
                <a:lnTo>
                  <a:pt x="235" y="882"/>
                </a:lnTo>
                <a:lnTo>
                  <a:pt x="218" y="876"/>
                </a:lnTo>
                <a:lnTo>
                  <a:pt x="200" y="874"/>
                </a:lnTo>
                <a:lnTo>
                  <a:pt x="185" y="872"/>
                </a:lnTo>
                <a:lnTo>
                  <a:pt x="168" y="872"/>
                </a:lnTo>
                <a:lnTo>
                  <a:pt x="153" y="874"/>
                </a:lnTo>
                <a:lnTo>
                  <a:pt x="138" y="875"/>
                </a:lnTo>
                <a:lnTo>
                  <a:pt x="123" y="877"/>
                </a:lnTo>
                <a:lnTo>
                  <a:pt x="108" y="879"/>
                </a:lnTo>
                <a:lnTo>
                  <a:pt x="83" y="879"/>
                </a:lnTo>
                <a:lnTo>
                  <a:pt x="67" y="878"/>
                </a:lnTo>
                <a:lnTo>
                  <a:pt x="50" y="874"/>
                </a:lnTo>
                <a:lnTo>
                  <a:pt x="38" y="868"/>
                </a:lnTo>
                <a:lnTo>
                  <a:pt x="25" y="858"/>
                </a:lnTo>
                <a:lnTo>
                  <a:pt x="16" y="847"/>
                </a:lnTo>
                <a:lnTo>
                  <a:pt x="10" y="835"/>
                </a:lnTo>
                <a:lnTo>
                  <a:pt x="3" y="812"/>
                </a:lnTo>
                <a:lnTo>
                  <a:pt x="2" y="788"/>
                </a:lnTo>
                <a:lnTo>
                  <a:pt x="1" y="764"/>
                </a:lnTo>
                <a:lnTo>
                  <a:pt x="0" y="734"/>
                </a:lnTo>
                <a:lnTo>
                  <a:pt x="2" y="708"/>
                </a:lnTo>
                <a:lnTo>
                  <a:pt x="3" y="680"/>
                </a:lnTo>
                <a:lnTo>
                  <a:pt x="4" y="655"/>
                </a:lnTo>
                <a:lnTo>
                  <a:pt x="6" y="629"/>
                </a:lnTo>
                <a:lnTo>
                  <a:pt x="9" y="609"/>
                </a:lnTo>
                <a:lnTo>
                  <a:pt x="12" y="587"/>
                </a:lnTo>
                <a:lnTo>
                  <a:pt x="16" y="570"/>
                </a:lnTo>
                <a:lnTo>
                  <a:pt x="22" y="559"/>
                </a:lnTo>
                <a:lnTo>
                  <a:pt x="31" y="548"/>
                </a:lnTo>
                <a:lnTo>
                  <a:pt x="40" y="541"/>
                </a:lnTo>
                <a:lnTo>
                  <a:pt x="52" y="533"/>
                </a:lnTo>
                <a:lnTo>
                  <a:pt x="63" y="531"/>
                </a:lnTo>
                <a:lnTo>
                  <a:pt x="77" y="528"/>
                </a:lnTo>
                <a:lnTo>
                  <a:pt x="95" y="527"/>
                </a:lnTo>
                <a:lnTo>
                  <a:pt x="111" y="528"/>
                </a:lnTo>
                <a:lnTo>
                  <a:pt x="133" y="531"/>
                </a:lnTo>
                <a:lnTo>
                  <a:pt x="152" y="532"/>
                </a:lnTo>
                <a:lnTo>
                  <a:pt x="168" y="533"/>
                </a:lnTo>
                <a:lnTo>
                  <a:pt x="190" y="534"/>
                </a:lnTo>
                <a:lnTo>
                  <a:pt x="213" y="531"/>
                </a:lnTo>
                <a:lnTo>
                  <a:pt x="232" y="527"/>
                </a:lnTo>
                <a:lnTo>
                  <a:pt x="250" y="520"/>
                </a:lnTo>
                <a:lnTo>
                  <a:pt x="262" y="513"/>
                </a:lnTo>
                <a:lnTo>
                  <a:pt x="274" y="502"/>
                </a:lnTo>
                <a:lnTo>
                  <a:pt x="283" y="488"/>
                </a:lnTo>
                <a:lnTo>
                  <a:pt x="289" y="474"/>
                </a:lnTo>
                <a:lnTo>
                  <a:pt x="291" y="459"/>
                </a:lnTo>
                <a:lnTo>
                  <a:pt x="290" y="448"/>
                </a:lnTo>
                <a:lnTo>
                  <a:pt x="289" y="427"/>
                </a:lnTo>
                <a:lnTo>
                  <a:pt x="290" y="406"/>
                </a:lnTo>
                <a:lnTo>
                  <a:pt x="294" y="390"/>
                </a:lnTo>
                <a:lnTo>
                  <a:pt x="299" y="375"/>
                </a:lnTo>
                <a:lnTo>
                  <a:pt x="306" y="364"/>
                </a:lnTo>
                <a:lnTo>
                  <a:pt x="320" y="353"/>
                </a:lnTo>
                <a:lnTo>
                  <a:pt x="335" y="345"/>
                </a:lnTo>
                <a:lnTo>
                  <a:pt x="354" y="339"/>
                </a:lnTo>
                <a:lnTo>
                  <a:pt x="373" y="334"/>
                </a:lnTo>
                <a:lnTo>
                  <a:pt x="389" y="330"/>
                </a:lnTo>
                <a:lnTo>
                  <a:pt x="409" y="327"/>
                </a:lnTo>
                <a:lnTo>
                  <a:pt x="428" y="323"/>
                </a:lnTo>
                <a:lnTo>
                  <a:pt x="450" y="317"/>
                </a:lnTo>
                <a:lnTo>
                  <a:pt x="471" y="308"/>
                </a:lnTo>
                <a:lnTo>
                  <a:pt x="489" y="294"/>
                </a:lnTo>
                <a:close/>
              </a:path>
            </a:pathLst>
          </a:custGeom>
          <a:solidFill>
            <a:srgbClr val="E3A72C"/>
          </a:solidFill>
          <a:ln w="12700">
            <a:noFill/>
            <a:prstDash val="solid"/>
            <a:round/>
            <a:headEnd/>
            <a:tailEnd/>
          </a:ln>
          <a:effectLst/>
        </p:spPr>
        <p:txBody>
          <a:bodyPr/>
          <a:lstStyle/>
          <a:p>
            <a:endParaRPr lang="es-ES" sz="1800"/>
          </a:p>
        </p:txBody>
      </p:sp>
      <p:sp>
        <p:nvSpPr>
          <p:cNvPr id="28678" name="Text Box 6"/>
          <p:cNvSpPr txBox="1">
            <a:spLocks noChangeArrowheads="1"/>
          </p:cNvSpPr>
          <p:nvPr/>
        </p:nvSpPr>
        <p:spPr bwMode="auto">
          <a:xfrm>
            <a:off x="4870917" y="3970027"/>
            <a:ext cx="1467068" cy="646331"/>
          </a:xfrm>
          <a:prstGeom prst="rect">
            <a:avLst/>
          </a:prstGeom>
          <a:noFill/>
          <a:ln w="12700" cap="sq">
            <a:noFill/>
            <a:miter lim="800000"/>
            <a:headEnd/>
            <a:tailEnd/>
          </a:ln>
          <a:effectLst/>
        </p:spPr>
        <p:txBody>
          <a:bodyPr wrap="square" anchor="ctr">
            <a:spAutoFit/>
          </a:bodyPr>
          <a:lstStyle/>
          <a:p>
            <a:pPr algn="ctr">
              <a:spcBef>
                <a:spcPct val="50000"/>
              </a:spcBef>
            </a:pPr>
            <a:r>
              <a:rPr lang="en-US" sz="3600" b="1"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TDAH</a:t>
            </a:r>
          </a:p>
        </p:txBody>
      </p:sp>
      <p:grpSp>
        <p:nvGrpSpPr>
          <p:cNvPr id="2" name="Group 7"/>
          <p:cNvGrpSpPr>
            <a:grpSpLocks/>
          </p:cNvGrpSpPr>
          <p:nvPr/>
        </p:nvGrpSpPr>
        <p:grpSpPr bwMode="auto">
          <a:xfrm>
            <a:off x="2155010" y="2675881"/>
            <a:ext cx="2740820" cy="1398286"/>
            <a:chOff x="816" y="1824"/>
            <a:chExt cx="1778" cy="879"/>
          </a:xfrm>
        </p:grpSpPr>
        <p:grpSp>
          <p:nvGrpSpPr>
            <p:cNvPr id="3" name="Group 8"/>
            <p:cNvGrpSpPr>
              <a:grpSpLocks/>
            </p:cNvGrpSpPr>
            <p:nvPr/>
          </p:nvGrpSpPr>
          <p:grpSpPr bwMode="auto">
            <a:xfrm>
              <a:off x="864" y="1824"/>
              <a:ext cx="1730" cy="879"/>
              <a:chOff x="1392" y="1632"/>
              <a:chExt cx="1732" cy="857"/>
            </a:xfrm>
          </p:grpSpPr>
          <p:sp>
            <p:nvSpPr>
              <p:cNvPr id="28681" name="Freeform 9"/>
              <p:cNvSpPr>
                <a:spLocks/>
              </p:cNvSpPr>
              <p:nvPr/>
            </p:nvSpPr>
            <p:spPr bwMode="auto">
              <a:xfrm>
                <a:off x="1392" y="1632"/>
                <a:ext cx="1732" cy="857"/>
              </a:xfrm>
              <a:custGeom>
                <a:avLst/>
                <a:gdLst/>
                <a:ahLst/>
                <a:cxnLst>
                  <a:cxn ang="0">
                    <a:pos x="1158" y="0"/>
                  </a:cxn>
                  <a:cxn ang="0">
                    <a:pos x="1" y="940"/>
                  </a:cxn>
                  <a:cxn ang="0">
                    <a:pos x="109" y="922"/>
                  </a:cxn>
                  <a:cxn ang="0">
                    <a:pos x="106" y="891"/>
                  </a:cxn>
                  <a:cxn ang="0">
                    <a:pos x="94" y="849"/>
                  </a:cxn>
                  <a:cxn ang="0">
                    <a:pos x="90" y="815"/>
                  </a:cxn>
                  <a:cxn ang="0">
                    <a:pos x="98" y="780"/>
                  </a:cxn>
                  <a:cxn ang="0">
                    <a:pos x="122" y="750"/>
                  </a:cxn>
                  <a:cxn ang="0">
                    <a:pos x="152" y="728"/>
                  </a:cxn>
                  <a:cxn ang="0">
                    <a:pos x="188" y="717"/>
                  </a:cxn>
                  <a:cxn ang="0">
                    <a:pos x="240" y="718"/>
                  </a:cxn>
                  <a:cxn ang="0">
                    <a:pos x="274" y="725"/>
                  </a:cxn>
                  <a:cxn ang="0">
                    <a:pos x="308" y="749"/>
                  </a:cxn>
                  <a:cxn ang="0">
                    <a:pos x="331" y="778"/>
                  </a:cxn>
                  <a:cxn ang="0">
                    <a:pos x="341" y="809"/>
                  </a:cxn>
                  <a:cxn ang="0">
                    <a:pos x="339" y="843"/>
                  </a:cxn>
                  <a:cxn ang="0">
                    <a:pos x="331" y="874"/>
                  </a:cxn>
                  <a:cxn ang="0">
                    <a:pos x="323" y="906"/>
                  </a:cxn>
                  <a:cxn ang="0">
                    <a:pos x="327" y="936"/>
                  </a:cxn>
                  <a:cxn ang="0">
                    <a:pos x="519" y="903"/>
                  </a:cxn>
                  <a:cxn ang="0">
                    <a:pos x="521" y="861"/>
                  </a:cxn>
                  <a:cxn ang="0">
                    <a:pos x="524" y="826"/>
                  </a:cxn>
                  <a:cxn ang="0">
                    <a:pos x="533" y="796"/>
                  </a:cxn>
                  <a:cxn ang="0">
                    <a:pos x="550" y="776"/>
                  </a:cxn>
                  <a:cxn ang="0">
                    <a:pos x="574" y="765"/>
                  </a:cxn>
                  <a:cxn ang="0">
                    <a:pos x="601" y="762"/>
                  </a:cxn>
                  <a:cxn ang="0">
                    <a:pos x="634" y="763"/>
                  </a:cxn>
                  <a:cxn ang="0">
                    <a:pos x="664" y="766"/>
                  </a:cxn>
                  <a:cxn ang="0">
                    <a:pos x="702" y="768"/>
                  </a:cxn>
                  <a:cxn ang="0">
                    <a:pos x="736" y="763"/>
                  </a:cxn>
                  <a:cxn ang="0">
                    <a:pos x="767" y="752"/>
                  </a:cxn>
                  <a:cxn ang="0">
                    <a:pos x="790" y="731"/>
                  </a:cxn>
                  <a:cxn ang="0">
                    <a:pos x="803" y="705"/>
                  </a:cxn>
                  <a:cxn ang="0">
                    <a:pos x="803" y="675"/>
                  </a:cxn>
                  <a:cxn ang="0">
                    <a:pos x="803" y="642"/>
                  </a:cxn>
                  <a:cxn ang="0">
                    <a:pos x="810" y="615"/>
                  </a:cxn>
                  <a:cxn ang="0">
                    <a:pos x="824" y="593"/>
                  </a:cxn>
                  <a:cxn ang="0">
                    <a:pos x="853" y="578"/>
                  </a:cxn>
                  <a:cxn ang="0">
                    <a:pos x="884" y="569"/>
                  </a:cxn>
                  <a:cxn ang="0">
                    <a:pos x="921" y="561"/>
                  </a:cxn>
                  <a:cxn ang="0">
                    <a:pos x="954" y="553"/>
                  </a:cxn>
                  <a:cxn ang="0">
                    <a:pos x="982" y="542"/>
                  </a:cxn>
                  <a:cxn ang="0">
                    <a:pos x="1003" y="526"/>
                  </a:cxn>
                  <a:cxn ang="0">
                    <a:pos x="1021" y="501"/>
                  </a:cxn>
                  <a:cxn ang="0">
                    <a:pos x="1030" y="469"/>
                  </a:cxn>
                  <a:cxn ang="0">
                    <a:pos x="1026" y="438"/>
                  </a:cxn>
                  <a:cxn ang="0">
                    <a:pos x="1016" y="398"/>
                  </a:cxn>
                  <a:cxn ang="0">
                    <a:pos x="1010" y="364"/>
                  </a:cxn>
                  <a:cxn ang="0">
                    <a:pos x="1012" y="331"/>
                  </a:cxn>
                  <a:cxn ang="0">
                    <a:pos x="1022" y="303"/>
                  </a:cxn>
                  <a:cxn ang="0">
                    <a:pos x="1039" y="278"/>
                  </a:cxn>
                  <a:cxn ang="0">
                    <a:pos x="1064" y="254"/>
                  </a:cxn>
                  <a:cxn ang="0">
                    <a:pos x="1093" y="240"/>
                  </a:cxn>
                  <a:cxn ang="0">
                    <a:pos x="1122" y="234"/>
                  </a:cxn>
                  <a:cxn ang="0">
                    <a:pos x="1158" y="234"/>
                  </a:cxn>
                </a:cxnLst>
                <a:rect l="0" t="0" r="r" b="b"/>
                <a:pathLst>
                  <a:path w="1158" h="940">
                    <a:moveTo>
                      <a:pt x="1158" y="234"/>
                    </a:moveTo>
                    <a:lnTo>
                      <a:pt x="1158" y="0"/>
                    </a:lnTo>
                    <a:lnTo>
                      <a:pt x="0" y="0"/>
                    </a:lnTo>
                    <a:lnTo>
                      <a:pt x="1" y="940"/>
                    </a:lnTo>
                    <a:lnTo>
                      <a:pt x="104" y="940"/>
                    </a:lnTo>
                    <a:lnTo>
                      <a:pt x="109" y="922"/>
                    </a:lnTo>
                    <a:lnTo>
                      <a:pt x="109" y="909"/>
                    </a:lnTo>
                    <a:lnTo>
                      <a:pt x="106" y="891"/>
                    </a:lnTo>
                    <a:lnTo>
                      <a:pt x="100" y="872"/>
                    </a:lnTo>
                    <a:lnTo>
                      <a:pt x="94" y="849"/>
                    </a:lnTo>
                    <a:lnTo>
                      <a:pt x="91" y="831"/>
                    </a:lnTo>
                    <a:lnTo>
                      <a:pt x="90" y="815"/>
                    </a:lnTo>
                    <a:lnTo>
                      <a:pt x="93" y="797"/>
                    </a:lnTo>
                    <a:lnTo>
                      <a:pt x="98" y="780"/>
                    </a:lnTo>
                    <a:lnTo>
                      <a:pt x="109" y="763"/>
                    </a:lnTo>
                    <a:lnTo>
                      <a:pt x="122" y="750"/>
                    </a:lnTo>
                    <a:lnTo>
                      <a:pt x="136" y="737"/>
                    </a:lnTo>
                    <a:lnTo>
                      <a:pt x="152" y="728"/>
                    </a:lnTo>
                    <a:lnTo>
                      <a:pt x="171" y="720"/>
                    </a:lnTo>
                    <a:lnTo>
                      <a:pt x="188" y="717"/>
                    </a:lnTo>
                    <a:lnTo>
                      <a:pt x="212" y="716"/>
                    </a:lnTo>
                    <a:lnTo>
                      <a:pt x="240" y="718"/>
                    </a:lnTo>
                    <a:lnTo>
                      <a:pt x="258" y="720"/>
                    </a:lnTo>
                    <a:lnTo>
                      <a:pt x="274" y="725"/>
                    </a:lnTo>
                    <a:lnTo>
                      <a:pt x="289" y="734"/>
                    </a:lnTo>
                    <a:lnTo>
                      <a:pt x="308" y="749"/>
                    </a:lnTo>
                    <a:lnTo>
                      <a:pt x="320" y="763"/>
                    </a:lnTo>
                    <a:lnTo>
                      <a:pt x="331" y="778"/>
                    </a:lnTo>
                    <a:lnTo>
                      <a:pt x="337" y="794"/>
                    </a:lnTo>
                    <a:lnTo>
                      <a:pt x="341" y="809"/>
                    </a:lnTo>
                    <a:lnTo>
                      <a:pt x="341" y="826"/>
                    </a:lnTo>
                    <a:lnTo>
                      <a:pt x="339" y="843"/>
                    </a:lnTo>
                    <a:lnTo>
                      <a:pt x="335" y="859"/>
                    </a:lnTo>
                    <a:lnTo>
                      <a:pt x="331" y="874"/>
                    </a:lnTo>
                    <a:lnTo>
                      <a:pt x="326" y="890"/>
                    </a:lnTo>
                    <a:lnTo>
                      <a:pt x="323" y="906"/>
                    </a:lnTo>
                    <a:lnTo>
                      <a:pt x="323" y="920"/>
                    </a:lnTo>
                    <a:lnTo>
                      <a:pt x="327" y="936"/>
                    </a:lnTo>
                    <a:lnTo>
                      <a:pt x="521" y="936"/>
                    </a:lnTo>
                    <a:lnTo>
                      <a:pt x="519" y="903"/>
                    </a:lnTo>
                    <a:lnTo>
                      <a:pt x="521" y="879"/>
                    </a:lnTo>
                    <a:lnTo>
                      <a:pt x="521" y="861"/>
                    </a:lnTo>
                    <a:lnTo>
                      <a:pt x="522" y="844"/>
                    </a:lnTo>
                    <a:lnTo>
                      <a:pt x="524" y="826"/>
                    </a:lnTo>
                    <a:lnTo>
                      <a:pt x="528" y="808"/>
                    </a:lnTo>
                    <a:lnTo>
                      <a:pt x="533" y="796"/>
                    </a:lnTo>
                    <a:lnTo>
                      <a:pt x="540" y="785"/>
                    </a:lnTo>
                    <a:lnTo>
                      <a:pt x="550" y="776"/>
                    </a:lnTo>
                    <a:lnTo>
                      <a:pt x="561" y="769"/>
                    </a:lnTo>
                    <a:lnTo>
                      <a:pt x="574" y="765"/>
                    </a:lnTo>
                    <a:lnTo>
                      <a:pt x="588" y="763"/>
                    </a:lnTo>
                    <a:lnTo>
                      <a:pt x="601" y="762"/>
                    </a:lnTo>
                    <a:lnTo>
                      <a:pt x="618" y="762"/>
                    </a:lnTo>
                    <a:lnTo>
                      <a:pt x="634" y="763"/>
                    </a:lnTo>
                    <a:lnTo>
                      <a:pt x="647" y="765"/>
                    </a:lnTo>
                    <a:lnTo>
                      <a:pt x="664" y="766"/>
                    </a:lnTo>
                    <a:lnTo>
                      <a:pt x="682" y="768"/>
                    </a:lnTo>
                    <a:lnTo>
                      <a:pt x="702" y="768"/>
                    </a:lnTo>
                    <a:lnTo>
                      <a:pt x="719" y="766"/>
                    </a:lnTo>
                    <a:lnTo>
                      <a:pt x="736" y="763"/>
                    </a:lnTo>
                    <a:lnTo>
                      <a:pt x="754" y="759"/>
                    </a:lnTo>
                    <a:lnTo>
                      <a:pt x="767" y="752"/>
                    </a:lnTo>
                    <a:lnTo>
                      <a:pt x="781" y="743"/>
                    </a:lnTo>
                    <a:lnTo>
                      <a:pt x="790" y="731"/>
                    </a:lnTo>
                    <a:lnTo>
                      <a:pt x="799" y="718"/>
                    </a:lnTo>
                    <a:lnTo>
                      <a:pt x="803" y="705"/>
                    </a:lnTo>
                    <a:lnTo>
                      <a:pt x="805" y="690"/>
                    </a:lnTo>
                    <a:lnTo>
                      <a:pt x="803" y="675"/>
                    </a:lnTo>
                    <a:lnTo>
                      <a:pt x="802" y="659"/>
                    </a:lnTo>
                    <a:lnTo>
                      <a:pt x="803" y="642"/>
                    </a:lnTo>
                    <a:lnTo>
                      <a:pt x="806" y="629"/>
                    </a:lnTo>
                    <a:lnTo>
                      <a:pt x="810" y="615"/>
                    </a:lnTo>
                    <a:lnTo>
                      <a:pt x="816" y="602"/>
                    </a:lnTo>
                    <a:lnTo>
                      <a:pt x="824" y="593"/>
                    </a:lnTo>
                    <a:lnTo>
                      <a:pt x="837" y="584"/>
                    </a:lnTo>
                    <a:lnTo>
                      <a:pt x="853" y="578"/>
                    </a:lnTo>
                    <a:lnTo>
                      <a:pt x="869" y="573"/>
                    </a:lnTo>
                    <a:lnTo>
                      <a:pt x="884" y="569"/>
                    </a:lnTo>
                    <a:lnTo>
                      <a:pt x="900" y="565"/>
                    </a:lnTo>
                    <a:lnTo>
                      <a:pt x="921" y="561"/>
                    </a:lnTo>
                    <a:lnTo>
                      <a:pt x="937" y="558"/>
                    </a:lnTo>
                    <a:lnTo>
                      <a:pt x="954" y="553"/>
                    </a:lnTo>
                    <a:lnTo>
                      <a:pt x="968" y="548"/>
                    </a:lnTo>
                    <a:lnTo>
                      <a:pt x="982" y="542"/>
                    </a:lnTo>
                    <a:lnTo>
                      <a:pt x="993" y="534"/>
                    </a:lnTo>
                    <a:lnTo>
                      <a:pt x="1003" y="526"/>
                    </a:lnTo>
                    <a:lnTo>
                      <a:pt x="1014" y="513"/>
                    </a:lnTo>
                    <a:lnTo>
                      <a:pt x="1021" y="501"/>
                    </a:lnTo>
                    <a:lnTo>
                      <a:pt x="1027" y="487"/>
                    </a:lnTo>
                    <a:lnTo>
                      <a:pt x="1030" y="469"/>
                    </a:lnTo>
                    <a:lnTo>
                      <a:pt x="1028" y="454"/>
                    </a:lnTo>
                    <a:lnTo>
                      <a:pt x="1026" y="438"/>
                    </a:lnTo>
                    <a:lnTo>
                      <a:pt x="1021" y="419"/>
                    </a:lnTo>
                    <a:lnTo>
                      <a:pt x="1016" y="398"/>
                    </a:lnTo>
                    <a:lnTo>
                      <a:pt x="1011" y="379"/>
                    </a:lnTo>
                    <a:lnTo>
                      <a:pt x="1010" y="364"/>
                    </a:lnTo>
                    <a:lnTo>
                      <a:pt x="1010" y="350"/>
                    </a:lnTo>
                    <a:lnTo>
                      <a:pt x="1012" y="331"/>
                    </a:lnTo>
                    <a:lnTo>
                      <a:pt x="1017" y="315"/>
                    </a:lnTo>
                    <a:lnTo>
                      <a:pt x="1022" y="303"/>
                    </a:lnTo>
                    <a:lnTo>
                      <a:pt x="1029" y="291"/>
                    </a:lnTo>
                    <a:lnTo>
                      <a:pt x="1039" y="278"/>
                    </a:lnTo>
                    <a:lnTo>
                      <a:pt x="1050" y="265"/>
                    </a:lnTo>
                    <a:lnTo>
                      <a:pt x="1064" y="254"/>
                    </a:lnTo>
                    <a:lnTo>
                      <a:pt x="1079" y="245"/>
                    </a:lnTo>
                    <a:lnTo>
                      <a:pt x="1093" y="240"/>
                    </a:lnTo>
                    <a:lnTo>
                      <a:pt x="1107" y="236"/>
                    </a:lnTo>
                    <a:lnTo>
                      <a:pt x="1122" y="234"/>
                    </a:lnTo>
                    <a:lnTo>
                      <a:pt x="1140" y="234"/>
                    </a:lnTo>
                    <a:lnTo>
                      <a:pt x="1158" y="234"/>
                    </a:lnTo>
                    <a:close/>
                  </a:path>
                </a:pathLst>
              </a:custGeom>
              <a:solidFill>
                <a:srgbClr val="6699FF"/>
              </a:solidFill>
              <a:ln w="12700">
                <a:noFill/>
                <a:prstDash val="solid"/>
                <a:round/>
                <a:headEnd/>
                <a:tailEnd/>
              </a:ln>
            </p:spPr>
            <p:txBody>
              <a:bodyPr/>
              <a:lstStyle/>
              <a:p>
                <a:endParaRPr lang="es-ES" sz="1600">
                  <a:latin typeface="Arial" panose="020B0604020202020204" pitchFamily="34" charset="0"/>
                  <a:cs typeface="Arial" panose="020B0604020202020204" pitchFamily="34" charset="0"/>
                </a:endParaRPr>
              </a:p>
            </p:txBody>
          </p:sp>
          <p:sp>
            <p:nvSpPr>
              <p:cNvPr id="28682" name="Text Box 10"/>
              <p:cNvSpPr txBox="1">
                <a:spLocks noChangeArrowheads="1"/>
              </p:cNvSpPr>
              <p:nvPr/>
            </p:nvSpPr>
            <p:spPr bwMode="auto">
              <a:xfrm>
                <a:off x="2100" y="1846"/>
                <a:ext cx="117" cy="246"/>
              </a:xfrm>
              <a:prstGeom prst="rect">
                <a:avLst/>
              </a:prstGeom>
              <a:solidFill>
                <a:srgbClr val="6699FF"/>
              </a:solidFill>
              <a:ln w="12700" cap="sq">
                <a:noFill/>
                <a:miter lim="800000"/>
                <a:headEnd/>
                <a:tailEnd/>
              </a:ln>
              <a:effectLst/>
            </p:spPr>
            <p:txBody>
              <a:bodyPr wrap="none" anchor="ctr">
                <a:spAutoFit/>
              </a:bodyPr>
              <a:lstStyle/>
              <a:p>
                <a:pPr algn="ctr"/>
                <a:endParaRPr lang="es-MX" sz="2000" b="1">
                  <a:solidFill>
                    <a:schemeClr val="bg1"/>
                  </a:solidFill>
                  <a:latin typeface="Arial" panose="020B0604020202020204" pitchFamily="34" charset="0"/>
                  <a:cs typeface="Arial" panose="020B0604020202020204" pitchFamily="34" charset="0"/>
                </a:endParaRPr>
              </a:p>
            </p:txBody>
          </p:sp>
        </p:grpSp>
        <p:sp>
          <p:nvSpPr>
            <p:cNvPr id="28683" name="Rectangle 11"/>
            <p:cNvSpPr>
              <a:spLocks noChangeArrowheads="1"/>
            </p:cNvSpPr>
            <p:nvPr/>
          </p:nvSpPr>
          <p:spPr bwMode="auto">
            <a:xfrm>
              <a:off x="816" y="1934"/>
              <a:ext cx="1534" cy="407"/>
            </a:xfrm>
            <a:prstGeom prst="rect">
              <a:avLst/>
            </a:prstGeom>
            <a:noFill/>
            <a:ln w="9525">
              <a:noFill/>
              <a:miter lim="800000"/>
              <a:headEnd/>
              <a:tailEnd/>
            </a:ln>
            <a:effectLst/>
          </p:spPr>
          <p:txBody>
            <a:bodyPr anchor="ctr">
              <a:spAutoFit/>
            </a:bodyPr>
            <a:lstStyle/>
            <a:p>
              <a:pPr algn="ctr"/>
              <a:r>
                <a:rPr lang="en-US" sz="1800" b="1" dirty="0" err="1">
                  <a:solidFill>
                    <a:schemeClr val="bg1"/>
                  </a:solidFill>
                  <a:latin typeface="Arial" panose="020B0604020202020204" pitchFamily="34" charset="0"/>
                  <a:cs typeface="Arial" panose="020B0604020202020204" pitchFamily="34" charset="0"/>
                </a:rPr>
                <a:t>Neuroanatómico</a:t>
              </a:r>
              <a:endParaRPr lang="en-US" sz="1800" b="1" dirty="0">
                <a:solidFill>
                  <a:schemeClr val="bg1"/>
                </a:solidFill>
                <a:latin typeface="Arial" panose="020B0604020202020204" pitchFamily="34" charset="0"/>
                <a:cs typeface="Arial" panose="020B0604020202020204" pitchFamily="34" charset="0"/>
              </a:endParaRPr>
            </a:p>
            <a:p>
              <a:pPr algn="ctr"/>
              <a:r>
                <a:rPr lang="en-US" sz="1800" b="1" dirty="0" err="1">
                  <a:solidFill>
                    <a:schemeClr val="bg1"/>
                  </a:solidFill>
                  <a:latin typeface="Arial" panose="020B0604020202020204" pitchFamily="34" charset="0"/>
                  <a:cs typeface="Arial" panose="020B0604020202020204" pitchFamily="34" charset="0"/>
                </a:rPr>
                <a:t>Neuroquímico</a:t>
              </a:r>
              <a:endParaRPr lang="en-US" sz="2000" b="1" dirty="0">
                <a:solidFill>
                  <a:schemeClr val="bg1"/>
                </a:solidFill>
                <a:latin typeface="Arial" panose="020B0604020202020204" pitchFamily="34" charset="0"/>
                <a:cs typeface="Arial" panose="020B0604020202020204" pitchFamily="34" charset="0"/>
              </a:endParaRPr>
            </a:p>
          </p:txBody>
        </p:sp>
      </p:grpSp>
      <p:sp>
        <p:nvSpPr>
          <p:cNvPr id="28686" name="Freeform 14"/>
          <p:cNvSpPr>
            <a:spLocks/>
          </p:cNvSpPr>
          <p:nvPr/>
        </p:nvSpPr>
        <p:spPr bwMode="auto">
          <a:xfrm>
            <a:off x="2194785" y="4334981"/>
            <a:ext cx="2735262" cy="1663700"/>
          </a:xfrm>
          <a:custGeom>
            <a:avLst/>
            <a:gdLst/>
            <a:ahLst/>
            <a:cxnLst>
              <a:cxn ang="0">
                <a:pos x="1153" y="1122"/>
              </a:cxn>
              <a:cxn ang="0">
                <a:pos x="0" y="226"/>
              </a:cxn>
              <a:cxn ang="0">
                <a:pos x="104" y="218"/>
              </a:cxn>
              <a:cxn ang="0">
                <a:pos x="107" y="198"/>
              </a:cxn>
              <a:cxn ang="0">
                <a:pos x="102" y="173"/>
              </a:cxn>
              <a:cxn ang="0">
                <a:pos x="94" y="143"/>
              </a:cxn>
              <a:cxn ang="0">
                <a:pos x="89" y="114"/>
              </a:cxn>
              <a:cxn ang="0">
                <a:pos x="90" y="87"/>
              </a:cxn>
              <a:cxn ang="0">
                <a:pos x="99" y="60"/>
              </a:cxn>
              <a:cxn ang="0">
                <a:pos x="118" y="38"/>
              </a:cxn>
              <a:cxn ang="0">
                <a:pos x="139" y="20"/>
              </a:cxn>
              <a:cxn ang="0">
                <a:pos x="165" y="7"/>
              </a:cxn>
              <a:cxn ang="0">
                <a:pos x="198" y="1"/>
              </a:cxn>
              <a:cxn ang="0">
                <a:pos x="227" y="0"/>
              </a:cxn>
              <a:cxn ang="0">
                <a:pos x="252" y="3"/>
              </a:cxn>
              <a:cxn ang="0">
                <a:pos x="278" y="11"/>
              </a:cxn>
              <a:cxn ang="0">
                <a:pos x="299" y="25"/>
              </a:cxn>
              <a:cxn ang="0">
                <a:pos x="319" y="46"/>
              </a:cxn>
              <a:cxn ang="0">
                <a:pos x="335" y="69"/>
              </a:cxn>
              <a:cxn ang="0">
                <a:pos x="344" y="101"/>
              </a:cxn>
              <a:cxn ang="0">
                <a:pos x="340" y="133"/>
              </a:cxn>
              <a:cxn ang="0">
                <a:pos x="332" y="165"/>
              </a:cxn>
              <a:cxn ang="0">
                <a:pos x="324" y="197"/>
              </a:cxn>
              <a:cxn ang="0">
                <a:pos x="326" y="212"/>
              </a:cxn>
              <a:cxn ang="0">
                <a:pos x="520" y="220"/>
              </a:cxn>
              <a:cxn ang="0">
                <a:pos x="515" y="279"/>
              </a:cxn>
              <a:cxn ang="0">
                <a:pos x="517" y="314"/>
              </a:cxn>
              <a:cxn ang="0">
                <a:pos x="522" y="350"/>
              </a:cxn>
              <a:cxn ang="0">
                <a:pos x="535" y="372"/>
              </a:cxn>
              <a:cxn ang="0">
                <a:pos x="556" y="388"/>
              </a:cxn>
              <a:cxn ang="0">
                <a:pos x="582" y="395"/>
              </a:cxn>
              <a:cxn ang="0">
                <a:pos x="612" y="396"/>
              </a:cxn>
              <a:cxn ang="0">
                <a:pos x="641" y="393"/>
              </a:cxn>
              <a:cxn ang="0">
                <a:pos x="677" y="389"/>
              </a:cxn>
              <a:cxn ang="0">
                <a:pos x="714" y="391"/>
              </a:cxn>
              <a:cxn ang="0">
                <a:pos x="748" y="400"/>
              </a:cxn>
              <a:cxn ang="0">
                <a:pos x="776" y="416"/>
              </a:cxn>
              <a:cxn ang="0">
                <a:pos x="793" y="440"/>
              </a:cxn>
              <a:cxn ang="0">
                <a:pos x="800" y="468"/>
              </a:cxn>
              <a:cxn ang="0">
                <a:pos x="797" y="500"/>
              </a:cxn>
              <a:cxn ang="0">
                <a:pos x="800" y="530"/>
              </a:cxn>
              <a:cxn ang="0">
                <a:pos x="811" y="556"/>
              </a:cxn>
              <a:cxn ang="0">
                <a:pos x="831" y="574"/>
              </a:cxn>
              <a:cxn ang="0">
                <a:pos x="864" y="585"/>
              </a:cxn>
              <a:cxn ang="0">
                <a:pos x="895" y="593"/>
              </a:cxn>
              <a:cxn ang="0">
                <a:pos x="932" y="600"/>
              </a:cxn>
              <a:cxn ang="0">
                <a:pos x="963" y="610"/>
              </a:cxn>
              <a:cxn ang="0">
                <a:pos x="988" y="624"/>
              </a:cxn>
              <a:cxn ang="0">
                <a:pos x="1009" y="645"/>
              </a:cxn>
              <a:cxn ang="0">
                <a:pos x="1022" y="670"/>
              </a:cxn>
              <a:cxn ang="0">
                <a:pos x="1023" y="705"/>
              </a:cxn>
              <a:cxn ang="0">
                <a:pos x="1016" y="739"/>
              </a:cxn>
              <a:cxn ang="0">
                <a:pos x="1006" y="779"/>
              </a:cxn>
              <a:cxn ang="0">
                <a:pos x="1004" y="808"/>
              </a:cxn>
              <a:cxn ang="0">
                <a:pos x="1011" y="843"/>
              </a:cxn>
              <a:cxn ang="0">
                <a:pos x="1024" y="867"/>
              </a:cxn>
              <a:cxn ang="0">
                <a:pos x="1045" y="893"/>
              </a:cxn>
              <a:cxn ang="0">
                <a:pos x="1073" y="913"/>
              </a:cxn>
              <a:cxn ang="0">
                <a:pos x="1102" y="922"/>
              </a:cxn>
              <a:cxn ang="0">
                <a:pos x="1135" y="925"/>
              </a:cxn>
            </a:cxnLst>
            <a:rect l="0" t="0" r="r" b="b"/>
            <a:pathLst>
              <a:path w="1153" h="1122">
                <a:moveTo>
                  <a:pt x="1153" y="924"/>
                </a:moveTo>
                <a:lnTo>
                  <a:pt x="1153" y="1122"/>
                </a:lnTo>
                <a:lnTo>
                  <a:pt x="1" y="1122"/>
                </a:lnTo>
                <a:lnTo>
                  <a:pt x="0" y="226"/>
                </a:lnTo>
                <a:lnTo>
                  <a:pt x="100" y="226"/>
                </a:lnTo>
                <a:lnTo>
                  <a:pt x="104" y="218"/>
                </a:lnTo>
                <a:lnTo>
                  <a:pt x="107" y="207"/>
                </a:lnTo>
                <a:lnTo>
                  <a:pt x="107" y="198"/>
                </a:lnTo>
                <a:lnTo>
                  <a:pt x="106" y="187"/>
                </a:lnTo>
                <a:lnTo>
                  <a:pt x="102" y="173"/>
                </a:lnTo>
                <a:lnTo>
                  <a:pt x="98" y="155"/>
                </a:lnTo>
                <a:lnTo>
                  <a:pt x="94" y="143"/>
                </a:lnTo>
                <a:lnTo>
                  <a:pt x="90" y="128"/>
                </a:lnTo>
                <a:lnTo>
                  <a:pt x="89" y="114"/>
                </a:lnTo>
                <a:lnTo>
                  <a:pt x="89" y="100"/>
                </a:lnTo>
                <a:lnTo>
                  <a:pt x="90" y="87"/>
                </a:lnTo>
                <a:lnTo>
                  <a:pt x="94" y="73"/>
                </a:lnTo>
                <a:lnTo>
                  <a:pt x="99" y="60"/>
                </a:lnTo>
                <a:lnTo>
                  <a:pt x="107" y="50"/>
                </a:lnTo>
                <a:lnTo>
                  <a:pt x="118" y="38"/>
                </a:lnTo>
                <a:lnTo>
                  <a:pt x="128" y="29"/>
                </a:lnTo>
                <a:lnTo>
                  <a:pt x="139" y="20"/>
                </a:lnTo>
                <a:lnTo>
                  <a:pt x="151" y="13"/>
                </a:lnTo>
                <a:lnTo>
                  <a:pt x="165" y="7"/>
                </a:lnTo>
                <a:lnTo>
                  <a:pt x="181" y="3"/>
                </a:lnTo>
                <a:lnTo>
                  <a:pt x="198" y="1"/>
                </a:lnTo>
                <a:lnTo>
                  <a:pt x="212" y="0"/>
                </a:lnTo>
                <a:lnTo>
                  <a:pt x="227" y="0"/>
                </a:lnTo>
                <a:lnTo>
                  <a:pt x="241" y="1"/>
                </a:lnTo>
                <a:lnTo>
                  <a:pt x="252" y="3"/>
                </a:lnTo>
                <a:lnTo>
                  <a:pt x="265" y="7"/>
                </a:lnTo>
                <a:lnTo>
                  <a:pt x="278" y="11"/>
                </a:lnTo>
                <a:lnTo>
                  <a:pt x="288" y="17"/>
                </a:lnTo>
                <a:lnTo>
                  <a:pt x="299" y="25"/>
                </a:lnTo>
                <a:lnTo>
                  <a:pt x="309" y="35"/>
                </a:lnTo>
                <a:lnTo>
                  <a:pt x="319" y="46"/>
                </a:lnTo>
                <a:lnTo>
                  <a:pt x="328" y="57"/>
                </a:lnTo>
                <a:lnTo>
                  <a:pt x="335" y="69"/>
                </a:lnTo>
                <a:lnTo>
                  <a:pt x="340" y="84"/>
                </a:lnTo>
                <a:lnTo>
                  <a:pt x="344" y="101"/>
                </a:lnTo>
                <a:lnTo>
                  <a:pt x="344" y="117"/>
                </a:lnTo>
                <a:lnTo>
                  <a:pt x="340" y="133"/>
                </a:lnTo>
                <a:lnTo>
                  <a:pt x="336" y="149"/>
                </a:lnTo>
                <a:lnTo>
                  <a:pt x="332" y="165"/>
                </a:lnTo>
                <a:lnTo>
                  <a:pt x="327" y="183"/>
                </a:lnTo>
                <a:lnTo>
                  <a:pt x="324" y="197"/>
                </a:lnTo>
                <a:lnTo>
                  <a:pt x="324" y="205"/>
                </a:lnTo>
                <a:lnTo>
                  <a:pt x="326" y="212"/>
                </a:lnTo>
                <a:lnTo>
                  <a:pt x="329" y="220"/>
                </a:lnTo>
                <a:lnTo>
                  <a:pt x="520" y="220"/>
                </a:lnTo>
                <a:lnTo>
                  <a:pt x="516" y="257"/>
                </a:lnTo>
                <a:lnTo>
                  <a:pt x="515" y="279"/>
                </a:lnTo>
                <a:lnTo>
                  <a:pt x="516" y="297"/>
                </a:lnTo>
                <a:lnTo>
                  <a:pt x="517" y="314"/>
                </a:lnTo>
                <a:lnTo>
                  <a:pt x="519" y="332"/>
                </a:lnTo>
                <a:lnTo>
                  <a:pt x="522" y="350"/>
                </a:lnTo>
                <a:lnTo>
                  <a:pt x="528" y="362"/>
                </a:lnTo>
                <a:lnTo>
                  <a:pt x="535" y="372"/>
                </a:lnTo>
                <a:lnTo>
                  <a:pt x="544" y="381"/>
                </a:lnTo>
                <a:lnTo>
                  <a:pt x="556" y="388"/>
                </a:lnTo>
                <a:lnTo>
                  <a:pt x="569" y="393"/>
                </a:lnTo>
                <a:lnTo>
                  <a:pt x="582" y="395"/>
                </a:lnTo>
                <a:lnTo>
                  <a:pt x="596" y="396"/>
                </a:lnTo>
                <a:lnTo>
                  <a:pt x="612" y="396"/>
                </a:lnTo>
                <a:lnTo>
                  <a:pt x="629" y="394"/>
                </a:lnTo>
                <a:lnTo>
                  <a:pt x="641" y="393"/>
                </a:lnTo>
                <a:lnTo>
                  <a:pt x="659" y="391"/>
                </a:lnTo>
                <a:lnTo>
                  <a:pt x="677" y="389"/>
                </a:lnTo>
                <a:lnTo>
                  <a:pt x="697" y="389"/>
                </a:lnTo>
                <a:lnTo>
                  <a:pt x="714" y="391"/>
                </a:lnTo>
                <a:lnTo>
                  <a:pt x="731" y="394"/>
                </a:lnTo>
                <a:lnTo>
                  <a:pt x="748" y="400"/>
                </a:lnTo>
                <a:lnTo>
                  <a:pt x="762" y="406"/>
                </a:lnTo>
                <a:lnTo>
                  <a:pt x="776" y="416"/>
                </a:lnTo>
                <a:lnTo>
                  <a:pt x="785" y="427"/>
                </a:lnTo>
                <a:lnTo>
                  <a:pt x="793" y="440"/>
                </a:lnTo>
                <a:lnTo>
                  <a:pt x="798" y="454"/>
                </a:lnTo>
                <a:lnTo>
                  <a:pt x="800" y="468"/>
                </a:lnTo>
                <a:lnTo>
                  <a:pt x="798" y="484"/>
                </a:lnTo>
                <a:lnTo>
                  <a:pt x="797" y="500"/>
                </a:lnTo>
                <a:lnTo>
                  <a:pt x="798" y="516"/>
                </a:lnTo>
                <a:lnTo>
                  <a:pt x="800" y="530"/>
                </a:lnTo>
                <a:lnTo>
                  <a:pt x="805" y="543"/>
                </a:lnTo>
                <a:lnTo>
                  <a:pt x="811" y="556"/>
                </a:lnTo>
                <a:lnTo>
                  <a:pt x="819" y="565"/>
                </a:lnTo>
                <a:lnTo>
                  <a:pt x="831" y="574"/>
                </a:lnTo>
                <a:lnTo>
                  <a:pt x="847" y="580"/>
                </a:lnTo>
                <a:lnTo>
                  <a:pt x="864" y="585"/>
                </a:lnTo>
                <a:lnTo>
                  <a:pt x="878" y="589"/>
                </a:lnTo>
                <a:lnTo>
                  <a:pt x="895" y="593"/>
                </a:lnTo>
                <a:lnTo>
                  <a:pt x="915" y="597"/>
                </a:lnTo>
                <a:lnTo>
                  <a:pt x="932" y="600"/>
                </a:lnTo>
                <a:lnTo>
                  <a:pt x="949" y="605"/>
                </a:lnTo>
                <a:lnTo>
                  <a:pt x="963" y="610"/>
                </a:lnTo>
                <a:lnTo>
                  <a:pt x="977" y="616"/>
                </a:lnTo>
                <a:lnTo>
                  <a:pt x="988" y="624"/>
                </a:lnTo>
                <a:lnTo>
                  <a:pt x="997" y="632"/>
                </a:lnTo>
                <a:lnTo>
                  <a:pt x="1009" y="645"/>
                </a:lnTo>
                <a:lnTo>
                  <a:pt x="1016" y="657"/>
                </a:lnTo>
                <a:lnTo>
                  <a:pt x="1022" y="670"/>
                </a:lnTo>
                <a:lnTo>
                  <a:pt x="1025" y="688"/>
                </a:lnTo>
                <a:lnTo>
                  <a:pt x="1023" y="705"/>
                </a:lnTo>
                <a:lnTo>
                  <a:pt x="1020" y="720"/>
                </a:lnTo>
                <a:lnTo>
                  <a:pt x="1016" y="739"/>
                </a:lnTo>
                <a:lnTo>
                  <a:pt x="1011" y="760"/>
                </a:lnTo>
                <a:lnTo>
                  <a:pt x="1006" y="779"/>
                </a:lnTo>
                <a:lnTo>
                  <a:pt x="1004" y="795"/>
                </a:lnTo>
                <a:lnTo>
                  <a:pt x="1004" y="808"/>
                </a:lnTo>
                <a:lnTo>
                  <a:pt x="1007" y="827"/>
                </a:lnTo>
                <a:lnTo>
                  <a:pt x="1011" y="843"/>
                </a:lnTo>
                <a:lnTo>
                  <a:pt x="1017" y="855"/>
                </a:lnTo>
                <a:lnTo>
                  <a:pt x="1024" y="867"/>
                </a:lnTo>
                <a:lnTo>
                  <a:pt x="1034" y="880"/>
                </a:lnTo>
                <a:lnTo>
                  <a:pt x="1045" y="893"/>
                </a:lnTo>
                <a:lnTo>
                  <a:pt x="1058" y="904"/>
                </a:lnTo>
                <a:lnTo>
                  <a:pt x="1073" y="913"/>
                </a:lnTo>
                <a:lnTo>
                  <a:pt x="1087" y="918"/>
                </a:lnTo>
                <a:lnTo>
                  <a:pt x="1102" y="922"/>
                </a:lnTo>
                <a:lnTo>
                  <a:pt x="1117" y="924"/>
                </a:lnTo>
                <a:lnTo>
                  <a:pt x="1135" y="925"/>
                </a:lnTo>
                <a:lnTo>
                  <a:pt x="1153" y="924"/>
                </a:lnTo>
                <a:close/>
              </a:path>
            </a:pathLst>
          </a:custGeom>
          <a:solidFill>
            <a:schemeClr val="folHlink"/>
          </a:solidFill>
          <a:ln w="12700">
            <a:noFill/>
            <a:prstDash val="solid"/>
            <a:round/>
            <a:headEnd/>
            <a:tailEnd/>
          </a:ln>
        </p:spPr>
        <p:txBody>
          <a:bodyPr/>
          <a:lstStyle/>
          <a:p>
            <a:endParaRPr lang="es-ES" sz="1800"/>
          </a:p>
        </p:txBody>
      </p:sp>
      <p:sp>
        <p:nvSpPr>
          <p:cNvPr id="28688" name="Rectangle 16"/>
          <p:cNvSpPr>
            <a:spLocks noChangeArrowheads="1"/>
          </p:cNvSpPr>
          <p:nvPr/>
        </p:nvSpPr>
        <p:spPr bwMode="auto">
          <a:xfrm>
            <a:off x="2055482" y="5002908"/>
            <a:ext cx="2054659" cy="830997"/>
          </a:xfrm>
          <a:prstGeom prst="rect">
            <a:avLst/>
          </a:prstGeom>
          <a:noFill/>
          <a:ln w="9525">
            <a:noFill/>
            <a:miter lim="800000"/>
            <a:headEnd/>
            <a:tailEnd/>
          </a:ln>
          <a:effectLst/>
        </p:spPr>
        <p:txBody>
          <a:bodyPr wrap="square" anchor="ctr">
            <a:spAutoFit/>
          </a:bodyPr>
          <a:lstStyle/>
          <a:p>
            <a:pPr lvl="1"/>
            <a:r>
              <a:rPr lang="en-US" sz="2000" b="1" dirty="0" err="1">
                <a:solidFill>
                  <a:schemeClr val="bg1"/>
                </a:solidFill>
                <a:latin typeface="Arial" panose="020B0604020202020204" pitchFamily="34" charset="0"/>
                <a:cs typeface="Arial" panose="020B0604020202020204" pitchFamily="34" charset="0"/>
              </a:rPr>
              <a:t>Lesiones</a:t>
            </a:r>
            <a:r>
              <a:rPr lang="en-US" sz="2400" b="1" dirty="0">
                <a:solidFill>
                  <a:schemeClr val="bg1"/>
                </a:solidFill>
                <a:latin typeface="Arial" panose="020B0604020202020204" pitchFamily="34" charset="0"/>
                <a:cs typeface="Arial" panose="020B0604020202020204" pitchFamily="34" charset="0"/>
              </a:rPr>
              <a:t> del SNC</a:t>
            </a:r>
          </a:p>
        </p:txBody>
      </p:sp>
      <p:grpSp>
        <p:nvGrpSpPr>
          <p:cNvPr id="4" name="Group 17"/>
          <p:cNvGrpSpPr>
            <a:grpSpLocks/>
          </p:cNvGrpSpPr>
          <p:nvPr/>
        </p:nvGrpSpPr>
        <p:grpSpPr bwMode="auto">
          <a:xfrm>
            <a:off x="6021438" y="2670174"/>
            <a:ext cx="2735263" cy="1663700"/>
            <a:chOff x="2079" y="1380"/>
            <a:chExt cx="1723" cy="1048"/>
          </a:xfrm>
        </p:grpSpPr>
        <p:grpSp>
          <p:nvGrpSpPr>
            <p:cNvPr id="5" name="Group 18"/>
            <p:cNvGrpSpPr>
              <a:grpSpLocks/>
            </p:cNvGrpSpPr>
            <p:nvPr/>
          </p:nvGrpSpPr>
          <p:grpSpPr bwMode="auto">
            <a:xfrm>
              <a:off x="2079" y="1380"/>
              <a:ext cx="1723" cy="1048"/>
              <a:chOff x="2028" y="1247"/>
              <a:chExt cx="1725" cy="1023"/>
            </a:xfrm>
          </p:grpSpPr>
          <p:sp>
            <p:nvSpPr>
              <p:cNvPr id="28691" name="Freeform 19"/>
              <p:cNvSpPr>
                <a:spLocks/>
              </p:cNvSpPr>
              <p:nvPr/>
            </p:nvSpPr>
            <p:spPr bwMode="auto">
              <a:xfrm>
                <a:off x="2028" y="1247"/>
                <a:ext cx="1725" cy="1023"/>
              </a:xfrm>
              <a:custGeom>
                <a:avLst/>
                <a:gdLst/>
                <a:ahLst/>
                <a:cxnLst>
                  <a:cxn ang="0">
                    <a:pos x="0" y="0"/>
                  </a:cxn>
                  <a:cxn ang="0">
                    <a:pos x="1153" y="896"/>
                  </a:cxn>
                  <a:cxn ang="0">
                    <a:pos x="1049" y="904"/>
                  </a:cxn>
                  <a:cxn ang="0">
                    <a:pos x="1046" y="924"/>
                  </a:cxn>
                  <a:cxn ang="0">
                    <a:pos x="1051" y="949"/>
                  </a:cxn>
                  <a:cxn ang="0">
                    <a:pos x="1059" y="979"/>
                  </a:cxn>
                  <a:cxn ang="0">
                    <a:pos x="1064" y="1008"/>
                  </a:cxn>
                  <a:cxn ang="0">
                    <a:pos x="1062" y="1035"/>
                  </a:cxn>
                  <a:cxn ang="0">
                    <a:pos x="1054" y="1062"/>
                  </a:cxn>
                  <a:cxn ang="0">
                    <a:pos x="1035" y="1084"/>
                  </a:cxn>
                  <a:cxn ang="0">
                    <a:pos x="1014" y="1102"/>
                  </a:cxn>
                  <a:cxn ang="0">
                    <a:pos x="988" y="1114"/>
                  </a:cxn>
                  <a:cxn ang="0">
                    <a:pos x="955" y="1121"/>
                  </a:cxn>
                  <a:cxn ang="0">
                    <a:pos x="926" y="1122"/>
                  </a:cxn>
                  <a:cxn ang="0">
                    <a:pos x="901" y="1119"/>
                  </a:cxn>
                  <a:cxn ang="0">
                    <a:pos x="875" y="1111"/>
                  </a:cxn>
                  <a:cxn ang="0">
                    <a:pos x="854" y="1097"/>
                  </a:cxn>
                  <a:cxn ang="0">
                    <a:pos x="834" y="1076"/>
                  </a:cxn>
                  <a:cxn ang="0">
                    <a:pos x="818" y="1053"/>
                  </a:cxn>
                  <a:cxn ang="0">
                    <a:pos x="809" y="1021"/>
                  </a:cxn>
                  <a:cxn ang="0">
                    <a:pos x="813" y="989"/>
                  </a:cxn>
                  <a:cxn ang="0">
                    <a:pos x="821" y="957"/>
                  </a:cxn>
                  <a:cxn ang="0">
                    <a:pos x="828" y="925"/>
                  </a:cxn>
                  <a:cxn ang="0">
                    <a:pos x="827" y="910"/>
                  </a:cxn>
                  <a:cxn ang="0">
                    <a:pos x="632" y="902"/>
                  </a:cxn>
                  <a:cxn ang="0">
                    <a:pos x="634" y="849"/>
                  </a:cxn>
                  <a:cxn ang="0">
                    <a:pos x="630" y="814"/>
                  </a:cxn>
                  <a:cxn ang="0">
                    <a:pos x="622" y="793"/>
                  </a:cxn>
                  <a:cxn ang="0">
                    <a:pos x="606" y="776"/>
                  </a:cxn>
                  <a:cxn ang="0">
                    <a:pos x="584" y="765"/>
                  </a:cxn>
                  <a:cxn ang="0">
                    <a:pos x="557" y="762"/>
                  </a:cxn>
                  <a:cxn ang="0">
                    <a:pos x="518" y="764"/>
                  </a:cxn>
                  <a:cxn ang="0">
                    <a:pos x="481" y="767"/>
                  </a:cxn>
                  <a:cxn ang="0">
                    <a:pos x="443" y="767"/>
                  </a:cxn>
                  <a:cxn ang="0">
                    <a:pos x="405" y="760"/>
                  </a:cxn>
                  <a:cxn ang="0">
                    <a:pos x="376" y="743"/>
                  </a:cxn>
                  <a:cxn ang="0">
                    <a:pos x="359" y="720"/>
                  </a:cxn>
                  <a:cxn ang="0">
                    <a:pos x="352" y="689"/>
                  </a:cxn>
                  <a:cxn ang="0">
                    <a:pos x="353" y="654"/>
                  </a:cxn>
                  <a:cxn ang="0">
                    <a:pos x="348" y="622"/>
                  </a:cxn>
                  <a:cxn ang="0">
                    <a:pos x="340" y="602"/>
                  </a:cxn>
                  <a:cxn ang="0">
                    <a:pos x="328" y="589"/>
                  </a:cxn>
                  <a:cxn ang="0">
                    <a:pos x="300" y="576"/>
                  </a:cxn>
                  <a:cxn ang="0">
                    <a:pos x="263" y="566"/>
                  </a:cxn>
                  <a:cxn ang="0">
                    <a:pos x="222" y="559"/>
                  </a:cxn>
                  <a:cxn ang="0">
                    <a:pos x="191" y="549"/>
                  </a:cxn>
                  <a:cxn ang="0">
                    <a:pos x="164" y="534"/>
                  </a:cxn>
                  <a:cxn ang="0">
                    <a:pos x="142" y="513"/>
                  </a:cxn>
                  <a:cxn ang="0">
                    <a:pos x="128" y="487"/>
                  </a:cxn>
                  <a:cxn ang="0">
                    <a:pos x="126" y="458"/>
                  </a:cxn>
                  <a:cxn ang="0">
                    <a:pos x="134" y="426"/>
                  </a:cxn>
                  <a:cxn ang="0">
                    <a:pos x="141" y="390"/>
                  </a:cxn>
                  <a:cxn ang="0">
                    <a:pos x="147" y="356"/>
                  </a:cxn>
                  <a:cxn ang="0">
                    <a:pos x="141" y="322"/>
                  </a:cxn>
                  <a:cxn ang="0">
                    <a:pos x="127" y="291"/>
                  </a:cxn>
                  <a:cxn ang="0">
                    <a:pos x="113" y="272"/>
                  </a:cxn>
                  <a:cxn ang="0">
                    <a:pos x="95" y="255"/>
                  </a:cxn>
                  <a:cxn ang="0">
                    <a:pos x="74" y="243"/>
                  </a:cxn>
                  <a:cxn ang="0">
                    <a:pos x="47" y="235"/>
                  </a:cxn>
                  <a:cxn ang="0">
                    <a:pos x="15" y="234"/>
                  </a:cxn>
                </a:cxnLst>
                <a:rect l="0" t="0" r="r" b="b"/>
                <a:pathLst>
                  <a:path w="1153" h="1122">
                    <a:moveTo>
                      <a:pt x="0" y="234"/>
                    </a:moveTo>
                    <a:lnTo>
                      <a:pt x="0" y="0"/>
                    </a:lnTo>
                    <a:lnTo>
                      <a:pt x="1152" y="0"/>
                    </a:lnTo>
                    <a:lnTo>
                      <a:pt x="1153" y="896"/>
                    </a:lnTo>
                    <a:lnTo>
                      <a:pt x="1053" y="896"/>
                    </a:lnTo>
                    <a:lnTo>
                      <a:pt x="1049" y="904"/>
                    </a:lnTo>
                    <a:lnTo>
                      <a:pt x="1046" y="915"/>
                    </a:lnTo>
                    <a:lnTo>
                      <a:pt x="1046" y="924"/>
                    </a:lnTo>
                    <a:lnTo>
                      <a:pt x="1047" y="935"/>
                    </a:lnTo>
                    <a:lnTo>
                      <a:pt x="1051" y="949"/>
                    </a:lnTo>
                    <a:lnTo>
                      <a:pt x="1055" y="967"/>
                    </a:lnTo>
                    <a:lnTo>
                      <a:pt x="1059" y="979"/>
                    </a:lnTo>
                    <a:lnTo>
                      <a:pt x="1062" y="994"/>
                    </a:lnTo>
                    <a:lnTo>
                      <a:pt x="1064" y="1008"/>
                    </a:lnTo>
                    <a:lnTo>
                      <a:pt x="1064" y="1022"/>
                    </a:lnTo>
                    <a:lnTo>
                      <a:pt x="1062" y="1035"/>
                    </a:lnTo>
                    <a:lnTo>
                      <a:pt x="1059" y="1049"/>
                    </a:lnTo>
                    <a:lnTo>
                      <a:pt x="1054" y="1062"/>
                    </a:lnTo>
                    <a:lnTo>
                      <a:pt x="1046" y="1072"/>
                    </a:lnTo>
                    <a:lnTo>
                      <a:pt x="1035" y="1084"/>
                    </a:lnTo>
                    <a:lnTo>
                      <a:pt x="1024" y="1093"/>
                    </a:lnTo>
                    <a:lnTo>
                      <a:pt x="1014" y="1102"/>
                    </a:lnTo>
                    <a:lnTo>
                      <a:pt x="1002" y="1109"/>
                    </a:lnTo>
                    <a:lnTo>
                      <a:pt x="988" y="1114"/>
                    </a:lnTo>
                    <a:lnTo>
                      <a:pt x="971" y="1119"/>
                    </a:lnTo>
                    <a:lnTo>
                      <a:pt x="955" y="1121"/>
                    </a:lnTo>
                    <a:lnTo>
                      <a:pt x="941" y="1122"/>
                    </a:lnTo>
                    <a:lnTo>
                      <a:pt x="926" y="1122"/>
                    </a:lnTo>
                    <a:lnTo>
                      <a:pt x="912" y="1121"/>
                    </a:lnTo>
                    <a:lnTo>
                      <a:pt x="901" y="1119"/>
                    </a:lnTo>
                    <a:lnTo>
                      <a:pt x="888" y="1115"/>
                    </a:lnTo>
                    <a:lnTo>
                      <a:pt x="875" y="1111"/>
                    </a:lnTo>
                    <a:lnTo>
                      <a:pt x="865" y="1105"/>
                    </a:lnTo>
                    <a:lnTo>
                      <a:pt x="854" y="1097"/>
                    </a:lnTo>
                    <a:lnTo>
                      <a:pt x="844" y="1087"/>
                    </a:lnTo>
                    <a:lnTo>
                      <a:pt x="834" y="1076"/>
                    </a:lnTo>
                    <a:lnTo>
                      <a:pt x="825" y="1065"/>
                    </a:lnTo>
                    <a:lnTo>
                      <a:pt x="818" y="1053"/>
                    </a:lnTo>
                    <a:lnTo>
                      <a:pt x="813" y="1038"/>
                    </a:lnTo>
                    <a:lnTo>
                      <a:pt x="809" y="1021"/>
                    </a:lnTo>
                    <a:lnTo>
                      <a:pt x="809" y="1005"/>
                    </a:lnTo>
                    <a:lnTo>
                      <a:pt x="813" y="989"/>
                    </a:lnTo>
                    <a:lnTo>
                      <a:pt x="817" y="973"/>
                    </a:lnTo>
                    <a:lnTo>
                      <a:pt x="821" y="957"/>
                    </a:lnTo>
                    <a:lnTo>
                      <a:pt x="826" y="939"/>
                    </a:lnTo>
                    <a:lnTo>
                      <a:pt x="828" y="925"/>
                    </a:lnTo>
                    <a:lnTo>
                      <a:pt x="828" y="917"/>
                    </a:lnTo>
                    <a:lnTo>
                      <a:pt x="827" y="910"/>
                    </a:lnTo>
                    <a:lnTo>
                      <a:pt x="824" y="902"/>
                    </a:lnTo>
                    <a:lnTo>
                      <a:pt x="632" y="902"/>
                    </a:lnTo>
                    <a:lnTo>
                      <a:pt x="635" y="868"/>
                    </a:lnTo>
                    <a:lnTo>
                      <a:pt x="634" y="849"/>
                    </a:lnTo>
                    <a:lnTo>
                      <a:pt x="632" y="831"/>
                    </a:lnTo>
                    <a:lnTo>
                      <a:pt x="630" y="814"/>
                    </a:lnTo>
                    <a:lnTo>
                      <a:pt x="627" y="803"/>
                    </a:lnTo>
                    <a:lnTo>
                      <a:pt x="622" y="793"/>
                    </a:lnTo>
                    <a:lnTo>
                      <a:pt x="616" y="784"/>
                    </a:lnTo>
                    <a:lnTo>
                      <a:pt x="606" y="776"/>
                    </a:lnTo>
                    <a:lnTo>
                      <a:pt x="595" y="769"/>
                    </a:lnTo>
                    <a:lnTo>
                      <a:pt x="584" y="765"/>
                    </a:lnTo>
                    <a:lnTo>
                      <a:pt x="574" y="763"/>
                    </a:lnTo>
                    <a:lnTo>
                      <a:pt x="557" y="762"/>
                    </a:lnTo>
                    <a:lnTo>
                      <a:pt x="537" y="762"/>
                    </a:lnTo>
                    <a:lnTo>
                      <a:pt x="518" y="764"/>
                    </a:lnTo>
                    <a:lnTo>
                      <a:pt x="497" y="765"/>
                    </a:lnTo>
                    <a:lnTo>
                      <a:pt x="481" y="767"/>
                    </a:lnTo>
                    <a:lnTo>
                      <a:pt x="460" y="768"/>
                    </a:lnTo>
                    <a:lnTo>
                      <a:pt x="443" y="767"/>
                    </a:lnTo>
                    <a:lnTo>
                      <a:pt x="428" y="765"/>
                    </a:lnTo>
                    <a:lnTo>
                      <a:pt x="405" y="760"/>
                    </a:lnTo>
                    <a:lnTo>
                      <a:pt x="390" y="753"/>
                    </a:lnTo>
                    <a:lnTo>
                      <a:pt x="376" y="743"/>
                    </a:lnTo>
                    <a:lnTo>
                      <a:pt x="367" y="732"/>
                    </a:lnTo>
                    <a:lnTo>
                      <a:pt x="359" y="720"/>
                    </a:lnTo>
                    <a:lnTo>
                      <a:pt x="353" y="705"/>
                    </a:lnTo>
                    <a:lnTo>
                      <a:pt x="352" y="689"/>
                    </a:lnTo>
                    <a:lnTo>
                      <a:pt x="352" y="669"/>
                    </a:lnTo>
                    <a:lnTo>
                      <a:pt x="353" y="654"/>
                    </a:lnTo>
                    <a:lnTo>
                      <a:pt x="352" y="639"/>
                    </a:lnTo>
                    <a:lnTo>
                      <a:pt x="348" y="622"/>
                    </a:lnTo>
                    <a:lnTo>
                      <a:pt x="345" y="612"/>
                    </a:lnTo>
                    <a:lnTo>
                      <a:pt x="340" y="602"/>
                    </a:lnTo>
                    <a:lnTo>
                      <a:pt x="334" y="595"/>
                    </a:lnTo>
                    <a:lnTo>
                      <a:pt x="328" y="589"/>
                    </a:lnTo>
                    <a:lnTo>
                      <a:pt x="315" y="583"/>
                    </a:lnTo>
                    <a:lnTo>
                      <a:pt x="300" y="576"/>
                    </a:lnTo>
                    <a:lnTo>
                      <a:pt x="283" y="571"/>
                    </a:lnTo>
                    <a:lnTo>
                      <a:pt x="263" y="566"/>
                    </a:lnTo>
                    <a:lnTo>
                      <a:pt x="243" y="562"/>
                    </a:lnTo>
                    <a:lnTo>
                      <a:pt x="222" y="559"/>
                    </a:lnTo>
                    <a:lnTo>
                      <a:pt x="207" y="554"/>
                    </a:lnTo>
                    <a:lnTo>
                      <a:pt x="191" y="549"/>
                    </a:lnTo>
                    <a:lnTo>
                      <a:pt x="175" y="543"/>
                    </a:lnTo>
                    <a:lnTo>
                      <a:pt x="164" y="534"/>
                    </a:lnTo>
                    <a:lnTo>
                      <a:pt x="151" y="523"/>
                    </a:lnTo>
                    <a:lnTo>
                      <a:pt x="142" y="513"/>
                    </a:lnTo>
                    <a:lnTo>
                      <a:pt x="134" y="501"/>
                    </a:lnTo>
                    <a:lnTo>
                      <a:pt x="128" y="487"/>
                    </a:lnTo>
                    <a:lnTo>
                      <a:pt x="126" y="472"/>
                    </a:lnTo>
                    <a:lnTo>
                      <a:pt x="126" y="458"/>
                    </a:lnTo>
                    <a:lnTo>
                      <a:pt x="129" y="445"/>
                    </a:lnTo>
                    <a:lnTo>
                      <a:pt x="134" y="426"/>
                    </a:lnTo>
                    <a:lnTo>
                      <a:pt x="139" y="407"/>
                    </a:lnTo>
                    <a:lnTo>
                      <a:pt x="141" y="390"/>
                    </a:lnTo>
                    <a:lnTo>
                      <a:pt x="145" y="373"/>
                    </a:lnTo>
                    <a:lnTo>
                      <a:pt x="147" y="356"/>
                    </a:lnTo>
                    <a:lnTo>
                      <a:pt x="145" y="338"/>
                    </a:lnTo>
                    <a:lnTo>
                      <a:pt x="141" y="322"/>
                    </a:lnTo>
                    <a:lnTo>
                      <a:pt x="135" y="306"/>
                    </a:lnTo>
                    <a:lnTo>
                      <a:pt x="127" y="291"/>
                    </a:lnTo>
                    <a:lnTo>
                      <a:pt x="118" y="279"/>
                    </a:lnTo>
                    <a:lnTo>
                      <a:pt x="113" y="272"/>
                    </a:lnTo>
                    <a:lnTo>
                      <a:pt x="104" y="263"/>
                    </a:lnTo>
                    <a:lnTo>
                      <a:pt x="95" y="255"/>
                    </a:lnTo>
                    <a:lnTo>
                      <a:pt x="86" y="249"/>
                    </a:lnTo>
                    <a:lnTo>
                      <a:pt x="74" y="243"/>
                    </a:lnTo>
                    <a:lnTo>
                      <a:pt x="62" y="239"/>
                    </a:lnTo>
                    <a:lnTo>
                      <a:pt x="47" y="235"/>
                    </a:lnTo>
                    <a:lnTo>
                      <a:pt x="30" y="234"/>
                    </a:lnTo>
                    <a:lnTo>
                      <a:pt x="15" y="234"/>
                    </a:lnTo>
                    <a:lnTo>
                      <a:pt x="0" y="234"/>
                    </a:lnTo>
                    <a:close/>
                  </a:path>
                </a:pathLst>
              </a:custGeom>
              <a:solidFill>
                <a:schemeClr val="folHlink"/>
              </a:solidFill>
              <a:ln w="12700">
                <a:noFill/>
                <a:prstDash val="solid"/>
                <a:round/>
                <a:headEnd/>
                <a:tailEnd/>
              </a:ln>
            </p:spPr>
            <p:txBody>
              <a:bodyPr/>
              <a:lstStyle/>
              <a:p>
                <a:endParaRPr lang="es-ES" sz="1600">
                  <a:latin typeface="Arial" panose="020B0604020202020204" pitchFamily="34" charset="0"/>
                  <a:cs typeface="Arial" panose="020B0604020202020204" pitchFamily="34" charset="0"/>
                </a:endParaRPr>
              </a:p>
            </p:txBody>
          </p:sp>
          <p:sp>
            <p:nvSpPr>
              <p:cNvPr id="28692" name="Text Box 20"/>
              <p:cNvSpPr txBox="1">
                <a:spLocks noChangeArrowheads="1"/>
              </p:cNvSpPr>
              <p:nvPr/>
            </p:nvSpPr>
            <p:spPr bwMode="auto">
              <a:xfrm>
                <a:off x="2451" y="1460"/>
                <a:ext cx="1247" cy="246"/>
              </a:xfrm>
              <a:prstGeom prst="rect">
                <a:avLst/>
              </a:prstGeom>
              <a:solidFill>
                <a:schemeClr val="folHlink"/>
              </a:solidFill>
              <a:ln w="12700">
                <a:noFill/>
                <a:miter lim="800000"/>
                <a:headEnd/>
                <a:tailEnd/>
              </a:ln>
              <a:effectLst/>
            </p:spPr>
            <p:txBody>
              <a:bodyPr>
                <a:spAutoFit/>
              </a:bodyPr>
              <a:lstStyle/>
              <a:p>
                <a:pPr lvl="1" algn="ctr"/>
                <a:endParaRPr lang="es-MX" sz="2000" b="1" dirty="0">
                  <a:latin typeface="Arial" panose="020B0604020202020204" pitchFamily="34" charset="0"/>
                  <a:cs typeface="Arial" panose="020B0604020202020204" pitchFamily="34" charset="0"/>
                </a:endParaRPr>
              </a:p>
            </p:txBody>
          </p:sp>
        </p:grpSp>
        <p:sp>
          <p:nvSpPr>
            <p:cNvPr id="28693" name="Rectangle 21"/>
            <p:cNvSpPr>
              <a:spLocks noChangeArrowheads="1"/>
            </p:cNvSpPr>
            <p:nvPr/>
          </p:nvSpPr>
          <p:spPr bwMode="auto">
            <a:xfrm>
              <a:off x="2555" y="1508"/>
              <a:ext cx="1108" cy="407"/>
            </a:xfrm>
            <a:prstGeom prst="rect">
              <a:avLst/>
            </a:prstGeom>
            <a:solidFill>
              <a:schemeClr val="folHlink"/>
            </a:solidFill>
            <a:ln w="9525">
              <a:noFill/>
              <a:miter lim="800000"/>
              <a:headEnd/>
              <a:tailEnd/>
            </a:ln>
            <a:effectLst/>
          </p:spPr>
          <p:txBody>
            <a:bodyPr anchor="ctr">
              <a:spAutoFit/>
            </a:bodyPr>
            <a:lstStyle/>
            <a:p>
              <a:pPr lvl="1" algn="ctr"/>
              <a:r>
                <a:rPr lang="en-US" b="1" dirty="0" err="1">
                  <a:solidFill>
                    <a:schemeClr val="bg1"/>
                  </a:solidFill>
                  <a:latin typeface="Arial" panose="020B0604020202020204" pitchFamily="34" charset="0"/>
                  <a:cs typeface="Arial" panose="020B0604020202020204" pitchFamily="34" charset="0"/>
                </a:rPr>
                <a:t>Aspectos</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genéticos</a:t>
              </a:r>
              <a:endParaRPr lang="en-US" b="1" dirty="0">
                <a:solidFill>
                  <a:schemeClr val="bg1"/>
                </a:solidFill>
                <a:latin typeface="Arial" panose="020B0604020202020204" pitchFamily="34" charset="0"/>
                <a:cs typeface="Arial" panose="020B0604020202020204" pitchFamily="34" charset="0"/>
              </a:endParaRPr>
            </a:p>
          </p:txBody>
        </p:sp>
      </p:grpSp>
      <p:sp>
        <p:nvSpPr>
          <p:cNvPr id="28696" name="Freeform 24"/>
          <p:cNvSpPr>
            <a:spLocks/>
          </p:cNvSpPr>
          <p:nvPr/>
        </p:nvSpPr>
        <p:spPr bwMode="auto">
          <a:xfrm>
            <a:off x="5988100" y="4603269"/>
            <a:ext cx="2746375" cy="1395412"/>
          </a:xfrm>
          <a:custGeom>
            <a:avLst/>
            <a:gdLst/>
            <a:ahLst/>
            <a:cxnLst>
              <a:cxn ang="0">
                <a:pos x="0" y="940"/>
              </a:cxn>
              <a:cxn ang="0">
                <a:pos x="1157" y="0"/>
              </a:cxn>
              <a:cxn ang="0">
                <a:pos x="1049" y="18"/>
              </a:cxn>
              <a:cxn ang="0">
                <a:pos x="1052" y="49"/>
              </a:cxn>
              <a:cxn ang="0">
                <a:pos x="1064" y="91"/>
              </a:cxn>
              <a:cxn ang="0">
                <a:pos x="1067" y="125"/>
              </a:cxn>
              <a:cxn ang="0">
                <a:pos x="1060" y="160"/>
              </a:cxn>
              <a:cxn ang="0">
                <a:pos x="1036" y="190"/>
              </a:cxn>
              <a:cxn ang="0">
                <a:pos x="1006" y="212"/>
              </a:cxn>
              <a:cxn ang="0">
                <a:pos x="970" y="223"/>
              </a:cxn>
              <a:cxn ang="0">
                <a:pos x="918" y="222"/>
              </a:cxn>
              <a:cxn ang="0">
                <a:pos x="884" y="215"/>
              </a:cxn>
              <a:cxn ang="0">
                <a:pos x="850" y="191"/>
              </a:cxn>
              <a:cxn ang="0">
                <a:pos x="827" y="162"/>
              </a:cxn>
              <a:cxn ang="0">
                <a:pos x="817" y="131"/>
              </a:cxn>
              <a:cxn ang="0">
                <a:pos x="819" y="97"/>
              </a:cxn>
              <a:cxn ang="0">
                <a:pos x="827" y="66"/>
              </a:cxn>
              <a:cxn ang="0">
                <a:pos x="835" y="34"/>
              </a:cxn>
              <a:cxn ang="0">
                <a:pos x="831" y="4"/>
              </a:cxn>
              <a:cxn ang="0">
                <a:pos x="639" y="37"/>
              </a:cxn>
              <a:cxn ang="0">
                <a:pos x="636" y="79"/>
              </a:cxn>
              <a:cxn ang="0">
                <a:pos x="634" y="114"/>
              </a:cxn>
              <a:cxn ang="0">
                <a:pos x="625" y="144"/>
              </a:cxn>
              <a:cxn ang="0">
                <a:pos x="608" y="164"/>
              </a:cxn>
              <a:cxn ang="0">
                <a:pos x="584" y="175"/>
              </a:cxn>
              <a:cxn ang="0">
                <a:pos x="557" y="178"/>
              </a:cxn>
              <a:cxn ang="0">
                <a:pos x="524" y="176"/>
              </a:cxn>
              <a:cxn ang="0">
                <a:pos x="494" y="174"/>
              </a:cxn>
              <a:cxn ang="0">
                <a:pos x="456" y="172"/>
              </a:cxn>
              <a:cxn ang="0">
                <a:pos x="422" y="176"/>
              </a:cxn>
              <a:cxn ang="0">
                <a:pos x="391" y="188"/>
              </a:cxn>
              <a:cxn ang="0">
                <a:pos x="368" y="209"/>
              </a:cxn>
              <a:cxn ang="0">
                <a:pos x="355" y="235"/>
              </a:cxn>
              <a:cxn ang="0">
                <a:pos x="355" y="265"/>
              </a:cxn>
              <a:cxn ang="0">
                <a:pos x="355" y="298"/>
              </a:cxn>
              <a:cxn ang="0">
                <a:pos x="348" y="325"/>
              </a:cxn>
              <a:cxn ang="0">
                <a:pos x="334" y="347"/>
              </a:cxn>
              <a:cxn ang="0">
                <a:pos x="305" y="362"/>
              </a:cxn>
              <a:cxn ang="0">
                <a:pos x="274" y="371"/>
              </a:cxn>
              <a:cxn ang="0">
                <a:pos x="237" y="379"/>
              </a:cxn>
              <a:cxn ang="0">
                <a:pos x="204" y="387"/>
              </a:cxn>
              <a:cxn ang="0">
                <a:pos x="176" y="398"/>
              </a:cxn>
              <a:cxn ang="0">
                <a:pos x="155" y="414"/>
              </a:cxn>
              <a:cxn ang="0">
                <a:pos x="137" y="439"/>
              </a:cxn>
              <a:cxn ang="0">
                <a:pos x="128" y="470"/>
              </a:cxn>
              <a:cxn ang="0">
                <a:pos x="132" y="502"/>
              </a:cxn>
              <a:cxn ang="0">
                <a:pos x="142" y="542"/>
              </a:cxn>
              <a:cxn ang="0">
                <a:pos x="148" y="576"/>
              </a:cxn>
              <a:cxn ang="0">
                <a:pos x="146" y="609"/>
              </a:cxn>
              <a:cxn ang="0">
                <a:pos x="137" y="639"/>
              </a:cxn>
              <a:cxn ang="0">
                <a:pos x="123" y="669"/>
              </a:cxn>
              <a:cxn ang="0">
                <a:pos x="100" y="702"/>
              </a:cxn>
              <a:cxn ang="0">
                <a:pos x="77" y="723"/>
              </a:cxn>
              <a:cxn ang="0">
                <a:pos x="53" y="736"/>
              </a:cxn>
              <a:cxn ang="0">
                <a:pos x="17" y="743"/>
              </a:cxn>
            </a:cxnLst>
            <a:rect l="0" t="0" r="r" b="b"/>
            <a:pathLst>
              <a:path w="1158" h="940">
                <a:moveTo>
                  <a:pt x="0" y="743"/>
                </a:moveTo>
                <a:lnTo>
                  <a:pt x="0" y="940"/>
                </a:lnTo>
                <a:lnTo>
                  <a:pt x="1158" y="940"/>
                </a:lnTo>
                <a:lnTo>
                  <a:pt x="1157" y="0"/>
                </a:lnTo>
                <a:lnTo>
                  <a:pt x="1054" y="0"/>
                </a:lnTo>
                <a:lnTo>
                  <a:pt x="1049" y="18"/>
                </a:lnTo>
                <a:lnTo>
                  <a:pt x="1049" y="31"/>
                </a:lnTo>
                <a:lnTo>
                  <a:pt x="1052" y="49"/>
                </a:lnTo>
                <a:lnTo>
                  <a:pt x="1058" y="68"/>
                </a:lnTo>
                <a:lnTo>
                  <a:pt x="1064" y="91"/>
                </a:lnTo>
                <a:lnTo>
                  <a:pt x="1067" y="109"/>
                </a:lnTo>
                <a:lnTo>
                  <a:pt x="1067" y="125"/>
                </a:lnTo>
                <a:lnTo>
                  <a:pt x="1065" y="143"/>
                </a:lnTo>
                <a:lnTo>
                  <a:pt x="1060" y="160"/>
                </a:lnTo>
                <a:lnTo>
                  <a:pt x="1049" y="176"/>
                </a:lnTo>
                <a:lnTo>
                  <a:pt x="1036" y="190"/>
                </a:lnTo>
                <a:lnTo>
                  <a:pt x="1022" y="203"/>
                </a:lnTo>
                <a:lnTo>
                  <a:pt x="1006" y="212"/>
                </a:lnTo>
                <a:lnTo>
                  <a:pt x="987" y="219"/>
                </a:lnTo>
                <a:lnTo>
                  <a:pt x="970" y="223"/>
                </a:lnTo>
                <a:lnTo>
                  <a:pt x="946" y="224"/>
                </a:lnTo>
                <a:lnTo>
                  <a:pt x="918" y="222"/>
                </a:lnTo>
                <a:lnTo>
                  <a:pt x="900" y="219"/>
                </a:lnTo>
                <a:lnTo>
                  <a:pt x="884" y="215"/>
                </a:lnTo>
                <a:lnTo>
                  <a:pt x="869" y="206"/>
                </a:lnTo>
                <a:lnTo>
                  <a:pt x="850" y="191"/>
                </a:lnTo>
                <a:lnTo>
                  <a:pt x="838" y="177"/>
                </a:lnTo>
                <a:lnTo>
                  <a:pt x="827" y="162"/>
                </a:lnTo>
                <a:lnTo>
                  <a:pt x="821" y="146"/>
                </a:lnTo>
                <a:lnTo>
                  <a:pt x="817" y="131"/>
                </a:lnTo>
                <a:lnTo>
                  <a:pt x="817" y="114"/>
                </a:lnTo>
                <a:lnTo>
                  <a:pt x="819" y="97"/>
                </a:lnTo>
                <a:lnTo>
                  <a:pt x="823" y="81"/>
                </a:lnTo>
                <a:lnTo>
                  <a:pt x="827" y="66"/>
                </a:lnTo>
                <a:lnTo>
                  <a:pt x="832" y="50"/>
                </a:lnTo>
                <a:lnTo>
                  <a:pt x="835" y="34"/>
                </a:lnTo>
                <a:lnTo>
                  <a:pt x="835" y="20"/>
                </a:lnTo>
                <a:lnTo>
                  <a:pt x="831" y="4"/>
                </a:lnTo>
                <a:lnTo>
                  <a:pt x="637" y="4"/>
                </a:lnTo>
                <a:lnTo>
                  <a:pt x="639" y="37"/>
                </a:lnTo>
                <a:lnTo>
                  <a:pt x="637" y="60"/>
                </a:lnTo>
                <a:lnTo>
                  <a:pt x="636" y="79"/>
                </a:lnTo>
                <a:lnTo>
                  <a:pt x="636" y="96"/>
                </a:lnTo>
                <a:lnTo>
                  <a:pt x="634" y="114"/>
                </a:lnTo>
                <a:lnTo>
                  <a:pt x="630" y="132"/>
                </a:lnTo>
                <a:lnTo>
                  <a:pt x="625" y="144"/>
                </a:lnTo>
                <a:lnTo>
                  <a:pt x="618" y="155"/>
                </a:lnTo>
                <a:lnTo>
                  <a:pt x="608" y="164"/>
                </a:lnTo>
                <a:lnTo>
                  <a:pt x="597" y="171"/>
                </a:lnTo>
                <a:lnTo>
                  <a:pt x="584" y="175"/>
                </a:lnTo>
                <a:lnTo>
                  <a:pt x="570" y="177"/>
                </a:lnTo>
                <a:lnTo>
                  <a:pt x="557" y="178"/>
                </a:lnTo>
                <a:lnTo>
                  <a:pt x="540" y="178"/>
                </a:lnTo>
                <a:lnTo>
                  <a:pt x="524" y="176"/>
                </a:lnTo>
                <a:lnTo>
                  <a:pt x="511" y="175"/>
                </a:lnTo>
                <a:lnTo>
                  <a:pt x="494" y="174"/>
                </a:lnTo>
                <a:lnTo>
                  <a:pt x="476" y="172"/>
                </a:lnTo>
                <a:lnTo>
                  <a:pt x="456" y="172"/>
                </a:lnTo>
                <a:lnTo>
                  <a:pt x="439" y="174"/>
                </a:lnTo>
                <a:lnTo>
                  <a:pt x="422" y="176"/>
                </a:lnTo>
                <a:lnTo>
                  <a:pt x="404" y="181"/>
                </a:lnTo>
                <a:lnTo>
                  <a:pt x="391" y="188"/>
                </a:lnTo>
                <a:lnTo>
                  <a:pt x="377" y="197"/>
                </a:lnTo>
                <a:lnTo>
                  <a:pt x="368" y="209"/>
                </a:lnTo>
                <a:lnTo>
                  <a:pt x="359" y="222"/>
                </a:lnTo>
                <a:lnTo>
                  <a:pt x="355" y="235"/>
                </a:lnTo>
                <a:lnTo>
                  <a:pt x="353" y="250"/>
                </a:lnTo>
                <a:lnTo>
                  <a:pt x="355" y="265"/>
                </a:lnTo>
                <a:lnTo>
                  <a:pt x="356" y="281"/>
                </a:lnTo>
                <a:lnTo>
                  <a:pt x="355" y="298"/>
                </a:lnTo>
                <a:lnTo>
                  <a:pt x="352" y="311"/>
                </a:lnTo>
                <a:lnTo>
                  <a:pt x="348" y="325"/>
                </a:lnTo>
                <a:lnTo>
                  <a:pt x="342" y="338"/>
                </a:lnTo>
                <a:lnTo>
                  <a:pt x="334" y="347"/>
                </a:lnTo>
                <a:lnTo>
                  <a:pt x="321" y="356"/>
                </a:lnTo>
                <a:lnTo>
                  <a:pt x="305" y="362"/>
                </a:lnTo>
                <a:lnTo>
                  <a:pt x="289" y="367"/>
                </a:lnTo>
                <a:lnTo>
                  <a:pt x="274" y="371"/>
                </a:lnTo>
                <a:lnTo>
                  <a:pt x="258" y="375"/>
                </a:lnTo>
                <a:lnTo>
                  <a:pt x="237" y="379"/>
                </a:lnTo>
                <a:lnTo>
                  <a:pt x="221" y="382"/>
                </a:lnTo>
                <a:lnTo>
                  <a:pt x="204" y="387"/>
                </a:lnTo>
                <a:lnTo>
                  <a:pt x="190" y="392"/>
                </a:lnTo>
                <a:lnTo>
                  <a:pt x="176" y="398"/>
                </a:lnTo>
                <a:lnTo>
                  <a:pt x="165" y="406"/>
                </a:lnTo>
                <a:lnTo>
                  <a:pt x="155" y="414"/>
                </a:lnTo>
                <a:lnTo>
                  <a:pt x="144" y="427"/>
                </a:lnTo>
                <a:lnTo>
                  <a:pt x="137" y="439"/>
                </a:lnTo>
                <a:lnTo>
                  <a:pt x="131" y="453"/>
                </a:lnTo>
                <a:lnTo>
                  <a:pt x="128" y="470"/>
                </a:lnTo>
                <a:lnTo>
                  <a:pt x="130" y="486"/>
                </a:lnTo>
                <a:lnTo>
                  <a:pt x="132" y="502"/>
                </a:lnTo>
                <a:lnTo>
                  <a:pt x="137" y="521"/>
                </a:lnTo>
                <a:lnTo>
                  <a:pt x="142" y="542"/>
                </a:lnTo>
                <a:lnTo>
                  <a:pt x="146" y="561"/>
                </a:lnTo>
                <a:lnTo>
                  <a:pt x="148" y="576"/>
                </a:lnTo>
                <a:lnTo>
                  <a:pt x="148" y="590"/>
                </a:lnTo>
                <a:lnTo>
                  <a:pt x="146" y="609"/>
                </a:lnTo>
                <a:lnTo>
                  <a:pt x="141" y="625"/>
                </a:lnTo>
                <a:lnTo>
                  <a:pt x="137" y="639"/>
                </a:lnTo>
                <a:lnTo>
                  <a:pt x="131" y="652"/>
                </a:lnTo>
                <a:lnTo>
                  <a:pt x="123" y="669"/>
                </a:lnTo>
                <a:lnTo>
                  <a:pt x="112" y="688"/>
                </a:lnTo>
                <a:lnTo>
                  <a:pt x="100" y="702"/>
                </a:lnTo>
                <a:lnTo>
                  <a:pt x="88" y="713"/>
                </a:lnTo>
                <a:lnTo>
                  <a:pt x="77" y="723"/>
                </a:lnTo>
                <a:lnTo>
                  <a:pt x="65" y="731"/>
                </a:lnTo>
                <a:lnTo>
                  <a:pt x="53" y="736"/>
                </a:lnTo>
                <a:lnTo>
                  <a:pt x="36" y="740"/>
                </a:lnTo>
                <a:lnTo>
                  <a:pt x="17" y="743"/>
                </a:lnTo>
                <a:lnTo>
                  <a:pt x="0" y="743"/>
                </a:lnTo>
                <a:close/>
              </a:path>
            </a:pathLst>
          </a:custGeom>
          <a:solidFill>
            <a:srgbClr val="CB5A15"/>
          </a:solidFill>
          <a:ln w="12700">
            <a:noFill/>
            <a:prstDash val="solid"/>
            <a:round/>
            <a:headEnd/>
            <a:tailEnd/>
          </a:ln>
        </p:spPr>
        <p:txBody>
          <a:bodyPr/>
          <a:lstStyle/>
          <a:p>
            <a:endParaRPr lang="es-ES" sz="1600">
              <a:latin typeface="Arial" panose="020B0604020202020204" pitchFamily="34" charset="0"/>
              <a:cs typeface="Arial" panose="020B0604020202020204" pitchFamily="34" charset="0"/>
            </a:endParaRPr>
          </a:p>
        </p:txBody>
      </p:sp>
      <p:sp>
        <p:nvSpPr>
          <p:cNvPr id="28698" name="Rectangle 26"/>
          <p:cNvSpPr>
            <a:spLocks noChangeArrowheads="1"/>
          </p:cNvSpPr>
          <p:nvPr/>
        </p:nvSpPr>
        <p:spPr bwMode="auto">
          <a:xfrm>
            <a:off x="5427700" y="5015304"/>
            <a:ext cx="2816225" cy="701675"/>
          </a:xfrm>
          <a:prstGeom prst="rect">
            <a:avLst/>
          </a:prstGeom>
          <a:noFill/>
          <a:ln w="9525">
            <a:noFill/>
            <a:miter lim="800000"/>
            <a:headEnd/>
            <a:tailEnd/>
          </a:ln>
          <a:effectLst/>
        </p:spPr>
        <p:txBody>
          <a:bodyPr wrap="square" anchor="ctr">
            <a:spAutoFit/>
          </a:bodyPr>
          <a:lstStyle/>
          <a:p>
            <a:pPr lvl="1" algn="r"/>
            <a:r>
              <a:rPr lang="en-US" sz="2000" b="1" dirty="0" err="1">
                <a:solidFill>
                  <a:schemeClr val="bg1"/>
                </a:solidFill>
                <a:latin typeface="Arial Narrow" pitchFamily="34" charset="0"/>
              </a:rPr>
              <a:t>Factores</a:t>
            </a:r>
            <a:endParaRPr lang="en-US" sz="2000" b="1" dirty="0">
              <a:solidFill>
                <a:schemeClr val="bg1"/>
              </a:solidFill>
              <a:latin typeface="Arial Narrow" pitchFamily="34" charset="0"/>
            </a:endParaRPr>
          </a:p>
          <a:p>
            <a:pPr lvl="1" algn="r"/>
            <a:r>
              <a:rPr lang="en-US" sz="2000" b="1" dirty="0" err="1">
                <a:solidFill>
                  <a:schemeClr val="bg1"/>
                </a:solidFill>
                <a:latin typeface="Arial Narrow" pitchFamily="34" charset="0"/>
              </a:rPr>
              <a:t>ambientales</a:t>
            </a:r>
            <a:endParaRPr lang="en-US" sz="2400" b="1" dirty="0">
              <a:solidFill>
                <a:schemeClr val="bg1"/>
              </a:solidFill>
              <a:latin typeface="Arial Narrow" pitchFamily="34" charset="0"/>
            </a:endParaRPr>
          </a:p>
        </p:txBody>
      </p:sp>
    </p:spTree>
    <p:extLst>
      <p:ext uri="{BB962C8B-B14F-4D97-AF65-F5344CB8AC3E}">
        <p14:creationId xmlns:p14="http://schemas.microsoft.com/office/powerpoint/2010/main" val="247702974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567543" y="108857"/>
            <a:ext cx="8643257" cy="2672071"/>
          </a:xfrm>
        </p:spPr>
        <p:txBody>
          <a:bodyPr>
            <a:normAutofit/>
          </a:bodyPr>
          <a:lstStyle/>
          <a:p>
            <a:br>
              <a:rPr lang="es-ES" sz="2800" dirty="0">
                <a:solidFill>
                  <a:srgbClr val="6B9F25"/>
                </a:solidFill>
                <a:hlinkClick r:id="rId3" action="ppaction://hlinkpres?slideindex=1&amp;slidetitle=">
                  <a:extLst>
                    <a:ext uri="{A12FA001-AC4F-418D-AE19-62706E023703}">
                      <ahyp:hlinkClr xmlns:ahyp="http://schemas.microsoft.com/office/drawing/2018/hyperlinkcolor" val="tx"/>
                    </a:ext>
                  </a:extLst>
                </a:hlinkClick>
              </a:rPr>
            </a:br>
            <a:r>
              <a:rPr lang="es-ES" sz="2800" u="sng" dirty="0">
                <a:solidFill>
                  <a:srgbClr val="FF9900"/>
                </a:solidFill>
                <a:latin typeface="Arial" panose="020B0604020202020204" pitchFamily="34" charset="0"/>
                <a:cs typeface="Arial" panose="020B0604020202020204" pitchFamily="34" charset="0"/>
                <a:hlinkClick r:id="rId3" action="ppaction://hlinkpres?slideindex=1&amp;slidetitle=">
                  <a:extLst>
                    <a:ext uri="{A12FA001-AC4F-418D-AE19-62706E023703}">
                      <ahyp:hlinkClr xmlns:ahyp="http://schemas.microsoft.com/office/drawing/2018/hyperlinkcolor" val="tx"/>
                    </a:ext>
                  </a:extLst>
                </a:hlinkClick>
              </a:rPr>
              <a:t>TRATAMIENTO</a:t>
            </a:r>
            <a:br>
              <a:rPr lang="es-ES" sz="2800" dirty="0">
                <a:solidFill>
                  <a:srgbClr val="6B9F25"/>
                </a:solidFill>
                <a:hlinkClick r:id="rId3" action="ppaction://hlinkpres?slideindex=1&amp;slidetitle=">
                  <a:extLst>
                    <a:ext uri="{A12FA001-AC4F-418D-AE19-62706E023703}">
                      <ahyp:hlinkClr xmlns:ahyp="http://schemas.microsoft.com/office/drawing/2018/hyperlinkcolor" val="tx"/>
                    </a:ext>
                  </a:extLst>
                </a:hlinkClick>
              </a:rPr>
            </a:br>
            <a:br>
              <a:rPr lang="es-ES" sz="2800" dirty="0">
                <a:solidFill>
                  <a:srgbClr val="6B9F25"/>
                </a:solidFill>
                <a:hlinkClick r:id="rId3" action="ppaction://hlinkpres?slideindex=1&amp;slidetitle=">
                  <a:extLst>
                    <a:ext uri="{A12FA001-AC4F-418D-AE19-62706E023703}">
                      <ahyp:hlinkClr xmlns:ahyp="http://schemas.microsoft.com/office/drawing/2018/hyperlinkcolor" val="tx"/>
                    </a:ext>
                  </a:extLst>
                </a:hlinkClick>
              </a:rPr>
            </a:br>
            <a:r>
              <a:rPr lang="es-ES" sz="2800" dirty="0">
                <a:solidFill>
                  <a:srgbClr val="6B9F25"/>
                </a:solidFill>
                <a:hlinkClick r:id="rId3" action="ppaction://hlinkpres?slideindex=1&amp;slidetitle=">
                  <a:extLst>
                    <a:ext uri="{A12FA001-AC4F-418D-AE19-62706E023703}">
                      <ahyp:hlinkClr xmlns:ahyp="http://schemas.microsoft.com/office/drawing/2018/hyperlinkcolor" val="tx"/>
                    </a:ext>
                  </a:extLst>
                </a:hlinkClick>
              </a:rPr>
              <a:t>htpp://www.tdahytu.es/tratamiento-farmacologico/</a:t>
            </a:r>
            <a:br>
              <a:rPr lang="es-ES" sz="2800" dirty="0">
                <a:solidFill>
                  <a:srgbClr val="6B9F25"/>
                </a:solidFill>
                <a:hlinkClick r:id="rId3" action="ppaction://hlinkpres?slideindex=1&amp;slidetitle=">
                  <a:extLst>
                    <a:ext uri="{A12FA001-AC4F-418D-AE19-62706E023703}">
                      <ahyp:hlinkClr xmlns:ahyp="http://schemas.microsoft.com/office/drawing/2018/hyperlinkcolor" val="tx"/>
                    </a:ext>
                  </a:extLst>
                </a:hlinkClick>
              </a:rPr>
            </a:br>
            <a:endParaRPr lang="es-ES" sz="2800" dirty="0">
              <a:solidFill>
                <a:srgbClr val="FF6600"/>
              </a:solidFill>
            </a:endParaRPr>
          </a:p>
        </p:txBody>
      </p:sp>
      <p:pic>
        <p:nvPicPr>
          <p:cNvPr id="2" name="Elementos multimedia en línea 1" title="Tratamiento del TDAH y el cerebro">
            <a:hlinkClick r:id="" action="ppaction://media"/>
            <a:extLst>
              <a:ext uri="{FF2B5EF4-FFF2-40B4-BE49-F238E27FC236}">
                <a16:creationId xmlns:a16="http://schemas.microsoft.com/office/drawing/2014/main" id="{F2E1FB41-7144-433D-8471-583C4E082011}"/>
              </a:ext>
            </a:extLst>
          </p:cNvPr>
          <p:cNvPicPr>
            <a:picLocks noRot="1" noChangeAspect="1"/>
          </p:cNvPicPr>
          <p:nvPr>
            <a:videoFile r:link="rId1"/>
          </p:nvPr>
        </p:nvPicPr>
        <p:blipFill>
          <a:blip r:embed="rId4"/>
          <a:stretch>
            <a:fillRect/>
          </a:stretch>
        </p:blipFill>
        <p:spPr>
          <a:xfrm>
            <a:off x="3719736" y="2492896"/>
            <a:ext cx="4572000" cy="2571750"/>
          </a:xfrm>
          <a:prstGeom prst="rect">
            <a:avLst/>
          </a:prstGeom>
        </p:spPr>
      </p:pic>
    </p:spTree>
    <p:extLst>
      <p:ext uri="{BB962C8B-B14F-4D97-AF65-F5344CB8AC3E}">
        <p14:creationId xmlns:p14="http://schemas.microsoft.com/office/powerpoint/2010/main" val="424264843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a:xfrm>
            <a:off x="1524000" y="0"/>
            <a:ext cx="8686800" cy="1250950"/>
          </a:xfrm>
        </p:spPr>
        <p:txBody>
          <a:bodyPr>
            <a:normAutofit fontScale="90000"/>
          </a:bodyPr>
          <a:lstStyle/>
          <a:p>
            <a:br>
              <a:rPr lang="es-ES" sz="4000" b="0" dirty="0"/>
            </a:br>
            <a:r>
              <a:rPr lang="es-ES" sz="3600" b="1" dirty="0">
                <a:solidFill>
                  <a:schemeClr val="accent1"/>
                </a:solidFill>
                <a:latin typeface="Arial" panose="020B0604020202020204" pitchFamily="34" charset="0"/>
                <a:cs typeface="Arial" panose="020B0604020202020204" pitchFamily="34" charset="0"/>
              </a:rPr>
              <a:t>ESTIMULANTES: METILFENIDATO  MPH</a:t>
            </a:r>
            <a:br>
              <a:rPr lang="es-ES" sz="4000" b="0" u="sng" dirty="0">
                <a:latin typeface="Arial" panose="020B0604020202020204" pitchFamily="34" charset="0"/>
                <a:cs typeface="Arial" panose="020B0604020202020204" pitchFamily="34" charset="0"/>
              </a:rPr>
            </a:br>
            <a:endParaRPr lang="es-ES" sz="4000" b="0" u="sng" dirty="0">
              <a:latin typeface="Arial" panose="020B0604020202020204" pitchFamily="34" charset="0"/>
              <a:cs typeface="Arial" panose="020B0604020202020204" pitchFamily="34" charset="0"/>
            </a:endParaRPr>
          </a:p>
        </p:txBody>
      </p:sp>
      <p:sp>
        <p:nvSpPr>
          <p:cNvPr id="23555" name="Rectangle 3"/>
          <p:cNvSpPr>
            <a:spLocks noGrp="1" noChangeArrowheads="1"/>
          </p:cNvSpPr>
          <p:nvPr>
            <p:ph idx="1"/>
          </p:nvPr>
        </p:nvSpPr>
        <p:spPr>
          <a:xfrm>
            <a:off x="1524000" y="1125092"/>
            <a:ext cx="9144000" cy="4824189"/>
          </a:xfrm>
        </p:spPr>
        <p:txBody>
          <a:bodyPr>
            <a:normAutofit/>
          </a:bodyPr>
          <a:lstStyle/>
          <a:p>
            <a:r>
              <a:rPr lang="es-ES" sz="1800" dirty="0">
                <a:latin typeface="Arial" panose="020B0604020202020204" pitchFamily="34" charset="0"/>
                <a:cs typeface="Arial" panose="020B0604020202020204" pitchFamily="34" charset="0"/>
              </a:rPr>
              <a:t>Fármacos simpaticomiméticos (NA/DA)  y de mayor experiencia </a:t>
            </a:r>
            <a:r>
              <a:rPr lang="es-ES" sz="1800" dirty="0">
                <a:solidFill>
                  <a:srgbClr val="9F2936"/>
                </a:solidFill>
                <a:latin typeface="Arial" panose="020B0604020202020204" pitchFamily="34" charset="0"/>
                <a:cs typeface="Arial" panose="020B0604020202020204" pitchFamily="34" charset="0"/>
              </a:rPr>
              <a:t>(70% mejoría).</a:t>
            </a:r>
          </a:p>
          <a:p>
            <a:r>
              <a:rPr lang="es-ES" sz="1800" dirty="0">
                <a:latin typeface="Arial" panose="020B0604020202020204" pitchFamily="34" charset="0"/>
                <a:cs typeface="Arial" panose="020B0604020202020204" pitchFamily="34" charset="0"/>
              </a:rPr>
              <a:t>Los efectos beneficiosos del fármaco se evidencian de forma rápida </a:t>
            </a:r>
            <a:r>
              <a:rPr lang="es-ES" sz="1800" dirty="0">
                <a:solidFill>
                  <a:srgbClr val="9F2936"/>
                </a:solidFill>
                <a:latin typeface="Arial" panose="020B0604020202020204" pitchFamily="34" charset="0"/>
                <a:cs typeface="Arial" panose="020B0604020202020204" pitchFamily="34" charset="0"/>
              </a:rPr>
              <a:t>( primera semana)</a:t>
            </a:r>
            <a:endParaRPr lang="es-ES" sz="1800" dirty="0">
              <a:latin typeface="Arial" panose="020B0604020202020204" pitchFamily="34" charset="0"/>
              <a:cs typeface="Arial" panose="020B0604020202020204" pitchFamily="34" charset="0"/>
            </a:endParaRPr>
          </a:p>
          <a:p>
            <a:r>
              <a:rPr lang="es-ES" sz="1800" dirty="0">
                <a:latin typeface="Arial" panose="020B0604020202020204" pitchFamily="34" charset="0"/>
                <a:cs typeface="Arial" panose="020B0604020202020204" pitchFamily="34" charset="0"/>
              </a:rPr>
              <a:t>Indicaciones: TDAH y comorbilidad (TC, TND)</a:t>
            </a:r>
            <a:r>
              <a:rPr lang="es-ES" sz="1800" dirty="0">
                <a:solidFill>
                  <a:srgbClr val="9F2936"/>
                </a:solidFill>
                <a:latin typeface="Arial" panose="020B0604020202020204" pitchFamily="34" charset="0"/>
                <a:cs typeface="Arial" panose="020B0604020202020204" pitchFamily="34" charset="0"/>
              </a:rPr>
              <a:t>   en &gt; 6 años </a:t>
            </a:r>
            <a:r>
              <a:rPr lang="es-ES" sz="1800" dirty="0">
                <a:latin typeface="Arial" panose="020B0604020202020204" pitchFamily="34" charset="0"/>
                <a:cs typeface="Arial" panose="020B0604020202020204" pitchFamily="34" charset="0"/>
              </a:rPr>
              <a:t>y adolescentes con TDAH</a:t>
            </a:r>
          </a:p>
          <a:p>
            <a:r>
              <a:rPr lang="es-ES" sz="1800" dirty="0">
                <a:latin typeface="Arial" panose="020B0604020202020204" pitchFamily="34" charset="0"/>
                <a:cs typeface="Arial" panose="020B0604020202020204" pitchFamily="34" charset="0"/>
              </a:rPr>
              <a:t>Dosis: </a:t>
            </a:r>
            <a:r>
              <a:rPr lang="es-ES" sz="1800" dirty="0">
                <a:solidFill>
                  <a:srgbClr val="9F2936"/>
                </a:solidFill>
                <a:latin typeface="Arial" panose="020B0604020202020204" pitchFamily="34" charset="0"/>
                <a:cs typeface="Arial" panose="020B0604020202020204" pitchFamily="34" charset="0"/>
              </a:rPr>
              <a:t>1-2 mg/Kg/día</a:t>
            </a:r>
            <a:r>
              <a:rPr lang="es-ES" sz="1800" dirty="0">
                <a:latin typeface="Arial" panose="020B0604020202020204" pitchFamily="34" charset="0"/>
                <a:cs typeface="Arial" panose="020B0604020202020204" pitchFamily="34" charset="0"/>
              </a:rPr>
              <a:t>; Conveniente comenzar con dosis bajas . Aumentar y/o disminuir según respuesta clínica y tolerancia.</a:t>
            </a:r>
          </a:p>
          <a:p>
            <a:endParaRPr lang="es-ES" sz="1800" dirty="0">
              <a:latin typeface="Arial" panose="020B0604020202020204" pitchFamily="34" charset="0"/>
              <a:cs typeface="Arial" panose="020B0604020202020204" pitchFamily="34" charset="0"/>
            </a:endParaRPr>
          </a:p>
          <a:p>
            <a:r>
              <a:rPr lang="es-ES" sz="2800" b="1" dirty="0">
                <a:latin typeface="Arial" panose="020B0604020202020204" pitchFamily="34" charset="0"/>
                <a:cs typeface="Arial" panose="020B0604020202020204" pitchFamily="34" charset="0"/>
              </a:rPr>
              <a:t>FORMULACION DE MPH: </a:t>
            </a:r>
          </a:p>
          <a:p>
            <a:pPr lvl="1"/>
            <a:r>
              <a:rPr lang="es-ES" sz="1800" b="1" u="sng" dirty="0">
                <a:solidFill>
                  <a:schemeClr val="accent3">
                    <a:lumMod val="50000"/>
                  </a:schemeClr>
                </a:solidFill>
                <a:latin typeface="Arial" panose="020B0604020202020204" pitchFamily="34" charset="0"/>
                <a:cs typeface="Arial" panose="020B0604020202020204" pitchFamily="34" charset="0"/>
              </a:rPr>
              <a:t>Clorhidrato de liberación rápida:</a:t>
            </a:r>
          </a:p>
          <a:p>
            <a:pPr lvl="2"/>
            <a:r>
              <a:rPr lang="es-ES" sz="1800" b="1" dirty="0" err="1">
                <a:solidFill>
                  <a:srgbClr val="FF0000"/>
                </a:solidFill>
                <a:latin typeface="Arial" panose="020B0604020202020204" pitchFamily="34" charset="0"/>
                <a:cs typeface="Arial" panose="020B0604020202020204" pitchFamily="34" charset="0"/>
              </a:rPr>
              <a:t>Rubifen</a:t>
            </a:r>
            <a:r>
              <a:rPr lang="es-ES" sz="1800" b="1" dirty="0">
                <a:solidFill>
                  <a:srgbClr val="FF0000"/>
                </a:solidFill>
                <a:latin typeface="Arial" panose="020B0604020202020204" pitchFamily="34" charset="0"/>
                <a:cs typeface="Arial" panose="020B0604020202020204" pitchFamily="34" charset="0"/>
              </a:rPr>
              <a:t>/</a:t>
            </a:r>
            <a:r>
              <a:rPr lang="es-ES" sz="1800" b="1" dirty="0" err="1">
                <a:solidFill>
                  <a:srgbClr val="FF0000"/>
                </a:solidFill>
                <a:latin typeface="Arial" panose="020B0604020202020204" pitchFamily="34" charset="0"/>
                <a:cs typeface="Arial" panose="020B0604020202020204" pitchFamily="34" charset="0"/>
              </a:rPr>
              <a:t>Medicebran</a:t>
            </a:r>
            <a:r>
              <a:rPr lang="es-ES" sz="1800" b="1" dirty="0">
                <a:solidFill>
                  <a:srgbClr val="FF0000"/>
                </a:solidFill>
                <a:latin typeface="Arial" panose="020B0604020202020204" pitchFamily="34" charset="0"/>
                <a:cs typeface="Arial" panose="020B0604020202020204" pitchFamily="34" charset="0"/>
              </a:rPr>
              <a:t> </a:t>
            </a:r>
            <a:r>
              <a:rPr lang="es-ES" sz="1800" dirty="0">
                <a:solidFill>
                  <a:srgbClr val="FF0000"/>
                </a:solidFill>
                <a:latin typeface="Arial" panose="020B0604020202020204" pitchFamily="34" charset="0"/>
                <a:cs typeface="Arial" panose="020B0604020202020204" pitchFamily="34" charset="0"/>
              </a:rPr>
              <a:t>(2-4h</a:t>
            </a:r>
            <a:r>
              <a:rPr lang="es-ES" sz="1800" dirty="0">
                <a:latin typeface="Arial" panose="020B0604020202020204" pitchFamily="34" charset="0"/>
                <a:cs typeface="Arial" panose="020B0604020202020204" pitchFamily="34" charset="0"/>
              </a:rPr>
              <a:t>; 2-3 veces/día)</a:t>
            </a:r>
          </a:p>
          <a:p>
            <a:pPr lvl="1"/>
            <a:r>
              <a:rPr lang="es-ES" sz="1800" b="1" u="sng" dirty="0" err="1">
                <a:solidFill>
                  <a:schemeClr val="accent3">
                    <a:lumMod val="50000"/>
                  </a:schemeClr>
                </a:solidFill>
                <a:latin typeface="Arial" panose="020B0604020202020204" pitchFamily="34" charset="0"/>
                <a:cs typeface="Arial" panose="020B0604020202020204" pitchFamily="34" charset="0"/>
              </a:rPr>
              <a:t>Hidrocluro</a:t>
            </a:r>
            <a:r>
              <a:rPr lang="es-ES" sz="1800" b="1" u="sng" dirty="0">
                <a:solidFill>
                  <a:schemeClr val="accent3">
                    <a:lumMod val="50000"/>
                  </a:schemeClr>
                </a:solidFill>
                <a:latin typeface="Arial" panose="020B0604020202020204" pitchFamily="34" charset="0"/>
                <a:cs typeface="Arial" panose="020B0604020202020204" pitchFamily="34" charset="0"/>
              </a:rPr>
              <a:t> de liberación retardada</a:t>
            </a:r>
            <a:endParaRPr lang="es-ES" sz="1800" dirty="0">
              <a:solidFill>
                <a:srgbClr val="F79646"/>
              </a:solidFill>
              <a:latin typeface="Arial" panose="020B0604020202020204" pitchFamily="34" charset="0"/>
              <a:cs typeface="Arial" panose="020B0604020202020204" pitchFamily="34" charset="0"/>
            </a:endParaRPr>
          </a:p>
          <a:p>
            <a:pPr lvl="2"/>
            <a:r>
              <a:rPr lang="es-ES" sz="1800" b="1" dirty="0" err="1">
                <a:solidFill>
                  <a:srgbClr val="FF0000"/>
                </a:solidFill>
                <a:latin typeface="Arial" panose="020B0604020202020204" pitchFamily="34" charset="0"/>
                <a:cs typeface="Arial" panose="020B0604020202020204" pitchFamily="34" charset="0"/>
              </a:rPr>
              <a:t>Medikinet</a:t>
            </a:r>
            <a:r>
              <a:rPr lang="es-ES" sz="1800" b="1" dirty="0">
                <a:solidFill>
                  <a:srgbClr val="FF0000"/>
                </a:solidFill>
                <a:latin typeface="Arial" panose="020B0604020202020204" pitchFamily="34" charset="0"/>
                <a:cs typeface="Arial" panose="020B0604020202020204" pitchFamily="34" charset="0"/>
              </a:rPr>
              <a:t> </a:t>
            </a:r>
            <a:r>
              <a:rPr lang="es-ES" sz="1800" b="1" dirty="0">
                <a:latin typeface="Arial" panose="020B0604020202020204" pitchFamily="34" charset="0"/>
                <a:cs typeface="Arial" panose="020B0604020202020204" pitchFamily="34" charset="0"/>
              </a:rPr>
              <a:t>(</a:t>
            </a:r>
            <a:r>
              <a:rPr lang="es-ES" sz="1800" dirty="0">
                <a:latin typeface="Arial" panose="020B0604020202020204" pitchFamily="34" charset="0"/>
                <a:cs typeface="Arial" panose="020B0604020202020204" pitchFamily="34" charset="0"/>
              </a:rPr>
              <a:t>50% gránulos liberación I/R; 8-9 h)/ </a:t>
            </a:r>
            <a:r>
              <a:rPr lang="es-ES" sz="1800" b="1" dirty="0" err="1">
                <a:solidFill>
                  <a:srgbClr val="FF0000"/>
                </a:solidFill>
                <a:latin typeface="Arial" panose="020B0604020202020204" pitchFamily="34" charset="0"/>
                <a:cs typeface="Arial" panose="020B0604020202020204" pitchFamily="34" charset="0"/>
              </a:rPr>
              <a:t>Equasym</a:t>
            </a:r>
            <a:r>
              <a:rPr lang="es-ES" sz="1800" dirty="0">
                <a:latin typeface="Arial" panose="020B0604020202020204" pitchFamily="34" charset="0"/>
                <a:cs typeface="Arial" panose="020B0604020202020204" pitchFamily="34" charset="0"/>
              </a:rPr>
              <a:t> (30:70)</a:t>
            </a:r>
          </a:p>
          <a:p>
            <a:pPr lvl="2"/>
            <a:r>
              <a:rPr lang="es-ES" sz="1800" b="1" dirty="0" err="1">
                <a:solidFill>
                  <a:srgbClr val="FF0000"/>
                </a:solidFill>
                <a:latin typeface="Arial" panose="020B0604020202020204" pitchFamily="34" charset="0"/>
                <a:cs typeface="Arial" panose="020B0604020202020204" pitchFamily="34" charset="0"/>
              </a:rPr>
              <a:t>Concerta</a:t>
            </a:r>
            <a:r>
              <a:rPr lang="es-ES" sz="1800" dirty="0">
                <a:latin typeface="Arial" panose="020B0604020202020204" pitchFamily="34" charset="0"/>
                <a:cs typeface="Arial" panose="020B0604020202020204" pitchFamily="34" charset="0"/>
              </a:rPr>
              <a:t> (tecnología OROS; 10-12 h)</a:t>
            </a:r>
          </a:p>
          <a:p>
            <a:pPr lvl="2"/>
            <a:endParaRPr lang="es-ES" dirty="0"/>
          </a:p>
        </p:txBody>
      </p:sp>
      <p:sp>
        <p:nvSpPr>
          <p:cNvPr id="23556" name="Rectangle 4"/>
          <p:cNvSpPr>
            <a:spLocks noChangeArrowheads="1"/>
          </p:cNvSpPr>
          <p:nvPr/>
        </p:nvSpPr>
        <p:spPr bwMode="auto">
          <a:xfrm>
            <a:off x="3647729" y="6022758"/>
            <a:ext cx="6841827"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s-ES" sz="1800" b="1" dirty="0">
                <a:solidFill>
                  <a:srgbClr val="9F2936"/>
                </a:solidFill>
                <a:latin typeface="Arial" panose="020B0604020202020204" pitchFamily="34" charset="0"/>
                <a:cs typeface="Arial" panose="020B0604020202020204" pitchFamily="34" charset="0"/>
              </a:rPr>
              <a:t>Acción prolongada. Mejor cumplimiento. Menos efecto rebote.</a:t>
            </a:r>
          </a:p>
        </p:txBody>
      </p:sp>
    </p:spTree>
    <p:extLst>
      <p:ext uri="{BB962C8B-B14F-4D97-AF65-F5344CB8AC3E}">
        <p14:creationId xmlns:p14="http://schemas.microsoft.com/office/powerpoint/2010/main" val="109369196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4000" b="1" dirty="0">
                <a:solidFill>
                  <a:srgbClr val="F07F09"/>
                </a:solidFill>
                <a:latin typeface="Arial" panose="020B0604020202020204" pitchFamily="34" charset="0"/>
                <a:cs typeface="Arial" panose="020B0604020202020204" pitchFamily="34" charset="0"/>
              </a:rPr>
              <a:t>MPH de liberación inmediata</a:t>
            </a:r>
          </a:p>
        </p:txBody>
      </p:sp>
      <p:sp>
        <p:nvSpPr>
          <p:cNvPr id="3" name="Marcador de contenido 2"/>
          <p:cNvSpPr>
            <a:spLocks noGrp="1"/>
          </p:cNvSpPr>
          <p:nvPr>
            <p:ph idx="1"/>
          </p:nvPr>
        </p:nvSpPr>
        <p:spPr>
          <a:xfrm>
            <a:off x="1524000" y="1600201"/>
            <a:ext cx="9036496" cy="4525963"/>
          </a:xfrm>
        </p:spPr>
        <p:txBody>
          <a:bodyPr>
            <a:normAutofit/>
          </a:bodyPr>
          <a:lstStyle/>
          <a:p>
            <a:r>
              <a:rPr lang="es-ES" sz="2000" dirty="0">
                <a:latin typeface="Arial" panose="020B0604020202020204" pitchFamily="34" charset="0"/>
                <a:cs typeface="Arial" panose="020B0604020202020204" pitchFamily="34" charset="0"/>
              </a:rPr>
              <a:t>Rápida absorción tras la administración oral ( pico plasmático: 1 hora y  vida media: 2- 4 horas)</a:t>
            </a:r>
          </a:p>
          <a:p>
            <a:pPr marL="0" indent="0">
              <a:buNone/>
            </a:pPr>
            <a:endParaRPr lang="es-ES" sz="2000" dirty="0">
              <a:latin typeface="Arial" panose="020B0604020202020204" pitchFamily="34" charset="0"/>
              <a:cs typeface="Arial" panose="020B0604020202020204" pitchFamily="34" charset="0"/>
            </a:endParaRPr>
          </a:p>
          <a:p>
            <a:r>
              <a:rPr lang="es-ES" sz="2000" dirty="0">
                <a:latin typeface="Arial" panose="020B0604020202020204" pitchFamily="34" charset="0"/>
                <a:cs typeface="Arial" panose="020B0604020202020204" pitchFamily="34" charset="0"/>
              </a:rPr>
              <a:t>Corta duración del efecto </a:t>
            </a:r>
            <a:r>
              <a:rPr lang="es-ES" sz="2000" dirty="0">
                <a:latin typeface="Arial" panose="020B0604020202020204" pitchFamily="34" charset="0"/>
                <a:cs typeface="Arial" panose="020B0604020202020204" pitchFamily="34" charset="0"/>
                <a:sym typeface="Wingdings"/>
              </a:rPr>
              <a:t> requiere que se administren entre dos y tres veces al día para mantener su eficacia terapéutica</a:t>
            </a:r>
            <a:r>
              <a:rPr lang="es-ES" sz="2400" dirty="0">
                <a:latin typeface="Arial" panose="020B0604020202020204" pitchFamily="34" charset="0"/>
                <a:cs typeface="Arial" panose="020B0604020202020204" pitchFamily="34" charset="0"/>
                <a:sym typeface="Wingdings"/>
              </a:rPr>
              <a:t>.</a:t>
            </a:r>
            <a:endParaRPr lang="es-ES" sz="2400" dirty="0">
              <a:latin typeface="Arial" panose="020B0604020202020204" pitchFamily="34" charset="0"/>
              <a:cs typeface="Arial" panose="020B0604020202020204" pitchFamily="34" charset="0"/>
            </a:endParaRPr>
          </a:p>
        </p:txBody>
      </p:sp>
      <p:grpSp>
        <p:nvGrpSpPr>
          <p:cNvPr id="4" name="Group 118"/>
          <p:cNvGrpSpPr>
            <a:grpSpLocks/>
          </p:cNvGrpSpPr>
          <p:nvPr/>
        </p:nvGrpSpPr>
        <p:grpSpPr bwMode="auto">
          <a:xfrm>
            <a:off x="3647728" y="3647918"/>
            <a:ext cx="6480721" cy="3309475"/>
            <a:chOff x="207" y="1348"/>
            <a:chExt cx="1624" cy="1065"/>
          </a:xfrm>
        </p:grpSpPr>
        <p:grpSp>
          <p:nvGrpSpPr>
            <p:cNvPr id="5" name="Group 100"/>
            <p:cNvGrpSpPr>
              <a:grpSpLocks/>
            </p:cNvGrpSpPr>
            <p:nvPr/>
          </p:nvGrpSpPr>
          <p:grpSpPr bwMode="auto">
            <a:xfrm>
              <a:off x="207" y="1348"/>
              <a:ext cx="1624" cy="1065"/>
              <a:chOff x="207" y="1534"/>
              <a:chExt cx="1624" cy="1065"/>
            </a:xfrm>
          </p:grpSpPr>
          <p:sp>
            <p:nvSpPr>
              <p:cNvPr id="7" name="Rectangle 53"/>
              <p:cNvSpPr>
                <a:spLocks noChangeArrowheads="1"/>
              </p:cNvSpPr>
              <p:nvPr/>
            </p:nvSpPr>
            <p:spPr bwMode="auto">
              <a:xfrm>
                <a:off x="207" y="1534"/>
                <a:ext cx="1558" cy="886"/>
              </a:xfrm>
              <a:prstGeom prst="rect">
                <a:avLst/>
              </a:prstGeom>
              <a:solidFill>
                <a:schemeClr val="bg1"/>
              </a:solidFill>
              <a:ln w="9525">
                <a:solidFill>
                  <a:srgbClr val="339966"/>
                </a:solidFill>
                <a:miter lim="800000"/>
                <a:headEnd/>
                <a:tailEnd/>
              </a:ln>
            </p:spPr>
            <p:txBody>
              <a:bodyPr wrap="none" anchor="ctr"/>
              <a:lstStyle/>
              <a:p>
                <a:endParaRPr lang="de-DE" sz="1800" dirty="0"/>
              </a:p>
            </p:txBody>
          </p:sp>
          <p:sp>
            <p:nvSpPr>
              <p:cNvPr id="8" name="Freeform 15"/>
              <p:cNvSpPr>
                <a:spLocks/>
              </p:cNvSpPr>
              <p:nvPr/>
            </p:nvSpPr>
            <p:spPr bwMode="auto">
              <a:xfrm>
                <a:off x="215" y="1704"/>
                <a:ext cx="1392" cy="716"/>
              </a:xfrm>
              <a:custGeom>
                <a:avLst/>
                <a:gdLst>
                  <a:gd name="T0" fmla="*/ 0 w 1392"/>
                  <a:gd name="T1" fmla="*/ 716 h 716"/>
                  <a:gd name="T2" fmla="*/ 44 w 1392"/>
                  <a:gd name="T3" fmla="*/ 660 h 716"/>
                  <a:gd name="T4" fmla="*/ 72 w 1392"/>
                  <a:gd name="T5" fmla="*/ 468 h 716"/>
                  <a:gd name="T6" fmla="*/ 84 w 1392"/>
                  <a:gd name="T7" fmla="*/ 384 h 716"/>
                  <a:gd name="T8" fmla="*/ 136 w 1392"/>
                  <a:gd name="T9" fmla="*/ 236 h 716"/>
                  <a:gd name="T10" fmla="*/ 184 w 1392"/>
                  <a:gd name="T11" fmla="*/ 232 h 716"/>
                  <a:gd name="T12" fmla="*/ 280 w 1392"/>
                  <a:gd name="T13" fmla="*/ 360 h 716"/>
                  <a:gd name="T14" fmla="*/ 420 w 1392"/>
                  <a:gd name="T15" fmla="*/ 440 h 716"/>
                  <a:gd name="T16" fmla="*/ 464 w 1392"/>
                  <a:gd name="T17" fmla="*/ 168 h 716"/>
                  <a:gd name="T18" fmla="*/ 492 w 1392"/>
                  <a:gd name="T19" fmla="*/ 72 h 716"/>
                  <a:gd name="T20" fmla="*/ 520 w 1392"/>
                  <a:gd name="T21" fmla="*/ 0 h 716"/>
                  <a:gd name="T22" fmla="*/ 560 w 1392"/>
                  <a:gd name="T23" fmla="*/ 0 h 716"/>
                  <a:gd name="T24" fmla="*/ 656 w 1392"/>
                  <a:gd name="T25" fmla="*/ 188 h 716"/>
                  <a:gd name="T26" fmla="*/ 848 w 1392"/>
                  <a:gd name="T27" fmla="*/ 408 h 716"/>
                  <a:gd name="T28" fmla="*/ 940 w 1392"/>
                  <a:gd name="T29" fmla="*/ 496 h 716"/>
                  <a:gd name="T30" fmla="*/ 1144 w 1392"/>
                  <a:gd name="T31" fmla="*/ 584 h 716"/>
                  <a:gd name="T32" fmla="*/ 1392 w 1392"/>
                  <a:gd name="T33" fmla="*/ 624 h 7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92"/>
                  <a:gd name="T52" fmla="*/ 0 h 716"/>
                  <a:gd name="T53" fmla="*/ 1392 w 1392"/>
                  <a:gd name="T54" fmla="*/ 716 h 7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92" h="716">
                    <a:moveTo>
                      <a:pt x="0" y="716"/>
                    </a:moveTo>
                    <a:lnTo>
                      <a:pt x="44" y="660"/>
                    </a:lnTo>
                    <a:lnTo>
                      <a:pt x="72" y="468"/>
                    </a:lnTo>
                    <a:lnTo>
                      <a:pt x="84" y="384"/>
                    </a:lnTo>
                    <a:lnTo>
                      <a:pt x="136" y="236"/>
                    </a:lnTo>
                    <a:lnTo>
                      <a:pt x="184" y="232"/>
                    </a:lnTo>
                    <a:lnTo>
                      <a:pt x="280" y="360"/>
                    </a:lnTo>
                    <a:lnTo>
                      <a:pt x="420" y="440"/>
                    </a:lnTo>
                    <a:lnTo>
                      <a:pt x="464" y="168"/>
                    </a:lnTo>
                    <a:lnTo>
                      <a:pt x="492" y="72"/>
                    </a:lnTo>
                    <a:lnTo>
                      <a:pt x="520" y="0"/>
                    </a:lnTo>
                    <a:lnTo>
                      <a:pt x="560" y="0"/>
                    </a:lnTo>
                    <a:lnTo>
                      <a:pt x="656" y="188"/>
                    </a:lnTo>
                    <a:lnTo>
                      <a:pt x="848" y="408"/>
                    </a:lnTo>
                    <a:lnTo>
                      <a:pt x="940" y="496"/>
                    </a:lnTo>
                    <a:lnTo>
                      <a:pt x="1144" y="584"/>
                    </a:lnTo>
                    <a:lnTo>
                      <a:pt x="1392" y="624"/>
                    </a:lnTo>
                  </a:path>
                </a:pathLst>
              </a:custGeom>
              <a:noFill/>
              <a:ln w="38100" cmpd="sng">
                <a:solidFill>
                  <a:srgbClr val="339966"/>
                </a:solidFill>
                <a:round/>
                <a:headEnd/>
                <a:tailEnd/>
              </a:ln>
            </p:spPr>
            <p:txBody>
              <a:bodyPr/>
              <a:lstStyle/>
              <a:p>
                <a:endParaRPr lang="es-ES" sz="1800"/>
              </a:p>
            </p:txBody>
          </p:sp>
          <p:sp>
            <p:nvSpPr>
              <p:cNvPr id="9" name="Text Box 35"/>
              <p:cNvSpPr txBox="1">
                <a:spLocks noChangeArrowheads="1"/>
              </p:cNvSpPr>
              <p:nvPr/>
            </p:nvSpPr>
            <p:spPr bwMode="auto">
              <a:xfrm>
                <a:off x="1127" y="1811"/>
                <a:ext cx="561" cy="119"/>
              </a:xfrm>
              <a:prstGeom prst="rect">
                <a:avLst/>
              </a:prstGeom>
              <a:noFill/>
              <a:ln w="9525">
                <a:noFill/>
                <a:miter lim="800000"/>
                <a:headEnd/>
                <a:tailEnd/>
              </a:ln>
            </p:spPr>
            <p:txBody>
              <a:bodyPr wrap="none">
                <a:spAutoFit/>
              </a:bodyPr>
              <a:lstStyle/>
              <a:p>
                <a:r>
                  <a:rPr lang="en-GB" sz="1800" b="1" dirty="0" err="1"/>
                  <a:t>Rubifen</a:t>
                </a:r>
                <a:r>
                  <a:rPr lang="en-GB" sz="1800" b="1" dirty="0"/>
                  <a:t>/ </a:t>
                </a:r>
                <a:r>
                  <a:rPr lang="en-GB" sz="1800" b="1" dirty="0" err="1"/>
                  <a:t>Medicebran</a:t>
                </a:r>
                <a:endParaRPr lang="en-GB" sz="1800" b="1" dirty="0"/>
              </a:p>
            </p:txBody>
          </p:sp>
          <p:sp>
            <p:nvSpPr>
              <p:cNvPr id="10" name="Text Box 42"/>
              <p:cNvSpPr txBox="1">
                <a:spLocks noChangeArrowheads="1"/>
              </p:cNvSpPr>
              <p:nvPr/>
            </p:nvSpPr>
            <p:spPr bwMode="auto">
              <a:xfrm>
                <a:off x="613" y="2407"/>
                <a:ext cx="1218" cy="192"/>
              </a:xfrm>
              <a:prstGeom prst="rect">
                <a:avLst/>
              </a:prstGeom>
              <a:noFill/>
              <a:ln w="9525">
                <a:noFill/>
                <a:miter lim="800000"/>
                <a:headEnd/>
                <a:tailEnd/>
              </a:ln>
            </p:spPr>
            <p:txBody>
              <a:bodyPr wrap="none">
                <a:spAutoFit/>
              </a:bodyPr>
              <a:lstStyle/>
              <a:p>
                <a:pPr>
                  <a:tabLst>
                    <a:tab pos="622300" algn="l"/>
                    <a:tab pos="1257300" algn="l"/>
                  </a:tabLst>
                </a:pPr>
                <a:r>
                  <a:rPr lang="en-GB" sz="1400" b="1"/>
                  <a:t>5	10	hours</a:t>
                </a:r>
              </a:p>
            </p:txBody>
          </p:sp>
        </p:grpSp>
        <p:sp>
          <p:nvSpPr>
            <p:cNvPr id="6" name="Text Box 39"/>
            <p:cNvSpPr txBox="1">
              <a:spLocks noChangeArrowheads="1"/>
            </p:cNvSpPr>
            <p:nvPr/>
          </p:nvSpPr>
          <p:spPr bwMode="auto">
            <a:xfrm>
              <a:off x="221" y="1401"/>
              <a:ext cx="301" cy="99"/>
            </a:xfrm>
            <a:prstGeom prst="rect">
              <a:avLst/>
            </a:prstGeom>
            <a:solidFill>
              <a:schemeClr val="bg1"/>
            </a:solidFill>
            <a:ln w="9525">
              <a:noFill/>
              <a:miter lim="800000"/>
              <a:headEnd/>
              <a:tailEnd/>
            </a:ln>
          </p:spPr>
          <p:txBody>
            <a:bodyPr wrap="none">
              <a:spAutoFit/>
            </a:bodyPr>
            <a:lstStyle/>
            <a:p>
              <a:r>
                <a:rPr lang="en-GB" sz="1400" b="1" dirty="0"/>
                <a:t>MPH (mg/ml)</a:t>
              </a:r>
            </a:p>
          </p:txBody>
        </p:sp>
      </p:grpSp>
      <p:sp>
        <p:nvSpPr>
          <p:cNvPr id="13" name="CuadroTexto 12"/>
          <p:cNvSpPr txBox="1"/>
          <p:nvPr/>
        </p:nvSpPr>
        <p:spPr>
          <a:xfrm>
            <a:off x="3719736" y="5713512"/>
            <a:ext cx="4190658" cy="307777"/>
          </a:xfrm>
          <a:prstGeom prst="rect">
            <a:avLst/>
          </a:prstGeom>
          <a:noFill/>
        </p:spPr>
        <p:txBody>
          <a:bodyPr wrap="square" rtlCol="0">
            <a:spAutoFit/>
          </a:bodyPr>
          <a:lstStyle/>
          <a:p>
            <a:r>
              <a:rPr lang="es-ES" sz="1400" dirty="0"/>
              <a:t>Concentración en plasma MPH de liberación inmediata </a:t>
            </a:r>
          </a:p>
        </p:txBody>
      </p:sp>
      <p:sp>
        <p:nvSpPr>
          <p:cNvPr id="14" name="Text Box 39"/>
          <p:cNvSpPr txBox="1">
            <a:spLocks noChangeArrowheads="1"/>
          </p:cNvSpPr>
          <p:nvPr/>
        </p:nvSpPr>
        <p:spPr bwMode="auto">
          <a:xfrm>
            <a:off x="8831212" y="3772272"/>
            <a:ext cx="865188" cy="304800"/>
          </a:xfrm>
          <a:prstGeom prst="rect">
            <a:avLst/>
          </a:prstGeom>
          <a:solidFill>
            <a:schemeClr val="bg1"/>
          </a:solidFill>
          <a:ln w="9525">
            <a:noFill/>
            <a:miter lim="800000"/>
            <a:headEnd/>
            <a:tailEnd/>
          </a:ln>
        </p:spPr>
        <p:txBody>
          <a:bodyPr wrap="square">
            <a:spAutoFit/>
          </a:bodyPr>
          <a:lstStyle/>
          <a:p>
            <a:r>
              <a:rPr lang="en-GB" sz="1400" b="1" dirty="0"/>
              <a:t>100% IR</a:t>
            </a:r>
          </a:p>
        </p:txBody>
      </p:sp>
    </p:spTree>
    <p:extLst>
      <p:ext uri="{BB962C8B-B14F-4D97-AF65-F5344CB8AC3E}">
        <p14:creationId xmlns:p14="http://schemas.microsoft.com/office/powerpoint/2010/main" val="381038767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524000" y="274638"/>
            <a:ext cx="9144000" cy="1143000"/>
          </a:xfrm>
        </p:spPr>
        <p:txBody>
          <a:bodyPr>
            <a:normAutofit fontScale="90000"/>
          </a:bodyPr>
          <a:lstStyle/>
          <a:p>
            <a:r>
              <a:rPr lang="es-ES" sz="4400" b="1" dirty="0">
                <a:solidFill>
                  <a:schemeClr val="accent1"/>
                </a:solidFill>
                <a:latin typeface="Arial" panose="020B0604020202020204" pitchFamily="34" charset="0"/>
                <a:cs typeface="Arial" panose="020B0604020202020204" pitchFamily="34" charset="0"/>
              </a:rPr>
              <a:t>MPH </a:t>
            </a:r>
            <a:r>
              <a:rPr lang="es-ES" b="1" dirty="0">
                <a:solidFill>
                  <a:schemeClr val="accent1"/>
                </a:solidFill>
                <a:latin typeface="Arial" panose="020B0604020202020204" pitchFamily="34" charset="0"/>
                <a:cs typeface="Arial" panose="020B0604020202020204" pitchFamily="34" charset="0"/>
              </a:rPr>
              <a:t> de l</a:t>
            </a:r>
            <a:r>
              <a:rPr lang="es-ES" sz="4400" b="1" dirty="0">
                <a:solidFill>
                  <a:schemeClr val="accent1"/>
                </a:solidFill>
                <a:latin typeface="Arial" panose="020B0604020202020204" pitchFamily="34" charset="0"/>
                <a:cs typeface="Arial" panose="020B0604020202020204" pitchFamily="34" charset="0"/>
              </a:rPr>
              <a:t>iberación inmediata: </a:t>
            </a:r>
            <a:br>
              <a:rPr lang="es-ES" sz="4400" b="1" dirty="0">
                <a:solidFill>
                  <a:schemeClr val="accent1"/>
                </a:solidFill>
                <a:latin typeface="Arial" panose="020B0604020202020204" pitchFamily="34" charset="0"/>
                <a:cs typeface="Arial" panose="020B0604020202020204" pitchFamily="34" charset="0"/>
              </a:rPr>
            </a:br>
            <a:r>
              <a:rPr lang="es-ES" sz="4400" b="1" dirty="0" err="1">
                <a:solidFill>
                  <a:schemeClr val="accent1"/>
                </a:solidFill>
                <a:latin typeface="Arial" panose="020B0604020202020204" pitchFamily="34" charset="0"/>
                <a:cs typeface="Arial" panose="020B0604020202020204" pitchFamily="34" charset="0"/>
              </a:rPr>
              <a:t>Rubifen</a:t>
            </a:r>
            <a:r>
              <a:rPr lang="es-ES" sz="4400" b="1" dirty="0">
                <a:solidFill>
                  <a:schemeClr val="accent1"/>
                </a:solidFill>
                <a:latin typeface="Arial" panose="020B0604020202020204" pitchFamily="34" charset="0"/>
                <a:cs typeface="Arial" panose="020B0604020202020204" pitchFamily="34" charset="0"/>
              </a:rPr>
              <a:t>/</a:t>
            </a:r>
            <a:r>
              <a:rPr lang="es-ES" sz="4400" b="1" dirty="0" err="1">
                <a:solidFill>
                  <a:schemeClr val="accent1"/>
                </a:solidFill>
                <a:latin typeface="Arial" panose="020B0604020202020204" pitchFamily="34" charset="0"/>
                <a:cs typeface="Arial" panose="020B0604020202020204" pitchFamily="34" charset="0"/>
              </a:rPr>
              <a:t>Medicebran</a:t>
            </a:r>
            <a:r>
              <a:rPr lang="es-ES" sz="4400" b="1" dirty="0">
                <a:solidFill>
                  <a:schemeClr val="accent1"/>
                </a:solidFill>
                <a:latin typeface="Arial" panose="020B0604020202020204" pitchFamily="34" charset="0"/>
                <a:cs typeface="Arial" panose="020B0604020202020204" pitchFamily="34" charset="0"/>
              </a:rPr>
              <a:t> (5, 10, 20 mg)</a:t>
            </a:r>
            <a:br>
              <a:rPr lang="es-ES" sz="4400" dirty="0">
                <a:latin typeface="Arial" panose="020B0604020202020204" pitchFamily="34" charset="0"/>
                <a:cs typeface="Arial" panose="020B0604020202020204" pitchFamily="34" charset="0"/>
              </a:rPr>
            </a:br>
            <a:endParaRPr lang="es-MX" dirty="0">
              <a:latin typeface="Arial" panose="020B0604020202020204" pitchFamily="34" charset="0"/>
              <a:cs typeface="Arial" panose="020B0604020202020204" pitchFamily="34" charset="0"/>
            </a:endParaRPr>
          </a:p>
        </p:txBody>
      </p:sp>
      <p:sp>
        <p:nvSpPr>
          <p:cNvPr id="2" name="1 Marcador de contenido"/>
          <p:cNvSpPr>
            <a:spLocks noGrp="1"/>
          </p:cNvSpPr>
          <p:nvPr>
            <p:ph idx="1"/>
          </p:nvPr>
        </p:nvSpPr>
        <p:spPr>
          <a:xfrm>
            <a:off x="1524000" y="1357298"/>
            <a:ext cx="9144000" cy="4447966"/>
          </a:xfrm>
        </p:spPr>
        <p:txBody>
          <a:bodyPr>
            <a:noAutofit/>
          </a:bodyPr>
          <a:lstStyle/>
          <a:p>
            <a:r>
              <a:rPr lang="es-MX" sz="2000" dirty="0">
                <a:latin typeface="Arial" panose="020B0604020202020204" pitchFamily="34" charset="0"/>
                <a:cs typeface="Arial" panose="020B0604020202020204" pitchFamily="34" charset="0"/>
              </a:rPr>
              <a:t>Vida media 3-6 h y pico plasmático en 1-2 h.</a:t>
            </a:r>
          </a:p>
          <a:p>
            <a:r>
              <a:rPr lang="es-MX" sz="2000" dirty="0">
                <a:latin typeface="Arial" panose="020B0604020202020204" pitchFamily="34" charset="0"/>
                <a:cs typeface="Arial" panose="020B0604020202020204" pitchFamily="34" charset="0"/>
              </a:rPr>
              <a:t>La </a:t>
            </a:r>
            <a:r>
              <a:rPr lang="es-MX" sz="2000" dirty="0">
                <a:solidFill>
                  <a:srgbClr val="9F2936"/>
                </a:solidFill>
                <a:latin typeface="Arial" panose="020B0604020202020204" pitchFamily="34" charset="0"/>
                <a:cs typeface="Arial" panose="020B0604020202020204" pitchFamily="34" charset="0"/>
              </a:rPr>
              <a:t>mejoría clínica comienza a los 30-60 minutos y </a:t>
            </a:r>
            <a:r>
              <a:rPr lang="es-MX" sz="2000" dirty="0">
                <a:latin typeface="Arial" panose="020B0604020202020204" pitchFamily="34" charset="0"/>
                <a:cs typeface="Arial" panose="020B0604020202020204" pitchFamily="34" charset="0"/>
              </a:rPr>
              <a:t>dura</a:t>
            </a:r>
            <a:r>
              <a:rPr lang="es-MX" sz="2000" dirty="0">
                <a:solidFill>
                  <a:srgbClr val="FFFF00"/>
                </a:solidFill>
                <a:latin typeface="Arial" panose="020B0604020202020204" pitchFamily="34" charset="0"/>
                <a:cs typeface="Arial" panose="020B0604020202020204" pitchFamily="34" charset="0"/>
              </a:rPr>
              <a:t> </a:t>
            </a:r>
            <a:r>
              <a:rPr lang="es-MX" sz="2000" dirty="0">
                <a:solidFill>
                  <a:srgbClr val="9F2936"/>
                </a:solidFill>
                <a:latin typeface="Arial" panose="020B0604020202020204" pitchFamily="34" charset="0"/>
                <a:cs typeface="Arial" panose="020B0604020202020204" pitchFamily="34" charset="0"/>
              </a:rPr>
              <a:t>4-6 h. </a:t>
            </a:r>
          </a:p>
          <a:p>
            <a:pPr marL="0" indent="0">
              <a:buNone/>
            </a:pPr>
            <a:endParaRPr lang="es-MX" sz="2000" dirty="0">
              <a:solidFill>
                <a:srgbClr val="FFFF00"/>
              </a:solidFill>
              <a:latin typeface="Arial" panose="020B0604020202020204" pitchFamily="34" charset="0"/>
              <a:cs typeface="Arial" panose="020B0604020202020204" pitchFamily="34" charset="0"/>
            </a:endParaRPr>
          </a:p>
          <a:p>
            <a:r>
              <a:rPr lang="es-MX" sz="2000" dirty="0">
                <a:latin typeface="Arial" panose="020B0604020202020204" pitchFamily="34" charset="0"/>
                <a:cs typeface="Arial" panose="020B0604020202020204" pitchFamily="34" charset="0"/>
              </a:rPr>
              <a:t>Dosis total repartida de </a:t>
            </a:r>
            <a:r>
              <a:rPr lang="es-MX" sz="2000" dirty="0">
                <a:solidFill>
                  <a:srgbClr val="9F2936"/>
                </a:solidFill>
                <a:latin typeface="Arial" panose="020B0604020202020204" pitchFamily="34" charset="0"/>
                <a:cs typeface="Arial" panose="020B0604020202020204" pitchFamily="34" charset="0"/>
              </a:rPr>
              <a:t>dos a tres tomas/días </a:t>
            </a:r>
            <a:r>
              <a:rPr lang="es-MX" sz="2000" dirty="0">
                <a:latin typeface="Arial" panose="020B0604020202020204" pitchFamily="34" charset="0"/>
                <a:cs typeface="Arial" panose="020B0604020202020204" pitchFamily="34" charset="0"/>
              </a:rPr>
              <a:t>( mayor adherencia / riesgo de infradosificación).</a:t>
            </a:r>
          </a:p>
          <a:p>
            <a:endParaRPr lang="es-MX" sz="2000" dirty="0">
              <a:latin typeface="Arial" panose="020B0604020202020204" pitchFamily="34" charset="0"/>
              <a:cs typeface="Arial" panose="020B0604020202020204" pitchFamily="34" charset="0"/>
            </a:endParaRPr>
          </a:p>
          <a:p>
            <a:r>
              <a:rPr lang="es-MX" sz="2000" dirty="0">
                <a:solidFill>
                  <a:srgbClr val="9F2936"/>
                </a:solidFill>
                <a:latin typeface="Arial" panose="020B0604020202020204" pitchFamily="34" charset="0"/>
                <a:cs typeface="Arial" panose="020B0604020202020204" pitchFamily="34" charset="0"/>
              </a:rPr>
              <a:t> Ventaja:</a:t>
            </a:r>
            <a:r>
              <a:rPr lang="es-MX" sz="2000" dirty="0">
                <a:solidFill>
                  <a:srgbClr val="FFFF00"/>
                </a:solidFill>
                <a:latin typeface="Arial" panose="020B0604020202020204" pitchFamily="34" charset="0"/>
                <a:cs typeface="Arial" panose="020B0604020202020204" pitchFamily="34" charset="0"/>
              </a:rPr>
              <a:t>:</a:t>
            </a:r>
            <a:r>
              <a:rPr lang="es-MX" sz="2000" dirty="0">
                <a:latin typeface="Arial" panose="020B0604020202020204" pitchFamily="34" charset="0"/>
                <a:cs typeface="Arial" panose="020B0604020202020204" pitchFamily="34" charset="0"/>
              </a:rPr>
              <a:t> precio </a:t>
            </a:r>
            <a:r>
              <a:rPr lang="es-MX" sz="2000" dirty="0">
                <a:solidFill>
                  <a:srgbClr val="0070C0"/>
                </a:solidFill>
                <a:latin typeface="Arial" panose="020B0604020202020204" pitchFamily="34" charset="0"/>
                <a:cs typeface="Arial" panose="020B0604020202020204" pitchFamily="34" charset="0"/>
              </a:rPr>
              <a:t>económico</a:t>
            </a:r>
            <a:r>
              <a:rPr lang="es-MX" sz="2000" dirty="0">
                <a:latin typeface="Arial" panose="020B0604020202020204" pitchFamily="34" charset="0"/>
                <a:cs typeface="Arial" panose="020B0604020202020204" pitchFamily="34" charset="0"/>
              </a:rPr>
              <a:t> y permite una dosificación fina y flexible. Se utiliza para </a:t>
            </a:r>
            <a:r>
              <a:rPr lang="es-MX" sz="2000" dirty="0">
                <a:solidFill>
                  <a:srgbClr val="0070C0"/>
                </a:solidFill>
                <a:latin typeface="Arial" panose="020B0604020202020204" pitchFamily="34" charset="0"/>
                <a:cs typeface="Arial" panose="020B0604020202020204" pitchFamily="34" charset="0"/>
              </a:rPr>
              <a:t>ajustar la dosis </a:t>
            </a:r>
            <a:r>
              <a:rPr lang="es-MX" sz="2000" dirty="0">
                <a:latin typeface="Arial" panose="020B0604020202020204" pitchFamily="34" charset="0"/>
                <a:cs typeface="Arial" panose="020B0604020202020204" pitchFamily="34" charset="0"/>
              </a:rPr>
              <a:t>de otras formas de MPH: por la tarde para </a:t>
            </a:r>
            <a:r>
              <a:rPr lang="es-MX" sz="2000" dirty="0">
                <a:solidFill>
                  <a:srgbClr val="0070C0"/>
                </a:solidFill>
                <a:latin typeface="Arial" panose="020B0604020202020204" pitchFamily="34" charset="0"/>
                <a:cs typeface="Arial" panose="020B0604020202020204" pitchFamily="34" charset="0"/>
              </a:rPr>
              <a:t>prolongar su efecto </a:t>
            </a:r>
            <a:r>
              <a:rPr lang="es-MX" sz="2000" dirty="0">
                <a:latin typeface="Arial" panose="020B0604020202020204" pitchFamily="34" charset="0"/>
                <a:cs typeface="Arial" panose="020B0604020202020204" pitchFamily="34" charset="0"/>
              </a:rPr>
              <a:t>o por la mañana para </a:t>
            </a:r>
            <a:r>
              <a:rPr lang="es-MX" sz="2000" dirty="0">
                <a:solidFill>
                  <a:srgbClr val="0070C0"/>
                </a:solidFill>
                <a:latin typeface="Arial" panose="020B0604020202020204" pitchFamily="34" charset="0"/>
                <a:cs typeface="Arial" panose="020B0604020202020204" pitchFamily="34" charset="0"/>
              </a:rPr>
              <a:t>acelerar el inicio de su acción.</a:t>
            </a:r>
          </a:p>
          <a:p>
            <a:pPr>
              <a:buNone/>
            </a:pPr>
            <a:endParaRPr lang="es-MX" sz="2000" dirty="0">
              <a:latin typeface="Arial" panose="020B0604020202020204" pitchFamily="34" charset="0"/>
              <a:cs typeface="Arial" panose="020B0604020202020204" pitchFamily="34" charset="0"/>
            </a:endParaRPr>
          </a:p>
          <a:p>
            <a:r>
              <a:rPr lang="es-MX" sz="2000" dirty="0">
                <a:solidFill>
                  <a:srgbClr val="9F2936"/>
                </a:solidFill>
                <a:latin typeface="Arial" panose="020B0604020202020204" pitchFamily="34" charset="0"/>
                <a:cs typeface="Arial" panose="020B0604020202020204" pitchFamily="34" charset="0"/>
              </a:rPr>
              <a:t>Inconvenientes: </a:t>
            </a:r>
            <a:r>
              <a:rPr lang="es-MX" sz="2000" dirty="0">
                <a:latin typeface="Arial" panose="020B0604020202020204" pitchFamily="34" charset="0"/>
                <a:cs typeface="Arial" panose="020B0604020202020204" pitchFamily="34" charset="0"/>
              </a:rPr>
              <a:t>difícil adherencia terapéutica, se percibe el </a:t>
            </a:r>
            <a:r>
              <a:rPr lang="es-MX" sz="2000" dirty="0">
                <a:solidFill>
                  <a:srgbClr val="0070C0"/>
                </a:solidFill>
                <a:latin typeface="Arial" panose="020B0604020202020204" pitchFamily="34" charset="0"/>
                <a:cs typeface="Arial" panose="020B0604020202020204" pitchFamily="34" charset="0"/>
              </a:rPr>
              <a:t>efecto </a:t>
            </a:r>
            <a:r>
              <a:rPr lang="es-MX" sz="2000" dirty="0" err="1">
                <a:solidFill>
                  <a:srgbClr val="0070C0"/>
                </a:solidFill>
                <a:latin typeface="Arial" panose="020B0604020202020204" pitchFamily="34" charset="0"/>
                <a:cs typeface="Arial" panose="020B0604020202020204" pitchFamily="34" charset="0"/>
              </a:rPr>
              <a:t>on</a:t>
            </a:r>
            <a:r>
              <a:rPr lang="es-MX" sz="2000" dirty="0">
                <a:solidFill>
                  <a:srgbClr val="0070C0"/>
                </a:solidFill>
                <a:latin typeface="Arial" panose="020B0604020202020204" pitchFamily="34" charset="0"/>
                <a:cs typeface="Arial" panose="020B0604020202020204" pitchFamily="34" charset="0"/>
              </a:rPr>
              <a:t>-off </a:t>
            </a:r>
            <a:r>
              <a:rPr lang="es-MX" sz="2000" dirty="0">
                <a:latin typeface="Arial" panose="020B0604020202020204" pitchFamily="34" charset="0"/>
                <a:cs typeface="Arial" panose="020B0604020202020204" pitchFamily="34" charset="0"/>
              </a:rPr>
              <a:t>de los síntomas hasta tres veces al día, riesgo de estigmatización al tener que tomar un comprimido en el colegio.</a:t>
            </a:r>
          </a:p>
          <a:p>
            <a:pPr>
              <a:buNone/>
            </a:pPr>
            <a:endParaRPr lang="es-MX" sz="2400" dirty="0">
              <a:latin typeface="Comic Sans MS" pitchFamily="66" charset="0"/>
            </a:endParaRPr>
          </a:p>
        </p:txBody>
      </p:sp>
    </p:spTree>
    <p:extLst>
      <p:ext uri="{BB962C8B-B14F-4D97-AF65-F5344CB8AC3E}">
        <p14:creationId xmlns:p14="http://schemas.microsoft.com/office/powerpoint/2010/main" val="396791038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79650" name="Object 2"/>
          <p:cNvGraphicFramePr>
            <a:graphicFrameLocks noChangeAspect="1"/>
          </p:cNvGraphicFramePr>
          <p:nvPr/>
        </p:nvGraphicFramePr>
        <p:xfrm>
          <a:off x="1738282" y="0"/>
          <a:ext cx="6950006" cy="2325668"/>
        </p:xfrm>
        <a:graphic>
          <a:graphicData uri="http://schemas.openxmlformats.org/presentationml/2006/ole">
            <mc:AlternateContent xmlns:mc="http://schemas.openxmlformats.org/markup-compatibility/2006">
              <mc:Choice xmlns:v="urn:schemas-microsoft-com:vml" Requires="v">
                <p:oleObj name="Imagen de mapa de bits" r:id="rId3" imgW="7323810" imgH="2362530" progId="PBrush">
                  <p:embed/>
                </p:oleObj>
              </mc:Choice>
              <mc:Fallback>
                <p:oleObj name="Imagen de mapa de bits" r:id="rId3" imgW="7323810" imgH="2362530" progId="PBrush">
                  <p:embed/>
                  <p:pic>
                    <p:nvPicPr>
                      <p:cNvPr id="437965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8282" y="0"/>
                        <a:ext cx="6950006" cy="232566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379651" name="Object 4"/>
          <p:cNvGraphicFramePr>
            <a:graphicFrameLocks noChangeAspect="1"/>
          </p:cNvGraphicFramePr>
          <p:nvPr/>
        </p:nvGraphicFramePr>
        <p:xfrm>
          <a:off x="8882082" y="0"/>
          <a:ext cx="1785918" cy="2325668"/>
        </p:xfrm>
        <a:graphic>
          <a:graphicData uri="http://schemas.openxmlformats.org/presentationml/2006/ole">
            <mc:AlternateContent xmlns:mc="http://schemas.openxmlformats.org/markup-compatibility/2006">
              <mc:Choice xmlns:v="urn:schemas-microsoft-com:vml" Requires="v">
                <p:oleObj name="Imagen de mapa de bits" r:id="rId5" imgW="1638529" imgH="1390844" progId="PBrush">
                  <p:embed/>
                </p:oleObj>
              </mc:Choice>
              <mc:Fallback>
                <p:oleObj name="Imagen de mapa de bits" r:id="rId5" imgW="1638529" imgH="1390844" progId="PBrush">
                  <p:embed/>
                  <p:pic>
                    <p:nvPicPr>
                      <p:cNvPr id="4379651"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82082" y="0"/>
                        <a:ext cx="1785918" cy="23256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pSp>
        <p:nvGrpSpPr>
          <p:cNvPr id="2" name="Group 3"/>
          <p:cNvGrpSpPr>
            <a:grpSpLocks/>
          </p:cNvGrpSpPr>
          <p:nvPr/>
        </p:nvGrpSpPr>
        <p:grpSpPr bwMode="auto">
          <a:xfrm>
            <a:off x="1809720" y="2500306"/>
            <a:ext cx="8526016" cy="2571768"/>
            <a:chOff x="336" y="1152"/>
            <a:chExt cx="5088" cy="1744"/>
          </a:xfrm>
        </p:grpSpPr>
        <p:pic>
          <p:nvPicPr>
            <p:cNvPr id="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6" y="1152"/>
              <a:ext cx="5088" cy="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pic>
        <p:sp>
          <p:nvSpPr>
            <p:cNvPr id="10" name="Rectangle 5"/>
            <p:cNvSpPr>
              <a:spLocks noChangeArrowheads="1"/>
            </p:cNvSpPr>
            <p:nvPr/>
          </p:nvSpPr>
          <p:spPr bwMode="auto">
            <a:xfrm>
              <a:off x="336" y="1152"/>
              <a:ext cx="2832" cy="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nchor="ctr"/>
            <a:lstStyle/>
            <a:p>
              <a:pPr>
                <a:spcBef>
                  <a:spcPct val="30000"/>
                </a:spcBef>
                <a:buFont typeface="Wingdings" charset="0"/>
                <a:buChar char="n"/>
              </a:pPr>
              <a:endParaRPr lang="es-ES" sz="1200"/>
            </a:p>
          </p:txBody>
        </p:sp>
        <p:sp>
          <p:nvSpPr>
            <p:cNvPr id="11" name="Rectangle 6"/>
            <p:cNvSpPr>
              <a:spLocks noChangeArrowheads="1"/>
            </p:cNvSpPr>
            <p:nvPr/>
          </p:nvSpPr>
          <p:spPr bwMode="auto">
            <a:xfrm>
              <a:off x="336" y="1152"/>
              <a:ext cx="2832" cy="24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nchor="ctr"/>
            <a:lstStyle/>
            <a:p>
              <a:pPr>
                <a:spcBef>
                  <a:spcPct val="30000"/>
                </a:spcBef>
                <a:buFont typeface="Wingdings" charset="0"/>
                <a:buChar char="n"/>
              </a:pPr>
              <a:endParaRPr lang="es-ES" sz="1200"/>
            </a:p>
          </p:txBody>
        </p:sp>
        <p:sp>
          <p:nvSpPr>
            <p:cNvPr id="12" name="Rectangle 7"/>
            <p:cNvSpPr>
              <a:spLocks noChangeArrowheads="1"/>
            </p:cNvSpPr>
            <p:nvPr/>
          </p:nvSpPr>
          <p:spPr bwMode="auto">
            <a:xfrm>
              <a:off x="4128" y="2640"/>
              <a:ext cx="1296" cy="24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nchor="ctr"/>
            <a:lstStyle/>
            <a:p>
              <a:pPr>
                <a:spcBef>
                  <a:spcPct val="30000"/>
                </a:spcBef>
                <a:buFont typeface="Wingdings" charset="0"/>
                <a:buChar char="n"/>
              </a:pPr>
              <a:endParaRPr lang="es-ES" sz="1200"/>
            </a:p>
          </p:txBody>
        </p:sp>
      </p:grpSp>
      <p:pic>
        <p:nvPicPr>
          <p:cNvPr id="1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31704" y="5142424"/>
            <a:ext cx="6904032" cy="1550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pic>
      <p:sp>
        <p:nvSpPr>
          <p:cNvPr id="14" name="13 CuadroTexto"/>
          <p:cNvSpPr txBox="1"/>
          <p:nvPr/>
        </p:nvSpPr>
        <p:spPr>
          <a:xfrm>
            <a:off x="2595538" y="4071942"/>
            <a:ext cx="2582758" cy="369332"/>
          </a:xfrm>
          <a:prstGeom prst="rect">
            <a:avLst/>
          </a:prstGeom>
          <a:noFill/>
        </p:spPr>
        <p:txBody>
          <a:bodyPr wrap="square" rtlCol="0">
            <a:spAutoFit/>
          </a:bodyPr>
          <a:lstStyle/>
          <a:p>
            <a:r>
              <a:rPr lang="es-ES" sz="1800" b="1" dirty="0">
                <a:solidFill>
                  <a:srgbClr val="FF0000"/>
                </a:solidFill>
              </a:rPr>
              <a:t>----------------------------------</a:t>
            </a:r>
          </a:p>
        </p:txBody>
      </p:sp>
      <p:sp>
        <p:nvSpPr>
          <p:cNvPr id="15" name="14 CuadroTexto"/>
          <p:cNvSpPr txBox="1"/>
          <p:nvPr/>
        </p:nvSpPr>
        <p:spPr>
          <a:xfrm>
            <a:off x="6024563" y="4071942"/>
            <a:ext cx="3005951" cy="369332"/>
          </a:xfrm>
          <a:prstGeom prst="rect">
            <a:avLst/>
          </a:prstGeom>
          <a:noFill/>
        </p:spPr>
        <p:txBody>
          <a:bodyPr wrap="square" rtlCol="0">
            <a:spAutoFit/>
          </a:bodyPr>
          <a:lstStyle/>
          <a:p>
            <a:r>
              <a:rPr lang="es-ES" sz="1800" b="1" dirty="0">
                <a:solidFill>
                  <a:srgbClr val="FF0000"/>
                </a:solidFill>
              </a:rPr>
              <a:t>----------------------------------------</a:t>
            </a:r>
          </a:p>
        </p:txBody>
      </p:sp>
      <p:sp>
        <p:nvSpPr>
          <p:cNvPr id="16" name="15 CuadroTexto"/>
          <p:cNvSpPr txBox="1"/>
          <p:nvPr/>
        </p:nvSpPr>
        <p:spPr>
          <a:xfrm>
            <a:off x="1881159" y="4429132"/>
            <a:ext cx="7237879" cy="369332"/>
          </a:xfrm>
          <a:prstGeom prst="rect">
            <a:avLst/>
          </a:prstGeom>
          <a:noFill/>
        </p:spPr>
        <p:txBody>
          <a:bodyPr wrap="square" rtlCol="0">
            <a:spAutoFit/>
          </a:bodyPr>
          <a:lstStyle/>
          <a:p>
            <a:r>
              <a:rPr lang="es-ES" sz="1800" b="1" dirty="0">
                <a:solidFill>
                  <a:srgbClr val="FF0000"/>
                </a:solidFill>
              </a:rPr>
              <a:t>----------------------------------------------------------------------------------------------------</a:t>
            </a:r>
          </a:p>
        </p:txBody>
      </p:sp>
      <p:sp>
        <p:nvSpPr>
          <p:cNvPr id="17" name="16 CuadroTexto"/>
          <p:cNvSpPr txBox="1"/>
          <p:nvPr/>
        </p:nvSpPr>
        <p:spPr>
          <a:xfrm>
            <a:off x="1952596" y="4786322"/>
            <a:ext cx="5403138" cy="369332"/>
          </a:xfrm>
          <a:prstGeom prst="rect">
            <a:avLst/>
          </a:prstGeom>
          <a:noFill/>
        </p:spPr>
        <p:txBody>
          <a:bodyPr wrap="square" rtlCol="0">
            <a:spAutoFit/>
          </a:bodyPr>
          <a:lstStyle/>
          <a:p>
            <a:r>
              <a:rPr lang="es-ES" sz="1800" b="1" dirty="0">
                <a:solidFill>
                  <a:srgbClr val="FF0000"/>
                </a:solidFill>
              </a:rPr>
              <a:t>-------------------------------------------------------------------------</a:t>
            </a:r>
            <a:r>
              <a:rPr lang="es-ES" sz="1800" dirty="0">
                <a:solidFill>
                  <a:srgbClr val="FF0000"/>
                </a:solidFill>
              </a:rPr>
              <a:t>-</a:t>
            </a:r>
          </a:p>
        </p:txBody>
      </p:sp>
    </p:spTree>
    <p:extLst>
      <p:ext uri="{BB962C8B-B14F-4D97-AF65-F5344CB8AC3E}">
        <p14:creationId xmlns:p14="http://schemas.microsoft.com/office/powerpoint/2010/main" val="33986602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81200" y="-27384"/>
            <a:ext cx="8229600" cy="1143000"/>
          </a:xfrm>
        </p:spPr>
        <p:txBody>
          <a:bodyPr>
            <a:normAutofit/>
          </a:bodyPr>
          <a:lstStyle/>
          <a:p>
            <a:r>
              <a:rPr lang="es-ES" sz="4000" b="1" dirty="0">
                <a:solidFill>
                  <a:srgbClr val="F07F09"/>
                </a:solidFill>
                <a:latin typeface="Arial" panose="020B0604020202020204" pitchFamily="34" charset="0"/>
                <a:cs typeface="Arial" panose="020B0604020202020204" pitchFamily="34" charset="0"/>
              </a:rPr>
              <a:t>MPH de liberación intermedia</a:t>
            </a:r>
          </a:p>
        </p:txBody>
      </p:sp>
      <p:sp>
        <p:nvSpPr>
          <p:cNvPr id="3" name="Marcador de contenido 2"/>
          <p:cNvSpPr>
            <a:spLocks noGrp="1"/>
          </p:cNvSpPr>
          <p:nvPr>
            <p:ph idx="1"/>
          </p:nvPr>
        </p:nvSpPr>
        <p:spPr>
          <a:xfrm>
            <a:off x="1524000" y="839603"/>
            <a:ext cx="9144000" cy="4525963"/>
          </a:xfrm>
        </p:spPr>
        <p:txBody>
          <a:bodyPr>
            <a:normAutofit/>
          </a:bodyPr>
          <a:lstStyle/>
          <a:p>
            <a:r>
              <a:rPr lang="es-ES" sz="2000" dirty="0">
                <a:latin typeface="Arial" panose="020B0604020202020204" pitchFamily="34" charset="0"/>
                <a:cs typeface="Arial" panose="020B0604020202020204" pitchFamily="34" charset="0"/>
              </a:rPr>
              <a:t>Efecto terapéutico comienza a los 30 - 45 minutos tras su administración y </a:t>
            </a:r>
            <a:r>
              <a:rPr lang="es-ES" sz="2000" u="sng" dirty="0">
                <a:latin typeface="Arial" panose="020B0604020202020204" pitchFamily="34" charset="0"/>
                <a:cs typeface="Arial" panose="020B0604020202020204" pitchFamily="34" charset="0"/>
              </a:rPr>
              <a:t>se mantiene durante unas 8 horas </a:t>
            </a:r>
            <a:r>
              <a:rPr lang="es-ES" sz="2000" dirty="0">
                <a:latin typeface="Arial" panose="020B0604020202020204" pitchFamily="34" charset="0"/>
                <a:cs typeface="Arial" panose="020B0604020202020204" pitchFamily="34" charset="0"/>
              </a:rPr>
              <a:t>con lo cual solo es necesario tomar una dosis al día</a:t>
            </a:r>
            <a:r>
              <a:rPr lang="es-ES" sz="2400" dirty="0">
                <a:latin typeface="Arial" panose="020B0604020202020204" pitchFamily="34" charset="0"/>
                <a:cs typeface="Arial" panose="020B0604020202020204" pitchFamily="34" charset="0"/>
              </a:rPr>
              <a:t>.</a:t>
            </a:r>
          </a:p>
          <a:p>
            <a:r>
              <a:rPr lang="es-ES" sz="2000" dirty="0">
                <a:latin typeface="Arial" panose="020B0604020202020204" pitchFamily="34" charset="0"/>
                <a:cs typeface="Arial" panose="020B0604020202020204" pitchFamily="34" charset="0"/>
              </a:rPr>
              <a:t>Estas preparaciones están compuestas por un componente de liberación inmediata y un componente de liberación modificada ( diseñada para mantener la respuesta en la tarde sin tener que tomar una dosis al mediodía)</a:t>
            </a:r>
          </a:p>
          <a:p>
            <a:r>
              <a:rPr lang="es-ES" sz="2000" dirty="0">
                <a:latin typeface="Arial" panose="020B0604020202020204" pitchFamily="34" charset="0"/>
                <a:cs typeface="Arial" panose="020B0604020202020204" pitchFamily="34" charset="0"/>
              </a:rPr>
              <a:t>La duración del MPH coincide con la </a:t>
            </a:r>
            <a:r>
              <a:rPr lang="es-ES" sz="2000" dirty="0">
                <a:solidFill>
                  <a:srgbClr val="0070C0"/>
                </a:solidFill>
                <a:latin typeface="Arial" panose="020B0604020202020204" pitchFamily="34" charset="0"/>
                <a:cs typeface="Arial" panose="020B0604020202020204" pitchFamily="34" charset="0"/>
              </a:rPr>
              <a:t>JORNADA ESCOLAR</a:t>
            </a:r>
          </a:p>
          <a:p>
            <a:pPr marL="0" indent="0">
              <a:buNone/>
            </a:pPr>
            <a:endParaRPr lang="es-ES" sz="2000" dirty="0">
              <a:latin typeface="Arial" panose="020B0604020202020204" pitchFamily="34" charset="0"/>
              <a:cs typeface="Arial" panose="020B0604020202020204" pitchFamily="34" charset="0"/>
            </a:endParaRPr>
          </a:p>
          <a:p>
            <a:r>
              <a:rPr lang="es-ES" sz="1800" dirty="0">
                <a:latin typeface="Arial" panose="020B0604020202020204" pitchFamily="34" charset="0"/>
                <a:cs typeface="Arial" panose="020B0604020202020204" pitchFamily="34" charset="0"/>
              </a:rPr>
              <a:t>20 mg de MPH de liberación intermedia =  10 mg + 10 mg de MPH de liberación inmediata</a:t>
            </a:r>
          </a:p>
          <a:p>
            <a:endParaRPr lang="es-ES" sz="2400" dirty="0"/>
          </a:p>
        </p:txBody>
      </p:sp>
      <p:grpSp>
        <p:nvGrpSpPr>
          <p:cNvPr id="4" name="1661 Grupo"/>
          <p:cNvGrpSpPr/>
          <p:nvPr/>
        </p:nvGrpSpPr>
        <p:grpSpPr>
          <a:xfrm>
            <a:off x="3249562" y="4488423"/>
            <a:ext cx="3397350" cy="2070100"/>
            <a:chOff x="4865637" y="980728"/>
            <a:chExt cx="3397350" cy="2070100"/>
          </a:xfrm>
        </p:grpSpPr>
        <p:grpSp>
          <p:nvGrpSpPr>
            <p:cNvPr id="5" name="Group 109"/>
            <p:cNvGrpSpPr>
              <a:grpSpLocks/>
            </p:cNvGrpSpPr>
            <p:nvPr/>
          </p:nvGrpSpPr>
          <p:grpSpPr bwMode="auto">
            <a:xfrm>
              <a:off x="5580112" y="980728"/>
              <a:ext cx="2682875" cy="2070100"/>
              <a:chOff x="3748" y="2724"/>
              <a:chExt cx="1690" cy="1304"/>
            </a:xfrm>
          </p:grpSpPr>
          <p:grpSp>
            <p:nvGrpSpPr>
              <p:cNvPr id="9" name="Group 102"/>
              <p:cNvGrpSpPr>
                <a:grpSpLocks/>
              </p:cNvGrpSpPr>
              <p:nvPr/>
            </p:nvGrpSpPr>
            <p:grpSpPr bwMode="auto">
              <a:xfrm>
                <a:off x="3748" y="2724"/>
                <a:ext cx="1690" cy="1304"/>
                <a:chOff x="3748" y="2589"/>
                <a:chExt cx="1690" cy="1304"/>
              </a:xfrm>
            </p:grpSpPr>
            <p:sp>
              <p:nvSpPr>
                <p:cNvPr id="11" name="Rectangle 55"/>
                <p:cNvSpPr>
                  <a:spLocks noChangeArrowheads="1"/>
                </p:cNvSpPr>
                <p:nvPr/>
              </p:nvSpPr>
              <p:spPr bwMode="auto">
                <a:xfrm>
                  <a:off x="3807" y="2815"/>
                  <a:ext cx="1558" cy="886"/>
                </a:xfrm>
                <a:prstGeom prst="rect">
                  <a:avLst/>
                </a:prstGeom>
                <a:solidFill>
                  <a:schemeClr val="bg1"/>
                </a:solidFill>
                <a:ln w="9525">
                  <a:solidFill>
                    <a:srgbClr val="339966"/>
                  </a:solidFill>
                  <a:miter lim="800000"/>
                  <a:headEnd/>
                  <a:tailEnd/>
                </a:ln>
              </p:spPr>
              <p:txBody>
                <a:bodyPr wrap="none" anchor="ctr"/>
                <a:lstStyle/>
                <a:p>
                  <a:endParaRPr lang="de-DE" sz="1800"/>
                </a:p>
              </p:txBody>
            </p:sp>
            <p:sp>
              <p:nvSpPr>
                <p:cNvPr id="12" name="Freeform 21"/>
                <p:cNvSpPr>
                  <a:spLocks/>
                </p:cNvSpPr>
                <p:nvPr/>
              </p:nvSpPr>
              <p:spPr bwMode="auto">
                <a:xfrm>
                  <a:off x="3832" y="2973"/>
                  <a:ext cx="1507" cy="718"/>
                </a:xfrm>
                <a:custGeom>
                  <a:avLst/>
                  <a:gdLst>
                    <a:gd name="T0" fmla="*/ 0 w 1186"/>
                    <a:gd name="T1" fmla="*/ 814 h 633"/>
                    <a:gd name="T2" fmla="*/ 78 w 1186"/>
                    <a:gd name="T3" fmla="*/ 518 h 633"/>
                    <a:gd name="T4" fmla="*/ 116 w 1186"/>
                    <a:gd name="T5" fmla="*/ 402 h 633"/>
                    <a:gd name="T6" fmla="*/ 178 w 1186"/>
                    <a:gd name="T7" fmla="*/ 265 h 633"/>
                    <a:gd name="T8" fmla="*/ 233 w 1186"/>
                    <a:gd name="T9" fmla="*/ 68 h 633"/>
                    <a:gd name="T10" fmla="*/ 294 w 1186"/>
                    <a:gd name="T11" fmla="*/ 0 h 633"/>
                    <a:gd name="T12" fmla="*/ 426 w 1186"/>
                    <a:gd name="T13" fmla="*/ 86 h 633"/>
                    <a:gd name="T14" fmla="*/ 520 w 1186"/>
                    <a:gd name="T15" fmla="*/ 166 h 633"/>
                    <a:gd name="T16" fmla="*/ 658 w 1186"/>
                    <a:gd name="T17" fmla="*/ 117 h 633"/>
                    <a:gd name="T18" fmla="*/ 705 w 1186"/>
                    <a:gd name="T19" fmla="*/ 147 h 633"/>
                    <a:gd name="T20" fmla="*/ 806 w 1186"/>
                    <a:gd name="T21" fmla="*/ 154 h 633"/>
                    <a:gd name="T22" fmla="*/ 1193 w 1186"/>
                    <a:gd name="T23" fmla="*/ 481 h 633"/>
                    <a:gd name="T24" fmla="*/ 1450 w 1186"/>
                    <a:gd name="T25" fmla="*/ 605 h 633"/>
                    <a:gd name="T26" fmla="*/ 1915 w 1186"/>
                    <a:gd name="T27" fmla="*/ 721 h 6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86"/>
                    <a:gd name="T43" fmla="*/ 0 h 633"/>
                    <a:gd name="T44" fmla="*/ 1186 w 1186"/>
                    <a:gd name="T45" fmla="*/ 633 h 6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86" h="633">
                      <a:moveTo>
                        <a:pt x="0" y="633"/>
                      </a:moveTo>
                      <a:lnTo>
                        <a:pt x="48" y="403"/>
                      </a:lnTo>
                      <a:lnTo>
                        <a:pt x="72" y="312"/>
                      </a:lnTo>
                      <a:lnTo>
                        <a:pt x="110" y="206"/>
                      </a:lnTo>
                      <a:lnTo>
                        <a:pt x="144" y="53"/>
                      </a:lnTo>
                      <a:lnTo>
                        <a:pt x="182" y="0"/>
                      </a:lnTo>
                      <a:lnTo>
                        <a:pt x="264" y="67"/>
                      </a:lnTo>
                      <a:lnTo>
                        <a:pt x="322" y="129"/>
                      </a:lnTo>
                      <a:lnTo>
                        <a:pt x="408" y="91"/>
                      </a:lnTo>
                      <a:lnTo>
                        <a:pt x="437" y="115"/>
                      </a:lnTo>
                      <a:lnTo>
                        <a:pt x="499" y="120"/>
                      </a:lnTo>
                      <a:lnTo>
                        <a:pt x="739" y="374"/>
                      </a:lnTo>
                      <a:lnTo>
                        <a:pt x="898" y="470"/>
                      </a:lnTo>
                      <a:lnTo>
                        <a:pt x="1186" y="561"/>
                      </a:lnTo>
                    </a:path>
                  </a:pathLst>
                </a:custGeom>
                <a:noFill/>
                <a:ln w="38100" cmpd="sng">
                  <a:solidFill>
                    <a:srgbClr val="339966"/>
                  </a:solidFill>
                  <a:round/>
                  <a:headEnd/>
                  <a:tailEnd/>
                </a:ln>
              </p:spPr>
              <p:txBody>
                <a:bodyPr/>
                <a:lstStyle/>
                <a:p>
                  <a:endParaRPr lang="es-ES" sz="1800"/>
                </a:p>
              </p:txBody>
            </p:sp>
            <p:sp>
              <p:nvSpPr>
                <p:cNvPr id="13" name="Text Box 38"/>
                <p:cNvSpPr txBox="1">
                  <a:spLocks noChangeArrowheads="1"/>
                </p:cNvSpPr>
                <p:nvPr/>
              </p:nvSpPr>
              <p:spPr bwMode="auto">
                <a:xfrm>
                  <a:off x="3748" y="2589"/>
                  <a:ext cx="768" cy="233"/>
                </a:xfrm>
                <a:prstGeom prst="rect">
                  <a:avLst/>
                </a:prstGeom>
                <a:noFill/>
                <a:ln w="9525">
                  <a:noFill/>
                  <a:miter lim="800000"/>
                  <a:headEnd/>
                  <a:tailEnd/>
                </a:ln>
              </p:spPr>
              <p:txBody>
                <a:bodyPr wrap="none">
                  <a:spAutoFit/>
                </a:bodyPr>
                <a:lstStyle/>
                <a:p>
                  <a:r>
                    <a:rPr lang="en-GB" sz="1800" b="1" dirty="0"/>
                    <a:t>Medikinet </a:t>
                  </a:r>
                </a:p>
              </p:txBody>
            </p:sp>
            <p:sp>
              <p:nvSpPr>
                <p:cNvPr id="14" name="Text Box 47"/>
                <p:cNvSpPr txBox="1">
                  <a:spLocks noChangeArrowheads="1"/>
                </p:cNvSpPr>
                <p:nvPr/>
              </p:nvSpPr>
              <p:spPr bwMode="auto">
                <a:xfrm>
                  <a:off x="4220" y="3701"/>
                  <a:ext cx="1218" cy="192"/>
                </a:xfrm>
                <a:prstGeom prst="rect">
                  <a:avLst/>
                </a:prstGeom>
                <a:noFill/>
                <a:ln w="9525">
                  <a:noFill/>
                  <a:miter lim="800000"/>
                  <a:headEnd/>
                  <a:tailEnd/>
                </a:ln>
              </p:spPr>
              <p:txBody>
                <a:bodyPr wrap="none">
                  <a:spAutoFit/>
                </a:bodyPr>
                <a:lstStyle/>
                <a:p>
                  <a:pPr>
                    <a:tabLst>
                      <a:tab pos="622300" algn="l"/>
                      <a:tab pos="1257300" algn="l"/>
                    </a:tabLst>
                  </a:pPr>
                  <a:r>
                    <a:rPr lang="en-GB" sz="1400" b="1"/>
                    <a:t>5	10	hours</a:t>
                  </a:r>
                </a:p>
              </p:txBody>
            </p:sp>
          </p:grpSp>
          <p:sp>
            <p:nvSpPr>
              <p:cNvPr id="10" name="Text Box 107"/>
              <p:cNvSpPr txBox="1">
                <a:spLocks noChangeArrowheads="1"/>
              </p:cNvSpPr>
              <p:nvPr/>
            </p:nvSpPr>
            <p:spPr bwMode="auto">
              <a:xfrm>
                <a:off x="4424" y="2950"/>
                <a:ext cx="925" cy="192"/>
              </a:xfrm>
              <a:prstGeom prst="rect">
                <a:avLst/>
              </a:prstGeom>
              <a:noFill/>
              <a:ln w="9525">
                <a:noFill/>
                <a:miter lim="800000"/>
                <a:headEnd/>
                <a:tailEnd/>
              </a:ln>
            </p:spPr>
            <p:txBody>
              <a:bodyPr wrap="none">
                <a:spAutoFit/>
              </a:bodyPr>
              <a:lstStyle/>
              <a:p>
                <a:r>
                  <a:rPr lang="en-GB" sz="1400" b="1"/>
                  <a:t>50% IR</a:t>
                </a:r>
                <a:r>
                  <a:rPr lang="en-GB" sz="1400"/>
                  <a:t> </a:t>
                </a:r>
                <a:r>
                  <a:rPr lang="en-GB" sz="1400" b="1"/>
                  <a:t>50% ER</a:t>
                </a:r>
              </a:p>
            </p:txBody>
          </p:sp>
        </p:grpSp>
        <p:grpSp>
          <p:nvGrpSpPr>
            <p:cNvPr id="6" name="1659 Grupo"/>
            <p:cNvGrpSpPr/>
            <p:nvPr/>
          </p:nvGrpSpPr>
          <p:grpSpPr>
            <a:xfrm>
              <a:off x="4865637" y="1340768"/>
              <a:ext cx="714475" cy="1356294"/>
              <a:chOff x="3707904" y="5091113"/>
              <a:chExt cx="714475" cy="1356294"/>
            </a:xfrm>
          </p:grpSpPr>
          <p:pic>
            <p:nvPicPr>
              <p:cNvPr id="7" name="Picture 33" descr="Img02"/>
              <p:cNvPicPr>
                <a:picLocks noChangeAspect="1" noChangeArrowheads="1"/>
              </p:cNvPicPr>
              <p:nvPr/>
            </p:nvPicPr>
            <p:blipFill>
              <a:blip r:embed="rId3" cstate="print"/>
              <a:srcRect r="82579" b="63657"/>
              <a:stretch>
                <a:fillRect/>
              </a:stretch>
            </p:blipFill>
            <p:spPr bwMode="auto">
              <a:xfrm>
                <a:off x="3777109" y="5091113"/>
                <a:ext cx="576064" cy="642143"/>
              </a:xfrm>
              <a:prstGeom prst="rect">
                <a:avLst/>
              </a:prstGeom>
              <a:noFill/>
              <a:ln w="9525">
                <a:noFill/>
                <a:miter lim="800000"/>
                <a:headEnd/>
                <a:tailEnd/>
              </a:ln>
            </p:spPr>
          </p:pic>
          <p:pic>
            <p:nvPicPr>
              <p:cNvPr id="8" name="Picture 33" descr="Img02"/>
              <p:cNvPicPr>
                <a:picLocks noChangeAspect="1" noChangeArrowheads="1"/>
              </p:cNvPicPr>
              <p:nvPr/>
            </p:nvPicPr>
            <p:blipFill>
              <a:blip r:embed="rId3" cstate="print"/>
              <a:srcRect l="78394" b="63657"/>
              <a:stretch>
                <a:fillRect/>
              </a:stretch>
            </p:blipFill>
            <p:spPr bwMode="auto">
              <a:xfrm>
                <a:off x="3707904" y="5805264"/>
                <a:ext cx="714475" cy="642143"/>
              </a:xfrm>
              <a:prstGeom prst="rect">
                <a:avLst/>
              </a:prstGeom>
              <a:noFill/>
              <a:ln w="9525">
                <a:noFill/>
                <a:miter lim="800000"/>
                <a:headEnd/>
                <a:tailEnd/>
              </a:ln>
            </p:spPr>
          </p:pic>
        </p:grpSp>
      </p:grpSp>
      <p:grpSp>
        <p:nvGrpSpPr>
          <p:cNvPr id="15" name="1656 Grupo"/>
          <p:cNvGrpSpPr/>
          <p:nvPr/>
        </p:nvGrpSpPr>
        <p:grpSpPr>
          <a:xfrm>
            <a:off x="7008765" y="4388238"/>
            <a:ext cx="3384376" cy="2070100"/>
            <a:chOff x="323528" y="1484784"/>
            <a:chExt cx="3384376" cy="2070100"/>
          </a:xfrm>
        </p:grpSpPr>
        <p:grpSp>
          <p:nvGrpSpPr>
            <p:cNvPr id="16" name="Group 117"/>
            <p:cNvGrpSpPr>
              <a:grpSpLocks/>
            </p:cNvGrpSpPr>
            <p:nvPr/>
          </p:nvGrpSpPr>
          <p:grpSpPr bwMode="auto">
            <a:xfrm>
              <a:off x="1037729" y="1484784"/>
              <a:ext cx="2670175" cy="2070100"/>
              <a:chOff x="149" y="2715"/>
              <a:chExt cx="1682" cy="1304"/>
            </a:xfrm>
          </p:grpSpPr>
          <p:grpSp>
            <p:nvGrpSpPr>
              <p:cNvPr id="20" name="Group 99"/>
              <p:cNvGrpSpPr>
                <a:grpSpLocks/>
              </p:cNvGrpSpPr>
              <p:nvPr/>
            </p:nvGrpSpPr>
            <p:grpSpPr bwMode="auto">
              <a:xfrm>
                <a:off x="149" y="2715"/>
                <a:ext cx="1682" cy="1304"/>
                <a:chOff x="149" y="2607"/>
                <a:chExt cx="1682" cy="1304"/>
              </a:xfrm>
            </p:grpSpPr>
            <p:sp>
              <p:nvSpPr>
                <p:cNvPr id="22" name="Rectangle 52"/>
                <p:cNvSpPr>
                  <a:spLocks noChangeArrowheads="1"/>
                </p:cNvSpPr>
                <p:nvPr/>
              </p:nvSpPr>
              <p:spPr bwMode="auto">
                <a:xfrm>
                  <a:off x="213" y="2828"/>
                  <a:ext cx="1558" cy="886"/>
                </a:xfrm>
                <a:prstGeom prst="rect">
                  <a:avLst/>
                </a:prstGeom>
                <a:solidFill>
                  <a:schemeClr val="bg1"/>
                </a:solidFill>
                <a:ln w="9525">
                  <a:solidFill>
                    <a:srgbClr val="339966"/>
                  </a:solidFill>
                  <a:miter lim="800000"/>
                  <a:headEnd/>
                  <a:tailEnd/>
                </a:ln>
              </p:spPr>
              <p:txBody>
                <a:bodyPr wrap="none" anchor="ctr"/>
                <a:lstStyle/>
                <a:p>
                  <a:endParaRPr lang="de-DE" sz="1800"/>
                </a:p>
              </p:txBody>
            </p:sp>
            <p:sp>
              <p:nvSpPr>
                <p:cNvPr id="23" name="Freeform 31"/>
                <p:cNvSpPr>
                  <a:spLocks/>
                </p:cNvSpPr>
                <p:nvPr/>
              </p:nvSpPr>
              <p:spPr bwMode="auto">
                <a:xfrm>
                  <a:off x="225" y="3008"/>
                  <a:ext cx="1548" cy="700"/>
                </a:xfrm>
                <a:custGeom>
                  <a:avLst/>
                  <a:gdLst>
                    <a:gd name="T0" fmla="*/ 0 w 1548"/>
                    <a:gd name="T1" fmla="*/ 700 h 700"/>
                    <a:gd name="T2" fmla="*/ 39 w 1548"/>
                    <a:gd name="T3" fmla="*/ 378 h 700"/>
                    <a:gd name="T4" fmla="*/ 70 w 1548"/>
                    <a:gd name="T5" fmla="*/ 248 h 700"/>
                    <a:gd name="T6" fmla="*/ 91 w 1548"/>
                    <a:gd name="T7" fmla="*/ 155 h 700"/>
                    <a:gd name="T8" fmla="*/ 163 w 1548"/>
                    <a:gd name="T9" fmla="*/ 150 h 700"/>
                    <a:gd name="T10" fmla="*/ 271 w 1548"/>
                    <a:gd name="T11" fmla="*/ 124 h 700"/>
                    <a:gd name="T12" fmla="*/ 375 w 1548"/>
                    <a:gd name="T13" fmla="*/ 129 h 700"/>
                    <a:gd name="T14" fmla="*/ 483 w 1548"/>
                    <a:gd name="T15" fmla="*/ 0 h 700"/>
                    <a:gd name="T16" fmla="*/ 598 w 1548"/>
                    <a:gd name="T17" fmla="*/ 83 h 700"/>
                    <a:gd name="T18" fmla="*/ 804 w 1548"/>
                    <a:gd name="T19" fmla="*/ 284 h 700"/>
                    <a:gd name="T20" fmla="*/ 989 w 1548"/>
                    <a:gd name="T21" fmla="*/ 413 h 700"/>
                    <a:gd name="T22" fmla="*/ 1218 w 1548"/>
                    <a:gd name="T23" fmla="*/ 491 h 700"/>
                    <a:gd name="T24" fmla="*/ 1548 w 1548"/>
                    <a:gd name="T25" fmla="*/ 553 h 7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48"/>
                    <a:gd name="T40" fmla="*/ 0 h 700"/>
                    <a:gd name="T41" fmla="*/ 1548 w 1548"/>
                    <a:gd name="T42" fmla="*/ 700 h 7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48" h="700">
                      <a:moveTo>
                        <a:pt x="0" y="700"/>
                      </a:moveTo>
                      <a:lnTo>
                        <a:pt x="39" y="378"/>
                      </a:lnTo>
                      <a:lnTo>
                        <a:pt x="70" y="248"/>
                      </a:lnTo>
                      <a:lnTo>
                        <a:pt x="91" y="155"/>
                      </a:lnTo>
                      <a:lnTo>
                        <a:pt x="163" y="150"/>
                      </a:lnTo>
                      <a:lnTo>
                        <a:pt x="271" y="124"/>
                      </a:lnTo>
                      <a:lnTo>
                        <a:pt x="375" y="129"/>
                      </a:lnTo>
                      <a:lnTo>
                        <a:pt x="483" y="0"/>
                      </a:lnTo>
                      <a:lnTo>
                        <a:pt x="598" y="83"/>
                      </a:lnTo>
                      <a:lnTo>
                        <a:pt x="804" y="284"/>
                      </a:lnTo>
                      <a:lnTo>
                        <a:pt x="989" y="413"/>
                      </a:lnTo>
                      <a:lnTo>
                        <a:pt x="1218" y="491"/>
                      </a:lnTo>
                      <a:lnTo>
                        <a:pt x="1548" y="553"/>
                      </a:lnTo>
                    </a:path>
                  </a:pathLst>
                </a:custGeom>
                <a:noFill/>
                <a:ln w="38100" cmpd="sng">
                  <a:solidFill>
                    <a:srgbClr val="339966"/>
                  </a:solidFill>
                  <a:round/>
                  <a:headEnd/>
                  <a:tailEnd/>
                </a:ln>
              </p:spPr>
              <p:txBody>
                <a:bodyPr/>
                <a:lstStyle/>
                <a:p>
                  <a:endParaRPr lang="es-ES" sz="1800"/>
                </a:p>
              </p:txBody>
            </p:sp>
            <p:sp>
              <p:nvSpPr>
                <p:cNvPr id="24" name="Text Box 37"/>
                <p:cNvSpPr txBox="1">
                  <a:spLocks noChangeArrowheads="1"/>
                </p:cNvSpPr>
                <p:nvPr/>
              </p:nvSpPr>
              <p:spPr bwMode="auto">
                <a:xfrm>
                  <a:off x="149" y="2607"/>
                  <a:ext cx="688" cy="233"/>
                </a:xfrm>
                <a:prstGeom prst="rect">
                  <a:avLst/>
                </a:prstGeom>
                <a:noFill/>
                <a:ln w="9525">
                  <a:noFill/>
                  <a:miter lim="800000"/>
                  <a:headEnd/>
                  <a:tailEnd/>
                </a:ln>
              </p:spPr>
              <p:txBody>
                <a:bodyPr wrap="none">
                  <a:spAutoFit/>
                </a:bodyPr>
                <a:lstStyle/>
                <a:p>
                  <a:r>
                    <a:rPr lang="en-GB" sz="1800" b="1" dirty="0"/>
                    <a:t>Equasym </a:t>
                  </a:r>
                </a:p>
              </p:txBody>
            </p:sp>
            <p:sp>
              <p:nvSpPr>
                <p:cNvPr id="25" name="Text Box 46"/>
                <p:cNvSpPr txBox="1">
                  <a:spLocks noChangeArrowheads="1"/>
                </p:cNvSpPr>
                <p:nvPr/>
              </p:nvSpPr>
              <p:spPr bwMode="auto">
                <a:xfrm>
                  <a:off x="516" y="3719"/>
                  <a:ext cx="1315" cy="192"/>
                </a:xfrm>
                <a:prstGeom prst="rect">
                  <a:avLst/>
                </a:prstGeom>
                <a:noFill/>
                <a:ln w="9525">
                  <a:noFill/>
                  <a:miter lim="800000"/>
                  <a:headEnd/>
                  <a:tailEnd/>
                </a:ln>
              </p:spPr>
              <p:txBody>
                <a:bodyPr wrap="square">
                  <a:spAutoFit/>
                </a:bodyPr>
                <a:lstStyle/>
                <a:p>
                  <a:pPr>
                    <a:tabLst>
                      <a:tab pos="622300" algn="l"/>
                      <a:tab pos="1257300" algn="l"/>
                    </a:tabLst>
                  </a:pPr>
                  <a:r>
                    <a:rPr lang="en-GB" sz="1400" b="1" dirty="0"/>
                    <a:t>5	10	hours</a:t>
                  </a:r>
                </a:p>
              </p:txBody>
            </p:sp>
          </p:grpSp>
          <p:sp>
            <p:nvSpPr>
              <p:cNvPr id="21" name="Text Box 49"/>
              <p:cNvSpPr txBox="1">
                <a:spLocks noChangeArrowheads="1"/>
              </p:cNvSpPr>
              <p:nvPr/>
            </p:nvSpPr>
            <p:spPr bwMode="auto">
              <a:xfrm>
                <a:off x="840" y="3012"/>
                <a:ext cx="925" cy="192"/>
              </a:xfrm>
              <a:prstGeom prst="rect">
                <a:avLst/>
              </a:prstGeom>
              <a:noFill/>
              <a:ln w="9525">
                <a:noFill/>
                <a:miter lim="800000"/>
                <a:headEnd/>
                <a:tailEnd/>
              </a:ln>
            </p:spPr>
            <p:txBody>
              <a:bodyPr wrap="none">
                <a:spAutoFit/>
              </a:bodyPr>
              <a:lstStyle/>
              <a:p>
                <a:r>
                  <a:rPr lang="en-GB" sz="1400" b="1"/>
                  <a:t>30% IR</a:t>
                </a:r>
                <a:r>
                  <a:rPr lang="en-GB" sz="1400"/>
                  <a:t> </a:t>
                </a:r>
                <a:r>
                  <a:rPr lang="en-GB" sz="1400" b="1"/>
                  <a:t>70% ER</a:t>
                </a:r>
              </a:p>
            </p:txBody>
          </p:sp>
        </p:grpSp>
        <p:grpSp>
          <p:nvGrpSpPr>
            <p:cNvPr id="17" name="1655 Grupo"/>
            <p:cNvGrpSpPr/>
            <p:nvPr/>
          </p:nvGrpSpPr>
          <p:grpSpPr>
            <a:xfrm>
              <a:off x="323528" y="1813744"/>
              <a:ext cx="683568" cy="1412180"/>
              <a:chOff x="0" y="1412776"/>
              <a:chExt cx="1008112" cy="1844228"/>
            </a:xfrm>
          </p:grpSpPr>
          <p:pic>
            <p:nvPicPr>
              <p:cNvPr id="18" name="Picture 41" descr="Img01"/>
              <p:cNvPicPr>
                <a:picLocks noChangeAspect="1" noChangeArrowheads="1"/>
              </p:cNvPicPr>
              <p:nvPr/>
            </p:nvPicPr>
            <p:blipFill>
              <a:blip r:embed="rId4" cstate="print"/>
              <a:srcRect t="46588" r="52468"/>
              <a:stretch>
                <a:fillRect/>
              </a:stretch>
            </p:blipFill>
            <p:spPr bwMode="auto">
              <a:xfrm>
                <a:off x="0" y="1412776"/>
                <a:ext cx="1008112" cy="908124"/>
              </a:xfrm>
              <a:prstGeom prst="rect">
                <a:avLst/>
              </a:prstGeom>
              <a:noFill/>
              <a:ln w="9525">
                <a:noFill/>
                <a:miter lim="800000"/>
                <a:headEnd/>
                <a:tailEnd/>
              </a:ln>
            </p:spPr>
          </p:pic>
          <p:pic>
            <p:nvPicPr>
              <p:cNvPr id="19" name="Picture 41" descr="Img01"/>
              <p:cNvPicPr>
                <a:picLocks noChangeAspect="1" noChangeArrowheads="1"/>
              </p:cNvPicPr>
              <p:nvPr/>
            </p:nvPicPr>
            <p:blipFill>
              <a:blip r:embed="rId4" cstate="print"/>
              <a:srcRect l="54323" t="46588"/>
              <a:stretch>
                <a:fillRect/>
              </a:stretch>
            </p:blipFill>
            <p:spPr bwMode="auto">
              <a:xfrm>
                <a:off x="19670" y="2348880"/>
                <a:ext cx="968772" cy="908124"/>
              </a:xfrm>
              <a:prstGeom prst="rect">
                <a:avLst/>
              </a:prstGeom>
              <a:noFill/>
              <a:ln w="9525">
                <a:noFill/>
                <a:miter lim="800000"/>
                <a:headEnd/>
                <a:tailEnd/>
              </a:ln>
            </p:spPr>
          </p:pic>
        </p:grpSp>
      </p:grpSp>
    </p:spTree>
    <p:extLst>
      <p:ext uri="{BB962C8B-B14F-4D97-AF65-F5344CB8AC3E}">
        <p14:creationId xmlns:p14="http://schemas.microsoft.com/office/powerpoint/2010/main" val="46461152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524000" y="428038"/>
            <a:ext cx="9144000" cy="1143000"/>
          </a:xfrm>
        </p:spPr>
        <p:txBody>
          <a:bodyPr>
            <a:normAutofit fontScale="90000"/>
          </a:bodyPr>
          <a:lstStyle/>
          <a:p>
            <a:r>
              <a:rPr lang="es-ES" b="1" dirty="0">
                <a:solidFill>
                  <a:schemeClr val="accent1"/>
                </a:solidFill>
                <a:latin typeface="Arial" panose="020B0604020202020204" pitchFamily="34" charset="0"/>
                <a:cs typeface="Arial" panose="020B0604020202020204" pitchFamily="34" charset="0"/>
              </a:rPr>
              <a:t>MPH de l</a:t>
            </a:r>
            <a:r>
              <a:rPr lang="es-ES" sz="4400" b="1" dirty="0">
                <a:solidFill>
                  <a:schemeClr val="accent1"/>
                </a:solidFill>
                <a:latin typeface="Arial" panose="020B0604020202020204" pitchFamily="34" charset="0"/>
                <a:cs typeface="Arial" panose="020B0604020202020204" pitchFamily="34" charset="0"/>
              </a:rPr>
              <a:t>iberación intermedia: </a:t>
            </a:r>
            <a:br>
              <a:rPr lang="es-ES" sz="4400" b="1" dirty="0">
                <a:solidFill>
                  <a:schemeClr val="accent1"/>
                </a:solidFill>
                <a:latin typeface="Arial" panose="020B0604020202020204" pitchFamily="34" charset="0"/>
                <a:cs typeface="Arial" panose="020B0604020202020204" pitchFamily="34" charset="0"/>
              </a:rPr>
            </a:br>
            <a:r>
              <a:rPr lang="es-ES" b="1" dirty="0" err="1">
                <a:solidFill>
                  <a:schemeClr val="accent1"/>
                </a:solidFill>
                <a:latin typeface="Arial" panose="020B0604020202020204" pitchFamily="34" charset="0"/>
                <a:cs typeface="Arial" panose="020B0604020202020204" pitchFamily="34" charset="0"/>
              </a:rPr>
              <a:t>Equasym</a:t>
            </a:r>
            <a:r>
              <a:rPr lang="es-ES" sz="4400" b="1" dirty="0">
                <a:solidFill>
                  <a:schemeClr val="accent1"/>
                </a:solidFill>
                <a:latin typeface="Arial" panose="020B0604020202020204" pitchFamily="34" charset="0"/>
                <a:cs typeface="Arial" panose="020B0604020202020204" pitchFamily="34" charset="0"/>
              </a:rPr>
              <a:t> (10, 20, 30</a:t>
            </a:r>
            <a:r>
              <a:rPr lang="es-ES" b="1" dirty="0">
                <a:solidFill>
                  <a:schemeClr val="accent1"/>
                </a:solidFill>
                <a:latin typeface="Arial" panose="020B0604020202020204" pitchFamily="34" charset="0"/>
                <a:cs typeface="Arial" panose="020B0604020202020204" pitchFamily="34" charset="0"/>
              </a:rPr>
              <a:t> </a:t>
            </a:r>
            <a:r>
              <a:rPr lang="es-ES" sz="4400" b="1" dirty="0">
                <a:solidFill>
                  <a:schemeClr val="accent1"/>
                </a:solidFill>
                <a:latin typeface="Arial" panose="020B0604020202020204" pitchFamily="34" charset="0"/>
                <a:cs typeface="Arial" panose="020B0604020202020204" pitchFamily="34" charset="0"/>
              </a:rPr>
              <a:t>mg)</a:t>
            </a:r>
            <a:br>
              <a:rPr lang="es-ES" sz="4400" dirty="0">
                <a:latin typeface="Arial" panose="020B0604020202020204" pitchFamily="34" charset="0"/>
                <a:cs typeface="Arial" panose="020B0604020202020204" pitchFamily="34" charset="0"/>
              </a:rPr>
            </a:br>
            <a:endParaRPr lang="es-MX" dirty="0">
              <a:latin typeface="Arial" panose="020B0604020202020204" pitchFamily="34" charset="0"/>
              <a:cs typeface="Arial" panose="020B0604020202020204" pitchFamily="34" charset="0"/>
            </a:endParaRPr>
          </a:p>
        </p:txBody>
      </p:sp>
      <p:sp>
        <p:nvSpPr>
          <p:cNvPr id="2" name="1 Marcador de contenido"/>
          <p:cNvSpPr>
            <a:spLocks noGrp="1"/>
          </p:cNvSpPr>
          <p:nvPr>
            <p:ph idx="1"/>
          </p:nvPr>
        </p:nvSpPr>
        <p:spPr>
          <a:xfrm>
            <a:off x="1524000" y="1600200"/>
            <a:ext cx="9144000" cy="5257800"/>
          </a:xfrm>
        </p:spPr>
        <p:txBody>
          <a:bodyPr>
            <a:normAutofit/>
          </a:bodyPr>
          <a:lstStyle/>
          <a:p>
            <a:r>
              <a:rPr lang="es-MX" sz="2400" dirty="0">
                <a:latin typeface="Arial" panose="020B0604020202020204" pitchFamily="34" charset="0"/>
                <a:cs typeface="Arial" panose="020B0604020202020204" pitchFamily="34" charset="0"/>
              </a:rPr>
              <a:t>Son cápsulas rellenas con dos tipos de gránulos </a:t>
            </a:r>
            <a:r>
              <a:rPr lang="es-MX" sz="2400" dirty="0">
                <a:solidFill>
                  <a:srgbClr val="FF0000"/>
                </a:solidFill>
                <a:latin typeface="Arial" panose="020B0604020202020204" pitchFamily="34" charset="0"/>
                <a:cs typeface="Arial" panose="020B0604020202020204" pitchFamily="34" charset="0"/>
              </a:rPr>
              <a:t>(30% liberación inmediata y 70% liberación prolongada)</a:t>
            </a:r>
          </a:p>
          <a:p>
            <a:r>
              <a:rPr lang="es-MX" sz="2400" dirty="0">
                <a:latin typeface="Arial" panose="020B0604020202020204" pitchFamily="34" charset="0"/>
                <a:cs typeface="Arial" panose="020B0604020202020204" pitchFamily="34" charset="0"/>
              </a:rPr>
              <a:t>Inicio acción: 30-60 minutos. Duración: 8 h</a:t>
            </a:r>
          </a:p>
          <a:p>
            <a:r>
              <a:rPr lang="es-MX" sz="2400" dirty="0">
                <a:latin typeface="Arial" panose="020B0604020202020204" pitchFamily="34" charset="0"/>
                <a:cs typeface="Arial" panose="020B0604020202020204" pitchFamily="34" charset="0"/>
              </a:rPr>
              <a:t>Se pueden abrir y mezclar con alimentos, útil para niños con dificultades deglutorias.</a:t>
            </a:r>
          </a:p>
          <a:p>
            <a:r>
              <a:rPr lang="es-MX" sz="2400" dirty="0">
                <a:latin typeface="Arial" panose="020B0604020202020204" pitchFamily="34" charset="0"/>
                <a:cs typeface="Arial" panose="020B0604020202020204" pitchFamily="34" charset="0"/>
              </a:rPr>
              <a:t>Se prescribe una toma diaria </a:t>
            </a:r>
          </a:p>
          <a:p>
            <a:r>
              <a:rPr lang="es-MX" sz="2400" dirty="0">
                <a:latin typeface="Arial" panose="020B0604020202020204" pitchFamily="34" charset="0"/>
                <a:cs typeface="Arial" panose="020B0604020202020204" pitchFamily="34" charset="0"/>
              </a:rPr>
              <a:t>Indicado en niños que requieran de una </a:t>
            </a:r>
            <a:r>
              <a:rPr lang="es-MX" sz="2400" dirty="0">
                <a:solidFill>
                  <a:srgbClr val="0070C0"/>
                </a:solidFill>
                <a:latin typeface="Arial" panose="020B0604020202020204" pitchFamily="34" charset="0"/>
                <a:cs typeface="Arial" panose="020B0604020202020204" pitchFamily="34" charset="0"/>
              </a:rPr>
              <a:t>mayor control en el horario escolar</a:t>
            </a:r>
          </a:p>
          <a:p>
            <a:r>
              <a:rPr lang="es-MX" sz="2400" dirty="0">
                <a:solidFill>
                  <a:srgbClr val="FF0000"/>
                </a:solidFill>
                <a:latin typeface="Arial" panose="020B0604020202020204" pitchFamily="34" charset="0"/>
                <a:cs typeface="Arial" panose="020B0604020202020204" pitchFamily="34" charset="0"/>
              </a:rPr>
              <a:t>Ventajas</a:t>
            </a:r>
            <a:r>
              <a:rPr lang="es-MX" sz="2400" dirty="0">
                <a:latin typeface="Arial" panose="020B0604020202020204" pitchFamily="34" charset="0"/>
                <a:cs typeface="Arial" panose="020B0604020202020204" pitchFamily="34" charset="0"/>
              </a:rPr>
              <a:t>: menor riesgo de insomnio de conciliación</a:t>
            </a:r>
          </a:p>
          <a:p>
            <a:r>
              <a:rPr lang="es-MX" sz="2400" dirty="0">
                <a:solidFill>
                  <a:srgbClr val="FF0000"/>
                </a:solidFill>
                <a:latin typeface="Arial" panose="020B0604020202020204" pitchFamily="34" charset="0"/>
                <a:cs typeface="Arial" panose="020B0604020202020204" pitchFamily="34" charset="0"/>
              </a:rPr>
              <a:t>Desventajas</a:t>
            </a:r>
            <a:r>
              <a:rPr lang="es-MX" sz="2400" dirty="0">
                <a:latin typeface="Arial" panose="020B0604020202020204" pitchFamily="34" charset="0"/>
                <a:cs typeface="Arial" panose="020B0604020202020204" pitchFamily="34" charset="0"/>
              </a:rPr>
              <a:t>: Precio alto</a:t>
            </a:r>
          </a:p>
        </p:txBody>
      </p:sp>
    </p:spTree>
    <p:extLst>
      <p:ext uri="{BB962C8B-B14F-4D97-AF65-F5344CB8AC3E}">
        <p14:creationId xmlns:p14="http://schemas.microsoft.com/office/powerpoint/2010/main" val="143895223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524000" y="457200"/>
            <a:ext cx="9144000" cy="1143000"/>
          </a:xfrm>
        </p:spPr>
        <p:txBody>
          <a:bodyPr>
            <a:normAutofit fontScale="90000"/>
          </a:bodyPr>
          <a:lstStyle/>
          <a:p>
            <a:r>
              <a:rPr lang="es-ES" sz="4400" b="1" dirty="0">
                <a:solidFill>
                  <a:schemeClr val="accent1"/>
                </a:solidFill>
                <a:latin typeface="Arial" panose="020B0604020202020204" pitchFamily="34" charset="0"/>
                <a:cs typeface="Arial" panose="020B0604020202020204" pitchFamily="34" charset="0"/>
              </a:rPr>
              <a:t>MPH de liberación intermedia: </a:t>
            </a:r>
            <a:br>
              <a:rPr lang="es-ES" sz="4400" b="1" dirty="0">
                <a:solidFill>
                  <a:schemeClr val="accent1"/>
                </a:solidFill>
                <a:latin typeface="Arial" panose="020B0604020202020204" pitchFamily="34" charset="0"/>
                <a:cs typeface="Arial" panose="020B0604020202020204" pitchFamily="34" charset="0"/>
              </a:rPr>
            </a:br>
            <a:r>
              <a:rPr lang="es-ES" sz="4400" b="1" dirty="0" err="1">
                <a:solidFill>
                  <a:schemeClr val="accent1"/>
                </a:solidFill>
                <a:latin typeface="Arial" panose="020B0604020202020204" pitchFamily="34" charset="0"/>
                <a:cs typeface="Arial" panose="020B0604020202020204" pitchFamily="34" charset="0"/>
              </a:rPr>
              <a:t>Medikinet</a:t>
            </a:r>
            <a:r>
              <a:rPr lang="es-ES" sz="4400" b="1" dirty="0">
                <a:solidFill>
                  <a:schemeClr val="accent1"/>
                </a:solidFill>
                <a:latin typeface="Arial" panose="020B0604020202020204" pitchFamily="34" charset="0"/>
                <a:cs typeface="Arial" panose="020B0604020202020204" pitchFamily="34" charset="0"/>
              </a:rPr>
              <a:t> (10, 20, 30, 40 mg)</a:t>
            </a:r>
            <a:br>
              <a:rPr lang="es-ES" sz="4400" dirty="0">
                <a:latin typeface="Arial" panose="020B0604020202020204" pitchFamily="34" charset="0"/>
                <a:cs typeface="Arial" panose="020B0604020202020204" pitchFamily="34" charset="0"/>
              </a:rPr>
            </a:br>
            <a:endParaRPr lang="es-MX" dirty="0">
              <a:latin typeface="Arial" panose="020B0604020202020204" pitchFamily="34" charset="0"/>
              <a:cs typeface="Arial" panose="020B0604020202020204" pitchFamily="34" charset="0"/>
            </a:endParaRPr>
          </a:p>
        </p:txBody>
      </p:sp>
      <p:sp>
        <p:nvSpPr>
          <p:cNvPr id="2" name="1 Marcador de contenido"/>
          <p:cNvSpPr>
            <a:spLocks noGrp="1"/>
          </p:cNvSpPr>
          <p:nvPr>
            <p:ph idx="1"/>
          </p:nvPr>
        </p:nvSpPr>
        <p:spPr>
          <a:xfrm>
            <a:off x="1524000" y="1600200"/>
            <a:ext cx="9144000" cy="3629000"/>
          </a:xfrm>
        </p:spPr>
        <p:txBody>
          <a:bodyPr>
            <a:normAutofit/>
          </a:bodyPr>
          <a:lstStyle/>
          <a:p>
            <a:r>
              <a:rPr lang="es-MX" sz="2400" dirty="0">
                <a:latin typeface="Arial" panose="020B0604020202020204" pitchFamily="34" charset="0"/>
                <a:cs typeface="Arial" panose="020B0604020202020204" pitchFamily="34" charset="0"/>
              </a:rPr>
              <a:t>Son cápsulas rellenas con dos tipos de gránulos </a:t>
            </a:r>
            <a:r>
              <a:rPr lang="es-MX" sz="2400" dirty="0">
                <a:solidFill>
                  <a:srgbClr val="FF0000"/>
                </a:solidFill>
                <a:latin typeface="Arial" panose="020B0604020202020204" pitchFamily="34" charset="0"/>
                <a:cs typeface="Arial" panose="020B0604020202020204" pitchFamily="34" charset="0"/>
              </a:rPr>
              <a:t>(50% liberación inmediata Y 50% liberación prolongada).</a:t>
            </a:r>
          </a:p>
          <a:p>
            <a:r>
              <a:rPr lang="es-MX" sz="2400" dirty="0">
                <a:solidFill>
                  <a:srgbClr val="FF0000"/>
                </a:solidFill>
                <a:latin typeface="Arial" panose="020B0604020202020204" pitchFamily="34" charset="0"/>
                <a:cs typeface="Arial" panose="020B0604020202020204" pitchFamily="34" charset="0"/>
              </a:rPr>
              <a:t>Inicio acción: 30-60 minutos. Duración: 8 h</a:t>
            </a:r>
          </a:p>
          <a:p>
            <a:r>
              <a:rPr lang="es-MX" sz="2400" dirty="0">
                <a:solidFill>
                  <a:srgbClr val="FF0000"/>
                </a:solidFill>
                <a:latin typeface="Arial" panose="020B0604020202020204" pitchFamily="34" charset="0"/>
                <a:cs typeface="Arial" panose="020B0604020202020204" pitchFamily="34" charset="0"/>
              </a:rPr>
              <a:t>Se pueden abrir y mezclar con comidas blandas </a:t>
            </a:r>
            <a:r>
              <a:rPr lang="es-MX" sz="2400" dirty="0">
                <a:latin typeface="Arial" panose="020B0604020202020204" pitchFamily="34" charset="0"/>
                <a:cs typeface="Arial" panose="020B0604020202020204" pitchFamily="34" charset="0"/>
              </a:rPr>
              <a:t>(natillas, yogurt, mermelada), útil para niños con dificultades deglutorias.</a:t>
            </a:r>
          </a:p>
          <a:p>
            <a:r>
              <a:rPr lang="es-MX" sz="2400" dirty="0">
                <a:latin typeface="Arial" panose="020B0604020202020204" pitchFamily="34" charset="0"/>
                <a:cs typeface="Arial" panose="020B0604020202020204" pitchFamily="34" charset="0"/>
              </a:rPr>
              <a:t>Se prescribe </a:t>
            </a:r>
            <a:r>
              <a:rPr lang="es-MX" sz="2400" dirty="0">
                <a:solidFill>
                  <a:srgbClr val="FF0000"/>
                </a:solidFill>
                <a:latin typeface="Arial" panose="020B0604020202020204" pitchFamily="34" charset="0"/>
                <a:cs typeface="Arial" panose="020B0604020202020204" pitchFamily="34" charset="0"/>
              </a:rPr>
              <a:t>una toma diaria </a:t>
            </a:r>
            <a:r>
              <a:rPr lang="es-MX" sz="2400" dirty="0">
                <a:latin typeface="Arial" panose="020B0604020202020204" pitchFamily="34" charset="0"/>
                <a:cs typeface="Arial" panose="020B0604020202020204" pitchFamily="34" charset="0"/>
              </a:rPr>
              <a:t>aunque en ocasiones se necesitan (tareas escolares de tarde) dos tomas separadas unas cinco horas debido a que la duración del efecto es intermedia.</a:t>
            </a:r>
          </a:p>
        </p:txBody>
      </p:sp>
    </p:spTree>
    <p:extLst>
      <p:ext uri="{BB962C8B-B14F-4D97-AF65-F5344CB8AC3E}">
        <p14:creationId xmlns:p14="http://schemas.microsoft.com/office/powerpoint/2010/main" val="421928129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81200" y="-27384"/>
            <a:ext cx="8229600" cy="1143000"/>
          </a:xfrm>
        </p:spPr>
        <p:txBody>
          <a:bodyPr>
            <a:normAutofit/>
          </a:bodyPr>
          <a:lstStyle/>
          <a:p>
            <a:r>
              <a:rPr lang="es-ES" sz="4000" b="1" dirty="0">
                <a:solidFill>
                  <a:srgbClr val="F07F09"/>
                </a:solidFill>
                <a:latin typeface="Arial" panose="020B0604020202020204" pitchFamily="34" charset="0"/>
                <a:cs typeface="Arial" panose="020B0604020202020204" pitchFamily="34" charset="0"/>
              </a:rPr>
              <a:t>MPH de liberación prolon</a:t>
            </a:r>
            <a:r>
              <a:rPr lang="es-ES" sz="4000" b="1" dirty="0">
                <a:solidFill>
                  <a:srgbClr val="FF6600"/>
                </a:solidFill>
                <a:latin typeface="Arial" panose="020B0604020202020204" pitchFamily="34" charset="0"/>
                <a:cs typeface="Arial" panose="020B0604020202020204" pitchFamily="34" charset="0"/>
              </a:rPr>
              <a:t>gada</a:t>
            </a:r>
          </a:p>
        </p:txBody>
      </p:sp>
      <p:sp>
        <p:nvSpPr>
          <p:cNvPr id="3" name="Marcador de contenido 2"/>
          <p:cNvSpPr>
            <a:spLocks noGrp="1"/>
          </p:cNvSpPr>
          <p:nvPr>
            <p:ph idx="1"/>
          </p:nvPr>
        </p:nvSpPr>
        <p:spPr>
          <a:xfrm>
            <a:off x="1981200" y="1124745"/>
            <a:ext cx="8229600" cy="4525963"/>
          </a:xfrm>
        </p:spPr>
        <p:txBody>
          <a:bodyPr>
            <a:normAutofit/>
          </a:bodyPr>
          <a:lstStyle/>
          <a:p>
            <a:r>
              <a:rPr lang="es-ES" sz="2000" dirty="0">
                <a:latin typeface="Arial" panose="020B0604020202020204" pitchFamily="34" charset="0"/>
                <a:cs typeface="Arial" panose="020B0604020202020204" pitchFamily="34" charset="0"/>
              </a:rPr>
              <a:t>Libera MPH lentamente a través de un sistema de liberación controlada vía bomba osmótica ( </a:t>
            </a:r>
            <a:r>
              <a:rPr lang="es-ES" sz="2000" dirty="0" err="1">
                <a:latin typeface="Arial" panose="020B0604020202020204" pitchFamily="34" charset="0"/>
                <a:cs typeface="Arial" panose="020B0604020202020204" pitchFamily="34" charset="0"/>
              </a:rPr>
              <a:t>Osmotic</a:t>
            </a:r>
            <a:r>
              <a:rPr lang="es-ES" sz="2000" dirty="0">
                <a:latin typeface="Arial" panose="020B0604020202020204" pitchFamily="34" charset="0"/>
                <a:cs typeface="Arial" panose="020B0604020202020204" pitchFamily="34" charset="0"/>
              </a:rPr>
              <a:t>- </a:t>
            </a:r>
            <a:r>
              <a:rPr lang="es-ES" sz="2000" dirty="0" err="1">
                <a:latin typeface="Arial" panose="020B0604020202020204" pitchFamily="34" charset="0"/>
                <a:cs typeface="Arial" panose="020B0604020202020204" pitchFamily="34" charset="0"/>
              </a:rPr>
              <a:t>Release</a:t>
            </a:r>
            <a:r>
              <a:rPr lang="es-ES" sz="2000" dirty="0">
                <a:latin typeface="Arial" panose="020B0604020202020204" pitchFamily="34" charset="0"/>
                <a:cs typeface="Arial" panose="020B0604020202020204" pitchFamily="34" charset="0"/>
              </a:rPr>
              <a:t> Oral </a:t>
            </a:r>
            <a:r>
              <a:rPr lang="es-ES" sz="2000" dirty="0" err="1">
                <a:latin typeface="Arial" panose="020B0604020202020204" pitchFamily="34" charset="0"/>
                <a:cs typeface="Arial" panose="020B0604020202020204" pitchFamily="34" charset="0"/>
              </a:rPr>
              <a:t>Sysstem</a:t>
            </a:r>
            <a:r>
              <a:rPr lang="es-ES" sz="2000" dirty="0">
                <a:latin typeface="Arial" panose="020B0604020202020204" pitchFamily="34" charset="0"/>
                <a:cs typeface="Arial" panose="020B0604020202020204" pitchFamily="34" charset="0"/>
              </a:rPr>
              <a:t>: OROS).</a:t>
            </a:r>
          </a:p>
          <a:p>
            <a:r>
              <a:rPr lang="es-ES" sz="2000" dirty="0">
                <a:latin typeface="Arial" panose="020B0604020202020204" pitchFamily="34" charset="0"/>
                <a:cs typeface="Arial" panose="020B0604020202020204" pitchFamily="34" charset="0"/>
              </a:rPr>
              <a:t>Tras su administración oral se da una rápida subida en los niveles plasmáticos, con un pico inicial al cabo de 1 o 2 horas, manteniéndose el efecto terapéutico alrededor de 12 horas.</a:t>
            </a:r>
          </a:p>
          <a:p>
            <a:pPr marL="0" indent="0">
              <a:buNone/>
            </a:pPr>
            <a:endParaRPr lang="es-ES" sz="2000" dirty="0">
              <a:latin typeface="Arial" panose="020B0604020202020204" pitchFamily="34" charset="0"/>
              <a:cs typeface="Arial" panose="020B0604020202020204" pitchFamily="34" charset="0"/>
            </a:endParaRPr>
          </a:p>
          <a:p>
            <a:r>
              <a:rPr lang="es-ES" sz="2000" dirty="0">
                <a:latin typeface="Arial" panose="020B0604020202020204" pitchFamily="34" charset="0"/>
                <a:cs typeface="Arial" panose="020B0604020202020204" pitchFamily="34" charset="0"/>
              </a:rPr>
              <a:t>Diseñada para resultar efectiva durante todo el día</a:t>
            </a:r>
          </a:p>
        </p:txBody>
      </p:sp>
      <p:grpSp>
        <p:nvGrpSpPr>
          <p:cNvPr id="4" name="1662 Grupo"/>
          <p:cNvGrpSpPr/>
          <p:nvPr/>
        </p:nvGrpSpPr>
        <p:grpSpPr>
          <a:xfrm>
            <a:off x="4987834" y="3539961"/>
            <a:ext cx="5472611" cy="3384376"/>
            <a:chOff x="4572000" y="692696"/>
            <a:chExt cx="3546973" cy="2057400"/>
          </a:xfrm>
        </p:grpSpPr>
        <p:grpSp>
          <p:nvGrpSpPr>
            <p:cNvPr id="5" name="1654 Grupo"/>
            <p:cNvGrpSpPr/>
            <p:nvPr/>
          </p:nvGrpSpPr>
          <p:grpSpPr>
            <a:xfrm>
              <a:off x="5529760" y="692696"/>
              <a:ext cx="2589213" cy="2057400"/>
              <a:chOff x="1569320" y="3717032"/>
              <a:chExt cx="2589213" cy="2057400"/>
            </a:xfrm>
          </p:grpSpPr>
          <p:grpSp>
            <p:nvGrpSpPr>
              <p:cNvPr id="827" name="Group 101"/>
              <p:cNvGrpSpPr>
                <a:grpSpLocks/>
              </p:cNvGrpSpPr>
              <p:nvPr/>
            </p:nvGrpSpPr>
            <p:grpSpPr bwMode="auto">
              <a:xfrm>
                <a:off x="1569320" y="3717032"/>
                <a:ext cx="2589213" cy="2057400"/>
                <a:chOff x="3807" y="1285"/>
                <a:chExt cx="1631" cy="1296"/>
              </a:xfrm>
            </p:grpSpPr>
            <p:sp>
              <p:nvSpPr>
                <p:cNvPr id="829" name="Rectangle 54"/>
                <p:cNvSpPr>
                  <a:spLocks noChangeArrowheads="1"/>
                </p:cNvSpPr>
                <p:nvPr/>
              </p:nvSpPr>
              <p:spPr bwMode="auto">
                <a:xfrm>
                  <a:off x="3807" y="1516"/>
                  <a:ext cx="1558" cy="886"/>
                </a:xfrm>
                <a:prstGeom prst="rect">
                  <a:avLst/>
                </a:prstGeom>
                <a:solidFill>
                  <a:schemeClr val="bg1"/>
                </a:solidFill>
                <a:ln w="9525">
                  <a:solidFill>
                    <a:srgbClr val="339966"/>
                  </a:solidFill>
                  <a:miter lim="800000"/>
                  <a:headEnd/>
                  <a:tailEnd/>
                </a:ln>
              </p:spPr>
              <p:txBody>
                <a:bodyPr wrap="none" anchor="ctr"/>
                <a:lstStyle/>
                <a:p>
                  <a:endParaRPr lang="de-DE" sz="1800"/>
                </a:p>
              </p:txBody>
            </p:sp>
            <p:sp>
              <p:nvSpPr>
                <p:cNvPr id="830" name="Freeform 26"/>
                <p:cNvSpPr>
                  <a:spLocks/>
                </p:cNvSpPr>
                <p:nvPr/>
              </p:nvSpPr>
              <p:spPr bwMode="auto">
                <a:xfrm>
                  <a:off x="3818" y="1723"/>
                  <a:ext cx="1521" cy="669"/>
                </a:xfrm>
                <a:custGeom>
                  <a:avLst/>
                  <a:gdLst>
                    <a:gd name="T0" fmla="*/ 0 w 1328"/>
                    <a:gd name="T1" fmla="*/ 766 h 584"/>
                    <a:gd name="T2" fmla="*/ 53 w 1328"/>
                    <a:gd name="T3" fmla="*/ 467 h 584"/>
                    <a:gd name="T4" fmla="*/ 79 w 1328"/>
                    <a:gd name="T5" fmla="*/ 362 h 584"/>
                    <a:gd name="T6" fmla="*/ 116 w 1328"/>
                    <a:gd name="T7" fmla="*/ 309 h 584"/>
                    <a:gd name="T8" fmla="*/ 195 w 1328"/>
                    <a:gd name="T9" fmla="*/ 352 h 584"/>
                    <a:gd name="T10" fmla="*/ 446 w 1328"/>
                    <a:gd name="T11" fmla="*/ 315 h 584"/>
                    <a:gd name="T12" fmla="*/ 557 w 1328"/>
                    <a:gd name="T13" fmla="*/ 73 h 584"/>
                    <a:gd name="T14" fmla="*/ 687 w 1328"/>
                    <a:gd name="T15" fmla="*/ 0 h 584"/>
                    <a:gd name="T16" fmla="*/ 923 w 1328"/>
                    <a:gd name="T17" fmla="*/ 79 h 584"/>
                    <a:gd name="T18" fmla="*/ 1171 w 1328"/>
                    <a:gd name="T19" fmla="*/ 220 h 584"/>
                    <a:gd name="T20" fmla="*/ 1396 w 1328"/>
                    <a:gd name="T21" fmla="*/ 388 h 584"/>
                    <a:gd name="T22" fmla="*/ 1742 w 1328"/>
                    <a:gd name="T23" fmla="*/ 541 h 5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28"/>
                    <a:gd name="T37" fmla="*/ 0 h 584"/>
                    <a:gd name="T38" fmla="*/ 1328 w 1328"/>
                    <a:gd name="T39" fmla="*/ 584 h 5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28" h="584">
                      <a:moveTo>
                        <a:pt x="0" y="584"/>
                      </a:moveTo>
                      <a:lnTo>
                        <a:pt x="40" y="356"/>
                      </a:lnTo>
                      <a:lnTo>
                        <a:pt x="60" y="276"/>
                      </a:lnTo>
                      <a:lnTo>
                        <a:pt x="88" y="236"/>
                      </a:lnTo>
                      <a:lnTo>
                        <a:pt x="148" y="268"/>
                      </a:lnTo>
                      <a:lnTo>
                        <a:pt x="340" y="240"/>
                      </a:lnTo>
                      <a:lnTo>
                        <a:pt x="424" y="56"/>
                      </a:lnTo>
                      <a:lnTo>
                        <a:pt x="524" y="0"/>
                      </a:lnTo>
                      <a:lnTo>
                        <a:pt x="704" y="60"/>
                      </a:lnTo>
                      <a:lnTo>
                        <a:pt x="892" y="168"/>
                      </a:lnTo>
                      <a:lnTo>
                        <a:pt x="1064" y="296"/>
                      </a:lnTo>
                      <a:lnTo>
                        <a:pt x="1328" y="412"/>
                      </a:lnTo>
                    </a:path>
                  </a:pathLst>
                </a:custGeom>
                <a:noFill/>
                <a:ln w="38100" cmpd="sng">
                  <a:solidFill>
                    <a:srgbClr val="339966"/>
                  </a:solidFill>
                  <a:round/>
                  <a:headEnd/>
                  <a:tailEnd/>
                </a:ln>
              </p:spPr>
              <p:txBody>
                <a:bodyPr/>
                <a:lstStyle/>
                <a:p>
                  <a:endParaRPr lang="es-ES" sz="1800"/>
                </a:p>
              </p:txBody>
            </p:sp>
            <p:sp>
              <p:nvSpPr>
                <p:cNvPr id="831" name="Text Box 36"/>
                <p:cNvSpPr txBox="1">
                  <a:spLocks noChangeArrowheads="1"/>
                </p:cNvSpPr>
                <p:nvPr/>
              </p:nvSpPr>
              <p:spPr bwMode="auto">
                <a:xfrm>
                  <a:off x="4755" y="1285"/>
                  <a:ext cx="654" cy="233"/>
                </a:xfrm>
                <a:prstGeom prst="rect">
                  <a:avLst/>
                </a:prstGeom>
                <a:noFill/>
                <a:ln w="9525">
                  <a:noFill/>
                  <a:miter lim="800000"/>
                  <a:headEnd/>
                  <a:tailEnd/>
                </a:ln>
              </p:spPr>
              <p:txBody>
                <a:bodyPr wrap="none">
                  <a:spAutoFit/>
                </a:bodyPr>
                <a:lstStyle/>
                <a:p>
                  <a:r>
                    <a:rPr lang="en-GB" sz="1800" b="1" dirty="0"/>
                    <a:t>Concerta</a:t>
                  </a:r>
                </a:p>
              </p:txBody>
            </p:sp>
            <p:sp>
              <p:nvSpPr>
                <p:cNvPr id="832" name="Text Box 43"/>
                <p:cNvSpPr txBox="1">
                  <a:spLocks noChangeArrowheads="1"/>
                </p:cNvSpPr>
                <p:nvPr/>
              </p:nvSpPr>
              <p:spPr bwMode="auto">
                <a:xfrm>
                  <a:off x="4220" y="2389"/>
                  <a:ext cx="1218" cy="192"/>
                </a:xfrm>
                <a:prstGeom prst="rect">
                  <a:avLst/>
                </a:prstGeom>
                <a:noFill/>
                <a:ln w="9525">
                  <a:noFill/>
                  <a:miter lim="800000"/>
                  <a:headEnd/>
                  <a:tailEnd/>
                </a:ln>
              </p:spPr>
              <p:txBody>
                <a:bodyPr wrap="none">
                  <a:spAutoFit/>
                </a:bodyPr>
                <a:lstStyle/>
                <a:p>
                  <a:pPr>
                    <a:tabLst>
                      <a:tab pos="622300" algn="l"/>
                      <a:tab pos="1257300" algn="l"/>
                    </a:tabLst>
                  </a:pPr>
                  <a:r>
                    <a:rPr lang="en-GB" sz="1400" b="1" dirty="0"/>
                    <a:t>5	10	hours</a:t>
                  </a:r>
                </a:p>
              </p:txBody>
            </p:sp>
          </p:grpSp>
          <p:sp>
            <p:nvSpPr>
              <p:cNvPr id="828" name="Text Box 108"/>
              <p:cNvSpPr txBox="1">
                <a:spLocks noChangeArrowheads="1"/>
              </p:cNvSpPr>
              <p:nvPr/>
            </p:nvSpPr>
            <p:spPr bwMode="auto">
              <a:xfrm>
                <a:off x="1979712" y="4077072"/>
                <a:ext cx="1468438" cy="304800"/>
              </a:xfrm>
              <a:prstGeom prst="rect">
                <a:avLst/>
              </a:prstGeom>
              <a:noFill/>
              <a:ln w="9525">
                <a:noFill/>
                <a:miter lim="800000"/>
                <a:headEnd/>
                <a:tailEnd/>
              </a:ln>
            </p:spPr>
            <p:txBody>
              <a:bodyPr wrap="none">
                <a:spAutoFit/>
              </a:bodyPr>
              <a:lstStyle/>
              <a:p>
                <a:r>
                  <a:rPr lang="en-GB" sz="1400" b="1" dirty="0"/>
                  <a:t>22% IR</a:t>
                </a:r>
                <a:r>
                  <a:rPr lang="en-GB" sz="1400" dirty="0"/>
                  <a:t> </a:t>
                </a:r>
                <a:r>
                  <a:rPr lang="en-GB" sz="1400" b="1" dirty="0"/>
                  <a:t>78% ER</a:t>
                </a:r>
              </a:p>
            </p:txBody>
          </p:sp>
        </p:grpSp>
        <p:grpSp>
          <p:nvGrpSpPr>
            <p:cNvPr id="6" name="1652 Grupo"/>
            <p:cNvGrpSpPr/>
            <p:nvPr/>
          </p:nvGrpSpPr>
          <p:grpSpPr>
            <a:xfrm>
              <a:off x="4572000" y="865018"/>
              <a:ext cx="1103324" cy="1712757"/>
              <a:chOff x="2815569" y="4690418"/>
              <a:chExt cx="1103324" cy="1712757"/>
            </a:xfrm>
          </p:grpSpPr>
          <p:sp>
            <p:nvSpPr>
              <p:cNvPr id="7" name="Line 2"/>
              <p:cNvSpPr>
                <a:spLocks noChangeAspect="1" noChangeShapeType="1"/>
              </p:cNvSpPr>
              <p:nvPr/>
            </p:nvSpPr>
            <p:spPr bwMode="auto">
              <a:xfrm>
                <a:off x="2986105" y="5157956"/>
                <a:ext cx="462449" cy="0"/>
              </a:xfrm>
              <a:prstGeom prst="line">
                <a:avLst/>
              </a:prstGeom>
              <a:noFill/>
              <a:ln w="9525">
                <a:noFill/>
                <a:round/>
                <a:headEnd type="none" w="sm" len="sm"/>
                <a:tailEnd type="none" w="sm" len="sm"/>
              </a:ln>
            </p:spPr>
            <p:txBody>
              <a:bodyPr wrap="none" anchor="ctr"/>
              <a:lstStyle/>
              <a:p>
                <a:endParaRPr lang="es-ES" sz="1800"/>
              </a:p>
            </p:txBody>
          </p:sp>
          <p:sp>
            <p:nvSpPr>
              <p:cNvPr id="8" name="Freeform 3"/>
              <p:cNvSpPr>
                <a:spLocks noChangeAspect="1"/>
              </p:cNvSpPr>
              <p:nvPr/>
            </p:nvSpPr>
            <p:spPr bwMode="auto">
              <a:xfrm>
                <a:off x="2986105" y="515795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CCCC33"/>
              </a:solidFill>
              <a:ln w="9525" cap="rnd">
                <a:noFill/>
                <a:round/>
                <a:headEnd/>
                <a:tailEnd/>
              </a:ln>
            </p:spPr>
            <p:txBody>
              <a:bodyPr/>
              <a:lstStyle/>
              <a:p>
                <a:endParaRPr lang="es-ES" sz="1800"/>
              </a:p>
            </p:txBody>
          </p:sp>
          <p:sp>
            <p:nvSpPr>
              <p:cNvPr id="9" name="Freeform 4"/>
              <p:cNvSpPr>
                <a:spLocks noChangeAspect="1"/>
              </p:cNvSpPr>
              <p:nvPr/>
            </p:nvSpPr>
            <p:spPr bwMode="auto">
              <a:xfrm>
                <a:off x="2986105" y="515911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CCCC33"/>
              </a:solidFill>
              <a:ln w="9525" cap="rnd">
                <a:noFill/>
                <a:round/>
                <a:headEnd/>
                <a:tailEnd/>
              </a:ln>
            </p:spPr>
            <p:txBody>
              <a:bodyPr/>
              <a:lstStyle/>
              <a:p>
                <a:endParaRPr lang="es-ES" sz="1800"/>
              </a:p>
            </p:txBody>
          </p:sp>
          <p:sp>
            <p:nvSpPr>
              <p:cNvPr id="10" name="Freeform 5"/>
              <p:cNvSpPr>
                <a:spLocks noChangeAspect="1"/>
              </p:cNvSpPr>
              <p:nvPr/>
            </p:nvSpPr>
            <p:spPr bwMode="auto">
              <a:xfrm>
                <a:off x="2986105" y="516027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CCCC33"/>
              </a:solidFill>
              <a:ln w="9525" cap="rnd">
                <a:noFill/>
                <a:round/>
                <a:headEnd/>
                <a:tailEnd/>
              </a:ln>
            </p:spPr>
            <p:txBody>
              <a:bodyPr/>
              <a:lstStyle/>
              <a:p>
                <a:endParaRPr lang="es-ES" sz="1800"/>
              </a:p>
            </p:txBody>
          </p:sp>
          <p:sp>
            <p:nvSpPr>
              <p:cNvPr id="11" name="Freeform 6"/>
              <p:cNvSpPr>
                <a:spLocks noChangeAspect="1"/>
              </p:cNvSpPr>
              <p:nvPr/>
            </p:nvSpPr>
            <p:spPr bwMode="auto">
              <a:xfrm>
                <a:off x="2986105" y="516260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6666FF"/>
              </a:solidFill>
              <a:ln w="9525" cap="rnd">
                <a:noFill/>
                <a:round/>
                <a:headEnd/>
                <a:tailEnd/>
              </a:ln>
            </p:spPr>
            <p:txBody>
              <a:bodyPr/>
              <a:lstStyle/>
              <a:p>
                <a:endParaRPr lang="es-ES" sz="1800"/>
              </a:p>
            </p:txBody>
          </p:sp>
          <p:sp>
            <p:nvSpPr>
              <p:cNvPr id="12" name="Freeform 7"/>
              <p:cNvSpPr>
                <a:spLocks noChangeAspect="1"/>
              </p:cNvSpPr>
              <p:nvPr/>
            </p:nvSpPr>
            <p:spPr bwMode="auto">
              <a:xfrm>
                <a:off x="2986105" y="516376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6766FE"/>
              </a:solidFill>
              <a:ln w="9525" cap="rnd">
                <a:noFill/>
                <a:round/>
                <a:headEnd/>
                <a:tailEnd/>
              </a:ln>
            </p:spPr>
            <p:txBody>
              <a:bodyPr/>
              <a:lstStyle/>
              <a:p>
                <a:endParaRPr lang="es-ES" sz="1800"/>
              </a:p>
            </p:txBody>
          </p:sp>
          <p:sp>
            <p:nvSpPr>
              <p:cNvPr id="13" name="Freeform 8"/>
              <p:cNvSpPr>
                <a:spLocks noChangeAspect="1"/>
              </p:cNvSpPr>
              <p:nvPr/>
            </p:nvSpPr>
            <p:spPr bwMode="auto">
              <a:xfrm>
                <a:off x="2986105" y="516492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6867FC"/>
              </a:solidFill>
              <a:ln w="9525" cap="rnd">
                <a:noFill/>
                <a:round/>
                <a:headEnd/>
                <a:tailEnd/>
              </a:ln>
            </p:spPr>
            <p:txBody>
              <a:bodyPr/>
              <a:lstStyle/>
              <a:p>
                <a:endParaRPr lang="es-ES" sz="1800"/>
              </a:p>
            </p:txBody>
          </p:sp>
          <p:sp>
            <p:nvSpPr>
              <p:cNvPr id="14" name="Freeform 9"/>
              <p:cNvSpPr>
                <a:spLocks noChangeAspect="1"/>
              </p:cNvSpPr>
              <p:nvPr/>
            </p:nvSpPr>
            <p:spPr bwMode="auto">
              <a:xfrm>
                <a:off x="2986105" y="516550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6A68F8"/>
              </a:solidFill>
              <a:ln w="9525" cap="rnd">
                <a:noFill/>
                <a:round/>
                <a:headEnd/>
                <a:tailEnd/>
              </a:ln>
            </p:spPr>
            <p:txBody>
              <a:bodyPr/>
              <a:lstStyle/>
              <a:p>
                <a:endParaRPr lang="es-ES" sz="1800"/>
              </a:p>
            </p:txBody>
          </p:sp>
          <p:sp>
            <p:nvSpPr>
              <p:cNvPr id="15" name="Freeform 10"/>
              <p:cNvSpPr>
                <a:spLocks noChangeAspect="1"/>
              </p:cNvSpPr>
              <p:nvPr/>
            </p:nvSpPr>
            <p:spPr bwMode="auto">
              <a:xfrm>
                <a:off x="2986105" y="516782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6B69F6"/>
              </a:solidFill>
              <a:ln w="9525" cap="rnd">
                <a:noFill/>
                <a:round/>
                <a:headEnd/>
                <a:tailEnd/>
              </a:ln>
            </p:spPr>
            <p:txBody>
              <a:bodyPr/>
              <a:lstStyle/>
              <a:p>
                <a:endParaRPr lang="es-ES" sz="1800"/>
              </a:p>
            </p:txBody>
          </p:sp>
          <p:sp>
            <p:nvSpPr>
              <p:cNvPr id="16" name="Freeform 11"/>
              <p:cNvSpPr>
                <a:spLocks noChangeAspect="1"/>
              </p:cNvSpPr>
              <p:nvPr/>
            </p:nvSpPr>
            <p:spPr bwMode="auto">
              <a:xfrm>
                <a:off x="2986105" y="516899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6C6AF5"/>
              </a:solidFill>
              <a:ln w="9525" cap="rnd">
                <a:noFill/>
                <a:round/>
                <a:headEnd/>
                <a:tailEnd/>
              </a:ln>
            </p:spPr>
            <p:txBody>
              <a:bodyPr/>
              <a:lstStyle/>
              <a:p>
                <a:endParaRPr lang="es-ES" sz="1800"/>
              </a:p>
            </p:txBody>
          </p:sp>
          <p:sp>
            <p:nvSpPr>
              <p:cNvPr id="17" name="Freeform 12"/>
              <p:cNvSpPr>
                <a:spLocks noChangeAspect="1"/>
              </p:cNvSpPr>
              <p:nvPr/>
            </p:nvSpPr>
            <p:spPr bwMode="auto">
              <a:xfrm>
                <a:off x="2986105" y="517015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6D6BF3"/>
              </a:solidFill>
              <a:ln w="9525" cap="rnd">
                <a:noFill/>
                <a:round/>
                <a:headEnd/>
                <a:tailEnd/>
              </a:ln>
            </p:spPr>
            <p:txBody>
              <a:bodyPr/>
              <a:lstStyle/>
              <a:p>
                <a:endParaRPr lang="es-ES" sz="1800"/>
              </a:p>
            </p:txBody>
          </p:sp>
          <p:sp>
            <p:nvSpPr>
              <p:cNvPr id="18" name="Freeform 13"/>
              <p:cNvSpPr>
                <a:spLocks noChangeAspect="1"/>
              </p:cNvSpPr>
              <p:nvPr/>
            </p:nvSpPr>
            <p:spPr bwMode="auto">
              <a:xfrm>
                <a:off x="2986105" y="517247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6E6BF1"/>
              </a:solidFill>
              <a:ln w="9525" cap="rnd">
                <a:noFill/>
                <a:round/>
                <a:headEnd/>
                <a:tailEnd/>
              </a:ln>
            </p:spPr>
            <p:txBody>
              <a:bodyPr/>
              <a:lstStyle/>
              <a:p>
                <a:endParaRPr lang="es-ES" sz="1800"/>
              </a:p>
            </p:txBody>
          </p:sp>
          <p:sp>
            <p:nvSpPr>
              <p:cNvPr id="19" name="Freeform 14"/>
              <p:cNvSpPr>
                <a:spLocks noChangeAspect="1"/>
              </p:cNvSpPr>
              <p:nvPr/>
            </p:nvSpPr>
            <p:spPr bwMode="auto">
              <a:xfrm>
                <a:off x="2986105" y="517363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6F6CEF"/>
              </a:solidFill>
              <a:ln w="9525" cap="rnd">
                <a:noFill/>
                <a:round/>
                <a:headEnd/>
                <a:tailEnd/>
              </a:ln>
            </p:spPr>
            <p:txBody>
              <a:bodyPr/>
              <a:lstStyle/>
              <a:p>
                <a:endParaRPr lang="es-ES" sz="1800"/>
              </a:p>
            </p:txBody>
          </p:sp>
          <p:sp>
            <p:nvSpPr>
              <p:cNvPr id="20" name="Freeform 15"/>
              <p:cNvSpPr>
                <a:spLocks noChangeAspect="1"/>
              </p:cNvSpPr>
              <p:nvPr/>
            </p:nvSpPr>
            <p:spPr bwMode="auto">
              <a:xfrm>
                <a:off x="2986105" y="517479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716DEC"/>
              </a:solidFill>
              <a:ln w="9525" cap="rnd">
                <a:noFill/>
                <a:round/>
                <a:headEnd/>
                <a:tailEnd/>
              </a:ln>
            </p:spPr>
            <p:txBody>
              <a:bodyPr/>
              <a:lstStyle/>
              <a:p>
                <a:endParaRPr lang="es-ES" sz="1800"/>
              </a:p>
            </p:txBody>
          </p:sp>
          <p:sp>
            <p:nvSpPr>
              <p:cNvPr id="21" name="Freeform 16"/>
              <p:cNvSpPr>
                <a:spLocks noChangeAspect="1"/>
              </p:cNvSpPr>
              <p:nvPr/>
            </p:nvSpPr>
            <p:spPr bwMode="auto">
              <a:xfrm>
                <a:off x="2986105" y="517596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736EEA"/>
              </a:solidFill>
              <a:ln w="9525" cap="rnd">
                <a:noFill/>
                <a:round/>
                <a:headEnd/>
                <a:tailEnd/>
              </a:ln>
            </p:spPr>
            <p:txBody>
              <a:bodyPr/>
              <a:lstStyle/>
              <a:p>
                <a:endParaRPr lang="es-ES" sz="1800"/>
              </a:p>
            </p:txBody>
          </p:sp>
          <p:sp>
            <p:nvSpPr>
              <p:cNvPr id="22" name="Freeform 17"/>
              <p:cNvSpPr>
                <a:spLocks noChangeAspect="1"/>
              </p:cNvSpPr>
              <p:nvPr/>
            </p:nvSpPr>
            <p:spPr bwMode="auto">
              <a:xfrm>
                <a:off x="2986105" y="517770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746FE8"/>
              </a:solidFill>
              <a:ln w="9525" cap="rnd">
                <a:noFill/>
                <a:round/>
                <a:headEnd/>
                <a:tailEnd/>
              </a:ln>
            </p:spPr>
            <p:txBody>
              <a:bodyPr/>
              <a:lstStyle/>
              <a:p>
                <a:endParaRPr lang="es-ES" sz="1800"/>
              </a:p>
            </p:txBody>
          </p:sp>
          <p:sp>
            <p:nvSpPr>
              <p:cNvPr id="23" name="Freeform 18"/>
              <p:cNvSpPr>
                <a:spLocks noChangeAspect="1"/>
              </p:cNvSpPr>
              <p:nvPr/>
            </p:nvSpPr>
            <p:spPr bwMode="auto">
              <a:xfrm>
                <a:off x="2986105" y="517886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7570E6"/>
              </a:solidFill>
              <a:ln w="9525" cap="rnd">
                <a:noFill/>
                <a:round/>
                <a:headEnd/>
                <a:tailEnd/>
              </a:ln>
            </p:spPr>
            <p:txBody>
              <a:bodyPr/>
              <a:lstStyle/>
              <a:p>
                <a:endParaRPr lang="es-ES" sz="1800"/>
              </a:p>
            </p:txBody>
          </p:sp>
          <p:sp>
            <p:nvSpPr>
              <p:cNvPr id="24" name="Freeform 19"/>
              <p:cNvSpPr>
                <a:spLocks noChangeAspect="1"/>
              </p:cNvSpPr>
              <p:nvPr/>
            </p:nvSpPr>
            <p:spPr bwMode="auto">
              <a:xfrm>
                <a:off x="2986105" y="518002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7670E4"/>
              </a:solidFill>
              <a:ln w="9525" cap="rnd">
                <a:noFill/>
                <a:round/>
                <a:headEnd/>
                <a:tailEnd/>
              </a:ln>
            </p:spPr>
            <p:txBody>
              <a:bodyPr/>
              <a:lstStyle/>
              <a:p>
                <a:endParaRPr lang="es-ES" sz="1800"/>
              </a:p>
            </p:txBody>
          </p:sp>
          <p:sp>
            <p:nvSpPr>
              <p:cNvPr id="25" name="Freeform 20"/>
              <p:cNvSpPr>
                <a:spLocks noChangeAspect="1"/>
              </p:cNvSpPr>
              <p:nvPr/>
            </p:nvSpPr>
            <p:spPr bwMode="auto">
              <a:xfrm>
                <a:off x="2986105" y="518118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7771E3"/>
              </a:solidFill>
              <a:ln w="9525" cap="rnd">
                <a:noFill/>
                <a:round/>
                <a:headEnd/>
                <a:tailEnd/>
              </a:ln>
            </p:spPr>
            <p:txBody>
              <a:bodyPr/>
              <a:lstStyle/>
              <a:p>
                <a:endParaRPr lang="es-ES" sz="1800"/>
              </a:p>
            </p:txBody>
          </p:sp>
          <p:sp>
            <p:nvSpPr>
              <p:cNvPr id="26" name="Freeform 21"/>
              <p:cNvSpPr>
                <a:spLocks noChangeAspect="1"/>
              </p:cNvSpPr>
              <p:nvPr/>
            </p:nvSpPr>
            <p:spPr bwMode="auto">
              <a:xfrm>
                <a:off x="2986105" y="518351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7973DF"/>
              </a:solidFill>
              <a:ln w="9525" cap="rnd">
                <a:noFill/>
                <a:round/>
                <a:headEnd/>
                <a:tailEnd/>
              </a:ln>
            </p:spPr>
            <p:txBody>
              <a:bodyPr/>
              <a:lstStyle/>
              <a:p>
                <a:endParaRPr lang="es-ES" sz="1800"/>
              </a:p>
            </p:txBody>
          </p:sp>
          <p:sp>
            <p:nvSpPr>
              <p:cNvPr id="27" name="Freeform 22"/>
              <p:cNvSpPr>
                <a:spLocks noChangeAspect="1"/>
              </p:cNvSpPr>
              <p:nvPr/>
            </p:nvSpPr>
            <p:spPr bwMode="auto">
              <a:xfrm>
                <a:off x="2986105" y="518467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7A73DD"/>
              </a:solidFill>
              <a:ln w="9525" cap="rnd">
                <a:noFill/>
                <a:round/>
                <a:headEnd/>
                <a:tailEnd/>
              </a:ln>
            </p:spPr>
            <p:txBody>
              <a:bodyPr/>
              <a:lstStyle/>
              <a:p>
                <a:endParaRPr lang="es-ES" sz="1800"/>
              </a:p>
            </p:txBody>
          </p:sp>
          <p:sp>
            <p:nvSpPr>
              <p:cNvPr id="28" name="Freeform 23"/>
              <p:cNvSpPr>
                <a:spLocks noChangeAspect="1"/>
              </p:cNvSpPr>
              <p:nvPr/>
            </p:nvSpPr>
            <p:spPr bwMode="auto">
              <a:xfrm>
                <a:off x="2986105" y="518583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7B74DB"/>
              </a:solidFill>
              <a:ln w="9525" cap="rnd">
                <a:noFill/>
                <a:round/>
                <a:headEnd/>
                <a:tailEnd/>
              </a:ln>
            </p:spPr>
            <p:txBody>
              <a:bodyPr/>
              <a:lstStyle/>
              <a:p>
                <a:endParaRPr lang="es-ES" sz="1800"/>
              </a:p>
            </p:txBody>
          </p:sp>
          <p:sp>
            <p:nvSpPr>
              <p:cNvPr id="29" name="Freeform 24"/>
              <p:cNvSpPr>
                <a:spLocks noChangeAspect="1"/>
              </p:cNvSpPr>
              <p:nvPr/>
            </p:nvSpPr>
            <p:spPr bwMode="auto">
              <a:xfrm>
                <a:off x="2986105" y="518815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7C75DA"/>
              </a:solidFill>
              <a:ln w="9525" cap="rnd">
                <a:noFill/>
                <a:round/>
                <a:headEnd/>
                <a:tailEnd/>
              </a:ln>
            </p:spPr>
            <p:txBody>
              <a:bodyPr/>
              <a:lstStyle/>
              <a:p>
                <a:endParaRPr lang="es-ES" sz="1800"/>
              </a:p>
            </p:txBody>
          </p:sp>
          <p:sp>
            <p:nvSpPr>
              <p:cNvPr id="30" name="Freeform 25"/>
              <p:cNvSpPr>
                <a:spLocks noChangeAspect="1"/>
              </p:cNvSpPr>
              <p:nvPr/>
            </p:nvSpPr>
            <p:spPr bwMode="auto">
              <a:xfrm>
                <a:off x="2986105" y="518931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7D75D8"/>
              </a:solidFill>
              <a:ln w="9525" cap="rnd">
                <a:noFill/>
                <a:round/>
                <a:headEnd/>
                <a:tailEnd/>
              </a:ln>
            </p:spPr>
            <p:txBody>
              <a:bodyPr/>
              <a:lstStyle/>
              <a:p>
                <a:endParaRPr lang="es-ES" sz="1800"/>
              </a:p>
            </p:txBody>
          </p:sp>
          <p:sp>
            <p:nvSpPr>
              <p:cNvPr id="31" name="Freeform 26"/>
              <p:cNvSpPr>
                <a:spLocks noChangeAspect="1"/>
              </p:cNvSpPr>
              <p:nvPr/>
            </p:nvSpPr>
            <p:spPr bwMode="auto">
              <a:xfrm>
                <a:off x="2986105" y="519048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7E76D6"/>
              </a:solidFill>
              <a:ln w="9525" cap="rnd">
                <a:noFill/>
                <a:round/>
                <a:headEnd/>
                <a:tailEnd/>
              </a:ln>
            </p:spPr>
            <p:txBody>
              <a:bodyPr/>
              <a:lstStyle/>
              <a:p>
                <a:endParaRPr lang="es-ES" sz="1800"/>
              </a:p>
            </p:txBody>
          </p:sp>
          <p:sp>
            <p:nvSpPr>
              <p:cNvPr id="32" name="Freeform 27"/>
              <p:cNvSpPr>
                <a:spLocks noChangeAspect="1"/>
              </p:cNvSpPr>
              <p:nvPr/>
            </p:nvSpPr>
            <p:spPr bwMode="auto">
              <a:xfrm>
                <a:off x="2986105" y="519106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8178D2"/>
              </a:solidFill>
              <a:ln w="9525" cap="rnd">
                <a:noFill/>
                <a:round/>
                <a:headEnd/>
                <a:tailEnd/>
              </a:ln>
            </p:spPr>
            <p:txBody>
              <a:bodyPr/>
              <a:lstStyle/>
              <a:p>
                <a:endParaRPr lang="es-ES" sz="1800"/>
              </a:p>
            </p:txBody>
          </p:sp>
          <p:sp>
            <p:nvSpPr>
              <p:cNvPr id="33" name="Freeform 28"/>
              <p:cNvSpPr>
                <a:spLocks noChangeAspect="1"/>
              </p:cNvSpPr>
              <p:nvPr/>
            </p:nvSpPr>
            <p:spPr bwMode="auto">
              <a:xfrm>
                <a:off x="2986105" y="519338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8278D0"/>
              </a:solidFill>
              <a:ln w="9525" cap="rnd">
                <a:noFill/>
                <a:round/>
                <a:headEnd/>
                <a:tailEnd/>
              </a:ln>
            </p:spPr>
            <p:txBody>
              <a:bodyPr/>
              <a:lstStyle/>
              <a:p>
                <a:endParaRPr lang="es-ES" sz="1800"/>
              </a:p>
            </p:txBody>
          </p:sp>
          <p:sp>
            <p:nvSpPr>
              <p:cNvPr id="34" name="Freeform 29"/>
              <p:cNvSpPr>
                <a:spLocks noChangeAspect="1"/>
              </p:cNvSpPr>
              <p:nvPr/>
            </p:nvSpPr>
            <p:spPr bwMode="auto">
              <a:xfrm>
                <a:off x="2986105" y="519454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8379CF"/>
              </a:solidFill>
              <a:ln w="9525" cap="rnd">
                <a:noFill/>
                <a:round/>
                <a:headEnd/>
                <a:tailEnd/>
              </a:ln>
            </p:spPr>
            <p:txBody>
              <a:bodyPr/>
              <a:lstStyle/>
              <a:p>
                <a:endParaRPr lang="es-ES" sz="1800"/>
              </a:p>
            </p:txBody>
          </p:sp>
          <p:sp>
            <p:nvSpPr>
              <p:cNvPr id="35" name="Freeform 30"/>
              <p:cNvSpPr>
                <a:spLocks noChangeAspect="1"/>
              </p:cNvSpPr>
              <p:nvPr/>
            </p:nvSpPr>
            <p:spPr bwMode="auto">
              <a:xfrm>
                <a:off x="2986105" y="519570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847ACD"/>
              </a:solidFill>
              <a:ln w="9525" cap="rnd">
                <a:noFill/>
                <a:round/>
                <a:headEnd/>
                <a:tailEnd/>
              </a:ln>
            </p:spPr>
            <p:txBody>
              <a:bodyPr/>
              <a:lstStyle/>
              <a:p>
                <a:endParaRPr lang="es-ES" sz="1800"/>
              </a:p>
            </p:txBody>
          </p:sp>
          <p:sp>
            <p:nvSpPr>
              <p:cNvPr id="36" name="Freeform 31"/>
              <p:cNvSpPr>
                <a:spLocks noChangeAspect="1"/>
              </p:cNvSpPr>
              <p:nvPr/>
            </p:nvSpPr>
            <p:spPr bwMode="auto">
              <a:xfrm>
                <a:off x="2986105" y="519686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857ACB"/>
              </a:solidFill>
              <a:ln w="9525" cap="rnd">
                <a:noFill/>
                <a:round/>
                <a:headEnd/>
                <a:tailEnd/>
              </a:ln>
            </p:spPr>
            <p:txBody>
              <a:bodyPr/>
              <a:lstStyle/>
              <a:p>
                <a:endParaRPr lang="es-ES" sz="1800"/>
              </a:p>
            </p:txBody>
          </p:sp>
          <p:sp>
            <p:nvSpPr>
              <p:cNvPr id="37" name="Freeform 32"/>
              <p:cNvSpPr>
                <a:spLocks noChangeAspect="1"/>
              </p:cNvSpPr>
              <p:nvPr/>
            </p:nvSpPr>
            <p:spPr bwMode="auto">
              <a:xfrm>
                <a:off x="2986105" y="519919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867BC9"/>
              </a:solidFill>
              <a:ln w="9525" cap="rnd">
                <a:noFill/>
                <a:round/>
                <a:headEnd/>
                <a:tailEnd/>
              </a:ln>
            </p:spPr>
            <p:txBody>
              <a:bodyPr/>
              <a:lstStyle/>
              <a:p>
                <a:endParaRPr lang="es-ES" sz="1800"/>
              </a:p>
            </p:txBody>
          </p:sp>
          <p:sp>
            <p:nvSpPr>
              <p:cNvPr id="38" name="Freeform 33"/>
              <p:cNvSpPr>
                <a:spLocks noChangeAspect="1"/>
              </p:cNvSpPr>
              <p:nvPr/>
            </p:nvSpPr>
            <p:spPr bwMode="auto">
              <a:xfrm>
                <a:off x="2986105" y="520035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887DC6"/>
              </a:solidFill>
              <a:ln w="9525" cap="rnd">
                <a:noFill/>
                <a:round/>
                <a:headEnd/>
                <a:tailEnd/>
              </a:ln>
            </p:spPr>
            <p:txBody>
              <a:bodyPr/>
              <a:lstStyle/>
              <a:p>
                <a:endParaRPr lang="es-ES" sz="1800"/>
              </a:p>
            </p:txBody>
          </p:sp>
          <p:sp>
            <p:nvSpPr>
              <p:cNvPr id="39" name="Freeform 34"/>
              <p:cNvSpPr>
                <a:spLocks noChangeAspect="1"/>
              </p:cNvSpPr>
              <p:nvPr/>
            </p:nvSpPr>
            <p:spPr bwMode="auto">
              <a:xfrm>
                <a:off x="2986105" y="520151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897DC4"/>
              </a:solidFill>
              <a:ln w="9525" cap="rnd">
                <a:noFill/>
                <a:round/>
                <a:headEnd/>
                <a:tailEnd/>
              </a:ln>
            </p:spPr>
            <p:txBody>
              <a:bodyPr/>
              <a:lstStyle/>
              <a:p>
                <a:endParaRPr lang="es-ES" sz="1800"/>
              </a:p>
            </p:txBody>
          </p:sp>
          <p:sp>
            <p:nvSpPr>
              <p:cNvPr id="40" name="Freeform 35"/>
              <p:cNvSpPr>
                <a:spLocks noChangeAspect="1"/>
              </p:cNvSpPr>
              <p:nvPr/>
            </p:nvSpPr>
            <p:spPr bwMode="auto">
              <a:xfrm>
                <a:off x="2986105" y="520325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8A7EC2"/>
              </a:solidFill>
              <a:ln w="9525" cap="rnd">
                <a:noFill/>
                <a:round/>
                <a:headEnd/>
                <a:tailEnd/>
              </a:ln>
            </p:spPr>
            <p:txBody>
              <a:bodyPr/>
              <a:lstStyle/>
              <a:p>
                <a:endParaRPr lang="es-ES" sz="1800"/>
              </a:p>
            </p:txBody>
          </p:sp>
          <p:sp>
            <p:nvSpPr>
              <p:cNvPr id="41" name="Freeform 36"/>
              <p:cNvSpPr>
                <a:spLocks noChangeAspect="1"/>
              </p:cNvSpPr>
              <p:nvPr/>
            </p:nvSpPr>
            <p:spPr bwMode="auto">
              <a:xfrm>
                <a:off x="2986105" y="520441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8B7FC0"/>
              </a:solidFill>
              <a:ln w="9525" cap="rnd">
                <a:noFill/>
                <a:round/>
                <a:headEnd/>
                <a:tailEnd/>
              </a:ln>
            </p:spPr>
            <p:txBody>
              <a:bodyPr/>
              <a:lstStyle/>
              <a:p>
                <a:endParaRPr lang="es-ES" sz="1800"/>
              </a:p>
            </p:txBody>
          </p:sp>
          <p:sp>
            <p:nvSpPr>
              <p:cNvPr id="42" name="Freeform 37"/>
              <p:cNvSpPr>
                <a:spLocks noChangeAspect="1"/>
              </p:cNvSpPr>
              <p:nvPr/>
            </p:nvSpPr>
            <p:spPr bwMode="auto">
              <a:xfrm>
                <a:off x="2986105" y="520558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8D80BE"/>
              </a:solidFill>
              <a:ln w="9525" cap="rnd">
                <a:noFill/>
                <a:round/>
                <a:headEnd/>
                <a:tailEnd/>
              </a:ln>
            </p:spPr>
            <p:txBody>
              <a:bodyPr/>
              <a:lstStyle/>
              <a:p>
                <a:endParaRPr lang="es-ES" sz="1800"/>
              </a:p>
            </p:txBody>
          </p:sp>
          <p:sp>
            <p:nvSpPr>
              <p:cNvPr id="43" name="Freeform 38"/>
              <p:cNvSpPr>
                <a:spLocks noChangeAspect="1"/>
              </p:cNvSpPr>
              <p:nvPr/>
            </p:nvSpPr>
            <p:spPr bwMode="auto">
              <a:xfrm>
                <a:off x="2986105" y="520674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8F81BB"/>
              </a:solidFill>
              <a:ln w="9525" cap="rnd">
                <a:noFill/>
                <a:round/>
                <a:headEnd/>
                <a:tailEnd/>
              </a:ln>
            </p:spPr>
            <p:txBody>
              <a:bodyPr/>
              <a:lstStyle/>
              <a:p>
                <a:endParaRPr lang="es-ES" sz="1800"/>
              </a:p>
            </p:txBody>
          </p:sp>
          <p:sp>
            <p:nvSpPr>
              <p:cNvPr id="44" name="Freeform 39"/>
              <p:cNvSpPr>
                <a:spLocks noChangeAspect="1"/>
              </p:cNvSpPr>
              <p:nvPr/>
            </p:nvSpPr>
            <p:spPr bwMode="auto">
              <a:xfrm>
                <a:off x="2986105" y="520906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9082B9"/>
              </a:solidFill>
              <a:ln w="9525" cap="rnd">
                <a:noFill/>
                <a:round/>
                <a:headEnd/>
                <a:tailEnd/>
              </a:ln>
            </p:spPr>
            <p:txBody>
              <a:bodyPr/>
              <a:lstStyle/>
              <a:p>
                <a:endParaRPr lang="es-ES" sz="1800"/>
              </a:p>
            </p:txBody>
          </p:sp>
          <p:sp>
            <p:nvSpPr>
              <p:cNvPr id="45" name="Freeform 40"/>
              <p:cNvSpPr>
                <a:spLocks noChangeAspect="1"/>
              </p:cNvSpPr>
              <p:nvPr/>
            </p:nvSpPr>
            <p:spPr bwMode="auto">
              <a:xfrm>
                <a:off x="2986105" y="521022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9182B7"/>
              </a:solidFill>
              <a:ln w="9525" cap="rnd">
                <a:noFill/>
                <a:round/>
                <a:headEnd/>
                <a:tailEnd/>
              </a:ln>
            </p:spPr>
            <p:txBody>
              <a:bodyPr/>
              <a:lstStyle/>
              <a:p>
                <a:endParaRPr lang="es-ES" sz="1800"/>
              </a:p>
            </p:txBody>
          </p:sp>
          <p:sp>
            <p:nvSpPr>
              <p:cNvPr id="46" name="Freeform 41"/>
              <p:cNvSpPr>
                <a:spLocks noChangeAspect="1"/>
              </p:cNvSpPr>
              <p:nvPr/>
            </p:nvSpPr>
            <p:spPr bwMode="auto">
              <a:xfrm>
                <a:off x="2986105" y="521138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9283B5"/>
              </a:solidFill>
              <a:ln w="9525" cap="rnd">
                <a:noFill/>
                <a:round/>
                <a:headEnd/>
                <a:tailEnd/>
              </a:ln>
            </p:spPr>
            <p:txBody>
              <a:bodyPr/>
              <a:lstStyle/>
              <a:p>
                <a:endParaRPr lang="es-ES" sz="1800"/>
              </a:p>
            </p:txBody>
          </p:sp>
          <p:sp>
            <p:nvSpPr>
              <p:cNvPr id="47" name="Freeform 42"/>
              <p:cNvSpPr>
                <a:spLocks noChangeAspect="1"/>
              </p:cNvSpPr>
              <p:nvPr/>
            </p:nvSpPr>
            <p:spPr bwMode="auto">
              <a:xfrm>
                <a:off x="2986105" y="521255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9384B4"/>
              </a:solidFill>
              <a:ln w="9525" cap="rnd">
                <a:noFill/>
                <a:round/>
                <a:headEnd/>
                <a:tailEnd/>
              </a:ln>
            </p:spPr>
            <p:txBody>
              <a:bodyPr/>
              <a:lstStyle/>
              <a:p>
                <a:endParaRPr lang="es-ES" sz="1800"/>
              </a:p>
            </p:txBody>
          </p:sp>
          <p:sp>
            <p:nvSpPr>
              <p:cNvPr id="48" name="Freeform 43"/>
              <p:cNvSpPr>
                <a:spLocks noChangeAspect="1"/>
              </p:cNvSpPr>
              <p:nvPr/>
            </p:nvSpPr>
            <p:spPr bwMode="auto">
              <a:xfrm>
                <a:off x="2986105" y="521487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9485B2"/>
              </a:solidFill>
              <a:ln w="9525" cap="rnd">
                <a:noFill/>
                <a:round/>
                <a:headEnd/>
                <a:tailEnd/>
              </a:ln>
            </p:spPr>
            <p:txBody>
              <a:bodyPr/>
              <a:lstStyle/>
              <a:p>
                <a:endParaRPr lang="es-ES" sz="1800"/>
              </a:p>
            </p:txBody>
          </p:sp>
          <p:sp>
            <p:nvSpPr>
              <p:cNvPr id="49" name="Freeform 44"/>
              <p:cNvSpPr>
                <a:spLocks noChangeAspect="1"/>
              </p:cNvSpPr>
              <p:nvPr/>
            </p:nvSpPr>
            <p:spPr bwMode="auto">
              <a:xfrm>
                <a:off x="2986105" y="521603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9686AE"/>
              </a:solidFill>
              <a:ln w="9525" cap="rnd">
                <a:noFill/>
                <a:round/>
                <a:headEnd/>
                <a:tailEnd/>
              </a:ln>
            </p:spPr>
            <p:txBody>
              <a:bodyPr/>
              <a:lstStyle/>
              <a:p>
                <a:endParaRPr lang="es-ES" sz="1800"/>
              </a:p>
            </p:txBody>
          </p:sp>
          <p:sp>
            <p:nvSpPr>
              <p:cNvPr id="50" name="Freeform 45"/>
              <p:cNvSpPr>
                <a:spLocks noChangeAspect="1"/>
              </p:cNvSpPr>
              <p:nvPr/>
            </p:nvSpPr>
            <p:spPr bwMode="auto">
              <a:xfrm>
                <a:off x="2986105" y="521661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9787AC"/>
              </a:solidFill>
              <a:ln w="9525" cap="rnd">
                <a:noFill/>
                <a:round/>
                <a:headEnd/>
                <a:tailEnd/>
              </a:ln>
            </p:spPr>
            <p:txBody>
              <a:bodyPr/>
              <a:lstStyle/>
              <a:p>
                <a:endParaRPr lang="es-ES" sz="1800"/>
              </a:p>
            </p:txBody>
          </p:sp>
          <p:sp>
            <p:nvSpPr>
              <p:cNvPr id="51" name="Freeform 46"/>
              <p:cNvSpPr>
                <a:spLocks noChangeAspect="1"/>
              </p:cNvSpPr>
              <p:nvPr/>
            </p:nvSpPr>
            <p:spPr bwMode="auto">
              <a:xfrm>
                <a:off x="2986105" y="521777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9988AA"/>
              </a:solidFill>
              <a:ln w="9525" cap="rnd">
                <a:noFill/>
                <a:round/>
                <a:headEnd/>
                <a:tailEnd/>
              </a:ln>
            </p:spPr>
            <p:txBody>
              <a:bodyPr/>
              <a:lstStyle/>
              <a:p>
                <a:endParaRPr lang="es-ES" sz="1800"/>
              </a:p>
            </p:txBody>
          </p:sp>
          <p:sp>
            <p:nvSpPr>
              <p:cNvPr id="52" name="Freeform 47"/>
              <p:cNvSpPr>
                <a:spLocks noChangeAspect="1"/>
              </p:cNvSpPr>
              <p:nvPr/>
            </p:nvSpPr>
            <p:spPr bwMode="auto">
              <a:xfrm>
                <a:off x="2986105" y="522010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9A88A9"/>
              </a:solidFill>
              <a:ln w="9525" cap="rnd">
                <a:noFill/>
                <a:round/>
                <a:headEnd/>
                <a:tailEnd/>
              </a:ln>
            </p:spPr>
            <p:txBody>
              <a:bodyPr/>
              <a:lstStyle/>
              <a:p>
                <a:endParaRPr lang="es-ES" sz="1800"/>
              </a:p>
            </p:txBody>
          </p:sp>
          <p:sp>
            <p:nvSpPr>
              <p:cNvPr id="53" name="Freeform 48"/>
              <p:cNvSpPr>
                <a:spLocks noChangeAspect="1"/>
              </p:cNvSpPr>
              <p:nvPr/>
            </p:nvSpPr>
            <p:spPr bwMode="auto">
              <a:xfrm>
                <a:off x="2986105" y="522126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9B89A7"/>
              </a:solidFill>
              <a:ln w="9525" cap="rnd">
                <a:noFill/>
                <a:round/>
                <a:headEnd/>
                <a:tailEnd/>
              </a:ln>
            </p:spPr>
            <p:txBody>
              <a:bodyPr/>
              <a:lstStyle/>
              <a:p>
                <a:endParaRPr lang="es-ES" sz="1800"/>
              </a:p>
            </p:txBody>
          </p:sp>
          <p:sp>
            <p:nvSpPr>
              <p:cNvPr id="54" name="Freeform 49"/>
              <p:cNvSpPr>
                <a:spLocks noChangeAspect="1"/>
              </p:cNvSpPr>
              <p:nvPr/>
            </p:nvSpPr>
            <p:spPr bwMode="auto">
              <a:xfrm>
                <a:off x="2986105" y="522242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9C8AA5"/>
              </a:solidFill>
              <a:ln w="9525" cap="rnd">
                <a:noFill/>
                <a:round/>
                <a:headEnd/>
                <a:tailEnd/>
              </a:ln>
            </p:spPr>
            <p:txBody>
              <a:bodyPr/>
              <a:lstStyle/>
              <a:p>
                <a:endParaRPr lang="es-ES" sz="1800"/>
              </a:p>
            </p:txBody>
          </p:sp>
          <p:sp>
            <p:nvSpPr>
              <p:cNvPr id="55" name="Freeform 50"/>
              <p:cNvSpPr>
                <a:spLocks noChangeAspect="1"/>
              </p:cNvSpPr>
              <p:nvPr/>
            </p:nvSpPr>
            <p:spPr bwMode="auto">
              <a:xfrm>
                <a:off x="2986105" y="522474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9E8BA1"/>
              </a:solidFill>
              <a:ln w="9525" cap="rnd">
                <a:noFill/>
                <a:round/>
                <a:headEnd/>
                <a:tailEnd/>
              </a:ln>
            </p:spPr>
            <p:txBody>
              <a:bodyPr/>
              <a:lstStyle/>
              <a:p>
                <a:endParaRPr lang="es-ES" sz="1800"/>
              </a:p>
            </p:txBody>
          </p:sp>
          <p:sp>
            <p:nvSpPr>
              <p:cNvPr id="56" name="Freeform 51"/>
              <p:cNvSpPr>
                <a:spLocks noChangeAspect="1"/>
              </p:cNvSpPr>
              <p:nvPr/>
            </p:nvSpPr>
            <p:spPr bwMode="auto">
              <a:xfrm>
                <a:off x="2986105" y="522590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9F8CA0"/>
              </a:solidFill>
              <a:ln w="9525" cap="rnd">
                <a:noFill/>
                <a:round/>
                <a:headEnd/>
                <a:tailEnd/>
              </a:ln>
            </p:spPr>
            <p:txBody>
              <a:bodyPr/>
              <a:lstStyle/>
              <a:p>
                <a:endParaRPr lang="es-ES" sz="1800"/>
              </a:p>
            </p:txBody>
          </p:sp>
          <p:sp>
            <p:nvSpPr>
              <p:cNvPr id="57" name="Freeform 52"/>
              <p:cNvSpPr>
                <a:spLocks noChangeAspect="1"/>
              </p:cNvSpPr>
              <p:nvPr/>
            </p:nvSpPr>
            <p:spPr bwMode="auto">
              <a:xfrm>
                <a:off x="2986105" y="522707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A08D9E"/>
              </a:solidFill>
              <a:ln w="9525" cap="rnd">
                <a:noFill/>
                <a:round/>
                <a:headEnd/>
                <a:tailEnd/>
              </a:ln>
            </p:spPr>
            <p:txBody>
              <a:bodyPr/>
              <a:lstStyle/>
              <a:p>
                <a:endParaRPr lang="es-ES" sz="1800"/>
              </a:p>
            </p:txBody>
          </p:sp>
          <p:sp>
            <p:nvSpPr>
              <p:cNvPr id="58" name="Freeform 53"/>
              <p:cNvSpPr>
                <a:spLocks noChangeAspect="1"/>
              </p:cNvSpPr>
              <p:nvPr/>
            </p:nvSpPr>
            <p:spPr bwMode="auto">
              <a:xfrm>
                <a:off x="2986105" y="522823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A18D9C"/>
              </a:solidFill>
              <a:ln w="9525" cap="rnd">
                <a:noFill/>
                <a:round/>
                <a:headEnd/>
                <a:tailEnd/>
              </a:ln>
            </p:spPr>
            <p:txBody>
              <a:bodyPr/>
              <a:lstStyle/>
              <a:p>
                <a:endParaRPr lang="es-ES" sz="1800"/>
              </a:p>
            </p:txBody>
          </p:sp>
          <p:sp>
            <p:nvSpPr>
              <p:cNvPr id="59" name="Freeform 54"/>
              <p:cNvSpPr>
                <a:spLocks noChangeAspect="1"/>
              </p:cNvSpPr>
              <p:nvPr/>
            </p:nvSpPr>
            <p:spPr bwMode="auto">
              <a:xfrm>
                <a:off x="2986105" y="522997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A28E9A"/>
              </a:solidFill>
              <a:ln w="9525" cap="rnd">
                <a:noFill/>
                <a:round/>
                <a:headEnd/>
                <a:tailEnd/>
              </a:ln>
            </p:spPr>
            <p:txBody>
              <a:bodyPr/>
              <a:lstStyle/>
              <a:p>
                <a:endParaRPr lang="es-ES" sz="1800"/>
              </a:p>
            </p:txBody>
          </p:sp>
          <p:sp>
            <p:nvSpPr>
              <p:cNvPr id="60" name="Freeform 55"/>
              <p:cNvSpPr>
                <a:spLocks noChangeAspect="1"/>
              </p:cNvSpPr>
              <p:nvPr/>
            </p:nvSpPr>
            <p:spPr bwMode="auto">
              <a:xfrm>
                <a:off x="2986105" y="523113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A38F98"/>
              </a:solidFill>
              <a:ln w="9525" cap="rnd">
                <a:noFill/>
                <a:round/>
                <a:headEnd/>
                <a:tailEnd/>
              </a:ln>
            </p:spPr>
            <p:txBody>
              <a:bodyPr/>
              <a:lstStyle/>
              <a:p>
                <a:endParaRPr lang="es-ES" sz="1800"/>
              </a:p>
            </p:txBody>
          </p:sp>
          <p:sp>
            <p:nvSpPr>
              <p:cNvPr id="61" name="Freeform 56"/>
              <p:cNvSpPr>
                <a:spLocks noChangeAspect="1"/>
              </p:cNvSpPr>
              <p:nvPr/>
            </p:nvSpPr>
            <p:spPr bwMode="auto">
              <a:xfrm>
                <a:off x="2986105" y="523229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A69095"/>
              </a:solidFill>
              <a:ln w="9525" cap="rnd">
                <a:noFill/>
                <a:round/>
                <a:headEnd/>
                <a:tailEnd/>
              </a:ln>
            </p:spPr>
            <p:txBody>
              <a:bodyPr/>
              <a:lstStyle/>
              <a:p>
                <a:endParaRPr lang="es-ES" sz="1800"/>
              </a:p>
            </p:txBody>
          </p:sp>
          <p:sp>
            <p:nvSpPr>
              <p:cNvPr id="62" name="Freeform 57"/>
              <p:cNvSpPr>
                <a:spLocks noChangeAspect="1"/>
              </p:cNvSpPr>
              <p:nvPr/>
            </p:nvSpPr>
            <p:spPr bwMode="auto">
              <a:xfrm>
                <a:off x="2986105" y="523345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A79193"/>
              </a:solidFill>
              <a:ln w="9525" cap="rnd">
                <a:noFill/>
                <a:round/>
                <a:headEnd/>
                <a:tailEnd/>
              </a:ln>
            </p:spPr>
            <p:txBody>
              <a:bodyPr/>
              <a:lstStyle/>
              <a:p>
                <a:endParaRPr lang="es-ES" sz="1800"/>
              </a:p>
            </p:txBody>
          </p:sp>
          <p:sp>
            <p:nvSpPr>
              <p:cNvPr id="63" name="Freeform 58"/>
              <p:cNvSpPr>
                <a:spLocks noChangeAspect="1"/>
              </p:cNvSpPr>
              <p:nvPr/>
            </p:nvSpPr>
            <p:spPr bwMode="auto">
              <a:xfrm>
                <a:off x="2986105" y="523578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A89291"/>
              </a:solidFill>
              <a:ln w="9525" cap="rnd">
                <a:noFill/>
                <a:round/>
                <a:headEnd/>
                <a:tailEnd/>
              </a:ln>
            </p:spPr>
            <p:txBody>
              <a:bodyPr/>
              <a:lstStyle/>
              <a:p>
                <a:endParaRPr lang="es-ES" sz="1800"/>
              </a:p>
            </p:txBody>
          </p:sp>
          <p:sp>
            <p:nvSpPr>
              <p:cNvPr id="64" name="Freeform 59"/>
              <p:cNvSpPr>
                <a:spLocks noChangeAspect="1"/>
              </p:cNvSpPr>
              <p:nvPr/>
            </p:nvSpPr>
            <p:spPr bwMode="auto">
              <a:xfrm>
                <a:off x="2986105" y="523694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A9928F"/>
              </a:solidFill>
              <a:ln w="9525" cap="rnd">
                <a:noFill/>
                <a:round/>
                <a:headEnd/>
                <a:tailEnd/>
              </a:ln>
            </p:spPr>
            <p:txBody>
              <a:bodyPr/>
              <a:lstStyle/>
              <a:p>
                <a:endParaRPr lang="es-ES" sz="1800"/>
              </a:p>
            </p:txBody>
          </p:sp>
          <p:sp>
            <p:nvSpPr>
              <p:cNvPr id="65" name="Freeform 60"/>
              <p:cNvSpPr>
                <a:spLocks noChangeAspect="1"/>
              </p:cNvSpPr>
              <p:nvPr/>
            </p:nvSpPr>
            <p:spPr bwMode="auto">
              <a:xfrm>
                <a:off x="2986105" y="523810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AA938E"/>
              </a:solidFill>
              <a:ln w="9525" cap="rnd">
                <a:noFill/>
                <a:round/>
                <a:headEnd/>
                <a:tailEnd/>
              </a:ln>
            </p:spPr>
            <p:txBody>
              <a:bodyPr/>
              <a:lstStyle/>
              <a:p>
                <a:endParaRPr lang="es-ES" sz="1800"/>
              </a:p>
            </p:txBody>
          </p:sp>
          <p:sp>
            <p:nvSpPr>
              <p:cNvPr id="66" name="Freeform 61"/>
              <p:cNvSpPr>
                <a:spLocks noChangeAspect="1"/>
              </p:cNvSpPr>
              <p:nvPr/>
            </p:nvSpPr>
            <p:spPr bwMode="auto">
              <a:xfrm>
                <a:off x="2986105" y="524042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AB948C"/>
              </a:solidFill>
              <a:ln w="9525" cap="rnd">
                <a:noFill/>
                <a:round/>
                <a:headEnd/>
                <a:tailEnd/>
              </a:ln>
            </p:spPr>
            <p:txBody>
              <a:bodyPr/>
              <a:lstStyle/>
              <a:p>
                <a:endParaRPr lang="es-ES" sz="1800"/>
              </a:p>
            </p:txBody>
          </p:sp>
          <p:sp>
            <p:nvSpPr>
              <p:cNvPr id="67" name="Freeform 62"/>
              <p:cNvSpPr>
                <a:spLocks noChangeAspect="1"/>
              </p:cNvSpPr>
              <p:nvPr/>
            </p:nvSpPr>
            <p:spPr bwMode="auto">
              <a:xfrm>
                <a:off x="2986105" y="524159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AD9588"/>
              </a:solidFill>
              <a:ln w="9525" cap="rnd">
                <a:noFill/>
                <a:round/>
                <a:headEnd/>
                <a:tailEnd/>
              </a:ln>
            </p:spPr>
            <p:txBody>
              <a:bodyPr/>
              <a:lstStyle/>
              <a:p>
                <a:endParaRPr lang="es-ES" sz="1800"/>
              </a:p>
            </p:txBody>
          </p:sp>
          <p:sp>
            <p:nvSpPr>
              <p:cNvPr id="68" name="Freeform 63"/>
              <p:cNvSpPr>
                <a:spLocks noChangeAspect="1"/>
              </p:cNvSpPr>
              <p:nvPr/>
            </p:nvSpPr>
            <p:spPr bwMode="auto">
              <a:xfrm>
                <a:off x="2986105" y="524217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AE9686"/>
              </a:solidFill>
              <a:ln w="9525" cap="rnd">
                <a:noFill/>
                <a:round/>
                <a:headEnd/>
                <a:tailEnd/>
              </a:ln>
            </p:spPr>
            <p:txBody>
              <a:bodyPr/>
              <a:lstStyle/>
              <a:p>
                <a:endParaRPr lang="es-ES" sz="1800"/>
              </a:p>
            </p:txBody>
          </p:sp>
          <p:sp>
            <p:nvSpPr>
              <p:cNvPr id="69" name="Freeform 64"/>
              <p:cNvSpPr>
                <a:spLocks noChangeAspect="1"/>
              </p:cNvSpPr>
              <p:nvPr/>
            </p:nvSpPr>
            <p:spPr bwMode="auto">
              <a:xfrm>
                <a:off x="2986105" y="524333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AF9785"/>
              </a:solidFill>
              <a:ln w="9525" cap="rnd">
                <a:noFill/>
                <a:round/>
                <a:headEnd/>
                <a:tailEnd/>
              </a:ln>
            </p:spPr>
            <p:txBody>
              <a:bodyPr/>
              <a:lstStyle/>
              <a:p>
                <a:endParaRPr lang="es-ES" sz="1800"/>
              </a:p>
            </p:txBody>
          </p:sp>
          <p:sp>
            <p:nvSpPr>
              <p:cNvPr id="70" name="Freeform 65"/>
              <p:cNvSpPr>
                <a:spLocks noChangeAspect="1"/>
              </p:cNvSpPr>
              <p:nvPr/>
            </p:nvSpPr>
            <p:spPr bwMode="auto">
              <a:xfrm>
                <a:off x="2986105" y="524565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B09783"/>
              </a:solidFill>
              <a:ln w="9525" cap="rnd">
                <a:noFill/>
                <a:round/>
                <a:headEnd/>
                <a:tailEnd/>
              </a:ln>
            </p:spPr>
            <p:txBody>
              <a:bodyPr/>
              <a:lstStyle/>
              <a:p>
                <a:endParaRPr lang="es-ES" sz="1800"/>
              </a:p>
            </p:txBody>
          </p:sp>
          <p:sp>
            <p:nvSpPr>
              <p:cNvPr id="71" name="Freeform 66"/>
              <p:cNvSpPr>
                <a:spLocks noChangeAspect="1"/>
              </p:cNvSpPr>
              <p:nvPr/>
            </p:nvSpPr>
            <p:spPr bwMode="auto">
              <a:xfrm>
                <a:off x="2986105" y="524681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B19881"/>
              </a:solidFill>
              <a:ln w="9525" cap="rnd">
                <a:noFill/>
                <a:round/>
                <a:headEnd/>
                <a:tailEnd/>
              </a:ln>
            </p:spPr>
            <p:txBody>
              <a:bodyPr/>
              <a:lstStyle/>
              <a:p>
                <a:endParaRPr lang="es-ES" sz="1800"/>
              </a:p>
            </p:txBody>
          </p:sp>
          <p:sp>
            <p:nvSpPr>
              <p:cNvPr id="72" name="Freeform 67"/>
              <p:cNvSpPr>
                <a:spLocks noChangeAspect="1"/>
              </p:cNvSpPr>
              <p:nvPr/>
            </p:nvSpPr>
            <p:spPr bwMode="auto">
              <a:xfrm>
                <a:off x="2986105" y="524797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B49A7D"/>
              </a:solidFill>
              <a:ln w="9525" cap="rnd">
                <a:noFill/>
                <a:round/>
                <a:headEnd/>
                <a:tailEnd/>
              </a:ln>
            </p:spPr>
            <p:txBody>
              <a:bodyPr/>
              <a:lstStyle/>
              <a:p>
                <a:endParaRPr lang="es-ES" sz="1800"/>
              </a:p>
            </p:txBody>
          </p:sp>
          <p:sp>
            <p:nvSpPr>
              <p:cNvPr id="73" name="Freeform 68"/>
              <p:cNvSpPr>
                <a:spLocks noChangeAspect="1"/>
              </p:cNvSpPr>
              <p:nvPr/>
            </p:nvSpPr>
            <p:spPr bwMode="auto">
              <a:xfrm>
                <a:off x="2986105" y="524914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B59A7B"/>
              </a:solidFill>
              <a:ln w="9525" cap="rnd">
                <a:noFill/>
                <a:round/>
                <a:headEnd/>
                <a:tailEnd/>
              </a:ln>
            </p:spPr>
            <p:txBody>
              <a:bodyPr/>
              <a:lstStyle/>
              <a:p>
                <a:endParaRPr lang="es-ES" sz="1800"/>
              </a:p>
            </p:txBody>
          </p:sp>
          <p:sp>
            <p:nvSpPr>
              <p:cNvPr id="74" name="Freeform 69"/>
              <p:cNvSpPr>
                <a:spLocks noChangeAspect="1"/>
              </p:cNvSpPr>
              <p:nvPr/>
            </p:nvSpPr>
            <p:spPr bwMode="auto">
              <a:xfrm>
                <a:off x="2986105" y="525146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B69B7A"/>
              </a:solidFill>
              <a:ln w="9525" cap="rnd">
                <a:noFill/>
                <a:round/>
                <a:headEnd/>
                <a:tailEnd/>
              </a:ln>
            </p:spPr>
            <p:txBody>
              <a:bodyPr/>
              <a:lstStyle/>
              <a:p>
                <a:endParaRPr lang="es-ES" sz="1800"/>
              </a:p>
            </p:txBody>
          </p:sp>
          <p:sp>
            <p:nvSpPr>
              <p:cNvPr id="75" name="Freeform 70"/>
              <p:cNvSpPr>
                <a:spLocks noChangeAspect="1"/>
              </p:cNvSpPr>
              <p:nvPr/>
            </p:nvSpPr>
            <p:spPr bwMode="auto">
              <a:xfrm>
                <a:off x="2986105" y="525262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B79C78"/>
              </a:solidFill>
              <a:ln w="9525" cap="rnd">
                <a:noFill/>
                <a:round/>
                <a:headEnd/>
                <a:tailEnd/>
              </a:ln>
            </p:spPr>
            <p:txBody>
              <a:bodyPr/>
              <a:lstStyle/>
              <a:p>
                <a:endParaRPr lang="es-ES" sz="1800"/>
              </a:p>
            </p:txBody>
          </p:sp>
          <p:sp>
            <p:nvSpPr>
              <p:cNvPr id="76" name="Freeform 71"/>
              <p:cNvSpPr>
                <a:spLocks noChangeAspect="1"/>
              </p:cNvSpPr>
              <p:nvPr/>
            </p:nvSpPr>
            <p:spPr bwMode="auto">
              <a:xfrm>
                <a:off x="2986105" y="525378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B89C76"/>
              </a:solidFill>
              <a:ln w="9525" cap="rnd">
                <a:noFill/>
                <a:round/>
                <a:headEnd/>
                <a:tailEnd/>
              </a:ln>
            </p:spPr>
            <p:txBody>
              <a:bodyPr/>
              <a:lstStyle/>
              <a:p>
                <a:endParaRPr lang="es-ES" sz="1800"/>
              </a:p>
            </p:txBody>
          </p:sp>
          <p:sp>
            <p:nvSpPr>
              <p:cNvPr id="77" name="Freeform 72"/>
              <p:cNvSpPr>
                <a:spLocks noChangeAspect="1"/>
              </p:cNvSpPr>
              <p:nvPr/>
            </p:nvSpPr>
            <p:spPr bwMode="auto">
              <a:xfrm>
                <a:off x="2986105" y="525494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B99D74"/>
              </a:solidFill>
              <a:ln w="9525" cap="rnd">
                <a:noFill/>
                <a:round/>
                <a:headEnd/>
                <a:tailEnd/>
              </a:ln>
            </p:spPr>
            <p:txBody>
              <a:bodyPr/>
              <a:lstStyle/>
              <a:p>
                <a:endParaRPr lang="es-ES" sz="1800"/>
              </a:p>
            </p:txBody>
          </p:sp>
          <p:sp>
            <p:nvSpPr>
              <p:cNvPr id="78" name="Freeform 73"/>
              <p:cNvSpPr>
                <a:spLocks noChangeAspect="1"/>
              </p:cNvSpPr>
              <p:nvPr/>
            </p:nvSpPr>
            <p:spPr bwMode="auto">
              <a:xfrm>
                <a:off x="2986105" y="525669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BB9F71"/>
              </a:solidFill>
              <a:ln w="9525" cap="rnd">
                <a:noFill/>
                <a:round/>
                <a:headEnd/>
                <a:tailEnd/>
              </a:ln>
            </p:spPr>
            <p:txBody>
              <a:bodyPr/>
              <a:lstStyle/>
              <a:p>
                <a:endParaRPr lang="es-ES" sz="1800"/>
              </a:p>
            </p:txBody>
          </p:sp>
          <p:sp>
            <p:nvSpPr>
              <p:cNvPr id="79" name="Freeform 74"/>
              <p:cNvSpPr>
                <a:spLocks noChangeAspect="1"/>
              </p:cNvSpPr>
              <p:nvPr/>
            </p:nvSpPr>
            <p:spPr bwMode="auto">
              <a:xfrm>
                <a:off x="2986105" y="525785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BC9F6F"/>
              </a:solidFill>
              <a:ln w="9525" cap="rnd">
                <a:noFill/>
                <a:round/>
                <a:headEnd/>
                <a:tailEnd/>
              </a:ln>
            </p:spPr>
            <p:txBody>
              <a:bodyPr/>
              <a:lstStyle/>
              <a:p>
                <a:endParaRPr lang="es-ES" sz="1800"/>
              </a:p>
            </p:txBody>
          </p:sp>
          <p:sp>
            <p:nvSpPr>
              <p:cNvPr id="80" name="Freeform 75"/>
              <p:cNvSpPr>
                <a:spLocks noChangeAspect="1"/>
              </p:cNvSpPr>
              <p:nvPr/>
            </p:nvSpPr>
            <p:spPr bwMode="auto">
              <a:xfrm>
                <a:off x="2986105" y="525901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BDA06D"/>
              </a:solidFill>
              <a:ln w="9525" cap="rnd">
                <a:noFill/>
                <a:round/>
                <a:headEnd/>
                <a:tailEnd/>
              </a:ln>
            </p:spPr>
            <p:txBody>
              <a:bodyPr/>
              <a:lstStyle/>
              <a:p>
                <a:endParaRPr lang="es-ES" sz="1800"/>
              </a:p>
            </p:txBody>
          </p:sp>
          <p:sp>
            <p:nvSpPr>
              <p:cNvPr id="81" name="Freeform 76"/>
              <p:cNvSpPr>
                <a:spLocks noChangeAspect="1"/>
              </p:cNvSpPr>
              <p:nvPr/>
            </p:nvSpPr>
            <p:spPr bwMode="auto">
              <a:xfrm>
                <a:off x="2986105" y="526133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BEA16B"/>
              </a:solidFill>
              <a:ln w="9525" cap="rnd">
                <a:noFill/>
                <a:round/>
                <a:headEnd/>
                <a:tailEnd/>
              </a:ln>
            </p:spPr>
            <p:txBody>
              <a:bodyPr/>
              <a:lstStyle/>
              <a:p>
                <a:endParaRPr lang="es-ES" sz="1800"/>
              </a:p>
            </p:txBody>
          </p:sp>
          <p:sp>
            <p:nvSpPr>
              <p:cNvPr id="82" name="Freeform 77"/>
              <p:cNvSpPr>
                <a:spLocks noChangeAspect="1"/>
              </p:cNvSpPr>
              <p:nvPr/>
            </p:nvSpPr>
            <p:spPr bwMode="auto">
              <a:xfrm>
                <a:off x="2986105" y="526249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C0A269"/>
              </a:solidFill>
              <a:ln w="9525" cap="rnd">
                <a:noFill/>
                <a:round/>
                <a:headEnd/>
                <a:tailEnd/>
              </a:ln>
            </p:spPr>
            <p:txBody>
              <a:bodyPr/>
              <a:lstStyle/>
              <a:p>
                <a:endParaRPr lang="es-ES" sz="1800"/>
              </a:p>
            </p:txBody>
          </p:sp>
          <p:sp>
            <p:nvSpPr>
              <p:cNvPr id="83" name="Freeform 78"/>
              <p:cNvSpPr>
                <a:spLocks noChangeAspect="1"/>
              </p:cNvSpPr>
              <p:nvPr/>
            </p:nvSpPr>
            <p:spPr bwMode="auto">
              <a:xfrm>
                <a:off x="2986105" y="526366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C1A268"/>
              </a:solidFill>
              <a:ln w="9525" cap="rnd">
                <a:noFill/>
                <a:round/>
                <a:headEnd/>
                <a:tailEnd/>
              </a:ln>
            </p:spPr>
            <p:txBody>
              <a:bodyPr/>
              <a:lstStyle/>
              <a:p>
                <a:endParaRPr lang="es-ES" sz="1800"/>
              </a:p>
            </p:txBody>
          </p:sp>
          <p:sp>
            <p:nvSpPr>
              <p:cNvPr id="84" name="Freeform 79"/>
              <p:cNvSpPr>
                <a:spLocks noChangeAspect="1"/>
              </p:cNvSpPr>
              <p:nvPr/>
            </p:nvSpPr>
            <p:spPr bwMode="auto">
              <a:xfrm>
                <a:off x="2986105" y="526482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C3A464"/>
              </a:solidFill>
              <a:ln w="9525" cap="rnd">
                <a:noFill/>
                <a:round/>
                <a:headEnd/>
                <a:tailEnd/>
              </a:ln>
            </p:spPr>
            <p:txBody>
              <a:bodyPr/>
              <a:lstStyle/>
              <a:p>
                <a:endParaRPr lang="es-ES" sz="1800"/>
              </a:p>
            </p:txBody>
          </p:sp>
          <p:sp>
            <p:nvSpPr>
              <p:cNvPr id="85" name="Freeform 80"/>
              <p:cNvSpPr>
                <a:spLocks noChangeAspect="1"/>
              </p:cNvSpPr>
              <p:nvPr/>
            </p:nvSpPr>
            <p:spPr bwMode="auto">
              <a:xfrm>
                <a:off x="2986105" y="526714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C4A462"/>
              </a:solidFill>
              <a:ln w="9525" cap="rnd">
                <a:noFill/>
                <a:round/>
                <a:headEnd/>
                <a:tailEnd/>
              </a:ln>
            </p:spPr>
            <p:txBody>
              <a:bodyPr/>
              <a:lstStyle/>
              <a:p>
                <a:endParaRPr lang="es-ES" sz="1800"/>
              </a:p>
            </p:txBody>
          </p:sp>
          <p:sp>
            <p:nvSpPr>
              <p:cNvPr id="86" name="Freeform 81"/>
              <p:cNvSpPr>
                <a:spLocks noChangeAspect="1"/>
              </p:cNvSpPr>
              <p:nvPr/>
            </p:nvSpPr>
            <p:spPr bwMode="auto">
              <a:xfrm>
                <a:off x="2986105" y="526772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C5A560"/>
              </a:solidFill>
              <a:ln w="9525" cap="rnd">
                <a:noFill/>
                <a:round/>
                <a:headEnd/>
                <a:tailEnd/>
              </a:ln>
            </p:spPr>
            <p:txBody>
              <a:bodyPr/>
              <a:lstStyle/>
              <a:p>
                <a:endParaRPr lang="es-ES" sz="1800"/>
              </a:p>
            </p:txBody>
          </p:sp>
          <p:sp>
            <p:nvSpPr>
              <p:cNvPr id="87" name="Freeform 82"/>
              <p:cNvSpPr>
                <a:spLocks noChangeAspect="1"/>
              </p:cNvSpPr>
              <p:nvPr/>
            </p:nvSpPr>
            <p:spPr bwMode="auto">
              <a:xfrm>
                <a:off x="2986105" y="526888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C6A65F"/>
              </a:solidFill>
              <a:ln w="9525" cap="rnd">
                <a:noFill/>
                <a:round/>
                <a:headEnd/>
                <a:tailEnd/>
              </a:ln>
            </p:spPr>
            <p:txBody>
              <a:bodyPr/>
              <a:lstStyle/>
              <a:p>
                <a:endParaRPr lang="es-ES" sz="1800"/>
              </a:p>
            </p:txBody>
          </p:sp>
          <p:sp>
            <p:nvSpPr>
              <p:cNvPr id="88" name="Freeform 83"/>
              <p:cNvSpPr>
                <a:spLocks noChangeAspect="1"/>
              </p:cNvSpPr>
              <p:nvPr/>
            </p:nvSpPr>
            <p:spPr bwMode="auto">
              <a:xfrm>
                <a:off x="2986105" y="527004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C7A75D"/>
              </a:solidFill>
              <a:ln w="9525" cap="rnd">
                <a:noFill/>
                <a:round/>
                <a:headEnd/>
                <a:tailEnd/>
              </a:ln>
            </p:spPr>
            <p:txBody>
              <a:bodyPr/>
              <a:lstStyle/>
              <a:p>
                <a:endParaRPr lang="es-ES" sz="1800"/>
              </a:p>
            </p:txBody>
          </p:sp>
          <p:sp>
            <p:nvSpPr>
              <p:cNvPr id="89" name="Freeform 84"/>
              <p:cNvSpPr>
                <a:spLocks noChangeAspect="1"/>
              </p:cNvSpPr>
              <p:nvPr/>
            </p:nvSpPr>
            <p:spPr bwMode="auto">
              <a:xfrm>
                <a:off x="2986105" y="527237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C8A75B"/>
              </a:solidFill>
              <a:ln w="9525" cap="rnd">
                <a:noFill/>
                <a:round/>
                <a:headEnd/>
                <a:tailEnd/>
              </a:ln>
            </p:spPr>
            <p:txBody>
              <a:bodyPr/>
              <a:lstStyle/>
              <a:p>
                <a:endParaRPr lang="es-ES" sz="1800"/>
              </a:p>
            </p:txBody>
          </p:sp>
          <p:sp>
            <p:nvSpPr>
              <p:cNvPr id="90" name="Freeform 85"/>
              <p:cNvSpPr>
                <a:spLocks noChangeAspect="1"/>
              </p:cNvSpPr>
              <p:nvPr/>
            </p:nvSpPr>
            <p:spPr bwMode="auto">
              <a:xfrm>
                <a:off x="2986105" y="527353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CAA957"/>
              </a:solidFill>
              <a:ln w="9525" cap="rnd">
                <a:noFill/>
                <a:round/>
                <a:headEnd/>
                <a:tailEnd/>
              </a:ln>
            </p:spPr>
            <p:txBody>
              <a:bodyPr/>
              <a:lstStyle/>
              <a:p>
                <a:endParaRPr lang="es-ES" sz="1800"/>
              </a:p>
            </p:txBody>
          </p:sp>
          <p:sp>
            <p:nvSpPr>
              <p:cNvPr id="91" name="Freeform 86"/>
              <p:cNvSpPr>
                <a:spLocks noChangeAspect="1"/>
              </p:cNvSpPr>
              <p:nvPr/>
            </p:nvSpPr>
            <p:spPr bwMode="auto">
              <a:xfrm>
                <a:off x="2986105" y="527469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CCAA55"/>
              </a:solidFill>
              <a:ln w="9525" cap="rnd">
                <a:noFill/>
                <a:round/>
                <a:headEnd/>
                <a:tailEnd/>
              </a:ln>
            </p:spPr>
            <p:txBody>
              <a:bodyPr/>
              <a:lstStyle/>
              <a:p>
                <a:endParaRPr lang="es-ES" sz="1800"/>
              </a:p>
            </p:txBody>
          </p:sp>
          <p:sp>
            <p:nvSpPr>
              <p:cNvPr id="92" name="Freeform 87"/>
              <p:cNvSpPr>
                <a:spLocks noChangeAspect="1"/>
              </p:cNvSpPr>
              <p:nvPr/>
            </p:nvSpPr>
            <p:spPr bwMode="auto">
              <a:xfrm>
                <a:off x="2986105" y="527701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CDAA54"/>
              </a:solidFill>
              <a:ln w="9525" cap="rnd">
                <a:noFill/>
                <a:round/>
                <a:headEnd/>
                <a:tailEnd/>
              </a:ln>
            </p:spPr>
            <p:txBody>
              <a:bodyPr/>
              <a:lstStyle/>
              <a:p>
                <a:endParaRPr lang="es-ES" sz="1800"/>
              </a:p>
            </p:txBody>
          </p:sp>
          <p:sp>
            <p:nvSpPr>
              <p:cNvPr id="93" name="Freeform 88"/>
              <p:cNvSpPr>
                <a:spLocks noChangeAspect="1"/>
              </p:cNvSpPr>
              <p:nvPr/>
            </p:nvSpPr>
            <p:spPr bwMode="auto">
              <a:xfrm>
                <a:off x="2986105" y="527818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CEAB52"/>
              </a:solidFill>
              <a:ln w="9525" cap="rnd">
                <a:noFill/>
                <a:round/>
                <a:headEnd/>
                <a:tailEnd/>
              </a:ln>
            </p:spPr>
            <p:txBody>
              <a:bodyPr/>
              <a:lstStyle/>
              <a:p>
                <a:endParaRPr lang="es-ES" sz="1800"/>
              </a:p>
            </p:txBody>
          </p:sp>
          <p:sp>
            <p:nvSpPr>
              <p:cNvPr id="94" name="Freeform 89"/>
              <p:cNvSpPr>
                <a:spLocks noChangeAspect="1"/>
              </p:cNvSpPr>
              <p:nvPr/>
            </p:nvSpPr>
            <p:spPr bwMode="auto">
              <a:xfrm>
                <a:off x="2986105" y="527934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CFAC50"/>
              </a:solidFill>
              <a:ln w="9525" cap="rnd">
                <a:noFill/>
                <a:round/>
                <a:headEnd/>
                <a:tailEnd/>
              </a:ln>
            </p:spPr>
            <p:txBody>
              <a:bodyPr/>
              <a:lstStyle/>
              <a:p>
                <a:endParaRPr lang="es-ES" sz="1800"/>
              </a:p>
            </p:txBody>
          </p:sp>
          <p:sp>
            <p:nvSpPr>
              <p:cNvPr id="95" name="Freeform 90"/>
              <p:cNvSpPr>
                <a:spLocks noChangeAspect="1"/>
              </p:cNvSpPr>
              <p:nvPr/>
            </p:nvSpPr>
            <p:spPr bwMode="auto">
              <a:xfrm>
                <a:off x="2986105" y="528050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D0AC4E"/>
              </a:solidFill>
              <a:ln w="9525" cap="rnd">
                <a:noFill/>
                <a:round/>
                <a:headEnd/>
                <a:tailEnd/>
              </a:ln>
            </p:spPr>
            <p:txBody>
              <a:bodyPr/>
              <a:lstStyle/>
              <a:p>
                <a:endParaRPr lang="es-ES" sz="1800"/>
              </a:p>
            </p:txBody>
          </p:sp>
          <p:sp>
            <p:nvSpPr>
              <p:cNvPr id="96" name="Freeform 91"/>
              <p:cNvSpPr>
                <a:spLocks noChangeAspect="1"/>
              </p:cNvSpPr>
              <p:nvPr/>
            </p:nvSpPr>
            <p:spPr bwMode="auto">
              <a:xfrm>
                <a:off x="2986105" y="528224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D2AE4B"/>
              </a:solidFill>
              <a:ln w="9525" cap="rnd">
                <a:noFill/>
                <a:round/>
                <a:headEnd/>
                <a:tailEnd/>
              </a:ln>
            </p:spPr>
            <p:txBody>
              <a:bodyPr/>
              <a:lstStyle/>
              <a:p>
                <a:endParaRPr lang="es-ES" sz="1800"/>
              </a:p>
            </p:txBody>
          </p:sp>
          <p:sp>
            <p:nvSpPr>
              <p:cNvPr id="97" name="Freeform 92"/>
              <p:cNvSpPr>
                <a:spLocks noChangeAspect="1"/>
              </p:cNvSpPr>
              <p:nvPr/>
            </p:nvSpPr>
            <p:spPr bwMode="auto">
              <a:xfrm>
                <a:off x="2986105" y="528340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D3AF49"/>
              </a:solidFill>
              <a:ln w="9525" cap="rnd">
                <a:noFill/>
                <a:round/>
                <a:headEnd/>
                <a:tailEnd/>
              </a:ln>
            </p:spPr>
            <p:txBody>
              <a:bodyPr/>
              <a:lstStyle/>
              <a:p>
                <a:endParaRPr lang="es-ES" sz="1800"/>
              </a:p>
            </p:txBody>
          </p:sp>
          <p:sp>
            <p:nvSpPr>
              <p:cNvPr id="98" name="Freeform 93"/>
              <p:cNvSpPr>
                <a:spLocks noChangeAspect="1"/>
              </p:cNvSpPr>
              <p:nvPr/>
            </p:nvSpPr>
            <p:spPr bwMode="auto">
              <a:xfrm>
                <a:off x="2986105" y="528456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D4AF47"/>
              </a:solidFill>
              <a:ln w="9525" cap="rnd">
                <a:noFill/>
                <a:round/>
                <a:headEnd/>
                <a:tailEnd/>
              </a:ln>
            </p:spPr>
            <p:txBody>
              <a:bodyPr/>
              <a:lstStyle/>
              <a:p>
                <a:endParaRPr lang="es-ES" sz="1800"/>
              </a:p>
            </p:txBody>
          </p:sp>
          <p:sp>
            <p:nvSpPr>
              <p:cNvPr id="99" name="Freeform 94"/>
              <p:cNvSpPr>
                <a:spLocks noChangeAspect="1"/>
              </p:cNvSpPr>
              <p:nvPr/>
            </p:nvSpPr>
            <p:spPr bwMode="auto">
              <a:xfrm>
                <a:off x="2986105" y="528573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D5B045"/>
              </a:solidFill>
              <a:ln w="9525" cap="rnd">
                <a:noFill/>
                <a:round/>
                <a:headEnd/>
                <a:tailEnd/>
              </a:ln>
            </p:spPr>
            <p:txBody>
              <a:bodyPr/>
              <a:lstStyle/>
              <a:p>
                <a:endParaRPr lang="es-ES" sz="1800"/>
              </a:p>
            </p:txBody>
          </p:sp>
          <p:sp>
            <p:nvSpPr>
              <p:cNvPr id="100" name="Freeform 95"/>
              <p:cNvSpPr>
                <a:spLocks noChangeAspect="1"/>
              </p:cNvSpPr>
              <p:nvPr/>
            </p:nvSpPr>
            <p:spPr bwMode="auto">
              <a:xfrm>
                <a:off x="2986105" y="528805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D6B143"/>
              </a:solidFill>
              <a:ln w="9525" cap="rnd">
                <a:noFill/>
                <a:round/>
                <a:headEnd/>
                <a:tailEnd/>
              </a:ln>
            </p:spPr>
            <p:txBody>
              <a:bodyPr/>
              <a:lstStyle/>
              <a:p>
                <a:endParaRPr lang="es-ES" sz="1800"/>
              </a:p>
            </p:txBody>
          </p:sp>
          <p:sp>
            <p:nvSpPr>
              <p:cNvPr id="101" name="Freeform 96"/>
              <p:cNvSpPr>
                <a:spLocks noChangeAspect="1"/>
              </p:cNvSpPr>
              <p:nvPr/>
            </p:nvSpPr>
            <p:spPr bwMode="auto">
              <a:xfrm>
                <a:off x="2986105" y="528921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D7B142"/>
              </a:solidFill>
              <a:ln w="9525" cap="rnd">
                <a:noFill/>
                <a:round/>
                <a:headEnd/>
                <a:tailEnd/>
              </a:ln>
            </p:spPr>
            <p:txBody>
              <a:bodyPr/>
              <a:lstStyle/>
              <a:p>
                <a:endParaRPr lang="es-ES" sz="1800"/>
              </a:p>
            </p:txBody>
          </p:sp>
          <p:sp>
            <p:nvSpPr>
              <p:cNvPr id="102" name="Freeform 97"/>
              <p:cNvSpPr>
                <a:spLocks noChangeAspect="1"/>
              </p:cNvSpPr>
              <p:nvPr/>
            </p:nvSpPr>
            <p:spPr bwMode="auto">
              <a:xfrm>
                <a:off x="2986105" y="529037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DAB33E"/>
              </a:solidFill>
              <a:ln w="9525" cap="rnd">
                <a:noFill/>
                <a:round/>
                <a:headEnd/>
                <a:tailEnd/>
              </a:ln>
            </p:spPr>
            <p:txBody>
              <a:bodyPr/>
              <a:lstStyle/>
              <a:p>
                <a:endParaRPr lang="es-ES" sz="1800"/>
              </a:p>
            </p:txBody>
          </p:sp>
          <p:sp>
            <p:nvSpPr>
              <p:cNvPr id="103" name="Freeform 98"/>
              <p:cNvSpPr>
                <a:spLocks noChangeAspect="1"/>
              </p:cNvSpPr>
              <p:nvPr/>
            </p:nvSpPr>
            <p:spPr bwMode="auto">
              <a:xfrm>
                <a:off x="2986105" y="529270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DBB43C"/>
              </a:solidFill>
              <a:ln w="9525" cap="rnd">
                <a:noFill/>
                <a:round/>
                <a:headEnd/>
                <a:tailEnd/>
              </a:ln>
            </p:spPr>
            <p:txBody>
              <a:bodyPr/>
              <a:lstStyle/>
              <a:p>
                <a:endParaRPr lang="es-ES" sz="1800"/>
              </a:p>
            </p:txBody>
          </p:sp>
          <p:sp>
            <p:nvSpPr>
              <p:cNvPr id="104" name="Freeform 99"/>
              <p:cNvSpPr>
                <a:spLocks noChangeAspect="1"/>
              </p:cNvSpPr>
              <p:nvPr/>
            </p:nvSpPr>
            <p:spPr bwMode="auto">
              <a:xfrm>
                <a:off x="2986105" y="529386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DCB43A"/>
              </a:solidFill>
              <a:ln w="9525" cap="rnd">
                <a:noFill/>
                <a:round/>
                <a:headEnd/>
                <a:tailEnd/>
              </a:ln>
            </p:spPr>
            <p:txBody>
              <a:bodyPr/>
              <a:lstStyle/>
              <a:p>
                <a:endParaRPr lang="es-ES" sz="1800"/>
              </a:p>
            </p:txBody>
          </p:sp>
          <p:sp>
            <p:nvSpPr>
              <p:cNvPr id="105" name="Freeform 100"/>
              <p:cNvSpPr>
                <a:spLocks noChangeAspect="1"/>
              </p:cNvSpPr>
              <p:nvPr/>
            </p:nvSpPr>
            <p:spPr bwMode="auto">
              <a:xfrm>
                <a:off x="2986105" y="529444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DDB539"/>
              </a:solidFill>
              <a:ln w="9525" cap="rnd">
                <a:noFill/>
                <a:round/>
                <a:headEnd/>
                <a:tailEnd/>
              </a:ln>
            </p:spPr>
            <p:txBody>
              <a:bodyPr/>
              <a:lstStyle/>
              <a:p>
                <a:endParaRPr lang="es-ES" sz="1800"/>
              </a:p>
            </p:txBody>
          </p:sp>
          <p:sp>
            <p:nvSpPr>
              <p:cNvPr id="106" name="Freeform 101"/>
              <p:cNvSpPr>
                <a:spLocks noChangeAspect="1"/>
              </p:cNvSpPr>
              <p:nvPr/>
            </p:nvSpPr>
            <p:spPr bwMode="auto">
              <a:xfrm>
                <a:off x="2986105" y="529560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DEB637"/>
              </a:solidFill>
              <a:ln w="9525" cap="rnd">
                <a:noFill/>
                <a:round/>
                <a:headEnd/>
                <a:tailEnd/>
              </a:ln>
            </p:spPr>
            <p:txBody>
              <a:bodyPr/>
              <a:lstStyle/>
              <a:p>
                <a:endParaRPr lang="es-ES" sz="1800"/>
              </a:p>
            </p:txBody>
          </p:sp>
          <p:sp>
            <p:nvSpPr>
              <p:cNvPr id="107" name="Freeform 102"/>
              <p:cNvSpPr>
                <a:spLocks noChangeAspect="1"/>
              </p:cNvSpPr>
              <p:nvPr/>
            </p:nvSpPr>
            <p:spPr bwMode="auto">
              <a:xfrm>
                <a:off x="2986105" y="529792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E0B733"/>
              </a:solidFill>
              <a:ln w="9525" cap="rnd">
                <a:noFill/>
                <a:round/>
                <a:headEnd/>
                <a:tailEnd/>
              </a:ln>
            </p:spPr>
            <p:txBody>
              <a:bodyPr/>
              <a:lstStyle/>
              <a:p>
                <a:endParaRPr lang="es-ES" sz="1800"/>
              </a:p>
            </p:txBody>
          </p:sp>
          <p:sp>
            <p:nvSpPr>
              <p:cNvPr id="108" name="Freeform 103"/>
              <p:cNvSpPr>
                <a:spLocks noChangeAspect="1"/>
              </p:cNvSpPr>
              <p:nvPr/>
            </p:nvSpPr>
            <p:spPr bwMode="auto">
              <a:xfrm>
                <a:off x="2986105" y="529908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E1B831"/>
              </a:solidFill>
              <a:ln w="9525" cap="rnd">
                <a:noFill/>
                <a:round/>
                <a:headEnd/>
                <a:tailEnd/>
              </a:ln>
            </p:spPr>
            <p:txBody>
              <a:bodyPr/>
              <a:lstStyle/>
              <a:p>
                <a:endParaRPr lang="es-ES" sz="1800"/>
              </a:p>
            </p:txBody>
          </p:sp>
          <p:sp>
            <p:nvSpPr>
              <p:cNvPr id="109" name="Freeform 104"/>
              <p:cNvSpPr>
                <a:spLocks noChangeAspect="1"/>
              </p:cNvSpPr>
              <p:nvPr/>
            </p:nvSpPr>
            <p:spPr bwMode="auto">
              <a:xfrm>
                <a:off x="2986105" y="530025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E2B930"/>
              </a:solidFill>
              <a:ln w="9525" cap="rnd">
                <a:noFill/>
                <a:round/>
                <a:headEnd/>
                <a:tailEnd/>
              </a:ln>
            </p:spPr>
            <p:txBody>
              <a:bodyPr/>
              <a:lstStyle/>
              <a:p>
                <a:endParaRPr lang="es-ES" sz="1800"/>
              </a:p>
            </p:txBody>
          </p:sp>
          <p:sp>
            <p:nvSpPr>
              <p:cNvPr id="110" name="Freeform 105"/>
              <p:cNvSpPr>
                <a:spLocks noChangeAspect="1"/>
              </p:cNvSpPr>
              <p:nvPr/>
            </p:nvSpPr>
            <p:spPr bwMode="auto">
              <a:xfrm>
                <a:off x="2986105" y="530141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E3B92E"/>
              </a:solidFill>
              <a:ln w="9525" cap="rnd">
                <a:noFill/>
                <a:round/>
                <a:headEnd/>
                <a:tailEnd/>
              </a:ln>
            </p:spPr>
            <p:txBody>
              <a:bodyPr/>
              <a:lstStyle/>
              <a:p>
                <a:endParaRPr lang="es-ES" sz="1800"/>
              </a:p>
            </p:txBody>
          </p:sp>
          <p:sp>
            <p:nvSpPr>
              <p:cNvPr id="111" name="Freeform 106"/>
              <p:cNvSpPr>
                <a:spLocks noChangeAspect="1"/>
              </p:cNvSpPr>
              <p:nvPr/>
            </p:nvSpPr>
            <p:spPr bwMode="auto">
              <a:xfrm>
                <a:off x="2986105" y="530373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E4BA2C"/>
              </a:solidFill>
              <a:ln w="9525" cap="rnd">
                <a:noFill/>
                <a:round/>
                <a:headEnd/>
                <a:tailEnd/>
              </a:ln>
            </p:spPr>
            <p:txBody>
              <a:bodyPr/>
              <a:lstStyle/>
              <a:p>
                <a:endParaRPr lang="es-ES" sz="1800"/>
              </a:p>
            </p:txBody>
          </p:sp>
          <p:sp>
            <p:nvSpPr>
              <p:cNvPr id="112" name="Freeform 107"/>
              <p:cNvSpPr>
                <a:spLocks noChangeAspect="1"/>
              </p:cNvSpPr>
              <p:nvPr/>
            </p:nvSpPr>
            <p:spPr bwMode="auto">
              <a:xfrm>
                <a:off x="2986105" y="530489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E6BB2A"/>
              </a:solidFill>
              <a:ln w="9525" cap="rnd">
                <a:noFill/>
                <a:round/>
                <a:headEnd/>
                <a:tailEnd/>
              </a:ln>
            </p:spPr>
            <p:txBody>
              <a:bodyPr/>
              <a:lstStyle/>
              <a:p>
                <a:endParaRPr lang="es-ES" sz="1800"/>
              </a:p>
            </p:txBody>
          </p:sp>
          <p:sp>
            <p:nvSpPr>
              <p:cNvPr id="113" name="Freeform 108"/>
              <p:cNvSpPr>
                <a:spLocks noChangeAspect="1"/>
              </p:cNvSpPr>
              <p:nvPr/>
            </p:nvSpPr>
            <p:spPr bwMode="auto">
              <a:xfrm>
                <a:off x="2986105" y="530605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E8BC26"/>
              </a:solidFill>
              <a:ln w="9525" cap="rnd">
                <a:noFill/>
                <a:round/>
                <a:headEnd/>
                <a:tailEnd/>
              </a:ln>
            </p:spPr>
            <p:txBody>
              <a:bodyPr/>
              <a:lstStyle/>
              <a:p>
                <a:endParaRPr lang="es-ES" sz="1800"/>
              </a:p>
            </p:txBody>
          </p:sp>
          <p:sp>
            <p:nvSpPr>
              <p:cNvPr id="114" name="Freeform 109"/>
              <p:cNvSpPr>
                <a:spLocks noChangeAspect="1"/>
              </p:cNvSpPr>
              <p:nvPr/>
            </p:nvSpPr>
            <p:spPr bwMode="auto">
              <a:xfrm>
                <a:off x="2986105" y="530663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E9BD25"/>
              </a:solidFill>
              <a:ln w="9525" cap="rnd">
                <a:noFill/>
                <a:round/>
                <a:headEnd/>
                <a:tailEnd/>
              </a:ln>
            </p:spPr>
            <p:txBody>
              <a:bodyPr/>
              <a:lstStyle/>
              <a:p>
                <a:endParaRPr lang="es-ES" sz="1800"/>
              </a:p>
            </p:txBody>
          </p:sp>
          <p:sp>
            <p:nvSpPr>
              <p:cNvPr id="115" name="Freeform 110"/>
              <p:cNvSpPr>
                <a:spLocks noChangeAspect="1"/>
              </p:cNvSpPr>
              <p:nvPr/>
            </p:nvSpPr>
            <p:spPr bwMode="auto">
              <a:xfrm>
                <a:off x="2986105" y="530896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EABE23"/>
              </a:solidFill>
              <a:ln w="9525" cap="rnd">
                <a:noFill/>
                <a:round/>
                <a:headEnd/>
                <a:tailEnd/>
              </a:ln>
            </p:spPr>
            <p:txBody>
              <a:bodyPr/>
              <a:lstStyle/>
              <a:p>
                <a:endParaRPr lang="es-ES" sz="1800"/>
              </a:p>
            </p:txBody>
          </p:sp>
          <p:sp>
            <p:nvSpPr>
              <p:cNvPr id="116" name="Freeform 111"/>
              <p:cNvSpPr>
                <a:spLocks noChangeAspect="1"/>
              </p:cNvSpPr>
              <p:nvPr/>
            </p:nvSpPr>
            <p:spPr bwMode="auto">
              <a:xfrm>
                <a:off x="2986105" y="531012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EBBE21"/>
              </a:solidFill>
              <a:ln w="9525" cap="rnd">
                <a:noFill/>
                <a:round/>
                <a:headEnd/>
                <a:tailEnd/>
              </a:ln>
            </p:spPr>
            <p:txBody>
              <a:bodyPr/>
              <a:lstStyle/>
              <a:p>
                <a:endParaRPr lang="es-ES" sz="1800"/>
              </a:p>
            </p:txBody>
          </p:sp>
          <p:sp>
            <p:nvSpPr>
              <p:cNvPr id="117" name="Freeform 112"/>
              <p:cNvSpPr>
                <a:spLocks noChangeAspect="1"/>
              </p:cNvSpPr>
              <p:nvPr/>
            </p:nvSpPr>
            <p:spPr bwMode="auto">
              <a:xfrm>
                <a:off x="2986105" y="531128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ECBF1F"/>
              </a:solidFill>
              <a:ln w="9525" cap="rnd">
                <a:noFill/>
                <a:round/>
                <a:headEnd/>
                <a:tailEnd/>
              </a:ln>
            </p:spPr>
            <p:txBody>
              <a:bodyPr/>
              <a:lstStyle/>
              <a:p>
                <a:endParaRPr lang="es-ES" sz="1800"/>
              </a:p>
            </p:txBody>
          </p:sp>
          <p:sp>
            <p:nvSpPr>
              <p:cNvPr id="118" name="Freeform 113"/>
              <p:cNvSpPr>
                <a:spLocks noChangeAspect="1"/>
              </p:cNvSpPr>
              <p:nvPr/>
            </p:nvSpPr>
            <p:spPr bwMode="auto">
              <a:xfrm>
                <a:off x="2986105" y="531360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EDC01D"/>
              </a:solidFill>
              <a:ln w="9525" cap="rnd">
                <a:noFill/>
                <a:round/>
                <a:headEnd/>
                <a:tailEnd/>
              </a:ln>
            </p:spPr>
            <p:txBody>
              <a:bodyPr/>
              <a:lstStyle/>
              <a:p>
                <a:endParaRPr lang="es-ES" sz="1800"/>
              </a:p>
            </p:txBody>
          </p:sp>
          <p:sp>
            <p:nvSpPr>
              <p:cNvPr id="119" name="Freeform 114"/>
              <p:cNvSpPr>
                <a:spLocks noChangeAspect="1"/>
              </p:cNvSpPr>
              <p:nvPr/>
            </p:nvSpPr>
            <p:spPr bwMode="auto">
              <a:xfrm>
                <a:off x="2986105" y="531477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EFC11A"/>
              </a:solidFill>
              <a:ln w="9525" cap="rnd">
                <a:noFill/>
                <a:round/>
                <a:headEnd/>
                <a:tailEnd/>
              </a:ln>
            </p:spPr>
            <p:txBody>
              <a:bodyPr/>
              <a:lstStyle/>
              <a:p>
                <a:endParaRPr lang="es-ES" sz="1800"/>
              </a:p>
            </p:txBody>
          </p:sp>
          <p:sp>
            <p:nvSpPr>
              <p:cNvPr id="120" name="Freeform 115"/>
              <p:cNvSpPr>
                <a:spLocks noChangeAspect="1"/>
              </p:cNvSpPr>
              <p:nvPr/>
            </p:nvSpPr>
            <p:spPr bwMode="auto">
              <a:xfrm>
                <a:off x="2986105" y="531593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0C218"/>
              </a:solidFill>
              <a:ln w="9525" cap="rnd">
                <a:noFill/>
                <a:round/>
                <a:headEnd/>
                <a:tailEnd/>
              </a:ln>
            </p:spPr>
            <p:txBody>
              <a:bodyPr/>
              <a:lstStyle/>
              <a:p>
                <a:endParaRPr lang="es-ES" sz="1800"/>
              </a:p>
            </p:txBody>
          </p:sp>
          <p:sp>
            <p:nvSpPr>
              <p:cNvPr id="121" name="Freeform 116"/>
              <p:cNvSpPr>
                <a:spLocks noChangeAspect="1"/>
              </p:cNvSpPr>
              <p:nvPr/>
            </p:nvSpPr>
            <p:spPr bwMode="auto">
              <a:xfrm>
                <a:off x="2986105" y="531709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1C316"/>
              </a:solidFill>
              <a:ln w="9525" cap="rnd">
                <a:noFill/>
                <a:round/>
                <a:headEnd/>
                <a:tailEnd/>
              </a:ln>
            </p:spPr>
            <p:txBody>
              <a:bodyPr/>
              <a:lstStyle/>
              <a:p>
                <a:endParaRPr lang="es-ES" sz="1800"/>
              </a:p>
            </p:txBody>
          </p:sp>
          <p:sp>
            <p:nvSpPr>
              <p:cNvPr id="122" name="Freeform 117"/>
              <p:cNvSpPr>
                <a:spLocks noChangeAspect="1"/>
              </p:cNvSpPr>
              <p:nvPr/>
            </p:nvSpPr>
            <p:spPr bwMode="auto">
              <a:xfrm>
                <a:off x="2986105" y="531941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3C414"/>
              </a:solidFill>
              <a:ln w="9525" cap="rnd">
                <a:noFill/>
                <a:round/>
                <a:headEnd/>
                <a:tailEnd/>
              </a:ln>
            </p:spPr>
            <p:txBody>
              <a:bodyPr/>
              <a:lstStyle/>
              <a:p>
                <a:endParaRPr lang="es-ES" sz="1800"/>
              </a:p>
            </p:txBody>
          </p:sp>
          <p:sp>
            <p:nvSpPr>
              <p:cNvPr id="123" name="Freeform 118"/>
              <p:cNvSpPr>
                <a:spLocks noChangeAspect="1"/>
              </p:cNvSpPr>
              <p:nvPr/>
            </p:nvSpPr>
            <p:spPr bwMode="auto">
              <a:xfrm>
                <a:off x="2986105" y="531999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4C413"/>
              </a:solidFill>
              <a:ln w="9525" cap="rnd">
                <a:noFill/>
                <a:round/>
                <a:headEnd/>
                <a:tailEnd/>
              </a:ln>
            </p:spPr>
            <p:txBody>
              <a:bodyPr/>
              <a:lstStyle/>
              <a:p>
                <a:endParaRPr lang="es-ES" sz="1800"/>
              </a:p>
            </p:txBody>
          </p:sp>
          <p:sp>
            <p:nvSpPr>
              <p:cNvPr id="124" name="Freeform 119"/>
              <p:cNvSpPr>
                <a:spLocks noChangeAspect="1"/>
              </p:cNvSpPr>
              <p:nvPr/>
            </p:nvSpPr>
            <p:spPr bwMode="auto">
              <a:xfrm>
                <a:off x="2986105" y="532115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5C511"/>
              </a:solidFill>
              <a:ln w="9525" cap="rnd">
                <a:noFill/>
                <a:round/>
                <a:headEnd/>
                <a:tailEnd/>
              </a:ln>
            </p:spPr>
            <p:txBody>
              <a:bodyPr/>
              <a:lstStyle/>
              <a:p>
                <a:endParaRPr lang="es-ES" sz="1800"/>
              </a:p>
            </p:txBody>
          </p:sp>
          <p:sp>
            <p:nvSpPr>
              <p:cNvPr id="125" name="Freeform 120"/>
              <p:cNvSpPr>
                <a:spLocks noChangeAspect="1"/>
              </p:cNvSpPr>
              <p:nvPr/>
            </p:nvSpPr>
            <p:spPr bwMode="auto">
              <a:xfrm>
                <a:off x="2986105" y="532232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7C60D"/>
              </a:solidFill>
              <a:ln w="9525" cap="rnd">
                <a:noFill/>
                <a:round/>
                <a:headEnd/>
                <a:tailEnd/>
              </a:ln>
            </p:spPr>
            <p:txBody>
              <a:bodyPr/>
              <a:lstStyle/>
              <a:p>
                <a:endParaRPr lang="es-ES" sz="1800"/>
              </a:p>
            </p:txBody>
          </p:sp>
          <p:sp>
            <p:nvSpPr>
              <p:cNvPr id="126" name="Freeform 121"/>
              <p:cNvSpPr>
                <a:spLocks noChangeAspect="1"/>
              </p:cNvSpPr>
              <p:nvPr/>
            </p:nvSpPr>
            <p:spPr bwMode="auto">
              <a:xfrm>
                <a:off x="2986105" y="532464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8C70B"/>
              </a:solidFill>
              <a:ln w="9525" cap="rnd">
                <a:noFill/>
                <a:round/>
                <a:headEnd/>
                <a:tailEnd/>
              </a:ln>
            </p:spPr>
            <p:txBody>
              <a:bodyPr/>
              <a:lstStyle/>
              <a:p>
                <a:endParaRPr lang="es-ES" sz="1800"/>
              </a:p>
            </p:txBody>
          </p:sp>
          <p:sp>
            <p:nvSpPr>
              <p:cNvPr id="127" name="Freeform 122"/>
              <p:cNvSpPr>
                <a:spLocks noChangeAspect="1"/>
              </p:cNvSpPr>
              <p:nvPr/>
            </p:nvSpPr>
            <p:spPr bwMode="auto">
              <a:xfrm>
                <a:off x="2986105" y="532580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9C80A"/>
              </a:solidFill>
              <a:ln w="9525" cap="rnd">
                <a:noFill/>
                <a:round/>
                <a:headEnd/>
                <a:tailEnd/>
              </a:ln>
            </p:spPr>
            <p:txBody>
              <a:bodyPr/>
              <a:lstStyle/>
              <a:p>
                <a:endParaRPr lang="es-ES" sz="1800"/>
              </a:p>
            </p:txBody>
          </p:sp>
          <p:sp>
            <p:nvSpPr>
              <p:cNvPr id="128" name="Freeform 123"/>
              <p:cNvSpPr>
                <a:spLocks noChangeAspect="1"/>
              </p:cNvSpPr>
              <p:nvPr/>
            </p:nvSpPr>
            <p:spPr bwMode="auto">
              <a:xfrm>
                <a:off x="2986105" y="532696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AC908"/>
              </a:solidFill>
              <a:ln w="9525" cap="rnd">
                <a:noFill/>
                <a:round/>
                <a:headEnd/>
                <a:tailEnd/>
              </a:ln>
            </p:spPr>
            <p:txBody>
              <a:bodyPr/>
              <a:lstStyle/>
              <a:p>
                <a:endParaRPr lang="es-ES" sz="1800"/>
              </a:p>
            </p:txBody>
          </p:sp>
          <p:sp>
            <p:nvSpPr>
              <p:cNvPr id="129" name="Freeform 124"/>
              <p:cNvSpPr>
                <a:spLocks noChangeAspect="1"/>
              </p:cNvSpPr>
              <p:nvPr/>
            </p:nvSpPr>
            <p:spPr bwMode="auto">
              <a:xfrm>
                <a:off x="2986105" y="532929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BC906"/>
              </a:solidFill>
              <a:ln w="9525" cap="rnd">
                <a:noFill/>
                <a:round/>
                <a:headEnd/>
                <a:tailEnd/>
              </a:ln>
            </p:spPr>
            <p:txBody>
              <a:bodyPr/>
              <a:lstStyle/>
              <a:p>
                <a:endParaRPr lang="es-ES" sz="1800"/>
              </a:p>
            </p:txBody>
          </p:sp>
          <p:sp>
            <p:nvSpPr>
              <p:cNvPr id="130" name="Freeform 125"/>
              <p:cNvSpPr>
                <a:spLocks noChangeAspect="1"/>
              </p:cNvSpPr>
              <p:nvPr/>
            </p:nvSpPr>
            <p:spPr bwMode="auto">
              <a:xfrm>
                <a:off x="2986105" y="533045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CCA04"/>
              </a:solidFill>
              <a:ln w="9525" cap="rnd">
                <a:noFill/>
                <a:round/>
                <a:headEnd/>
                <a:tailEnd/>
              </a:ln>
            </p:spPr>
            <p:txBody>
              <a:bodyPr/>
              <a:lstStyle/>
              <a:p>
                <a:endParaRPr lang="es-ES" sz="1800"/>
              </a:p>
            </p:txBody>
          </p:sp>
          <p:sp>
            <p:nvSpPr>
              <p:cNvPr id="131" name="Freeform 126"/>
              <p:cNvSpPr>
                <a:spLocks noChangeAspect="1"/>
              </p:cNvSpPr>
              <p:nvPr/>
            </p:nvSpPr>
            <p:spPr bwMode="auto">
              <a:xfrm>
                <a:off x="2986105" y="533161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CC00"/>
              </a:solidFill>
              <a:ln w="9525" cap="rnd">
                <a:noFill/>
                <a:round/>
                <a:headEnd/>
                <a:tailEnd/>
              </a:ln>
            </p:spPr>
            <p:txBody>
              <a:bodyPr/>
              <a:lstStyle/>
              <a:p>
                <a:endParaRPr lang="es-ES" sz="1800"/>
              </a:p>
            </p:txBody>
          </p:sp>
          <p:sp>
            <p:nvSpPr>
              <p:cNvPr id="132" name="Freeform 127"/>
              <p:cNvSpPr>
                <a:spLocks noChangeAspect="1"/>
              </p:cNvSpPr>
              <p:nvPr/>
            </p:nvSpPr>
            <p:spPr bwMode="auto">
              <a:xfrm>
                <a:off x="2986105" y="533219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CC00"/>
              </a:solidFill>
              <a:ln w="9525" cap="rnd">
                <a:noFill/>
                <a:round/>
                <a:headEnd/>
                <a:tailEnd/>
              </a:ln>
            </p:spPr>
            <p:txBody>
              <a:bodyPr/>
              <a:lstStyle/>
              <a:p>
                <a:endParaRPr lang="es-ES" sz="1800"/>
              </a:p>
            </p:txBody>
          </p:sp>
          <p:sp>
            <p:nvSpPr>
              <p:cNvPr id="133" name="Freeform 128"/>
              <p:cNvSpPr>
                <a:spLocks noChangeAspect="1"/>
              </p:cNvSpPr>
              <p:nvPr/>
            </p:nvSpPr>
            <p:spPr bwMode="auto">
              <a:xfrm>
                <a:off x="2986105" y="533451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CC00"/>
              </a:solidFill>
              <a:ln w="9525" cap="rnd">
                <a:noFill/>
                <a:round/>
                <a:headEnd/>
                <a:tailEnd/>
              </a:ln>
            </p:spPr>
            <p:txBody>
              <a:bodyPr/>
              <a:lstStyle/>
              <a:p>
                <a:endParaRPr lang="es-ES" sz="1800"/>
              </a:p>
            </p:txBody>
          </p:sp>
          <p:sp>
            <p:nvSpPr>
              <p:cNvPr id="134" name="Freeform 129"/>
              <p:cNvSpPr>
                <a:spLocks noChangeAspect="1"/>
              </p:cNvSpPr>
              <p:nvPr/>
            </p:nvSpPr>
            <p:spPr bwMode="auto">
              <a:xfrm>
                <a:off x="2986105" y="533567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CD00"/>
              </a:solidFill>
              <a:ln w="9525" cap="rnd">
                <a:noFill/>
                <a:round/>
                <a:headEnd/>
                <a:tailEnd/>
              </a:ln>
            </p:spPr>
            <p:txBody>
              <a:bodyPr/>
              <a:lstStyle/>
              <a:p>
                <a:endParaRPr lang="es-ES" sz="1800"/>
              </a:p>
            </p:txBody>
          </p:sp>
          <p:sp>
            <p:nvSpPr>
              <p:cNvPr id="135" name="Freeform 130"/>
              <p:cNvSpPr>
                <a:spLocks noChangeAspect="1"/>
              </p:cNvSpPr>
              <p:nvPr/>
            </p:nvSpPr>
            <p:spPr bwMode="auto">
              <a:xfrm>
                <a:off x="2986105" y="533684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CD00"/>
              </a:solidFill>
              <a:ln w="9525" cap="rnd">
                <a:noFill/>
                <a:round/>
                <a:headEnd/>
                <a:tailEnd/>
              </a:ln>
            </p:spPr>
            <p:txBody>
              <a:bodyPr/>
              <a:lstStyle/>
              <a:p>
                <a:endParaRPr lang="es-ES" sz="1800"/>
              </a:p>
            </p:txBody>
          </p:sp>
          <p:sp>
            <p:nvSpPr>
              <p:cNvPr id="136" name="Freeform 131"/>
              <p:cNvSpPr>
                <a:spLocks noChangeAspect="1"/>
              </p:cNvSpPr>
              <p:nvPr/>
            </p:nvSpPr>
            <p:spPr bwMode="auto">
              <a:xfrm>
                <a:off x="2986105" y="533800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CE00"/>
              </a:solidFill>
              <a:ln w="9525" cap="rnd">
                <a:noFill/>
                <a:round/>
                <a:headEnd/>
                <a:tailEnd/>
              </a:ln>
            </p:spPr>
            <p:txBody>
              <a:bodyPr/>
              <a:lstStyle/>
              <a:p>
                <a:endParaRPr lang="es-ES" sz="1800"/>
              </a:p>
            </p:txBody>
          </p:sp>
          <p:sp>
            <p:nvSpPr>
              <p:cNvPr id="137" name="Freeform 132"/>
              <p:cNvSpPr>
                <a:spLocks noChangeAspect="1"/>
              </p:cNvSpPr>
              <p:nvPr/>
            </p:nvSpPr>
            <p:spPr bwMode="auto">
              <a:xfrm>
                <a:off x="2986105" y="534032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CE00"/>
              </a:solidFill>
              <a:ln w="9525" cap="rnd">
                <a:noFill/>
                <a:round/>
                <a:headEnd/>
                <a:tailEnd/>
              </a:ln>
            </p:spPr>
            <p:txBody>
              <a:bodyPr/>
              <a:lstStyle/>
              <a:p>
                <a:endParaRPr lang="es-ES" sz="1800"/>
              </a:p>
            </p:txBody>
          </p:sp>
          <p:sp>
            <p:nvSpPr>
              <p:cNvPr id="138" name="Freeform 133"/>
              <p:cNvSpPr>
                <a:spLocks noChangeAspect="1"/>
              </p:cNvSpPr>
              <p:nvPr/>
            </p:nvSpPr>
            <p:spPr bwMode="auto">
              <a:xfrm>
                <a:off x="2986105" y="534148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CE00"/>
              </a:solidFill>
              <a:ln w="9525" cap="rnd">
                <a:noFill/>
                <a:round/>
                <a:headEnd/>
                <a:tailEnd/>
              </a:ln>
            </p:spPr>
            <p:txBody>
              <a:bodyPr/>
              <a:lstStyle/>
              <a:p>
                <a:endParaRPr lang="es-ES" sz="1800"/>
              </a:p>
            </p:txBody>
          </p:sp>
          <p:sp>
            <p:nvSpPr>
              <p:cNvPr id="139" name="Freeform 134"/>
              <p:cNvSpPr>
                <a:spLocks noChangeAspect="1"/>
              </p:cNvSpPr>
              <p:nvPr/>
            </p:nvSpPr>
            <p:spPr bwMode="auto">
              <a:xfrm>
                <a:off x="2986105" y="534264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CF00"/>
              </a:solidFill>
              <a:ln w="9525" cap="rnd">
                <a:noFill/>
                <a:round/>
                <a:headEnd/>
                <a:tailEnd/>
              </a:ln>
            </p:spPr>
            <p:txBody>
              <a:bodyPr/>
              <a:lstStyle/>
              <a:p>
                <a:endParaRPr lang="es-ES" sz="1800"/>
              </a:p>
            </p:txBody>
          </p:sp>
          <p:sp>
            <p:nvSpPr>
              <p:cNvPr id="140" name="Freeform 135"/>
              <p:cNvSpPr>
                <a:spLocks noChangeAspect="1"/>
              </p:cNvSpPr>
              <p:nvPr/>
            </p:nvSpPr>
            <p:spPr bwMode="auto">
              <a:xfrm>
                <a:off x="2986105" y="534381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CF00"/>
              </a:solidFill>
              <a:ln w="9525" cap="rnd">
                <a:noFill/>
                <a:round/>
                <a:headEnd/>
                <a:tailEnd/>
              </a:ln>
            </p:spPr>
            <p:txBody>
              <a:bodyPr/>
              <a:lstStyle/>
              <a:p>
                <a:endParaRPr lang="es-ES" sz="1800"/>
              </a:p>
            </p:txBody>
          </p:sp>
          <p:sp>
            <p:nvSpPr>
              <p:cNvPr id="141" name="Freeform 136"/>
              <p:cNvSpPr>
                <a:spLocks noChangeAspect="1"/>
              </p:cNvSpPr>
              <p:nvPr/>
            </p:nvSpPr>
            <p:spPr bwMode="auto">
              <a:xfrm>
                <a:off x="2986105" y="534555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CF00"/>
              </a:solidFill>
              <a:ln w="9525" cap="rnd">
                <a:noFill/>
                <a:round/>
                <a:headEnd/>
                <a:tailEnd/>
              </a:ln>
            </p:spPr>
            <p:txBody>
              <a:bodyPr/>
              <a:lstStyle/>
              <a:p>
                <a:endParaRPr lang="es-ES" sz="1800"/>
              </a:p>
            </p:txBody>
          </p:sp>
          <p:sp>
            <p:nvSpPr>
              <p:cNvPr id="142" name="Freeform 137"/>
              <p:cNvSpPr>
                <a:spLocks noChangeAspect="1"/>
              </p:cNvSpPr>
              <p:nvPr/>
            </p:nvSpPr>
            <p:spPr bwMode="auto">
              <a:xfrm>
                <a:off x="2986105" y="534671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000"/>
              </a:solidFill>
              <a:ln w="9525" cap="rnd">
                <a:noFill/>
                <a:round/>
                <a:headEnd/>
                <a:tailEnd/>
              </a:ln>
            </p:spPr>
            <p:txBody>
              <a:bodyPr/>
              <a:lstStyle/>
              <a:p>
                <a:endParaRPr lang="es-ES" sz="1800"/>
              </a:p>
            </p:txBody>
          </p:sp>
          <p:sp>
            <p:nvSpPr>
              <p:cNvPr id="143" name="Freeform 138"/>
              <p:cNvSpPr>
                <a:spLocks noChangeAspect="1"/>
              </p:cNvSpPr>
              <p:nvPr/>
            </p:nvSpPr>
            <p:spPr bwMode="auto">
              <a:xfrm>
                <a:off x="2986105" y="534787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000"/>
              </a:solidFill>
              <a:ln w="9525" cap="rnd">
                <a:noFill/>
                <a:round/>
                <a:headEnd/>
                <a:tailEnd/>
              </a:ln>
            </p:spPr>
            <p:txBody>
              <a:bodyPr/>
              <a:lstStyle/>
              <a:p>
                <a:endParaRPr lang="es-ES" sz="1800"/>
              </a:p>
            </p:txBody>
          </p:sp>
          <p:sp>
            <p:nvSpPr>
              <p:cNvPr id="144" name="Freeform 139"/>
              <p:cNvSpPr>
                <a:spLocks noChangeAspect="1"/>
              </p:cNvSpPr>
              <p:nvPr/>
            </p:nvSpPr>
            <p:spPr bwMode="auto">
              <a:xfrm>
                <a:off x="2986105" y="535019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100"/>
              </a:solidFill>
              <a:ln w="9525" cap="rnd">
                <a:noFill/>
                <a:round/>
                <a:headEnd/>
                <a:tailEnd/>
              </a:ln>
            </p:spPr>
            <p:txBody>
              <a:bodyPr/>
              <a:lstStyle/>
              <a:p>
                <a:endParaRPr lang="es-ES" sz="1800"/>
              </a:p>
            </p:txBody>
          </p:sp>
          <p:sp>
            <p:nvSpPr>
              <p:cNvPr id="145" name="Freeform 140"/>
              <p:cNvSpPr>
                <a:spLocks noChangeAspect="1"/>
              </p:cNvSpPr>
              <p:nvPr/>
            </p:nvSpPr>
            <p:spPr bwMode="auto">
              <a:xfrm>
                <a:off x="2986105" y="535136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100"/>
              </a:solidFill>
              <a:ln w="9525" cap="rnd">
                <a:noFill/>
                <a:round/>
                <a:headEnd/>
                <a:tailEnd/>
              </a:ln>
            </p:spPr>
            <p:txBody>
              <a:bodyPr/>
              <a:lstStyle/>
              <a:p>
                <a:endParaRPr lang="es-ES" sz="1800"/>
              </a:p>
            </p:txBody>
          </p:sp>
          <p:sp>
            <p:nvSpPr>
              <p:cNvPr id="146" name="Freeform 141"/>
              <p:cNvSpPr>
                <a:spLocks noChangeAspect="1"/>
              </p:cNvSpPr>
              <p:nvPr/>
            </p:nvSpPr>
            <p:spPr bwMode="auto">
              <a:xfrm>
                <a:off x="2986105" y="535252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100"/>
              </a:solidFill>
              <a:ln w="9525" cap="rnd">
                <a:noFill/>
                <a:round/>
                <a:headEnd/>
                <a:tailEnd/>
              </a:ln>
            </p:spPr>
            <p:txBody>
              <a:bodyPr/>
              <a:lstStyle/>
              <a:p>
                <a:endParaRPr lang="es-ES" sz="1800"/>
              </a:p>
            </p:txBody>
          </p:sp>
          <p:sp>
            <p:nvSpPr>
              <p:cNvPr id="147" name="Freeform 142"/>
              <p:cNvSpPr>
                <a:spLocks noChangeAspect="1"/>
              </p:cNvSpPr>
              <p:nvPr/>
            </p:nvSpPr>
            <p:spPr bwMode="auto">
              <a:xfrm>
                <a:off x="2986105" y="535368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200"/>
              </a:solidFill>
              <a:ln w="9525" cap="rnd">
                <a:noFill/>
                <a:round/>
                <a:headEnd/>
                <a:tailEnd/>
              </a:ln>
            </p:spPr>
            <p:txBody>
              <a:bodyPr/>
              <a:lstStyle/>
              <a:p>
                <a:endParaRPr lang="es-ES" sz="1800"/>
              </a:p>
            </p:txBody>
          </p:sp>
          <p:sp>
            <p:nvSpPr>
              <p:cNvPr id="148" name="Freeform 143"/>
              <p:cNvSpPr>
                <a:spLocks noChangeAspect="1"/>
              </p:cNvSpPr>
              <p:nvPr/>
            </p:nvSpPr>
            <p:spPr bwMode="auto">
              <a:xfrm>
                <a:off x="2986105" y="535600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200"/>
              </a:solidFill>
              <a:ln w="9525" cap="rnd">
                <a:noFill/>
                <a:round/>
                <a:headEnd/>
                <a:tailEnd/>
              </a:ln>
            </p:spPr>
            <p:txBody>
              <a:bodyPr/>
              <a:lstStyle/>
              <a:p>
                <a:endParaRPr lang="es-ES" sz="1800"/>
              </a:p>
            </p:txBody>
          </p:sp>
          <p:sp>
            <p:nvSpPr>
              <p:cNvPr id="149" name="Freeform 144"/>
              <p:cNvSpPr>
                <a:spLocks noChangeAspect="1"/>
              </p:cNvSpPr>
              <p:nvPr/>
            </p:nvSpPr>
            <p:spPr bwMode="auto">
              <a:xfrm>
                <a:off x="2986105" y="535716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300"/>
              </a:solidFill>
              <a:ln w="9525" cap="rnd">
                <a:noFill/>
                <a:round/>
                <a:headEnd/>
                <a:tailEnd/>
              </a:ln>
            </p:spPr>
            <p:txBody>
              <a:bodyPr/>
              <a:lstStyle/>
              <a:p>
                <a:endParaRPr lang="es-ES" sz="1800"/>
              </a:p>
            </p:txBody>
          </p:sp>
          <p:sp>
            <p:nvSpPr>
              <p:cNvPr id="150" name="Freeform 145"/>
              <p:cNvSpPr>
                <a:spLocks noChangeAspect="1"/>
              </p:cNvSpPr>
              <p:nvPr/>
            </p:nvSpPr>
            <p:spPr bwMode="auto">
              <a:xfrm>
                <a:off x="2986105" y="535774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300"/>
              </a:solidFill>
              <a:ln w="9525" cap="rnd">
                <a:noFill/>
                <a:round/>
                <a:headEnd/>
                <a:tailEnd/>
              </a:ln>
            </p:spPr>
            <p:txBody>
              <a:bodyPr/>
              <a:lstStyle/>
              <a:p>
                <a:endParaRPr lang="es-ES" sz="1800"/>
              </a:p>
            </p:txBody>
          </p:sp>
          <p:sp>
            <p:nvSpPr>
              <p:cNvPr id="151" name="Freeform 146"/>
              <p:cNvSpPr>
                <a:spLocks noChangeAspect="1"/>
              </p:cNvSpPr>
              <p:nvPr/>
            </p:nvSpPr>
            <p:spPr bwMode="auto">
              <a:xfrm>
                <a:off x="2986105" y="535891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300"/>
              </a:solidFill>
              <a:ln w="9525" cap="rnd">
                <a:noFill/>
                <a:round/>
                <a:headEnd/>
                <a:tailEnd/>
              </a:ln>
            </p:spPr>
            <p:txBody>
              <a:bodyPr/>
              <a:lstStyle/>
              <a:p>
                <a:endParaRPr lang="es-ES" sz="1800"/>
              </a:p>
            </p:txBody>
          </p:sp>
          <p:sp>
            <p:nvSpPr>
              <p:cNvPr id="152" name="Freeform 147"/>
              <p:cNvSpPr>
                <a:spLocks noChangeAspect="1"/>
              </p:cNvSpPr>
              <p:nvPr/>
            </p:nvSpPr>
            <p:spPr bwMode="auto">
              <a:xfrm>
                <a:off x="2986105" y="536123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400"/>
              </a:solidFill>
              <a:ln w="9525" cap="rnd">
                <a:noFill/>
                <a:round/>
                <a:headEnd/>
                <a:tailEnd/>
              </a:ln>
            </p:spPr>
            <p:txBody>
              <a:bodyPr/>
              <a:lstStyle/>
              <a:p>
                <a:endParaRPr lang="es-ES" sz="1800"/>
              </a:p>
            </p:txBody>
          </p:sp>
          <p:sp>
            <p:nvSpPr>
              <p:cNvPr id="153" name="Freeform 148"/>
              <p:cNvSpPr>
                <a:spLocks noChangeAspect="1"/>
              </p:cNvSpPr>
              <p:nvPr/>
            </p:nvSpPr>
            <p:spPr bwMode="auto">
              <a:xfrm>
                <a:off x="2986105" y="536239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400"/>
              </a:solidFill>
              <a:ln w="9525" cap="rnd">
                <a:noFill/>
                <a:round/>
                <a:headEnd/>
                <a:tailEnd/>
              </a:ln>
            </p:spPr>
            <p:txBody>
              <a:bodyPr/>
              <a:lstStyle/>
              <a:p>
                <a:endParaRPr lang="es-ES" sz="1800"/>
              </a:p>
            </p:txBody>
          </p:sp>
          <p:sp>
            <p:nvSpPr>
              <p:cNvPr id="154" name="Freeform 149"/>
              <p:cNvSpPr>
                <a:spLocks noChangeAspect="1"/>
              </p:cNvSpPr>
              <p:nvPr/>
            </p:nvSpPr>
            <p:spPr bwMode="auto">
              <a:xfrm>
                <a:off x="2986105" y="536355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500"/>
              </a:solidFill>
              <a:ln w="9525" cap="rnd">
                <a:noFill/>
                <a:round/>
                <a:headEnd/>
                <a:tailEnd/>
              </a:ln>
            </p:spPr>
            <p:txBody>
              <a:bodyPr/>
              <a:lstStyle/>
              <a:p>
                <a:endParaRPr lang="es-ES" sz="1800"/>
              </a:p>
            </p:txBody>
          </p:sp>
          <p:sp>
            <p:nvSpPr>
              <p:cNvPr id="155" name="Freeform 150"/>
              <p:cNvSpPr>
                <a:spLocks noChangeAspect="1"/>
              </p:cNvSpPr>
              <p:nvPr/>
            </p:nvSpPr>
            <p:spPr bwMode="auto">
              <a:xfrm>
                <a:off x="2986105" y="536588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500"/>
              </a:solidFill>
              <a:ln w="9525" cap="rnd">
                <a:noFill/>
                <a:round/>
                <a:headEnd/>
                <a:tailEnd/>
              </a:ln>
            </p:spPr>
            <p:txBody>
              <a:bodyPr/>
              <a:lstStyle/>
              <a:p>
                <a:endParaRPr lang="es-ES" sz="1800"/>
              </a:p>
            </p:txBody>
          </p:sp>
          <p:sp>
            <p:nvSpPr>
              <p:cNvPr id="156" name="Freeform 151"/>
              <p:cNvSpPr>
                <a:spLocks noChangeAspect="1"/>
              </p:cNvSpPr>
              <p:nvPr/>
            </p:nvSpPr>
            <p:spPr bwMode="auto">
              <a:xfrm>
                <a:off x="2986105" y="536704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500"/>
              </a:solidFill>
              <a:ln w="9525" cap="rnd">
                <a:noFill/>
                <a:round/>
                <a:headEnd/>
                <a:tailEnd/>
              </a:ln>
            </p:spPr>
            <p:txBody>
              <a:bodyPr/>
              <a:lstStyle/>
              <a:p>
                <a:endParaRPr lang="es-ES" sz="1800"/>
              </a:p>
            </p:txBody>
          </p:sp>
          <p:sp>
            <p:nvSpPr>
              <p:cNvPr id="157" name="Freeform 152"/>
              <p:cNvSpPr>
                <a:spLocks noChangeAspect="1"/>
              </p:cNvSpPr>
              <p:nvPr/>
            </p:nvSpPr>
            <p:spPr bwMode="auto">
              <a:xfrm>
                <a:off x="2986105" y="536820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600"/>
              </a:solidFill>
              <a:ln w="9525" cap="rnd">
                <a:noFill/>
                <a:round/>
                <a:headEnd/>
                <a:tailEnd/>
              </a:ln>
            </p:spPr>
            <p:txBody>
              <a:bodyPr/>
              <a:lstStyle/>
              <a:p>
                <a:endParaRPr lang="es-ES" sz="1800"/>
              </a:p>
            </p:txBody>
          </p:sp>
          <p:sp>
            <p:nvSpPr>
              <p:cNvPr id="158" name="Freeform 153"/>
              <p:cNvSpPr>
                <a:spLocks noChangeAspect="1"/>
              </p:cNvSpPr>
              <p:nvPr/>
            </p:nvSpPr>
            <p:spPr bwMode="auto">
              <a:xfrm>
                <a:off x="2986105" y="536936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600"/>
              </a:solidFill>
              <a:ln w="9525" cap="rnd">
                <a:noFill/>
                <a:round/>
                <a:headEnd/>
                <a:tailEnd/>
              </a:ln>
            </p:spPr>
            <p:txBody>
              <a:bodyPr/>
              <a:lstStyle/>
              <a:p>
                <a:endParaRPr lang="es-ES" sz="1800"/>
              </a:p>
            </p:txBody>
          </p:sp>
          <p:sp>
            <p:nvSpPr>
              <p:cNvPr id="159" name="Freeform 154"/>
              <p:cNvSpPr>
                <a:spLocks noChangeAspect="1"/>
              </p:cNvSpPr>
              <p:nvPr/>
            </p:nvSpPr>
            <p:spPr bwMode="auto">
              <a:xfrm>
                <a:off x="2986105" y="537110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600"/>
              </a:solidFill>
              <a:ln w="9525" cap="rnd">
                <a:noFill/>
                <a:round/>
                <a:headEnd/>
                <a:tailEnd/>
              </a:ln>
            </p:spPr>
            <p:txBody>
              <a:bodyPr/>
              <a:lstStyle/>
              <a:p>
                <a:endParaRPr lang="es-ES" sz="1800"/>
              </a:p>
            </p:txBody>
          </p:sp>
          <p:sp>
            <p:nvSpPr>
              <p:cNvPr id="160" name="Freeform 155"/>
              <p:cNvSpPr>
                <a:spLocks noChangeAspect="1"/>
              </p:cNvSpPr>
              <p:nvPr/>
            </p:nvSpPr>
            <p:spPr bwMode="auto">
              <a:xfrm>
                <a:off x="2986105" y="537226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700"/>
              </a:solidFill>
              <a:ln w="9525" cap="rnd">
                <a:noFill/>
                <a:round/>
                <a:headEnd/>
                <a:tailEnd/>
              </a:ln>
            </p:spPr>
            <p:txBody>
              <a:bodyPr/>
              <a:lstStyle/>
              <a:p>
                <a:endParaRPr lang="es-ES" sz="1800"/>
              </a:p>
            </p:txBody>
          </p:sp>
          <p:sp>
            <p:nvSpPr>
              <p:cNvPr id="161" name="Freeform 156"/>
              <p:cNvSpPr>
                <a:spLocks noChangeAspect="1"/>
              </p:cNvSpPr>
              <p:nvPr/>
            </p:nvSpPr>
            <p:spPr bwMode="auto">
              <a:xfrm>
                <a:off x="2986105" y="537343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700"/>
              </a:solidFill>
              <a:ln w="9525" cap="rnd">
                <a:noFill/>
                <a:round/>
                <a:headEnd/>
                <a:tailEnd/>
              </a:ln>
            </p:spPr>
            <p:txBody>
              <a:bodyPr/>
              <a:lstStyle/>
              <a:p>
                <a:endParaRPr lang="es-ES" sz="1800"/>
              </a:p>
            </p:txBody>
          </p:sp>
          <p:sp>
            <p:nvSpPr>
              <p:cNvPr id="162" name="Freeform 157"/>
              <p:cNvSpPr>
                <a:spLocks noChangeAspect="1"/>
              </p:cNvSpPr>
              <p:nvPr/>
            </p:nvSpPr>
            <p:spPr bwMode="auto">
              <a:xfrm>
                <a:off x="2986105" y="537459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800"/>
              </a:solidFill>
              <a:ln w="9525" cap="rnd">
                <a:noFill/>
                <a:round/>
                <a:headEnd/>
                <a:tailEnd/>
              </a:ln>
            </p:spPr>
            <p:txBody>
              <a:bodyPr/>
              <a:lstStyle/>
              <a:p>
                <a:endParaRPr lang="es-ES" sz="1800"/>
              </a:p>
            </p:txBody>
          </p:sp>
          <p:sp>
            <p:nvSpPr>
              <p:cNvPr id="163" name="Freeform 158"/>
              <p:cNvSpPr>
                <a:spLocks noChangeAspect="1"/>
              </p:cNvSpPr>
              <p:nvPr/>
            </p:nvSpPr>
            <p:spPr bwMode="auto">
              <a:xfrm>
                <a:off x="2986105" y="537691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800"/>
              </a:solidFill>
              <a:ln w="9525" cap="rnd">
                <a:noFill/>
                <a:round/>
                <a:headEnd/>
                <a:tailEnd/>
              </a:ln>
            </p:spPr>
            <p:txBody>
              <a:bodyPr/>
              <a:lstStyle/>
              <a:p>
                <a:endParaRPr lang="es-ES" sz="1800"/>
              </a:p>
            </p:txBody>
          </p:sp>
          <p:sp>
            <p:nvSpPr>
              <p:cNvPr id="164" name="Freeform 159"/>
              <p:cNvSpPr>
                <a:spLocks noChangeAspect="1"/>
              </p:cNvSpPr>
              <p:nvPr/>
            </p:nvSpPr>
            <p:spPr bwMode="auto">
              <a:xfrm>
                <a:off x="2986105" y="537807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800"/>
              </a:solidFill>
              <a:ln w="9525" cap="rnd">
                <a:noFill/>
                <a:round/>
                <a:headEnd/>
                <a:tailEnd/>
              </a:ln>
            </p:spPr>
            <p:txBody>
              <a:bodyPr/>
              <a:lstStyle/>
              <a:p>
                <a:endParaRPr lang="es-ES" sz="1800"/>
              </a:p>
            </p:txBody>
          </p:sp>
          <p:sp>
            <p:nvSpPr>
              <p:cNvPr id="165" name="Freeform 160"/>
              <p:cNvSpPr>
                <a:spLocks noChangeAspect="1"/>
              </p:cNvSpPr>
              <p:nvPr/>
            </p:nvSpPr>
            <p:spPr bwMode="auto">
              <a:xfrm>
                <a:off x="2986105" y="537923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900"/>
              </a:solidFill>
              <a:ln w="9525" cap="rnd">
                <a:noFill/>
                <a:round/>
                <a:headEnd/>
                <a:tailEnd/>
              </a:ln>
            </p:spPr>
            <p:txBody>
              <a:bodyPr/>
              <a:lstStyle/>
              <a:p>
                <a:endParaRPr lang="es-ES" sz="1800"/>
              </a:p>
            </p:txBody>
          </p:sp>
          <p:sp>
            <p:nvSpPr>
              <p:cNvPr id="166" name="Freeform 161"/>
              <p:cNvSpPr>
                <a:spLocks noChangeAspect="1"/>
              </p:cNvSpPr>
              <p:nvPr/>
            </p:nvSpPr>
            <p:spPr bwMode="auto">
              <a:xfrm>
                <a:off x="2986105" y="538156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900"/>
              </a:solidFill>
              <a:ln w="9525" cap="rnd">
                <a:noFill/>
                <a:round/>
                <a:headEnd/>
                <a:tailEnd/>
              </a:ln>
            </p:spPr>
            <p:txBody>
              <a:bodyPr/>
              <a:lstStyle/>
              <a:p>
                <a:endParaRPr lang="es-ES" sz="1800"/>
              </a:p>
            </p:txBody>
          </p:sp>
          <p:sp>
            <p:nvSpPr>
              <p:cNvPr id="167" name="Freeform 162"/>
              <p:cNvSpPr>
                <a:spLocks noChangeAspect="1"/>
              </p:cNvSpPr>
              <p:nvPr/>
            </p:nvSpPr>
            <p:spPr bwMode="auto">
              <a:xfrm>
                <a:off x="2986105" y="538272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A00"/>
              </a:solidFill>
              <a:ln w="9525" cap="rnd">
                <a:noFill/>
                <a:round/>
                <a:headEnd/>
                <a:tailEnd/>
              </a:ln>
            </p:spPr>
            <p:txBody>
              <a:bodyPr/>
              <a:lstStyle/>
              <a:p>
                <a:endParaRPr lang="es-ES" sz="1800"/>
              </a:p>
            </p:txBody>
          </p:sp>
          <p:sp>
            <p:nvSpPr>
              <p:cNvPr id="168" name="Freeform 163"/>
              <p:cNvSpPr>
                <a:spLocks noChangeAspect="1"/>
              </p:cNvSpPr>
              <p:nvPr/>
            </p:nvSpPr>
            <p:spPr bwMode="auto">
              <a:xfrm>
                <a:off x="2986105" y="538388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A00"/>
              </a:solidFill>
              <a:ln w="9525" cap="rnd">
                <a:noFill/>
                <a:round/>
                <a:headEnd/>
                <a:tailEnd/>
              </a:ln>
            </p:spPr>
            <p:txBody>
              <a:bodyPr/>
              <a:lstStyle/>
              <a:p>
                <a:endParaRPr lang="es-ES" sz="1800"/>
              </a:p>
            </p:txBody>
          </p:sp>
          <p:sp>
            <p:nvSpPr>
              <p:cNvPr id="169" name="Freeform 164"/>
              <p:cNvSpPr>
                <a:spLocks noChangeAspect="1"/>
              </p:cNvSpPr>
              <p:nvPr/>
            </p:nvSpPr>
            <p:spPr bwMode="auto">
              <a:xfrm>
                <a:off x="2986105" y="538446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A00"/>
              </a:solidFill>
              <a:ln w="9525" cap="rnd">
                <a:noFill/>
                <a:round/>
                <a:headEnd/>
                <a:tailEnd/>
              </a:ln>
            </p:spPr>
            <p:txBody>
              <a:bodyPr/>
              <a:lstStyle/>
              <a:p>
                <a:endParaRPr lang="es-ES" sz="1800"/>
              </a:p>
            </p:txBody>
          </p:sp>
          <p:sp>
            <p:nvSpPr>
              <p:cNvPr id="170" name="Freeform 165"/>
              <p:cNvSpPr>
                <a:spLocks noChangeAspect="1"/>
              </p:cNvSpPr>
              <p:nvPr/>
            </p:nvSpPr>
            <p:spPr bwMode="auto">
              <a:xfrm>
                <a:off x="2986105" y="538678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B00"/>
              </a:solidFill>
              <a:ln w="9525" cap="rnd">
                <a:noFill/>
                <a:round/>
                <a:headEnd/>
                <a:tailEnd/>
              </a:ln>
            </p:spPr>
            <p:txBody>
              <a:bodyPr/>
              <a:lstStyle/>
              <a:p>
                <a:endParaRPr lang="es-ES" sz="1800"/>
              </a:p>
            </p:txBody>
          </p:sp>
          <p:sp>
            <p:nvSpPr>
              <p:cNvPr id="171" name="Freeform 166"/>
              <p:cNvSpPr>
                <a:spLocks noChangeAspect="1"/>
              </p:cNvSpPr>
              <p:nvPr/>
            </p:nvSpPr>
            <p:spPr bwMode="auto">
              <a:xfrm>
                <a:off x="2986105" y="538795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B00"/>
              </a:solidFill>
              <a:ln w="9525" cap="rnd">
                <a:noFill/>
                <a:round/>
                <a:headEnd/>
                <a:tailEnd/>
              </a:ln>
            </p:spPr>
            <p:txBody>
              <a:bodyPr/>
              <a:lstStyle/>
              <a:p>
                <a:endParaRPr lang="es-ES" sz="1800"/>
              </a:p>
            </p:txBody>
          </p:sp>
          <p:sp>
            <p:nvSpPr>
              <p:cNvPr id="172" name="Freeform 167"/>
              <p:cNvSpPr>
                <a:spLocks noChangeAspect="1"/>
              </p:cNvSpPr>
              <p:nvPr/>
            </p:nvSpPr>
            <p:spPr bwMode="auto">
              <a:xfrm>
                <a:off x="2986105" y="538911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C00"/>
              </a:solidFill>
              <a:ln w="9525" cap="rnd">
                <a:noFill/>
                <a:round/>
                <a:headEnd/>
                <a:tailEnd/>
              </a:ln>
            </p:spPr>
            <p:txBody>
              <a:bodyPr/>
              <a:lstStyle/>
              <a:p>
                <a:endParaRPr lang="es-ES" sz="1800"/>
              </a:p>
            </p:txBody>
          </p:sp>
          <p:sp>
            <p:nvSpPr>
              <p:cNvPr id="173" name="Freeform 168"/>
              <p:cNvSpPr>
                <a:spLocks noChangeAspect="1"/>
              </p:cNvSpPr>
              <p:nvPr/>
            </p:nvSpPr>
            <p:spPr bwMode="auto">
              <a:xfrm>
                <a:off x="2986105" y="539027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C00"/>
              </a:solidFill>
              <a:ln w="9525" cap="rnd">
                <a:noFill/>
                <a:round/>
                <a:headEnd/>
                <a:tailEnd/>
              </a:ln>
            </p:spPr>
            <p:txBody>
              <a:bodyPr/>
              <a:lstStyle/>
              <a:p>
                <a:endParaRPr lang="es-ES" sz="1800"/>
              </a:p>
            </p:txBody>
          </p:sp>
          <p:sp>
            <p:nvSpPr>
              <p:cNvPr id="174" name="Freeform 169"/>
              <p:cNvSpPr>
                <a:spLocks noChangeAspect="1"/>
              </p:cNvSpPr>
              <p:nvPr/>
            </p:nvSpPr>
            <p:spPr bwMode="auto">
              <a:xfrm>
                <a:off x="2986105" y="539259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C00"/>
              </a:solidFill>
              <a:ln w="9525" cap="rnd">
                <a:noFill/>
                <a:round/>
                <a:headEnd/>
                <a:tailEnd/>
              </a:ln>
            </p:spPr>
            <p:txBody>
              <a:bodyPr/>
              <a:lstStyle/>
              <a:p>
                <a:endParaRPr lang="es-ES" sz="1800"/>
              </a:p>
            </p:txBody>
          </p:sp>
          <p:sp>
            <p:nvSpPr>
              <p:cNvPr id="175" name="Freeform 170"/>
              <p:cNvSpPr>
                <a:spLocks noChangeAspect="1"/>
              </p:cNvSpPr>
              <p:nvPr/>
            </p:nvSpPr>
            <p:spPr bwMode="auto">
              <a:xfrm>
                <a:off x="2986105" y="539375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D00"/>
              </a:solidFill>
              <a:ln w="9525" cap="rnd">
                <a:noFill/>
                <a:round/>
                <a:headEnd/>
                <a:tailEnd/>
              </a:ln>
            </p:spPr>
            <p:txBody>
              <a:bodyPr/>
              <a:lstStyle/>
              <a:p>
                <a:endParaRPr lang="es-ES" sz="1800"/>
              </a:p>
            </p:txBody>
          </p:sp>
          <p:sp>
            <p:nvSpPr>
              <p:cNvPr id="176" name="Freeform 171"/>
              <p:cNvSpPr>
                <a:spLocks noChangeAspect="1"/>
              </p:cNvSpPr>
              <p:nvPr/>
            </p:nvSpPr>
            <p:spPr bwMode="auto">
              <a:xfrm>
                <a:off x="2986105" y="539491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D00"/>
              </a:solidFill>
              <a:ln w="9525" cap="rnd">
                <a:noFill/>
                <a:round/>
                <a:headEnd/>
                <a:tailEnd/>
              </a:ln>
            </p:spPr>
            <p:txBody>
              <a:bodyPr/>
              <a:lstStyle/>
              <a:p>
                <a:endParaRPr lang="es-ES" sz="1800"/>
              </a:p>
            </p:txBody>
          </p:sp>
          <p:sp>
            <p:nvSpPr>
              <p:cNvPr id="177" name="Freeform 172"/>
              <p:cNvSpPr>
                <a:spLocks noChangeAspect="1"/>
              </p:cNvSpPr>
              <p:nvPr/>
            </p:nvSpPr>
            <p:spPr bwMode="auto">
              <a:xfrm>
                <a:off x="2986105" y="539608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E00"/>
              </a:solidFill>
              <a:ln w="9525" cap="rnd">
                <a:noFill/>
                <a:round/>
                <a:headEnd/>
                <a:tailEnd/>
              </a:ln>
            </p:spPr>
            <p:txBody>
              <a:bodyPr/>
              <a:lstStyle/>
              <a:p>
                <a:endParaRPr lang="es-ES" sz="1800"/>
              </a:p>
            </p:txBody>
          </p:sp>
          <p:sp>
            <p:nvSpPr>
              <p:cNvPr id="178" name="Freeform 173"/>
              <p:cNvSpPr>
                <a:spLocks noChangeAspect="1"/>
              </p:cNvSpPr>
              <p:nvPr/>
            </p:nvSpPr>
            <p:spPr bwMode="auto">
              <a:xfrm>
                <a:off x="2986105" y="539782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E00"/>
              </a:solidFill>
              <a:ln w="9525" cap="rnd">
                <a:noFill/>
                <a:round/>
                <a:headEnd/>
                <a:tailEnd/>
              </a:ln>
            </p:spPr>
            <p:txBody>
              <a:bodyPr/>
              <a:lstStyle/>
              <a:p>
                <a:endParaRPr lang="es-ES" sz="1800"/>
              </a:p>
            </p:txBody>
          </p:sp>
          <p:sp>
            <p:nvSpPr>
              <p:cNvPr id="179" name="Freeform 174"/>
              <p:cNvSpPr>
                <a:spLocks noChangeAspect="1"/>
              </p:cNvSpPr>
              <p:nvPr/>
            </p:nvSpPr>
            <p:spPr bwMode="auto">
              <a:xfrm>
                <a:off x="2986105" y="539898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E00"/>
              </a:solidFill>
              <a:ln w="9525" cap="rnd">
                <a:noFill/>
                <a:round/>
                <a:headEnd/>
                <a:tailEnd/>
              </a:ln>
            </p:spPr>
            <p:txBody>
              <a:bodyPr/>
              <a:lstStyle/>
              <a:p>
                <a:endParaRPr lang="es-ES" sz="1800"/>
              </a:p>
            </p:txBody>
          </p:sp>
          <p:sp>
            <p:nvSpPr>
              <p:cNvPr id="180" name="Freeform 175"/>
              <p:cNvSpPr>
                <a:spLocks noChangeAspect="1"/>
              </p:cNvSpPr>
              <p:nvPr/>
            </p:nvSpPr>
            <p:spPr bwMode="auto">
              <a:xfrm>
                <a:off x="2986105" y="540014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F00"/>
              </a:solidFill>
              <a:ln w="9525" cap="rnd">
                <a:noFill/>
                <a:round/>
                <a:headEnd/>
                <a:tailEnd/>
              </a:ln>
            </p:spPr>
            <p:txBody>
              <a:bodyPr/>
              <a:lstStyle/>
              <a:p>
                <a:endParaRPr lang="es-ES" sz="1800"/>
              </a:p>
            </p:txBody>
          </p:sp>
          <p:sp>
            <p:nvSpPr>
              <p:cNvPr id="181" name="Freeform 176"/>
              <p:cNvSpPr>
                <a:spLocks noChangeAspect="1"/>
              </p:cNvSpPr>
              <p:nvPr/>
            </p:nvSpPr>
            <p:spPr bwMode="auto">
              <a:xfrm>
                <a:off x="2986105" y="540247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F00"/>
              </a:solidFill>
              <a:ln w="9525" cap="rnd">
                <a:noFill/>
                <a:round/>
                <a:headEnd/>
                <a:tailEnd/>
              </a:ln>
            </p:spPr>
            <p:txBody>
              <a:bodyPr/>
              <a:lstStyle/>
              <a:p>
                <a:endParaRPr lang="es-ES" sz="1800"/>
              </a:p>
            </p:txBody>
          </p:sp>
          <p:sp>
            <p:nvSpPr>
              <p:cNvPr id="182" name="Freeform 177"/>
              <p:cNvSpPr>
                <a:spLocks noChangeAspect="1"/>
              </p:cNvSpPr>
              <p:nvPr/>
            </p:nvSpPr>
            <p:spPr bwMode="auto">
              <a:xfrm>
                <a:off x="2986105" y="540363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F00"/>
              </a:solidFill>
              <a:ln w="9525" cap="rnd">
                <a:noFill/>
                <a:round/>
                <a:headEnd/>
                <a:tailEnd/>
              </a:ln>
            </p:spPr>
            <p:txBody>
              <a:bodyPr/>
              <a:lstStyle/>
              <a:p>
                <a:endParaRPr lang="es-ES" sz="1800"/>
              </a:p>
            </p:txBody>
          </p:sp>
          <p:sp>
            <p:nvSpPr>
              <p:cNvPr id="183" name="Freeform 178"/>
              <p:cNvSpPr>
                <a:spLocks noChangeAspect="1"/>
              </p:cNvSpPr>
              <p:nvPr/>
            </p:nvSpPr>
            <p:spPr bwMode="auto">
              <a:xfrm>
                <a:off x="2986105" y="540479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000"/>
              </a:solidFill>
              <a:ln w="9525" cap="rnd">
                <a:noFill/>
                <a:round/>
                <a:headEnd/>
                <a:tailEnd/>
              </a:ln>
            </p:spPr>
            <p:txBody>
              <a:bodyPr/>
              <a:lstStyle/>
              <a:p>
                <a:endParaRPr lang="es-ES" sz="1800"/>
              </a:p>
            </p:txBody>
          </p:sp>
          <p:sp>
            <p:nvSpPr>
              <p:cNvPr id="184" name="Freeform 179"/>
              <p:cNvSpPr>
                <a:spLocks noChangeAspect="1"/>
              </p:cNvSpPr>
              <p:nvPr/>
            </p:nvSpPr>
            <p:spPr bwMode="auto">
              <a:xfrm>
                <a:off x="2986105" y="540595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000"/>
              </a:solidFill>
              <a:ln w="9525" cap="rnd">
                <a:noFill/>
                <a:round/>
                <a:headEnd/>
                <a:tailEnd/>
              </a:ln>
            </p:spPr>
            <p:txBody>
              <a:bodyPr/>
              <a:lstStyle/>
              <a:p>
                <a:endParaRPr lang="es-ES" sz="1800"/>
              </a:p>
            </p:txBody>
          </p:sp>
          <p:sp>
            <p:nvSpPr>
              <p:cNvPr id="185" name="Freeform 180"/>
              <p:cNvSpPr>
                <a:spLocks noChangeAspect="1"/>
              </p:cNvSpPr>
              <p:nvPr/>
            </p:nvSpPr>
            <p:spPr bwMode="auto">
              <a:xfrm>
                <a:off x="2986105" y="540827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100"/>
              </a:solidFill>
              <a:ln w="9525" cap="rnd">
                <a:noFill/>
                <a:round/>
                <a:headEnd/>
                <a:tailEnd/>
              </a:ln>
            </p:spPr>
            <p:txBody>
              <a:bodyPr/>
              <a:lstStyle/>
              <a:p>
                <a:endParaRPr lang="es-ES" sz="1800"/>
              </a:p>
            </p:txBody>
          </p:sp>
          <p:sp>
            <p:nvSpPr>
              <p:cNvPr id="186" name="Freeform 181"/>
              <p:cNvSpPr>
                <a:spLocks noChangeAspect="1"/>
              </p:cNvSpPr>
              <p:nvPr/>
            </p:nvSpPr>
            <p:spPr bwMode="auto">
              <a:xfrm>
                <a:off x="2986105" y="540943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100"/>
              </a:solidFill>
              <a:ln w="9525" cap="rnd">
                <a:noFill/>
                <a:round/>
                <a:headEnd/>
                <a:tailEnd/>
              </a:ln>
            </p:spPr>
            <p:txBody>
              <a:bodyPr/>
              <a:lstStyle/>
              <a:p>
                <a:endParaRPr lang="es-ES" sz="1800"/>
              </a:p>
            </p:txBody>
          </p:sp>
          <p:sp>
            <p:nvSpPr>
              <p:cNvPr id="187" name="Freeform 182"/>
              <p:cNvSpPr>
                <a:spLocks noChangeAspect="1"/>
              </p:cNvSpPr>
              <p:nvPr/>
            </p:nvSpPr>
            <p:spPr bwMode="auto">
              <a:xfrm>
                <a:off x="2986105" y="541002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100"/>
              </a:solidFill>
              <a:ln w="9525" cap="rnd">
                <a:noFill/>
                <a:round/>
                <a:headEnd/>
                <a:tailEnd/>
              </a:ln>
            </p:spPr>
            <p:txBody>
              <a:bodyPr/>
              <a:lstStyle/>
              <a:p>
                <a:endParaRPr lang="es-ES" sz="1800"/>
              </a:p>
            </p:txBody>
          </p:sp>
          <p:sp>
            <p:nvSpPr>
              <p:cNvPr id="188" name="Freeform 183"/>
              <p:cNvSpPr>
                <a:spLocks noChangeAspect="1"/>
              </p:cNvSpPr>
              <p:nvPr/>
            </p:nvSpPr>
            <p:spPr bwMode="auto">
              <a:xfrm>
                <a:off x="2986105" y="541118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200"/>
              </a:solidFill>
              <a:ln w="9525" cap="rnd">
                <a:noFill/>
                <a:round/>
                <a:headEnd/>
                <a:tailEnd/>
              </a:ln>
            </p:spPr>
            <p:txBody>
              <a:bodyPr/>
              <a:lstStyle/>
              <a:p>
                <a:endParaRPr lang="es-ES" sz="1800"/>
              </a:p>
            </p:txBody>
          </p:sp>
          <p:sp>
            <p:nvSpPr>
              <p:cNvPr id="189" name="Freeform 184"/>
              <p:cNvSpPr>
                <a:spLocks noChangeAspect="1"/>
              </p:cNvSpPr>
              <p:nvPr/>
            </p:nvSpPr>
            <p:spPr bwMode="auto">
              <a:xfrm>
                <a:off x="2986105" y="541350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200"/>
              </a:solidFill>
              <a:ln w="9525" cap="rnd">
                <a:noFill/>
                <a:round/>
                <a:headEnd/>
                <a:tailEnd/>
              </a:ln>
            </p:spPr>
            <p:txBody>
              <a:bodyPr/>
              <a:lstStyle/>
              <a:p>
                <a:endParaRPr lang="es-ES" sz="1800"/>
              </a:p>
            </p:txBody>
          </p:sp>
          <p:sp>
            <p:nvSpPr>
              <p:cNvPr id="190" name="Freeform 185"/>
              <p:cNvSpPr>
                <a:spLocks noChangeAspect="1"/>
              </p:cNvSpPr>
              <p:nvPr/>
            </p:nvSpPr>
            <p:spPr bwMode="auto">
              <a:xfrm>
                <a:off x="2986105" y="541466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300"/>
              </a:solidFill>
              <a:ln w="9525" cap="rnd">
                <a:noFill/>
                <a:round/>
                <a:headEnd/>
                <a:tailEnd/>
              </a:ln>
            </p:spPr>
            <p:txBody>
              <a:bodyPr/>
              <a:lstStyle/>
              <a:p>
                <a:endParaRPr lang="es-ES" sz="1800"/>
              </a:p>
            </p:txBody>
          </p:sp>
          <p:sp>
            <p:nvSpPr>
              <p:cNvPr id="191" name="Freeform 186"/>
              <p:cNvSpPr>
                <a:spLocks noChangeAspect="1"/>
              </p:cNvSpPr>
              <p:nvPr/>
            </p:nvSpPr>
            <p:spPr bwMode="auto">
              <a:xfrm>
                <a:off x="2986105" y="541582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300"/>
              </a:solidFill>
              <a:ln w="9525" cap="rnd">
                <a:noFill/>
                <a:round/>
                <a:headEnd/>
                <a:tailEnd/>
              </a:ln>
            </p:spPr>
            <p:txBody>
              <a:bodyPr/>
              <a:lstStyle/>
              <a:p>
                <a:endParaRPr lang="es-ES" sz="1800"/>
              </a:p>
            </p:txBody>
          </p:sp>
          <p:sp>
            <p:nvSpPr>
              <p:cNvPr id="192" name="Freeform 187"/>
              <p:cNvSpPr>
                <a:spLocks noChangeAspect="1"/>
              </p:cNvSpPr>
              <p:nvPr/>
            </p:nvSpPr>
            <p:spPr bwMode="auto">
              <a:xfrm>
                <a:off x="2986105" y="541815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300"/>
              </a:solidFill>
              <a:ln w="9525" cap="rnd">
                <a:noFill/>
                <a:round/>
                <a:headEnd/>
                <a:tailEnd/>
              </a:ln>
            </p:spPr>
            <p:txBody>
              <a:bodyPr/>
              <a:lstStyle/>
              <a:p>
                <a:endParaRPr lang="es-ES" sz="1800"/>
              </a:p>
            </p:txBody>
          </p:sp>
          <p:sp>
            <p:nvSpPr>
              <p:cNvPr id="193" name="Freeform 188"/>
              <p:cNvSpPr>
                <a:spLocks noChangeAspect="1"/>
              </p:cNvSpPr>
              <p:nvPr/>
            </p:nvSpPr>
            <p:spPr bwMode="auto">
              <a:xfrm>
                <a:off x="2986105" y="541931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400"/>
              </a:solidFill>
              <a:ln w="9525" cap="rnd">
                <a:noFill/>
                <a:round/>
                <a:headEnd/>
                <a:tailEnd/>
              </a:ln>
            </p:spPr>
            <p:txBody>
              <a:bodyPr/>
              <a:lstStyle/>
              <a:p>
                <a:endParaRPr lang="es-ES" sz="1800"/>
              </a:p>
            </p:txBody>
          </p:sp>
          <p:sp>
            <p:nvSpPr>
              <p:cNvPr id="194" name="Freeform 189"/>
              <p:cNvSpPr>
                <a:spLocks noChangeAspect="1"/>
              </p:cNvSpPr>
              <p:nvPr/>
            </p:nvSpPr>
            <p:spPr bwMode="auto">
              <a:xfrm>
                <a:off x="2986105" y="542047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400"/>
              </a:solidFill>
              <a:ln w="9525" cap="rnd">
                <a:noFill/>
                <a:round/>
                <a:headEnd/>
                <a:tailEnd/>
              </a:ln>
            </p:spPr>
            <p:txBody>
              <a:bodyPr/>
              <a:lstStyle/>
              <a:p>
                <a:endParaRPr lang="es-ES" sz="1800"/>
              </a:p>
            </p:txBody>
          </p:sp>
          <p:sp>
            <p:nvSpPr>
              <p:cNvPr id="195" name="Freeform 190"/>
              <p:cNvSpPr>
                <a:spLocks noChangeAspect="1"/>
              </p:cNvSpPr>
              <p:nvPr/>
            </p:nvSpPr>
            <p:spPr bwMode="auto">
              <a:xfrm>
                <a:off x="2986105" y="542163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500"/>
              </a:solidFill>
              <a:ln w="9525" cap="rnd">
                <a:noFill/>
                <a:round/>
                <a:headEnd/>
                <a:tailEnd/>
              </a:ln>
            </p:spPr>
            <p:txBody>
              <a:bodyPr/>
              <a:lstStyle/>
              <a:p>
                <a:endParaRPr lang="es-ES" sz="1800"/>
              </a:p>
            </p:txBody>
          </p:sp>
          <p:sp>
            <p:nvSpPr>
              <p:cNvPr id="196" name="Freeform 191"/>
              <p:cNvSpPr>
                <a:spLocks noChangeAspect="1"/>
              </p:cNvSpPr>
              <p:nvPr/>
            </p:nvSpPr>
            <p:spPr bwMode="auto">
              <a:xfrm>
                <a:off x="2986105" y="542337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500"/>
              </a:solidFill>
              <a:ln w="9525" cap="rnd">
                <a:noFill/>
                <a:round/>
                <a:headEnd/>
                <a:tailEnd/>
              </a:ln>
            </p:spPr>
            <p:txBody>
              <a:bodyPr/>
              <a:lstStyle/>
              <a:p>
                <a:endParaRPr lang="es-ES" sz="1800"/>
              </a:p>
            </p:txBody>
          </p:sp>
          <p:sp>
            <p:nvSpPr>
              <p:cNvPr id="197" name="Freeform 192"/>
              <p:cNvSpPr>
                <a:spLocks noChangeAspect="1"/>
              </p:cNvSpPr>
              <p:nvPr/>
            </p:nvSpPr>
            <p:spPr bwMode="auto">
              <a:xfrm>
                <a:off x="2986105" y="542454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500"/>
              </a:solidFill>
              <a:ln w="9525" cap="rnd">
                <a:noFill/>
                <a:round/>
                <a:headEnd/>
                <a:tailEnd/>
              </a:ln>
            </p:spPr>
            <p:txBody>
              <a:bodyPr/>
              <a:lstStyle/>
              <a:p>
                <a:endParaRPr lang="es-ES" sz="1800"/>
              </a:p>
            </p:txBody>
          </p:sp>
          <p:sp>
            <p:nvSpPr>
              <p:cNvPr id="198" name="Freeform 193"/>
              <p:cNvSpPr>
                <a:spLocks noChangeAspect="1"/>
              </p:cNvSpPr>
              <p:nvPr/>
            </p:nvSpPr>
            <p:spPr bwMode="auto">
              <a:xfrm>
                <a:off x="2986105" y="542570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600"/>
              </a:solidFill>
              <a:ln w="9525" cap="rnd">
                <a:noFill/>
                <a:round/>
                <a:headEnd/>
                <a:tailEnd/>
              </a:ln>
            </p:spPr>
            <p:txBody>
              <a:bodyPr/>
              <a:lstStyle/>
              <a:p>
                <a:endParaRPr lang="es-ES" sz="1800"/>
              </a:p>
            </p:txBody>
          </p:sp>
          <p:sp>
            <p:nvSpPr>
              <p:cNvPr id="199" name="Freeform 194"/>
              <p:cNvSpPr>
                <a:spLocks noChangeAspect="1"/>
              </p:cNvSpPr>
              <p:nvPr/>
            </p:nvSpPr>
            <p:spPr bwMode="auto">
              <a:xfrm>
                <a:off x="2986105" y="542686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600"/>
              </a:solidFill>
              <a:ln w="9525" cap="rnd">
                <a:noFill/>
                <a:round/>
                <a:headEnd/>
                <a:tailEnd/>
              </a:ln>
            </p:spPr>
            <p:txBody>
              <a:bodyPr/>
              <a:lstStyle/>
              <a:p>
                <a:endParaRPr lang="es-ES" sz="1800"/>
              </a:p>
            </p:txBody>
          </p:sp>
          <p:sp>
            <p:nvSpPr>
              <p:cNvPr id="200" name="Freeform 195"/>
              <p:cNvSpPr>
                <a:spLocks noChangeAspect="1"/>
              </p:cNvSpPr>
              <p:nvPr/>
            </p:nvSpPr>
            <p:spPr bwMode="auto">
              <a:xfrm>
                <a:off x="2986105" y="542918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700"/>
              </a:solidFill>
              <a:ln w="9525" cap="rnd">
                <a:noFill/>
                <a:round/>
                <a:headEnd/>
                <a:tailEnd/>
              </a:ln>
            </p:spPr>
            <p:txBody>
              <a:bodyPr/>
              <a:lstStyle/>
              <a:p>
                <a:endParaRPr lang="es-ES" sz="1800"/>
              </a:p>
            </p:txBody>
          </p:sp>
          <p:sp>
            <p:nvSpPr>
              <p:cNvPr id="201" name="Freeform 196"/>
              <p:cNvSpPr>
                <a:spLocks noChangeAspect="1"/>
              </p:cNvSpPr>
              <p:nvPr/>
            </p:nvSpPr>
            <p:spPr bwMode="auto">
              <a:xfrm>
                <a:off x="2986105" y="543034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700"/>
              </a:solidFill>
              <a:ln w="9525" cap="rnd">
                <a:noFill/>
                <a:round/>
                <a:headEnd/>
                <a:tailEnd/>
              </a:ln>
            </p:spPr>
            <p:txBody>
              <a:bodyPr/>
              <a:lstStyle/>
              <a:p>
                <a:endParaRPr lang="es-ES" sz="1800"/>
              </a:p>
            </p:txBody>
          </p:sp>
          <p:sp>
            <p:nvSpPr>
              <p:cNvPr id="202" name="Freeform 197"/>
              <p:cNvSpPr>
                <a:spLocks noChangeAspect="1"/>
              </p:cNvSpPr>
              <p:nvPr/>
            </p:nvSpPr>
            <p:spPr bwMode="auto">
              <a:xfrm>
                <a:off x="2986105" y="543150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700"/>
              </a:solidFill>
              <a:ln w="9525" cap="rnd">
                <a:noFill/>
                <a:round/>
                <a:headEnd/>
                <a:tailEnd/>
              </a:ln>
            </p:spPr>
            <p:txBody>
              <a:bodyPr/>
              <a:lstStyle/>
              <a:p>
                <a:endParaRPr lang="es-ES" sz="1800"/>
              </a:p>
            </p:txBody>
          </p:sp>
          <p:sp>
            <p:nvSpPr>
              <p:cNvPr id="203" name="Freeform 198"/>
              <p:cNvSpPr>
                <a:spLocks noChangeAspect="1"/>
              </p:cNvSpPr>
              <p:nvPr/>
            </p:nvSpPr>
            <p:spPr bwMode="auto">
              <a:xfrm>
                <a:off x="2986105" y="543267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800"/>
              </a:solidFill>
              <a:ln w="9525" cap="rnd">
                <a:noFill/>
                <a:round/>
                <a:headEnd/>
                <a:tailEnd/>
              </a:ln>
            </p:spPr>
            <p:txBody>
              <a:bodyPr/>
              <a:lstStyle/>
              <a:p>
                <a:endParaRPr lang="es-ES" sz="1800"/>
              </a:p>
            </p:txBody>
          </p:sp>
          <p:sp>
            <p:nvSpPr>
              <p:cNvPr id="204" name="Freeform 199"/>
              <p:cNvSpPr>
                <a:spLocks noChangeAspect="1"/>
              </p:cNvSpPr>
              <p:nvPr/>
            </p:nvSpPr>
            <p:spPr bwMode="auto">
              <a:xfrm>
                <a:off x="2986105" y="543499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800"/>
              </a:solidFill>
              <a:ln w="9525" cap="rnd">
                <a:noFill/>
                <a:round/>
                <a:headEnd/>
                <a:tailEnd/>
              </a:ln>
            </p:spPr>
            <p:txBody>
              <a:bodyPr/>
              <a:lstStyle/>
              <a:p>
                <a:endParaRPr lang="es-ES" sz="1800"/>
              </a:p>
            </p:txBody>
          </p:sp>
          <p:sp>
            <p:nvSpPr>
              <p:cNvPr id="205" name="Freeform 200"/>
              <p:cNvSpPr>
                <a:spLocks noChangeAspect="1"/>
              </p:cNvSpPr>
              <p:nvPr/>
            </p:nvSpPr>
            <p:spPr bwMode="auto">
              <a:xfrm>
                <a:off x="2986105" y="543557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800"/>
              </a:solidFill>
              <a:ln w="9525" cap="rnd">
                <a:noFill/>
                <a:round/>
                <a:headEnd/>
                <a:tailEnd/>
              </a:ln>
            </p:spPr>
            <p:txBody>
              <a:bodyPr/>
              <a:lstStyle/>
              <a:p>
                <a:endParaRPr lang="es-ES" sz="1800"/>
              </a:p>
            </p:txBody>
          </p:sp>
          <p:sp>
            <p:nvSpPr>
              <p:cNvPr id="206" name="Freeform 201"/>
              <p:cNvSpPr>
                <a:spLocks noChangeAspect="1"/>
              </p:cNvSpPr>
              <p:nvPr/>
            </p:nvSpPr>
            <p:spPr bwMode="auto">
              <a:xfrm>
                <a:off x="2986105" y="543673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900"/>
              </a:solidFill>
              <a:ln w="9525" cap="rnd">
                <a:noFill/>
                <a:round/>
                <a:headEnd/>
                <a:tailEnd/>
              </a:ln>
            </p:spPr>
            <p:txBody>
              <a:bodyPr/>
              <a:lstStyle/>
              <a:p>
                <a:endParaRPr lang="es-ES" sz="1800"/>
              </a:p>
            </p:txBody>
          </p:sp>
          <p:sp>
            <p:nvSpPr>
              <p:cNvPr id="207" name="Freeform 202"/>
              <p:cNvSpPr>
                <a:spLocks noChangeAspect="1"/>
              </p:cNvSpPr>
              <p:nvPr/>
            </p:nvSpPr>
            <p:spPr bwMode="auto">
              <a:xfrm>
                <a:off x="2986105" y="543906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900"/>
              </a:solidFill>
              <a:ln w="9525" cap="rnd">
                <a:noFill/>
                <a:round/>
                <a:headEnd/>
                <a:tailEnd/>
              </a:ln>
            </p:spPr>
            <p:txBody>
              <a:bodyPr/>
              <a:lstStyle/>
              <a:p>
                <a:endParaRPr lang="es-ES" sz="1800"/>
              </a:p>
            </p:txBody>
          </p:sp>
          <p:sp>
            <p:nvSpPr>
              <p:cNvPr id="208" name="Freeform 203"/>
              <p:cNvSpPr>
                <a:spLocks noChangeAspect="1"/>
              </p:cNvSpPr>
              <p:nvPr/>
            </p:nvSpPr>
            <p:spPr bwMode="auto">
              <a:xfrm>
                <a:off x="2986105" y="544022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A00"/>
              </a:solidFill>
              <a:ln w="9525" cap="rnd">
                <a:noFill/>
                <a:round/>
                <a:headEnd/>
                <a:tailEnd/>
              </a:ln>
            </p:spPr>
            <p:txBody>
              <a:bodyPr/>
              <a:lstStyle/>
              <a:p>
                <a:endParaRPr lang="es-ES" sz="1800"/>
              </a:p>
            </p:txBody>
          </p:sp>
          <p:sp>
            <p:nvSpPr>
              <p:cNvPr id="209" name="Freeform 204"/>
              <p:cNvSpPr>
                <a:spLocks noChangeAspect="1"/>
              </p:cNvSpPr>
              <p:nvPr/>
            </p:nvSpPr>
            <p:spPr bwMode="auto">
              <a:xfrm>
                <a:off x="2986105" y="544138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A00"/>
              </a:solidFill>
              <a:ln w="9525" cap="rnd">
                <a:noFill/>
                <a:round/>
                <a:headEnd/>
                <a:tailEnd/>
              </a:ln>
            </p:spPr>
            <p:txBody>
              <a:bodyPr/>
              <a:lstStyle/>
              <a:p>
                <a:endParaRPr lang="es-ES" sz="1800"/>
              </a:p>
            </p:txBody>
          </p:sp>
          <p:sp>
            <p:nvSpPr>
              <p:cNvPr id="210" name="Freeform 205"/>
              <p:cNvSpPr>
                <a:spLocks noChangeAspect="1"/>
              </p:cNvSpPr>
              <p:nvPr/>
            </p:nvSpPr>
            <p:spPr bwMode="auto">
              <a:xfrm>
                <a:off x="2986105" y="544254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A00"/>
              </a:solidFill>
              <a:ln w="9525" cap="rnd">
                <a:noFill/>
                <a:round/>
                <a:headEnd/>
                <a:tailEnd/>
              </a:ln>
            </p:spPr>
            <p:txBody>
              <a:bodyPr/>
              <a:lstStyle/>
              <a:p>
                <a:endParaRPr lang="es-ES" sz="1800"/>
              </a:p>
            </p:txBody>
          </p:sp>
          <p:sp>
            <p:nvSpPr>
              <p:cNvPr id="211" name="Freeform 206"/>
              <p:cNvSpPr>
                <a:spLocks noChangeAspect="1"/>
              </p:cNvSpPr>
              <p:nvPr/>
            </p:nvSpPr>
            <p:spPr bwMode="auto">
              <a:xfrm>
                <a:off x="2986105" y="544486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B00"/>
              </a:solidFill>
              <a:ln w="9525" cap="rnd">
                <a:noFill/>
                <a:round/>
                <a:headEnd/>
                <a:tailEnd/>
              </a:ln>
            </p:spPr>
            <p:txBody>
              <a:bodyPr/>
              <a:lstStyle/>
              <a:p>
                <a:endParaRPr lang="es-ES" sz="1800"/>
              </a:p>
            </p:txBody>
          </p:sp>
          <p:sp>
            <p:nvSpPr>
              <p:cNvPr id="212" name="Freeform 207"/>
              <p:cNvSpPr>
                <a:spLocks noChangeAspect="1"/>
              </p:cNvSpPr>
              <p:nvPr/>
            </p:nvSpPr>
            <p:spPr bwMode="auto">
              <a:xfrm>
                <a:off x="2986105" y="544602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B00"/>
              </a:solidFill>
              <a:ln w="9525" cap="rnd">
                <a:noFill/>
                <a:round/>
                <a:headEnd/>
                <a:tailEnd/>
              </a:ln>
            </p:spPr>
            <p:txBody>
              <a:bodyPr/>
              <a:lstStyle/>
              <a:p>
                <a:endParaRPr lang="es-ES" sz="1800"/>
              </a:p>
            </p:txBody>
          </p:sp>
          <p:sp>
            <p:nvSpPr>
              <p:cNvPr id="213" name="Freeform 208"/>
              <p:cNvSpPr>
                <a:spLocks noChangeAspect="1"/>
              </p:cNvSpPr>
              <p:nvPr/>
            </p:nvSpPr>
            <p:spPr bwMode="auto">
              <a:xfrm>
                <a:off x="2986105" y="544719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C00"/>
              </a:solidFill>
              <a:ln w="9525" cap="rnd">
                <a:noFill/>
                <a:round/>
                <a:headEnd/>
                <a:tailEnd/>
              </a:ln>
            </p:spPr>
            <p:txBody>
              <a:bodyPr/>
              <a:lstStyle/>
              <a:p>
                <a:endParaRPr lang="es-ES" sz="1800"/>
              </a:p>
            </p:txBody>
          </p:sp>
          <p:sp>
            <p:nvSpPr>
              <p:cNvPr id="214" name="Freeform 209"/>
              <p:cNvSpPr>
                <a:spLocks noChangeAspect="1"/>
              </p:cNvSpPr>
              <p:nvPr/>
            </p:nvSpPr>
            <p:spPr bwMode="auto">
              <a:xfrm>
                <a:off x="2986105" y="544835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C00"/>
              </a:solidFill>
              <a:ln w="9525" cap="rnd">
                <a:noFill/>
                <a:round/>
                <a:headEnd/>
                <a:tailEnd/>
              </a:ln>
            </p:spPr>
            <p:txBody>
              <a:bodyPr/>
              <a:lstStyle/>
              <a:p>
                <a:endParaRPr lang="es-ES" sz="1800"/>
              </a:p>
            </p:txBody>
          </p:sp>
          <p:sp>
            <p:nvSpPr>
              <p:cNvPr id="215" name="Freeform 210"/>
              <p:cNvSpPr>
                <a:spLocks noChangeAspect="1"/>
              </p:cNvSpPr>
              <p:nvPr/>
            </p:nvSpPr>
            <p:spPr bwMode="auto">
              <a:xfrm>
                <a:off x="2986105" y="545009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C00"/>
              </a:solidFill>
              <a:ln w="9525" cap="rnd">
                <a:noFill/>
                <a:round/>
                <a:headEnd/>
                <a:tailEnd/>
              </a:ln>
            </p:spPr>
            <p:txBody>
              <a:bodyPr/>
              <a:lstStyle/>
              <a:p>
                <a:endParaRPr lang="es-ES" sz="1800"/>
              </a:p>
            </p:txBody>
          </p:sp>
          <p:sp>
            <p:nvSpPr>
              <p:cNvPr id="216" name="Freeform 211"/>
              <p:cNvSpPr>
                <a:spLocks noChangeAspect="1"/>
              </p:cNvSpPr>
              <p:nvPr/>
            </p:nvSpPr>
            <p:spPr bwMode="auto">
              <a:xfrm>
                <a:off x="2986105" y="545125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D00"/>
              </a:solidFill>
              <a:ln w="9525" cap="rnd">
                <a:noFill/>
                <a:round/>
                <a:headEnd/>
                <a:tailEnd/>
              </a:ln>
            </p:spPr>
            <p:txBody>
              <a:bodyPr/>
              <a:lstStyle/>
              <a:p>
                <a:endParaRPr lang="es-ES" sz="1800"/>
              </a:p>
            </p:txBody>
          </p:sp>
          <p:sp>
            <p:nvSpPr>
              <p:cNvPr id="217" name="Freeform 212"/>
              <p:cNvSpPr>
                <a:spLocks noChangeAspect="1"/>
              </p:cNvSpPr>
              <p:nvPr/>
            </p:nvSpPr>
            <p:spPr bwMode="auto">
              <a:xfrm>
                <a:off x="2986105" y="545241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D00"/>
              </a:solidFill>
              <a:ln w="9525" cap="rnd">
                <a:noFill/>
                <a:round/>
                <a:headEnd/>
                <a:tailEnd/>
              </a:ln>
            </p:spPr>
            <p:txBody>
              <a:bodyPr/>
              <a:lstStyle/>
              <a:p>
                <a:endParaRPr lang="es-ES" sz="1800"/>
              </a:p>
            </p:txBody>
          </p:sp>
          <p:sp>
            <p:nvSpPr>
              <p:cNvPr id="218" name="Freeform 213"/>
              <p:cNvSpPr>
                <a:spLocks noChangeAspect="1"/>
              </p:cNvSpPr>
              <p:nvPr/>
            </p:nvSpPr>
            <p:spPr bwMode="auto">
              <a:xfrm>
                <a:off x="2986105" y="545474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E00"/>
              </a:solidFill>
              <a:ln w="9525" cap="rnd">
                <a:noFill/>
                <a:round/>
                <a:headEnd/>
                <a:tailEnd/>
              </a:ln>
            </p:spPr>
            <p:txBody>
              <a:bodyPr/>
              <a:lstStyle/>
              <a:p>
                <a:endParaRPr lang="es-ES" sz="1800"/>
              </a:p>
            </p:txBody>
          </p:sp>
          <p:sp>
            <p:nvSpPr>
              <p:cNvPr id="219" name="Freeform 214"/>
              <p:cNvSpPr>
                <a:spLocks noChangeAspect="1"/>
              </p:cNvSpPr>
              <p:nvPr/>
            </p:nvSpPr>
            <p:spPr bwMode="auto">
              <a:xfrm>
                <a:off x="2986105" y="545590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E00"/>
              </a:solidFill>
              <a:ln w="9525" cap="rnd">
                <a:noFill/>
                <a:round/>
                <a:headEnd/>
                <a:tailEnd/>
              </a:ln>
            </p:spPr>
            <p:txBody>
              <a:bodyPr/>
              <a:lstStyle/>
              <a:p>
                <a:endParaRPr lang="es-ES" sz="1800"/>
              </a:p>
            </p:txBody>
          </p:sp>
          <p:sp>
            <p:nvSpPr>
              <p:cNvPr id="220" name="Freeform 215"/>
              <p:cNvSpPr>
                <a:spLocks noChangeAspect="1"/>
              </p:cNvSpPr>
              <p:nvPr/>
            </p:nvSpPr>
            <p:spPr bwMode="auto">
              <a:xfrm>
                <a:off x="2986105" y="545706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E00"/>
              </a:solidFill>
              <a:ln w="9525" cap="rnd">
                <a:noFill/>
                <a:round/>
                <a:headEnd/>
                <a:tailEnd/>
              </a:ln>
            </p:spPr>
            <p:txBody>
              <a:bodyPr/>
              <a:lstStyle/>
              <a:p>
                <a:endParaRPr lang="es-ES" sz="1800"/>
              </a:p>
            </p:txBody>
          </p:sp>
          <p:sp>
            <p:nvSpPr>
              <p:cNvPr id="221" name="Freeform 216"/>
              <p:cNvSpPr>
                <a:spLocks noChangeAspect="1"/>
              </p:cNvSpPr>
              <p:nvPr/>
            </p:nvSpPr>
            <p:spPr bwMode="auto">
              <a:xfrm>
                <a:off x="2986105" y="545822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F00"/>
              </a:solidFill>
              <a:ln w="9525" cap="rnd">
                <a:noFill/>
                <a:round/>
                <a:headEnd/>
                <a:tailEnd/>
              </a:ln>
            </p:spPr>
            <p:txBody>
              <a:bodyPr/>
              <a:lstStyle/>
              <a:p>
                <a:endParaRPr lang="es-ES" sz="1800"/>
              </a:p>
            </p:txBody>
          </p:sp>
          <p:sp>
            <p:nvSpPr>
              <p:cNvPr id="222" name="Freeform 217"/>
              <p:cNvSpPr>
                <a:spLocks noChangeAspect="1"/>
              </p:cNvSpPr>
              <p:nvPr/>
            </p:nvSpPr>
            <p:spPr bwMode="auto">
              <a:xfrm>
                <a:off x="2986105" y="546054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F00"/>
              </a:solidFill>
              <a:ln w="9525" cap="rnd">
                <a:noFill/>
                <a:round/>
                <a:headEnd/>
                <a:tailEnd/>
              </a:ln>
            </p:spPr>
            <p:txBody>
              <a:bodyPr/>
              <a:lstStyle/>
              <a:p>
                <a:endParaRPr lang="es-ES" sz="1800"/>
              </a:p>
            </p:txBody>
          </p:sp>
          <p:sp>
            <p:nvSpPr>
              <p:cNvPr id="223" name="Freeform 218"/>
              <p:cNvSpPr>
                <a:spLocks noChangeAspect="1"/>
              </p:cNvSpPr>
              <p:nvPr/>
            </p:nvSpPr>
            <p:spPr bwMode="auto">
              <a:xfrm>
                <a:off x="2986105" y="546113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F00"/>
              </a:solidFill>
              <a:ln w="9525" cap="rnd">
                <a:noFill/>
                <a:round/>
                <a:headEnd/>
                <a:tailEnd/>
              </a:ln>
            </p:spPr>
            <p:txBody>
              <a:bodyPr/>
              <a:lstStyle/>
              <a:p>
                <a:endParaRPr lang="es-ES" sz="1800"/>
              </a:p>
            </p:txBody>
          </p:sp>
          <p:sp>
            <p:nvSpPr>
              <p:cNvPr id="224" name="Freeform 219"/>
              <p:cNvSpPr>
                <a:spLocks noChangeAspect="1"/>
              </p:cNvSpPr>
              <p:nvPr/>
            </p:nvSpPr>
            <p:spPr bwMode="auto">
              <a:xfrm>
                <a:off x="2986105" y="546229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F000"/>
              </a:solidFill>
              <a:ln w="9525" cap="rnd">
                <a:noFill/>
                <a:round/>
                <a:headEnd/>
                <a:tailEnd/>
              </a:ln>
            </p:spPr>
            <p:txBody>
              <a:bodyPr/>
              <a:lstStyle/>
              <a:p>
                <a:endParaRPr lang="es-ES" sz="1800"/>
              </a:p>
            </p:txBody>
          </p:sp>
          <p:sp>
            <p:nvSpPr>
              <p:cNvPr id="225" name="Freeform 220"/>
              <p:cNvSpPr>
                <a:spLocks noChangeAspect="1"/>
              </p:cNvSpPr>
              <p:nvPr/>
            </p:nvSpPr>
            <p:spPr bwMode="auto">
              <a:xfrm>
                <a:off x="2986105" y="546345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F000"/>
              </a:solidFill>
              <a:ln w="9525" cap="rnd">
                <a:noFill/>
                <a:round/>
                <a:headEnd/>
                <a:tailEnd/>
              </a:ln>
            </p:spPr>
            <p:txBody>
              <a:bodyPr/>
              <a:lstStyle/>
              <a:p>
                <a:endParaRPr lang="es-ES" sz="1800"/>
              </a:p>
            </p:txBody>
          </p:sp>
          <p:sp>
            <p:nvSpPr>
              <p:cNvPr id="226" name="Freeform 221"/>
              <p:cNvSpPr>
                <a:spLocks noChangeAspect="1"/>
              </p:cNvSpPr>
              <p:nvPr/>
            </p:nvSpPr>
            <p:spPr bwMode="auto">
              <a:xfrm>
                <a:off x="2986105" y="546577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F100"/>
              </a:solidFill>
              <a:ln w="9525" cap="rnd">
                <a:noFill/>
                <a:round/>
                <a:headEnd/>
                <a:tailEnd/>
              </a:ln>
            </p:spPr>
            <p:txBody>
              <a:bodyPr/>
              <a:lstStyle/>
              <a:p>
                <a:endParaRPr lang="es-ES" sz="1800"/>
              </a:p>
            </p:txBody>
          </p:sp>
          <p:sp>
            <p:nvSpPr>
              <p:cNvPr id="227" name="Freeform 222"/>
              <p:cNvSpPr>
                <a:spLocks noChangeAspect="1"/>
              </p:cNvSpPr>
              <p:nvPr/>
            </p:nvSpPr>
            <p:spPr bwMode="auto">
              <a:xfrm>
                <a:off x="2986105" y="546693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28" name="Freeform 223"/>
              <p:cNvSpPr>
                <a:spLocks noChangeAspect="1"/>
              </p:cNvSpPr>
              <p:nvPr/>
            </p:nvSpPr>
            <p:spPr bwMode="auto">
              <a:xfrm>
                <a:off x="2986105" y="546809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29" name="Freeform 224"/>
              <p:cNvSpPr>
                <a:spLocks noChangeAspect="1"/>
              </p:cNvSpPr>
              <p:nvPr/>
            </p:nvSpPr>
            <p:spPr bwMode="auto">
              <a:xfrm>
                <a:off x="2986105" y="547042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30" name="Freeform 225"/>
              <p:cNvSpPr>
                <a:spLocks noChangeAspect="1"/>
              </p:cNvSpPr>
              <p:nvPr/>
            </p:nvSpPr>
            <p:spPr bwMode="auto">
              <a:xfrm>
                <a:off x="2986105" y="547158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31" name="Freeform 226"/>
              <p:cNvSpPr>
                <a:spLocks noChangeAspect="1"/>
              </p:cNvSpPr>
              <p:nvPr/>
            </p:nvSpPr>
            <p:spPr bwMode="auto">
              <a:xfrm>
                <a:off x="2986105" y="547274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32" name="Freeform 227"/>
              <p:cNvSpPr>
                <a:spLocks noChangeAspect="1"/>
              </p:cNvSpPr>
              <p:nvPr/>
            </p:nvSpPr>
            <p:spPr bwMode="auto">
              <a:xfrm>
                <a:off x="2986105" y="547390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33" name="Freeform 228"/>
              <p:cNvSpPr>
                <a:spLocks noChangeAspect="1"/>
              </p:cNvSpPr>
              <p:nvPr/>
            </p:nvSpPr>
            <p:spPr bwMode="auto">
              <a:xfrm>
                <a:off x="2986105" y="547564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34" name="Freeform 229"/>
              <p:cNvSpPr>
                <a:spLocks noChangeAspect="1"/>
              </p:cNvSpPr>
              <p:nvPr/>
            </p:nvSpPr>
            <p:spPr bwMode="auto">
              <a:xfrm>
                <a:off x="2986105" y="547681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35" name="Freeform 230"/>
              <p:cNvSpPr>
                <a:spLocks noChangeAspect="1"/>
              </p:cNvSpPr>
              <p:nvPr/>
            </p:nvSpPr>
            <p:spPr bwMode="auto">
              <a:xfrm>
                <a:off x="2986105" y="547797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36" name="Freeform 231"/>
              <p:cNvSpPr>
                <a:spLocks noChangeAspect="1"/>
              </p:cNvSpPr>
              <p:nvPr/>
            </p:nvSpPr>
            <p:spPr bwMode="auto">
              <a:xfrm>
                <a:off x="2986105" y="547913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37" name="Freeform 232"/>
              <p:cNvSpPr>
                <a:spLocks noChangeAspect="1"/>
              </p:cNvSpPr>
              <p:nvPr/>
            </p:nvSpPr>
            <p:spPr bwMode="auto">
              <a:xfrm>
                <a:off x="2986105" y="548145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38" name="Freeform 233"/>
              <p:cNvSpPr>
                <a:spLocks noChangeAspect="1"/>
              </p:cNvSpPr>
              <p:nvPr/>
            </p:nvSpPr>
            <p:spPr bwMode="auto">
              <a:xfrm>
                <a:off x="2986105" y="548261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39" name="Freeform 234"/>
              <p:cNvSpPr>
                <a:spLocks noChangeAspect="1"/>
              </p:cNvSpPr>
              <p:nvPr/>
            </p:nvSpPr>
            <p:spPr bwMode="auto">
              <a:xfrm>
                <a:off x="2986105" y="548378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40" name="Freeform 235"/>
              <p:cNvSpPr>
                <a:spLocks noChangeAspect="1"/>
              </p:cNvSpPr>
              <p:nvPr/>
            </p:nvSpPr>
            <p:spPr bwMode="auto">
              <a:xfrm>
                <a:off x="2986105" y="548494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41" name="Freeform 236"/>
              <p:cNvSpPr>
                <a:spLocks noChangeAspect="1"/>
              </p:cNvSpPr>
              <p:nvPr/>
            </p:nvSpPr>
            <p:spPr bwMode="auto">
              <a:xfrm>
                <a:off x="2986105" y="548668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42" name="Freeform 237"/>
              <p:cNvSpPr>
                <a:spLocks noChangeAspect="1"/>
              </p:cNvSpPr>
              <p:nvPr/>
            </p:nvSpPr>
            <p:spPr bwMode="auto">
              <a:xfrm>
                <a:off x="2986105" y="548784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43" name="Freeform 238"/>
              <p:cNvSpPr>
                <a:spLocks noChangeAspect="1"/>
              </p:cNvSpPr>
              <p:nvPr/>
            </p:nvSpPr>
            <p:spPr bwMode="auto">
              <a:xfrm>
                <a:off x="2986105" y="548900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44" name="Freeform 239"/>
              <p:cNvSpPr>
                <a:spLocks noChangeAspect="1"/>
              </p:cNvSpPr>
              <p:nvPr/>
            </p:nvSpPr>
            <p:spPr bwMode="auto">
              <a:xfrm>
                <a:off x="2986105" y="549133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45" name="Freeform 240"/>
              <p:cNvSpPr>
                <a:spLocks noChangeAspect="1"/>
              </p:cNvSpPr>
              <p:nvPr/>
            </p:nvSpPr>
            <p:spPr bwMode="auto">
              <a:xfrm>
                <a:off x="2986105" y="549249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46" name="Freeform 241"/>
              <p:cNvSpPr>
                <a:spLocks noChangeAspect="1"/>
              </p:cNvSpPr>
              <p:nvPr/>
            </p:nvSpPr>
            <p:spPr bwMode="auto">
              <a:xfrm>
                <a:off x="2986105" y="549365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47" name="Freeform 242"/>
              <p:cNvSpPr>
                <a:spLocks noChangeAspect="1"/>
              </p:cNvSpPr>
              <p:nvPr/>
            </p:nvSpPr>
            <p:spPr bwMode="auto">
              <a:xfrm>
                <a:off x="2986105" y="549481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48" name="Freeform 243"/>
              <p:cNvSpPr>
                <a:spLocks noChangeAspect="1"/>
              </p:cNvSpPr>
              <p:nvPr/>
            </p:nvSpPr>
            <p:spPr bwMode="auto">
              <a:xfrm>
                <a:off x="2986105" y="549713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49" name="Freeform 244"/>
              <p:cNvSpPr>
                <a:spLocks noChangeAspect="1"/>
              </p:cNvSpPr>
              <p:nvPr/>
            </p:nvSpPr>
            <p:spPr bwMode="auto">
              <a:xfrm>
                <a:off x="2986105" y="549830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50" name="Freeform 245"/>
              <p:cNvSpPr>
                <a:spLocks noChangeAspect="1"/>
              </p:cNvSpPr>
              <p:nvPr/>
            </p:nvSpPr>
            <p:spPr bwMode="auto">
              <a:xfrm>
                <a:off x="2986105" y="549946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51" name="Freeform 246"/>
              <p:cNvSpPr>
                <a:spLocks noChangeAspect="1"/>
              </p:cNvSpPr>
              <p:nvPr/>
            </p:nvSpPr>
            <p:spPr bwMode="auto">
              <a:xfrm>
                <a:off x="2986105" y="550004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52" name="Freeform 247"/>
              <p:cNvSpPr>
                <a:spLocks noChangeAspect="1"/>
              </p:cNvSpPr>
              <p:nvPr/>
            </p:nvSpPr>
            <p:spPr bwMode="auto">
              <a:xfrm>
                <a:off x="2986105" y="550236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53" name="Freeform 248"/>
              <p:cNvSpPr>
                <a:spLocks noChangeAspect="1"/>
              </p:cNvSpPr>
              <p:nvPr/>
            </p:nvSpPr>
            <p:spPr bwMode="auto">
              <a:xfrm>
                <a:off x="2986105" y="550352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54" name="Freeform 249"/>
              <p:cNvSpPr>
                <a:spLocks noChangeAspect="1"/>
              </p:cNvSpPr>
              <p:nvPr/>
            </p:nvSpPr>
            <p:spPr bwMode="auto">
              <a:xfrm>
                <a:off x="2986105" y="550468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55" name="Freeform 250"/>
              <p:cNvSpPr>
                <a:spLocks noChangeAspect="1"/>
              </p:cNvSpPr>
              <p:nvPr/>
            </p:nvSpPr>
            <p:spPr bwMode="auto">
              <a:xfrm>
                <a:off x="2986105" y="550701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56" name="Freeform 251"/>
              <p:cNvSpPr>
                <a:spLocks noChangeAspect="1"/>
              </p:cNvSpPr>
              <p:nvPr/>
            </p:nvSpPr>
            <p:spPr bwMode="auto">
              <a:xfrm>
                <a:off x="2986105" y="550817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57" name="Freeform 252"/>
              <p:cNvSpPr>
                <a:spLocks noChangeAspect="1"/>
              </p:cNvSpPr>
              <p:nvPr/>
            </p:nvSpPr>
            <p:spPr bwMode="auto">
              <a:xfrm>
                <a:off x="2986105" y="550933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58" name="Freeform 253"/>
              <p:cNvSpPr>
                <a:spLocks noChangeAspect="1"/>
              </p:cNvSpPr>
              <p:nvPr/>
            </p:nvSpPr>
            <p:spPr bwMode="auto">
              <a:xfrm>
                <a:off x="2986105" y="551049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59" name="Freeform 254"/>
              <p:cNvSpPr>
                <a:spLocks noChangeAspect="1"/>
              </p:cNvSpPr>
              <p:nvPr/>
            </p:nvSpPr>
            <p:spPr bwMode="auto">
              <a:xfrm>
                <a:off x="2986105" y="551223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60" name="Freeform 255"/>
              <p:cNvSpPr>
                <a:spLocks noChangeAspect="1"/>
              </p:cNvSpPr>
              <p:nvPr/>
            </p:nvSpPr>
            <p:spPr bwMode="auto">
              <a:xfrm>
                <a:off x="2986105" y="551340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61" name="Freeform 256"/>
              <p:cNvSpPr>
                <a:spLocks noChangeAspect="1"/>
              </p:cNvSpPr>
              <p:nvPr/>
            </p:nvSpPr>
            <p:spPr bwMode="auto">
              <a:xfrm>
                <a:off x="2986105" y="551456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62" name="Freeform 257"/>
              <p:cNvSpPr>
                <a:spLocks noChangeAspect="1"/>
              </p:cNvSpPr>
              <p:nvPr/>
            </p:nvSpPr>
            <p:spPr bwMode="auto">
              <a:xfrm>
                <a:off x="2986105" y="551572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63" name="Freeform 258"/>
              <p:cNvSpPr>
                <a:spLocks noChangeAspect="1"/>
              </p:cNvSpPr>
              <p:nvPr/>
            </p:nvSpPr>
            <p:spPr bwMode="auto">
              <a:xfrm>
                <a:off x="2986105" y="551804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64" name="Line 259"/>
              <p:cNvSpPr>
                <a:spLocks noChangeAspect="1" noChangeShapeType="1"/>
              </p:cNvSpPr>
              <p:nvPr/>
            </p:nvSpPr>
            <p:spPr bwMode="auto">
              <a:xfrm>
                <a:off x="2986105" y="5519209"/>
                <a:ext cx="462449" cy="0"/>
              </a:xfrm>
              <a:prstGeom prst="line">
                <a:avLst/>
              </a:prstGeom>
              <a:noFill/>
              <a:ln w="9525">
                <a:noFill/>
                <a:round/>
                <a:headEnd type="none" w="sm" len="sm"/>
                <a:tailEnd type="none" w="sm" len="sm"/>
              </a:ln>
            </p:spPr>
            <p:txBody>
              <a:bodyPr wrap="none" anchor="ctr"/>
              <a:lstStyle/>
              <a:p>
                <a:endParaRPr lang="es-ES" sz="1800"/>
              </a:p>
            </p:txBody>
          </p:sp>
          <p:sp>
            <p:nvSpPr>
              <p:cNvPr id="265" name="Freeform 260"/>
              <p:cNvSpPr>
                <a:spLocks noChangeAspect="1"/>
              </p:cNvSpPr>
              <p:nvPr/>
            </p:nvSpPr>
            <p:spPr bwMode="auto">
              <a:xfrm>
                <a:off x="2986105" y="5165506"/>
                <a:ext cx="46124" cy="9873"/>
              </a:xfrm>
              <a:custGeom>
                <a:avLst/>
                <a:gdLst>
                  <a:gd name="T0" fmla="*/ 0 w 76"/>
                  <a:gd name="T1" fmla="*/ 0 h 17"/>
                  <a:gd name="T2" fmla="*/ 75 w 76"/>
                  <a:gd name="T3" fmla="*/ 16 h 17"/>
                  <a:gd name="T4" fmla="*/ 0 w 76"/>
                  <a:gd name="T5" fmla="*/ 16 h 17"/>
                  <a:gd name="T6" fmla="*/ 0 w 76"/>
                  <a:gd name="T7" fmla="*/ 16 h 17"/>
                  <a:gd name="T8" fmla="*/ 0 w 76"/>
                  <a:gd name="T9" fmla="*/ 16 h 17"/>
                  <a:gd name="T10" fmla="*/ 0 w 76"/>
                  <a:gd name="T11" fmla="*/ 16 h 17"/>
                  <a:gd name="T12" fmla="*/ 0 w 76"/>
                  <a:gd name="T13" fmla="*/ 16 h 17"/>
                  <a:gd name="T14" fmla="*/ 0 w 76"/>
                  <a:gd name="T15" fmla="*/ 16 h 17"/>
                  <a:gd name="T16" fmla="*/ 0 w 76"/>
                  <a:gd name="T17" fmla="*/ 0 h 17"/>
                  <a:gd name="T18" fmla="*/ 0 w 76"/>
                  <a:gd name="T19" fmla="*/ 0 h 17"/>
                  <a:gd name="T20" fmla="*/ 0 w 76"/>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17"/>
                  <a:gd name="T35" fmla="*/ 76 w 76"/>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17">
                    <a:moveTo>
                      <a:pt x="0" y="0"/>
                    </a:moveTo>
                    <a:lnTo>
                      <a:pt x="75" y="16"/>
                    </a:lnTo>
                    <a:lnTo>
                      <a:pt x="0" y="16"/>
                    </a:lnTo>
                    <a:lnTo>
                      <a:pt x="0" y="0"/>
                    </a:lnTo>
                  </a:path>
                </a:pathLst>
              </a:custGeom>
              <a:solidFill>
                <a:srgbClr val="6666FF"/>
              </a:solidFill>
              <a:ln w="9525" cap="rnd">
                <a:noFill/>
                <a:round/>
                <a:headEnd/>
                <a:tailEnd/>
              </a:ln>
            </p:spPr>
            <p:txBody>
              <a:bodyPr/>
              <a:lstStyle/>
              <a:p>
                <a:endParaRPr lang="es-ES" sz="1800"/>
              </a:p>
            </p:txBody>
          </p:sp>
          <p:sp>
            <p:nvSpPr>
              <p:cNvPr id="266" name="Freeform 261"/>
              <p:cNvSpPr>
                <a:spLocks noChangeAspect="1"/>
              </p:cNvSpPr>
              <p:nvPr/>
            </p:nvSpPr>
            <p:spPr bwMode="auto">
              <a:xfrm>
                <a:off x="2986105" y="5164925"/>
                <a:ext cx="92247" cy="9873"/>
              </a:xfrm>
              <a:custGeom>
                <a:avLst/>
                <a:gdLst>
                  <a:gd name="T0" fmla="*/ 75 w 152"/>
                  <a:gd name="T1" fmla="*/ 16 h 17"/>
                  <a:gd name="T2" fmla="*/ 0 w 152"/>
                  <a:gd name="T3" fmla="*/ 5 h 17"/>
                  <a:gd name="T4" fmla="*/ 0 w 152"/>
                  <a:gd name="T5" fmla="*/ 5 h 17"/>
                  <a:gd name="T6" fmla="*/ 0 w 152"/>
                  <a:gd name="T7" fmla="*/ 5 h 17"/>
                  <a:gd name="T8" fmla="*/ 0 w 152"/>
                  <a:gd name="T9" fmla="*/ 5 h 17"/>
                  <a:gd name="T10" fmla="*/ 0 w 152"/>
                  <a:gd name="T11" fmla="*/ 5 h 17"/>
                  <a:gd name="T12" fmla="*/ 0 w 152"/>
                  <a:gd name="T13" fmla="*/ 5 h 17"/>
                  <a:gd name="T14" fmla="*/ 0 w 152"/>
                  <a:gd name="T15" fmla="*/ 0 h 17"/>
                  <a:gd name="T16" fmla="*/ 0 w 152"/>
                  <a:gd name="T17" fmla="*/ 0 h 17"/>
                  <a:gd name="T18" fmla="*/ 0 w 152"/>
                  <a:gd name="T19" fmla="*/ 0 h 17"/>
                  <a:gd name="T20" fmla="*/ 151 w 152"/>
                  <a:gd name="T21" fmla="*/ 16 h 17"/>
                  <a:gd name="T22" fmla="*/ 75 w 152"/>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2"/>
                  <a:gd name="T37" fmla="*/ 0 h 17"/>
                  <a:gd name="T38" fmla="*/ 152 w 152"/>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2" h="17">
                    <a:moveTo>
                      <a:pt x="75" y="16"/>
                    </a:moveTo>
                    <a:lnTo>
                      <a:pt x="0" y="5"/>
                    </a:lnTo>
                    <a:lnTo>
                      <a:pt x="0" y="0"/>
                    </a:lnTo>
                    <a:lnTo>
                      <a:pt x="151" y="16"/>
                    </a:lnTo>
                    <a:lnTo>
                      <a:pt x="75" y="16"/>
                    </a:lnTo>
                  </a:path>
                </a:pathLst>
              </a:custGeom>
              <a:solidFill>
                <a:srgbClr val="6666FF"/>
              </a:solidFill>
              <a:ln w="9525" cap="rnd">
                <a:noFill/>
                <a:round/>
                <a:headEnd/>
                <a:tailEnd/>
              </a:ln>
            </p:spPr>
            <p:txBody>
              <a:bodyPr/>
              <a:lstStyle/>
              <a:p>
                <a:endParaRPr lang="es-ES" sz="1800"/>
              </a:p>
            </p:txBody>
          </p:sp>
          <p:sp>
            <p:nvSpPr>
              <p:cNvPr id="267" name="Freeform 262"/>
              <p:cNvSpPr>
                <a:spLocks noChangeAspect="1"/>
              </p:cNvSpPr>
              <p:nvPr/>
            </p:nvSpPr>
            <p:spPr bwMode="auto">
              <a:xfrm>
                <a:off x="2986105" y="5163764"/>
                <a:ext cx="138371" cy="9873"/>
              </a:xfrm>
              <a:custGeom>
                <a:avLst/>
                <a:gdLst>
                  <a:gd name="T0" fmla="*/ 151 w 228"/>
                  <a:gd name="T1" fmla="*/ 16 h 17"/>
                  <a:gd name="T2" fmla="*/ 0 w 228"/>
                  <a:gd name="T3" fmla="*/ 6 h 17"/>
                  <a:gd name="T4" fmla="*/ 0 w 228"/>
                  <a:gd name="T5" fmla="*/ 6 h 17"/>
                  <a:gd name="T6" fmla="*/ 0 w 228"/>
                  <a:gd name="T7" fmla="*/ 6 h 17"/>
                  <a:gd name="T8" fmla="*/ 0 w 228"/>
                  <a:gd name="T9" fmla="*/ 6 h 17"/>
                  <a:gd name="T10" fmla="*/ 0 w 228"/>
                  <a:gd name="T11" fmla="*/ 6 h 17"/>
                  <a:gd name="T12" fmla="*/ 0 w 228"/>
                  <a:gd name="T13" fmla="*/ 6 h 17"/>
                  <a:gd name="T14" fmla="*/ 0 w 228"/>
                  <a:gd name="T15" fmla="*/ 0 h 17"/>
                  <a:gd name="T16" fmla="*/ 0 w 228"/>
                  <a:gd name="T17" fmla="*/ 0 h 17"/>
                  <a:gd name="T18" fmla="*/ 0 w 228"/>
                  <a:gd name="T19" fmla="*/ 0 h 17"/>
                  <a:gd name="T20" fmla="*/ 227 w 228"/>
                  <a:gd name="T21" fmla="*/ 16 h 17"/>
                  <a:gd name="T22" fmla="*/ 151 w 228"/>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8"/>
                  <a:gd name="T37" fmla="*/ 0 h 17"/>
                  <a:gd name="T38" fmla="*/ 228 w 228"/>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8" h="17">
                    <a:moveTo>
                      <a:pt x="151" y="16"/>
                    </a:moveTo>
                    <a:lnTo>
                      <a:pt x="0" y="6"/>
                    </a:lnTo>
                    <a:lnTo>
                      <a:pt x="0" y="0"/>
                    </a:lnTo>
                    <a:lnTo>
                      <a:pt x="227" y="16"/>
                    </a:lnTo>
                    <a:lnTo>
                      <a:pt x="151" y="16"/>
                    </a:lnTo>
                  </a:path>
                </a:pathLst>
              </a:custGeom>
              <a:solidFill>
                <a:srgbClr val="6666FF"/>
              </a:solidFill>
              <a:ln w="9525" cap="rnd">
                <a:noFill/>
                <a:round/>
                <a:headEnd/>
                <a:tailEnd/>
              </a:ln>
            </p:spPr>
            <p:txBody>
              <a:bodyPr/>
              <a:lstStyle/>
              <a:p>
                <a:endParaRPr lang="es-ES" sz="1800"/>
              </a:p>
            </p:txBody>
          </p:sp>
          <p:sp>
            <p:nvSpPr>
              <p:cNvPr id="268" name="Freeform 263"/>
              <p:cNvSpPr>
                <a:spLocks noChangeAspect="1"/>
              </p:cNvSpPr>
              <p:nvPr/>
            </p:nvSpPr>
            <p:spPr bwMode="auto">
              <a:xfrm>
                <a:off x="2986105" y="5162602"/>
                <a:ext cx="186315" cy="9873"/>
              </a:xfrm>
              <a:custGeom>
                <a:avLst/>
                <a:gdLst>
                  <a:gd name="T0" fmla="*/ 227 w 307"/>
                  <a:gd name="T1" fmla="*/ 16 h 17"/>
                  <a:gd name="T2" fmla="*/ 0 w 307"/>
                  <a:gd name="T3" fmla="*/ 4 h 17"/>
                  <a:gd name="T4" fmla="*/ 0 w 307"/>
                  <a:gd name="T5" fmla="*/ 4 h 17"/>
                  <a:gd name="T6" fmla="*/ 0 w 307"/>
                  <a:gd name="T7" fmla="*/ 4 h 17"/>
                  <a:gd name="T8" fmla="*/ 0 w 307"/>
                  <a:gd name="T9" fmla="*/ 4 h 17"/>
                  <a:gd name="T10" fmla="*/ 0 w 307"/>
                  <a:gd name="T11" fmla="*/ 4 h 17"/>
                  <a:gd name="T12" fmla="*/ 0 w 307"/>
                  <a:gd name="T13" fmla="*/ 4 h 17"/>
                  <a:gd name="T14" fmla="*/ 0 w 307"/>
                  <a:gd name="T15" fmla="*/ 0 h 17"/>
                  <a:gd name="T16" fmla="*/ 0 w 307"/>
                  <a:gd name="T17" fmla="*/ 0 h 17"/>
                  <a:gd name="T18" fmla="*/ 0 w 307"/>
                  <a:gd name="T19" fmla="*/ 0 h 17"/>
                  <a:gd name="T20" fmla="*/ 306 w 307"/>
                  <a:gd name="T21" fmla="*/ 16 h 17"/>
                  <a:gd name="T22" fmla="*/ 227 w 307"/>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7"/>
                  <a:gd name="T37" fmla="*/ 0 h 17"/>
                  <a:gd name="T38" fmla="*/ 307 w 307"/>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7" h="17">
                    <a:moveTo>
                      <a:pt x="227" y="16"/>
                    </a:moveTo>
                    <a:lnTo>
                      <a:pt x="0" y="4"/>
                    </a:lnTo>
                    <a:lnTo>
                      <a:pt x="0" y="0"/>
                    </a:lnTo>
                    <a:lnTo>
                      <a:pt x="306" y="16"/>
                    </a:lnTo>
                    <a:lnTo>
                      <a:pt x="227" y="16"/>
                    </a:lnTo>
                  </a:path>
                </a:pathLst>
              </a:custGeom>
              <a:solidFill>
                <a:srgbClr val="6666FF"/>
              </a:solidFill>
              <a:ln w="9525" cap="rnd">
                <a:noFill/>
                <a:round/>
                <a:headEnd/>
                <a:tailEnd/>
              </a:ln>
            </p:spPr>
            <p:txBody>
              <a:bodyPr/>
              <a:lstStyle/>
              <a:p>
                <a:endParaRPr lang="es-ES" sz="1800"/>
              </a:p>
            </p:txBody>
          </p:sp>
          <p:sp>
            <p:nvSpPr>
              <p:cNvPr id="269" name="Freeform 264"/>
              <p:cNvSpPr>
                <a:spLocks noChangeAspect="1"/>
              </p:cNvSpPr>
              <p:nvPr/>
            </p:nvSpPr>
            <p:spPr bwMode="auto">
              <a:xfrm>
                <a:off x="2986105" y="5161441"/>
                <a:ext cx="232438" cy="9873"/>
              </a:xfrm>
              <a:custGeom>
                <a:avLst/>
                <a:gdLst>
                  <a:gd name="T0" fmla="*/ 306 w 383"/>
                  <a:gd name="T1" fmla="*/ 16 h 17"/>
                  <a:gd name="T2" fmla="*/ 0 w 383"/>
                  <a:gd name="T3" fmla="*/ 3 h 17"/>
                  <a:gd name="T4" fmla="*/ 0 w 383"/>
                  <a:gd name="T5" fmla="*/ 3 h 17"/>
                  <a:gd name="T6" fmla="*/ 0 w 383"/>
                  <a:gd name="T7" fmla="*/ 3 h 17"/>
                  <a:gd name="T8" fmla="*/ 0 w 383"/>
                  <a:gd name="T9" fmla="*/ 3 h 17"/>
                  <a:gd name="T10" fmla="*/ 0 w 383"/>
                  <a:gd name="T11" fmla="*/ 3 h 17"/>
                  <a:gd name="T12" fmla="*/ 0 w 383"/>
                  <a:gd name="T13" fmla="*/ 3 h 17"/>
                  <a:gd name="T14" fmla="*/ 0 w 383"/>
                  <a:gd name="T15" fmla="*/ 0 h 17"/>
                  <a:gd name="T16" fmla="*/ 0 w 383"/>
                  <a:gd name="T17" fmla="*/ 0 h 17"/>
                  <a:gd name="T18" fmla="*/ 0 w 383"/>
                  <a:gd name="T19" fmla="*/ 0 h 17"/>
                  <a:gd name="T20" fmla="*/ 382 w 383"/>
                  <a:gd name="T21" fmla="*/ 16 h 17"/>
                  <a:gd name="T22" fmla="*/ 306 w 383"/>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3"/>
                  <a:gd name="T37" fmla="*/ 0 h 17"/>
                  <a:gd name="T38" fmla="*/ 383 w 383"/>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3" h="17">
                    <a:moveTo>
                      <a:pt x="306" y="16"/>
                    </a:moveTo>
                    <a:lnTo>
                      <a:pt x="0" y="3"/>
                    </a:lnTo>
                    <a:lnTo>
                      <a:pt x="0" y="0"/>
                    </a:lnTo>
                    <a:lnTo>
                      <a:pt x="382" y="16"/>
                    </a:lnTo>
                    <a:lnTo>
                      <a:pt x="306" y="16"/>
                    </a:lnTo>
                  </a:path>
                </a:pathLst>
              </a:custGeom>
              <a:solidFill>
                <a:srgbClr val="6666FF"/>
              </a:solidFill>
              <a:ln w="9525" cap="rnd">
                <a:noFill/>
                <a:round/>
                <a:headEnd/>
                <a:tailEnd/>
              </a:ln>
            </p:spPr>
            <p:txBody>
              <a:bodyPr/>
              <a:lstStyle/>
              <a:p>
                <a:endParaRPr lang="es-ES" sz="1800"/>
              </a:p>
            </p:txBody>
          </p:sp>
          <p:sp>
            <p:nvSpPr>
              <p:cNvPr id="270" name="Freeform 265"/>
              <p:cNvSpPr>
                <a:spLocks noChangeAspect="1"/>
              </p:cNvSpPr>
              <p:nvPr/>
            </p:nvSpPr>
            <p:spPr bwMode="auto">
              <a:xfrm>
                <a:off x="2986105" y="5160279"/>
                <a:ext cx="278562" cy="9873"/>
              </a:xfrm>
              <a:custGeom>
                <a:avLst/>
                <a:gdLst>
                  <a:gd name="T0" fmla="*/ 382 w 459"/>
                  <a:gd name="T1" fmla="*/ 16 h 17"/>
                  <a:gd name="T2" fmla="*/ 0 w 459"/>
                  <a:gd name="T3" fmla="*/ 2 h 17"/>
                  <a:gd name="T4" fmla="*/ 0 w 459"/>
                  <a:gd name="T5" fmla="*/ 2 h 17"/>
                  <a:gd name="T6" fmla="*/ 0 w 459"/>
                  <a:gd name="T7" fmla="*/ 2 h 17"/>
                  <a:gd name="T8" fmla="*/ 0 w 459"/>
                  <a:gd name="T9" fmla="*/ 2 h 17"/>
                  <a:gd name="T10" fmla="*/ 0 w 459"/>
                  <a:gd name="T11" fmla="*/ 2 h 17"/>
                  <a:gd name="T12" fmla="*/ 0 w 459"/>
                  <a:gd name="T13" fmla="*/ 2 h 17"/>
                  <a:gd name="T14" fmla="*/ 0 w 459"/>
                  <a:gd name="T15" fmla="*/ 0 h 17"/>
                  <a:gd name="T16" fmla="*/ 0 w 459"/>
                  <a:gd name="T17" fmla="*/ 0 h 17"/>
                  <a:gd name="T18" fmla="*/ 0 w 459"/>
                  <a:gd name="T19" fmla="*/ 0 h 17"/>
                  <a:gd name="T20" fmla="*/ 458 w 459"/>
                  <a:gd name="T21" fmla="*/ 16 h 17"/>
                  <a:gd name="T22" fmla="*/ 382 w 459"/>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9"/>
                  <a:gd name="T37" fmla="*/ 0 h 17"/>
                  <a:gd name="T38" fmla="*/ 459 w 459"/>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9" h="17">
                    <a:moveTo>
                      <a:pt x="382" y="16"/>
                    </a:moveTo>
                    <a:lnTo>
                      <a:pt x="0" y="2"/>
                    </a:lnTo>
                    <a:lnTo>
                      <a:pt x="0" y="0"/>
                    </a:lnTo>
                    <a:lnTo>
                      <a:pt x="458" y="16"/>
                    </a:lnTo>
                    <a:lnTo>
                      <a:pt x="382" y="16"/>
                    </a:lnTo>
                  </a:path>
                </a:pathLst>
              </a:custGeom>
              <a:solidFill>
                <a:srgbClr val="6666FF"/>
              </a:solidFill>
              <a:ln w="9525" cap="rnd">
                <a:noFill/>
                <a:round/>
                <a:headEnd/>
                <a:tailEnd/>
              </a:ln>
            </p:spPr>
            <p:txBody>
              <a:bodyPr/>
              <a:lstStyle/>
              <a:p>
                <a:endParaRPr lang="es-ES" sz="1800"/>
              </a:p>
            </p:txBody>
          </p:sp>
          <p:sp>
            <p:nvSpPr>
              <p:cNvPr id="271" name="Freeform 266"/>
              <p:cNvSpPr>
                <a:spLocks noChangeAspect="1"/>
              </p:cNvSpPr>
              <p:nvPr/>
            </p:nvSpPr>
            <p:spPr bwMode="auto">
              <a:xfrm>
                <a:off x="2986105" y="5159118"/>
                <a:ext cx="325292" cy="9873"/>
              </a:xfrm>
              <a:custGeom>
                <a:avLst/>
                <a:gdLst>
                  <a:gd name="T0" fmla="*/ 458 w 536"/>
                  <a:gd name="T1" fmla="*/ 16 h 17"/>
                  <a:gd name="T2" fmla="*/ 0 w 536"/>
                  <a:gd name="T3" fmla="*/ 2 h 17"/>
                  <a:gd name="T4" fmla="*/ 0 w 536"/>
                  <a:gd name="T5" fmla="*/ 2 h 17"/>
                  <a:gd name="T6" fmla="*/ 0 w 536"/>
                  <a:gd name="T7" fmla="*/ 2 h 17"/>
                  <a:gd name="T8" fmla="*/ 0 w 536"/>
                  <a:gd name="T9" fmla="*/ 2 h 17"/>
                  <a:gd name="T10" fmla="*/ 0 w 536"/>
                  <a:gd name="T11" fmla="*/ 2 h 17"/>
                  <a:gd name="T12" fmla="*/ 0 w 536"/>
                  <a:gd name="T13" fmla="*/ 2 h 17"/>
                  <a:gd name="T14" fmla="*/ 0 w 536"/>
                  <a:gd name="T15" fmla="*/ 0 h 17"/>
                  <a:gd name="T16" fmla="*/ 0 w 536"/>
                  <a:gd name="T17" fmla="*/ 0 h 17"/>
                  <a:gd name="T18" fmla="*/ 0 w 536"/>
                  <a:gd name="T19" fmla="*/ 0 h 17"/>
                  <a:gd name="T20" fmla="*/ 535 w 536"/>
                  <a:gd name="T21" fmla="*/ 16 h 17"/>
                  <a:gd name="T22" fmla="*/ 458 w 536"/>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6"/>
                  <a:gd name="T37" fmla="*/ 0 h 17"/>
                  <a:gd name="T38" fmla="*/ 536 w 536"/>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6" h="17">
                    <a:moveTo>
                      <a:pt x="458" y="16"/>
                    </a:moveTo>
                    <a:lnTo>
                      <a:pt x="0" y="2"/>
                    </a:lnTo>
                    <a:lnTo>
                      <a:pt x="0" y="0"/>
                    </a:lnTo>
                    <a:lnTo>
                      <a:pt x="535" y="16"/>
                    </a:lnTo>
                    <a:lnTo>
                      <a:pt x="458" y="16"/>
                    </a:lnTo>
                  </a:path>
                </a:pathLst>
              </a:custGeom>
              <a:solidFill>
                <a:srgbClr val="6666FF"/>
              </a:solidFill>
              <a:ln w="9525" cap="rnd">
                <a:noFill/>
                <a:round/>
                <a:headEnd/>
                <a:tailEnd/>
              </a:ln>
            </p:spPr>
            <p:txBody>
              <a:bodyPr/>
              <a:lstStyle/>
              <a:p>
                <a:endParaRPr lang="es-ES" sz="1800"/>
              </a:p>
            </p:txBody>
          </p:sp>
          <p:sp>
            <p:nvSpPr>
              <p:cNvPr id="272" name="Freeform 267"/>
              <p:cNvSpPr>
                <a:spLocks noChangeAspect="1"/>
              </p:cNvSpPr>
              <p:nvPr/>
            </p:nvSpPr>
            <p:spPr bwMode="auto">
              <a:xfrm>
                <a:off x="2986105" y="5157956"/>
                <a:ext cx="371416" cy="9873"/>
              </a:xfrm>
              <a:custGeom>
                <a:avLst/>
                <a:gdLst>
                  <a:gd name="T0" fmla="*/ 535 w 612"/>
                  <a:gd name="T1" fmla="*/ 16 h 17"/>
                  <a:gd name="T2" fmla="*/ 0 w 612"/>
                  <a:gd name="T3" fmla="*/ 2 h 17"/>
                  <a:gd name="T4" fmla="*/ 0 w 612"/>
                  <a:gd name="T5" fmla="*/ 2 h 17"/>
                  <a:gd name="T6" fmla="*/ 0 w 612"/>
                  <a:gd name="T7" fmla="*/ 2 h 17"/>
                  <a:gd name="T8" fmla="*/ 0 w 612"/>
                  <a:gd name="T9" fmla="*/ 2 h 17"/>
                  <a:gd name="T10" fmla="*/ 0 w 612"/>
                  <a:gd name="T11" fmla="*/ 2 h 17"/>
                  <a:gd name="T12" fmla="*/ 0 w 612"/>
                  <a:gd name="T13" fmla="*/ 2 h 17"/>
                  <a:gd name="T14" fmla="*/ 0 w 612"/>
                  <a:gd name="T15" fmla="*/ 0 h 17"/>
                  <a:gd name="T16" fmla="*/ 0 w 612"/>
                  <a:gd name="T17" fmla="*/ 0 h 17"/>
                  <a:gd name="T18" fmla="*/ 0 w 612"/>
                  <a:gd name="T19" fmla="*/ 0 h 17"/>
                  <a:gd name="T20" fmla="*/ 611 w 612"/>
                  <a:gd name="T21" fmla="*/ 16 h 17"/>
                  <a:gd name="T22" fmla="*/ 535 w 612"/>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12"/>
                  <a:gd name="T37" fmla="*/ 0 h 17"/>
                  <a:gd name="T38" fmla="*/ 612 w 612"/>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12" h="17">
                    <a:moveTo>
                      <a:pt x="535" y="16"/>
                    </a:moveTo>
                    <a:lnTo>
                      <a:pt x="0" y="2"/>
                    </a:lnTo>
                    <a:lnTo>
                      <a:pt x="0" y="0"/>
                    </a:lnTo>
                    <a:lnTo>
                      <a:pt x="611" y="16"/>
                    </a:lnTo>
                    <a:lnTo>
                      <a:pt x="535" y="16"/>
                    </a:lnTo>
                  </a:path>
                </a:pathLst>
              </a:custGeom>
              <a:solidFill>
                <a:srgbClr val="6666FF"/>
              </a:solidFill>
              <a:ln w="9525" cap="rnd">
                <a:noFill/>
                <a:round/>
                <a:headEnd/>
                <a:tailEnd/>
              </a:ln>
            </p:spPr>
            <p:txBody>
              <a:bodyPr/>
              <a:lstStyle/>
              <a:p>
                <a:endParaRPr lang="es-ES" sz="1800"/>
              </a:p>
            </p:txBody>
          </p:sp>
          <p:sp>
            <p:nvSpPr>
              <p:cNvPr id="273" name="Freeform 268"/>
              <p:cNvSpPr>
                <a:spLocks noChangeAspect="1"/>
              </p:cNvSpPr>
              <p:nvPr/>
            </p:nvSpPr>
            <p:spPr bwMode="auto">
              <a:xfrm>
                <a:off x="2986105" y="5156794"/>
                <a:ext cx="417540" cy="10454"/>
              </a:xfrm>
              <a:custGeom>
                <a:avLst/>
                <a:gdLst>
                  <a:gd name="T0" fmla="*/ 611 w 688"/>
                  <a:gd name="T1" fmla="*/ 17 h 18"/>
                  <a:gd name="T2" fmla="*/ 0 w 688"/>
                  <a:gd name="T3" fmla="*/ 2 h 18"/>
                  <a:gd name="T4" fmla="*/ 0 w 688"/>
                  <a:gd name="T5" fmla="*/ 2 h 18"/>
                  <a:gd name="T6" fmla="*/ 0 w 688"/>
                  <a:gd name="T7" fmla="*/ 2 h 18"/>
                  <a:gd name="T8" fmla="*/ 0 w 688"/>
                  <a:gd name="T9" fmla="*/ 2 h 18"/>
                  <a:gd name="T10" fmla="*/ 0 w 688"/>
                  <a:gd name="T11" fmla="*/ 2 h 18"/>
                  <a:gd name="T12" fmla="*/ 0 w 688"/>
                  <a:gd name="T13" fmla="*/ 2 h 18"/>
                  <a:gd name="T14" fmla="*/ 0 w 688"/>
                  <a:gd name="T15" fmla="*/ 0 h 18"/>
                  <a:gd name="T16" fmla="*/ 0 w 688"/>
                  <a:gd name="T17" fmla="*/ 0 h 18"/>
                  <a:gd name="T18" fmla="*/ 0 w 688"/>
                  <a:gd name="T19" fmla="*/ 0 h 18"/>
                  <a:gd name="T20" fmla="*/ 687 w 688"/>
                  <a:gd name="T21" fmla="*/ 17 h 18"/>
                  <a:gd name="T22" fmla="*/ 611 w 688"/>
                  <a:gd name="T23" fmla="*/ 1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8"/>
                  <a:gd name="T37" fmla="*/ 0 h 18"/>
                  <a:gd name="T38" fmla="*/ 688 w 688"/>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8" h="18">
                    <a:moveTo>
                      <a:pt x="611" y="17"/>
                    </a:moveTo>
                    <a:lnTo>
                      <a:pt x="0" y="2"/>
                    </a:lnTo>
                    <a:lnTo>
                      <a:pt x="0" y="0"/>
                    </a:lnTo>
                    <a:lnTo>
                      <a:pt x="687" y="17"/>
                    </a:lnTo>
                    <a:lnTo>
                      <a:pt x="611" y="17"/>
                    </a:lnTo>
                  </a:path>
                </a:pathLst>
              </a:custGeom>
              <a:solidFill>
                <a:srgbClr val="6767FF"/>
              </a:solidFill>
              <a:ln w="9525" cap="rnd">
                <a:noFill/>
                <a:round/>
                <a:headEnd/>
                <a:tailEnd/>
              </a:ln>
            </p:spPr>
            <p:txBody>
              <a:bodyPr/>
              <a:lstStyle/>
              <a:p>
                <a:endParaRPr lang="es-ES" sz="1800"/>
              </a:p>
            </p:txBody>
          </p:sp>
          <p:sp>
            <p:nvSpPr>
              <p:cNvPr id="274" name="Freeform 269"/>
              <p:cNvSpPr>
                <a:spLocks noChangeAspect="1"/>
              </p:cNvSpPr>
              <p:nvPr/>
            </p:nvSpPr>
            <p:spPr bwMode="auto">
              <a:xfrm>
                <a:off x="2986105" y="5155633"/>
                <a:ext cx="452739" cy="11616"/>
              </a:xfrm>
              <a:custGeom>
                <a:avLst/>
                <a:gdLst>
                  <a:gd name="T0" fmla="*/ 687 w 746"/>
                  <a:gd name="T1" fmla="*/ 19 h 20"/>
                  <a:gd name="T2" fmla="*/ 0 w 746"/>
                  <a:gd name="T3" fmla="*/ 2 h 20"/>
                  <a:gd name="T4" fmla="*/ 0 w 746"/>
                  <a:gd name="T5" fmla="*/ 2 h 20"/>
                  <a:gd name="T6" fmla="*/ 0 w 746"/>
                  <a:gd name="T7" fmla="*/ 2 h 20"/>
                  <a:gd name="T8" fmla="*/ 0 w 746"/>
                  <a:gd name="T9" fmla="*/ 2 h 20"/>
                  <a:gd name="T10" fmla="*/ 0 w 746"/>
                  <a:gd name="T11" fmla="*/ 2 h 20"/>
                  <a:gd name="T12" fmla="*/ 0 w 746"/>
                  <a:gd name="T13" fmla="*/ 2 h 20"/>
                  <a:gd name="T14" fmla="*/ 0 w 746"/>
                  <a:gd name="T15" fmla="*/ 0 h 20"/>
                  <a:gd name="T16" fmla="*/ 0 w 746"/>
                  <a:gd name="T17" fmla="*/ 0 h 20"/>
                  <a:gd name="T18" fmla="*/ 0 w 746"/>
                  <a:gd name="T19" fmla="*/ 0 h 20"/>
                  <a:gd name="T20" fmla="*/ 745 w 746"/>
                  <a:gd name="T21" fmla="*/ 19 h 20"/>
                  <a:gd name="T22" fmla="*/ 745 w 746"/>
                  <a:gd name="T23" fmla="*/ 19 h 20"/>
                  <a:gd name="T24" fmla="*/ 745 w 746"/>
                  <a:gd name="T25" fmla="*/ 19 h 20"/>
                  <a:gd name="T26" fmla="*/ 745 w 746"/>
                  <a:gd name="T27" fmla="*/ 19 h 20"/>
                  <a:gd name="T28" fmla="*/ 745 w 746"/>
                  <a:gd name="T29" fmla="*/ 19 h 20"/>
                  <a:gd name="T30" fmla="*/ 745 w 746"/>
                  <a:gd name="T31" fmla="*/ 19 h 20"/>
                  <a:gd name="T32" fmla="*/ 745 w 746"/>
                  <a:gd name="T33" fmla="*/ 19 h 20"/>
                  <a:gd name="T34" fmla="*/ 745 w 746"/>
                  <a:gd name="T35" fmla="*/ 19 h 20"/>
                  <a:gd name="T36" fmla="*/ 745 w 746"/>
                  <a:gd name="T37" fmla="*/ 19 h 20"/>
                  <a:gd name="T38" fmla="*/ 687 w 746"/>
                  <a:gd name="T39" fmla="*/ 19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46"/>
                  <a:gd name="T61" fmla="*/ 0 h 20"/>
                  <a:gd name="T62" fmla="*/ 746 w 746"/>
                  <a:gd name="T63" fmla="*/ 20 h 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46" h="20">
                    <a:moveTo>
                      <a:pt x="687" y="19"/>
                    </a:moveTo>
                    <a:lnTo>
                      <a:pt x="0" y="2"/>
                    </a:lnTo>
                    <a:lnTo>
                      <a:pt x="0" y="0"/>
                    </a:lnTo>
                    <a:lnTo>
                      <a:pt x="745" y="19"/>
                    </a:lnTo>
                    <a:lnTo>
                      <a:pt x="687" y="19"/>
                    </a:lnTo>
                  </a:path>
                </a:pathLst>
              </a:custGeom>
              <a:solidFill>
                <a:srgbClr val="6767FF"/>
              </a:solidFill>
              <a:ln w="9525" cap="rnd">
                <a:noFill/>
                <a:round/>
                <a:headEnd/>
                <a:tailEnd/>
              </a:ln>
            </p:spPr>
            <p:txBody>
              <a:bodyPr/>
              <a:lstStyle/>
              <a:p>
                <a:endParaRPr lang="es-ES" sz="1800"/>
              </a:p>
            </p:txBody>
          </p:sp>
          <p:sp>
            <p:nvSpPr>
              <p:cNvPr id="275" name="Freeform 270"/>
              <p:cNvSpPr>
                <a:spLocks noChangeAspect="1"/>
              </p:cNvSpPr>
              <p:nvPr/>
            </p:nvSpPr>
            <p:spPr bwMode="auto">
              <a:xfrm>
                <a:off x="2986105" y="5154471"/>
                <a:ext cx="452739" cy="12777"/>
              </a:xfrm>
              <a:custGeom>
                <a:avLst/>
                <a:gdLst>
                  <a:gd name="T0" fmla="*/ 745 w 746"/>
                  <a:gd name="T1" fmla="*/ 21 h 22"/>
                  <a:gd name="T2" fmla="*/ 0 w 746"/>
                  <a:gd name="T3" fmla="*/ 2 h 22"/>
                  <a:gd name="T4" fmla="*/ 0 w 746"/>
                  <a:gd name="T5" fmla="*/ 2 h 22"/>
                  <a:gd name="T6" fmla="*/ 0 w 746"/>
                  <a:gd name="T7" fmla="*/ 2 h 22"/>
                  <a:gd name="T8" fmla="*/ 0 w 746"/>
                  <a:gd name="T9" fmla="*/ 2 h 22"/>
                  <a:gd name="T10" fmla="*/ 0 w 746"/>
                  <a:gd name="T11" fmla="*/ 2 h 22"/>
                  <a:gd name="T12" fmla="*/ 0 w 746"/>
                  <a:gd name="T13" fmla="*/ 2 h 22"/>
                  <a:gd name="T14" fmla="*/ 0 w 746"/>
                  <a:gd name="T15" fmla="*/ 0 h 22"/>
                  <a:gd name="T16" fmla="*/ 0 w 746"/>
                  <a:gd name="T17" fmla="*/ 0 h 22"/>
                  <a:gd name="T18" fmla="*/ 0 w 746"/>
                  <a:gd name="T19" fmla="*/ 0 h 22"/>
                  <a:gd name="T20" fmla="*/ 745 w 746"/>
                  <a:gd name="T21" fmla="*/ 19 h 22"/>
                  <a:gd name="T22" fmla="*/ 745 w 746"/>
                  <a:gd name="T23" fmla="*/ 19 h 22"/>
                  <a:gd name="T24" fmla="*/ 745 w 746"/>
                  <a:gd name="T25" fmla="*/ 19 h 22"/>
                  <a:gd name="T26" fmla="*/ 745 w 746"/>
                  <a:gd name="T27" fmla="*/ 19 h 22"/>
                  <a:gd name="T28" fmla="*/ 745 w 746"/>
                  <a:gd name="T29" fmla="*/ 19 h 22"/>
                  <a:gd name="T30" fmla="*/ 745 w 746"/>
                  <a:gd name="T31" fmla="*/ 21 h 22"/>
                  <a:gd name="T32" fmla="*/ 745 w 746"/>
                  <a:gd name="T33" fmla="*/ 21 h 22"/>
                  <a:gd name="T34" fmla="*/ 745 w 746"/>
                  <a:gd name="T35" fmla="*/ 21 h 22"/>
                  <a:gd name="T36" fmla="*/ 745 w 746"/>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6"/>
                  <a:gd name="T58" fmla="*/ 0 h 22"/>
                  <a:gd name="T59" fmla="*/ 746 w 746"/>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6" h="22">
                    <a:moveTo>
                      <a:pt x="745" y="21"/>
                    </a:moveTo>
                    <a:lnTo>
                      <a:pt x="0" y="2"/>
                    </a:lnTo>
                    <a:lnTo>
                      <a:pt x="0" y="0"/>
                    </a:lnTo>
                    <a:lnTo>
                      <a:pt x="745" y="19"/>
                    </a:lnTo>
                    <a:lnTo>
                      <a:pt x="745" y="21"/>
                    </a:lnTo>
                  </a:path>
                </a:pathLst>
              </a:custGeom>
              <a:solidFill>
                <a:srgbClr val="6767FF"/>
              </a:solidFill>
              <a:ln w="9525" cap="rnd">
                <a:noFill/>
                <a:round/>
                <a:headEnd/>
                <a:tailEnd/>
              </a:ln>
            </p:spPr>
            <p:txBody>
              <a:bodyPr/>
              <a:lstStyle/>
              <a:p>
                <a:endParaRPr lang="es-ES" sz="1800"/>
              </a:p>
            </p:txBody>
          </p:sp>
          <p:sp>
            <p:nvSpPr>
              <p:cNvPr id="276" name="Freeform 271"/>
              <p:cNvSpPr>
                <a:spLocks noChangeAspect="1"/>
              </p:cNvSpPr>
              <p:nvPr/>
            </p:nvSpPr>
            <p:spPr bwMode="auto">
              <a:xfrm>
                <a:off x="2986105" y="5153310"/>
                <a:ext cx="452739" cy="12777"/>
              </a:xfrm>
              <a:custGeom>
                <a:avLst/>
                <a:gdLst>
                  <a:gd name="T0" fmla="*/ 745 w 746"/>
                  <a:gd name="T1" fmla="*/ 21 h 22"/>
                  <a:gd name="T2" fmla="*/ 0 w 746"/>
                  <a:gd name="T3" fmla="*/ 2 h 22"/>
                  <a:gd name="T4" fmla="*/ 0 w 746"/>
                  <a:gd name="T5" fmla="*/ 2 h 22"/>
                  <a:gd name="T6" fmla="*/ 0 w 746"/>
                  <a:gd name="T7" fmla="*/ 2 h 22"/>
                  <a:gd name="T8" fmla="*/ 0 w 746"/>
                  <a:gd name="T9" fmla="*/ 2 h 22"/>
                  <a:gd name="T10" fmla="*/ 0 w 746"/>
                  <a:gd name="T11" fmla="*/ 2 h 22"/>
                  <a:gd name="T12" fmla="*/ 0 w 746"/>
                  <a:gd name="T13" fmla="*/ 2 h 22"/>
                  <a:gd name="T14" fmla="*/ 0 w 746"/>
                  <a:gd name="T15" fmla="*/ 0 h 22"/>
                  <a:gd name="T16" fmla="*/ 0 w 746"/>
                  <a:gd name="T17" fmla="*/ 0 h 22"/>
                  <a:gd name="T18" fmla="*/ 0 w 746"/>
                  <a:gd name="T19" fmla="*/ 0 h 22"/>
                  <a:gd name="T20" fmla="*/ 745 w 746"/>
                  <a:gd name="T21" fmla="*/ 20 h 22"/>
                  <a:gd name="T22" fmla="*/ 745 w 746"/>
                  <a:gd name="T23" fmla="*/ 20 h 22"/>
                  <a:gd name="T24" fmla="*/ 745 w 746"/>
                  <a:gd name="T25" fmla="*/ 20 h 22"/>
                  <a:gd name="T26" fmla="*/ 745 w 746"/>
                  <a:gd name="T27" fmla="*/ 20 h 22"/>
                  <a:gd name="T28" fmla="*/ 745 w 746"/>
                  <a:gd name="T29" fmla="*/ 20 h 22"/>
                  <a:gd name="T30" fmla="*/ 745 w 746"/>
                  <a:gd name="T31" fmla="*/ 21 h 22"/>
                  <a:gd name="T32" fmla="*/ 745 w 746"/>
                  <a:gd name="T33" fmla="*/ 21 h 22"/>
                  <a:gd name="T34" fmla="*/ 745 w 746"/>
                  <a:gd name="T35" fmla="*/ 21 h 22"/>
                  <a:gd name="T36" fmla="*/ 745 w 746"/>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6"/>
                  <a:gd name="T58" fmla="*/ 0 h 22"/>
                  <a:gd name="T59" fmla="*/ 746 w 746"/>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6" h="22">
                    <a:moveTo>
                      <a:pt x="745" y="21"/>
                    </a:moveTo>
                    <a:lnTo>
                      <a:pt x="0" y="2"/>
                    </a:lnTo>
                    <a:lnTo>
                      <a:pt x="0" y="0"/>
                    </a:lnTo>
                    <a:lnTo>
                      <a:pt x="745" y="20"/>
                    </a:lnTo>
                    <a:lnTo>
                      <a:pt x="745" y="21"/>
                    </a:lnTo>
                  </a:path>
                </a:pathLst>
              </a:custGeom>
              <a:solidFill>
                <a:srgbClr val="6767FF"/>
              </a:solidFill>
              <a:ln w="9525" cap="rnd">
                <a:noFill/>
                <a:round/>
                <a:headEnd/>
                <a:tailEnd/>
              </a:ln>
            </p:spPr>
            <p:txBody>
              <a:bodyPr/>
              <a:lstStyle/>
              <a:p>
                <a:endParaRPr lang="es-ES" sz="1800"/>
              </a:p>
            </p:txBody>
          </p:sp>
          <p:sp>
            <p:nvSpPr>
              <p:cNvPr id="277" name="Freeform 272"/>
              <p:cNvSpPr>
                <a:spLocks noChangeAspect="1"/>
              </p:cNvSpPr>
              <p:nvPr/>
            </p:nvSpPr>
            <p:spPr bwMode="auto">
              <a:xfrm>
                <a:off x="2986105" y="5152148"/>
                <a:ext cx="453953" cy="13358"/>
              </a:xfrm>
              <a:custGeom>
                <a:avLst/>
                <a:gdLst>
                  <a:gd name="T0" fmla="*/ 745 w 748"/>
                  <a:gd name="T1" fmla="*/ 22 h 23"/>
                  <a:gd name="T2" fmla="*/ 0 w 748"/>
                  <a:gd name="T3" fmla="*/ 2 h 23"/>
                  <a:gd name="T4" fmla="*/ 0 w 748"/>
                  <a:gd name="T5" fmla="*/ 2 h 23"/>
                  <a:gd name="T6" fmla="*/ 0 w 748"/>
                  <a:gd name="T7" fmla="*/ 2 h 23"/>
                  <a:gd name="T8" fmla="*/ 0 w 748"/>
                  <a:gd name="T9" fmla="*/ 2 h 23"/>
                  <a:gd name="T10" fmla="*/ 0 w 748"/>
                  <a:gd name="T11" fmla="*/ 2 h 23"/>
                  <a:gd name="T12" fmla="*/ 0 w 748"/>
                  <a:gd name="T13" fmla="*/ 2 h 23"/>
                  <a:gd name="T14" fmla="*/ 0 w 748"/>
                  <a:gd name="T15" fmla="*/ 0 h 23"/>
                  <a:gd name="T16" fmla="*/ 0 w 748"/>
                  <a:gd name="T17" fmla="*/ 0 h 23"/>
                  <a:gd name="T18" fmla="*/ 0 w 748"/>
                  <a:gd name="T19" fmla="*/ 0 h 23"/>
                  <a:gd name="T20" fmla="*/ 747 w 748"/>
                  <a:gd name="T21" fmla="*/ 20 h 23"/>
                  <a:gd name="T22" fmla="*/ 747 w 748"/>
                  <a:gd name="T23" fmla="*/ 20 h 23"/>
                  <a:gd name="T24" fmla="*/ 747 w 748"/>
                  <a:gd name="T25" fmla="*/ 20 h 23"/>
                  <a:gd name="T26" fmla="*/ 747 w 748"/>
                  <a:gd name="T27" fmla="*/ 20 h 23"/>
                  <a:gd name="T28" fmla="*/ 747 w 748"/>
                  <a:gd name="T29" fmla="*/ 20 h 23"/>
                  <a:gd name="T30" fmla="*/ 747 w 748"/>
                  <a:gd name="T31" fmla="*/ 22 h 23"/>
                  <a:gd name="T32" fmla="*/ 747 w 748"/>
                  <a:gd name="T33" fmla="*/ 22 h 23"/>
                  <a:gd name="T34" fmla="*/ 745 w 748"/>
                  <a:gd name="T35" fmla="*/ 22 h 23"/>
                  <a:gd name="T36" fmla="*/ 745 w 748"/>
                  <a:gd name="T37" fmla="*/ 22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8"/>
                  <a:gd name="T58" fmla="*/ 0 h 23"/>
                  <a:gd name="T59" fmla="*/ 748 w 748"/>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8" h="23">
                    <a:moveTo>
                      <a:pt x="745" y="22"/>
                    </a:moveTo>
                    <a:lnTo>
                      <a:pt x="0" y="2"/>
                    </a:lnTo>
                    <a:lnTo>
                      <a:pt x="0" y="0"/>
                    </a:lnTo>
                    <a:lnTo>
                      <a:pt x="747" y="20"/>
                    </a:lnTo>
                    <a:lnTo>
                      <a:pt x="747" y="22"/>
                    </a:lnTo>
                    <a:lnTo>
                      <a:pt x="745" y="22"/>
                    </a:lnTo>
                  </a:path>
                </a:pathLst>
              </a:custGeom>
              <a:solidFill>
                <a:srgbClr val="6767FF"/>
              </a:solidFill>
              <a:ln w="9525" cap="rnd">
                <a:noFill/>
                <a:round/>
                <a:headEnd/>
                <a:tailEnd/>
              </a:ln>
            </p:spPr>
            <p:txBody>
              <a:bodyPr/>
              <a:lstStyle/>
              <a:p>
                <a:endParaRPr lang="es-ES" sz="1800"/>
              </a:p>
            </p:txBody>
          </p:sp>
          <p:sp>
            <p:nvSpPr>
              <p:cNvPr id="278" name="Freeform 273"/>
              <p:cNvSpPr>
                <a:spLocks noChangeAspect="1"/>
              </p:cNvSpPr>
              <p:nvPr/>
            </p:nvSpPr>
            <p:spPr bwMode="auto">
              <a:xfrm>
                <a:off x="2986105" y="5151567"/>
                <a:ext cx="453953" cy="12777"/>
              </a:xfrm>
              <a:custGeom>
                <a:avLst/>
                <a:gdLst>
                  <a:gd name="T0" fmla="*/ 747 w 748"/>
                  <a:gd name="T1" fmla="*/ 21 h 22"/>
                  <a:gd name="T2" fmla="*/ 0 w 748"/>
                  <a:gd name="T3" fmla="*/ 1 h 22"/>
                  <a:gd name="T4" fmla="*/ 0 w 748"/>
                  <a:gd name="T5" fmla="*/ 1 h 22"/>
                  <a:gd name="T6" fmla="*/ 0 w 748"/>
                  <a:gd name="T7" fmla="*/ 1 h 22"/>
                  <a:gd name="T8" fmla="*/ 0 w 748"/>
                  <a:gd name="T9" fmla="*/ 1 h 22"/>
                  <a:gd name="T10" fmla="*/ 0 w 748"/>
                  <a:gd name="T11" fmla="*/ 1 h 22"/>
                  <a:gd name="T12" fmla="*/ 0 w 748"/>
                  <a:gd name="T13" fmla="*/ 1 h 22"/>
                  <a:gd name="T14" fmla="*/ 0 w 748"/>
                  <a:gd name="T15" fmla="*/ 0 h 22"/>
                  <a:gd name="T16" fmla="*/ 0 w 748"/>
                  <a:gd name="T17" fmla="*/ 0 h 22"/>
                  <a:gd name="T18" fmla="*/ 0 w 748"/>
                  <a:gd name="T19" fmla="*/ 0 h 22"/>
                  <a:gd name="T20" fmla="*/ 747 w 748"/>
                  <a:gd name="T21" fmla="*/ 19 h 22"/>
                  <a:gd name="T22" fmla="*/ 747 w 748"/>
                  <a:gd name="T23" fmla="*/ 19 h 22"/>
                  <a:gd name="T24" fmla="*/ 747 w 748"/>
                  <a:gd name="T25" fmla="*/ 19 h 22"/>
                  <a:gd name="T26" fmla="*/ 747 w 748"/>
                  <a:gd name="T27" fmla="*/ 19 h 22"/>
                  <a:gd name="T28" fmla="*/ 747 w 748"/>
                  <a:gd name="T29" fmla="*/ 19 h 22"/>
                  <a:gd name="T30" fmla="*/ 747 w 748"/>
                  <a:gd name="T31" fmla="*/ 21 h 22"/>
                  <a:gd name="T32" fmla="*/ 747 w 748"/>
                  <a:gd name="T33" fmla="*/ 21 h 22"/>
                  <a:gd name="T34" fmla="*/ 747 w 748"/>
                  <a:gd name="T35" fmla="*/ 21 h 22"/>
                  <a:gd name="T36" fmla="*/ 747 w 748"/>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8"/>
                  <a:gd name="T58" fmla="*/ 0 h 22"/>
                  <a:gd name="T59" fmla="*/ 748 w 748"/>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8" h="22">
                    <a:moveTo>
                      <a:pt x="747" y="21"/>
                    </a:moveTo>
                    <a:lnTo>
                      <a:pt x="0" y="1"/>
                    </a:lnTo>
                    <a:lnTo>
                      <a:pt x="0" y="0"/>
                    </a:lnTo>
                    <a:lnTo>
                      <a:pt x="747" y="19"/>
                    </a:lnTo>
                    <a:lnTo>
                      <a:pt x="747" y="21"/>
                    </a:lnTo>
                  </a:path>
                </a:pathLst>
              </a:custGeom>
              <a:solidFill>
                <a:srgbClr val="6868FF"/>
              </a:solidFill>
              <a:ln w="9525" cap="rnd">
                <a:noFill/>
                <a:round/>
                <a:headEnd/>
                <a:tailEnd/>
              </a:ln>
            </p:spPr>
            <p:txBody>
              <a:bodyPr/>
              <a:lstStyle/>
              <a:p>
                <a:endParaRPr lang="es-ES" sz="1800"/>
              </a:p>
            </p:txBody>
          </p:sp>
          <p:sp>
            <p:nvSpPr>
              <p:cNvPr id="279" name="Freeform 274"/>
              <p:cNvSpPr>
                <a:spLocks noChangeAspect="1"/>
              </p:cNvSpPr>
              <p:nvPr/>
            </p:nvSpPr>
            <p:spPr bwMode="auto">
              <a:xfrm>
                <a:off x="2986105" y="5150406"/>
                <a:ext cx="453953" cy="12777"/>
              </a:xfrm>
              <a:custGeom>
                <a:avLst/>
                <a:gdLst>
                  <a:gd name="T0" fmla="*/ 747 w 748"/>
                  <a:gd name="T1" fmla="*/ 21 h 22"/>
                  <a:gd name="T2" fmla="*/ 0 w 748"/>
                  <a:gd name="T3" fmla="*/ 2 h 22"/>
                  <a:gd name="T4" fmla="*/ 0 w 748"/>
                  <a:gd name="T5" fmla="*/ 2 h 22"/>
                  <a:gd name="T6" fmla="*/ 0 w 748"/>
                  <a:gd name="T7" fmla="*/ 2 h 22"/>
                  <a:gd name="T8" fmla="*/ 0 w 748"/>
                  <a:gd name="T9" fmla="*/ 2 h 22"/>
                  <a:gd name="T10" fmla="*/ 0 w 748"/>
                  <a:gd name="T11" fmla="*/ 2 h 22"/>
                  <a:gd name="T12" fmla="*/ 0 w 748"/>
                  <a:gd name="T13" fmla="*/ 2 h 22"/>
                  <a:gd name="T14" fmla="*/ 0 w 748"/>
                  <a:gd name="T15" fmla="*/ 0 h 22"/>
                  <a:gd name="T16" fmla="*/ 0 w 748"/>
                  <a:gd name="T17" fmla="*/ 0 h 22"/>
                  <a:gd name="T18" fmla="*/ 0 w 748"/>
                  <a:gd name="T19" fmla="*/ 0 h 22"/>
                  <a:gd name="T20" fmla="*/ 747 w 748"/>
                  <a:gd name="T21" fmla="*/ 19 h 22"/>
                  <a:gd name="T22" fmla="*/ 747 w 748"/>
                  <a:gd name="T23" fmla="*/ 19 h 22"/>
                  <a:gd name="T24" fmla="*/ 747 w 748"/>
                  <a:gd name="T25" fmla="*/ 19 h 22"/>
                  <a:gd name="T26" fmla="*/ 747 w 748"/>
                  <a:gd name="T27" fmla="*/ 19 h 22"/>
                  <a:gd name="T28" fmla="*/ 747 w 748"/>
                  <a:gd name="T29" fmla="*/ 19 h 22"/>
                  <a:gd name="T30" fmla="*/ 747 w 748"/>
                  <a:gd name="T31" fmla="*/ 21 h 22"/>
                  <a:gd name="T32" fmla="*/ 747 w 748"/>
                  <a:gd name="T33" fmla="*/ 21 h 22"/>
                  <a:gd name="T34" fmla="*/ 747 w 748"/>
                  <a:gd name="T35" fmla="*/ 21 h 22"/>
                  <a:gd name="T36" fmla="*/ 747 w 748"/>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8"/>
                  <a:gd name="T58" fmla="*/ 0 h 22"/>
                  <a:gd name="T59" fmla="*/ 748 w 748"/>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8" h="22">
                    <a:moveTo>
                      <a:pt x="747" y="21"/>
                    </a:moveTo>
                    <a:lnTo>
                      <a:pt x="0" y="2"/>
                    </a:lnTo>
                    <a:lnTo>
                      <a:pt x="0" y="0"/>
                    </a:lnTo>
                    <a:lnTo>
                      <a:pt x="747" y="19"/>
                    </a:lnTo>
                    <a:lnTo>
                      <a:pt x="747" y="21"/>
                    </a:lnTo>
                  </a:path>
                </a:pathLst>
              </a:custGeom>
              <a:solidFill>
                <a:srgbClr val="6868FF"/>
              </a:solidFill>
              <a:ln w="9525" cap="rnd">
                <a:noFill/>
                <a:round/>
                <a:headEnd/>
                <a:tailEnd/>
              </a:ln>
            </p:spPr>
            <p:txBody>
              <a:bodyPr/>
              <a:lstStyle/>
              <a:p>
                <a:endParaRPr lang="es-ES" sz="1800"/>
              </a:p>
            </p:txBody>
          </p:sp>
          <p:sp>
            <p:nvSpPr>
              <p:cNvPr id="280" name="Freeform 275"/>
              <p:cNvSpPr>
                <a:spLocks noChangeAspect="1"/>
              </p:cNvSpPr>
              <p:nvPr/>
            </p:nvSpPr>
            <p:spPr bwMode="auto">
              <a:xfrm>
                <a:off x="2986105" y="5149244"/>
                <a:ext cx="453953" cy="12777"/>
              </a:xfrm>
              <a:custGeom>
                <a:avLst/>
                <a:gdLst>
                  <a:gd name="T0" fmla="*/ 747 w 748"/>
                  <a:gd name="T1" fmla="*/ 21 h 22"/>
                  <a:gd name="T2" fmla="*/ 0 w 748"/>
                  <a:gd name="T3" fmla="*/ 2 h 22"/>
                  <a:gd name="T4" fmla="*/ 0 w 748"/>
                  <a:gd name="T5" fmla="*/ 2 h 22"/>
                  <a:gd name="T6" fmla="*/ 0 w 748"/>
                  <a:gd name="T7" fmla="*/ 2 h 22"/>
                  <a:gd name="T8" fmla="*/ 0 w 748"/>
                  <a:gd name="T9" fmla="*/ 2 h 22"/>
                  <a:gd name="T10" fmla="*/ 0 w 748"/>
                  <a:gd name="T11" fmla="*/ 2 h 22"/>
                  <a:gd name="T12" fmla="*/ 0 w 748"/>
                  <a:gd name="T13" fmla="*/ 2 h 22"/>
                  <a:gd name="T14" fmla="*/ 0 w 748"/>
                  <a:gd name="T15" fmla="*/ 0 h 22"/>
                  <a:gd name="T16" fmla="*/ 0 w 748"/>
                  <a:gd name="T17" fmla="*/ 0 h 22"/>
                  <a:gd name="T18" fmla="*/ 0 w 748"/>
                  <a:gd name="T19" fmla="*/ 0 h 22"/>
                  <a:gd name="T20" fmla="*/ 747 w 748"/>
                  <a:gd name="T21" fmla="*/ 19 h 22"/>
                  <a:gd name="T22" fmla="*/ 747 w 748"/>
                  <a:gd name="T23" fmla="*/ 19 h 22"/>
                  <a:gd name="T24" fmla="*/ 747 w 748"/>
                  <a:gd name="T25" fmla="*/ 19 h 22"/>
                  <a:gd name="T26" fmla="*/ 747 w 748"/>
                  <a:gd name="T27" fmla="*/ 19 h 22"/>
                  <a:gd name="T28" fmla="*/ 747 w 748"/>
                  <a:gd name="T29" fmla="*/ 19 h 22"/>
                  <a:gd name="T30" fmla="*/ 747 w 748"/>
                  <a:gd name="T31" fmla="*/ 21 h 22"/>
                  <a:gd name="T32" fmla="*/ 747 w 748"/>
                  <a:gd name="T33" fmla="*/ 21 h 22"/>
                  <a:gd name="T34" fmla="*/ 747 w 748"/>
                  <a:gd name="T35" fmla="*/ 21 h 22"/>
                  <a:gd name="T36" fmla="*/ 747 w 748"/>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8"/>
                  <a:gd name="T58" fmla="*/ 0 h 22"/>
                  <a:gd name="T59" fmla="*/ 748 w 748"/>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8" h="22">
                    <a:moveTo>
                      <a:pt x="747" y="21"/>
                    </a:moveTo>
                    <a:lnTo>
                      <a:pt x="0" y="2"/>
                    </a:lnTo>
                    <a:lnTo>
                      <a:pt x="0" y="0"/>
                    </a:lnTo>
                    <a:lnTo>
                      <a:pt x="747" y="19"/>
                    </a:lnTo>
                    <a:lnTo>
                      <a:pt x="747" y="21"/>
                    </a:lnTo>
                  </a:path>
                </a:pathLst>
              </a:custGeom>
              <a:solidFill>
                <a:srgbClr val="6868FF"/>
              </a:solidFill>
              <a:ln w="9525" cap="rnd">
                <a:noFill/>
                <a:round/>
                <a:headEnd/>
                <a:tailEnd/>
              </a:ln>
            </p:spPr>
            <p:txBody>
              <a:bodyPr/>
              <a:lstStyle/>
              <a:p>
                <a:endParaRPr lang="es-ES" sz="1800"/>
              </a:p>
            </p:txBody>
          </p:sp>
          <p:sp>
            <p:nvSpPr>
              <p:cNvPr id="281" name="Freeform 276"/>
              <p:cNvSpPr>
                <a:spLocks noChangeAspect="1"/>
              </p:cNvSpPr>
              <p:nvPr/>
            </p:nvSpPr>
            <p:spPr bwMode="auto">
              <a:xfrm>
                <a:off x="2986105" y="5148083"/>
                <a:ext cx="454560" cy="12777"/>
              </a:xfrm>
              <a:custGeom>
                <a:avLst/>
                <a:gdLst>
                  <a:gd name="T0" fmla="*/ 747 w 749"/>
                  <a:gd name="T1" fmla="*/ 21 h 22"/>
                  <a:gd name="T2" fmla="*/ 0 w 749"/>
                  <a:gd name="T3" fmla="*/ 2 h 22"/>
                  <a:gd name="T4" fmla="*/ 0 w 749"/>
                  <a:gd name="T5" fmla="*/ 2 h 22"/>
                  <a:gd name="T6" fmla="*/ 0 w 749"/>
                  <a:gd name="T7" fmla="*/ 2 h 22"/>
                  <a:gd name="T8" fmla="*/ 0 w 749"/>
                  <a:gd name="T9" fmla="*/ 2 h 22"/>
                  <a:gd name="T10" fmla="*/ 0 w 749"/>
                  <a:gd name="T11" fmla="*/ 2 h 22"/>
                  <a:gd name="T12" fmla="*/ 0 w 749"/>
                  <a:gd name="T13" fmla="*/ 2 h 22"/>
                  <a:gd name="T14" fmla="*/ 0 w 749"/>
                  <a:gd name="T15" fmla="*/ 0 h 22"/>
                  <a:gd name="T16" fmla="*/ 0 w 749"/>
                  <a:gd name="T17" fmla="*/ 0 h 22"/>
                  <a:gd name="T18" fmla="*/ 0 w 749"/>
                  <a:gd name="T19" fmla="*/ 0 h 22"/>
                  <a:gd name="T20" fmla="*/ 748 w 749"/>
                  <a:gd name="T21" fmla="*/ 19 h 22"/>
                  <a:gd name="T22" fmla="*/ 748 w 749"/>
                  <a:gd name="T23" fmla="*/ 19 h 22"/>
                  <a:gd name="T24" fmla="*/ 748 w 749"/>
                  <a:gd name="T25" fmla="*/ 19 h 22"/>
                  <a:gd name="T26" fmla="*/ 748 w 749"/>
                  <a:gd name="T27" fmla="*/ 19 h 22"/>
                  <a:gd name="T28" fmla="*/ 748 w 749"/>
                  <a:gd name="T29" fmla="*/ 19 h 22"/>
                  <a:gd name="T30" fmla="*/ 748 w 749"/>
                  <a:gd name="T31" fmla="*/ 21 h 22"/>
                  <a:gd name="T32" fmla="*/ 748 w 749"/>
                  <a:gd name="T33" fmla="*/ 21 h 22"/>
                  <a:gd name="T34" fmla="*/ 747 w 749"/>
                  <a:gd name="T35" fmla="*/ 21 h 22"/>
                  <a:gd name="T36" fmla="*/ 747 w 74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9"/>
                  <a:gd name="T58" fmla="*/ 0 h 22"/>
                  <a:gd name="T59" fmla="*/ 749 w 74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9" h="22">
                    <a:moveTo>
                      <a:pt x="747" y="21"/>
                    </a:moveTo>
                    <a:lnTo>
                      <a:pt x="0" y="2"/>
                    </a:lnTo>
                    <a:lnTo>
                      <a:pt x="0" y="0"/>
                    </a:lnTo>
                    <a:lnTo>
                      <a:pt x="748" y="19"/>
                    </a:lnTo>
                    <a:lnTo>
                      <a:pt x="748" y="21"/>
                    </a:lnTo>
                    <a:lnTo>
                      <a:pt x="747" y="21"/>
                    </a:lnTo>
                  </a:path>
                </a:pathLst>
              </a:custGeom>
              <a:solidFill>
                <a:srgbClr val="6868FF"/>
              </a:solidFill>
              <a:ln w="9525" cap="rnd">
                <a:noFill/>
                <a:round/>
                <a:headEnd/>
                <a:tailEnd/>
              </a:ln>
            </p:spPr>
            <p:txBody>
              <a:bodyPr/>
              <a:lstStyle/>
              <a:p>
                <a:endParaRPr lang="es-ES" sz="1800"/>
              </a:p>
            </p:txBody>
          </p:sp>
          <p:sp>
            <p:nvSpPr>
              <p:cNvPr id="282" name="Freeform 277"/>
              <p:cNvSpPr>
                <a:spLocks noChangeAspect="1"/>
              </p:cNvSpPr>
              <p:nvPr/>
            </p:nvSpPr>
            <p:spPr bwMode="auto">
              <a:xfrm>
                <a:off x="2986105" y="5146921"/>
                <a:ext cx="454560" cy="12777"/>
              </a:xfrm>
              <a:custGeom>
                <a:avLst/>
                <a:gdLst>
                  <a:gd name="T0" fmla="*/ 748 w 749"/>
                  <a:gd name="T1" fmla="*/ 21 h 22"/>
                  <a:gd name="T2" fmla="*/ 0 w 749"/>
                  <a:gd name="T3" fmla="*/ 2 h 22"/>
                  <a:gd name="T4" fmla="*/ 0 w 749"/>
                  <a:gd name="T5" fmla="*/ 2 h 22"/>
                  <a:gd name="T6" fmla="*/ 0 w 749"/>
                  <a:gd name="T7" fmla="*/ 2 h 22"/>
                  <a:gd name="T8" fmla="*/ 0 w 749"/>
                  <a:gd name="T9" fmla="*/ 2 h 22"/>
                  <a:gd name="T10" fmla="*/ 0 w 749"/>
                  <a:gd name="T11" fmla="*/ 2 h 22"/>
                  <a:gd name="T12" fmla="*/ 0 w 749"/>
                  <a:gd name="T13" fmla="*/ 2 h 22"/>
                  <a:gd name="T14" fmla="*/ 0 w 749"/>
                  <a:gd name="T15" fmla="*/ 0 h 22"/>
                  <a:gd name="T16" fmla="*/ 0 w 749"/>
                  <a:gd name="T17" fmla="*/ 0 h 22"/>
                  <a:gd name="T18" fmla="*/ 0 w 749"/>
                  <a:gd name="T19" fmla="*/ 0 h 22"/>
                  <a:gd name="T20" fmla="*/ 748 w 749"/>
                  <a:gd name="T21" fmla="*/ 19 h 22"/>
                  <a:gd name="T22" fmla="*/ 748 w 749"/>
                  <a:gd name="T23" fmla="*/ 19 h 22"/>
                  <a:gd name="T24" fmla="*/ 748 w 749"/>
                  <a:gd name="T25" fmla="*/ 19 h 22"/>
                  <a:gd name="T26" fmla="*/ 748 w 749"/>
                  <a:gd name="T27" fmla="*/ 19 h 22"/>
                  <a:gd name="T28" fmla="*/ 748 w 749"/>
                  <a:gd name="T29" fmla="*/ 19 h 22"/>
                  <a:gd name="T30" fmla="*/ 748 w 749"/>
                  <a:gd name="T31" fmla="*/ 21 h 22"/>
                  <a:gd name="T32" fmla="*/ 748 w 749"/>
                  <a:gd name="T33" fmla="*/ 21 h 22"/>
                  <a:gd name="T34" fmla="*/ 748 w 749"/>
                  <a:gd name="T35" fmla="*/ 21 h 22"/>
                  <a:gd name="T36" fmla="*/ 748 w 74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9"/>
                  <a:gd name="T58" fmla="*/ 0 h 22"/>
                  <a:gd name="T59" fmla="*/ 749 w 74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9" h="22">
                    <a:moveTo>
                      <a:pt x="748" y="21"/>
                    </a:moveTo>
                    <a:lnTo>
                      <a:pt x="0" y="2"/>
                    </a:lnTo>
                    <a:lnTo>
                      <a:pt x="0" y="0"/>
                    </a:lnTo>
                    <a:lnTo>
                      <a:pt x="748" y="19"/>
                    </a:lnTo>
                    <a:lnTo>
                      <a:pt x="748" y="21"/>
                    </a:lnTo>
                  </a:path>
                </a:pathLst>
              </a:custGeom>
              <a:solidFill>
                <a:srgbClr val="6868FF"/>
              </a:solidFill>
              <a:ln w="9525" cap="rnd">
                <a:noFill/>
                <a:round/>
                <a:headEnd/>
                <a:tailEnd/>
              </a:ln>
            </p:spPr>
            <p:txBody>
              <a:bodyPr/>
              <a:lstStyle/>
              <a:p>
                <a:endParaRPr lang="es-ES" sz="1800"/>
              </a:p>
            </p:txBody>
          </p:sp>
          <p:sp>
            <p:nvSpPr>
              <p:cNvPr id="283" name="Freeform 278"/>
              <p:cNvSpPr>
                <a:spLocks noChangeAspect="1"/>
              </p:cNvSpPr>
              <p:nvPr/>
            </p:nvSpPr>
            <p:spPr bwMode="auto">
              <a:xfrm>
                <a:off x="2986105" y="5145759"/>
                <a:ext cx="454560" cy="12777"/>
              </a:xfrm>
              <a:custGeom>
                <a:avLst/>
                <a:gdLst>
                  <a:gd name="T0" fmla="*/ 748 w 749"/>
                  <a:gd name="T1" fmla="*/ 21 h 22"/>
                  <a:gd name="T2" fmla="*/ 0 w 749"/>
                  <a:gd name="T3" fmla="*/ 2 h 22"/>
                  <a:gd name="T4" fmla="*/ 0 w 749"/>
                  <a:gd name="T5" fmla="*/ 2 h 22"/>
                  <a:gd name="T6" fmla="*/ 0 w 749"/>
                  <a:gd name="T7" fmla="*/ 2 h 22"/>
                  <a:gd name="T8" fmla="*/ 0 w 749"/>
                  <a:gd name="T9" fmla="*/ 2 h 22"/>
                  <a:gd name="T10" fmla="*/ 0 w 749"/>
                  <a:gd name="T11" fmla="*/ 2 h 22"/>
                  <a:gd name="T12" fmla="*/ 0 w 749"/>
                  <a:gd name="T13" fmla="*/ 2 h 22"/>
                  <a:gd name="T14" fmla="*/ 0 w 749"/>
                  <a:gd name="T15" fmla="*/ 0 h 22"/>
                  <a:gd name="T16" fmla="*/ 0 w 749"/>
                  <a:gd name="T17" fmla="*/ 0 h 22"/>
                  <a:gd name="T18" fmla="*/ 0 w 749"/>
                  <a:gd name="T19" fmla="*/ 0 h 22"/>
                  <a:gd name="T20" fmla="*/ 748 w 749"/>
                  <a:gd name="T21" fmla="*/ 19 h 22"/>
                  <a:gd name="T22" fmla="*/ 748 w 749"/>
                  <a:gd name="T23" fmla="*/ 19 h 22"/>
                  <a:gd name="T24" fmla="*/ 748 w 749"/>
                  <a:gd name="T25" fmla="*/ 19 h 22"/>
                  <a:gd name="T26" fmla="*/ 748 w 749"/>
                  <a:gd name="T27" fmla="*/ 19 h 22"/>
                  <a:gd name="T28" fmla="*/ 748 w 749"/>
                  <a:gd name="T29" fmla="*/ 19 h 22"/>
                  <a:gd name="T30" fmla="*/ 748 w 749"/>
                  <a:gd name="T31" fmla="*/ 21 h 22"/>
                  <a:gd name="T32" fmla="*/ 748 w 749"/>
                  <a:gd name="T33" fmla="*/ 21 h 22"/>
                  <a:gd name="T34" fmla="*/ 748 w 749"/>
                  <a:gd name="T35" fmla="*/ 21 h 22"/>
                  <a:gd name="T36" fmla="*/ 748 w 74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9"/>
                  <a:gd name="T58" fmla="*/ 0 h 22"/>
                  <a:gd name="T59" fmla="*/ 749 w 74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9" h="22">
                    <a:moveTo>
                      <a:pt x="748" y="21"/>
                    </a:moveTo>
                    <a:lnTo>
                      <a:pt x="0" y="2"/>
                    </a:lnTo>
                    <a:lnTo>
                      <a:pt x="0" y="0"/>
                    </a:lnTo>
                    <a:lnTo>
                      <a:pt x="748" y="19"/>
                    </a:lnTo>
                    <a:lnTo>
                      <a:pt x="748" y="21"/>
                    </a:lnTo>
                  </a:path>
                </a:pathLst>
              </a:custGeom>
              <a:solidFill>
                <a:srgbClr val="6969FF"/>
              </a:solidFill>
              <a:ln w="9525" cap="rnd">
                <a:noFill/>
                <a:round/>
                <a:headEnd/>
                <a:tailEnd/>
              </a:ln>
            </p:spPr>
            <p:txBody>
              <a:bodyPr/>
              <a:lstStyle/>
              <a:p>
                <a:endParaRPr lang="es-ES" sz="1800"/>
              </a:p>
            </p:txBody>
          </p:sp>
          <p:sp>
            <p:nvSpPr>
              <p:cNvPr id="284" name="Freeform 279"/>
              <p:cNvSpPr>
                <a:spLocks noChangeAspect="1"/>
              </p:cNvSpPr>
              <p:nvPr/>
            </p:nvSpPr>
            <p:spPr bwMode="auto">
              <a:xfrm>
                <a:off x="2986105" y="5144598"/>
                <a:ext cx="454560" cy="12777"/>
              </a:xfrm>
              <a:custGeom>
                <a:avLst/>
                <a:gdLst>
                  <a:gd name="T0" fmla="*/ 748 w 749"/>
                  <a:gd name="T1" fmla="*/ 21 h 22"/>
                  <a:gd name="T2" fmla="*/ 0 w 749"/>
                  <a:gd name="T3" fmla="*/ 2 h 22"/>
                  <a:gd name="T4" fmla="*/ 0 w 749"/>
                  <a:gd name="T5" fmla="*/ 2 h 22"/>
                  <a:gd name="T6" fmla="*/ 0 w 749"/>
                  <a:gd name="T7" fmla="*/ 2 h 22"/>
                  <a:gd name="T8" fmla="*/ 0 w 749"/>
                  <a:gd name="T9" fmla="*/ 2 h 22"/>
                  <a:gd name="T10" fmla="*/ 0 w 749"/>
                  <a:gd name="T11" fmla="*/ 2 h 22"/>
                  <a:gd name="T12" fmla="*/ 0 w 749"/>
                  <a:gd name="T13" fmla="*/ 2 h 22"/>
                  <a:gd name="T14" fmla="*/ 0 w 749"/>
                  <a:gd name="T15" fmla="*/ 0 h 22"/>
                  <a:gd name="T16" fmla="*/ 0 w 749"/>
                  <a:gd name="T17" fmla="*/ 0 h 22"/>
                  <a:gd name="T18" fmla="*/ 0 w 749"/>
                  <a:gd name="T19" fmla="*/ 0 h 22"/>
                  <a:gd name="T20" fmla="*/ 748 w 749"/>
                  <a:gd name="T21" fmla="*/ 19 h 22"/>
                  <a:gd name="T22" fmla="*/ 748 w 749"/>
                  <a:gd name="T23" fmla="*/ 19 h 22"/>
                  <a:gd name="T24" fmla="*/ 748 w 749"/>
                  <a:gd name="T25" fmla="*/ 19 h 22"/>
                  <a:gd name="T26" fmla="*/ 748 w 749"/>
                  <a:gd name="T27" fmla="*/ 19 h 22"/>
                  <a:gd name="T28" fmla="*/ 748 w 749"/>
                  <a:gd name="T29" fmla="*/ 19 h 22"/>
                  <a:gd name="T30" fmla="*/ 748 w 749"/>
                  <a:gd name="T31" fmla="*/ 21 h 22"/>
                  <a:gd name="T32" fmla="*/ 748 w 749"/>
                  <a:gd name="T33" fmla="*/ 21 h 22"/>
                  <a:gd name="T34" fmla="*/ 748 w 749"/>
                  <a:gd name="T35" fmla="*/ 21 h 22"/>
                  <a:gd name="T36" fmla="*/ 748 w 74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9"/>
                  <a:gd name="T58" fmla="*/ 0 h 22"/>
                  <a:gd name="T59" fmla="*/ 749 w 74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9" h="22">
                    <a:moveTo>
                      <a:pt x="748" y="21"/>
                    </a:moveTo>
                    <a:lnTo>
                      <a:pt x="0" y="2"/>
                    </a:lnTo>
                    <a:lnTo>
                      <a:pt x="0" y="0"/>
                    </a:lnTo>
                    <a:lnTo>
                      <a:pt x="748" y="19"/>
                    </a:lnTo>
                    <a:lnTo>
                      <a:pt x="748" y="21"/>
                    </a:lnTo>
                  </a:path>
                </a:pathLst>
              </a:custGeom>
              <a:solidFill>
                <a:srgbClr val="6969FF"/>
              </a:solidFill>
              <a:ln w="9525" cap="rnd">
                <a:noFill/>
                <a:round/>
                <a:headEnd/>
                <a:tailEnd/>
              </a:ln>
            </p:spPr>
            <p:txBody>
              <a:bodyPr/>
              <a:lstStyle/>
              <a:p>
                <a:endParaRPr lang="es-ES" sz="1800"/>
              </a:p>
            </p:txBody>
          </p:sp>
          <p:sp>
            <p:nvSpPr>
              <p:cNvPr id="285" name="Freeform 280"/>
              <p:cNvSpPr>
                <a:spLocks noChangeAspect="1"/>
              </p:cNvSpPr>
              <p:nvPr/>
            </p:nvSpPr>
            <p:spPr bwMode="auto">
              <a:xfrm>
                <a:off x="2986105" y="5143436"/>
                <a:ext cx="455774" cy="12777"/>
              </a:xfrm>
              <a:custGeom>
                <a:avLst/>
                <a:gdLst>
                  <a:gd name="T0" fmla="*/ 748 w 751"/>
                  <a:gd name="T1" fmla="*/ 21 h 22"/>
                  <a:gd name="T2" fmla="*/ 0 w 751"/>
                  <a:gd name="T3" fmla="*/ 2 h 22"/>
                  <a:gd name="T4" fmla="*/ 0 w 751"/>
                  <a:gd name="T5" fmla="*/ 2 h 22"/>
                  <a:gd name="T6" fmla="*/ 0 w 751"/>
                  <a:gd name="T7" fmla="*/ 2 h 22"/>
                  <a:gd name="T8" fmla="*/ 0 w 751"/>
                  <a:gd name="T9" fmla="*/ 2 h 22"/>
                  <a:gd name="T10" fmla="*/ 0 w 751"/>
                  <a:gd name="T11" fmla="*/ 2 h 22"/>
                  <a:gd name="T12" fmla="*/ 0 w 751"/>
                  <a:gd name="T13" fmla="*/ 2 h 22"/>
                  <a:gd name="T14" fmla="*/ 0 w 751"/>
                  <a:gd name="T15" fmla="*/ 0 h 22"/>
                  <a:gd name="T16" fmla="*/ 0 w 751"/>
                  <a:gd name="T17" fmla="*/ 0 h 22"/>
                  <a:gd name="T18" fmla="*/ 0 w 751"/>
                  <a:gd name="T19" fmla="*/ 0 h 22"/>
                  <a:gd name="T20" fmla="*/ 750 w 751"/>
                  <a:gd name="T21" fmla="*/ 19 h 22"/>
                  <a:gd name="T22" fmla="*/ 750 w 751"/>
                  <a:gd name="T23" fmla="*/ 19 h 22"/>
                  <a:gd name="T24" fmla="*/ 750 w 751"/>
                  <a:gd name="T25" fmla="*/ 19 h 22"/>
                  <a:gd name="T26" fmla="*/ 750 w 751"/>
                  <a:gd name="T27" fmla="*/ 19 h 22"/>
                  <a:gd name="T28" fmla="*/ 750 w 751"/>
                  <a:gd name="T29" fmla="*/ 19 h 22"/>
                  <a:gd name="T30" fmla="*/ 748 w 751"/>
                  <a:gd name="T31" fmla="*/ 21 h 22"/>
                  <a:gd name="T32" fmla="*/ 748 w 751"/>
                  <a:gd name="T33" fmla="*/ 21 h 22"/>
                  <a:gd name="T34" fmla="*/ 748 w 751"/>
                  <a:gd name="T35" fmla="*/ 21 h 22"/>
                  <a:gd name="T36" fmla="*/ 748 w 75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1"/>
                  <a:gd name="T58" fmla="*/ 0 h 22"/>
                  <a:gd name="T59" fmla="*/ 751 w 75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1" h="22">
                    <a:moveTo>
                      <a:pt x="748" y="21"/>
                    </a:moveTo>
                    <a:lnTo>
                      <a:pt x="0" y="2"/>
                    </a:lnTo>
                    <a:lnTo>
                      <a:pt x="0" y="0"/>
                    </a:lnTo>
                    <a:lnTo>
                      <a:pt x="750" y="19"/>
                    </a:lnTo>
                    <a:lnTo>
                      <a:pt x="748" y="21"/>
                    </a:lnTo>
                  </a:path>
                </a:pathLst>
              </a:custGeom>
              <a:solidFill>
                <a:srgbClr val="6969FF"/>
              </a:solidFill>
              <a:ln w="9525" cap="rnd">
                <a:noFill/>
                <a:round/>
                <a:headEnd/>
                <a:tailEnd/>
              </a:ln>
            </p:spPr>
            <p:txBody>
              <a:bodyPr/>
              <a:lstStyle/>
              <a:p>
                <a:endParaRPr lang="es-ES" sz="1800"/>
              </a:p>
            </p:txBody>
          </p:sp>
          <p:sp>
            <p:nvSpPr>
              <p:cNvPr id="286" name="Freeform 281"/>
              <p:cNvSpPr>
                <a:spLocks noChangeAspect="1"/>
              </p:cNvSpPr>
              <p:nvPr/>
            </p:nvSpPr>
            <p:spPr bwMode="auto">
              <a:xfrm>
                <a:off x="2986105" y="5142275"/>
                <a:ext cx="455774" cy="12777"/>
              </a:xfrm>
              <a:custGeom>
                <a:avLst/>
                <a:gdLst>
                  <a:gd name="T0" fmla="*/ 750 w 751"/>
                  <a:gd name="T1" fmla="*/ 21 h 22"/>
                  <a:gd name="T2" fmla="*/ 0 w 751"/>
                  <a:gd name="T3" fmla="*/ 2 h 22"/>
                  <a:gd name="T4" fmla="*/ 0 w 751"/>
                  <a:gd name="T5" fmla="*/ 2 h 22"/>
                  <a:gd name="T6" fmla="*/ 0 w 751"/>
                  <a:gd name="T7" fmla="*/ 2 h 22"/>
                  <a:gd name="T8" fmla="*/ 0 w 751"/>
                  <a:gd name="T9" fmla="*/ 2 h 22"/>
                  <a:gd name="T10" fmla="*/ 0 w 751"/>
                  <a:gd name="T11" fmla="*/ 2 h 22"/>
                  <a:gd name="T12" fmla="*/ 0 w 751"/>
                  <a:gd name="T13" fmla="*/ 2 h 22"/>
                  <a:gd name="T14" fmla="*/ 0 w 751"/>
                  <a:gd name="T15" fmla="*/ 0 h 22"/>
                  <a:gd name="T16" fmla="*/ 0 w 751"/>
                  <a:gd name="T17" fmla="*/ 0 h 22"/>
                  <a:gd name="T18" fmla="*/ 0 w 751"/>
                  <a:gd name="T19" fmla="*/ 0 h 22"/>
                  <a:gd name="T20" fmla="*/ 750 w 751"/>
                  <a:gd name="T21" fmla="*/ 19 h 22"/>
                  <a:gd name="T22" fmla="*/ 750 w 751"/>
                  <a:gd name="T23" fmla="*/ 19 h 22"/>
                  <a:gd name="T24" fmla="*/ 750 w 751"/>
                  <a:gd name="T25" fmla="*/ 19 h 22"/>
                  <a:gd name="T26" fmla="*/ 750 w 751"/>
                  <a:gd name="T27" fmla="*/ 19 h 22"/>
                  <a:gd name="T28" fmla="*/ 750 w 751"/>
                  <a:gd name="T29" fmla="*/ 19 h 22"/>
                  <a:gd name="T30" fmla="*/ 750 w 751"/>
                  <a:gd name="T31" fmla="*/ 21 h 22"/>
                  <a:gd name="T32" fmla="*/ 750 w 751"/>
                  <a:gd name="T33" fmla="*/ 21 h 22"/>
                  <a:gd name="T34" fmla="*/ 750 w 751"/>
                  <a:gd name="T35" fmla="*/ 21 h 22"/>
                  <a:gd name="T36" fmla="*/ 750 w 75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1"/>
                  <a:gd name="T58" fmla="*/ 0 h 22"/>
                  <a:gd name="T59" fmla="*/ 751 w 75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1" h="22">
                    <a:moveTo>
                      <a:pt x="750" y="21"/>
                    </a:moveTo>
                    <a:lnTo>
                      <a:pt x="0" y="2"/>
                    </a:lnTo>
                    <a:lnTo>
                      <a:pt x="0" y="0"/>
                    </a:lnTo>
                    <a:lnTo>
                      <a:pt x="750" y="19"/>
                    </a:lnTo>
                    <a:lnTo>
                      <a:pt x="750" y="21"/>
                    </a:lnTo>
                  </a:path>
                </a:pathLst>
              </a:custGeom>
              <a:solidFill>
                <a:srgbClr val="6969FF"/>
              </a:solidFill>
              <a:ln w="9525" cap="rnd">
                <a:noFill/>
                <a:round/>
                <a:headEnd/>
                <a:tailEnd/>
              </a:ln>
            </p:spPr>
            <p:txBody>
              <a:bodyPr/>
              <a:lstStyle/>
              <a:p>
                <a:endParaRPr lang="es-ES" sz="1800"/>
              </a:p>
            </p:txBody>
          </p:sp>
          <p:sp>
            <p:nvSpPr>
              <p:cNvPr id="287" name="Freeform 282"/>
              <p:cNvSpPr>
                <a:spLocks noChangeAspect="1"/>
              </p:cNvSpPr>
              <p:nvPr/>
            </p:nvSpPr>
            <p:spPr bwMode="auto">
              <a:xfrm>
                <a:off x="2986105" y="5141113"/>
                <a:ext cx="455774" cy="12777"/>
              </a:xfrm>
              <a:custGeom>
                <a:avLst/>
                <a:gdLst>
                  <a:gd name="T0" fmla="*/ 750 w 751"/>
                  <a:gd name="T1" fmla="*/ 21 h 22"/>
                  <a:gd name="T2" fmla="*/ 0 w 751"/>
                  <a:gd name="T3" fmla="*/ 2 h 22"/>
                  <a:gd name="T4" fmla="*/ 0 w 751"/>
                  <a:gd name="T5" fmla="*/ 2 h 22"/>
                  <a:gd name="T6" fmla="*/ 0 w 751"/>
                  <a:gd name="T7" fmla="*/ 2 h 22"/>
                  <a:gd name="T8" fmla="*/ 0 w 751"/>
                  <a:gd name="T9" fmla="*/ 2 h 22"/>
                  <a:gd name="T10" fmla="*/ 0 w 751"/>
                  <a:gd name="T11" fmla="*/ 2 h 22"/>
                  <a:gd name="T12" fmla="*/ 0 w 751"/>
                  <a:gd name="T13" fmla="*/ 2 h 22"/>
                  <a:gd name="T14" fmla="*/ 0 w 751"/>
                  <a:gd name="T15" fmla="*/ 0 h 22"/>
                  <a:gd name="T16" fmla="*/ 0 w 751"/>
                  <a:gd name="T17" fmla="*/ 0 h 22"/>
                  <a:gd name="T18" fmla="*/ 0 w 751"/>
                  <a:gd name="T19" fmla="*/ 0 h 22"/>
                  <a:gd name="T20" fmla="*/ 750 w 751"/>
                  <a:gd name="T21" fmla="*/ 19 h 22"/>
                  <a:gd name="T22" fmla="*/ 750 w 751"/>
                  <a:gd name="T23" fmla="*/ 19 h 22"/>
                  <a:gd name="T24" fmla="*/ 750 w 751"/>
                  <a:gd name="T25" fmla="*/ 19 h 22"/>
                  <a:gd name="T26" fmla="*/ 750 w 751"/>
                  <a:gd name="T27" fmla="*/ 19 h 22"/>
                  <a:gd name="T28" fmla="*/ 750 w 751"/>
                  <a:gd name="T29" fmla="*/ 21 h 22"/>
                  <a:gd name="T30" fmla="*/ 750 w 751"/>
                  <a:gd name="T31" fmla="*/ 21 h 22"/>
                  <a:gd name="T32" fmla="*/ 750 w 751"/>
                  <a:gd name="T33" fmla="*/ 21 h 22"/>
                  <a:gd name="T34" fmla="*/ 750 w 751"/>
                  <a:gd name="T35" fmla="*/ 21 h 22"/>
                  <a:gd name="T36" fmla="*/ 750 w 75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1"/>
                  <a:gd name="T58" fmla="*/ 0 h 22"/>
                  <a:gd name="T59" fmla="*/ 751 w 75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1" h="22">
                    <a:moveTo>
                      <a:pt x="750" y="21"/>
                    </a:moveTo>
                    <a:lnTo>
                      <a:pt x="0" y="2"/>
                    </a:lnTo>
                    <a:lnTo>
                      <a:pt x="0" y="0"/>
                    </a:lnTo>
                    <a:lnTo>
                      <a:pt x="750" y="19"/>
                    </a:lnTo>
                    <a:lnTo>
                      <a:pt x="750" y="21"/>
                    </a:lnTo>
                  </a:path>
                </a:pathLst>
              </a:custGeom>
              <a:solidFill>
                <a:srgbClr val="6969FF"/>
              </a:solidFill>
              <a:ln w="9525" cap="rnd">
                <a:noFill/>
                <a:round/>
                <a:headEnd/>
                <a:tailEnd/>
              </a:ln>
            </p:spPr>
            <p:txBody>
              <a:bodyPr/>
              <a:lstStyle/>
              <a:p>
                <a:endParaRPr lang="es-ES" sz="1800"/>
              </a:p>
            </p:txBody>
          </p:sp>
          <p:sp>
            <p:nvSpPr>
              <p:cNvPr id="288" name="Freeform 283"/>
              <p:cNvSpPr>
                <a:spLocks noChangeAspect="1"/>
              </p:cNvSpPr>
              <p:nvPr/>
            </p:nvSpPr>
            <p:spPr bwMode="auto">
              <a:xfrm>
                <a:off x="2986105" y="5139951"/>
                <a:ext cx="455774" cy="12777"/>
              </a:xfrm>
              <a:custGeom>
                <a:avLst/>
                <a:gdLst>
                  <a:gd name="T0" fmla="*/ 750 w 751"/>
                  <a:gd name="T1" fmla="*/ 21 h 22"/>
                  <a:gd name="T2" fmla="*/ 0 w 751"/>
                  <a:gd name="T3" fmla="*/ 2 h 22"/>
                  <a:gd name="T4" fmla="*/ 0 w 751"/>
                  <a:gd name="T5" fmla="*/ 2 h 22"/>
                  <a:gd name="T6" fmla="*/ 0 w 751"/>
                  <a:gd name="T7" fmla="*/ 2 h 22"/>
                  <a:gd name="T8" fmla="*/ 0 w 751"/>
                  <a:gd name="T9" fmla="*/ 2 h 22"/>
                  <a:gd name="T10" fmla="*/ 0 w 751"/>
                  <a:gd name="T11" fmla="*/ 2 h 22"/>
                  <a:gd name="T12" fmla="*/ 0 w 751"/>
                  <a:gd name="T13" fmla="*/ 2 h 22"/>
                  <a:gd name="T14" fmla="*/ 0 w 751"/>
                  <a:gd name="T15" fmla="*/ 0 h 22"/>
                  <a:gd name="T16" fmla="*/ 0 w 751"/>
                  <a:gd name="T17" fmla="*/ 0 h 22"/>
                  <a:gd name="T18" fmla="*/ 0 w 751"/>
                  <a:gd name="T19" fmla="*/ 0 h 22"/>
                  <a:gd name="T20" fmla="*/ 750 w 751"/>
                  <a:gd name="T21" fmla="*/ 20 h 22"/>
                  <a:gd name="T22" fmla="*/ 750 w 751"/>
                  <a:gd name="T23" fmla="*/ 20 h 22"/>
                  <a:gd name="T24" fmla="*/ 750 w 751"/>
                  <a:gd name="T25" fmla="*/ 20 h 22"/>
                  <a:gd name="T26" fmla="*/ 750 w 751"/>
                  <a:gd name="T27" fmla="*/ 20 h 22"/>
                  <a:gd name="T28" fmla="*/ 750 w 751"/>
                  <a:gd name="T29" fmla="*/ 21 h 22"/>
                  <a:gd name="T30" fmla="*/ 750 w 751"/>
                  <a:gd name="T31" fmla="*/ 21 h 22"/>
                  <a:gd name="T32" fmla="*/ 750 w 751"/>
                  <a:gd name="T33" fmla="*/ 21 h 22"/>
                  <a:gd name="T34" fmla="*/ 750 w 751"/>
                  <a:gd name="T35" fmla="*/ 21 h 22"/>
                  <a:gd name="T36" fmla="*/ 750 w 75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1"/>
                  <a:gd name="T58" fmla="*/ 0 h 22"/>
                  <a:gd name="T59" fmla="*/ 751 w 75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1" h="22">
                    <a:moveTo>
                      <a:pt x="750" y="21"/>
                    </a:moveTo>
                    <a:lnTo>
                      <a:pt x="0" y="2"/>
                    </a:lnTo>
                    <a:lnTo>
                      <a:pt x="0" y="0"/>
                    </a:lnTo>
                    <a:lnTo>
                      <a:pt x="750" y="20"/>
                    </a:lnTo>
                    <a:lnTo>
                      <a:pt x="750" y="21"/>
                    </a:lnTo>
                  </a:path>
                </a:pathLst>
              </a:custGeom>
              <a:solidFill>
                <a:srgbClr val="6969FF"/>
              </a:solidFill>
              <a:ln w="9525" cap="rnd">
                <a:noFill/>
                <a:round/>
                <a:headEnd/>
                <a:tailEnd/>
              </a:ln>
            </p:spPr>
            <p:txBody>
              <a:bodyPr/>
              <a:lstStyle/>
              <a:p>
                <a:endParaRPr lang="es-ES" sz="1800"/>
              </a:p>
            </p:txBody>
          </p:sp>
          <p:sp>
            <p:nvSpPr>
              <p:cNvPr id="289" name="Freeform 284"/>
              <p:cNvSpPr>
                <a:spLocks noChangeAspect="1"/>
              </p:cNvSpPr>
              <p:nvPr/>
            </p:nvSpPr>
            <p:spPr bwMode="auto">
              <a:xfrm>
                <a:off x="2986105" y="5139371"/>
                <a:ext cx="455774" cy="12777"/>
              </a:xfrm>
              <a:custGeom>
                <a:avLst/>
                <a:gdLst>
                  <a:gd name="T0" fmla="*/ 750 w 751"/>
                  <a:gd name="T1" fmla="*/ 21 h 22"/>
                  <a:gd name="T2" fmla="*/ 0 w 751"/>
                  <a:gd name="T3" fmla="*/ 1 h 22"/>
                  <a:gd name="T4" fmla="*/ 0 w 751"/>
                  <a:gd name="T5" fmla="*/ 1 h 22"/>
                  <a:gd name="T6" fmla="*/ 0 w 751"/>
                  <a:gd name="T7" fmla="*/ 1 h 22"/>
                  <a:gd name="T8" fmla="*/ 0 w 751"/>
                  <a:gd name="T9" fmla="*/ 1 h 22"/>
                  <a:gd name="T10" fmla="*/ 0 w 751"/>
                  <a:gd name="T11" fmla="*/ 1 h 22"/>
                  <a:gd name="T12" fmla="*/ 0 w 751"/>
                  <a:gd name="T13" fmla="*/ 1 h 22"/>
                  <a:gd name="T14" fmla="*/ 0 w 751"/>
                  <a:gd name="T15" fmla="*/ 0 h 22"/>
                  <a:gd name="T16" fmla="*/ 0 w 751"/>
                  <a:gd name="T17" fmla="*/ 0 h 22"/>
                  <a:gd name="T18" fmla="*/ 0 w 751"/>
                  <a:gd name="T19" fmla="*/ 0 h 22"/>
                  <a:gd name="T20" fmla="*/ 750 w 751"/>
                  <a:gd name="T21" fmla="*/ 19 h 22"/>
                  <a:gd name="T22" fmla="*/ 750 w 751"/>
                  <a:gd name="T23" fmla="*/ 19 h 22"/>
                  <a:gd name="T24" fmla="*/ 750 w 751"/>
                  <a:gd name="T25" fmla="*/ 19 h 22"/>
                  <a:gd name="T26" fmla="*/ 750 w 751"/>
                  <a:gd name="T27" fmla="*/ 19 h 22"/>
                  <a:gd name="T28" fmla="*/ 750 w 751"/>
                  <a:gd name="T29" fmla="*/ 21 h 22"/>
                  <a:gd name="T30" fmla="*/ 750 w 751"/>
                  <a:gd name="T31" fmla="*/ 21 h 22"/>
                  <a:gd name="T32" fmla="*/ 750 w 751"/>
                  <a:gd name="T33" fmla="*/ 21 h 22"/>
                  <a:gd name="T34" fmla="*/ 750 w 751"/>
                  <a:gd name="T35" fmla="*/ 21 h 22"/>
                  <a:gd name="T36" fmla="*/ 750 w 75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1"/>
                  <a:gd name="T58" fmla="*/ 0 h 22"/>
                  <a:gd name="T59" fmla="*/ 751 w 75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1" h="22">
                    <a:moveTo>
                      <a:pt x="750" y="21"/>
                    </a:moveTo>
                    <a:lnTo>
                      <a:pt x="0" y="1"/>
                    </a:lnTo>
                    <a:lnTo>
                      <a:pt x="0" y="0"/>
                    </a:lnTo>
                    <a:lnTo>
                      <a:pt x="750" y="19"/>
                    </a:lnTo>
                    <a:lnTo>
                      <a:pt x="750" y="21"/>
                    </a:lnTo>
                  </a:path>
                </a:pathLst>
              </a:custGeom>
              <a:solidFill>
                <a:srgbClr val="6A6AFF"/>
              </a:solidFill>
              <a:ln w="9525" cap="rnd">
                <a:noFill/>
                <a:round/>
                <a:headEnd/>
                <a:tailEnd/>
              </a:ln>
            </p:spPr>
            <p:txBody>
              <a:bodyPr/>
              <a:lstStyle/>
              <a:p>
                <a:endParaRPr lang="es-ES" sz="1800"/>
              </a:p>
            </p:txBody>
          </p:sp>
          <p:sp>
            <p:nvSpPr>
              <p:cNvPr id="290" name="Freeform 285"/>
              <p:cNvSpPr>
                <a:spLocks noChangeAspect="1"/>
              </p:cNvSpPr>
              <p:nvPr/>
            </p:nvSpPr>
            <p:spPr bwMode="auto">
              <a:xfrm>
                <a:off x="2986105" y="5138209"/>
                <a:ext cx="456987" cy="12777"/>
              </a:xfrm>
              <a:custGeom>
                <a:avLst/>
                <a:gdLst>
                  <a:gd name="T0" fmla="*/ 750 w 753"/>
                  <a:gd name="T1" fmla="*/ 21 h 22"/>
                  <a:gd name="T2" fmla="*/ 0 w 753"/>
                  <a:gd name="T3" fmla="*/ 2 h 22"/>
                  <a:gd name="T4" fmla="*/ 0 w 753"/>
                  <a:gd name="T5" fmla="*/ 2 h 22"/>
                  <a:gd name="T6" fmla="*/ 0 w 753"/>
                  <a:gd name="T7" fmla="*/ 2 h 22"/>
                  <a:gd name="T8" fmla="*/ 0 w 753"/>
                  <a:gd name="T9" fmla="*/ 2 h 22"/>
                  <a:gd name="T10" fmla="*/ 0 w 753"/>
                  <a:gd name="T11" fmla="*/ 2 h 22"/>
                  <a:gd name="T12" fmla="*/ 0 w 753"/>
                  <a:gd name="T13" fmla="*/ 2 h 22"/>
                  <a:gd name="T14" fmla="*/ 0 w 753"/>
                  <a:gd name="T15" fmla="*/ 0 h 22"/>
                  <a:gd name="T16" fmla="*/ 0 w 753"/>
                  <a:gd name="T17" fmla="*/ 0 h 22"/>
                  <a:gd name="T18" fmla="*/ 0 w 753"/>
                  <a:gd name="T19" fmla="*/ 0 h 22"/>
                  <a:gd name="T20" fmla="*/ 752 w 753"/>
                  <a:gd name="T21" fmla="*/ 19 h 22"/>
                  <a:gd name="T22" fmla="*/ 752 w 753"/>
                  <a:gd name="T23" fmla="*/ 19 h 22"/>
                  <a:gd name="T24" fmla="*/ 752 w 753"/>
                  <a:gd name="T25" fmla="*/ 19 h 22"/>
                  <a:gd name="T26" fmla="*/ 752 w 753"/>
                  <a:gd name="T27" fmla="*/ 19 h 22"/>
                  <a:gd name="T28" fmla="*/ 752 w 753"/>
                  <a:gd name="T29" fmla="*/ 21 h 22"/>
                  <a:gd name="T30" fmla="*/ 752 w 753"/>
                  <a:gd name="T31" fmla="*/ 21 h 22"/>
                  <a:gd name="T32" fmla="*/ 752 w 753"/>
                  <a:gd name="T33" fmla="*/ 21 h 22"/>
                  <a:gd name="T34" fmla="*/ 752 w 753"/>
                  <a:gd name="T35" fmla="*/ 21 h 22"/>
                  <a:gd name="T36" fmla="*/ 750 w 753"/>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3"/>
                  <a:gd name="T58" fmla="*/ 0 h 22"/>
                  <a:gd name="T59" fmla="*/ 753 w 75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3" h="22">
                    <a:moveTo>
                      <a:pt x="750" y="21"/>
                    </a:moveTo>
                    <a:lnTo>
                      <a:pt x="0" y="2"/>
                    </a:lnTo>
                    <a:lnTo>
                      <a:pt x="0" y="0"/>
                    </a:lnTo>
                    <a:lnTo>
                      <a:pt x="752" y="19"/>
                    </a:lnTo>
                    <a:lnTo>
                      <a:pt x="752" y="21"/>
                    </a:lnTo>
                    <a:lnTo>
                      <a:pt x="750" y="21"/>
                    </a:lnTo>
                  </a:path>
                </a:pathLst>
              </a:custGeom>
              <a:solidFill>
                <a:srgbClr val="6A6AFF"/>
              </a:solidFill>
              <a:ln w="9525" cap="rnd">
                <a:noFill/>
                <a:round/>
                <a:headEnd/>
                <a:tailEnd/>
              </a:ln>
            </p:spPr>
            <p:txBody>
              <a:bodyPr/>
              <a:lstStyle/>
              <a:p>
                <a:endParaRPr lang="es-ES" sz="1800"/>
              </a:p>
            </p:txBody>
          </p:sp>
          <p:sp>
            <p:nvSpPr>
              <p:cNvPr id="291" name="Freeform 286"/>
              <p:cNvSpPr>
                <a:spLocks noChangeAspect="1"/>
              </p:cNvSpPr>
              <p:nvPr/>
            </p:nvSpPr>
            <p:spPr bwMode="auto">
              <a:xfrm>
                <a:off x="2986105" y="5137047"/>
                <a:ext cx="456987" cy="12777"/>
              </a:xfrm>
              <a:custGeom>
                <a:avLst/>
                <a:gdLst>
                  <a:gd name="T0" fmla="*/ 752 w 753"/>
                  <a:gd name="T1" fmla="*/ 21 h 22"/>
                  <a:gd name="T2" fmla="*/ 0 w 753"/>
                  <a:gd name="T3" fmla="*/ 2 h 22"/>
                  <a:gd name="T4" fmla="*/ 0 w 753"/>
                  <a:gd name="T5" fmla="*/ 2 h 22"/>
                  <a:gd name="T6" fmla="*/ 0 w 753"/>
                  <a:gd name="T7" fmla="*/ 2 h 22"/>
                  <a:gd name="T8" fmla="*/ 0 w 753"/>
                  <a:gd name="T9" fmla="*/ 2 h 22"/>
                  <a:gd name="T10" fmla="*/ 0 w 753"/>
                  <a:gd name="T11" fmla="*/ 2 h 22"/>
                  <a:gd name="T12" fmla="*/ 0 w 753"/>
                  <a:gd name="T13" fmla="*/ 2 h 22"/>
                  <a:gd name="T14" fmla="*/ 0 w 753"/>
                  <a:gd name="T15" fmla="*/ 0 h 22"/>
                  <a:gd name="T16" fmla="*/ 0 w 753"/>
                  <a:gd name="T17" fmla="*/ 0 h 22"/>
                  <a:gd name="T18" fmla="*/ 0 w 753"/>
                  <a:gd name="T19" fmla="*/ 0 h 22"/>
                  <a:gd name="T20" fmla="*/ 752 w 753"/>
                  <a:gd name="T21" fmla="*/ 19 h 22"/>
                  <a:gd name="T22" fmla="*/ 752 w 753"/>
                  <a:gd name="T23" fmla="*/ 19 h 22"/>
                  <a:gd name="T24" fmla="*/ 752 w 753"/>
                  <a:gd name="T25" fmla="*/ 19 h 22"/>
                  <a:gd name="T26" fmla="*/ 752 w 753"/>
                  <a:gd name="T27" fmla="*/ 19 h 22"/>
                  <a:gd name="T28" fmla="*/ 752 w 753"/>
                  <a:gd name="T29" fmla="*/ 21 h 22"/>
                  <a:gd name="T30" fmla="*/ 752 w 753"/>
                  <a:gd name="T31" fmla="*/ 21 h 22"/>
                  <a:gd name="T32" fmla="*/ 752 w 753"/>
                  <a:gd name="T33" fmla="*/ 21 h 22"/>
                  <a:gd name="T34" fmla="*/ 752 w 753"/>
                  <a:gd name="T35" fmla="*/ 21 h 22"/>
                  <a:gd name="T36" fmla="*/ 752 w 753"/>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3"/>
                  <a:gd name="T58" fmla="*/ 0 h 22"/>
                  <a:gd name="T59" fmla="*/ 753 w 75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3" h="22">
                    <a:moveTo>
                      <a:pt x="752" y="21"/>
                    </a:moveTo>
                    <a:lnTo>
                      <a:pt x="0" y="2"/>
                    </a:lnTo>
                    <a:lnTo>
                      <a:pt x="0" y="0"/>
                    </a:lnTo>
                    <a:lnTo>
                      <a:pt x="752" y="19"/>
                    </a:lnTo>
                    <a:lnTo>
                      <a:pt x="752" y="21"/>
                    </a:lnTo>
                  </a:path>
                </a:pathLst>
              </a:custGeom>
              <a:solidFill>
                <a:srgbClr val="6A6AFF"/>
              </a:solidFill>
              <a:ln w="9525" cap="rnd">
                <a:noFill/>
                <a:round/>
                <a:headEnd/>
                <a:tailEnd/>
              </a:ln>
            </p:spPr>
            <p:txBody>
              <a:bodyPr/>
              <a:lstStyle/>
              <a:p>
                <a:endParaRPr lang="es-ES" sz="1800"/>
              </a:p>
            </p:txBody>
          </p:sp>
          <p:sp>
            <p:nvSpPr>
              <p:cNvPr id="292" name="Freeform 287"/>
              <p:cNvSpPr>
                <a:spLocks noChangeAspect="1"/>
              </p:cNvSpPr>
              <p:nvPr/>
            </p:nvSpPr>
            <p:spPr bwMode="auto">
              <a:xfrm>
                <a:off x="2986105" y="5135886"/>
                <a:ext cx="456987" cy="12777"/>
              </a:xfrm>
              <a:custGeom>
                <a:avLst/>
                <a:gdLst>
                  <a:gd name="T0" fmla="*/ 752 w 753"/>
                  <a:gd name="T1" fmla="*/ 21 h 22"/>
                  <a:gd name="T2" fmla="*/ 0 w 753"/>
                  <a:gd name="T3" fmla="*/ 2 h 22"/>
                  <a:gd name="T4" fmla="*/ 0 w 753"/>
                  <a:gd name="T5" fmla="*/ 2 h 22"/>
                  <a:gd name="T6" fmla="*/ 0 w 753"/>
                  <a:gd name="T7" fmla="*/ 2 h 22"/>
                  <a:gd name="T8" fmla="*/ 0 w 753"/>
                  <a:gd name="T9" fmla="*/ 2 h 22"/>
                  <a:gd name="T10" fmla="*/ 0 w 753"/>
                  <a:gd name="T11" fmla="*/ 2 h 22"/>
                  <a:gd name="T12" fmla="*/ 0 w 753"/>
                  <a:gd name="T13" fmla="*/ 2 h 22"/>
                  <a:gd name="T14" fmla="*/ 0 w 753"/>
                  <a:gd name="T15" fmla="*/ 0 h 22"/>
                  <a:gd name="T16" fmla="*/ 0 w 753"/>
                  <a:gd name="T17" fmla="*/ 0 h 22"/>
                  <a:gd name="T18" fmla="*/ 0 w 753"/>
                  <a:gd name="T19" fmla="*/ 0 h 22"/>
                  <a:gd name="T20" fmla="*/ 752 w 753"/>
                  <a:gd name="T21" fmla="*/ 19 h 22"/>
                  <a:gd name="T22" fmla="*/ 752 w 753"/>
                  <a:gd name="T23" fmla="*/ 19 h 22"/>
                  <a:gd name="T24" fmla="*/ 752 w 753"/>
                  <a:gd name="T25" fmla="*/ 19 h 22"/>
                  <a:gd name="T26" fmla="*/ 752 w 753"/>
                  <a:gd name="T27" fmla="*/ 19 h 22"/>
                  <a:gd name="T28" fmla="*/ 752 w 753"/>
                  <a:gd name="T29" fmla="*/ 21 h 22"/>
                  <a:gd name="T30" fmla="*/ 752 w 753"/>
                  <a:gd name="T31" fmla="*/ 21 h 22"/>
                  <a:gd name="T32" fmla="*/ 752 w 753"/>
                  <a:gd name="T33" fmla="*/ 21 h 22"/>
                  <a:gd name="T34" fmla="*/ 752 w 753"/>
                  <a:gd name="T35" fmla="*/ 21 h 22"/>
                  <a:gd name="T36" fmla="*/ 752 w 753"/>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3"/>
                  <a:gd name="T58" fmla="*/ 0 h 22"/>
                  <a:gd name="T59" fmla="*/ 753 w 75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3" h="22">
                    <a:moveTo>
                      <a:pt x="752" y="21"/>
                    </a:moveTo>
                    <a:lnTo>
                      <a:pt x="0" y="2"/>
                    </a:lnTo>
                    <a:lnTo>
                      <a:pt x="0" y="0"/>
                    </a:lnTo>
                    <a:lnTo>
                      <a:pt x="752" y="19"/>
                    </a:lnTo>
                    <a:lnTo>
                      <a:pt x="752" y="21"/>
                    </a:lnTo>
                  </a:path>
                </a:pathLst>
              </a:custGeom>
              <a:solidFill>
                <a:srgbClr val="6A6AFF"/>
              </a:solidFill>
              <a:ln w="9525" cap="rnd">
                <a:noFill/>
                <a:round/>
                <a:headEnd/>
                <a:tailEnd/>
              </a:ln>
            </p:spPr>
            <p:txBody>
              <a:bodyPr/>
              <a:lstStyle/>
              <a:p>
                <a:endParaRPr lang="es-ES" sz="1800"/>
              </a:p>
            </p:txBody>
          </p:sp>
          <p:sp>
            <p:nvSpPr>
              <p:cNvPr id="293" name="Freeform 288"/>
              <p:cNvSpPr>
                <a:spLocks noChangeAspect="1"/>
              </p:cNvSpPr>
              <p:nvPr/>
            </p:nvSpPr>
            <p:spPr bwMode="auto">
              <a:xfrm>
                <a:off x="2986105" y="5134724"/>
                <a:ext cx="456987" cy="12777"/>
              </a:xfrm>
              <a:custGeom>
                <a:avLst/>
                <a:gdLst>
                  <a:gd name="T0" fmla="*/ 752 w 753"/>
                  <a:gd name="T1" fmla="*/ 21 h 22"/>
                  <a:gd name="T2" fmla="*/ 0 w 753"/>
                  <a:gd name="T3" fmla="*/ 2 h 22"/>
                  <a:gd name="T4" fmla="*/ 0 w 753"/>
                  <a:gd name="T5" fmla="*/ 2 h 22"/>
                  <a:gd name="T6" fmla="*/ 0 w 753"/>
                  <a:gd name="T7" fmla="*/ 2 h 22"/>
                  <a:gd name="T8" fmla="*/ 0 w 753"/>
                  <a:gd name="T9" fmla="*/ 2 h 22"/>
                  <a:gd name="T10" fmla="*/ 0 w 753"/>
                  <a:gd name="T11" fmla="*/ 2 h 22"/>
                  <a:gd name="T12" fmla="*/ 0 w 753"/>
                  <a:gd name="T13" fmla="*/ 2 h 22"/>
                  <a:gd name="T14" fmla="*/ 0 w 753"/>
                  <a:gd name="T15" fmla="*/ 0 h 22"/>
                  <a:gd name="T16" fmla="*/ 0 w 753"/>
                  <a:gd name="T17" fmla="*/ 0 h 22"/>
                  <a:gd name="T18" fmla="*/ 0 w 753"/>
                  <a:gd name="T19" fmla="*/ 0 h 22"/>
                  <a:gd name="T20" fmla="*/ 752 w 753"/>
                  <a:gd name="T21" fmla="*/ 19 h 22"/>
                  <a:gd name="T22" fmla="*/ 752 w 753"/>
                  <a:gd name="T23" fmla="*/ 19 h 22"/>
                  <a:gd name="T24" fmla="*/ 752 w 753"/>
                  <a:gd name="T25" fmla="*/ 19 h 22"/>
                  <a:gd name="T26" fmla="*/ 752 w 753"/>
                  <a:gd name="T27" fmla="*/ 19 h 22"/>
                  <a:gd name="T28" fmla="*/ 752 w 753"/>
                  <a:gd name="T29" fmla="*/ 21 h 22"/>
                  <a:gd name="T30" fmla="*/ 752 w 753"/>
                  <a:gd name="T31" fmla="*/ 21 h 22"/>
                  <a:gd name="T32" fmla="*/ 752 w 753"/>
                  <a:gd name="T33" fmla="*/ 21 h 22"/>
                  <a:gd name="T34" fmla="*/ 752 w 753"/>
                  <a:gd name="T35" fmla="*/ 21 h 22"/>
                  <a:gd name="T36" fmla="*/ 752 w 753"/>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3"/>
                  <a:gd name="T58" fmla="*/ 0 h 22"/>
                  <a:gd name="T59" fmla="*/ 753 w 75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3" h="22">
                    <a:moveTo>
                      <a:pt x="752" y="21"/>
                    </a:moveTo>
                    <a:lnTo>
                      <a:pt x="0" y="2"/>
                    </a:lnTo>
                    <a:lnTo>
                      <a:pt x="0" y="0"/>
                    </a:lnTo>
                    <a:lnTo>
                      <a:pt x="752" y="19"/>
                    </a:lnTo>
                    <a:lnTo>
                      <a:pt x="752" y="21"/>
                    </a:lnTo>
                  </a:path>
                </a:pathLst>
              </a:custGeom>
              <a:solidFill>
                <a:srgbClr val="6B6BFF"/>
              </a:solidFill>
              <a:ln w="9525" cap="rnd">
                <a:noFill/>
                <a:round/>
                <a:headEnd/>
                <a:tailEnd/>
              </a:ln>
            </p:spPr>
            <p:txBody>
              <a:bodyPr/>
              <a:lstStyle/>
              <a:p>
                <a:endParaRPr lang="es-ES" sz="1800"/>
              </a:p>
            </p:txBody>
          </p:sp>
          <p:sp>
            <p:nvSpPr>
              <p:cNvPr id="294" name="Freeform 289"/>
              <p:cNvSpPr>
                <a:spLocks noChangeAspect="1"/>
              </p:cNvSpPr>
              <p:nvPr/>
            </p:nvSpPr>
            <p:spPr bwMode="auto">
              <a:xfrm>
                <a:off x="2986105" y="5133563"/>
                <a:ext cx="456987" cy="12777"/>
              </a:xfrm>
              <a:custGeom>
                <a:avLst/>
                <a:gdLst>
                  <a:gd name="T0" fmla="*/ 752 w 753"/>
                  <a:gd name="T1" fmla="*/ 21 h 22"/>
                  <a:gd name="T2" fmla="*/ 0 w 753"/>
                  <a:gd name="T3" fmla="*/ 2 h 22"/>
                  <a:gd name="T4" fmla="*/ 0 w 753"/>
                  <a:gd name="T5" fmla="*/ 2 h 22"/>
                  <a:gd name="T6" fmla="*/ 0 w 753"/>
                  <a:gd name="T7" fmla="*/ 2 h 22"/>
                  <a:gd name="T8" fmla="*/ 0 w 753"/>
                  <a:gd name="T9" fmla="*/ 2 h 22"/>
                  <a:gd name="T10" fmla="*/ 0 w 753"/>
                  <a:gd name="T11" fmla="*/ 2 h 22"/>
                  <a:gd name="T12" fmla="*/ 0 w 753"/>
                  <a:gd name="T13" fmla="*/ 2 h 22"/>
                  <a:gd name="T14" fmla="*/ 0 w 753"/>
                  <a:gd name="T15" fmla="*/ 0 h 22"/>
                  <a:gd name="T16" fmla="*/ 0 w 753"/>
                  <a:gd name="T17" fmla="*/ 0 h 22"/>
                  <a:gd name="T18" fmla="*/ 0 w 753"/>
                  <a:gd name="T19" fmla="*/ 0 h 22"/>
                  <a:gd name="T20" fmla="*/ 752 w 753"/>
                  <a:gd name="T21" fmla="*/ 19 h 22"/>
                  <a:gd name="T22" fmla="*/ 752 w 753"/>
                  <a:gd name="T23" fmla="*/ 19 h 22"/>
                  <a:gd name="T24" fmla="*/ 752 w 753"/>
                  <a:gd name="T25" fmla="*/ 19 h 22"/>
                  <a:gd name="T26" fmla="*/ 752 w 753"/>
                  <a:gd name="T27" fmla="*/ 19 h 22"/>
                  <a:gd name="T28" fmla="*/ 752 w 753"/>
                  <a:gd name="T29" fmla="*/ 21 h 22"/>
                  <a:gd name="T30" fmla="*/ 752 w 753"/>
                  <a:gd name="T31" fmla="*/ 21 h 22"/>
                  <a:gd name="T32" fmla="*/ 752 w 753"/>
                  <a:gd name="T33" fmla="*/ 21 h 22"/>
                  <a:gd name="T34" fmla="*/ 752 w 753"/>
                  <a:gd name="T35" fmla="*/ 21 h 22"/>
                  <a:gd name="T36" fmla="*/ 752 w 753"/>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3"/>
                  <a:gd name="T58" fmla="*/ 0 h 22"/>
                  <a:gd name="T59" fmla="*/ 753 w 75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3" h="22">
                    <a:moveTo>
                      <a:pt x="752" y="21"/>
                    </a:moveTo>
                    <a:lnTo>
                      <a:pt x="0" y="2"/>
                    </a:lnTo>
                    <a:lnTo>
                      <a:pt x="0" y="0"/>
                    </a:lnTo>
                    <a:lnTo>
                      <a:pt x="752" y="19"/>
                    </a:lnTo>
                    <a:lnTo>
                      <a:pt x="752" y="21"/>
                    </a:lnTo>
                  </a:path>
                </a:pathLst>
              </a:custGeom>
              <a:solidFill>
                <a:srgbClr val="6B6BFF"/>
              </a:solidFill>
              <a:ln w="9525" cap="rnd">
                <a:noFill/>
                <a:round/>
                <a:headEnd/>
                <a:tailEnd/>
              </a:ln>
            </p:spPr>
            <p:txBody>
              <a:bodyPr/>
              <a:lstStyle/>
              <a:p>
                <a:endParaRPr lang="es-ES" sz="1800"/>
              </a:p>
            </p:txBody>
          </p:sp>
          <p:sp>
            <p:nvSpPr>
              <p:cNvPr id="295" name="Freeform 290"/>
              <p:cNvSpPr>
                <a:spLocks noChangeAspect="1"/>
              </p:cNvSpPr>
              <p:nvPr/>
            </p:nvSpPr>
            <p:spPr bwMode="auto">
              <a:xfrm>
                <a:off x="2986105" y="5132401"/>
                <a:ext cx="458201" cy="12777"/>
              </a:xfrm>
              <a:custGeom>
                <a:avLst/>
                <a:gdLst>
                  <a:gd name="T0" fmla="*/ 752 w 755"/>
                  <a:gd name="T1" fmla="*/ 21 h 22"/>
                  <a:gd name="T2" fmla="*/ 0 w 755"/>
                  <a:gd name="T3" fmla="*/ 2 h 22"/>
                  <a:gd name="T4" fmla="*/ 0 w 755"/>
                  <a:gd name="T5" fmla="*/ 2 h 22"/>
                  <a:gd name="T6" fmla="*/ 0 w 755"/>
                  <a:gd name="T7" fmla="*/ 2 h 22"/>
                  <a:gd name="T8" fmla="*/ 0 w 755"/>
                  <a:gd name="T9" fmla="*/ 2 h 22"/>
                  <a:gd name="T10" fmla="*/ 0 w 755"/>
                  <a:gd name="T11" fmla="*/ 2 h 22"/>
                  <a:gd name="T12" fmla="*/ 0 w 755"/>
                  <a:gd name="T13" fmla="*/ 2 h 22"/>
                  <a:gd name="T14" fmla="*/ 0 w 755"/>
                  <a:gd name="T15" fmla="*/ 0 h 22"/>
                  <a:gd name="T16" fmla="*/ 0 w 755"/>
                  <a:gd name="T17" fmla="*/ 0 h 22"/>
                  <a:gd name="T18" fmla="*/ 0 w 755"/>
                  <a:gd name="T19" fmla="*/ 0 h 22"/>
                  <a:gd name="T20" fmla="*/ 754 w 755"/>
                  <a:gd name="T21" fmla="*/ 19 h 22"/>
                  <a:gd name="T22" fmla="*/ 754 w 755"/>
                  <a:gd name="T23" fmla="*/ 19 h 22"/>
                  <a:gd name="T24" fmla="*/ 754 w 755"/>
                  <a:gd name="T25" fmla="*/ 19 h 22"/>
                  <a:gd name="T26" fmla="*/ 754 w 755"/>
                  <a:gd name="T27" fmla="*/ 19 h 22"/>
                  <a:gd name="T28" fmla="*/ 754 w 755"/>
                  <a:gd name="T29" fmla="*/ 21 h 22"/>
                  <a:gd name="T30" fmla="*/ 754 w 755"/>
                  <a:gd name="T31" fmla="*/ 21 h 22"/>
                  <a:gd name="T32" fmla="*/ 754 w 755"/>
                  <a:gd name="T33" fmla="*/ 21 h 22"/>
                  <a:gd name="T34" fmla="*/ 752 w 755"/>
                  <a:gd name="T35" fmla="*/ 21 h 22"/>
                  <a:gd name="T36" fmla="*/ 752 w 755"/>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22"/>
                  <a:gd name="T59" fmla="*/ 755 w 755"/>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22">
                    <a:moveTo>
                      <a:pt x="752" y="21"/>
                    </a:moveTo>
                    <a:lnTo>
                      <a:pt x="0" y="2"/>
                    </a:lnTo>
                    <a:lnTo>
                      <a:pt x="0" y="0"/>
                    </a:lnTo>
                    <a:lnTo>
                      <a:pt x="754" y="19"/>
                    </a:lnTo>
                    <a:lnTo>
                      <a:pt x="754" y="21"/>
                    </a:lnTo>
                    <a:lnTo>
                      <a:pt x="752" y="21"/>
                    </a:lnTo>
                  </a:path>
                </a:pathLst>
              </a:custGeom>
              <a:solidFill>
                <a:srgbClr val="6B6BFF"/>
              </a:solidFill>
              <a:ln w="9525" cap="rnd">
                <a:noFill/>
                <a:round/>
                <a:headEnd/>
                <a:tailEnd/>
              </a:ln>
            </p:spPr>
            <p:txBody>
              <a:bodyPr/>
              <a:lstStyle/>
              <a:p>
                <a:endParaRPr lang="es-ES" sz="1800"/>
              </a:p>
            </p:txBody>
          </p:sp>
          <p:sp>
            <p:nvSpPr>
              <p:cNvPr id="296" name="Freeform 291"/>
              <p:cNvSpPr>
                <a:spLocks noChangeAspect="1"/>
              </p:cNvSpPr>
              <p:nvPr/>
            </p:nvSpPr>
            <p:spPr bwMode="auto">
              <a:xfrm>
                <a:off x="2986105" y="5131240"/>
                <a:ext cx="458201" cy="12777"/>
              </a:xfrm>
              <a:custGeom>
                <a:avLst/>
                <a:gdLst>
                  <a:gd name="T0" fmla="*/ 754 w 755"/>
                  <a:gd name="T1" fmla="*/ 21 h 22"/>
                  <a:gd name="T2" fmla="*/ 0 w 755"/>
                  <a:gd name="T3" fmla="*/ 2 h 22"/>
                  <a:gd name="T4" fmla="*/ 0 w 755"/>
                  <a:gd name="T5" fmla="*/ 2 h 22"/>
                  <a:gd name="T6" fmla="*/ 0 w 755"/>
                  <a:gd name="T7" fmla="*/ 2 h 22"/>
                  <a:gd name="T8" fmla="*/ 0 w 755"/>
                  <a:gd name="T9" fmla="*/ 2 h 22"/>
                  <a:gd name="T10" fmla="*/ 0 w 755"/>
                  <a:gd name="T11" fmla="*/ 2 h 22"/>
                  <a:gd name="T12" fmla="*/ 0 w 755"/>
                  <a:gd name="T13" fmla="*/ 2 h 22"/>
                  <a:gd name="T14" fmla="*/ 0 w 755"/>
                  <a:gd name="T15" fmla="*/ 0 h 22"/>
                  <a:gd name="T16" fmla="*/ 0 w 755"/>
                  <a:gd name="T17" fmla="*/ 0 h 22"/>
                  <a:gd name="T18" fmla="*/ 0 w 755"/>
                  <a:gd name="T19" fmla="*/ 0 h 22"/>
                  <a:gd name="T20" fmla="*/ 754 w 755"/>
                  <a:gd name="T21" fmla="*/ 19 h 22"/>
                  <a:gd name="T22" fmla="*/ 754 w 755"/>
                  <a:gd name="T23" fmla="*/ 19 h 22"/>
                  <a:gd name="T24" fmla="*/ 754 w 755"/>
                  <a:gd name="T25" fmla="*/ 19 h 22"/>
                  <a:gd name="T26" fmla="*/ 754 w 755"/>
                  <a:gd name="T27" fmla="*/ 19 h 22"/>
                  <a:gd name="T28" fmla="*/ 754 w 755"/>
                  <a:gd name="T29" fmla="*/ 21 h 22"/>
                  <a:gd name="T30" fmla="*/ 754 w 755"/>
                  <a:gd name="T31" fmla="*/ 21 h 22"/>
                  <a:gd name="T32" fmla="*/ 754 w 755"/>
                  <a:gd name="T33" fmla="*/ 21 h 22"/>
                  <a:gd name="T34" fmla="*/ 754 w 755"/>
                  <a:gd name="T35" fmla="*/ 21 h 22"/>
                  <a:gd name="T36" fmla="*/ 754 w 755"/>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22"/>
                  <a:gd name="T59" fmla="*/ 755 w 755"/>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22">
                    <a:moveTo>
                      <a:pt x="754" y="21"/>
                    </a:moveTo>
                    <a:lnTo>
                      <a:pt x="0" y="2"/>
                    </a:lnTo>
                    <a:lnTo>
                      <a:pt x="0" y="0"/>
                    </a:lnTo>
                    <a:lnTo>
                      <a:pt x="754" y="19"/>
                    </a:lnTo>
                    <a:lnTo>
                      <a:pt x="754" y="21"/>
                    </a:lnTo>
                  </a:path>
                </a:pathLst>
              </a:custGeom>
              <a:solidFill>
                <a:srgbClr val="6B6BFF"/>
              </a:solidFill>
              <a:ln w="9525" cap="rnd">
                <a:noFill/>
                <a:round/>
                <a:headEnd/>
                <a:tailEnd/>
              </a:ln>
            </p:spPr>
            <p:txBody>
              <a:bodyPr/>
              <a:lstStyle/>
              <a:p>
                <a:endParaRPr lang="es-ES" sz="1800"/>
              </a:p>
            </p:txBody>
          </p:sp>
          <p:sp>
            <p:nvSpPr>
              <p:cNvPr id="297" name="Freeform 292"/>
              <p:cNvSpPr>
                <a:spLocks noChangeAspect="1"/>
              </p:cNvSpPr>
              <p:nvPr/>
            </p:nvSpPr>
            <p:spPr bwMode="auto">
              <a:xfrm>
                <a:off x="2986105" y="5130078"/>
                <a:ext cx="458201" cy="12777"/>
              </a:xfrm>
              <a:custGeom>
                <a:avLst/>
                <a:gdLst>
                  <a:gd name="T0" fmla="*/ 754 w 755"/>
                  <a:gd name="T1" fmla="*/ 21 h 22"/>
                  <a:gd name="T2" fmla="*/ 0 w 755"/>
                  <a:gd name="T3" fmla="*/ 2 h 22"/>
                  <a:gd name="T4" fmla="*/ 0 w 755"/>
                  <a:gd name="T5" fmla="*/ 2 h 22"/>
                  <a:gd name="T6" fmla="*/ 0 w 755"/>
                  <a:gd name="T7" fmla="*/ 2 h 22"/>
                  <a:gd name="T8" fmla="*/ 0 w 755"/>
                  <a:gd name="T9" fmla="*/ 2 h 22"/>
                  <a:gd name="T10" fmla="*/ 0 w 755"/>
                  <a:gd name="T11" fmla="*/ 2 h 22"/>
                  <a:gd name="T12" fmla="*/ 0 w 755"/>
                  <a:gd name="T13" fmla="*/ 2 h 22"/>
                  <a:gd name="T14" fmla="*/ 0 w 755"/>
                  <a:gd name="T15" fmla="*/ 0 h 22"/>
                  <a:gd name="T16" fmla="*/ 0 w 755"/>
                  <a:gd name="T17" fmla="*/ 0 h 22"/>
                  <a:gd name="T18" fmla="*/ 0 w 755"/>
                  <a:gd name="T19" fmla="*/ 0 h 22"/>
                  <a:gd name="T20" fmla="*/ 754 w 755"/>
                  <a:gd name="T21" fmla="*/ 19 h 22"/>
                  <a:gd name="T22" fmla="*/ 754 w 755"/>
                  <a:gd name="T23" fmla="*/ 19 h 22"/>
                  <a:gd name="T24" fmla="*/ 754 w 755"/>
                  <a:gd name="T25" fmla="*/ 19 h 22"/>
                  <a:gd name="T26" fmla="*/ 754 w 755"/>
                  <a:gd name="T27" fmla="*/ 19 h 22"/>
                  <a:gd name="T28" fmla="*/ 754 w 755"/>
                  <a:gd name="T29" fmla="*/ 21 h 22"/>
                  <a:gd name="T30" fmla="*/ 754 w 755"/>
                  <a:gd name="T31" fmla="*/ 21 h 22"/>
                  <a:gd name="T32" fmla="*/ 754 w 755"/>
                  <a:gd name="T33" fmla="*/ 21 h 22"/>
                  <a:gd name="T34" fmla="*/ 754 w 755"/>
                  <a:gd name="T35" fmla="*/ 21 h 22"/>
                  <a:gd name="T36" fmla="*/ 754 w 755"/>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22"/>
                  <a:gd name="T59" fmla="*/ 755 w 755"/>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22">
                    <a:moveTo>
                      <a:pt x="754" y="21"/>
                    </a:moveTo>
                    <a:lnTo>
                      <a:pt x="0" y="2"/>
                    </a:lnTo>
                    <a:lnTo>
                      <a:pt x="0" y="0"/>
                    </a:lnTo>
                    <a:lnTo>
                      <a:pt x="754" y="19"/>
                    </a:lnTo>
                    <a:lnTo>
                      <a:pt x="754" y="21"/>
                    </a:lnTo>
                  </a:path>
                </a:pathLst>
              </a:custGeom>
              <a:solidFill>
                <a:srgbClr val="6B6BFF"/>
              </a:solidFill>
              <a:ln w="9525" cap="rnd">
                <a:noFill/>
                <a:round/>
                <a:headEnd/>
                <a:tailEnd/>
              </a:ln>
            </p:spPr>
            <p:txBody>
              <a:bodyPr/>
              <a:lstStyle/>
              <a:p>
                <a:endParaRPr lang="es-ES" sz="1800"/>
              </a:p>
            </p:txBody>
          </p:sp>
          <p:sp>
            <p:nvSpPr>
              <p:cNvPr id="298" name="Freeform 293"/>
              <p:cNvSpPr>
                <a:spLocks noChangeAspect="1"/>
              </p:cNvSpPr>
              <p:nvPr/>
            </p:nvSpPr>
            <p:spPr bwMode="auto">
              <a:xfrm>
                <a:off x="2986105" y="5128916"/>
                <a:ext cx="458201" cy="12777"/>
              </a:xfrm>
              <a:custGeom>
                <a:avLst/>
                <a:gdLst>
                  <a:gd name="T0" fmla="*/ 754 w 755"/>
                  <a:gd name="T1" fmla="*/ 21 h 22"/>
                  <a:gd name="T2" fmla="*/ 0 w 755"/>
                  <a:gd name="T3" fmla="*/ 2 h 22"/>
                  <a:gd name="T4" fmla="*/ 0 w 755"/>
                  <a:gd name="T5" fmla="*/ 2 h 22"/>
                  <a:gd name="T6" fmla="*/ 0 w 755"/>
                  <a:gd name="T7" fmla="*/ 2 h 22"/>
                  <a:gd name="T8" fmla="*/ 0 w 755"/>
                  <a:gd name="T9" fmla="*/ 2 h 22"/>
                  <a:gd name="T10" fmla="*/ 0 w 755"/>
                  <a:gd name="T11" fmla="*/ 2 h 22"/>
                  <a:gd name="T12" fmla="*/ 0 w 755"/>
                  <a:gd name="T13" fmla="*/ 2 h 22"/>
                  <a:gd name="T14" fmla="*/ 0 w 755"/>
                  <a:gd name="T15" fmla="*/ 0 h 22"/>
                  <a:gd name="T16" fmla="*/ 0 w 755"/>
                  <a:gd name="T17" fmla="*/ 0 h 22"/>
                  <a:gd name="T18" fmla="*/ 0 w 755"/>
                  <a:gd name="T19" fmla="*/ 0 h 22"/>
                  <a:gd name="T20" fmla="*/ 754 w 755"/>
                  <a:gd name="T21" fmla="*/ 19 h 22"/>
                  <a:gd name="T22" fmla="*/ 754 w 755"/>
                  <a:gd name="T23" fmla="*/ 19 h 22"/>
                  <a:gd name="T24" fmla="*/ 754 w 755"/>
                  <a:gd name="T25" fmla="*/ 19 h 22"/>
                  <a:gd name="T26" fmla="*/ 754 w 755"/>
                  <a:gd name="T27" fmla="*/ 19 h 22"/>
                  <a:gd name="T28" fmla="*/ 754 w 755"/>
                  <a:gd name="T29" fmla="*/ 21 h 22"/>
                  <a:gd name="T30" fmla="*/ 754 w 755"/>
                  <a:gd name="T31" fmla="*/ 21 h 22"/>
                  <a:gd name="T32" fmla="*/ 754 w 755"/>
                  <a:gd name="T33" fmla="*/ 21 h 22"/>
                  <a:gd name="T34" fmla="*/ 754 w 755"/>
                  <a:gd name="T35" fmla="*/ 21 h 22"/>
                  <a:gd name="T36" fmla="*/ 754 w 755"/>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22"/>
                  <a:gd name="T59" fmla="*/ 755 w 755"/>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22">
                    <a:moveTo>
                      <a:pt x="754" y="21"/>
                    </a:moveTo>
                    <a:lnTo>
                      <a:pt x="0" y="2"/>
                    </a:lnTo>
                    <a:lnTo>
                      <a:pt x="0" y="0"/>
                    </a:lnTo>
                    <a:lnTo>
                      <a:pt x="754" y="19"/>
                    </a:lnTo>
                    <a:lnTo>
                      <a:pt x="754" y="21"/>
                    </a:lnTo>
                  </a:path>
                </a:pathLst>
              </a:custGeom>
              <a:solidFill>
                <a:srgbClr val="6C6CFF"/>
              </a:solidFill>
              <a:ln w="9525" cap="rnd">
                <a:noFill/>
                <a:round/>
                <a:headEnd/>
                <a:tailEnd/>
              </a:ln>
            </p:spPr>
            <p:txBody>
              <a:bodyPr/>
              <a:lstStyle/>
              <a:p>
                <a:endParaRPr lang="es-ES" sz="1800"/>
              </a:p>
            </p:txBody>
          </p:sp>
          <p:sp>
            <p:nvSpPr>
              <p:cNvPr id="299" name="Freeform 294"/>
              <p:cNvSpPr>
                <a:spLocks noChangeAspect="1"/>
              </p:cNvSpPr>
              <p:nvPr/>
            </p:nvSpPr>
            <p:spPr bwMode="auto">
              <a:xfrm>
                <a:off x="2986105" y="5127755"/>
                <a:ext cx="458201" cy="12777"/>
              </a:xfrm>
              <a:custGeom>
                <a:avLst/>
                <a:gdLst>
                  <a:gd name="T0" fmla="*/ 754 w 755"/>
                  <a:gd name="T1" fmla="*/ 21 h 22"/>
                  <a:gd name="T2" fmla="*/ 0 w 755"/>
                  <a:gd name="T3" fmla="*/ 2 h 22"/>
                  <a:gd name="T4" fmla="*/ 0 w 755"/>
                  <a:gd name="T5" fmla="*/ 2 h 22"/>
                  <a:gd name="T6" fmla="*/ 0 w 755"/>
                  <a:gd name="T7" fmla="*/ 2 h 22"/>
                  <a:gd name="T8" fmla="*/ 0 w 755"/>
                  <a:gd name="T9" fmla="*/ 2 h 22"/>
                  <a:gd name="T10" fmla="*/ 0 w 755"/>
                  <a:gd name="T11" fmla="*/ 2 h 22"/>
                  <a:gd name="T12" fmla="*/ 0 w 755"/>
                  <a:gd name="T13" fmla="*/ 2 h 22"/>
                  <a:gd name="T14" fmla="*/ 0 w 755"/>
                  <a:gd name="T15" fmla="*/ 0 h 22"/>
                  <a:gd name="T16" fmla="*/ 0 w 755"/>
                  <a:gd name="T17" fmla="*/ 0 h 22"/>
                  <a:gd name="T18" fmla="*/ 0 w 755"/>
                  <a:gd name="T19" fmla="*/ 0 h 22"/>
                  <a:gd name="T20" fmla="*/ 754 w 755"/>
                  <a:gd name="T21" fmla="*/ 20 h 22"/>
                  <a:gd name="T22" fmla="*/ 754 w 755"/>
                  <a:gd name="T23" fmla="*/ 20 h 22"/>
                  <a:gd name="T24" fmla="*/ 754 w 755"/>
                  <a:gd name="T25" fmla="*/ 20 h 22"/>
                  <a:gd name="T26" fmla="*/ 754 w 755"/>
                  <a:gd name="T27" fmla="*/ 20 h 22"/>
                  <a:gd name="T28" fmla="*/ 754 w 755"/>
                  <a:gd name="T29" fmla="*/ 21 h 22"/>
                  <a:gd name="T30" fmla="*/ 754 w 755"/>
                  <a:gd name="T31" fmla="*/ 21 h 22"/>
                  <a:gd name="T32" fmla="*/ 754 w 755"/>
                  <a:gd name="T33" fmla="*/ 21 h 22"/>
                  <a:gd name="T34" fmla="*/ 754 w 755"/>
                  <a:gd name="T35" fmla="*/ 21 h 22"/>
                  <a:gd name="T36" fmla="*/ 754 w 755"/>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22"/>
                  <a:gd name="T59" fmla="*/ 755 w 755"/>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22">
                    <a:moveTo>
                      <a:pt x="754" y="21"/>
                    </a:moveTo>
                    <a:lnTo>
                      <a:pt x="0" y="2"/>
                    </a:lnTo>
                    <a:lnTo>
                      <a:pt x="0" y="0"/>
                    </a:lnTo>
                    <a:lnTo>
                      <a:pt x="754" y="20"/>
                    </a:lnTo>
                    <a:lnTo>
                      <a:pt x="754" y="21"/>
                    </a:lnTo>
                  </a:path>
                </a:pathLst>
              </a:custGeom>
              <a:solidFill>
                <a:srgbClr val="6C6CFF"/>
              </a:solidFill>
              <a:ln w="9525" cap="rnd">
                <a:noFill/>
                <a:round/>
                <a:headEnd/>
                <a:tailEnd/>
              </a:ln>
            </p:spPr>
            <p:txBody>
              <a:bodyPr/>
              <a:lstStyle/>
              <a:p>
                <a:endParaRPr lang="es-ES" sz="1800"/>
              </a:p>
            </p:txBody>
          </p:sp>
          <p:sp>
            <p:nvSpPr>
              <p:cNvPr id="300" name="Freeform 295"/>
              <p:cNvSpPr>
                <a:spLocks noChangeAspect="1"/>
              </p:cNvSpPr>
              <p:nvPr/>
            </p:nvSpPr>
            <p:spPr bwMode="auto">
              <a:xfrm>
                <a:off x="2986105" y="5126593"/>
                <a:ext cx="459415" cy="13358"/>
              </a:xfrm>
              <a:custGeom>
                <a:avLst/>
                <a:gdLst>
                  <a:gd name="T0" fmla="*/ 754 w 757"/>
                  <a:gd name="T1" fmla="*/ 22 h 23"/>
                  <a:gd name="T2" fmla="*/ 0 w 757"/>
                  <a:gd name="T3" fmla="*/ 2 h 23"/>
                  <a:gd name="T4" fmla="*/ 0 w 757"/>
                  <a:gd name="T5" fmla="*/ 2 h 23"/>
                  <a:gd name="T6" fmla="*/ 0 w 757"/>
                  <a:gd name="T7" fmla="*/ 2 h 23"/>
                  <a:gd name="T8" fmla="*/ 0 w 757"/>
                  <a:gd name="T9" fmla="*/ 2 h 23"/>
                  <a:gd name="T10" fmla="*/ 0 w 757"/>
                  <a:gd name="T11" fmla="*/ 2 h 23"/>
                  <a:gd name="T12" fmla="*/ 0 w 757"/>
                  <a:gd name="T13" fmla="*/ 2 h 23"/>
                  <a:gd name="T14" fmla="*/ 0 w 757"/>
                  <a:gd name="T15" fmla="*/ 0 h 23"/>
                  <a:gd name="T16" fmla="*/ 0 w 757"/>
                  <a:gd name="T17" fmla="*/ 0 h 23"/>
                  <a:gd name="T18" fmla="*/ 0 w 757"/>
                  <a:gd name="T19" fmla="*/ 0 h 23"/>
                  <a:gd name="T20" fmla="*/ 756 w 757"/>
                  <a:gd name="T21" fmla="*/ 20 h 23"/>
                  <a:gd name="T22" fmla="*/ 754 w 757"/>
                  <a:gd name="T23" fmla="*/ 20 h 23"/>
                  <a:gd name="T24" fmla="*/ 754 w 757"/>
                  <a:gd name="T25" fmla="*/ 20 h 23"/>
                  <a:gd name="T26" fmla="*/ 754 w 757"/>
                  <a:gd name="T27" fmla="*/ 20 h 23"/>
                  <a:gd name="T28" fmla="*/ 754 w 757"/>
                  <a:gd name="T29" fmla="*/ 22 h 23"/>
                  <a:gd name="T30" fmla="*/ 754 w 757"/>
                  <a:gd name="T31" fmla="*/ 22 h 23"/>
                  <a:gd name="T32" fmla="*/ 754 w 757"/>
                  <a:gd name="T33" fmla="*/ 22 h 23"/>
                  <a:gd name="T34" fmla="*/ 754 w 757"/>
                  <a:gd name="T35" fmla="*/ 22 h 23"/>
                  <a:gd name="T36" fmla="*/ 754 w 757"/>
                  <a:gd name="T37" fmla="*/ 22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7"/>
                  <a:gd name="T58" fmla="*/ 0 h 23"/>
                  <a:gd name="T59" fmla="*/ 757 w 75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7" h="23">
                    <a:moveTo>
                      <a:pt x="754" y="22"/>
                    </a:moveTo>
                    <a:lnTo>
                      <a:pt x="0" y="2"/>
                    </a:lnTo>
                    <a:lnTo>
                      <a:pt x="0" y="0"/>
                    </a:lnTo>
                    <a:lnTo>
                      <a:pt x="756" y="20"/>
                    </a:lnTo>
                    <a:lnTo>
                      <a:pt x="754" y="20"/>
                    </a:lnTo>
                    <a:lnTo>
                      <a:pt x="754" y="22"/>
                    </a:lnTo>
                  </a:path>
                </a:pathLst>
              </a:custGeom>
              <a:solidFill>
                <a:srgbClr val="6C6CFF"/>
              </a:solidFill>
              <a:ln w="9525" cap="rnd">
                <a:noFill/>
                <a:round/>
                <a:headEnd/>
                <a:tailEnd/>
              </a:ln>
            </p:spPr>
            <p:txBody>
              <a:bodyPr/>
              <a:lstStyle/>
              <a:p>
                <a:endParaRPr lang="es-ES" sz="1800"/>
              </a:p>
            </p:txBody>
          </p:sp>
          <p:sp>
            <p:nvSpPr>
              <p:cNvPr id="301" name="Freeform 296"/>
              <p:cNvSpPr>
                <a:spLocks noChangeAspect="1"/>
              </p:cNvSpPr>
              <p:nvPr/>
            </p:nvSpPr>
            <p:spPr bwMode="auto">
              <a:xfrm>
                <a:off x="2986105" y="5126012"/>
                <a:ext cx="459415" cy="12777"/>
              </a:xfrm>
              <a:custGeom>
                <a:avLst/>
                <a:gdLst>
                  <a:gd name="T0" fmla="*/ 756 w 757"/>
                  <a:gd name="T1" fmla="*/ 21 h 22"/>
                  <a:gd name="T2" fmla="*/ 0 w 757"/>
                  <a:gd name="T3" fmla="*/ 1 h 22"/>
                  <a:gd name="T4" fmla="*/ 0 w 757"/>
                  <a:gd name="T5" fmla="*/ 1 h 22"/>
                  <a:gd name="T6" fmla="*/ 0 w 757"/>
                  <a:gd name="T7" fmla="*/ 1 h 22"/>
                  <a:gd name="T8" fmla="*/ 0 w 757"/>
                  <a:gd name="T9" fmla="*/ 1 h 22"/>
                  <a:gd name="T10" fmla="*/ 0 w 757"/>
                  <a:gd name="T11" fmla="*/ 1 h 22"/>
                  <a:gd name="T12" fmla="*/ 0 w 757"/>
                  <a:gd name="T13" fmla="*/ 0 h 22"/>
                  <a:gd name="T14" fmla="*/ 0 w 757"/>
                  <a:gd name="T15" fmla="*/ 0 h 22"/>
                  <a:gd name="T16" fmla="*/ 0 w 757"/>
                  <a:gd name="T17" fmla="*/ 0 h 22"/>
                  <a:gd name="T18" fmla="*/ 0 w 757"/>
                  <a:gd name="T19" fmla="*/ 0 h 22"/>
                  <a:gd name="T20" fmla="*/ 756 w 757"/>
                  <a:gd name="T21" fmla="*/ 19 h 22"/>
                  <a:gd name="T22" fmla="*/ 756 w 757"/>
                  <a:gd name="T23" fmla="*/ 19 h 22"/>
                  <a:gd name="T24" fmla="*/ 756 w 757"/>
                  <a:gd name="T25" fmla="*/ 19 h 22"/>
                  <a:gd name="T26" fmla="*/ 756 w 757"/>
                  <a:gd name="T27" fmla="*/ 19 h 22"/>
                  <a:gd name="T28" fmla="*/ 756 w 757"/>
                  <a:gd name="T29" fmla="*/ 21 h 22"/>
                  <a:gd name="T30" fmla="*/ 756 w 757"/>
                  <a:gd name="T31" fmla="*/ 21 h 22"/>
                  <a:gd name="T32" fmla="*/ 756 w 757"/>
                  <a:gd name="T33" fmla="*/ 21 h 22"/>
                  <a:gd name="T34" fmla="*/ 756 w 757"/>
                  <a:gd name="T35" fmla="*/ 21 h 22"/>
                  <a:gd name="T36" fmla="*/ 756 w 75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7"/>
                  <a:gd name="T58" fmla="*/ 0 h 22"/>
                  <a:gd name="T59" fmla="*/ 757 w 75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7" h="22">
                    <a:moveTo>
                      <a:pt x="756" y="21"/>
                    </a:moveTo>
                    <a:lnTo>
                      <a:pt x="0" y="1"/>
                    </a:lnTo>
                    <a:lnTo>
                      <a:pt x="0" y="0"/>
                    </a:lnTo>
                    <a:lnTo>
                      <a:pt x="756" y="19"/>
                    </a:lnTo>
                    <a:lnTo>
                      <a:pt x="756" y="21"/>
                    </a:lnTo>
                  </a:path>
                </a:pathLst>
              </a:custGeom>
              <a:solidFill>
                <a:srgbClr val="6C6CFF"/>
              </a:solidFill>
              <a:ln w="9525" cap="rnd">
                <a:noFill/>
                <a:round/>
                <a:headEnd/>
                <a:tailEnd/>
              </a:ln>
            </p:spPr>
            <p:txBody>
              <a:bodyPr/>
              <a:lstStyle/>
              <a:p>
                <a:endParaRPr lang="es-ES" sz="1800"/>
              </a:p>
            </p:txBody>
          </p:sp>
          <p:sp>
            <p:nvSpPr>
              <p:cNvPr id="302" name="Freeform 297"/>
              <p:cNvSpPr>
                <a:spLocks noChangeAspect="1"/>
              </p:cNvSpPr>
              <p:nvPr/>
            </p:nvSpPr>
            <p:spPr bwMode="auto">
              <a:xfrm>
                <a:off x="2986105" y="5124851"/>
                <a:ext cx="459415" cy="12777"/>
              </a:xfrm>
              <a:custGeom>
                <a:avLst/>
                <a:gdLst>
                  <a:gd name="T0" fmla="*/ 756 w 757"/>
                  <a:gd name="T1" fmla="*/ 21 h 22"/>
                  <a:gd name="T2" fmla="*/ 0 w 757"/>
                  <a:gd name="T3" fmla="*/ 2 h 22"/>
                  <a:gd name="T4" fmla="*/ 0 w 757"/>
                  <a:gd name="T5" fmla="*/ 2 h 22"/>
                  <a:gd name="T6" fmla="*/ 0 w 757"/>
                  <a:gd name="T7" fmla="*/ 2 h 22"/>
                  <a:gd name="T8" fmla="*/ 0 w 757"/>
                  <a:gd name="T9" fmla="*/ 2 h 22"/>
                  <a:gd name="T10" fmla="*/ 0 w 757"/>
                  <a:gd name="T11" fmla="*/ 2 h 22"/>
                  <a:gd name="T12" fmla="*/ 0 w 757"/>
                  <a:gd name="T13" fmla="*/ 0 h 22"/>
                  <a:gd name="T14" fmla="*/ 0 w 757"/>
                  <a:gd name="T15" fmla="*/ 0 h 22"/>
                  <a:gd name="T16" fmla="*/ 0 w 757"/>
                  <a:gd name="T17" fmla="*/ 0 h 22"/>
                  <a:gd name="T18" fmla="*/ 0 w 757"/>
                  <a:gd name="T19" fmla="*/ 0 h 22"/>
                  <a:gd name="T20" fmla="*/ 756 w 757"/>
                  <a:gd name="T21" fmla="*/ 19 h 22"/>
                  <a:gd name="T22" fmla="*/ 756 w 757"/>
                  <a:gd name="T23" fmla="*/ 19 h 22"/>
                  <a:gd name="T24" fmla="*/ 756 w 757"/>
                  <a:gd name="T25" fmla="*/ 19 h 22"/>
                  <a:gd name="T26" fmla="*/ 756 w 757"/>
                  <a:gd name="T27" fmla="*/ 19 h 22"/>
                  <a:gd name="T28" fmla="*/ 756 w 757"/>
                  <a:gd name="T29" fmla="*/ 21 h 22"/>
                  <a:gd name="T30" fmla="*/ 756 w 757"/>
                  <a:gd name="T31" fmla="*/ 21 h 22"/>
                  <a:gd name="T32" fmla="*/ 756 w 757"/>
                  <a:gd name="T33" fmla="*/ 21 h 22"/>
                  <a:gd name="T34" fmla="*/ 756 w 757"/>
                  <a:gd name="T35" fmla="*/ 21 h 22"/>
                  <a:gd name="T36" fmla="*/ 756 w 75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7"/>
                  <a:gd name="T58" fmla="*/ 0 h 22"/>
                  <a:gd name="T59" fmla="*/ 757 w 75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7" h="22">
                    <a:moveTo>
                      <a:pt x="756" y="21"/>
                    </a:moveTo>
                    <a:lnTo>
                      <a:pt x="0" y="2"/>
                    </a:lnTo>
                    <a:lnTo>
                      <a:pt x="0" y="0"/>
                    </a:lnTo>
                    <a:lnTo>
                      <a:pt x="756" y="19"/>
                    </a:lnTo>
                    <a:lnTo>
                      <a:pt x="756" y="21"/>
                    </a:lnTo>
                  </a:path>
                </a:pathLst>
              </a:custGeom>
              <a:solidFill>
                <a:srgbClr val="6C6CFF"/>
              </a:solidFill>
              <a:ln w="9525" cap="rnd">
                <a:noFill/>
                <a:round/>
                <a:headEnd/>
                <a:tailEnd/>
              </a:ln>
            </p:spPr>
            <p:txBody>
              <a:bodyPr/>
              <a:lstStyle/>
              <a:p>
                <a:endParaRPr lang="es-ES" sz="1800"/>
              </a:p>
            </p:txBody>
          </p:sp>
          <p:sp>
            <p:nvSpPr>
              <p:cNvPr id="303" name="Freeform 298"/>
              <p:cNvSpPr>
                <a:spLocks noChangeAspect="1"/>
              </p:cNvSpPr>
              <p:nvPr/>
            </p:nvSpPr>
            <p:spPr bwMode="auto">
              <a:xfrm>
                <a:off x="2986105" y="5123689"/>
                <a:ext cx="459415" cy="12777"/>
              </a:xfrm>
              <a:custGeom>
                <a:avLst/>
                <a:gdLst>
                  <a:gd name="T0" fmla="*/ 756 w 757"/>
                  <a:gd name="T1" fmla="*/ 21 h 22"/>
                  <a:gd name="T2" fmla="*/ 0 w 757"/>
                  <a:gd name="T3" fmla="*/ 2 h 22"/>
                  <a:gd name="T4" fmla="*/ 0 w 757"/>
                  <a:gd name="T5" fmla="*/ 2 h 22"/>
                  <a:gd name="T6" fmla="*/ 0 w 757"/>
                  <a:gd name="T7" fmla="*/ 2 h 22"/>
                  <a:gd name="T8" fmla="*/ 0 w 757"/>
                  <a:gd name="T9" fmla="*/ 2 h 22"/>
                  <a:gd name="T10" fmla="*/ 0 w 757"/>
                  <a:gd name="T11" fmla="*/ 2 h 22"/>
                  <a:gd name="T12" fmla="*/ 0 w 757"/>
                  <a:gd name="T13" fmla="*/ 0 h 22"/>
                  <a:gd name="T14" fmla="*/ 0 w 757"/>
                  <a:gd name="T15" fmla="*/ 0 h 22"/>
                  <a:gd name="T16" fmla="*/ 0 w 757"/>
                  <a:gd name="T17" fmla="*/ 0 h 22"/>
                  <a:gd name="T18" fmla="*/ 0 w 757"/>
                  <a:gd name="T19" fmla="*/ 0 h 22"/>
                  <a:gd name="T20" fmla="*/ 756 w 757"/>
                  <a:gd name="T21" fmla="*/ 19 h 22"/>
                  <a:gd name="T22" fmla="*/ 756 w 757"/>
                  <a:gd name="T23" fmla="*/ 19 h 22"/>
                  <a:gd name="T24" fmla="*/ 756 w 757"/>
                  <a:gd name="T25" fmla="*/ 19 h 22"/>
                  <a:gd name="T26" fmla="*/ 756 w 757"/>
                  <a:gd name="T27" fmla="*/ 19 h 22"/>
                  <a:gd name="T28" fmla="*/ 756 w 757"/>
                  <a:gd name="T29" fmla="*/ 21 h 22"/>
                  <a:gd name="T30" fmla="*/ 756 w 757"/>
                  <a:gd name="T31" fmla="*/ 21 h 22"/>
                  <a:gd name="T32" fmla="*/ 756 w 757"/>
                  <a:gd name="T33" fmla="*/ 21 h 22"/>
                  <a:gd name="T34" fmla="*/ 756 w 757"/>
                  <a:gd name="T35" fmla="*/ 21 h 22"/>
                  <a:gd name="T36" fmla="*/ 756 w 75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7"/>
                  <a:gd name="T58" fmla="*/ 0 h 22"/>
                  <a:gd name="T59" fmla="*/ 757 w 75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7" h="22">
                    <a:moveTo>
                      <a:pt x="756" y="21"/>
                    </a:moveTo>
                    <a:lnTo>
                      <a:pt x="0" y="2"/>
                    </a:lnTo>
                    <a:lnTo>
                      <a:pt x="0" y="0"/>
                    </a:lnTo>
                    <a:lnTo>
                      <a:pt x="756" y="19"/>
                    </a:lnTo>
                    <a:lnTo>
                      <a:pt x="756" y="21"/>
                    </a:lnTo>
                  </a:path>
                </a:pathLst>
              </a:custGeom>
              <a:solidFill>
                <a:srgbClr val="6D6DFF"/>
              </a:solidFill>
              <a:ln w="9525" cap="rnd">
                <a:noFill/>
                <a:round/>
                <a:headEnd/>
                <a:tailEnd/>
              </a:ln>
            </p:spPr>
            <p:txBody>
              <a:bodyPr/>
              <a:lstStyle/>
              <a:p>
                <a:endParaRPr lang="es-ES" sz="1800"/>
              </a:p>
            </p:txBody>
          </p:sp>
          <p:sp>
            <p:nvSpPr>
              <p:cNvPr id="304" name="Freeform 299"/>
              <p:cNvSpPr>
                <a:spLocks noChangeAspect="1"/>
              </p:cNvSpPr>
              <p:nvPr/>
            </p:nvSpPr>
            <p:spPr bwMode="auto">
              <a:xfrm>
                <a:off x="2986105" y="5122528"/>
                <a:ext cx="459415" cy="12777"/>
              </a:xfrm>
              <a:custGeom>
                <a:avLst/>
                <a:gdLst>
                  <a:gd name="T0" fmla="*/ 756 w 757"/>
                  <a:gd name="T1" fmla="*/ 21 h 22"/>
                  <a:gd name="T2" fmla="*/ 0 w 757"/>
                  <a:gd name="T3" fmla="*/ 2 h 22"/>
                  <a:gd name="T4" fmla="*/ 0 w 757"/>
                  <a:gd name="T5" fmla="*/ 2 h 22"/>
                  <a:gd name="T6" fmla="*/ 0 w 757"/>
                  <a:gd name="T7" fmla="*/ 2 h 22"/>
                  <a:gd name="T8" fmla="*/ 0 w 757"/>
                  <a:gd name="T9" fmla="*/ 2 h 22"/>
                  <a:gd name="T10" fmla="*/ 0 w 757"/>
                  <a:gd name="T11" fmla="*/ 2 h 22"/>
                  <a:gd name="T12" fmla="*/ 0 w 757"/>
                  <a:gd name="T13" fmla="*/ 0 h 22"/>
                  <a:gd name="T14" fmla="*/ 0 w 757"/>
                  <a:gd name="T15" fmla="*/ 0 h 22"/>
                  <a:gd name="T16" fmla="*/ 0 w 757"/>
                  <a:gd name="T17" fmla="*/ 0 h 22"/>
                  <a:gd name="T18" fmla="*/ 0 w 757"/>
                  <a:gd name="T19" fmla="*/ 0 h 22"/>
                  <a:gd name="T20" fmla="*/ 756 w 757"/>
                  <a:gd name="T21" fmla="*/ 19 h 22"/>
                  <a:gd name="T22" fmla="*/ 756 w 757"/>
                  <a:gd name="T23" fmla="*/ 19 h 22"/>
                  <a:gd name="T24" fmla="*/ 756 w 757"/>
                  <a:gd name="T25" fmla="*/ 19 h 22"/>
                  <a:gd name="T26" fmla="*/ 756 w 757"/>
                  <a:gd name="T27" fmla="*/ 19 h 22"/>
                  <a:gd name="T28" fmla="*/ 756 w 757"/>
                  <a:gd name="T29" fmla="*/ 21 h 22"/>
                  <a:gd name="T30" fmla="*/ 756 w 757"/>
                  <a:gd name="T31" fmla="*/ 21 h 22"/>
                  <a:gd name="T32" fmla="*/ 756 w 757"/>
                  <a:gd name="T33" fmla="*/ 21 h 22"/>
                  <a:gd name="T34" fmla="*/ 756 w 757"/>
                  <a:gd name="T35" fmla="*/ 21 h 22"/>
                  <a:gd name="T36" fmla="*/ 756 w 75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7"/>
                  <a:gd name="T58" fmla="*/ 0 h 22"/>
                  <a:gd name="T59" fmla="*/ 757 w 75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7" h="22">
                    <a:moveTo>
                      <a:pt x="756" y="21"/>
                    </a:moveTo>
                    <a:lnTo>
                      <a:pt x="0" y="2"/>
                    </a:lnTo>
                    <a:lnTo>
                      <a:pt x="0" y="0"/>
                    </a:lnTo>
                    <a:lnTo>
                      <a:pt x="756" y="19"/>
                    </a:lnTo>
                    <a:lnTo>
                      <a:pt x="756" y="21"/>
                    </a:lnTo>
                  </a:path>
                </a:pathLst>
              </a:custGeom>
              <a:solidFill>
                <a:srgbClr val="6D6DFF"/>
              </a:solidFill>
              <a:ln w="9525" cap="rnd">
                <a:noFill/>
                <a:round/>
                <a:headEnd/>
                <a:tailEnd/>
              </a:ln>
            </p:spPr>
            <p:txBody>
              <a:bodyPr/>
              <a:lstStyle/>
              <a:p>
                <a:endParaRPr lang="es-ES" sz="1800"/>
              </a:p>
            </p:txBody>
          </p:sp>
          <p:sp>
            <p:nvSpPr>
              <p:cNvPr id="305" name="Freeform 300"/>
              <p:cNvSpPr>
                <a:spLocks noChangeAspect="1"/>
              </p:cNvSpPr>
              <p:nvPr/>
            </p:nvSpPr>
            <p:spPr bwMode="auto">
              <a:xfrm>
                <a:off x="2986105" y="5121366"/>
                <a:ext cx="459415" cy="12777"/>
              </a:xfrm>
              <a:custGeom>
                <a:avLst/>
                <a:gdLst>
                  <a:gd name="T0" fmla="*/ 756 w 757"/>
                  <a:gd name="T1" fmla="*/ 21 h 22"/>
                  <a:gd name="T2" fmla="*/ 0 w 757"/>
                  <a:gd name="T3" fmla="*/ 2 h 22"/>
                  <a:gd name="T4" fmla="*/ 0 w 757"/>
                  <a:gd name="T5" fmla="*/ 2 h 22"/>
                  <a:gd name="T6" fmla="*/ 0 w 757"/>
                  <a:gd name="T7" fmla="*/ 2 h 22"/>
                  <a:gd name="T8" fmla="*/ 0 w 757"/>
                  <a:gd name="T9" fmla="*/ 2 h 22"/>
                  <a:gd name="T10" fmla="*/ 0 w 757"/>
                  <a:gd name="T11" fmla="*/ 2 h 22"/>
                  <a:gd name="T12" fmla="*/ 0 w 757"/>
                  <a:gd name="T13" fmla="*/ 0 h 22"/>
                  <a:gd name="T14" fmla="*/ 0 w 757"/>
                  <a:gd name="T15" fmla="*/ 0 h 22"/>
                  <a:gd name="T16" fmla="*/ 0 w 757"/>
                  <a:gd name="T17" fmla="*/ 0 h 22"/>
                  <a:gd name="T18" fmla="*/ 0 w 757"/>
                  <a:gd name="T19" fmla="*/ 0 h 22"/>
                  <a:gd name="T20" fmla="*/ 756 w 757"/>
                  <a:gd name="T21" fmla="*/ 19 h 22"/>
                  <a:gd name="T22" fmla="*/ 756 w 757"/>
                  <a:gd name="T23" fmla="*/ 19 h 22"/>
                  <a:gd name="T24" fmla="*/ 756 w 757"/>
                  <a:gd name="T25" fmla="*/ 19 h 22"/>
                  <a:gd name="T26" fmla="*/ 756 w 757"/>
                  <a:gd name="T27" fmla="*/ 19 h 22"/>
                  <a:gd name="T28" fmla="*/ 756 w 757"/>
                  <a:gd name="T29" fmla="*/ 21 h 22"/>
                  <a:gd name="T30" fmla="*/ 756 w 757"/>
                  <a:gd name="T31" fmla="*/ 21 h 22"/>
                  <a:gd name="T32" fmla="*/ 756 w 757"/>
                  <a:gd name="T33" fmla="*/ 21 h 22"/>
                  <a:gd name="T34" fmla="*/ 756 w 757"/>
                  <a:gd name="T35" fmla="*/ 21 h 22"/>
                  <a:gd name="T36" fmla="*/ 756 w 75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7"/>
                  <a:gd name="T58" fmla="*/ 0 h 22"/>
                  <a:gd name="T59" fmla="*/ 757 w 75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7" h="22">
                    <a:moveTo>
                      <a:pt x="756" y="21"/>
                    </a:moveTo>
                    <a:lnTo>
                      <a:pt x="0" y="2"/>
                    </a:lnTo>
                    <a:lnTo>
                      <a:pt x="0" y="0"/>
                    </a:lnTo>
                    <a:lnTo>
                      <a:pt x="756" y="19"/>
                    </a:lnTo>
                    <a:lnTo>
                      <a:pt x="756" y="21"/>
                    </a:lnTo>
                  </a:path>
                </a:pathLst>
              </a:custGeom>
              <a:solidFill>
                <a:srgbClr val="6D6DFF"/>
              </a:solidFill>
              <a:ln w="9525" cap="rnd">
                <a:noFill/>
                <a:round/>
                <a:headEnd/>
                <a:tailEnd/>
              </a:ln>
            </p:spPr>
            <p:txBody>
              <a:bodyPr/>
              <a:lstStyle/>
              <a:p>
                <a:endParaRPr lang="es-ES" sz="1800"/>
              </a:p>
            </p:txBody>
          </p:sp>
          <p:sp>
            <p:nvSpPr>
              <p:cNvPr id="306" name="Freeform 301"/>
              <p:cNvSpPr>
                <a:spLocks noChangeAspect="1"/>
              </p:cNvSpPr>
              <p:nvPr/>
            </p:nvSpPr>
            <p:spPr bwMode="auto">
              <a:xfrm>
                <a:off x="2986105" y="5120204"/>
                <a:ext cx="459415" cy="12777"/>
              </a:xfrm>
              <a:custGeom>
                <a:avLst/>
                <a:gdLst>
                  <a:gd name="T0" fmla="*/ 756 w 757"/>
                  <a:gd name="T1" fmla="*/ 21 h 22"/>
                  <a:gd name="T2" fmla="*/ 0 w 757"/>
                  <a:gd name="T3" fmla="*/ 2 h 22"/>
                  <a:gd name="T4" fmla="*/ 0 w 757"/>
                  <a:gd name="T5" fmla="*/ 2 h 22"/>
                  <a:gd name="T6" fmla="*/ 0 w 757"/>
                  <a:gd name="T7" fmla="*/ 2 h 22"/>
                  <a:gd name="T8" fmla="*/ 0 w 757"/>
                  <a:gd name="T9" fmla="*/ 2 h 22"/>
                  <a:gd name="T10" fmla="*/ 0 w 757"/>
                  <a:gd name="T11" fmla="*/ 2 h 22"/>
                  <a:gd name="T12" fmla="*/ 0 w 757"/>
                  <a:gd name="T13" fmla="*/ 0 h 22"/>
                  <a:gd name="T14" fmla="*/ 0 w 757"/>
                  <a:gd name="T15" fmla="*/ 0 h 22"/>
                  <a:gd name="T16" fmla="*/ 0 w 757"/>
                  <a:gd name="T17" fmla="*/ 0 h 22"/>
                  <a:gd name="T18" fmla="*/ 0 w 757"/>
                  <a:gd name="T19" fmla="*/ 0 h 22"/>
                  <a:gd name="T20" fmla="*/ 756 w 757"/>
                  <a:gd name="T21" fmla="*/ 19 h 22"/>
                  <a:gd name="T22" fmla="*/ 756 w 757"/>
                  <a:gd name="T23" fmla="*/ 19 h 22"/>
                  <a:gd name="T24" fmla="*/ 756 w 757"/>
                  <a:gd name="T25" fmla="*/ 19 h 22"/>
                  <a:gd name="T26" fmla="*/ 756 w 757"/>
                  <a:gd name="T27" fmla="*/ 19 h 22"/>
                  <a:gd name="T28" fmla="*/ 756 w 757"/>
                  <a:gd name="T29" fmla="*/ 21 h 22"/>
                  <a:gd name="T30" fmla="*/ 756 w 757"/>
                  <a:gd name="T31" fmla="*/ 21 h 22"/>
                  <a:gd name="T32" fmla="*/ 756 w 757"/>
                  <a:gd name="T33" fmla="*/ 21 h 22"/>
                  <a:gd name="T34" fmla="*/ 756 w 757"/>
                  <a:gd name="T35" fmla="*/ 21 h 22"/>
                  <a:gd name="T36" fmla="*/ 756 w 75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7"/>
                  <a:gd name="T58" fmla="*/ 0 h 22"/>
                  <a:gd name="T59" fmla="*/ 757 w 75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7" h="22">
                    <a:moveTo>
                      <a:pt x="756" y="21"/>
                    </a:moveTo>
                    <a:lnTo>
                      <a:pt x="0" y="2"/>
                    </a:lnTo>
                    <a:lnTo>
                      <a:pt x="0" y="0"/>
                    </a:lnTo>
                    <a:lnTo>
                      <a:pt x="756" y="19"/>
                    </a:lnTo>
                    <a:lnTo>
                      <a:pt x="756" y="21"/>
                    </a:lnTo>
                  </a:path>
                </a:pathLst>
              </a:custGeom>
              <a:solidFill>
                <a:srgbClr val="6D6DFF"/>
              </a:solidFill>
              <a:ln w="9525" cap="rnd">
                <a:noFill/>
                <a:round/>
                <a:headEnd/>
                <a:tailEnd/>
              </a:ln>
            </p:spPr>
            <p:txBody>
              <a:bodyPr/>
              <a:lstStyle/>
              <a:p>
                <a:endParaRPr lang="es-ES" sz="1800"/>
              </a:p>
            </p:txBody>
          </p:sp>
          <p:sp>
            <p:nvSpPr>
              <p:cNvPr id="307" name="Freeform 302"/>
              <p:cNvSpPr>
                <a:spLocks noChangeAspect="1"/>
              </p:cNvSpPr>
              <p:nvPr/>
            </p:nvSpPr>
            <p:spPr bwMode="auto">
              <a:xfrm>
                <a:off x="2986105" y="5119043"/>
                <a:ext cx="460629" cy="12777"/>
              </a:xfrm>
              <a:custGeom>
                <a:avLst/>
                <a:gdLst>
                  <a:gd name="T0" fmla="*/ 756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6 w 759"/>
                  <a:gd name="T27" fmla="*/ 19 h 22"/>
                  <a:gd name="T28" fmla="*/ 756 w 759"/>
                  <a:gd name="T29" fmla="*/ 21 h 22"/>
                  <a:gd name="T30" fmla="*/ 756 w 759"/>
                  <a:gd name="T31" fmla="*/ 21 h 22"/>
                  <a:gd name="T32" fmla="*/ 756 w 759"/>
                  <a:gd name="T33" fmla="*/ 21 h 22"/>
                  <a:gd name="T34" fmla="*/ 756 w 759"/>
                  <a:gd name="T35" fmla="*/ 21 h 22"/>
                  <a:gd name="T36" fmla="*/ 756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6" y="21"/>
                    </a:moveTo>
                    <a:lnTo>
                      <a:pt x="0" y="2"/>
                    </a:lnTo>
                    <a:lnTo>
                      <a:pt x="0" y="0"/>
                    </a:lnTo>
                    <a:lnTo>
                      <a:pt x="758" y="19"/>
                    </a:lnTo>
                    <a:lnTo>
                      <a:pt x="756" y="19"/>
                    </a:lnTo>
                    <a:lnTo>
                      <a:pt x="756" y="21"/>
                    </a:lnTo>
                  </a:path>
                </a:pathLst>
              </a:custGeom>
              <a:solidFill>
                <a:srgbClr val="6D6DFF"/>
              </a:solidFill>
              <a:ln w="9525" cap="rnd">
                <a:noFill/>
                <a:round/>
                <a:headEnd/>
                <a:tailEnd/>
              </a:ln>
            </p:spPr>
            <p:txBody>
              <a:bodyPr/>
              <a:lstStyle/>
              <a:p>
                <a:endParaRPr lang="es-ES" sz="1800"/>
              </a:p>
            </p:txBody>
          </p:sp>
          <p:sp>
            <p:nvSpPr>
              <p:cNvPr id="308" name="Freeform 303"/>
              <p:cNvSpPr>
                <a:spLocks noChangeAspect="1"/>
              </p:cNvSpPr>
              <p:nvPr/>
            </p:nvSpPr>
            <p:spPr bwMode="auto">
              <a:xfrm>
                <a:off x="2986105" y="5117881"/>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21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19"/>
                    </a:lnTo>
                    <a:lnTo>
                      <a:pt x="758" y="21"/>
                    </a:lnTo>
                  </a:path>
                </a:pathLst>
              </a:custGeom>
              <a:solidFill>
                <a:srgbClr val="6E6EFF"/>
              </a:solidFill>
              <a:ln w="9525" cap="rnd">
                <a:noFill/>
                <a:round/>
                <a:headEnd/>
                <a:tailEnd/>
              </a:ln>
            </p:spPr>
            <p:txBody>
              <a:bodyPr/>
              <a:lstStyle/>
              <a:p>
                <a:endParaRPr lang="es-ES" sz="1800"/>
              </a:p>
            </p:txBody>
          </p:sp>
          <p:sp>
            <p:nvSpPr>
              <p:cNvPr id="309" name="Freeform 304"/>
              <p:cNvSpPr>
                <a:spLocks noChangeAspect="1"/>
              </p:cNvSpPr>
              <p:nvPr/>
            </p:nvSpPr>
            <p:spPr bwMode="auto">
              <a:xfrm>
                <a:off x="2986105" y="5116720"/>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21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19"/>
                    </a:lnTo>
                    <a:lnTo>
                      <a:pt x="758" y="21"/>
                    </a:lnTo>
                  </a:path>
                </a:pathLst>
              </a:custGeom>
              <a:solidFill>
                <a:srgbClr val="6E6EFF"/>
              </a:solidFill>
              <a:ln w="9525" cap="rnd">
                <a:noFill/>
                <a:round/>
                <a:headEnd/>
                <a:tailEnd/>
              </a:ln>
            </p:spPr>
            <p:txBody>
              <a:bodyPr/>
              <a:lstStyle/>
              <a:p>
                <a:endParaRPr lang="es-ES" sz="1800"/>
              </a:p>
            </p:txBody>
          </p:sp>
          <p:sp>
            <p:nvSpPr>
              <p:cNvPr id="310" name="Freeform 305"/>
              <p:cNvSpPr>
                <a:spLocks noChangeAspect="1"/>
              </p:cNvSpPr>
              <p:nvPr/>
            </p:nvSpPr>
            <p:spPr bwMode="auto">
              <a:xfrm>
                <a:off x="2986105" y="5115558"/>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21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19"/>
                    </a:lnTo>
                    <a:lnTo>
                      <a:pt x="758" y="21"/>
                    </a:lnTo>
                  </a:path>
                </a:pathLst>
              </a:custGeom>
              <a:solidFill>
                <a:srgbClr val="6E6EFF"/>
              </a:solidFill>
              <a:ln w="9525" cap="rnd">
                <a:noFill/>
                <a:round/>
                <a:headEnd/>
                <a:tailEnd/>
              </a:ln>
            </p:spPr>
            <p:txBody>
              <a:bodyPr/>
              <a:lstStyle/>
              <a:p>
                <a:endParaRPr lang="es-ES" sz="1800"/>
              </a:p>
            </p:txBody>
          </p:sp>
          <p:sp>
            <p:nvSpPr>
              <p:cNvPr id="311" name="Freeform 306"/>
              <p:cNvSpPr>
                <a:spLocks noChangeAspect="1"/>
              </p:cNvSpPr>
              <p:nvPr/>
            </p:nvSpPr>
            <p:spPr bwMode="auto">
              <a:xfrm>
                <a:off x="2986105" y="5114397"/>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20 h 22"/>
                  <a:gd name="T22" fmla="*/ 758 w 759"/>
                  <a:gd name="T23" fmla="*/ 20 h 22"/>
                  <a:gd name="T24" fmla="*/ 758 w 759"/>
                  <a:gd name="T25" fmla="*/ 20 h 22"/>
                  <a:gd name="T26" fmla="*/ 758 w 759"/>
                  <a:gd name="T27" fmla="*/ 20 h 22"/>
                  <a:gd name="T28" fmla="*/ 758 w 759"/>
                  <a:gd name="T29" fmla="*/ 21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20"/>
                    </a:lnTo>
                    <a:lnTo>
                      <a:pt x="758" y="21"/>
                    </a:lnTo>
                  </a:path>
                </a:pathLst>
              </a:custGeom>
              <a:solidFill>
                <a:srgbClr val="6E6EFF"/>
              </a:solidFill>
              <a:ln w="9525" cap="rnd">
                <a:noFill/>
                <a:round/>
                <a:headEnd/>
                <a:tailEnd/>
              </a:ln>
            </p:spPr>
            <p:txBody>
              <a:bodyPr/>
              <a:lstStyle/>
              <a:p>
                <a:endParaRPr lang="es-ES" sz="1800"/>
              </a:p>
            </p:txBody>
          </p:sp>
          <p:sp>
            <p:nvSpPr>
              <p:cNvPr id="312" name="Freeform 307"/>
              <p:cNvSpPr>
                <a:spLocks noChangeAspect="1"/>
              </p:cNvSpPr>
              <p:nvPr/>
            </p:nvSpPr>
            <p:spPr bwMode="auto">
              <a:xfrm>
                <a:off x="2986105" y="5113235"/>
                <a:ext cx="460629" cy="13358"/>
              </a:xfrm>
              <a:custGeom>
                <a:avLst/>
                <a:gdLst>
                  <a:gd name="T0" fmla="*/ 758 w 759"/>
                  <a:gd name="T1" fmla="*/ 22 h 23"/>
                  <a:gd name="T2" fmla="*/ 0 w 759"/>
                  <a:gd name="T3" fmla="*/ 2 h 23"/>
                  <a:gd name="T4" fmla="*/ 0 w 759"/>
                  <a:gd name="T5" fmla="*/ 2 h 23"/>
                  <a:gd name="T6" fmla="*/ 0 w 759"/>
                  <a:gd name="T7" fmla="*/ 2 h 23"/>
                  <a:gd name="T8" fmla="*/ 0 w 759"/>
                  <a:gd name="T9" fmla="*/ 2 h 23"/>
                  <a:gd name="T10" fmla="*/ 0 w 759"/>
                  <a:gd name="T11" fmla="*/ 2 h 23"/>
                  <a:gd name="T12" fmla="*/ 0 w 759"/>
                  <a:gd name="T13" fmla="*/ 0 h 23"/>
                  <a:gd name="T14" fmla="*/ 0 w 759"/>
                  <a:gd name="T15" fmla="*/ 0 h 23"/>
                  <a:gd name="T16" fmla="*/ 0 w 759"/>
                  <a:gd name="T17" fmla="*/ 0 h 23"/>
                  <a:gd name="T18" fmla="*/ 0 w 759"/>
                  <a:gd name="T19" fmla="*/ 0 h 23"/>
                  <a:gd name="T20" fmla="*/ 758 w 759"/>
                  <a:gd name="T21" fmla="*/ 20 h 23"/>
                  <a:gd name="T22" fmla="*/ 758 w 759"/>
                  <a:gd name="T23" fmla="*/ 20 h 23"/>
                  <a:gd name="T24" fmla="*/ 758 w 759"/>
                  <a:gd name="T25" fmla="*/ 20 h 23"/>
                  <a:gd name="T26" fmla="*/ 758 w 759"/>
                  <a:gd name="T27" fmla="*/ 20 h 23"/>
                  <a:gd name="T28" fmla="*/ 758 w 759"/>
                  <a:gd name="T29" fmla="*/ 22 h 23"/>
                  <a:gd name="T30" fmla="*/ 758 w 759"/>
                  <a:gd name="T31" fmla="*/ 22 h 23"/>
                  <a:gd name="T32" fmla="*/ 758 w 759"/>
                  <a:gd name="T33" fmla="*/ 22 h 23"/>
                  <a:gd name="T34" fmla="*/ 758 w 759"/>
                  <a:gd name="T35" fmla="*/ 22 h 23"/>
                  <a:gd name="T36" fmla="*/ 758 w 759"/>
                  <a:gd name="T37" fmla="*/ 22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3"/>
                  <a:gd name="T59" fmla="*/ 759 w 759"/>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3">
                    <a:moveTo>
                      <a:pt x="758" y="22"/>
                    </a:moveTo>
                    <a:lnTo>
                      <a:pt x="0" y="2"/>
                    </a:lnTo>
                    <a:lnTo>
                      <a:pt x="0" y="0"/>
                    </a:lnTo>
                    <a:lnTo>
                      <a:pt x="758" y="20"/>
                    </a:lnTo>
                    <a:lnTo>
                      <a:pt x="758" y="22"/>
                    </a:lnTo>
                  </a:path>
                </a:pathLst>
              </a:custGeom>
              <a:solidFill>
                <a:srgbClr val="6F6FFF"/>
              </a:solidFill>
              <a:ln w="9525" cap="rnd">
                <a:noFill/>
                <a:round/>
                <a:headEnd/>
                <a:tailEnd/>
              </a:ln>
            </p:spPr>
            <p:txBody>
              <a:bodyPr/>
              <a:lstStyle/>
              <a:p>
                <a:endParaRPr lang="es-ES" sz="1800"/>
              </a:p>
            </p:txBody>
          </p:sp>
          <p:sp>
            <p:nvSpPr>
              <p:cNvPr id="313" name="Freeform 308"/>
              <p:cNvSpPr>
                <a:spLocks noChangeAspect="1"/>
              </p:cNvSpPr>
              <p:nvPr/>
            </p:nvSpPr>
            <p:spPr bwMode="auto">
              <a:xfrm>
                <a:off x="2986105" y="5112654"/>
                <a:ext cx="460629" cy="12777"/>
              </a:xfrm>
              <a:custGeom>
                <a:avLst/>
                <a:gdLst>
                  <a:gd name="T0" fmla="*/ 758 w 759"/>
                  <a:gd name="T1" fmla="*/ 21 h 22"/>
                  <a:gd name="T2" fmla="*/ 0 w 759"/>
                  <a:gd name="T3" fmla="*/ 1 h 22"/>
                  <a:gd name="T4" fmla="*/ 0 w 759"/>
                  <a:gd name="T5" fmla="*/ 1 h 22"/>
                  <a:gd name="T6" fmla="*/ 0 w 759"/>
                  <a:gd name="T7" fmla="*/ 1 h 22"/>
                  <a:gd name="T8" fmla="*/ 0 w 759"/>
                  <a:gd name="T9" fmla="*/ 1 h 22"/>
                  <a:gd name="T10" fmla="*/ 0 w 759"/>
                  <a:gd name="T11" fmla="*/ 1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21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1"/>
                    </a:lnTo>
                    <a:lnTo>
                      <a:pt x="0" y="0"/>
                    </a:lnTo>
                    <a:lnTo>
                      <a:pt x="758" y="19"/>
                    </a:lnTo>
                    <a:lnTo>
                      <a:pt x="758" y="21"/>
                    </a:lnTo>
                  </a:path>
                </a:pathLst>
              </a:custGeom>
              <a:solidFill>
                <a:srgbClr val="6F6FFF"/>
              </a:solidFill>
              <a:ln w="9525" cap="rnd">
                <a:noFill/>
                <a:round/>
                <a:headEnd/>
                <a:tailEnd/>
              </a:ln>
            </p:spPr>
            <p:txBody>
              <a:bodyPr/>
              <a:lstStyle/>
              <a:p>
                <a:endParaRPr lang="es-ES" sz="1800"/>
              </a:p>
            </p:txBody>
          </p:sp>
          <p:sp>
            <p:nvSpPr>
              <p:cNvPr id="314" name="Freeform 309"/>
              <p:cNvSpPr>
                <a:spLocks noChangeAspect="1"/>
              </p:cNvSpPr>
              <p:nvPr/>
            </p:nvSpPr>
            <p:spPr bwMode="auto">
              <a:xfrm>
                <a:off x="2986105" y="5111493"/>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21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19"/>
                    </a:lnTo>
                    <a:lnTo>
                      <a:pt x="758" y="21"/>
                    </a:lnTo>
                  </a:path>
                </a:pathLst>
              </a:custGeom>
              <a:solidFill>
                <a:srgbClr val="6F6FFF"/>
              </a:solidFill>
              <a:ln w="9525" cap="rnd">
                <a:noFill/>
                <a:round/>
                <a:headEnd/>
                <a:tailEnd/>
              </a:ln>
            </p:spPr>
            <p:txBody>
              <a:bodyPr/>
              <a:lstStyle/>
              <a:p>
                <a:endParaRPr lang="es-ES" sz="1800"/>
              </a:p>
            </p:txBody>
          </p:sp>
          <p:sp>
            <p:nvSpPr>
              <p:cNvPr id="315" name="Freeform 310"/>
              <p:cNvSpPr>
                <a:spLocks noChangeAspect="1"/>
              </p:cNvSpPr>
              <p:nvPr/>
            </p:nvSpPr>
            <p:spPr bwMode="auto">
              <a:xfrm>
                <a:off x="2986105" y="5110331"/>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21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19"/>
                    </a:lnTo>
                    <a:lnTo>
                      <a:pt x="758" y="21"/>
                    </a:lnTo>
                  </a:path>
                </a:pathLst>
              </a:custGeom>
              <a:solidFill>
                <a:srgbClr val="6F6FFF"/>
              </a:solidFill>
              <a:ln w="9525" cap="rnd">
                <a:noFill/>
                <a:round/>
                <a:headEnd/>
                <a:tailEnd/>
              </a:ln>
            </p:spPr>
            <p:txBody>
              <a:bodyPr/>
              <a:lstStyle/>
              <a:p>
                <a:endParaRPr lang="es-ES" sz="1800"/>
              </a:p>
            </p:txBody>
          </p:sp>
          <p:sp>
            <p:nvSpPr>
              <p:cNvPr id="316" name="Freeform 311"/>
              <p:cNvSpPr>
                <a:spLocks noChangeAspect="1"/>
              </p:cNvSpPr>
              <p:nvPr/>
            </p:nvSpPr>
            <p:spPr bwMode="auto">
              <a:xfrm>
                <a:off x="2986105" y="5109169"/>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21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19"/>
                    </a:lnTo>
                    <a:lnTo>
                      <a:pt x="758" y="21"/>
                    </a:lnTo>
                  </a:path>
                </a:pathLst>
              </a:custGeom>
              <a:solidFill>
                <a:srgbClr val="6F6FFF"/>
              </a:solidFill>
              <a:ln w="9525" cap="rnd">
                <a:noFill/>
                <a:round/>
                <a:headEnd/>
                <a:tailEnd/>
              </a:ln>
            </p:spPr>
            <p:txBody>
              <a:bodyPr/>
              <a:lstStyle/>
              <a:p>
                <a:endParaRPr lang="es-ES" sz="1800"/>
              </a:p>
            </p:txBody>
          </p:sp>
          <p:sp>
            <p:nvSpPr>
              <p:cNvPr id="317" name="Freeform 312"/>
              <p:cNvSpPr>
                <a:spLocks noChangeAspect="1"/>
              </p:cNvSpPr>
              <p:nvPr/>
            </p:nvSpPr>
            <p:spPr bwMode="auto">
              <a:xfrm>
                <a:off x="2986105" y="5108008"/>
                <a:ext cx="461842" cy="12777"/>
              </a:xfrm>
              <a:custGeom>
                <a:avLst/>
                <a:gdLst>
                  <a:gd name="T0" fmla="*/ 758 w 761"/>
                  <a:gd name="T1" fmla="*/ 21 h 22"/>
                  <a:gd name="T2" fmla="*/ 0 w 761"/>
                  <a:gd name="T3" fmla="*/ 2 h 22"/>
                  <a:gd name="T4" fmla="*/ 0 w 761"/>
                  <a:gd name="T5" fmla="*/ 2 h 22"/>
                  <a:gd name="T6" fmla="*/ 0 w 761"/>
                  <a:gd name="T7" fmla="*/ 2 h 22"/>
                  <a:gd name="T8" fmla="*/ 0 w 761"/>
                  <a:gd name="T9" fmla="*/ 2 h 22"/>
                  <a:gd name="T10" fmla="*/ 0 w 761"/>
                  <a:gd name="T11" fmla="*/ 2 h 22"/>
                  <a:gd name="T12" fmla="*/ 0 w 761"/>
                  <a:gd name="T13" fmla="*/ 0 h 22"/>
                  <a:gd name="T14" fmla="*/ 0 w 761"/>
                  <a:gd name="T15" fmla="*/ 0 h 22"/>
                  <a:gd name="T16" fmla="*/ 0 w 761"/>
                  <a:gd name="T17" fmla="*/ 0 h 22"/>
                  <a:gd name="T18" fmla="*/ 0 w 761"/>
                  <a:gd name="T19" fmla="*/ 0 h 22"/>
                  <a:gd name="T20" fmla="*/ 760 w 761"/>
                  <a:gd name="T21" fmla="*/ 19 h 22"/>
                  <a:gd name="T22" fmla="*/ 760 w 761"/>
                  <a:gd name="T23" fmla="*/ 19 h 22"/>
                  <a:gd name="T24" fmla="*/ 760 w 761"/>
                  <a:gd name="T25" fmla="*/ 19 h 22"/>
                  <a:gd name="T26" fmla="*/ 760 w 761"/>
                  <a:gd name="T27" fmla="*/ 19 h 22"/>
                  <a:gd name="T28" fmla="*/ 760 w 761"/>
                  <a:gd name="T29" fmla="*/ 21 h 22"/>
                  <a:gd name="T30" fmla="*/ 760 w 761"/>
                  <a:gd name="T31" fmla="*/ 21 h 22"/>
                  <a:gd name="T32" fmla="*/ 758 w 761"/>
                  <a:gd name="T33" fmla="*/ 21 h 22"/>
                  <a:gd name="T34" fmla="*/ 758 w 761"/>
                  <a:gd name="T35" fmla="*/ 21 h 22"/>
                  <a:gd name="T36" fmla="*/ 758 w 76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1"/>
                  <a:gd name="T58" fmla="*/ 0 h 22"/>
                  <a:gd name="T59" fmla="*/ 761 w 76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1" h="22">
                    <a:moveTo>
                      <a:pt x="758" y="21"/>
                    </a:moveTo>
                    <a:lnTo>
                      <a:pt x="0" y="2"/>
                    </a:lnTo>
                    <a:lnTo>
                      <a:pt x="0" y="0"/>
                    </a:lnTo>
                    <a:lnTo>
                      <a:pt x="760" y="19"/>
                    </a:lnTo>
                    <a:lnTo>
                      <a:pt x="760" y="21"/>
                    </a:lnTo>
                    <a:lnTo>
                      <a:pt x="758" y="21"/>
                    </a:lnTo>
                  </a:path>
                </a:pathLst>
              </a:custGeom>
              <a:solidFill>
                <a:srgbClr val="6F6FFF"/>
              </a:solidFill>
              <a:ln w="9525" cap="rnd">
                <a:noFill/>
                <a:round/>
                <a:headEnd/>
                <a:tailEnd/>
              </a:ln>
            </p:spPr>
            <p:txBody>
              <a:bodyPr/>
              <a:lstStyle/>
              <a:p>
                <a:endParaRPr lang="es-ES" sz="1800"/>
              </a:p>
            </p:txBody>
          </p:sp>
          <p:sp>
            <p:nvSpPr>
              <p:cNvPr id="318" name="Freeform 313"/>
              <p:cNvSpPr>
                <a:spLocks noChangeAspect="1"/>
              </p:cNvSpPr>
              <p:nvPr/>
            </p:nvSpPr>
            <p:spPr bwMode="auto">
              <a:xfrm>
                <a:off x="2986105" y="5106846"/>
                <a:ext cx="461842" cy="12777"/>
              </a:xfrm>
              <a:custGeom>
                <a:avLst/>
                <a:gdLst>
                  <a:gd name="T0" fmla="*/ 760 w 761"/>
                  <a:gd name="T1" fmla="*/ 21 h 22"/>
                  <a:gd name="T2" fmla="*/ 0 w 761"/>
                  <a:gd name="T3" fmla="*/ 2 h 22"/>
                  <a:gd name="T4" fmla="*/ 0 w 761"/>
                  <a:gd name="T5" fmla="*/ 2 h 22"/>
                  <a:gd name="T6" fmla="*/ 0 w 761"/>
                  <a:gd name="T7" fmla="*/ 2 h 22"/>
                  <a:gd name="T8" fmla="*/ 0 w 761"/>
                  <a:gd name="T9" fmla="*/ 2 h 22"/>
                  <a:gd name="T10" fmla="*/ 0 w 761"/>
                  <a:gd name="T11" fmla="*/ 2 h 22"/>
                  <a:gd name="T12" fmla="*/ 0 w 761"/>
                  <a:gd name="T13" fmla="*/ 0 h 22"/>
                  <a:gd name="T14" fmla="*/ 0 w 761"/>
                  <a:gd name="T15" fmla="*/ 0 h 22"/>
                  <a:gd name="T16" fmla="*/ 0 w 761"/>
                  <a:gd name="T17" fmla="*/ 0 h 22"/>
                  <a:gd name="T18" fmla="*/ 0 w 761"/>
                  <a:gd name="T19" fmla="*/ 0 h 22"/>
                  <a:gd name="T20" fmla="*/ 760 w 761"/>
                  <a:gd name="T21" fmla="*/ 19 h 22"/>
                  <a:gd name="T22" fmla="*/ 760 w 761"/>
                  <a:gd name="T23" fmla="*/ 19 h 22"/>
                  <a:gd name="T24" fmla="*/ 760 w 761"/>
                  <a:gd name="T25" fmla="*/ 19 h 22"/>
                  <a:gd name="T26" fmla="*/ 760 w 761"/>
                  <a:gd name="T27" fmla="*/ 19 h 22"/>
                  <a:gd name="T28" fmla="*/ 760 w 761"/>
                  <a:gd name="T29" fmla="*/ 21 h 22"/>
                  <a:gd name="T30" fmla="*/ 760 w 761"/>
                  <a:gd name="T31" fmla="*/ 21 h 22"/>
                  <a:gd name="T32" fmla="*/ 760 w 761"/>
                  <a:gd name="T33" fmla="*/ 21 h 22"/>
                  <a:gd name="T34" fmla="*/ 760 w 761"/>
                  <a:gd name="T35" fmla="*/ 21 h 22"/>
                  <a:gd name="T36" fmla="*/ 760 w 76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1"/>
                  <a:gd name="T58" fmla="*/ 0 h 22"/>
                  <a:gd name="T59" fmla="*/ 761 w 76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1" h="22">
                    <a:moveTo>
                      <a:pt x="760" y="21"/>
                    </a:moveTo>
                    <a:lnTo>
                      <a:pt x="0" y="2"/>
                    </a:lnTo>
                    <a:lnTo>
                      <a:pt x="0" y="0"/>
                    </a:lnTo>
                    <a:lnTo>
                      <a:pt x="760" y="19"/>
                    </a:lnTo>
                    <a:lnTo>
                      <a:pt x="760" y="21"/>
                    </a:lnTo>
                  </a:path>
                </a:pathLst>
              </a:custGeom>
              <a:solidFill>
                <a:srgbClr val="7070FF"/>
              </a:solidFill>
              <a:ln w="9525" cap="rnd">
                <a:noFill/>
                <a:round/>
                <a:headEnd/>
                <a:tailEnd/>
              </a:ln>
            </p:spPr>
            <p:txBody>
              <a:bodyPr/>
              <a:lstStyle/>
              <a:p>
                <a:endParaRPr lang="es-ES" sz="1800"/>
              </a:p>
            </p:txBody>
          </p:sp>
          <p:sp>
            <p:nvSpPr>
              <p:cNvPr id="319" name="Freeform 314"/>
              <p:cNvSpPr>
                <a:spLocks noChangeAspect="1"/>
              </p:cNvSpPr>
              <p:nvPr/>
            </p:nvSpPr>
            <p:spPr bwMode="auto">
              <a:xfrm>
                <a:off x="2986105" y="5105685"/>
                <a:ext cx="461842" cy="12777"/>
              </a:xfrm>
              <a:custGeom>
                <a:avLst/>
                <a:gdLst>
                  <a:gd name="T0" fmla="*/ 760 w 761"/>
                  <a:gd name="T1" fmla="*/ 21 h 22"/>
                  <a:gd name="T2" fmla="*/ 0 w 761"/>
                  <a:gd name="T3" fmla="*/ 2 h 22"/>
                  <a:gd name="T4" fmla="*/ 0 w 761"/>
                  <a:gd name="T5" fmla="*/ 2 h 22"/>
                  <a:gd name="T6" fmla="*/ 0 w 761"/>
                  <a:gd name="T7" fmla="*/ 2 h 22"/>
                  <a:gd name="T8" fmla="*/ 0 w 761"/>
                  <a:gd name="T9" fmla="*/ 2 h 22"/>
                  <a:gd name="T10" fmla="*/ 0 w 761"/>
                  <a:gd name="T11" fmla="*/ 2 h 22"/>
                  <a:gd name="T12" fmla="*/ 0 w 761"/>
                  <a:gd name="T13" fmla="*/ 0 h 22"/>
                  <a:gd name="T14" fmla="*/ 0 w 761"/>
                  <a:gd name="T15" fmla="*/ 0 h 22"/>
                  <a:gd name="T16" fmla="*/ 0 w 761"/>
                  <a:gd name="T17" fmla="*/ 0 h 22"/>
                  <a:gd name="T18" fmla="*/ 0 w 761"/>
                  <a:gd name="T19" fmla="*/ 0 h 22"/>
                  <a:gd name="T20" fmla="*/ 760 w 761"/>
                  <a:gd name="T21" fmla="*/ 19 h 22"/>
                  <a:gd name="T22" fmla="*/ 760 w 761"/>
                  <a:gd name="T23" fmla="*/ 19 h 22"/>
                  <a:gd name="T24" fmla="*/ 760 w 761"/>
                  <a:gd name="T25" fmla="*/ 19 h 22"/>
                  <a:gd name="T26" fmla="*/ 760 w 761"/>
                  <a:gd name="T27" fmla="*/ 19 h 22"/>
                  <a:gd name="T28" fmla="*/ 760 w 761"/>
                  <a:gd name="T29" fmla="*/ 21 h 22"/>
                  <a:gd name="T30" fmla="*/ 760 w 761"/>
                  <a:gd name="T31" fmla="*/ 21 h 22"/>
                  <a:gd name="T32" fmla="*/ 760 w 761"/>
                  <a:gd name="T33" fmla="*/ 21 h 22"/>
                  <a:gd name="T34" fmla="*/ 760 w 761"/>
                  <a:gd name="T35" fmla="*/ 21 h 22"/>
                  <a:gd name="T36" fmla="*/ 760 w 76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1"/>
                  <a:gd name="T58" fmla="*/ 0 h 22"/>
                  <a:gd name="T59" fmla="*/ 761 w 76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1" h="22">
                    <a:moveTo>
                      <a:pt x="760" y="21"/>
                    </a:moveTo>
                    <a:lnTo>
                      <a:pt x="0" y="2"/>
                    </a:lnTo>
                    <a:lnTo>
                      <a:pt x="0" y="0"/>
                    </a:lnTo>
                    <a:lnTo>
                      <a:pt x="760" y="19"/>
                    </a:lnTo>
                    <a:lnTo>
                      <a:pt x="760" y="21"/>
                    </a:lnTo>
                  </a:path>
                </a:pathLst>
              </a:custGeom>
              <a:solidFill>
                <a:srgbClr val="7070FF"/>
              </a:solidFill>
              <a:ln w="9525" cap="rnd">
                <a:noFill/>
                <a:round/>
                <a:headEnd/>
                <a:tailEnd/>
              </a:ln>
            </p:spPr>
            <p:txBody>
              <a:bodyPr/>
              <a:lstStyle/>
              <a:p>
                <a:endParaRPr lang="es-ES" sz="1800"/>
              </a:p>
            </p:txBody>
          </p:sp>
          <p:sp>
            <p:nvSpPr>
              <p:cNvPr id="320" name="Freeform 315"/>
              <p:cNvSpPr>
                <a:spLocks noChangeAspect="1"/>
              </p:cNvSpPr>
              <p:nvPr/>
            </p:nvSpPr>
            <p:spPr bwMode="auto">
              <a:xfrm>
                <a:off x="2986105" y="5104523"/>
                <a:ext cx="461842" cy="12777"/>
              </a:xfrm>
              <a:custGeom>
                <a:avLst/>
                <a:gdLst>
                  <a:gd name="T0" fmla="*/ 760 w 761"/>
                  <a:gd name="T1" fmla="*/ 21 h 22"/>
                  <a:gd name="T2" fmla="*/ 0 w 761"/>
                  <a:gd name="T3" fmla="*/ 2 h 22"/>
                  <a:gd name="T4" fmla="*/ 0 w 761"/>
                  <a:gd name="T5" fmla="*/ 2 h 22"/>
                  <a:gd name="T6" fmla="*/ 0 w 761"/>
                  <a:gd name="T7" fmla="*/ 2 h 22"/>
                  <a:gd name="T8" fmla="*/ 0 w 761"/>
                  <a:gd name="T9" fmla="*/ 2 h 22"/>
                  <a:gd name="T10" fmla="*/ 0 w 761"/>
                  <a:gd name="T11" fmla="*/ 2 h 22"/>
                  <a:gd name="T12" fmla="*/ 0 w 761"/>
                  <a:gd name="T13" fmla="*/ 0 h 22"/>
                  <a:gd name="T14" fmla="*/ 0 w 761"/>
                  <a:gd name="T15" fmla="*/ 0 h 22"/>
                  <a:gd name="T16" fmla="*/ 0 w 761"/>
                  <a:gd name="T17" fmla="*/ 0 h 22"/>
                  <a:gd name="T18" fmla="*/ 0 w 761"/>
                  <a:gd name="T19" fmla="*/ 0 h 22"/>
                  <a:gd name="T20" fmla="*/ 760 w 761"/>
                  <a:gd name="T21" fmla="*/ 19 h 22"/>
                  <a:gd name="T22" fmla="*/ 760 w 761"/>
                  <a:gd name="T23" fmla="*/ 19 h 22"/>
                  <a:gd name="T24" fmla="*/ 760 w 761"/>
                  <a:gd name="T25" fmla="*/ 19 h 22"/>
                  <a:gd name="T26" fmla="*/ 760 w 761"/>
                  <a:gd name="T27" fmla="*/ 19 h 22"/>
                  <a:gd name="T28" fmla="*/ 760 w 761"/>
                  <a:gd name="T29" fmla="*/ 21 h 22"/>
                  <a:gd name="T30" fmla="*/ 760 w 761"/>
                  <a:gd name="T31" fmla="*/ 21 h 22"/>
                  <a:gd name="T32" fmla="*/ 760 w 761"/>
                  <a:gd name="T33" fmla="*/ 21 h 22"/>
                  <a:gd name="T34" fmla="*/ 760 w 761"/>
                  <a:gd name="T35" fmla="*/ 21 h 22"/>
                  <a:gd name="T36" fmla="*/ 760 w 76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1"/>
                  <a:gd name="T58" fmla="*/ 0 h 22"/>
                  <a:gd name="T59" fmla="*/ 761 w 76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1" h="22">
                    <a:moveTo>
                      <a:pt x="760" y="21"/>
                    </a:moveTo>
                    <a:lnTo>
                      <a:pt x="0" y="2"/>
                    </a:lnTo>
                    <a:lnTo>
                      <a:pt x="0" y="0"/>
                    </a:lnTo>
                    <a:lnTo>
                      <a:pt x="760" y="19"/>
                    </a:lnTo>
                    <a:lnTo>
                      <a:pt x="760" y="21"/>
                    </a:lnTo>
                  </a:path>
                </a:pathLst>
              </a:custGeom>
              <a:solidFill>
                <a:srgbClr val="7070FF"/>
              </a:solidFill>
              <a:ln w="9525" cap="rnd">
                <a:noFill/>
                <a:round/>
                <a:headEnd/>
                <a:tailEnd/>
              </a:ln>
            </p:spPr>
            <p:txBody>
              <a:bodyPr/>
              <a:lstStyle/>
              <a:p>
                <a:endParaRPr lang="es-ES" sz="1800"/>
              </a:p>
            </p:txBody>
          </p:sp>
          <p:sp>
            <p:nvSpPr>
              <p:cNvPr id="321" name="Freeform 316"/>
              <p:cNvSpPr>
                <a:spLocks noChangeAspect="1"/>
              </p:cNvSpPr>
              <p:nvPr/>
            </p:nvSpPr>
            <p:spPr bwMode="auto">
              <a:xfrm>
                <a:off x="2986105" y="5103361"/>
                <a:ext cx="461842" cy="12777"/>
              </a:xfrm>
              <a:custGeom>
                <a:avLst/>
                <a:gdLst>
                  <a:gd name="T0" fmla="*/ 760 w 761"/>
                  <a:gd name="T1" fmla="*/ 21 h 22"/>
                  <a:gd name="T2" fmla="*/ 0 w 761"/>
                  <a:gd name="T3" fmla="*/ 2 h 22"/>
                  <a:gd name="T4" fmla="*/ 0 w 761"/>
                  <a:gd name="T5" fmla="*/ 2 h 22"/>
                  <a:gd name="T6" fmla="*/ 0 w 761"/>
                  <a:gd name="T7" fmla="*/ 2 h 22"/>
                  <a:gd name="T8" fmla="*/ 0 w 761"/>
                  <a:gd name="T9" fmla="*/ 2 h 22"/>
                  <a:gd name="T10" fmla="*/ 0 w 761"/>
                  <a:gd name="T11" fmla="*/ 2 h 22"/>
                  <a:gd name="T12" fmla="*/ 0 w 761"/>
                  <a:gd name="T13" fmla="*/ 0 h 22"/>
                  <a:gd name="T14" fmla="*/ 0 w 761"/>
                  <a:gd name="T15" fmla="*/ 0 h 22"/>
                  <a:gd name="T16" fmla="*/ 0 w 761"/>
                  <a:gd name="T17" fmla="*/ 0 h 22"/>
                  <a:gd name="T18" fmla="*/ 0 w 761"/>
                  <a:gd name="T19" fmla="*/ 0 h 22"/>
                  <a:gd name="T20" fmla="*/ 760 w 761"/>
                  <a:gd name="T21" fmla="*/ 19 h 22"/>
                  <a:gd name="T22" fmla="*/ 760 w 761"/>
                  <a:gd name="T23" fmla="*/ 19 h 22"/>
                  <a:gd name="T24" fmla="*/ 760 w 761"/>
                  <a:gd name="T25" fmla="*/ 19 h 22"/>
                  <a:gd name="T26" fmla="*/ 760 w 761"/>
                  <a:gd name="T27" fmla="*/ 19 h 22"/>
                  <a:gd name="T28" fmla="*/ 760 w 761"/>
                  <a:gd name="T29" fmla="*/ 21 h 22"/>
                  <a:gd name="T30" fmla="*/ 760 w 761"/>
                  <a:gd name="T31" fmla="*/ 21 h 22"/>
                  <a:gd name="T32" fmla="*/ 760 w 761"/>
                  <a:gd name="T33" fmla="*/ 21 h 22"/>
                  <a:gd name="T34" fmla="*/ 760 w 761"/>
                  <a:gd name="T35" fmla="*/ 21 h 22"/>
                  <a:gd name="T36" fmla="*/ 760 w 76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1"/>
                  <a:gd name="T58" fmla="*/ 0 h 22"/>
                  <a:gd name="T59" fmla="*/ 761 w 76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1" h="22">
                    <a:moveTo>
                      <a:pt x="760" y="21"/>
                    </a:moveTo>
                    <a:lnTo>
                      <a:pt x="0" y="2"/>
                    </a:lnTo>
                    <a:lnTo>
                      <a:pt x="0" y="0"/>
                    </a:lnTo>
                    <a:lnTo>
                      <a:pt x="760" y="19"/>
                    </a:lnTo>
                    <a:lnTo>
                      <a:pt x="760" y="21"/>
                    </a:lnTo>
                  </a:path>
                </a:pathLst>
              </a:custGeom>
              <a:solidFill>
                <a:srgbClr val="7070FF"/>
              </a:solidFill>
              <a:ln w="9525" cap="rnd">
                <a:noFill/>
                <a:round/>
                <a:headEnd/>
                <a:tailEnd/>
              </a:ln>
            </p:spPr>
            <p:txBody>
              <a:bodyPr/>
              <a:lstStyle/>
              <a:p>
                <a:endParaRPr lang="es-ES" sz="1800"/>
              </a:p>
            </p:txBody>
          </p:sp>
          <p:sp>
            <p:nvSpPr>
              <p:cNvPr id="322" name="Freeform 317"/>
              <p:cNvSpPr>
                <a:spLocks noChangeAspect="1"/>
              </p:cNvSpPr>
              <p:nvPr/>
            </p:nvSpPr>
            <p:spPr bwMode="auto">
              <a:xfrm>
                <a:off x="2986105" y="5102200"/>
                <a:ext cx="461842" cy="12777"/>
              </a:xfrm>
              <a:custGeom>
                <a:avLst/>
                <a:gdLst>
                  <a:gd name="T0" fmla="*/ 760 w 761"/>
                  <a:gd name="T1" fmla="*/ 21 h 22"/>
                  <a:gd name="T2" fmla="*/ 0 w 761"/>
                  <a:gd name="T3" fmla="*/ 2 h 22"/>
                  <a:gd name="T4" fmla="*/ 0 w 761"/>
                  <a:gd name="T5" fmla="*/ 2 h 22"/>
                  <a:gd name="T6" fmla="*/ 0 w 761"/>
                  <a:gd name="T7" fmla="*/ 2 h 22"/>
                  <a:gd name="T8" fmla="*/ 0 w 761"/>
                  <a:gd name="T9" fmla="*/ 2 h 22"/>
                  <a:gd name="T10" fmla="*/ 0 w 761"/>
                  <a:gd name="T11" fmla="*/ 2 h 22"/>
                  <a:gd name="T12" fmla="*/ 0 w 761"/>
                  <a:gd name="T13" fmla="*/ 0 h 22"/>
                  <a:gd name="T14" fmla="*/ 0 w 761"/>
                  <a:gd name="T15" fmla="*/ 0 h 22"/>
                  <a:gd name="T16" fmla="*/ 0 w 761"/>
                  <a:gd name="T17" fmla="*/ 0 h 22"/>
                  <a:gd name="T18" fmla="*/ 0 w 761"/>
                  <a:gd name="T19" fmla="*/ 0 h 22"/>
                  <a:gd name="T20" fmla="*/ 760 w 761"/>
                  <a:gd name="T21" fmla="*/ 19 h 22"/>
                  <a:gd name="T22" fmla="*/ 760 w 761"/>
                  <a:gd name="T23" fmla="*/ 19 h 22"/>
                  <a:gd name="T24" fmla="*/ 760 w 761"/>
                  <a:gd name="T25" fmla="*/ 19 h 22"/>
                  <a:gd name="T26" fmla="*/ 760 w 761"/>
                  <a:gd name="T27" fmla="*/ 19 h 22"/>
                  <a:gd name="T28" fmla="*/ 760 w 761"/>
                  <a:gd name="T29" fmla="*/ 21 h 22"/>
                  <a:gd name="T30" fmla="*/ 760 w 761"/>
                  <a:gd name="T31" fmla="*/ 21 h 22"/>
                  <a:gd name="T32" fmla="*/ 760 w 761"/>
                  <a:gd name="T33" fmla="*/ 21 h 22"/>
                  <a:gd name="T34" fmla="*/ 760 w 761"/>
                  <a:gd name="T35" fmla="*/ 21 h 22"/>
                  <a:gd name="T36" fmla="*/ 760 w 76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1"/>
                  <a:gd name="T58" fmla="*/ 0 h 22"/>
                  <a:gd name="T59" fmla="*/ 761 w 76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1" h="22">
                    <a:moveTo>
                      <a:pt x="760" y="21"/>
                    </a:moveTo>
                    <a:lnTo>
                      <a:pt x="0" y="2"/>
                    </a:lnTo>
                    <a:lnTo>
                      <a:pt x="0" y="0"/>
                    </a:lnTo>
                    <a:lnTo>
                      <a:pt x="760" y="19"/>
                    </a:lnTo>
                    <a:lnTo>
                      <a:pt x="760" y="21"/>
                    </a:lnTo>
                  </a:path>
                </a:pathLst>
              </a:custGeom>
              <a:solidFill>
                <a:srgbClr val="7070FF"/>
              </a:solidFill>
              <a:ln w="9525" cap="rnd">
                <a:noFill/>
                <a:round/>
                <a:headEnd/>
                <a:tailEnd/>
              </a:ln>
            </p:spPr>
            <p:txBody>
              <a:bodyPr/>
              <a:lstStyle/>
              <a:p>
                <a:endParaRPr lang="es-ES" sz="1800"/>
              </a:p>
            </p:txBody>
          </p:sp>
          <p:sp>
            <p:nvSpPr>
              <p:cNvPr id="323" name="Freeform 318"/>
              <p:cNvSpPr>
                <a:spLocks noChangeAspect="1"/>
              </p:cNvSpPr>
              <p:nvPr/>
            </p:nvSpPr>
            <p:spPr bwMode="auto">
              <a:xfrm>
                <a:off x="2986105" y="5101038"/>
                <a:ext cx="461842" cy="12777"/>
              </a:xfrm>
              <a:custGeom>
                <a:avLst/>
                <a:gdLst>
                  <a:gd name="T0" fmla="*/ 760 w 761"/>
                  <a:gd name="T1" fmla="*/ 21 h 22"/>
                  <a:gd name="T2" fmla="*/ 0 w 761"/>
                  <a:gd name="T3" fmla="*/ 2 h 22"/>
                  <a:gd name="T4" fmla="*/ 0 w 761"/>
                  <a:gd name="T5" fmla="*/ 2 h 22"/>
                  <a:gd name="T6" fmla="*/ 0 w 761"/>
                  <a:gd name="T7" fmla="*/ 2 h 22"/>
                  <a:gd name="T8" fmla="*/ 0 w 761"/>
                  <a:gd name="T9" fmla="*/ 2 h 22"/>
                  <a:gd name="T10" fmla="*/ 0 w 761"/>
                  <a:gd name="T11" fmla="*/ 2 h 22"/>
                  <a:gd name="T12" fmla="*/ 0 w 761"/>
                  <a:gd name="T13" fmla="*/ 0 h 22"/>
                  <a:gd name="T14" fmla="*/ 0 w 761"/>
                  <a:gd name="T15" fmla="*/ 0 h 22"/>
                  <a:gd name="T16" fmla="*/ 0 w 761"/>
                  <a:gd name="T17" fmla="*/ 0 h 22"/>
                  <a:gd name="T18" fmla="*/ 0 w 761"/>
                  <a:gd name="T19" fmla="*/ 0 h 22"/>
                  <a:gd name="T20" fmla="*/ 760 w 761"/>
                  <a:gd name="T21" fmla="*/ 20 h 22"/>
                  <a:gd name="T22" fmla="*/ 760 w 761"/>
                  <a:gd name="T23" fmla="*/ 20 h 22"/>
                  <a:gd name="T24" fmla="*/ 760 w 761"/>
                  <a:gd name="T25" fmla="*/ 20 h 22"/>
                  <a:gd name="T26" fmla="*/ 760 w 761"/>
                  <a:gd name="T27" fmla="*/ 20 h 22"/>
                  <a:gd name="T28" fmla="*/ 760 w 761"/>
                  <a:gd name="T29" fmla="*/ 21 h 22"/>
                  <a:gd name="T30" fmla="*/ 760 w 761"/>
                  <a:gd name="T31" fmla="*/ 21 h 22"/>
                  <a:gd name="T32" fmla="*/ 760 w 761"/>
                  <a:gd name="T33" fmla="*/ 21 h 22"/>
                  <a:gd name="T34" fmla="*/ 760 w 761"/>
                  <a:gd name="T35" fmla="*/ 21 h 22"/>
                  <a:gd name="T36" fmla="*/ 760 w 76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1"/>
                  <a:gd name="T58" fmla="*/ 0 h 22"/>
                  <a:gd name="T59" fmla="*/ 761 w 76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1" h="22">
                    <a:moveTo>
                      <a:pt x="760" y="21"/>
                    </a:moveTo>
                    <a:lnTo>
                      <a:pt x="0" y="2"/>
                    </a:lnTo>
                    <a:lnTo>
                      <a:pt x="0" y="0"/>
                    </a:lnTo>
                    <a:lnTo>
                      <a:pt x="760" y="20"/>
                    </a:lnTo>
                    <a:lnTo>
                      <a:pt x="760" y="21"/>
                    </a:lnTo>
                  </a:path>
                </a:pathLst>
              </a:custGeom>
              <a:solidFill>
                <a:srgbClr val="7171FF"/>
              </a:solidFill>
              <a:ln w="9525" cap="rnd">
                <a:noFill/>
                <a:round/>
                <a:headEnd/>
                <a:tailEnd/>
              </a:ln>
            </p:spPr>
            <p:txBody>
              <a:bodyPr/>
              <a:lstStyle/>
              <a:p>
                <a:endParaRPr lang="es-ES" sz="1800"/>
              </a:p>
            </p:txBody>
          </p:sp>
          <p:sp>
            <p:nvSpPr>
              <p:cNvPr id="324" name="Freeform 319"/>
              <p:cNvSpPr>
                <a:spLocks noChangeAspect="1"/>
              </p:cNvSpPr>
              <p:nvPr/>
            </p:nvSpPr>
            <p:spPr bwMode="auto">
              <a:xfrm>
                <a:off x="2986105" y="5100458"/>
                <a:ext cx="461842" cy="12777"/>
              </a:xfrm>
              <a:custGeom>
                <a:avLst/>
                <a:gdLst>
                  <a:gd name="T0" fmla="*/ 760 w 761"/>
                  <a:gd name="T1" fmla="*/ 21 h 22"/>
                  <a:gd name="T2" fmla="*/ 0 w 761"/>
                  <a:gd name="T3" fmla="*/ 1 h 22"/>
                  <a:gd name="T4" fmla="*/ 0 w 761"/>
                  <a:gd name="T5" fmla="*/ 1 h 22"/>
                  <a:gd name="T6" fmla="*/ 2 w 761"/>
                  <a:gd name="T7" fmla="*/ 1 h 22"/>
                  <a:gd name="T8" fmla="*/ 2 w 761"/>
                  <a:gd name="T9" fmla="*/ 1 h 22"/>
                  <a:gd name="T10" fmla="*/ 2 w 761"/>
                  <a:gd name="T11" fmla="*/ 1 h 22"/>
                  <a:gd name="T12" fmla="*/ 2 w 761"/>
                  <a:gd name="T13" fmla="*/ 0 h 22"/>
                  <a:gd name="T14" fmla="*/ 2 w 761"/>
                  <a:gd name="T15" fmla="*/ 0 h 22"/>
                  <a:gd name="T16" fmla="*/ 2 w 761"/>
                  <a:gd name="T17" fmla="*/ 0 h 22"/>
                  <a:gd name="T18" fmla="*/ 2 w 761"/>
                  <a:gd name="T19" fmla="*/ 0 h 22"/>
                  <a:gd name="T20" fmla="*/ 760 w 761"/>
                  <a:gd name="T21" fmla="*/ 19 h 22"/>
                  <a:gd name="T22" fmla="*/ 760 w 761"/>
                  <a:gd name="T23" fmla="*/ 19 h 22"/>
                  <a:gd name="T24" fmla="*/ 760 w 761"/>
                  <a:gd name="T25" fmla="*/ 19 h 22"/>
                  <a:gd name="T26" fmla="*/ 760 w 761"/>
                  <a:gd name="T27" fmla="*/ 19 h 22"/>
                  <a:gd name="T28" fmla="*/ 760 w 761"/>
                  <a:gd name="T29" fmla="*/ 21 h 22"/>
                  <a:gd name="T30" fmla="*/ 760 w 761"/>
                  <a:gd name="T31" fmla="*/ 21 h 22"/>
                  <a:gd name="T32" fmla="*/ 760 w 761"/>
                  <a:gd name="T33" fmla="*/ 21 h 22"/>
                  <a:gd name="T34" fmla="*/ 760 w 761"/>
                  <a:gd name="T35" fmla="*/ 21 h 22"/>
                  <a:gd name="T36" fmla="*/ 760 w 76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1"/>
                  <a:gd name="T58" fmla="*/ 0 h 22"/>
                  <a:gd name="T59" fmla="*/ 761 w 76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1" h="22">
                    <a:moveTo>
                      <a:pt x="760" y="21"/>
                    </a:moveTo>
                    <a:lnTo>
                      <a:pt x="0" y="1"/>
                    </a:lnTo>
                    <a:lnTo>
                      <a:pt x="2" y="1"/>
                    </a:lnTo>
                    <a:lnTo>
                      <a:pt x="2" y="0"/>
                    </a:lnTo>
                    <a:lnTo>
                      <a:pt x="760" y="19"/>
                    </a:lnTo>
                    <a:lnTo>
                      <a:pt x="760" y="21"/>
                    </a:lnTo>
                  </a:path>
                </a:pathLst>
              </a:custGeom>
              <a:solidFill>
                <a:srgbClr val="7171FF"/>
              </a:solidFill>
              <a:ln w="9525" cap="rnd">
                <a:noFill/>
                <a:round/>
                <a:headEnd/>
                <a:tailEnd/>
              </a:ln>
            </p:spPr>
            <p:txBody>
              <a:bodyPr/>
              <a:lstStyle/>
              <a:p>
                <a:endParaRPr lang="es-ES" sz="1800"/>
              </a:p>
            </p:txBody>
          </p:sp>
          <p:sp>
            <p:nvSpPr>
              <p:cNvPr id="325" name="Freeform 320"/>
              <p:cNvSpPr>
                <a:spLocks noChangeAspect="1"/>
              </p:cNvSpPr>
              <p:nvPr/>
            </p:nvSpPr>
            <p:spPr bwMode="auto">
              <a:xfrm>
                <a:off x="2987318" y="5099296"/>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21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19"/>
                    </a:lnTo>
                    <a:lnTo>
                      <a:pt x="758" y="21"/>
                    </a:lnTo>
                  </a:path>
                </a:pathLst>
              </a:custGeom>
              <a:solidFill>
                <a:srgbClr val="7171FF"/>
              </a:solidFill>
              <a:ln w="9525" cap="rnd">
                <a:noFill/>
                <a:round/>
                <a:headEnd/>
                <a:tailEnd/>
              </a:ln>
            </p:spPr>
            <p:txBody>
              <a:bodyPr/>
              <a:lstStyle/>
              <a:p>
                <a:endParaRPr lang="es-ES" sz="1800"/>
              </a:p>
            </p:txBody>
          </p:sp>
          <p:sp>
            <p:nvSpPr>
              <p:cNvPr id="326" name="Freeform 321"/>
              <p:cNvSpPr>
                <a:spLocks noChangeAspect="1"/>
              </p:cNvSpPr>
              <p:nvPr/>
            </p:nvSpPr>
            <p:spPr bwMode="auto">
              <a:xfrm>
                <a:off x="2987318" y="5098134"/>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21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19"/>
                    </a:lnTo>
                    <a:lnTo>
                      <a:pt x="758" y="21"/>
                    </a:lnTo>
                  </a:path>
                </a:pathLst>
              </a:custGeom>
              <a:solidFill>
                <a:srgbClr val="7171FF"/>
              </a:solidFill>
              <a:ln w="9525" cap="rnd">
                <a:noFill/>
                <a:round/>
                <a:headEnd/>
                <a:tailEnd/>
              </a:ln>
            </p:spPr>
            <p:txBody>
              <a:bodyPr/>
              <a:lstStyle/>
              <a:p>
                <a:endParaRPr lang="es-ES" sz="1800"/>
              </a:p>
            </p:txBody>
          </p:sp>
          <p:sp>
            <p:nvSpPr>
              <p:cNvPr id="327" name="Freeform 322"/>
              <p:cNvSpPr>
                <a:spLocks noChangeAspect="1"/>
              </p:cNvSpPr>
              <p:nvPr/>
            </p:nvSpPr>
            <p:spPr bwMode="auto">
              <a:xfrm>
                <a:off x="2987318" y="5096973"/>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21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19"/>
                    </a:lnTo>
                    <a:lnTo>
                      <a:pt x="758" y="21"/>
                    </a:lnTo>
                  </a:path>
                </a:pathLst>
              </a:custGeom>
              <a:solidFill>
                <a:srgbClr val="7171FF"/>
              </a:solidFill>
              <a:ln w="9525" cap="rnd">
                <a:noFill/>
                <a:round/>
                <a:headEnd/>
                <a:tailEnd/>
              </a:ln>
            </p:spPr>
            <p:txBody>
              <a:bodyPr/>
              <a:lstStyle/>
              <a:p>
                <a:endParaRPr lang="es-ES" sz="1800"/>
              </a:p>
            </p:txBody>
          </p:sp>
          <p:sp>
            <p:nvSpPr>
              <p:cNvPr id="328" name="Freeform 323"/>
              <p:cNvSpPr>
                <a:spLocks noChangeAspect="1"/>
              </p:cNvSpPr>
              <p:nvPr/>
            </p:nvSpPr>
            <p:spPr bwMode="auto">
              <a:xfrm>
                <a:off x="2987318" y="5095811"/>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21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19"/>
                    </a:lnTo>
                    <a:lnTo>
                      <a:pt x="758" y="21"/>
                    </a:lnTo>
                  </a:path>
                </a:pathLst>
              </a:custGeom>
              <a:solidFill>
                <a:srgbClr val="7272FF"/>
              </a:solidFill>
              <a:ln w="9525" cap="rnd">
                <a:noFill/>
                <a:round/>
                <a:headEnd/>
                <a:tailEnd/>
              </a:ln>
            </p:spPr>
            <p:txBody>
              <a:bodyPr/>
              <a:lstStyle/>
              <a:p>
                <a:endParaRPr lang="es-ES" sz="1800"/>
              </a:p>
            </p:txBody>
          </p:sp>
          <p:sp>
            <p:nvSpPr>
              <p:cNvPr id="329" name="Freeform 324"/>
              <p:cNvSpPr>
                <a:spLocks noChangeAspect="1"/>
              </p:cNvSpPr>
              <p:nvPr/>
            </p:nvSpPr>
            <p:spPr bwMode="auto">
              <a:xfrm>
                <a:off x="2987318" y="5094650"/>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21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19"/>
                    </a:lnTo>
                    <a:lnTo>
                      <a:pt x="758" y="21"/>
                    </a:lnTo>
                  </a:path>
                </a:pathLst>
              </a:custGeom>
              <a:solidFill>
                <a:srgbClr val="7272FF"/>
              </a:solidFill>
              <a:ln w="9525" cap="rnd">
                <a:noFill/>
                <a:round/>
                <a:headEnd/>
                <a:tailEnd/>
              </a:ln>
            </p:spPr>
            <p:txBody>
              <a:bodyPr/>
              <a:lstStyle/>
              <a:p>
                <a:endParaRPr lang="es-ES" sz="1800"/>
              </a:p>
            </p:txBody>
          </p:sp>
          <p:sp>
            <p:nvSpPr>
              <p:cNvPr id="330" name="Freeform 325"/>
              <p:cNvSpPr>
                <a:spLocks noChangeAspect="1"/>
              </p:cNvSpPr>
              <p:nvPr/>
            </p:nvSpPr>
            <p:spPr bwMode="auto">
              <a:xfrm>
                <a:off x="2987318" y="5093488"/>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21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19"/>
                    </a:lnTo>
                    <a:lnTo>
                      <a:pt x="758" y="21"/>
                    </a:lnTo>
                  </a:path>
                </a:pathLst>
              </a:custGeom>
              <a:solidFill>
                <a:srgbClr val="7272FF"/>
              </a:solidFill>
              <a:ln w="9525" cap="rnd">
                <a:noFill/>
                <a:round/>
                <a:headEnd/>
                <a:tailEnd/>
              </a:ln>
            </p:spPr>
            <p:txBody>
              <a:bodyPr/>
              <a:lstStyle/>
              <a:p>
                <a:endParaRPr lang="es-ES" sz="1800"/>
              </a:p>
            </p:txBody>
          </p:sp>
          <p:sp>
            <p:nvSpPr>
              <p:cNvPr id="331" name="Freeform 326"/>
              <p:cNvSpPr>
                <a:spLocks noChangeAspect="1"/>
              </p:cNvSpPr>
              <p:nvPr/>
            </p:nvSpPr>
            <p:spPr bwMode="auto">
              <a:xfrm>
                <a:off x="2987318" y="5092326"/>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19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19"/>
                    </a:lnTo>
                    <a:lnTo>
                      <a:pt x="758" y="21"/>
                    </a:lnTo>
                  </a:path>
                </a:pathLst>
              </a:custGeom>
              <a:solidFill>
                <a:srgbClr val="7272FF"/>
              </a:solidFill>
              <a:ln w="9525" cap="rnd">
                <a:noFill/>
                <a:round/>
                <a:headEnd/>
                <a:tailEnd/>
              </a:ln>
            </p:spPr>
            <p:txBody>
              <a:bodyPr/>
              <a:lstStyle/>
              <a:p>
                <a:endParaRPr lang="es-ES" sz="1800"/>
              </a:p>
            </p:txBody>
          </p:sp>
          <p:sp>
            <p:nvSpPr>
              <p:cNvPr id="332" name="Freeform 327"/>
              <p:cNvSpPr>
                <a:spLocks noChangeAspect="1"/>
              </p:cNvSpPr>
              <p:nvPr/>
            </p:nvSpPr>
            <p:spPr bwMode="auto">
              <a:xfrm>
                <a:off x="2987318" y="5091165"/>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19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19"/>
                    </a:lnTo>
                    <a:lnTo>
                      <a:pt x="758" y="21"/>
                    </a:lnTo>
                  </a:path>
                </a:pathLst>
              </a:custGeom>
              <a:solidFill>
                <a:srgbClr val="7373FF"/>
              </a:solidFill>
              <a:ln w="9525" cap="rnd">
                <a:noFill/>
                <a:round/>
                <a:headEnd/>
                <a:tailEnd/>
              </a:ln>
            </p:spPr>
            <p:txBody>
              <a:bodyPr/>
              <a:lstStyle/>
              <a:p>
                <a:endParaRPr lang="es-ES" sz="1800"/>
              </a:p>
            </p:txBody>
          </p:sp>
          <p:sp>
            <p:nvSpPr>
              <p:cNvPr id="333" name="Freeform 328"/>
              <p:cNvSpPr>
                <a:spLocks noChangeAspect="1"/>
              </p:cNvSpPr>
              <p:nvPr/>
            </p:nvSpPr>
            <p:spPr bwMode="auto">
              <a:xfrm>
                <a:off x="2987318" y="5090003"/>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19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19"/>
                    </a:lnTo>
                    <a:lnTo>
                      <a:pt x="758" y="21"/>
                    </a:lnTo>
                  </a:path>
                </a:pathLst>
              </a:custGeom>
              <a:solidFill>
                <a:srgbClr val="7373FF"/>
              </a:solidFill>
              <a:ln w="9525" cap="rnd">
                <a:noFill/>
                <a:round/>
                <a:headEnd/>
                <a:tailEnd/>
              </a:ln>
            </p:spPr>
            <p:txBody>
              <a:bodyPr/>
              <a:lstStyle/>
              <a:p>
                <a:endParaRPr lang="es-ES" sz="1800"/>
              </a:p>
            </p:txBody>
          </p:sp>
          <p:sp>
            <p:nvSpPr>
              <p:cNvPr id="334" name="Freeform 329"/>
              <p:cNvSpPr>
                <a:spLocks noChangeAspect="1"/>
              </p:cNvSpPr>
              <p:nvPr/>
            </p:nvSpPr>
            <p:spPr bwMode="auto">
              <a:xfrm>
                <a:off x="2987318" y="5088842"/>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20 h 22"/>
                  <a:gd name="T22" fmla="*/ 758 w 759"/>
                  <a:gd name="T23" fmla="*/ 20 h 22"/>
                  <a:gd name="T24" fmla="*/ 758 w 759"/>
                  <a:gd name="T25" fmla="*/ 20 h 22"/>
                  <a:gd name="T26" fmla="*/ 758 w 759"/>
                  <a:gd name="T27" fmla="*/ 20 h 22"/>
                  <a:gd name="T28" fmla="*/ 758 w 759"/>
                  <a:gd name="T29" fmla="*/ 20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20"/>
                    </a:lnTo>
                    <a:lnTo>
                      <a:pt x="758" y="21"/>
                    </a:lnTo>
                  </a:path>
                </a:pathLst>
              </a:custGeom>
              <a:solidFill>
                <a:srgbClr val="7373FF"/>
              </a:solidFill>
              <a:ln w="9525" cap="rnd">
                <a:noFill/>
                <a:round/>
                <a:headEnd/>
                <a:tailEnd/>
              </a:ln>
            </p:spPr>
            <p:txBody>
              <a:bodyPr/>
              <a:lstStyle/>
              <a:p>
                <a:endParaRPr lang="es-ES" sz="1800"/>
              </a:p>
            </p:txBody>
          </p:sp>
          <p:sp>
            <p:nvSpPr>
              <p:cNvPr id="335" name="Freeform 330"/>
              <p:cNvSpPr>
                <a:spLocks noChangeAspect="1"/>
              </p:cNvSpPr>
              <p:nvPr/>
            </p:nvSpPr>
            <p:spPr bwMode="auto">
              <a:xfrm>
                <a:off x="2987318" y="5087680"/>
                <a:ext cx="460629" cy="13358"/>
              </a:xfrm>
              <a:custGeom>
                <a:avLst/>
                <a:gdLst>
                  <a:gd name="T0" fmla="*/ 758 w 759"/>
                  <a:gd name="T1" fmla="*/ 22 h 23"/>
                  <a:gd name="T2" fmla="*/ 0 w 759"/>
                  <a:gd name="T3" fmla="*/ 2 h 23"/>
                  <a:gd name="T4" fmla="*/ 0 w 759"/>
                  <a:gd name="T5" fmla="*/ 2 h 23"/>
                  <a:gd name="T6" fmla="*/ 0 w 759"/>
                  <a:gd name="T7" fmla="*/ 2 h 23"/>
                  <a:gd name="T8" fmla="*/ 0 w 759"/>
                  <a:gd name="T9" fmla="*/ 2 h 23"/>
                  <a:gd name="T10" fmla="*/ 0 w 759"/>
                  <a:gd name="T11" fmla="*/ 2 h 23"/>
                  <a:gd name="T12" fmla="*/ 0 w 759"/>
                  <a:gd name="T13" fmla="*/ 0 h 23"/>
                  <a:gd name="T14" fmla="*/ 0 w 759"/>
                  <a:gd name="T15" fmla="*/ 0 h 23"/>
                  <a:gd name="T16" fmla="*/ 0 w 759"/>
                  <a:gd name="T17" fmla="*/ 0 h 23"/>
                  <a:gd name="T18" fmla="*/ 0 w 759"/>
                  <a:gd name="T19" fmla="*/ 0 h 23"/>
                  <a:gd name="T20" fmla="*/ 758 w 759"/>
                  <a:gd name="T21" fmla="*/ 20 h 23"/>
                  <a:gd name="T22" fmla="*/ 758 w 759"/>
                  <a:gd name="T23" fmla="*/ 20 h 23"/>
                  <a:gd name="T24" fmla="*/ 758 w 759"/>
                  <a:gd name="T25" fmla="*/ 20 h 23"/>
                  <a:gd name="T26" fmla="*/ 758 w 759"/>
                  <a:gd name="T27" fmla="*/ 20 h 23"/>
                  <a:gd name="T28" fmla="*/ 758 w 759"/>
                  <a:gd name="T29" fmla="*/ 20 h 23"/>
                  <a:gd name="T30" fmla="*/ 758 w 759"/>
                  <a:gd name="T31" fmla="*/ 22 h 23"/>
                  <a:gd name="T32" fmla="*/ 758 w 759"/>
                  <a:gd name="T33" fmla="*/ 22 h 23"/>
                  <a:gd name="T34" fmla="*/ 758 w 759"/>
                  <a:gd name="T35" fmla="*/ 22 h 23"/>
                  <a:gd name="T36" fmla="*/ 758 w 759"/>
                  <a:gd name="T37" fmla="*/ 22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3"/>
                  <a:gd name="T59" fmla="*/ 759 w 759"/>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3">
                    <a:moveTo>
                      <a:pt x="758" y="22"/>
                    </a:moveTo>
                    <a:lnTo>
                      <a:pt x="0" y="2"/>
                    </a:lnTo>
                    <a:lnTo>
                      <a:pt x="0" y="0"/>
                    </a:lnTo>
                    <a:lnTo>
                      <a:pt x="758" y="20"/>
                    </a:lnTo>
                    <a:lnTo>
                      <a:pt x="758" y="22"/>
                    </a:lnTo>
                  </a:path>
                </a:pathLst>
              </a:custGeom>
              <a:solidFill>
                <a:srgbClr val="7373FF"/>
              </a:solidFill>
              <a:ln w="9525" cap="rnd">
                <a:noFill/>
                <a:round/>
                <a:headEnd/>
                <a:tailEnd/>
              </a:ln>
            </p:spPr>
            <p:txBody>
              <a:bodyPr/>
              <a:lstStyle/>
              <a:p>
                <a:endParaRPr lang="es-ES" sz="1800"/>
              </a:p>
            </p:txBody>
          </p:sp>
          <p:sp>
            <p:nvSpPr>
              <p:cNvPr id="336" name="Freeform 331"/>
              <p:cNvSpPr>
                <a:spLocks noChangeAspect="1"/>
              </p:cNvSpPr>
              <p:nvPr/>
            </p:nvSpPr>
            <p:spPr bwMode="auto">
              <a:xfrm>
                <a:off x="2987318" y="5087099"/>
                <a:ext cx="460629" cy="12777"/>
              </a:xfrm>
              <a:custGeom>
                <a:avLst/>
                <a:gdLst>
                  <a:gd name="T0" fmla="*/ 758 w 759"/>
                  <a:gd name="T1" fmla="*/ 21 h 22"/>
                  <a:gd name="T2" fmla="*/ 0 w 759"/>
                  <a:gd name="T3" fmla="*/ 1 h 22"/>
                  <a:gd name="T4" fmla="*/ 0 w 759"/>
                  <a:gd name="T5" fmla="*/ 1 h 22"/>
                  <a:gd name="T6" fmla="*/ 0 w 759"/>
                  <a:gd name="T7" fmla="*/ 1 h 22"/>
                  <a:gd name="T8" fmla="*/ 0 w 759"/>
                  <a:gd name="T9" fmla="*/ 1 h 22"/>
                  <a:gd name="T10" fmla="*/ 0 w 759"/>
                  <a:gd name="T11" fmla="*/ 1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19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1"/>
                    </a:lnTo>
                    <a:lnTo>
                      <a:pt x="0" y="0"/>
                    </a:lnTo>
                    <a:lnTo>
                      <a:pt x="758" y="19"/>
                    </a:lnTo>
                    <a:lnTo>
                      <a:pt x="758" y="21"/>
                    </a:lnTo>
                  </a:path>
                </a:pathLst>
              </a:custGeom>
              <a:solidFill>
                <a:srgbClr val="7373FF"/>
              </a:solidFill>
              <a:ln w="9525" cap="rnd">
                <a:noFill/>
                <a:round/>
                <a:headEnd/>
                <a:tailEnd/>
              </a:ln>
            </p:spPr>
            <p:txBody>
              <a:bodyPr/>
              <a:lstStyle/>
              <a:p>
                <a:endParaRPr lang="es-ES" sz="1800"/>
              </a:p>
            </p:txBody>
          </p:sp>
          <p:sp>
            <p:nvSpPr>
              <p:cNvPr id="337" name="Freeform 332"/>
              <p:cNvSpPr>
                <a:spLocks noChangeAspect="1"/>
              </p:cNvSpPr>
              <p:nvPr/>
            </p:nvSpPr>
            <p:spPr bwMode="auto">
              <a:xfrm>
                <a:off x="2987318" y="5085938"/>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2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19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2" y="0"/>
                    </a:lnTo>
                    <a:lnTo>
                      <a:pt x="758" y="19"/>
                    </a:lnTo>
                    <a:lnTo>
                      <a:pt x="758" y="21"/>
                    </a:lnTo>
                  </a:path>
                </a:pathLst>
              </a:custGeom>
              <a:solidFill>
                <a:srgbClr val="7474FF"/>
              </a:solidFill>
              <a:ln w="9525" cap="rnd">
                <a:noFill/>
                <a:round/>
                <a:headEnd/>
                <a:tailEnd/>
              </a:ln>
            </p:spPr>
            <p:txBody>
              <a:bodyPr/>
              <a:lstStyle/>
              <a:p>
                <a:endParaRPr lang="es-ES" sz="1800"/>
              </a:p>
            </p:txBody>
          </p:sp>
          <p:sp>
            <p:nvSpPr>
              <p:cNvPr id="338" name="Freeform 333"/>
              <p:cNvSpPr>
                <a:spLocks noChangeAspect="1"/>
              </p:cNvSpPr>
              <p:nvPr/>
            </p:nvSpPr>
            <p:spPr bwMode="auto">
              <a:xfrm>
                <a:off x="2988532" y="5084776"/>
                <a:ext cx="459415" cy="12777"/>
              </a:xfrm>
              <a:custGeom>
                <a:avLst/>
                <a:gdLst>
                  <a:gd name="T0" fmla="*/ 756 w 757"/>
                  <a:gd name="T1" fmla="*/ 21 h 22"/>
                  <a:gd name="T2" fmla="*/ 0 w 757"/>
                  <a:gd name="T3" fmla="*/ 2 h 22"/>
                  <a:gd name="T4" fmla="*/ 0 w 757"/>
                  <a:gd name="T5" fmla="*/ 2 h 22"/>
                  <a:gd name="T6" fmla="*/ 0 w 757"/>
                  <a:gd name="T7" fmla="*/ 2 h 22"/>
                  <a:gd name="T8" fmla="*/ 0 w 757"/>
                  <a:gd name="T9" fmla="*/ 2 h 22"/>
                  <a:gd name="T10" fmla="*/ 0 w 757"/>
                  <a:gd name="T11" fmla="*/ 2 h 22"/>
                  <a:gd name="T12" fmla="*/ 0 w 757"/>
                  <a:gd name="T13" fmla="*/ 0 h 22"/>
                  <a:gd name="T14" fmla="*/ 0 w 757"/>
                  <a:gd name="T15" fmla="*/ 0 h 22"/>
                  <a:gd name="T16" fmla="*/ 0 w 757"/>
                  <a:gd name="T17" fmla="*/ 0 h 22"/>
                  <a:gd name="T18" fmla="*/ 0 w 757"/>
                  <a:gd name="T19" fmla="*/ 0 h 22"/>
                  <a:gd name="T20" fmla="*/ 756 w 757"/>
                  <a:gd name="T21" fmla="*/ 19 h 22"/>
                  <a:gd name="T22" fmla="*/ 756 w 757"/>
                  <a:gd name="T23" fmla="*/ 19 h 22"/>
                  <a:gd name="T24" fmla="*/ 756 w 757"/>
                  <a:gd name="T25" fmla="*/ 19 h 22"/>
                  <a:gd name="T26" fmla="*/ 756 w 757"/>
                  <a:gd name="T27" fmla="*/ 19 h 22"/>
                  <a:gd name="T28" fmla="*/ 756 w 757"/>
                  <a:gd name="T29" fmla="*/ 19 h 22"/>
                  <a:gd name="T30" fmla="*/ 756 w 757"/>
                  <a:gd name="T31" fmla="*/ 21 h 22"/>
                  <a:gd name="T32" fmla="*/ 756 w 757"/>
                  <a:gd name="T33" fmla="*/ 21 h 22"/>
                  <a:gd name="T34" fmla="*/ 756 w 757"/>
                  <a:gd name="T35" fmla="*/ 21 h 22"/>
                  <a:gd name="T36" fmla="*/ 756 w 75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7"/>
                  <a:gd name="T58" fmla="*/ 0 h 22"/>
                  <a:gd name="T59" fmla="*/ 757 w 75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7" h="22">
                    <a:moveTo>
                      <a:pt x="756" y="21"/>
                    </a:moveTo>
                    <a:lnTo>
                      <a:pt x="0" y="2"/>
                    </a:lnTo>
                    <a:lnTo>
                      <a:pt x="0" y="0"/>
                    </a:lnTo>
                    <a:lnTo>
                      <a:pt x="756" y="19"/>
                    </a:lnTo>
                    <a:lnTo>
                      <a:pt x="756" y="21"/>
                    </a:lnTo>
                  </a:path>
                </a:pathLst>
              </a:custGeom>
              <a:solidFill>
                <a:srgbClr val="7474FF"/>
              </a:solidFill>
              <a:ln w="9525" cap="rnd">
                <a:noFill/>
                <a:round/>
                <a:headEnd/>
                <a:tailEnd/>
              </a:ln>
            </p:spPr>
            <p:txBody>
              <a:bodyPr/>
              <a:lstStyle/>
              <a:p>
                <a:endParaRPr lang="es-ES" sz="1800"/>
              </a:p>
            </p:txBody>
          </p:sp>
          <p:sp>
            <p:nvSpPr>
              <p:cNvPr id="339" name="Freeform 334"/>
              <p:cNvSpPr>
                <a:spLocks noChangeAspect="1"/>
              </p:cNvSpPr>
              <p:nvPr/>
            </p:nvSpPr>
            <p:spPr bwMode="auto">
              <a:xfrm>
                <a:off x="2988532" y="5083615"/>
                <a:ext cx="459415" cy="12777"/>
              </a:xfrm>
              <a:custGeom>
                <a:avLst/>
                <a:gdLst>
                  <a:gd name="T0" fmla="*/ 756 w 757"/>
                  <a:gd name="T1" fmla="*/ 21 h 22"/>
                  <a:gd name="T2" fmla="*/ 0 w 757"/>
                  <a:gd name="T3" fmla="*/ 2 h 22"/>
                  <a:gd name="T4" fmla="*/ 0 w 757"/>
                  <a:gd name="T5" fmla="*/ 2 h 22"/>
                  <a:gd name="T6" fmla="*/ 0 w 757"/>
                  <a:gd name="T7" fmla="*/ 2 h 22"/>
                  <a:gd name="T8" fmla="*/ 0 w 757"/>
                  <a:gd name="T9" fmla="*/ 2 h 22"/>
                  <a:gd name="T10" fmla="*/ 0 w 757"/>
                  <a:gd name="T11" fmla="*/ 2 h 22"/>
                  <a:gd name="T12" fmla="*/ 0 w 757"/>
                  <a:gd name="T13" fmla="*/ 0 h 22"/>
                  <a:gd name="T14" fmla="*/ 0 w 757"/>
                  <a:gd name="T15" fmla="*/ 0 h 22"/>
                  <a:gd name="T16" fmla="*/ 0 w 757"/>
                  <a:gd name="T17" fmla="*/ 0 h 22"/>
                  <a:gd name="T18" fmla="*/ 0 w 757"/>
                  <a:gd name="T19" fmla="*/ 0 h 22"/>
                  <a:gd name="T20" fmla="*/ 756 w 757"/>
                  <a:gd name="T21" fmla="*/ 19 h 22"/>
                  <a:gd name="T22" fmla="*/ 756 w 757"/>
                  <a:gd name="T23" fmla="*/ 19 h 22"/>
                  <a:gd name="T24" fmla="*/ 756 w 757"/>
                  <a:gd name="T25" fmla="*/ 19 h 22"/>
                  <a:gd name="T26" fmla="*/ 756 w 757"/>
                  <a:gd name="T27" fmla="*/ 19 h 22"/>
                  <a:gd name="T28" fmla="*/ 756 w 757"/>
                  <a:gd name="T29" fmla="*/ 19 h 22"/>
                  <a:gd name="T30" fmla="*/ 756 w 757"/>
                  <a:gd name="T31" fmla="*/ 21 h 22"/>
                  <a:gd name="T32" fmla="*/ 756 w 757"/>
                  <a:gd name="T33" fmla="*/ 21 h 22"/>
                  <a:gd name="T34" fmla="*/ 756 w 757"/>
                  <a:gd name="T35" fmla="*/ 21 h 22"/>
                  <a:gd name="T36" fmla="*/ 756 w 75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7"/>
                  <a:gd name="T58" fmla="*/ 0 h 22"/>
                  <a:gd name="T59" fmla="*/ 757 w 75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7" h="22">
                    <a:moveTo>
                      <a:pt x="756" y="21"/>
                    </a:moveTo>
                    <a:lnTo>
                      <a:pt x="0" y="2"/>
                    </a:lnTo>
                    <a:lnTo>
                      <a:pt x="0" y="0"/>
                    </a:lnTo>
                    <a:lnTo>
                      <a:pt x="756" y="19"/>
                    </a:lnTo>
                    <a:lnTo>
                      <a:pt x="756" y="21"/>
                    </a:lnTo>
                  </a:path>
                </a:pathLst>
              </a:custGeom>
              <a:solidFill>
                <a:srgbClr val="7474FF"/>
              </a:solidFill>
              <a:ln w="9525" cap="rnd">
                <a:noFill/>
                <a:round/>
                <a:headEnd/>
                <a:tailEnd/>
              </a:ln>
            </p:spPr>
            <p:txBody>
              <a:bodyPr/>
              <a:lstStyle/>
              <a:p>
                <a:endParaRPr lang="es-ES" sz="1800"/>
              </a:p>
            </p:txBody>
          </p:sp>
          <p:sp>
            <p:nvSpPr>
              <p:cNvPr id="340" name="Freeform 335"/>
              <p:cNvSpPr>
                <a:spLocks noChangeAspect="1"/>
              </p:cNvSpPr>
              <p:nvPr/>
            </p:nvSpPr>
            <p:spPr bwMode="auto">
              <a:xfrm>
                <a:off x="2988532" y="5082453"/>
                <a:ext cx="459415" cy="12777"/>
              </a:xfrm>
              <a:custGeom>
                <a:avLst/>
                <a:gdLst>
                  <a:gd name="T0" fmla="*/ 756 w 757"/>
                  <a:gd name="T1" fmla="*/ 21 h 22"/>
                  <a:gd name="T2" fmla="*/ 0 w 757"/>
                  <a:gd name="T3" fmla="*/ 2 h 22"/>
                  <a:gd name="T4" fmla="*/ 0 w 757"/>
                  <a:gd name="T5" fmla="*/ 2 h 22"/>
                  <a:gd name="T6" fmla="*/ 0 w 757"/>
                  <a:gd name="T7" fmla="*/ 2 h 22"/>
                  <a:gd name="T8" fmla="*/ 0 w 757"/>
                  <a:gd name="T9" fmla="*/ 2 h 22"/>
                  <a:gd name="T10" fmla="*/ 0 w 757"/>
                  <a:gd name="T11" fmla="*/ 2 h 22"/>
                  <a:gd name="T12" fmla="*/ 0 w 757"/>
                  <a:gd name="T13" fmla="*/ 0 h 22"/>
                  <a:gd name="T14" fmla="*/ 0 w 757"/>
                  <a:gd name="T15" fmla="*/ 0 h 22"/>
                  <a:gd name="T16" fmla="*/ 0 w 757"/>
                  <a:gd name="T17" fmla="*/ 0 h 22"/>
                  <a:gd name="T18" fmla="*/ 0 w 757"/>
                  <a:gd name="T19" fmla="*/ 0 h 22"/>
                  <a:gd name="T20" fmla="*/ 756 w 757"/>
                  <a:gd name="T21" fmla="*/ 19 h 22"/>
                  <a:gd name="T22" fmla="*/ 756 w 757"/>
                  <a:gd name="T23" fmla="*/ 19 h 22"/>
                  <a:gd name="T24" fmla="*/ 756 w 757"/>
                  <a:gd name="T25" fmla="*/ 19 h 22"/>
                  <a:gd name="T26" fmla="*/ 756 w 757"/>
                  <a:gd name="T27" fmla="*/ 19 h 22"/>
                  <a:gd name="T28" fmla="*/ 756 w 757"/>
                  <a:gd name="T29" fmla="*/ 19 h 22"/>
                  <a:gd name="T30" fmla="*/ 756 w 757"/>
                  <a:gd name="T31" fmla="*/ 21 h 22"/>
                  <a:gd name="T32" fmla="*/ 756 w 757"/>
                  <a:gd name="T33" fmla="*/ 21 h 22"/>
                  <a:gd name="T34" fmla="*/ 756 w 757"/>
                  <a:gd name="T35" fmla="*/ 21 h 22"/>
                  <a:gd name="T36" fmla="*/ 756 w 75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7"/>
                  <a:gd name="T58" fmla="*/ 0 h 22"/>
                  <a:gd name="T59" fmla="*/ 757 w 75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7" h="22">
                    <a:moveTo>
                      <a:pt x="756" y="21"/>
                    </a:moveTo>
                    <a:lnTo>
                      <a:pt x="0" y="2"/>
                    </a:lnTo>
                    <a:lnTo>
                      <a:pt x="0" y="0"/>
                    </a:lnTo>
                    <a:lnTo>
                      <a:pt x="756" y="19"/>
                    </a:lnTo>
                    <a:lnTo>
                      <a:pt x="756" y="21"/>
                    </a:lnTo>
                  </a:path>
                </a:pathLst>
              </a:custGeom>
              <a:solidFill>
                <a:srgbClr val="7474FF"/>
              </a:solidFill>
              <a:ln w="9525" cap="rnd">
                <a:noFill/>
                <a:round/>
                <a:headEnd/>
                <a:tailEnd/>
              </a:ln>
            </p:spPr>
            <p:txBody>
              <a:bodyPr/>
              <a:lstStyle/>
              <a:p>
                <a:endParaRPr lang="es-ES" sz="1800"/>
              </a:p>
            </p:txBody>
          </p:sp>
          <p:sp>
            <p:nvSpPr>
              <p:cNvPr id="341" name="Freeform 336"/>
              <p:cNvSpPr>
                <a:spLocks noChangeAspect="1"/>
              </p:cNvSpPr>
              <p:nvPr/>
            </p:nvSpPr>
            <p:spPr bwMode="auto">
              <a:xfrm>
                <a:off x="2988532" y="5081291"/>
                <a:ext cx="459415" cy="12777"/>
              </a:xfrm>
              <a:custGeom>
                <a:avLst/>
                <a:gdLst>
                  <a:gd name="T0" fmla="*/ 756 w 757"/>
                  <a:gd name="T1" fmla="*/ 21 h 22"/>
                  <a:gd name="T2" fmla="*/ 0 w 757"/>
                  <a:gd name="T3" fmla="*/ 2 h 22"/>
                  <a:gd name="T4" fmla="*/ 0 w 757"/>
                  <a:gd name="T5" fmla="*/ 2 h 22"/>
                  <a:gd name="T6" fmla="*/ 0 w 757"/>
                  <a:gd name="T7" fmla="*/ 2 h 22"/>
                  <a:gd name="T8" fmla="*/ 0 w 757"/>
                  <a:gd name="T9" fmla="*/ 2 h 22"/>
                  <a:gd name="T10" fmla="*/ 0 w 757"/>
                  <a:gd name="T11" fmla="*/ 2 h 22"/>
                  <a:gd name="T12" fmla="*/ 0 w 757"/>
                  <a:gd name="T13" fmla="*/ 0 h 22"/>
                  <a:gd name="T14" fmla="*/ 0 w 757"/>
                  <a:gd name="T15" fmla="*/ 0 h 22"/>
                  <a:gd name="T16" fmla="*/ 0 w 757"/>
                  <a:gd name="T17" fmla="*/ 0 h 22"/>
                  <a:gd name="T18" fmla="*/ 0 w 757"/>
                  <a:gd name="T19" fmla="*/ 0 h 22"/>
                  <a:gd name="T20" fmla="*/ 754 w 757"/>
                  <a:gd name="T21" fmla="*/ 19 h 22"/>
                  <a:gd name="T22" fmla="*/ 754 w 757"/>
                  <a:gd name="T23" fmla="*/ 19 h 22"/>
                  <a:gd name="T24" fmla="*/ 754 w 757"/>
                  <a:gd name="T25" fmla="*/ 19 h 22"/>
                  <a:gd name="T26" fmla="*/ 754 w 757"/>
                  <a:gd name="T27" fmla="*/ 19 h 22"/>
                  <a:gd name="T28" fmla="*/ 754 w 757"/>
                  <a:gd name="T29" fmla="*/ 19 h 22"/>
                  <a:gd name="T30" fmla="*/ 756 w 757"/>
                  <a:gd name="T31" fmla="*/ 21 h 22"/>
                  <a:gd name="T32" fmla="*/ 756 w 757"/>
                  <a:gd name="T33" fmla="*/ 21 h 22"/>
                  <a:gd name="T34" fmla="*/ 756 w 757"/>
                  <a:gd name="T35" fmla="*/ 21 h 22"/>
                  <a:gd name="T36" fmla="*/ 756 w 75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7"/>
                  <a:gd name="T58" fmla="*/ 0 h 22"/>
                  <a:gd name="T59" fmla="*/ 757 w 75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7" h="22">
                    <a:moveTo>
                      <a:pt x="756" y="21"/>
                    </a:moveTo>
                    <a:lnTo>
                      <a:pt x="0" y="2"/>
                    </a:lnTo>
                    <a:lnTo>
                      <a:pt x="0" y="0"/>
                    </a:lnTo>
                    <a:lnTo>
                      <a:pt x="754" y="19"/>
                    </a:lnTo>
                    <a:lnTo>
                      <a:pt x="756" y="21"/>
                    </a:lnTo>
                  </a:path>
                </a:pathLst>
              </a:custGeom>
              <a:solidFill>
                <a:srgbClr val="7474FF"/>
              </a:solidFill>
              <a:ln w="9525" cap="rnd">
                <a:noFill/>
                <a:round/>
                <a:headEnd/>
                <a:tailEnd/>
              </a:ln>
            </p:spPr>
            <p:txBody>
              <a:bodyPr/>
              <a:lstStyle/>
              <a:p>
                <a:endParaRPr lang="es-ES" sz="1800"/>
              </a:p>
            </p:txBody>
          </p:sp>
          <p:sp>
            <p:nvSpPr>
              <p:cNvPr id="342" name="Freeform 337"/>
              <p:cNvSpPr>
                <a:spLocks noChangeAspect="1"/>
              </p:cNvSpPr>
              <p:nvPr/>
            </p:nvSpPr>
            <p:spPr bwMode="auto">
              <a:xfrm>
                <a:off x="2988532" y="5080130"/>
                <a:ext cx="458201" cy="12777"/>
              </a:xfrm>
              <a:custGeom>
                <a:avLst/>
                <a:gdLst>
                  <a:gd name="T0" fmla="*/ 754 w 755"/>
                  <a:gd name="T1" fmla="*/ 21 h 22"/>
                  <a:gd name="T2" fmla="*/ 0 w 755"/>
                  <a:gd name="T3" fmla="*/ 2 h 22"/>
                  <a:gd name="T4" fmla="*/ 754 w 755"/>
                  <a:gd name="T5" fmla="*/ 21 h 22"/>
                  <a:gd name="T6" fmla="*/ 0 w 755"/>
                  <a:gd name="T7" fmla="*/ 0 h 22"/>
                  <a:gd name="T8" fmla="*/ 754 w 755"/>
                  <a:gd name="T9" fmla="*/ 19 h 22"/>
                  <a:gd name="T10" fmla="*/ 754 w 755"/>
                  <a:gd name="T11" fmla="*/ 19 h 22"/>
                  <a:gd name="T12" fmla="*/ 754 w 755"/>
                  <a:gd name="T13" fmla="*/ 19 h 22"/>
                  <a:gd name="T14" fmla="*/ 754 w 755"/>
                  <a:gd name="T15" fmla="*/ 19 h 22"/>
                  <a:gd name="T16" fmla="*/ 754 w 755"/>
                  <a:gd name="T17" fmla="*/ 19 h 22"/>
                  <a:gd name="T18" fmla="*/ 754 w 755"/>
                  <a:gd name="T19" fmla="*/ 21 h 22"/>
                  <a:gd name="T20" fmla="*/ 754 w 755"/>
                  <a:gd name="T21" fmla="*/ 21 h 22"/>
                  <a:gd name="T22" fmla="*/ 754 w 755"/>
                  <a:gd name="T23" fmla="*/ 21 h 22"/>
                  <a:gd name="T24" fmla="*/ 754 w 755"/>
                  <a:gd name="T25" fmla="*/ 21 h 22"/>
                  <a:gd name="T26" fmla="*/ 0 w 755"/>
                  <a:gd name="T27" fmla="*/ 0 h 22"/>
                  <a:gd name="T28" fmla="*/ 754 w 755"/>
                  <a:gd name="T29" fmla="*/ 21 h 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55"/>
                  <a:gd name="T46" fmla="*/ 0 h 22"/>
                  <a:gd name="T47" fmla="*/ 755 w 755"/>
                  <a:gd name="T48" fmla="*/ 22 h 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55" h="22">
                    <a:moveTo>
                      <a:pt x="754" y="21"/>
                    </a:moveTo>
                    <a:lnTo>
                      <a:pt x="0" y="2"/>
                    </a:lnTo>
                    <a:lnTo>
                      <a:pt x="754" y="21"/>
                    </a:lnTo>
                    <a:lnTo>
                      <a:pt x="0" y="0"/>
                    </a:lnTo>
                    <a:lnTo>
                      <a:pt x="754" y="19"/>
                    </a:lnTo>
                    <a:lnTo>
                      <a:pt x="754" y="21"/>
                    </a:lnTo>
                    <a:lnTo>
                      <a:pt x="0" y="0"/>
                    </a:lnTo>
                    <a:lnTo>
                      <a:pt x="754" y="21"/>
                    </a:lnTo>
                  </a:path>
                </a:pathLst>
              </a:custGeom>
              <a:solidFill>
                <a:srgbClr val="7575FF"/>
              </a:solidFill>
              <a:ln w="9525" cap="rnd">
                <a:noFill/>
                <a:round/>
                <a:headEnd/>
                <a:tailEnd/>
              </a:ln>
            </p:spPr>
            <p:txBody>
              <a:bodyPr/>
              <a:lstStyle/>
              <a:p>
                <a:endParaRPr lang="es-ES" sz="1800"/>
              </a:p>
            </p:txBody>
          </p:sp>
          <p:sp>
            <p:nvSpPr>
              <p:cNvPr id="343" name="Freeform 338"/>
              <p:cNvSpPr>
                <a:spLocks noChangeAspect="1"/>
              </p:cNvSpPr>
              <p:nvPr/>
            </p:nvSpPr>
            <p:spPr bwMode="auto">
              <a:xfrm>
                <a:off x="2988532" y="5078968"/>
                <a:ext cx="458201" cy="12777"/>
              </a:xfrm>
              <a:custGeom>
                <a:avLst/>
                <a:gdLst>
                  <a:gd name="T0" fmla="*/ 754 w 755"/>
                  <a:gd name="T1" fmla="*/ 21 h 22"/>
                  <a:gd name="T2" fmla="*/ 0 w 755"/>
                  <a:gd name="T3" fmla="*/ 2 h 22"/>
                  <a:gd name="T4" fmla="*/ 0 w 755"/>
                  <a:gd name="T5" fmla="*/ 2 h 22"/>
                  <a:gd name="T6" fmla="*/ 0 w 755"/>
                  <a:gd name="T7" fmla="*/ 2 h 22"/>
                  <a:gd name="T8" fmla="*/ 0 w 755"/>
                  <a:gd name="T9" fmla="*/ 2 h 22"/>
                  <a:gd name="T10" fmla="*/ 0 w 755"/>
                  <a:gd name="T11" fmla="*/ 2 h 22"/>
                  <a:gd name="T12" fmla="*/ 0 w 755"/>
                  <a:gd name="T13" fmla="*/ 0 h 22"/>
                  <a:gd name="T14" fmla="*/ 0 w 755"/>
                  <a:gd name="T15" fmla="*/ 0 h 22"/>
                  <a:gd name="T16" fmla="*/ 0 w 755"/>
                  <a:gd name="T17" fmla="*/ 0 h 22"/>
                  <a:gd name="T18" fmla="*/ 0 w 755"/>
                  <a:gd name="T19" fmla="*/ 0 h 22"/>
                  <a:gd name="T20" fmla="*/ 754 w 755"/>
                  <a:gd name="T21" fmla="*/ 19 h 22"/>
                  <a:gd name="T22" fmla="*/ 754 w 755"/>
                  <a:gd name="T23" fmla="*/ 19 h 22"/>
                  <a:gd name="T24" fmla="*/ 754 w 755"/>
                  <a:gd name="T25" fmla="*/ 19 h 22"/>
                  <a:gd name="T26" fmla="*/ 754 w 755"/>
                  <a:gd name="T27" fmla="*/ 19 h 22"/>
                  <a:gd name="T28" fmla="*/ 754 w 755"/>
                  <a:gd name="T29" fmla="*/ 19 h 22"/>
                  <a:gd name="T30" fmla="*/ 754 w 755"/>
                  <a:gd name="T31" fmla="*/ 21 h 22"/>
                  <a:gd name="T32" fmla="*/ 754 w 755"/>
                  <a:gd name="T33" fmla="*/ 21 h 22"/>
                  <a:gd name="T34" fmla="*/ 754 w 755"/>
                  <a:gd name="T35" fmla="*/ 21 h 22"/>
                  <a:gd name="T36" fmla="*/ 754 w 755"/>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22"/>
                  <a:gd name="T59" fmla="*/ 755 w 755"/>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22">
                    <a:moveTo>
                      <a:pt x="754" y="21"/>
                    </a:moveTo>
                    <a:lnTo>
                      <a:pt x="0" y="2"/>
                    </a:lnTo>
                    <a:lnTo>
                      <a:pt x="0" y="0"/>
                    </a:lnTo>
                    <a:lnTo>
                      <a:pt x="754" y="19"/>
                    </a:lnTo>
                    <a:lnTo>
                      <a:pt x="754" y="21"/>
                    </a:lnTo>
                  </a:path>
                </a:pathLst>
              </a:custGeom>
              <a:solidFill>
                <a:srgbClr val="7575FF"/>
              </a:solidFill>
              <a:ln w="9525" cap="rnd">
                <a:noFill/>
                <a:round/>
                <a:headEnd/>
                <a:tailEnd/>
              </a:ln>
            </p:spPr>
            <p:txBody>
              <a:bodyPr/>
              <a:lstStyle/>
              <a:p>
                <a:endParaRPr lang="es-ES" sz="1800"/>
              </a:p>
            </p:txBody>
          </p:sp>
          <p:sp>
            <p:nvSpPr>
              <p:cNvPr id="344" name="Freeform 339"/>
              <p:cNvSpPr>
                <a:spLocks noChangeAspect="1"/>
              </p:cNvSpPr>
              <p:nvPr/>
            </p:nvSpPr>
            <p:spPr bwMode="auto">
              <a:xfrm>
                <a:off x="2988532" y="5077807"/>
                <a:ext cx="458201" cy="12777"/>
              </a:xfrm>
              <a:custGeom>
                <a:avLst/>
                <a:gdLst>
                  <a:gd name="T0" fmla="*/ 754 w 755"/>
                  <a:gd name="T1" fmla="*/ 21 h 22"/>
                  <a:gd name="T2" fmla="*/ 0 w 755"/>
                  <a:gd name="T3" fmla="*/ 2 h 22"/>
                  <a:gd name="T4" fmla="*/ 0 w 755"/>
                  <a:gd name="T5" fmla="*/ 2 h 22"/>
                  <a:gd name="T6" fmla="*/ 0 w 755"/>
                  <a:gd name="T7" fmla="*/ 2 h 22"/>
                  <a:gd name="T8" fmla="*/ 0 w 755"/>
                  <a:gd name="T9" fmla="*/ 2 h 22"/>
                  <a:gd name="T10" fmla="*/ 0 w 755"/>
                  <a:gd name="T11" fmla="*/ 2 h 22"/>
                  <a:gd name="T12" fmla="*/ 0 w 755"/>
                  <a:gd name="T13" fmla="*/ 0 h 22"/>
                  <a:gd name="T14" fmla="*/ 0 w 755"/>
                  <a:gd name="T15" fmla="*/ 0 h 22"/>
                  <a:gd name="T16" fmla="*/ 0 w 755"/>
                  <a:gd name="T17" fmla="*/ 0 h 22"/>
                  <a:gd name="T18" fmla="*/ 0 w 755"/>
                  <a:gd name="T19" fmla="*/ 0 h 22"/>
                  <a:gd name="T20" fmla="*/ 754 w 755"/>
                  <a:gd name="T21" fmla="*/ 19 h 22"/>
                  <a:gd name="T22" fmla="*/ 754 w 755"/>
                  <a:gd name="T23" fmla="*/ 19 h 22"/>
                  <a:gd name="T24" fmla="*/ 754 w 755"/>
                  <a:gd name="T25" fmla="*/ 19 h 22"/>
                  <a:gd name="T26" fmla="*/ 754 w 755"/>
                  <a:gd name="T27" fmla="*/ 19 h 22"/>
                  <a:gd name="T28" fmla="*/ 754 w 755"/>
                  <a:gd name="T29" fmla="*/ 19 h 22"/>
                  <a:gd name="T30" fmla="*/ 754 w 755"/>
                  <a:gd name="T31" fmla="*/ 21 h 22"/>
                  <a:gd name="T32" fmla="*/ 754 w 755"/>
                  <a:gd name="T33" fmla="*/ 21 h 22"/>
                  <a:gd name="T34" fmla="*/ 754 w 755"/>
                  <a:gd name="T35" fmla="*/ 21 h 22"/>
                  <a:gd name="T36" fmla="*/ 754 w 755"/>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22"/>
                  <a:gd name="T59" fmla="*/ 755 w 755"/>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22">
                    <a:moveTo>
                      <a:pt x="754" y="21"/>
                    </a:moveTo>
                    <a:lnTo>
                      <a:pt x="0" y="2"/>
                    </a:lnTo>
                    <a:lnTo>
                      <a:pt x="0" y="0"/>
                    </a:lnTo>
                    <a:lnTo>
                      <a:pt x="754" y="19"/>
                    </a:lnTo>
                    <a:lnTo>
                      <a:pt x="754" y="21"/>
                    </a:lnTo>
                  </a:path>
                </a:pathLst>
              </a:custGeom>
              <a:solidFill>
                <a:srgbClr val="7575FF"/>
              </a:solidFill>
              <a:ln w="9525" cap="rnd">
                <a:noFill/>
                <a:round/>
                <a:headEnd/>
                <a:tailEnd/>
              </a:ln>
            </p:spPr>
            <p:txBody>
              <a:bodyPr/>
              <a:lstStyle/>
              <a:p>
                <a:endParaRPr lang="es-ES" sz="1800"/>
              </a:p>
            </p:txBody>
          </p:sp>
          <p:sp>
            <p:nvSpPr>
              <p:cNvPr id="345" name="Freeform 340"/>
              <p:cNvSpPr>
                <a:spLocks noChangeAspect="1"/>
              </p:cNvSpPr>
              <p:nvPr/>
            </p:nvSpPr>
            <p:spPr bwMode="auto">
              <a:xfrm>
                <a:off x="2988532" y="5076645"/>
                <a:ext cx="458201" cy="12777"/>
              </a:xfrm>
              <a:custGeom>
                <a:avLst/>
                <a:gdLst>
                  <a:gd name="T0" fmla="*/ 754 w 755"/>
                  <a:gd name="T1" fmla="*/ 21 h 22"/>
                  <a:gd name="T2" fmla="*/ 0 w 755"/>
                  <a:gd name="T3" fmla="*/ 2 h 22"/>
                  <a:gd name="T4" fmla="*/ 0 w 755"/>
                  <a:gd name="T5" fmla="*/ 2 h 22"/>
                  <a:gd name="T6" fmla="*/ 0 w 755"/>
                  <a:gd name="T7" fmla="*/ 2 h 22"/>
                  <a:gd name="T8" fmla="*/ 0 w 755"/>
                  <a:gd name="T9" fmla="*/ 2 h 22"/>
                  <a:gd name="T10" fmla="*/ 0 w 755"/>
                  <a:gd name="T11" fmla="*/ 2 h 22"/>
                  <a:gd name="T12" fmla="*/ 0 w 755"/>
                  <a:gd name="T13" fmla="*/ 0 h 22"/>
                  <a:gd name="T14" fmla="*/ 0 w 755"/>
                  <a:gd name="T15" fmla="*/ 0 h 22"/>
                  <a:gd name="T16" fmla="*/ 0 w 755"/>
                  <a:gd name="T17" fmla="*/ 0 h 22"/>
                  <a:gd name="T18" fmla="*/ 0 w 755"/>
                  <a:gd name="T19" fmla="*/ 0 h 22"/>
                  <a:gd name="T20" fmla="*/ 754 w 755"/>
                  <a:gd name="T21" fmla="*/ 19 h 22"/>
                  <a:gd name="T22" fmla="*/ 754 w 755"/>
                  <a:gd name="T23" fmla="*/ 19 h 22"/>
                  <a:gd name="T24" fmla="*/ 754 w 755"/>
                  <a:gd name="T25" fmla="*/ 19 h 22"/>
                  <a:gd name="T26" fmla="*/ 754 w 755"/>
                  <a:gd name="T27" fmla="*/ 19 h 22"/>
                  <a:gd name="T28" fmla="*/ 754 w 755"/>
                  <a:gd name="T29" fmla="*/ 19 h 22"/>
                  <a:gd name="T30" fmla="*/ 754 w 755"/>
                  <a:gd name="T31" fmla="*/ 21 h 22"/>
                  <a:gd name="T32" fmla="*/ 754 w 755"/>
                  <a:gd name="T33" fmla="*/ 21 h 22"/>
                  <a:gd name="T34" fmla="*/ 754 w 755"/>
                  <a:gd name="T35" fmla="*/ 21 h 22"/>
                  <a:gd name="T36" fmla="*/ 754 w 755"/>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22"/>
                  <a:gd name="T59" fmla="*/ 755 w 755"/>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22">
                    <a:moveTo>
                      <a:pt x="754" y="21"/>
                    </a:moveTo>
                    <a:lnTo>
                      <a:pt x="0" y="2"/>
                    </a:lnTo>
                    <a:lnTo>
                      <a:pt x="0" y="0"/>
                    </a:lnTo>
                    <a:lnTo>
                      <a:pt x="754" y="19"/>
                    </a:lnTo>
                    <a:lnTo>
                      <a:pt x="754" y="21"/>
                    </a:lnTo>
                  </a:path>
                </a:pathLst>
              </a:custGeom>
              <a:solidFill>
                <a:srgbClr val="7575FF"/>
              </a:solidFill>
              <a:ln w="9525" cap="rnd">
                <a:noFill/>
                <a:round/>
                <a:headEnd/>
                <a:tailEnd/>
              </a:ln>
            </p:spPr>
            <p:txBody>
              <a:bodyPr/>
              <a:lstStyle/>
              <a:p>
                <a:endParaRPr lang="es-ES" sz="1800"/>
              </a:p>
            </p:txBody>
          </p:sp>
          <p:sp>
            <p:nvSpPr>
              <p:cNvPr id="346" name="Freeform 341"/>
              <p:cNvSpPr>
                <a:spLocks noChangeAspect="1"/>
              </p:cNvSpPr>
              <p:nvPr/>
            </p:nvSpPr>
            <p:spPr bwMode="auto">
              <a:xfrm>
                <a:off x="2988532" y="5075483"/>
                <a:ext cx="458201" cy="12777"/>
              </a:xfrm>
              <a:custGeom>
                <a:avLst/>
                <a:gdLst>
                  <a:gd name="T0" fmla="*/ 754 w 755"/>
                  <a:gd name="T1" fmla="*/ 21 h 22"/>
                  <a:gd name="T2" fmla="*/ 0 w 755"/>
                  <a:gd name="T3" fmla="*/ 2 h 22"/>
                  <a:gd name="T4" fmla="*/ 0 w 755"/>
                  <a:gd name="T5" fmla="*/ 2 h 22"/>
                  <a:gd name="T6" fmla="*/ 0 w 755"/>
                  <a:gd name="T7" fmla="*/ 2 h 22"/>
                  <a:gd name="T8" fmla="*/ 0 w 755"/>
                  <a:gd name="T9" fmla="*/ 2 h 22"/>
                  <a:gd name="T10" fmla="*/ 0 w 755"/>
                  <a:gd name="T11" fmla="*/ 2 h 22"/>
                  <a:gd name="T12" fmla="*/ 0 w 755"/>
                  <a:gd name="T13" fmla="*/ 0 h 22"/>
                  <a:gd name="T14" fmla="*/ 0 w 755"/>
                  <a:gd name="T15" fmla="*/ 0 h 22"/>
                  <a:gd name="T16" fmla="*/ 0 w 755"/>
                  <a:gd name="T17" fmla="*/ 0 h 22"/>
                  <a:gd name="T18" fmla="*/ 0 w 755"/>
                  <a:gd name="T19" fmla="*/ 0 h 22"/>
                  <a:gd name="T20" fmla="*/ 754 w 755"/>
                  <a:gd name="T21" fmla="*/ 20 h 22"/>
                  <a:gd name="T22" fmla="*/ 754 w 755"/>
                  <a:gd name="T23" fmla="*/ 20 h 22"/>
                  <a:gd name="T24" fmla="*/ 754 w 755"/>
                  <a:gd name="T25" fmla="*/ 20 h 22"/>
                  <a:gd name="T26" fmla="*/ 754 w 755"/>
                  <a:gd name="T27" fmla="*/ 20 h 22"/>
                  <a:gd name="T28" fmla="*/ 754 w 755"/>
                  <a:gd name="T29" fmla="*/ 20 h 22"/>
                  <a:gd name="T30" fmla="*/ 754 w 755"/>
                  <a:gd name="T31" fmla="*/ 21 h 22"/>
                  <a:gd name="T32" fmla="*/ 754 w 755"/>
                  <a:gd name="T33" fmla="*/ 21 h 22"/>
                  <a:gd name="T34" fmla="*/ 754 w 755"/>
                  <a:gd name="T35" fmla="*/ 21 h 22"/>
                  <a:gd name="T36" fmla="*/ 754 w 755"/>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22"/>
                  <a:gd name="T59" fmla="*/ 755 w 755"/>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22">
                    <a:moveTo>
                      <a:pt x="754" y="21"/>
                    </a:moveTo>
                    <a:lnTo>
                      <a:pt x="0" y="2"/>
                    </a:lnTo>
                    <a:lnTo>
                      <a:pt x="0" y="0"/>
                    </a:lnTo>
                    <a:lnTo>
                      <a:pt x="754" y="20"/>
                    </a:lnTo>
                    <a:lnTo>
                      <a:pt x="754" y="21"/>
                    </a:lnTo>
                  </a:path>
                </a:pathLst>
              </a:custGeom>
              <a:solidFill>
                <a:srgbClr val="7575FF"/>
              </a:solidFill>
              <a:ln w="9525" cap="rnd">
                <a:noFill/>
                <a:round/>
                <a:headEnd/>
                <a:tailEnd/>
              </a:ln>
            </p:spPr>
            <p:txBody>
              <a:bodyPr/>
              <a:lstStyle/>
              <a:p>
                <a:endParaRPr lang="es-ES" sz="1800"/>
              </a:p>
            </p:txBody>
          </p:sp>
          <p:sp>
            <p:nvSpPr>
              <p:cNvPr id="347" name="Freeform 342"/>
              <p:cNvSpPr>
                <a:spLocks noChangeAspect="1"/>
              </p:cNvSpPr>
              <p:nvPr/>
            </p:nvSpPr>
            <p:spPr bwMode="auto">
              <a:xfrm>
                <a:off x="2988532" y="5074903"/>
                <a:ext cx="458201" cy="12777"/>
              </a:xfrm>
              <a:custGeom>
                <a:avLst/>
                <a:gdLst>
                  <a:gd name="T0" fmla="*/ 754 w 755"/>
                  <a:gd name="T1" fmla="*/ 21 h 22"/>
                  <a:gd name="T2" fmla="*/ 0 w 755"/>
                  <a:gd name="T3" fmla="*/ 1 h 22"/>
                  <a:gd name="T4" fmla="*/ 0 w 755"/>
                  <a:gd name="T5" fmla="*/ 1 h 22"/>
                  <a:gd name="T6" fmla="*/ 0 w 755"/>
                  <a:gd name="T7" fmla="*/ 1 h 22"/>
                  <a:gd name="T8" fmla="*/ 0 w 755"/>
                  <a:gd name="T9" fmla="*/ 1 h 22"/>
                  <a:gd name="T10" fmla="*/ 2 w 755"/>
                  <a:gd name="T11" fmla="*/ 1 h 22"/>
                  <a:gd name="T12" fmla="*/ 2 w 755"/>
                  <a:gd name="T13" fmla="*/ 0 h 22"/>
                  <a:gd name="T14" fmla="*/ 2 w 755"/>
                  <a:gd name="T15" fmla="*/ 0 h 22"/>
                  <a:gd name="T16" fmla="*/ 2 w 755"/>
                  <a:gd name="T17" fmla="*/ 0 h 22"/>
                  <a:gd name="T18" fmla="*/ 2 w 755"/>
                  <a:gd name="T19" fmla="*/ 0 h 22"/>
                  <a:gd name="T20" fmla="*/ 754 w 755"/>
                  <a:gd name="T21" fmla="*/ 19 h 22"/>
                  <a:gd name="T22" fmla="*/ 754 w 755"/>
                  <a:gd name="T23" fmla="*/ 19 h 22"/>
                  <a:gd name="T24" fmla="*/ 754 w 755"/>
                  <a:gd name="T25" fmla="*/ 19 h 22"/>
                  <a:gd name="T26" fmla="*/ 754 w 755"/>
                  <a:gd name="T27" fmla="*/ 19 h 22"/>
                  <a:gd name="T28" fmla="*/ 754 w 755"/>
                  <a:gd name="T29" fmla="*/ 19 h 22"/>
                  <a:gd name="T30" fmla="*/ 754 w 755"/>
                  <a:gd name="T31" fmla="*/ 21 h 22"/>
                  <a:gd name="T32" fmla="*/ 754 w 755"/>
                  <a:gd name="T33" fmla="*/ 21 h 22"/>
                  <a:gd name="T34" fmla="*/ 754 w 755"/>
                  <a:gd name="T35" fmla="*/ 21 h 22"/>
                  <a:gd name="T36" fmla="*/ 754 w 755"/>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22"/>
                  <a:gd name="T59" fmla="*/ 755 w 755"/>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22">
                    <a:moveTo>
                      <a:pt x="754" y="21"/>
                    </a:moveTo>
                    <a:lnTo>
                      <a:pt x="0" y="1"/>
                    </a:lnTo>
                    <a:lnTo>
                      <a:pt x="2" y="1"/>
                    </a:lnTo>
                    <a:lnTo>
                      <a:pt x="2" y="0"/>
                    </a:lnTo>
                    <a:lnTo>
                      <a:pt x="754" y="19"/>
                    </a:lnTo>
                    <a:lnTo>
                      <a:pt x="754" y="21"/>
                    </a:lnTo>
                  </a:path>
                </a:pathLst>
              </a:custGeom>
              <a:solidFill>
                <a:srgbClr val="7676FF"/>
              </a:solidFill>
              <a:ln w="9525" cap="rnd">
                <a:noFill/>
                <a:round/>
                <a:headEnd/>
                <a:tailEnd/>
              </a:ln>
            </p:spPr>
            <p:txBody>
              <a:bodyPr/>
              <a:lstStyle/>
              <a:p>
                <a:endParaRPr lang="es-ES" sz="1800"/>
              </a:p>
            </p:txBody>
          </p:sp>
          <p:sp>
            <p:nvSpPr>
              <p:cNvPr id="348" name="Freeform 343"/>
              <p:cNvSpPr>
                <a:spLocks noChangeAspect="1"/>
              </p:cNvSpPr>
              <p:nvPr/>
            </p:nvSpPr>
            <p:spPr bwMode="auto">
              <a:xfrm>
                <a:off x="2989746" y="5073741"/>
                <a:ext cx="456987" cy="12777"/>
              </a:xfrm>
              <a:custGeom>
                <a:avLst/>
                <a:gdLst>
                  <a:gd name="T0" fmla="*/ 752 w 753"/>
                  <a:gd name="T1" fmla="*/ 21 h 22"/>
                  <a:gd name="T2" fmla="*/ 0 w 753"/>
                  <a:gd name="T3" fmla="*/ 2 h 22"/>
                  <a:gd name="T4" fmla="*/ 0 w 753"/>
                  <a:gd name="T5" fmla="*/ 2 h 22"/>
                  <a:gd name="T6" fmla="*/ 0 w 753"/>
                  <a:gd name="T7" fmla="*/ 2 h 22"/>
                  <a:gd name="T8" fmla="*/ 0 w 753"/>
                  <a:gd name="T9" fmla="*/ 2 h 22"/>
                  <a:gd name="T10" fmla="*/ 0 w 753"/>
                  <a:gd name="T11" fmla="*/ 2 h 22"/>
                  <a:gd name="T12" fmla="*/ 0 w 753"/>
                  <a:gd name="T13" fmla="*/ 0 h 22"/>
                  <a:gd name="T14" fmla="*/ 0 w 753"/>
                  <a:gd name="T15" fmla="*/ 0 h 22"/>
                  <a:gd name="T16" fmla="*/ 0 w 753"/>
                  <a:gd name="T17" fmla="*/ 0 h 22"/>
                  <a:gd name="T18" fmla="*/ 0 w 753"/>
                  <a:gd name="T19" fmla="*/ 0 h 22"/>
                  <a:gd name="T20" fmla="*/ 752 w 753"/>
                  <a:gd name="T21" fmla="*/ 19 h 22"/>
                  <a:gd name="T22" fmla="*/ 752 w 753"/>
                  <a:gd name="T23" fmla="*/ 19 h 22"/>
                  <a:gd name="T24" fmla="*/ 752 w 753"/>
                  <a:gd name="T25" fmla="*/ 19 h 22"/>
                  <a:gd name="T26" fmla="*/ 752 w 753"/>
                  <a:gd name="T27" fmla="*/ 19 h 22"/>
                  <a:gd name="T28" fmla="*/ 752 w 753"/>
                  <a:gd name="T29" fmla="*/ 19 h 22"/>
                  <a:gd name="T30" fmla="*/ 752 w 753"/>
                  <a:gd name="T31" fmla="*/ 21 h 22"/>
                  <a:gd name="T32" fmla="*/ 752 w 753"/>
                  <a:gd name="T33" fmla="*/ 21 h 22"/>
                  <a:gd name="T34" fmla="*/ 752 w 753"/>
                  <a:gd name="T35" fmla="*/ 21 h 22"/>
                  <a:gd name="T36" fmla="*/ 752 w 753"/>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3"/>
                  <a:gd name="T58" fmla="*/ 0 h 22"/>
                  <a:gd name="T59" fmla="*/ 753 w 75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3" h="22">
                    <a:moveTo>
                      <a:pt x="752" y="21"/>
                    </a:moveTo>
                    <a:lnTo>
                      <a:pt x="0" y="2"/>
                    </a:lnTo>
                    <a:lnTo>
                      <a:pt x="0" y="0"/>
                    </a:lnTo>
                    <a:lnTo>
                      <a:pt x="752" y="19"/>
                    </a:lnTo>
                    <a:lnTo>
                      <a:pt x="752" y="21"/>
                    </a:lnTo>
                  </a:path>
                </a:pathLst>
              </a:custGeom>
              <a:solidFill>
                <a:srgbClr val="7676FF"/>
              </a:solidFill>
              <a:ln w="9525" cap="rnd">
                <a:noFill/>
                <a:round/>
                <a:headEnd/>
                <a:tailEnd/>
              </a:ln>
            </p:spPr>
            <p:txBody>
              <a:bodyPr/>
              <a:lstStyle/>
              <a:p>
                <a:endParaRPr lang="es-ES" sz="1800"/>
              </a:p>
            </p:txBody>
          </p:sp>
          <p:sp>
            <p:nvSpPr>
              <p:cNvPr id="349" name="Freeform 344"/>
              <p:cNvSpPr>
                <a:spLocks noChangeAspect="1"/>
              </p:cNvSpPr>
              <p:nvPr/>
            </p:nvSpPr>
            <p:spPr bwMode="auto">
              <a:xfrm>
                <a:off x="2989746" y="5072579"/>
                <a:ext cx="456987" cy="12777"/>
              </a:xfrm>
              <a:custGeom>
                <a:avLst/>
                <a:gdLst>
                  <a:gd name="T0" fmla="*/ 752 w 753"/>
                  <a:gd name="T1" fmla="*/ 21 h 22"/>
                  <a:gd name="T2" fmla="*/ 0 w 753"/>
                  <a:gd name="T3" fmla="*/ 2 h 22"/>
                  <a:gd name="T4" fmla="*/ 0 w 753"/>
                  <a:gd name="T5" fmla="*/ 2 h 22"/>
                  <a:gd name="T6" fmla="*/ 0 w 753"/>
                  <a:gd name="T7" fmla="*/ 2 h 22"/>
                  <a:gd name="T8" fmla="*/ 0 w 753"/>
                  <a:gd name="T9" fmla="*/ 2 h 22"/>
                  <a:gd name="T10" fmla="*/ 0 w 753"/>
                  <a:gd name="T11" fmla="*/ 2 h 22"/>
                  <a:gd name="T12" fmla="*/ 0 w 753"/>
                  <a:gd name="T13" fmla="*/ 0 h 22"/>
                  <a:gd name="T14" fmla="*/ 0 w 753"/>
                  <a:gd name="T15" fmla="*/ 0 h 22"/>
                  <a:gd name="T16" fmla="*/ 0 w 753"/>
                  <a:gd name="T17" fmla="*/ 0 h 22"/>
                  <a:gd name="T18" fmla="*/ 0 w 753"/>
                  <a:gd name="T19" fmla="*/ 0 h 22"/>
                  <a:gd name="T20" fmla="*/ 750 w 753"/>
                  <a:gd name="T21" fmla="*/ 19 h 22"/>
                  <a:gd name="T22" fmla="*/ 750 w 753"/>
                  <a:gd name="T23" fmla="*/ 19 h 22"/>
                  <a:gd name="T24" fmla="*/ 750 w 753"/>
                  <a:gd name="T25" fmla="*/ 19 h 22"/>
                  <a:gd name="T26" fmla="*/ 752 w 753"/>
                  <a:gd name="T27" fmla="*/ 19 h 22"/>
                  <a:gd name="T28" fmla="*/ 752 w 753"/>
                  <a:gd name="T29" fmla="*/ 19 h 22"/>
                  <a:gd name="T30" fmla="*/ 752 w 753"/>
                  <a:gd name="T31" fmla="*/ 21 h 22"/>
                  <a:gd name="T32" fmla="*/ 752 w 753"/>
                  <a:gd name="T33" fmla="*/ 21 h 22"/>
                  <a:gd name="T34" fmla="*/ 752 w 753"/>
                  <a:gd name="T35" fmla="*/ 21 h 22"/>
                  <a:gd name="T36" fmla="*/ 752 w 753"/>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3"/>
                  <a:gd name="T58" fmla="*/ 0 h 22"/>
                  <a:gd name="T59" fmla="*/ 753 w 75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3" h="22">
                    <a:moveTo>
                      <a:pt x="752" y="21"/>
                    </a:moveTo>
                    <a:lnTo>
                      <a:pt x="0" y="2"/>
                    </a:lnTo>
                    <a:lnTo>
                      <a:pt x="0" y="0"/>
                    </a:lnTo>
                    <a:lnTo>
                      <a:pt x="750" y="19"/>
                    </a:lnTo>
                    <a:lnTo>
                      <a:pt x="752" y="19"/>
                    </a:lnTo>
                    <a:lnTo>
                      <a:pt x="752" y="21"/>
                    </a:lnTo>
                  </a:path>
                </a:pathLst>
              </a:custGeom>
              <a:solidFill>
                <a:srgbClr val="7676FF"/>
              </a:solidFill>
              <a:ln w="9525" cap="rnd">
                <a:noFill/>
                <a:round/>
                <a:headEnd/>
                <a:tailEnd/>
              </a:ln>
            </p:spPr>
            <p:txBody>
              <a:bodyPr/>
              <a:lstStyle/>
              <a:p>
                <a:endParaRPr lang="es-ES" sz="1800"/>
              </a:p>
            </p:txBody>
          </p:sp>
          <p:sp>
            <p:nvSpPr>
              <p:cNvPr id="350" name="Freeform 345"/>
              <p:cNvSpPr>
                <a:spLocks noChangeAspect="1"/>
              </p:cNvSpPr>
              <p:nvPr/>
            </p:nvSpPr>
            <p:spPr bwMode="auto">
              <a:xfrm>
                <a:off x="2989746" y="5071418"/>
                <a:ext cx="455774" cy="12777"/>
              </a:xfrm>
              <a:custGeom>
                <a:avLst/>
                <a:gdLst>
                  <a:gd name="T0" fmla="*/ 750 w 751"/>
                  <a:gd name="T1" fmla="*/ 21 h 22"/>
                  <a:gd name="T2" fmla="*/ 0 w 751"/>
                  <a:gd name="T3" fmla="*/ 2 h 22"/>
                  <a:gd name="T4" fmla="*/ 0 w 751"/>
                  <a:gd name="T5" fmla="*/ 2 h 22"/>
                  <a:gd name="T6" fmla="*/ 0 w 751"/>
                  <a:gd name="T7" fmla="*/ 2 h 22"/>
                  <a:gd name="T8" fmla="*/ 0 w 751"/>
                  <a:gd name="T9" fmla="*/ 2 h 22"/>
                  <a:gd name="T10" fmla="*/ 0 w 751"/>
                  <a:gd name="T11" fmla="*/ 2 h 22"/>
                  <a:gd name="T12" fmla="*/ 0 w 751"/>
                  <a:gd name="T13" fmla="*/ 0 h 22"/>
                  <a:gd name="T14" fmla="*/ 0 w 751"/>
                  <a:gd name="T15" fmla="*/ 0 h 22"/>
                  <a:gd name="T16" fmla="*/ 0 w 751"/>
                  <a:gd name="T17" fmla="*/ 0 h 22"/>
                  <a:gd name="T18" fmla="*/ 0 w 751"/>
                  <a:gd name="T19" fmla="*/ 0 h 22"/>
                  <a:gd name="T20" fmla="*/ 750 w 751"/>
                  <a:gd name="T21" fmla="*/ 19 h 22"/>
                  <a:gd name="T22" fmla="*/ 750 w 751"/>
                  <a:gd name="T23" fmla="*/ 19 h 22"/>
                  <a:gd name="T24" fmla="*/ 750 w 751"/>
                  <a:gd name="T25" fmla="*/ 19 h 22"/>
                  <a:gd name="T26" fmla="*/ 750 w 751"/>
                  <a:gd name="T27" fmla="*/ 19 h 22"/>
                  <a:gd name="T28" fmla="*/ 750 w 751"/>
                  <a:gd name="T29" fmla="*/ 19 h 22"/>
                  <a:gd name="T30" fmla="*/ 750 w 751"/>
                  <a:gd name="T31" fmla="*/ 21 h 22"/>
                  <a:gd name="T32" fmla="*/ 750 w 751"/>
                  <a:gd name="T33" fmla="*/ 21 h 22"/>
                  <a:gd name="T34" fmla="*/ 750 w 751"/>
                  <a:gd name="T35" fmla="*/ 21 h 22"/>
                  <a:gd name="T36" fmla="*/ 750 w 75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1"/>
                  <a:gd name="T58" fmla="*/ 0 h 22"/>
                  <a:gd name="T59" fmla="*/ 751 w 75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1" h="22">
                    <a:moveTo>
                      <a:pt x="750" y="21"/>
                    </a:moveTo>
                    <a:lnTo>
                      <a:pt x="0" y="2"/>
                    </a:lnTo>
                    <a:lnTo>
                      <a:pt x="0" y="0"/>
                    </a:lnTo>
                    <a:lnTo>
                      <a:pt x="750" y="19"/>
                    </a:lnTo>
                    <a:lnTo>
                      <a:pt x="750" y="21"/>
                    </a:lnTo>
                  </a:path>
                </a:pathLst>
              </a:custGeom>
              <a:solidFill>
                <a:srgbClr val="7676FF"/>
              </a:solidFill>
              <a:ln w="9525" cap="rnd">
                <a:noFill/>
                <a:round/>
                <a:headEnd/>
                <a:tailEnd/>
              </a:ln>
            </p:spPr>
            <p:txBody>
              <a:bodyPr/>
              <a:lstStyle/>
              <a:p>
                <a:endParaRPr lang="es-ES" sz="1800"/>
              </a:p>
            </p:txBody>
          </p:sp>
          <p:sp>
            <p:nvSpPr>
              <p:cNvPr id="351" name="Freeform 346"/>
              <p:cNvSpPr>
                <a:spLocks noChangeAspect="1"/>
              </p:cNvSpPr>
              <p:nvPr/>
            </p:nvSpPr>
            <p:spPr bwMode="auto">
              <a:xfrm>
                <a:off x="2989746" y="5070256"/>
                <a:ext cx="455774" cy="12777"/>
              </a:xfrm>
              <a:custGeom>
                <a:avLst/>
                <a:gdLst>
                  <a:gd name="T0" fmla="*/ 750 w 751"/>
                  <a:gd name="T1" fmla="*/ 21 h 22"/>
                  <a:gd name="T2" fmla="*/ 0 w 751"/>
                  <a:gd name="T3" fmla="*/ 2 h 22"/>
                  <a:gd name="T4" fmla="*/ 0 w 751"/>
                  <a:gd name="T5" fmla="*/ 2 h 22"/>
                  <a:gd name="T6" fmla="*/ 0 w 751"/>
                  <a:gd name="T7" fmla="*/ 2 h 22"/>
                  <a:gd name="T8" fmla="*/ 0 w 751"/>
                  <a:gd name="T9" fmla="*/ 2 h 22"/>
                  <a:gd name="T10" fmla="*/ 0 w 751"/>
                  <a:gd name="T11" fmla="*/ 2 h 22"/>
                  <a:gd name="T12" fmla="*/ 0 w 751"/>
                  <a:gd name="T13" fmla="*/ 0 h 22"/>
                  <a:gd name="T14" fmla="*/ 0 w 751"/>
                  <a:gd name="T15" fmla="*/ 0 h 22"/>
                  <a:gd name="T16" fmla="*/ 0 w 751"/>
                  <a:gd name="T17" fmla="*/ 0 h 22"/>
                  <a:gd name="T18" fmla="*/ 0 w 751"/>
                  <a:gd name="T19" fmla="*/ 0 h 22"/>
                  <a:gd name="T20" fmla="*/ 750 w 751"/>
                  <a:gd name="T21" fmla="*/ 19 h 22"/>
                  <a:gd name="T22" fmla="*/ 750 w 751"/>
                  <a:gd name="T23" fmla="*/ 19 h 22"/>
                  <a:gd name="T24" fmla="*/ 750 w 751"/>
                  <a:gd name="T25" fmla="*/ 19 h 22"/>
                  <a:gd name="T26" fmla="*/ 750 w 751"/>
                  <a:gd name="T27" fmla="*/ 19 h 22"/>
                  <a:gd name="T28" fmla="*/ 750 w 751"/>
                  <a:gd name="T29" fmla="*/ 19 h 22"/>
                  <a:gd name="T30" fmla="*/ 750 w 751"/>
                  <a:gd name="T31" fmla="*/ 21 h 22"/>
                  <a:gd name="T32" fmla="*/ 750 w 751"/>
                  <a:gd name="T33" fmla="*/ 21 h 22"/>
                  <a:gd name="T34" fmla="*/ 750 w 751"/>
                  <a:gd name="T35" fmla="*/ 21 h 22"/>
                  <a:gd name="T36" fmla="*/ 750 w 75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1"/>
                  <a:gd name="T58" fmla="*/ 0 h 22"/>
                  <a:gd name="T59" fmla="*/ 751 w 75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1" h="22">
                    <a:moveTo>
                      <a:pt x="750" y="21"/>
                    </a:moveTo>
                    <a:lnTo>
                      <a:pt x="0" y="2"/>
                    </a:lnTo>
                    <a:lnTo>
                      <a:pt x="0" y="0"/>
                    </a:lnTo>
                    <a:lnTo>
                      <a:pt x="750" y="19"/>
                    </a:lnTo>
                    <a:lnTo>
                      <a:pt x="750" y="21"/>
                    </a:lnTo>
                  </a:path>
                </a:pathLst>
              </a:custGeom>
              <a:solidFill>
                <a:srgbClr val="7676FF"/>
              </a:solidFill>
              <a:ln w="9525" cap="rnd">
                <a:noFill/>
                <a:round/>
                <a:headEnd/>
                <a:tailEnd/>
              </a:ln>
            </p:spPr>
            <p:txBody>
              <a:bodyPr/>
              <a:lstStyle/>
              <a:p>
                <a:endParaRPr lang="es-ES" sz="1800"/>
              </a:p>
            </p:txBody>
          </p:sp>
          <p:sp>
            <p:nvSpPr>
              <p:cNvPr id="352" name="Freeform 347"/>
              <p:cNvSpPr>
                <a:spLocks noChangeAspect="1"/>
              </p:cNvSpPr>
              <p:nvPr/>
            </p:nvSpPr>
            <p:spPr bwMode="auto">
              <a:xfrm>
                <a:off x="2989746" y="5069095"/>
                <a:ext cx="455774" cy="12777"/>
              </a:xfrm>
              <a:custGeom>
                <a:avLst/>
                <a:gdLst>
                  <a:gd name="T0" fmla="*/ 750 w 751"/>
                  <a:gd name="T1" fmla="*/ 21 h 22"/>
                  <a:gd name="T2" fmla="*/ 0 w 751"/>
                  <a:gd name="T3" fmla="*/ 2 h 22"/>
                  <a:gd name="T4" fmla="*/ 0 w 751"/>
                  <a:gd name="T5" fmla="*/ 2 h 22"/>
                  <a:gd name="T6" fmla="*/ 0 w 751"/>
                  <a:gd name="T7" fmla="*/ 2 h 22"/>
                  <a:gd name="T8" fmla="*/ 0 w 751"/>
                  <a:gd name="T9" fmla="*/ 2 h 22"/>
                  <a:gd name="T10" fmla="*/ 0 w 751"/>
                  <a:gd name="T11" fmla="*/ 2 h 22"/>
                  <a:gd name="T12" fmla="*/ 0 w 751"/>
                  <a:gd name="T13" fmla="*/ 0 h 22"/>
                  <a:gd name="T14" fmla="*/ 0 w 751"/>
                  <a:gd name="T15" fmla="*/ 0 h 22"/>
                  <a:gd name="T16" fmla="*/ 0 w 751"/>
                  <a:gd name="T17" fmla="*/ 0 h 22"/>
                  <a:gd name="T18" fmla="*/ 0 w 751"/>
                  <a:gd name="T19" fmla="*/ 0 h 22"/>
                  <a:gd name="T20" fmla="*/ 750 w 751"/>
                  <a:gd name="T21" fmla="*/ 19 h 22"/>
                  <a:gd name="T22" fmla="*/ 750 w 751"/>
                  <a:gd name="T23" fmla="*/ 19 h 22"/>
                  <a:gd name="T24" fmla="*/ 750 w 751"/>
                  <a:gd name="T25" fmla="*/ 19 h 22"/>
                  <a:gd name="T26" fmla="*/ 750 w 751"/>
                  <a:gd name="T27" fmla="*/ 19 h 22"/>
                  <a:gd name="T28" fmla="*/ 750 w 751"/>
                  <a:gd name="T29" fmla="*/ 19 h 22"/>
                  <a:gd name="T30" fmla="*/ 750 w 751"/>
                  <a:gd name="T31" fmla="*/ 21 h 22"/>
                  <a:gd name="T32" fmla="*/ 750 w 751"/>
                  <a:gd name="T33" fmla="*/ 21 h 22"/>
                  <a:gd name="T34" fmla="*/ 750 w 751"/>
                  <a:gd name="T35" fmla="*/ 21 h 22"/>
                  <a:gd name="T36" fmla="*/ 750 w 75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1"/>
                  <a:gd name="T58" fmla="*/ 0 h 22"/>
                  <a:gd name="T59" fmla="*/ 751 w 75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1" h="22">
                    <a:moveTo>
                      <a:pt x="750" y="21"/>
                    </a:moveTo>
                    <a:lnTo>
                      <a:pt x="0" y="2"/>
                    </a:lnTo>
                    <a:lnTo>
                      <a:pt x="0" y="0"/>
                    </a:lnTo>
                    <a:lnTo>
                      <a:pt x="750" y="19"/>
                    </a:lnTo>
                    <a:lnTo>
                      <a:pt x="750" y="21"/>
                    </a:lnTo>
                  </a:path>
                </a:pathLst>
              </a:custGeom>
              <a:solidFill>
                <a:srgbClr val="7777FF"/>
              </a:solidFill>
              <a:ln w="9525" cap="rnd">
                <a:noFill/>
                <a:round/>
                <a:headEnd/>
                <a:tailEnd/>
              </a:ln>
            </p:spPr>
            <p:txBody>
              <a:bodyPr/>
              <a:lstStyle/>
              <a:p>
                <a:endParaRPr lang="es-ES" sz="1800"/>
              </a:p>
            </p:txBody>
          </p:sp>
          <p:sp>
            <p:nvSpPr>
              <p:cNvPr id="353" name="Freeform 348"/>
              <p:cNvSpPr>
                <a:spLocks noChangeAspect="1"/>
              </p:cNvSpPr>
              <p:nvPr/>
            </p:nvSpPr>
            <p:spPr bwMode="auto">
              <a:xfrm>
                <a:off x="2989746" y="5067933"/>
                <a:ext cx="455774" cy="12777"/>
              </a:xfrm>
              <a:custGeom>
                <a:avLst/>
                <a:gdLst>
                  <a:gd name="T0" fmla="*/ 750 w 751"/>
                  <a:gd name="T1" fmla="*/ 21 h 22"/>
                  <a:gd name="T2" fmla="*/ 0 w 751"/>
                  <a:gd name="T3" fmla="*/ 2 h 22"/>
                  <a:gd name="T4" fmla="*/ 0 w 751"/>
                  <a:gd name="T5" fmla="*/ 2 h 22"/>
                  <a:gd name="T6" fmla="*/ 0 w 751"/>
                  <a:gd name="T7" fmla="*/ 2 h 22"/>
                  <a:gd name="T8" fmla="*/ 0 w 751"/>
                  <a:gd name="T9" fmla="*/ 2 h 22"/>
                  <a:gd name="T10" fmla="*/ 0 w 751"/>
                  <a:gd name="T11" fmla="*/ 2 h 22"/>
                  <a:gd name="T12" fmla="*/ 0 w 751"/>
                  <a:gd name="T13" fmla="*/ 0 h 22"/>
                  <a:gd name="T14" fmla="*/ 0 w 751"/>
                  <a:gd name="T15" fmla="*/ 0 h 22"/>
                  <a:gd name="T16" fmla="*/ 0 w 751"/>
                  <a:gd name="T17" fmla="*/ 0 h 22"/>
                  <a:gd name="T18" fmla="*/ 0 w 751"/>
                  <a:gd name="T19" fmla="*/ 0 h 22"/>
                  <a:gd name="T20" fmla="*/ 750 w 751"/>
                  <a:gd name="T21" fmla="*/ 19 h 22"/>
                  <a:gd name="T22" fmla="*/ 750 w 751"/>
                  <a:gd name="T23" fmla="*/ 19 h 22"/>
                  <a:gd name="T24" fmla="*/ 750 w 751"/>
                  <a:gd name="T25" fmla="*/ 19 h 22"/>
                  <a:gd name="T26" fmla="*/ 750 w 751"/>
                  <a:gd name="T27" fmla="*/ 19 h 22"/>
                  <a:gd name="T28" fmla="*/ 750 w 751"/>
                  <a:gd name="T29" fmla="*/ 19 h 22"/>
                  <a:gd name="T30" fmla="*/ 750 w 751"/>
                  <a:gd name="T31" fmla="*/ 21 h 22"/>
                  <a:gd name="T32" fmla="*/ 750 w 751"/>
                  <a:gd name="T33" fmla="*/ 21 h 22"/>
                  <a:gd name="T34" fmla="*/ 750 w 751"/>
                  <a:gd name="T35" fmla="*/ 21 h 22"/>
                  <a:gd name="T36" fmla="*/ 750 w 75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1"/>
                  <a:gd name="T58" fmla="*/ 0 h 22"/>
                  <a:gd name="T59" fmla="*/ 751 w 75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1" h="22">
                    <a:moveTo>
                      <a:pt x="750" y="21"/>
                    </a:moveTo>
                    <a:lnTo>
                      <a:pt x="0" y="2"/>
                    </a:lnTo>
                    <a:lnTo>
                      <a:pt x="0" y="0"/>
                    </a:lnTo>
                    <a:lnTo>
                      <a:pt x="750" y="19"/>
                    </a:lnTo>
                    <a:lnTo>
                      <a:pt x="750" y="21"/>
                    </a:lnTo>
                  </a:path>
                </a:pathLst>
              </a:custGeom>
              <a:solidFill>
                <a:srgbClr val="7777FF"/>
              </a:solidFill>
              <a:ln w="9525" cap="rnd">
                <a:noFill/>
                <a:round/>
                <a:headEnd/>
                <a:tailEnd/>
              </a:ln>
            </p:spPr>
            <p:txBody>
              <a:bodyPr/>
              <a:lstStyle/>
              <a:p>
                <a:endParaRPr lang="es-ES" sz="1800"/>
              </a:p>
            </p:txBody>
          </p:sp>
          <p:sp>
            <p:nvSpPr>
              <p:cNvPr id="354" name="Freeform 349"/>
              <p:cNvSpPr>
                <a:spLocks noChangeAspect="1"/>
              </p:cNvSpPr>
              <p:nvPr/>
            </p:nvSpPr>
            <p:spPr bwMode="auto">
              <a:xfrm>
                <a:off x="2989746" y="5066772"/>
                <a:ext cx="455774" cy="12777"/>
              </a:xfrm>
              <a:custGeom>
                <a:avLst/>
                <a:gdLst>
                  <a:gd name="T0" fmla="*/ 750 w 751"/>
                  <a:gd name="T1" fmla="*/ 21 h 22"/>
                  <a:gd name="T2" fmla="*/ 0 w 751"/>
                  <a:gd name="T3" fmla="*/ 2 h 22"/>
                  <a:gd name="T4" fmla="*/ 0 w 751"/>
                  <a:gd name="T5" fmla="*/ 2 h 22"/>
                  <a:gd name="T6" fmla="*/ 0 w 751"/>
                  <a:gd name="T7" fmla="*/ 2 h 22"/>
                  <a:gd name="T8" fmla="*/ 0 w 751"/>
                  <a:gd name="T9" fmla="*/ 2 h 22"/>
                  <a:gd name="T10" fmla="*/ 0 w 751"/>
                  <a:gd name="T11" fmla="*/ 2 h 22"/>
                  <a:gd name="T12" fmla="*/ 0 w 751"/>
                  <a:gd name="T13" fmla="*/ 0 h 22"/>
                  <a:gd name="T14" fmla="*/ 0 w 751"/>
                  <a:gd name="T15" fmla="*/ 0 h 22"/>
                  <a:gd name="T16" fmla="*/ 0 w 751"/>
                  <a:gd name="T17" fmla="*/ 0 h 22"/>
                  <a:gd name="T18" fmla="*/ 2 w 751"/>
                  <a:gd name="T19" fmla="*/ 0 h 22"/>
                  <a:gd name="T20" fmla="*/ 750 w 751"/>
                  <a:gd name="T21" fmla="*/ 19 h 22"/>
                  <a:gd name="T22" fmla="*/ 750 w 751"/>
                  <a:gd name="T23" fmla="*/ 19 h 22"/>
                  <a:gd name="T24" fmla="*/ 750 w 751"/>
                  <a:gd name="T25" fmla="*/ 19 h 22"/>
                  <a:gd name="T26" fmla="*/ 750 w 751"/>
                  <a:gd name="T27" fmla="*/ 19 h 22"/>
                  <a:gd name="T28" fmla="*/ 750 w 751"/>
                  <a:gd name="T29" fmla="*/ 19 h 22"/>
                  <a:gd name="T30" fmla="*/ 750 w 751"/>
                  <a:gd name="T31" fmla="*/ 21 h 22"/>
                  <a:gd name="T32" fmla="*/ 750 w 751"/>
                  <a:gd name="T33" fmla="*/ 21 h 22"/>
                  <a:gd name="T34" fmla="*/ 750 w 751"/>
                  <a:gd name="T35" fmla="*/ 21 h 22"/>
                  <a:gd name="T36" fmla="*/ 750 w 75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1"/>
                  <a:gd name="T58" fmla="*/ 0 h 22"/>
                  <a:gd name="T59" fmla="*/ 751 w 75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1" h="22">
                    <a:moveTo>
                      <a:pt x="750" y="21"/>
                    </a:moveTo>
                    <a:lnTo>
                      <a:pt x="0" y="2"/>
                    </a:lnTo>
                    <a:lnTo>
                      <a:pt x="0" y="0"/>
                    </a:lnTo>
                    <a:lnTo>
                      <a:pt x="2" y="0"/>
                    </a:lnTo>
                    <a:lnTo>
                      <a:pt x="750" y="19"/>
                    </a:lnTo>
                    <a:lnTo>
                      <a:pt x="750" y="21"/>
                    </a:lnTo>
                  </a:path>
                </a:pathLst>
              </a:custGeom>
              <a:solidFill>
                <a:srgbClr val="7777FF"/>
              </a:solidFill>
              <a:ln w="9525" cap="rnd">
                <a:noFill/>
                <a:round/>
                <a:headEnd/>
                <a:tailEnd/>
              </a:ln>
            </p:spPr>
            <p:txBody>
              <a:bodyPr/>
              <a:lstStyle/>
              <a:p>
                <a:endParaRPr lang="es-ES" sz="1800"/>
              </a:p>
            </p:txBody>
          </p:sp>
          <p:sp>
            <p:nvSpPr>
              <p:cNvPr id="355" name="Freeform 350"/>
              <p:cNvSpPr>
                <a:spLocks noChangeAspect="1"/>
              </p:cNvSpPr>
              <p:nvPr/>
            </p:nvSpPr>
            <p:spPr bwMode="auto">
              <a:xfrm>
                <a:off x="2990960" y="5065610"/>
                <a:ext cx="454560" cy="12777"/>
              </a:xfrm>
              <a:custGeom>
                <a:avLst/>
                <a:gdLst>
                  <a:gd name="T0" fmla="*/ 748 w 749"/>
                  <a:gd name="T1" fmla="*/ 21 h 22"/>
                  <a:gd name="T2" fmla="*/ 0 w 749"/>
                  <a:gd name="T3" fmla="*/ 2 h 22"/>
                  <a:gd name="T4" fmla="*/ 0 w 749"/>
                  <a:gd name="T5" fmla="*/ 2 h 22"/>
                  <a:gd name="T6" fmla="*/ 0 w 749"/>
                  <a:gd name="T7" fmla="*/ 2 h 22"/>
                  <a:gd name="T8" fmla="*/ 0 w 749"/>
                  <a:gd name="T9" fmla="*/ 2 h 22"/>
                  <a:gd name="T10" fmla="*/ 0 w 749"/>
                  <a:gd name="T11" fmla="*/ 2 h 22"/>
                  <a:gd name="T12" fmla="*/ 0 w 749"/>
                  <a:gd name="T13" fmla="*/ 0 h 22"/>
                  <a:gd name="T14" fmla="*/ 0 w 749"/>
                  <a:gd name="T15" fmla="*/ 0 h 22"/>
                  <a:gd name="T16" fmla="*/ 0 w 749"/>
                  <a:gd name="T17" fmla="*/ 0 h 22"/>
                  <a:gd name="T18" fmla="*/ 0 w 749"/>
                  <a:gd name="T19" fmla="*/ 0 h 22"/>
                  <a:gd name="T20" fmla="*/ 746 w 749"/>
                  <a:gd name="T21" fmla="*/ 19 h 22"/>
                  <a:gd name="T22" fmla="*/ 746 w 749"/>
                  <a:gd name="T23" fmla="*/ 19 h 22"/>
                  <a:gd name="T24" fmla="*/ 746 w 749"/>
                  <a:gd name="T25" fmla="*/ 19 h 22"/>
                  <a:gd name="T26" fmla="*/ 746 w 749"/>
                  <a:gd name="T27" fmla="*/ 19 h 22"/>
                  <a:gd name="T28" fmla="*/ 746 w 749"/>
                  <a:gd name="T29" fmla="*/ 19 h 22"/>
                  <a:gd name="T30" fmla="*/ 746 w 749"/>
                  <a:gd name="T31" fmla="*/ 19 h 22"/>
                  <a:gd name="T32" fmla="*/ 748 w 749"/>
                  <a:gd name="T33" fmla="*/ 21 h 22"/>
                  <a:gd name="T34" fmla="*/ 748 w 749"/>
                  <a:gd name="T35" fmla="*/ 21 h 22"/>
                  <a:gd name="T36" fmla="*/ 748 w 74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9"/>
                  <a:gd name="T58" fmla="*/ 0 h 22"/>
                  <a:gd name="T59" fmla="*/ 749 w 74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9" h="22">
                    <a:moveTo>
                      <a:pt x="748" y="21"/>
                    </a:moveTo>
                    <a:lnTo>
                      <a:pt x="0" y="2"/>
                    </a:lnTo>
                    <a:lnTo>
                      <a:pt x="0" y="0"/>
                    </a:lnTo>
                    <a:lnTo>
                      <a:pt x="746" y="19"/>
                    </a:lnTo>
                    <a:lnTo>
                      <a:pt x="748" y="21"/>
                    </a:lnTo>
                  </a:path>
                </a:pathLst>
              </a:custGeom>
              <a:solidFill>
                <a:srgbClr val="7777FF"/>
              </a:solidFill>
              <a:ln w="9525" cap="rnd">
                <a:noFill/>
                <a:round/>
                <a:headEnd/>
                <a:tailEnd/>
              </a:ln>
            </p:spPr>
            <p:txBody>
              <a:bodyPr/>
              <a:lstStyle/>
              <a:p>
                <a:endParaRPr lang="es-ES" sz="1800"/>
              </a:p>
            </p:txBody>
          </p:sp>
          <p:sp>
            <p:nvSpPr>
              <p:cNvPr id="356" name="Freeform 351"/>
              <p:cNvSpPr>
                <a:spLocks noChangeAspect="1"/>
              </p:cNvSpPr>
              <p:nvPr/>
            </p:nvSpPr>
            <p:spPr bwMode="auto">
              <a:xfrm>
                <a:off x="2990960" y="5064448"/>
                <a:ext cx="453346" cy="12777"/>
              </a:xfrm>
              <a:custGeom>
                <a:avLst/>
                <a:gdLst>
                  <a:gd name="T0" fmla="*/ 746 w 747"/>
                  <a:gd name="T1" fmla="*/ 21 h 22"/>
                  <a:gd name="T2" fmla="*/ 0 w 747"/>
                  <a:gd name="T3" fmla="*/ 2 h 22"/>
                  <a:gd name="T4" fmla="*/ 0 w 747"/>
                  <a:gd name="T5" fmla="*/ 2 h 22"/>
                  <a:gd name="T6" fmla="*/ 0 w 747"/>
                  <a:gd name="T7" fmla="*/ 2 h 22"/>
                  <a:gd name="T8" fmla="*/ 0 w 747"/>
                  <a:gd name="T9" fmla="*/ 2 h 22"/>
                  <a:gd name="T10" fmla="*/ 0 w 747"/>
                  <a:gd name="T11" fmla="*/ 2 h 22"/>
                  <a:gd name="T12" fmla="*/ 0 w 747"/>
                  <a:gd name="T13" fmla="*/ 0 h 22"/>
                  <a:gd name="T14" fmla="*/ 0 w 747"/>
                  <a:gd name="T15" fmla="*/ 0 h 22"/>
                  <a:gd name="T16" fmla="*/ 0 w 747"/>
                  <a:gd name="T17" fmla="*/ 0 h 22"/>
                  <a:gd name="T18" fmla="*/ 0 w 747"/>
                  <a:gd name="T19" fmla="*/ 0 h 22"/>
                  <a:gd name="T20" fmla="*/ 746 w 747"/>
                  <a:gd name="T21" fmla="*/ 19 h 22"/>
                  <a:gd name="T22" fmla="*/ 746 w 747"/>
                  <a:gd name="T23" fmla="*/ 19 h 22"/>
                  <a:gd name="T24" fmla="*/ 746 w 747"/>
                  <a:gd name="T25" fmla="*/ 19 h 22"/>
                  <a:gd name="T26" fmla="*/ 746 w 747"/>
                  <a:gd name="T27" fmla="*/ 19 h 22"/>
                  <a:gd name="T28" fmla="*/ 746 w 747"/>
                  <a:gd name="T29" fmla="*/ 19 h 22"/>
                  <a:gd name="T30" fmla="*/ 746 w 747"/>
                  <a:gd name="T31" fmla="*/ 19 h 22"/>
                  <a:gd name="T32" fmla="*/ 746 w 747"/>
                  <a:gd name="T33" fmla="*/ 21 h 22"/>
                  <a:gd name="T34" fmla="*/ 746 w 747"/>
                  <a:gd name="T35" fmla="*/ 21 h 22"/>
                  <a:gd name="T36" fmla="*/ 746 w 74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7"/>
                  <a:gd name="T58" fmla="*/ 0 h 22"/>
                  <a:gd name="T59" fmla="*/ 747 w 74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7" h="22">
                    <a:moveTo>
                      <a:pt x="746" y="21"/>
                    </a:moveTo>
                    <a:lnTo>
                      <a:pt x="0" y="2"/>
                    </a:lnTo>
                    <a:lnTo>
                      <a:pt x="0" y="0"/>
                    </a:lnTo>
                    <a:lnTo>
                      <a:pt x="746" y="19"/>
                    </a:lnTo>
                    <a:lnTo>
                      <a:pt x="746" y="21"/>
                    </a:lnTo>
                  </a:path>
                </a:pathLst>
              </a:custGeom>
              <a:solidFill>
                <a:srgbClr val="7777FF"/>
              </a:solidFill>
              <a:ln w="9525" cap="rnd">
                <a:noFill/>
                <a:round/>
                <a:headEnd/>
                <a:tailEnd/>
              </a:ln>
            </p:spPr>
            <p:txBody>
              <a:bodyPr/>
              <a:lstStyle/>
              <a:p>
                <a:endParaRPr lang="es-ES" sz="1800"/>
              </a:p>
            </p:txBody>
          </p:sp>
          <p:sp>
            <p:nvSpPr>
              <p:cNvPr id="357" name="Freeform 352"/>
              <p:cNvSpPr>
                <a:spLocks noChangeAspect="1"/>
              </p:cNvSpPr>
              <p:nvPr/>
            </p:nvSpPr>
            <p:spPr bwMode="auto">
              <a:xfrm>
                <a:off x="2990960" y="5063287"/>
                <a:ext cx="453346" cy="12777"/>
              </a:xfrm>
              <a:custGeom>
                <a:avLst/>
                <a:gdLst>
                  <a:gd name="T0" fmla="*/ 746 w 747"/>
                  <a:gd name="T1" fmla="*/ 21 h 22"/>
                  <a:gd name="T2" fmla="*/ 0 w 747"/>
                  <a:gd name="T3" fmla="*/ 2 h 22"/>
                  <a:gd name="T4" fmla="*/ 0 w 747"/>
                  <a:gd name="T5" fmla="*/ 2 h 22"/>
                  <a:gd name="T6" fmla="*/ 0 w 747"/>
                  <a:gd name="T7" fmla="*/ 2 h 22"/>
                  <a:gd name="T8" fmla="*/ 0 w 747"/>
                  <a:gd name="T9" fmla="*/ 2 h 22"/>
                  <a:gd name="T10" fmla="*/ 0 w 747"/>
                  <a:gd name="T11" fmla="*/ 2 h 22"/>
                  <a:gd name="T12" fmla="*/ 0 w 747"/>
                  <a:gd name="T13" fmla="*/ 0 h 22"/>
                  <a:gd name="T14" fmla="*/ 0 w 747"/>
                  <a:gd name="T15" fmla="*/ 0 h 22"/>
                  <a:gd name="T16" fmla="*/ 0 w 747"/>
                  <a:gd name="T17" fmla="*/ 0 h 22"/>
                  <a:gd name="T18" fmla="*/ 0 w 747"/>
                  <a:gd name="T19" fmla="*/ 0 h 22"/>
                  <a:gd name="T20" fmla="*/ 746 w 747"/>
                  <a:gd name="T21" fmla="*/ 20 h 22"/>
                  <a:gd name="T22" fmla="*/ 746 w 747"/>
                  <a:gd name="T23" fmla="*/ 20 h 22"/>
                  <a:gd name="T24" fmla="*/ 746 w 747"/>
                  <a:gd name="T25" fmla="*/ 20 h 22"/>
                  <a:gd name="T26" fmla="*/ 746 w 747"/>
                  <a:gd name="T27" fmla="*/ 20 h 22"/>
                  <a:gd name="T28" fmla="*/ 746 w 747"/>
                  <a:gd name="T29" fmla="*/ 20 h 22"/>
                  <a:gd name="T30" fmla="*/ 746 w 747"/>
                  <a:gd name="T31" fmla="*/ 20 h 22"/>
                  <a:gd name="T32" fmla="*/ 746 w 747"/>
                  <a:gd name="T33" fmla="*/ 21 h 22"/>
                  <a:gd name="T34" fmla="*/ 746 w 747"/>
                  <a:gd name="T35" fmla="*/ 21 h 22"/>
                  <a:gd name="T36" fmla="*/ 746 w 74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7"/>
                  <a:gd name="T58" fmla="*/ 0 h 22"/>
                  <a:gd name="T59" fmla="*/ 747 w 74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7" h="22">
                    <a:moveTo>
                      <a:pt x="746" y="21"/>
                    </a:moveTo>
                    <a:lnTo>
                      <a:pt x="0" y="2"/>
                    </a:lnTo>
                    <a:lnTo>
                      <a:pt x="0" y="0"/>
                    </a:lnTo>
                    <a:lnTo>
                      <a:pt x="746" y="20"/>
                    </a:lnTo>
                    <a:lnTo>
                      <a:pt x="746" y="21"/>
                    </a:lnTo>
                  </a:path>
                </a:pathLst>
              </a:custGeom>
              <a:solidFill>
                <a:srgbClr val="7878FF"/>
              </a:solidFill>
              <a:ln w="9525" cap="rnd">
                <a:noFill/>
                <a:round/>
                <a:headEnd/>
                <a:tailEnd/>
              </a:ln>
            </p:spPr>
            <p:txBody>
              <a:bodyPr/>
              <a:lstStyle/>
              <a:p>
                <a:endParaRPr lang="es-ES" sz="1800"/>
              </a:p>
            </p:txBody>
          </p:sp>
          <p:sp>
            <p:nvSpPr>
              <p:cNvPr id="358" name="Freeform 353"/>
              <p:cNvSpPr>
                <a:spLocks noChangeAspect="1"/>
              </p:cNvSpPr>
              <p:nvPr/>
            </p:nvSpPr>
            <p:spPr bwMode="auto">
              <a:xfrm>
                <a:off x="2990960" y="5062125"/>
                <a:ext cx="453346" cy="13358"/>
              </a:xfrm>
              <a:custGeom>
                <a:avLst/>
                <a:gdLst>
                  <a:gd name="T0" fmla="*/ 746 w 747"/>
                  <a:gd name="T1" fmla="*/ 22 h 23"/>
                  <a:gd name="T2" fmla="*/ 0 w 747"/>
                  <a:gd name="T3" fmla="*/ 2 h 23"/>
                  <a:gd name="T4" fmla="*/ 0 w 747"/>
                  <a:gd name="T5" fmla="*/ 2 h 23"/>
                  <a:gd name="T6" fmla="*/ 0 w 747"/>
                  <a:gd name="T7" fmla="*/ 2 h 23"/>
                  <a:gd name="T8" fmla="*/ 0 w 747"/>
                  <a:gd name="T9" fmla="*/ 2 h 23"/>
                  <a:gd name="T10" fmla="*/ 0 w 747"/>
                  <a:gd name="T11" fmla="*/ 2 h 23"/>
                  <a:gd name="T12" fmla="*/ 0 w 747"/>
                  <a:gd name="T13" fmla="*/ 0 h 23"/>
                  <a:gd name="T14" fmla="*/ 0 w 747"/>
                  <a:gd name="T15" fmla="*/ 0 h 23"/>
                  <a:gd name="T16" fmla="*/ 0 w 747"/>
                  <a:gd name="T17" fmla="*/ 0 h 23"/>
                  <a:gd name="T18" fmla="*/ 0 w 747"/>
                  <a:gd name="T19" fmla="*/ 0 h 23"/>
                  <a:gd name="T20" fmla="*/ 746 w 747"/>
                  <a:gd name="T21" fmla="*/ 20 h 23"/>
                  <a:gd name="T22" fmla="*/ 746 w 747"/>
                  <a:gd name="T23" fmla="*/ 20 h 23"/>
                  <a:gd name="T24" fmla="*/ 746 w 747"/>
                  <a:gd name="T25" fmla="*/ 20 h 23"/>
                  <a:gd name="T26" fmla="*/ 746 w 747"/>
                  <a:gd name="T27" fmla="*/ 20 h 23"/>
                  <a:gd name="T28" fmla="*/ 746 w 747"/>
                  <a:gd name="T29" fmla="*/ 20 h 23"/>
                  <a:gd name="T30" fmla="*/ 746 w 747"/>
                  <a:gd name="T31" fmla="*/ 20 h 23"/>
                  <a:gd name="T32" fmla="*/ 746 w 747"/>
                  <a:gd name="T33" fmla="*/ 22 h 23"/>
                  <a:gd name="T34" fmla="*/ 746 w 747"/>
                  <a:gd name="T35" fmla="*/ 22 h 23"/>
                  <a:gd name="T36" fmla="*/ 746 w 747"/>
                  <a:gd name="T37" fmla="*/ 22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7"/>
                  <a:gd name="T58" fmla="*/ 0 h 23"/>
                  <a:gd name="T59" fmla="*/ 747 w 74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7" h="23">
                    <a:moveTo>
                      <a:pt x="746" y="22"/>
                    </a:moveTo>
                    <a:lnTo>
                      <a:pt x="0" y="2"/>
                    </a:lnTo>
                    <a:lnTo>
                      <a:pt x="0" y="0"/>
                    </a:lnTo>
                    <a:lnTo>
                      <a:pt x="746" y="20"/>
                    </a:lnTo>
                    <a:lnTo>
                      <a:pt x="746" y="22"/>
                    </a:lnTo>
                  </a:path>
                </a:pathLst>
              </a:custGeom>
              <a:solidFill>
                <a:srgbClr val="7878FF"/>
              </a:solidFill>
              <a:ln w="9525" cap="rnd">
                <a:noFill/>
                <a:round/>
                <a:headEnd/>
                <a:tailEnd/>
              </a:ln>
            </p:spPr>
            <p:txBody>
              <a:bodyPr/>
              <a:lstStyle/>
              <a:p>
                <a:endParaRPr lang="es-ES" sz="1800"/>
              </a:p>
            </p:txBody>
          </p:sp>
          <p:sp>
            <p:nvSpPr>
              <p:cNvPr id="359" name="Freeform 354"/>
              <p:cNvSpPr>
                <a:spLocks noChangeAspect="1"/>
              </p:cNvSpPr>
              <p:nvPr/>
            </p:nvSpPr>
            <p:spPr bwMode="auto">
              <a:xfrm>
                <a:off x="2990960" y="5061544"/>
                <a:ext cx="453346" cy="12777"/>
              </a:xfrm>
              <a:custGeom>
                <a:avLst/>
                <a:gdLst>
                  <a:gd name="T0" fmla="*/ 746 w 747"/>
                  <a:gd name="T1" fmla="*/ 21 h 22"/>
                  <a:gd name="T2" fmla="*/ 0 w 747"/>
                  <a:gd name="T3" fmla="*/ 1 h 22"/>
                  <a:gd name="T4" fmla="*/ 0 w 747"/>
                  <a:gd name="T5" fmla="*/ 1 h 22"/>
                  <a:gd name="T6" fmla="*/ 0 w 747"/>
                  <a:gd name="T7" fmla="*/ 1 h 22"/>
                  <a:gd name="T8" fmla="*/ 0 w 747"/>
                  <a:gd name="T9" fmla="*/ 1 h 22"/>
                  <a:gd name="T10" fmla="*/ 0 w 747"/>
                  <a:gd name="T11" fmla="*/ 1 h 22"/>
                  <a:gd name="T12" fmla="*/ 0 w 747"/>
                  <a:gd name="T13" fmla="*/ 0 h 22"/>
                  <a:gd name="T14" fmla="*/ 0 w 747"/>
                  <a:gd name="T15" fmla="*/ 0 h 22"/>
                  <a:gd name="T16" fmla="*/ 0 w 747"/>
                  <a:gd name="T17" fmla="*/ 0 h 22"/>
                  <a:gd name="T18" fmla="*/ 0 w 747"/>
                  <a:gd name="T19" fmla="*/ 0 h 22"/>
                  <a:gd name="T20" fmla="*/ 744 w 747"/>
                  <a:gd name="T21" fmla="*/ 19 h 22"/>
                  <a:gd name="T22" fmla="*/ 744 w 747"/>
                  <a:gd name="T23" fmla="*/ 19 h 22"/>
                  <a:gd name="T24" fmla="*/ 744 w 747"/>
                  <a:gd name="T25" fmla="*/ 19 h 22"/>
                  <a:gd name="T26" fmla="*/ 746 w 747"/>
                  <a:gd name="T27" fmla="*/ 19 h 22"/>
                  <a:gd name="T28" fmla="*/ 746 w 747"/>
                  <a:gd name="T29" fmla="*/ 19 h 22"/>
                  <a:gd name="T30" fmla="*/ 746 w 747"/>
                  <a:gd name="T31" fmla="*/ 19 h 22"/>
                  <a:gd name="T32" fmla="*/ 746 w 747"/>
                  <a:gd name="T33" fmla="*/ 21 h 22"/>
                  <a:gd name="T34" fmla="*/ 746 w 747"/>
                  <a:gd name="T35" fmla="*/ 21 h 22"/>
                  <a:gd name="T36" fmla="*/ 746 w 74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7"/>
                  <a:gd name="T58" fmla="*/ 0 h 22"/>
                  <a:gd name="T59" fmla="*/ 747 w 74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7" h="22">
                    <a:moveTo>
                      <a:pt x="746" y="21"/>
                    </a:moveTo>
                    <a:lnTo>
                      <a:pt x="0" y="1"/>
                    </a:lnTo>
                    <a:lnTo>
                      <a:pt x="0" y="0"/>
                    </a:lnTo>
                    <a:lnTo>
                      <a:pt x="744" y="19"/>
                    </a:lnTo>
                    <a:lnTo>
                      <a:pt x="746" y="19"/>
                    </a:lnTo>
                    <a:lnTo>
                      <a:pt x="746" y="21"/>
                    </a:lnTo>
                  </a:path>
                </a:pathLst>
              </a:custGeom>
              <a:solidFill>
                <a:srgbClr val="7878FF"/>
              </a:solidFill>
              <a:ln w="9525" cap="rnd">
                <a:noFill/>
                <a:round/>
                <a:headEnd/>
                <a:tailEnd/>
              </a:ln>
            </p:spPr>
            <p:txBody>
              <a:bodyPr/>
              <a:lstStyle/>
              <a:p>
                <a:endParaRPr lang="es-ES" sz="1800"/>
              </a:p>
            </p:txBody>
          </p:sp>
          <p:sp>
            <p:nvSpPr>
              <p:cNvPr id="360" name="Freeform 355"/>
              <p:cNvSpPr>
                <a:spLocks noChangeAspect="1"/>
              </p:cNvSpPr>
              <p:nvPr/>
            </p:nvSpPr>
            <p:spPr bwMode="auto">
              <a:xfrm>
                <a:off x="2990960" y="5060383"/>
                <a:ext cx="452132" cy="12777"/>
              </a:xfrm>
              <a:custGeom>
                <a:avLst/>
                <a:gdLst>
                  <a:gd name="T0" fmla="*/ 744 w 745"/>
                  <a:gd name="T1" fmla="*/ 21 h 22"/>
                  <a:gd name="T2" fmla="*/ 0 w 745"/>
                  <a:gd name="T3" fmla="*/ 2 h 22"/>
                  <a:gd name="T4" fmla="*/ 0 w 745"/>
                  <a:gd name="T5" fmla="*/ 2 h 22"/>
                  <a:gd name="T6" fmla="*/ 0 w 745"/>
                  <a:gd name="T7" fmla="*/ 2 h 22"/>
                  <a:gd name="T8" fmla="*/ 0 w 745"/>
                  <a:gd name="T9" fmla="*/ 2 h 22"/>
                  <a:gd name="T10" fmla="*/ 0 w 745"/>
                  <a:gd name="T11" fmla="*/ 2 h 22"/>
                  <a:gd name="T12" fmla="*/ 0 w 745"/>
                  <a:gd name="T13" fmla="*/ 0 h 22"/>
                  <a:gd name="T14" fmla="*/ 0 w 745"/>
                  <a:gd name="T15" fmla="*/ 0 h 22"/>
                  <a:gd name="T16" fmla="*/ 0 w 745"/>
                  <a:gd name="T17" fmla="*/ 0 h 22"/>
                  <a:gd name="T18" fmla="*/ 0 w 745"/>
                  <a:gd name="T19" fmla="*/ 0 h 22"/>
                  <a:gd name="T20" fmla="*/ 744 w 745"/>
                  <a:gd name="T21" fmla="*/ 19 h 22"/>
                  <a:gd name="T22" fmla="*/ 744 w 745"/>
                  <a:gd name="T23" fmla="*/ 19 h 22"/>
                  <a:gd name="T24" fmla="*/ 744 w 745"/>
                  <a:gd name="T25" fmla="*/ 19 h 22"/>
                  <a:gd name="T26" fmla="*/ 744 w 745"/>
                  <a:gd name="T27" fmla="*/ 19 h 22"/>
                  <a:gd name="T28" fmla="*/ 744 w 745"/>
                  <a:gd name="T29" fmla="*/ 19 h 22"/>
                  <a:gd name="T30" fmla="*/ 744 w 745"/>
                  <a:gd name="T31" fmla="*/ 19 h 22"/>
                  <a:gd name="T32" fmla="*/ 744 w 745"/>
                  <a:gd name="T33" fmla="*/ 21 h 22"/>
                  <a:gd name="T34" fmla="*/ 744 w 745"/>
                  <a:gd name="T35" fmla="*/ 21 h 22"/>
                  <a:gd name="T36" fmla="*/ 744 w 745"/>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5"/>
                  <a:gd name="T58" fmla="*/ 0 h 22"/>
                  <a:gd name="T59" fmla="*/ 745 w 745"/>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5" h="22">
                    <a:moveTo>
                      <a:pt x="744" y="21"/>
                    </a:moveTo>
                    <a:lnTo>
                      <a:pt x="0" y="2"/>
                    </a:lnTo>
                    <a:lnTo>
                      <a:pt x="0" y="0"/>
                    </a:lnTo>
                    <a:lnTo>
                      <a:pt x="744" y="19"/>
                    </a:lnTo>
                    <a:lnTo>
                      <a:pt x="744" y="21"/>
                    </a:lnTo>
                  </a:path>
                </a:pathLst>
              </a:custGeom>
              <a:solidFill>
                <a:srgbClr val="7878FF"/>
              </a:solidFill>
              <a:ln w="9525" cap="rnd">
                <a:noFill/>
                <a:round/>
                <a:headEnd/>
                <a:tailEnd/>
              </a:ln>
            </p:spPr>
            <p:txBody>
              <a:bodyPr/>
              <a:lstStyle/>
              <a:p>
                <a:endParaRPr lang="es-ES" sz="1800"/>
              </a:p>
            </p:txBody>
          </p:sp>
          <p:sp>
            <p:nvSpPr>
              <p:cNvPr id="361" name="Freeform 356"/>
              <p:cNvSpPr>
                <a:spLocks noChangeAspect="1"/>
              </p:cNvSpPr>
              <p:nvPr/>
            </p:nvSpPr>
            <p:spPr bwMode="auto">
              <a:xfrm>
                <a:off x="2990960" y="5059221"/>
                <a:ext cx="452132" cy="12777"/>
              </a:xfrm>
              <a:custGeom>
                <a:avLst/>
                <a:gdLst>
                  <a:gd name="T0" fmla="*/ 744 w 745"/>
                  <a:gd name="T1" fmla="*/ 21 h 22"/>
                  <a:gd name="T2" fmla="*/ 0 w 745"/>
                  <a:gd name="T3" fmla="*/ 2 h 22"/>
                  <a:gd name="T4" fmla="*/ 0 w 745"/>
                  <a:gd name="T5" fmla="*/ 2 h 22"/>
                  <a:gd name="T6" fmla="*/ 2 w 745"/>
                  <a:gd name="T7" fmla="*/ 2 h 22"/>
                  <a:gd name="T8" fmla="*/ 2 w 745"/>
                  <a:gd name="T9" fmla="*/ 2 h 22"/>
                  <a:gd name="T10" fmla="*/ 2 w 745"/>
                  <a:gd name="T11" fmla="*/ 2 h 22"/>
                  <a:gd name="T12" fmla="*/ 2 w 745"/>
                  <a:gd name="T13" fmla="*/ 0 h 22"/>
                  <a:gd name="T14" fmla="*/ 2 w 745"/>
                  <a:gd name="T15" fmla="*/ 0 h 22"/>
                  <a:gd name="T16" fmla="*/ 2 w 745"/>
                  <a:gd name="T17" fmla="*/ 0 h 22"/>
                  <a:gd name="T18" fmla="*/ 2 w 745"/>
                  <a:gd name="T19" fmla="*/ 0 h 22"/>
                  <a:gd name="T20" fmla="*/ 744 w 745"/>
                  <a:gd name="T21" fmla="*/ 19 h 22"/>
                  <a:gd name="T22" fmla="*/ 744 w 745"/>
                  <a:gd name="T23" fmla="*/ 19 h 22"/>
                  <a:gd name="T24" fmla="*/ 744 w 745"/>
                  <a:gd name="T25" fmla="*/ 19 h 22"/>
                  <a:gd name="T26" fmla="*/ 744 w 745"/>
                  <a:gd name="T27" fmla="*/ 19 h 22"/>
                  <a:gd name="T28" fmla="*/ 744 w 745"/>
                  <a:gd name="T29" fmla="*/ 19 h 22"/>
                  <a:gd name="T30" fmla="*/ 744 w 745"/>
                  <a:gd name="T31" fmla="*/ 19 h 22"/>
                  <a:gd name="T32" fmla="*/ 744 w 745"/>
                  <a:gd name="T33" fmla="*/ 21 h 22"/>
                  <a:gd name="T34" fmla="*/ 744 w 745"/>
                  <a:gd name="T35" fmla="*/ 21 h 22"/>
                  <a:gd name="T36" fmla="*/ 744 w 745"/>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5"/>
                  <a:gd name="T58" fmla="*/ 0 h 22"/>
                  <a:gd name="T59" fmla="*/ 745 w 745"/>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5" h="22">
                    <a:moveTo>
                      <a:pt x="744" y="21"/>
                    </a:moveTo>
                    <a:lnTo>
                      <a:pt x="0" y="2"/>
                    </a:lnTo>
                    <a:lnTo>
                      <a:pt x="2" y="2"/>
                    </a:lnTo>
                    <a:lnTo>
                      <a:pt x="2" y="0"/>
                    </a:lnTo>
                    <a:lnTo>
                      <a:pt x="744" y="19"/>
                    </a:lnTo>
                    <a:lnTo>
                      <a:pt x="744" y="21"/>
                    </a:lnTo>
                  </a:path>
                </a:pathLst>
              </a:custGeom>
              <a:solidFill>
                <a:srgbClr val="7878FF"/>
              </a:solidFill>
              <a:ln w="9525" cap="rnd">
                <a:noFill/>
                <a:round/>
                <a:headEnd/>
                <a:tailEnd/>
              </a:ln>
            </p:spPr>
            <p:txBody>
              <a:bodyPr/>
              <a:lstStyle/>
              <a:p>
                <a:endParaRPr lang="es-ES" sz="1800"/>
              </a:p>
            </p:txBody>
          </p:sp>
          <p:sp>
            <p:nvSpPr>
              <p:cNvPr id="362" name="Freeform 357"/>
              <p:cNvSpPr>
                <a:spLocks noChangeAspect="1"/>
              </p:cNvSpPr>
              <p:nvPr/>
            </p:nvSpPr>
            <p:spPr bwMode="auto">
              <a:xfrm>
                <a:off x="2992174" y="5058060"/>
                <a:ext cx="450918" cy="12777"/>
              </a:xfrm>
              <a:custGeom>
                <a:avLst/>
                <a:gdLst>
                  <a:gd name="T0" fmla="*/ 742 w 743"/>
                  <a:gd name="T1" fmla="*/ 21 h 22"/>
                  <a:gd name="T2" fmla="*/ 0 w 743"/>
                  <a:gd name="T3" fmla="*/ 2 h 22"/>
                  <a:gd name="T4" fmla="*/ 0 w 743"/>
                  <a:gd name="T5" fmla="*/ 2 h 22"/>
                  <a:gd name="T6" fmla="*/ 0 w 743"/>
                  <a:gd name="T7" fmla="*/ 2 h 22"/>
                  <a:gd name="T8" fmla="*/ 0 w 743"/>
                  <a:gd name="T9" fmla="*/ 2 h 22"/>
                  <a:gd name="T10" fmla="*/ 0 w 743"/>
                  <a:gd name="T11" fmla="*/ 2 h 22"/>
                  <a:gd name="T12" fmla="*/ 0 w 743"/>
                  <a:gd name="T13" fmla="*/ 0 h 22"/>
                  <a:gd name="T14" fmla="*/ 0 w 743"/>
                  <a:gd name="T15" fmla="*/ 0 h 22"/>
                  <a:gd name="T16" fmla="*/ 0 w 743"/>
                  <a:gd name="T17" fmla="*/ 0 h 22"/>
                  <a:gd name="T18" fmla="*/ 0 w 743"/>
                  <a:gd name="T19" fmla="*/ 0 h 22"/>
                  <a:gd name="T20" fmla="*/ 742 w 743"/>
                  <a:gd name="T21" fmla="*/ 19 h 22"/>
                  <a:gd name="T22" fmla="*/ 742 w 743"/>
                  <a:gd name="T23" fmla="*/ 19 h 22"/>
                  <a:gd name="T24" fmla="*/ 742 w 743"/>
                  <a:gd name="T25" fmla="*/ 19 h 22"/>
                  <a:gd name="T26" fmla="*/ 742 w 743"/>
                  <a:gd name="T27" fmla="*/ 19 h 22"/>
                  <a:gd name="T28" fmla="*/ 742 w 743"/>
                  <a:gd name="T29" fmla="*/ 19 h 22"/>
                  <a:gd name="T30" fmla="*/ 742 w 743"/>
                  <a:gd name="T31" fmla="*/ 19 h 22"/>
                  <a:gd name="T32" fmla="*/ 742 w 743"/>
                  <a:gd name="T33" fmla="*/ 21 h 22"/>
                  <a:gd name="T34" fmla="*/ 742 w 743"/>
                  <a:gd name="T35" fmla="*/ 21 h 22"/>
                  <a:gd name="T36" fmla="*/ 742 w 743"/>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3"/>
                  <a:gd name="T58" fmla="*/ 0 h 22"/>
                  <a:gd name="T59" fmla="*/ 743 w 74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3" h="22">
                    <a:moveTo>
                      <a:pt x="742" y="21"/>
                    </a:moveTo>
                    <a:lnTo>
                      <a:pt x="0" y="2"/>
                    </a:lnTo>
                    <a:lnTo>
                      <a:pt x="0" y="0"/>
                    </a:lnTo>
                    <a:lnTo>
                      <a:pt x="742" y="19"/>
                    </a:lnTo>
                    <a:lnTo>
                      <a:pt x="742" y="21"/>
                    </a:lnTo>
                  </a:path>
                </a:pathLst>
              </a:custGeom>
              <a:solidFill>
                <a:srgbClr val="7979FF"/>
              </a:solidFill>
              <a:ln w="9525" cap="rnd">
                <a:noFill/>
                <a:round/>
                <a:headEnd/>
                <a:tailEnd/>
              </a:ln>
            </p:spPr>
            <p:txBody>
              <a:bodyPr/>
              <a:lstStyle/>
              <a:p>
                <a:endParaRPr lang="es-ES" sz="1800"/>
              </a:p>
            </p:txBody>
          </p:sp>
          <p:sp>
            <p:nvSpPr>
              <p:cNvPr id="363" name="Freeform 358"/>
              <p:cNvSpPr>
                <a:spLocks noChangeAspect="1"/>
              </p:cNvSpPr>
              <p:nvPr/>
            </p:nvSpPr>
            <p:spPr bwMode="auto">
              <a:xfrm>
                <a:off x="2992174" y="5056898"/>
                <a:ext cx="450918" cy="12777"/>
              </a:xfrm>
              <a:custGeom>
                <a:avLst/>
                <a:gdLst>
                  <a:gd name="T0" fmla="*/ 742 w 743"/>
                  <a:gd name="T1" fmla="*/ 21 h 22"/>
                  <a:gd name="T2" fmla="*/ 0 w 743"/>
                  <a:gd name="T3" fmla="*/ 2 h 22"/>
                  <a:gd name="T4" fmla="*/ 0 w 743"/>
                  <a:gd name="T5" fmla="*/ 2 h 22"/>
                  <a:gd name="T6" fmla="*/ 0 w 743"/>
                  <a:gd name="T7" fmla="*/ 2 h 22"/>
                  <a:gd name="T8" fmla="*/ 0 w 743"/>
                  <a:gd name="T9" fmla="*/ 2 h 22"/>
                  <a:gd name="T10" fmla="*/ 0 w 743"/>
                  <a:gd name="T11" fmla="*/ 2 h 22"/>
                  <a:gd name="T12" fmla="*/ 0 w 743"/>
                  <a:gd name="T13" fmla="*/ 0 h 22"/>
                  <a:gd name="T14" fmla="*/ 0 w 743"/>
                  <a:gd name="T15" fmla="*/ 0 h 22"/>
                  <a:gd name="T16" fmla="*/ 0 w 743"/>
                  <a:gd name="T17" fmla="*/ 0 h 22"/>
                  <a:gd name="T18" fmla="*/ 0 w 743"/>
                  <a:gd name="T19" fmla="*/ 0 h 22"/>
                  <a:gd name="T20" fmla="*/ 740 w 743"/>
                  <a:gd name="T21" fmla="*/ 19 h 22"/>
                  <a:gd name="T22" fmla="*/ 740 w 743"/>
                  <a:gd name="T23" fmla="*/ 19 h 22"/>
                  <a:gd name="T24" fmla="*/ 740 w 743"/>
                  <a:gd name="T25" fmla="*/ 19 h 22"/>
                  <a:gd name="T26" fmla="*/ 740 w 743"/>
                  <a:gd name="T27" fmla="*/ 19 h 22"/>
                  <a:gd name="T28" fmla="*/ 740 w 743"/>
                  <a:gd name="T29" fmla="*/ 19 h 22"/>
                  <a:gd name="T30" fmla="*/ 742 w 743"/>
                  <a:gd name="T31" fmla="*/ 19 h 22"/>
                  <a:gd name="T32" fmla="*/ 742 w 743"/>
                  <a:gd name="T33" fmla="*/ 21 h 22"/>
                  <a:gd name="T34" fmla="*/ 742 w 743"/>
                  <a:gd name="T35" fmla="*/ 21 h 22"/>
                  <a:gd name="T36" fmla="*/ 742 w 743"/>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3"/>
                  <a:gd name="T58" fmla="*/ 0 h 22"/>
                  <a:gd name="T59" fmla="*/ 743 w 74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3" h="22">
                    <a:moveTo>
                      <a:pt x="742" y="21"/>
                    </a:moveTo>
                    <a:lnTo>
                      <a:pt x="0" y="2"/>
                    </a:lnTo>
                    <a:lnTo>
                      <a:pt x="0" y="0"/>
                    </a:lnTo>
                    <a:lnTo>
                      <a:pt x="740" y="19"/>
                    </a:lnTo>
                    <a:lnTo>
                      <a:pt x="742" y="19"/>
                    </a:lnTo>
                    <a:lnTo>
                      <a:pt x="742" y="21"/>
                    </a:lnTo>
                  </a:path>
                </a:pathLst>
              </a:custGeom>
              <a:solidFill>
                <a:srgbClr val="7979FF"/>
              </a:solidFill>
              <a:ln w="9525" cap="rnd">
                <a:noFill/>
                <a:round/>
                <a:headEnd/>
                <a:tailEnd/>
              </a:ln>
            </p:spPr>
            <p:txBody>
              <a:bodyPr/>
              <a:lstStyle/>
              <a:p>
                <a:endParaRPr lang="es-ES" sz="1800"/>
              </a:p>
            </p:txBody>
          </p:sp>
          <p:sp>
            <p:nvSpPr>
              <p:cNvPr id="364" name="Freeform 359"/>
              <p:cNvSpPr>
                <a:spLocks noChangeAspect="1"/>
              </p:cNvSpPr>
              <p:nvPr/>
            </p:nvSpPr>
            <p:spPr bwMode="auto">
              <a:xfrm>
                <a:off x="2992174" y="5055736"/>
                <a:ext cx="449705" cy="12777"/>
              </a:xfrm>
              <a:custGeom>
                <a:avLst/>
                <a:gdLst>
                  <a:gd name="T0" fmla="*/ 740 w 741"/>
                  <a:gd name="T1" fmla="*/ 21 h 22"/>
                  <a:gd name="T2" fmla="*/ 0 w 741"/>
                  <a:gd name="T3" fmla="*/ 2 h 22"/>
                  <a:gd name="T4" fmla="*/ 0 w 741"/>
                  <a:gd name="T5" fmla="*/ 2 h 22"/>
                  <a:gd name="T6" fmla="*/ 0 w 741"/>
                  <a:gd name="T7" fmla="*/ 2 h 22"/>
                  <a:gd name="T8" fmla="*/ 0 w 741"/>
                  <a:gd name="T9" fmla="*/ 2 h 22"/>
                  <a:gd name="T10" fmla="*/ 0 w 741"/>
                  <a:gd name="T11" fmla="*/ 2 h 22"/>
                  <a:gd name="T12" fmla="*/ 0 w 741"/>
                  <a:gd name="T13" fmla="*/ 0 h 22"/>
                  <a:gd name="T14" fmla="*/ 0 w 741"/>
                  <a:gd name="T15" fmla="*/ 0 h 22"/>
                  <a:gd name="T16" fmla="*/ 0 w 741"/>
                  <a:gd name="T17" fmla="*/ 0 h 22"/>
                  <a:gd name="T18" fmla="*/ 0 w 741"/>
                  <a:gd name="T19" fmla="*/ 0 h 22"/>
                  <a:gd name="T20" fmla="*/ 740 w 741"/>
                  <a:gd name="T21" fmla="*/ 19 h 22"/>
                  <a:gd name="T22" fmla="*/ 740 w 741"/>
                  <a:gd name="T23" fmla="*/ 19 h 22"/>
                  <a:gd name="T24" fmla="*/ 740 w 741"/>
                  <a:gd name="T25" fmla="*/ 19 h 22"/>
                  <a:gd name="T26" fmla="*/ 740 w 741"/>
                  <a:gd name="T27" fmla="*/ 19 h 22"/>
                  <a:gd name="T28" fmla="*/ 740 w 741"/>
                  <a:gd name="T29" fmla="*/ 19 h 22"/>
                  <a:gd name="T30" fmla="*/ 740 w 741"/>
                  <a:gd name="T31" fmla="*/ 19 h 22"/>
                  <a:gd name="T32" fmla="*/ 740 w 741"/>
                  <a:gd name="T33" fmla="*/ 21 h 22"/>
                  <a:gd name="T34" fmla="*/ 740 w 741"/>
                  <a:gd name="T35" fmla="*/ 21 h 22"/>
                  <a:gd name="T36" fmla="*/ 740 w 74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1"/>
                  <a:gd name="T58" fmla="*/ 0 h 22"/>
                  <a:gd name="T59" fmla="*/ 741 w 74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1" h="22">
                    <a:moveTo>
                      <a:pt x="740" y="21"/>
                    </a:moveTo>
                    <a:lnTo>
                      <a:pt x="0" y="2"/>
                    </a:lnTo>
                    <a:lnTo>
                      <a:pt x="0" y="0"/>
                    </a:lnTo>
                    <a:lnTo>
                      <a:pt x="740" y="19"/>
                    </a:lnTo>
                    <a:lnTo>
                      <a:pt x="740" y="21"/>
                    </a:lnTo>
                  </a:path>
                </a:pathLst>
              </a:custGeom>
              <a:solidFill>
                <a:srgbClr val="7979FF"/>
              </a:solidFill>
              <a:ln w="9525" cap="rnd">
                <a:noFill/>
                <a:round/>
                <a:headEnd/>
                <a:tailEnd/>
              </a:ln>
            </p:spPr>
            <p:txBody>
              <a:bodyPr/>
              <a:lstStyle/>
              <a:p>
                <a:endParaRPr lang="es-ES" sz="1800"/>
              </a:p>
            </p:txBody>
          </p:sp>
          <p:sp>
            <p:nvSpPr>
              <p:cNvPr id="365" name="Freeform 360"/>
              <p:cNvSpPr>
                <a:spLocks noChangeAspect="1"/>
              </p:cNvSpPr>
              <p:nvPr/>
            </p:nvSpPr>
            <p:spPr bwMode="auto">
              <a:xfrm>
                <a:off x="2992174" y="5054575"/>
                <a:ext cx="449705" cy="12777"/>
              </a:xfrm>
              <a:custGeom>
                <a:avLst/>
                <a:gdLst>
                  <a:gd name="T0" fmla="*/ 740 w 741"/>
                  <a:gd name="T1" fmla="*/ 21 h 22"/>
                  <a:gd name="T2" fmla="*/ 0 w 741"/>
                  <a:gd name="T3" fmla="*/ 2 h 22"/>
                  <a:gd name="T4" fmla="*/ 0 w 741"/>
                  <a:gd name="T5" fmla="*/ 2 h 22"/>
                  <a:gd name="T6" fmla="*/ 0 w 741"/>
                  <a:gd name="T7" fmla="*/ 2 h 22"/>
                  <a:gd name="T8" fmla="*/ 0 w 741"/>
                  <a:gd name="T9" fmla="*/ 2 h 22"/>
                  <a:gd name="T10" fmla="*/ 0 w 741"/>
                  <a:gd name="T11" fmla="*/ 2 h 22"/>
                  <a:gd name="T12" fmla="*/ 0 w 741"/>
                  <a:gd name="T13" fmla="*/ 0 h 22"/>
                  <a:gd name="T14" fmla="*/ 0 w 741"/>
                  <a:gd name="T15" fmla="*/ 0 h 22"/>
                  <a:gd name="T16" fmla="*/ 0 w 741"/>
                  <a:gd name="T17" fmla="*/ 0 h 22"/>
                  <a:gd name="T18" fmla="*/ 0 w 741"/>
                  <a:gd name="T19" fmla="*/ 0 h 22"/>
                  <a:gd name="T20" fmla="*/ 740 w 741"/>
                  <a:gd name="T21" fmla="*/ 19 h 22"/>
                  <a:gd name="T22" fmla="*/ 740 w 741"/>
                  <a:gd name="T23" fmla="*/ 19 h 22"/>
                  <a:gd name="T24" fmla="*/ 740 w 741"/>
                  <a:gd name="T25" fmla="*/ 19 h 22"/>
                  <a:gd name="T26" fmla="*/ 740 w 741"/>
                  <a:gd name="T27" fmla="*/ 19 h 22"/>
                  <a:gd name="T28" fmla="*/ 740 w 741"/>
                  <a:gd name="T29" fmla="*/ 19 h 22"/>
                  <a:gd name="T30" fmla="*/ 740 w 741"/>
                  <a:gd name="T31" fmla="*/ 19 h 22"/>
                  <a:gd name="T32" fmla="*/ 740 w 741"/>
                  <a:gd name="T33" fmla="*/ 21 h 22"/>
                  <a:gd name="T34" fmla="*/ 740 w 741"/>
                  <a:gd name="T35" fmla="*/ 21 h 22"/>
                  <a:gd name="T36" fmla="*/ 740 w 74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1"/>
                  <a:gd name="T58" fmla="*/ 0 h 22"/>
                  <a:gd name="T59" fmla="*/ 741 w 74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1" h="22">
                    <a:moveTo>
                      <a:pt x="740" y="21"/>
                    </a:moveTo>
                    <a:lnTo>
                      <a:pt x="0" y="2"/>
                    </a:lnTo>
                    <a:lnTo>
                      <a:pt x="0" y="0"/>
                    </a:lnTo>
                    <a:lnTo>
                      <a:pt x="740" y="19"/>
                    </a:lnTo>
                    <a:lnTo>
                      <a:pt x="740" y="21"/>
                    </a:lnTo>
                  </a:path>
                </a:pathLst>
              </a:custGeom>
              <a:solidFill>
                <a:srgbClr val="7979FF"/>
              </a:solidFill>
              <a:ln w="9525" cap="rnd">
                <a:noFill/>
                <a:round/>
                <a:headEnd/>
                <a:tailEnd/>
              </a:ln>
            </p:spPr>
            <p:txBody>
              <a:bodyPr/>
              <a:lstStyle/>
              <a:p>
                <a:endParaRPr lang="es-ES" sz="1800"/>
              </a:p>
            </p:txBody>
          </p:sp>
          <p:sp>
            <p:nvSpPr>
              <p:cNvPr id="366" name="Freeform 361"/>
              <p:cNvSpPr>
                <a:spLocks noChangeAspect="1"/>
              </p:cNvSpPr>
              <p:nvPr/>
            </p:nvSpPr>
            <p:spPr bwMode="auto">
              <a:xfrm>
                <a:off x="2992174" y="5053413"/>
                <a:ext cx="449705" cy="12777"/>
              </a:xfrm>
              <a:custGeom>
                <a:avLst/>
                <a:gdLst>
                  <a:gd name="T0" fmla="*/ 740 w 741"/>
                  <a:gd name="T1" fmla="*/ 21 h 22"/>
                  <a:gd name="T2" fmla="*/ 0 w 741"/>
                  <a:gd name="T3" fmla="*/ 2 h 22"/>
                  <a:gd name="T4" fmla="*/ 0 w 741"/>
                  <a:gd name="T5" fmla="*/ 2 h 22"/>
                  <a:gd name="T6" fmla="*/ 0 w 741"/>
                  <a:gd name="T7" fmla="*/ 2 h 22"/>
                  <a:gd name="T8" fmla="*/ 0 w 741"/>
                  <a:gd name="T9" fmla="*/ 2 h 22"/>
                  <a:gd name="T10" fmla="*/ 0 w 741"/>
                  <a:gd name="T11" fmla="*/ 2 h 22"/>
                  <a:gd name="T12" fmla="*/ 2 w 741"/>
                  <a:gd name="T13" fmla="*/ 0 h 22"/>
                  <a:gd name="T14" fmla="*/ 2 w 741"/>
                  <a:gd name="T15" fmla="*/ 0 h 22"/>
                  <a:gd name="T16" fmla="*/ 2 w 741"/>
                  <a:gd name="T17" fmla="*/ 0 h 22"/>
                  <a:gd name="T18" fmla="*/ 2 w 741"/>
                  <a:gd name="T19" fmla="*/ 0 h 22"/>
                  <a:gd name="T20" fmla="*/ 738 w 741"/>
                  <a:gd name="T21" fmla="*/ 19 h 22"/>
                  <a:gd name="T22" fmla="*/ 738 w 741"/>
                  <a:gd name="T23" fmla="*/ 19 h 22"/>
                  <a:gd name="T24" fmla="*/ 738 w 741"/>
                  <a:gd name="T25" fmla="*/ 19 h 22"/>
                  <a:gd name="T26" fmla="*/ 740 w 741"/>
                  <a:gd name="T27" fmla="*/ 19 h 22"/>
                  <a:gd name="T28" fmla="*/ 740 w 741"/>
                  <a:gd name="T29" fmla="*/ 19 h 22"/>
                  <a:gd name="T30" fmla="*/ 740 w 741"/>
                  <a:gd name="T31" fmla="*/ 19 h 22"/>
                  <a:gd name="T32" fmla="*/ 740 w 741"/>
                  <a:gd name="T33" fmla="*/ 21 h 22"/>
                  <a:gd name="T34" fmla="*/ 740 w 741"/>
                  <a:gd name="T35" fmla="*/ 21 h 22"/>
                  <a:gd name="T36" fmla="*/ 740 w 74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1"/>
                  <a:gd name="T58" fmla="*/ 0 h 22"/>
                  <a:gd name="T59" fmla="*/ 741 w 74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1" h="22">
                    <a:moveTo>
                      <a:pt x="740" y="21"/>
                    </a:moveTo>
                    <a:lnTo>
                      <a:pt x="0" y="2"/>
                    </a:lnTo>
                    <a:lnTo>
                      <a:pt x="2" y="0"/>
                    </a:lnTo>
                    <a:lnTo>
                      <a:pt x="738" y="19"/>
                    </a:lnTo>
                    <a:lnTo>
                      <a:pt x="740" y="19"/>
                    </a:lnTo>
                    <a:lnTo>
                      <a:pt x="740" y="21"/>
                    </a:lnTo>
                  </a:path>
                </a:pathLst>
              </a:custGeom>
              <a:solidFill>
                <a:srgbClr val="7979FF"/>
              </a:solidFill>
              <a:ln w="9525" cap="rnd">
                <a:noFill/>
                <a:round/>
                <a:headEnd/>
                <a:tailEnd/>
              </a:ln>
            </p:spPr>
            <p:txBody>
              <a:bodyPr/>
              <a:lstStyle/>
              <a:p>
                <a:endParaRPr lang="es-ES" sz="1800"/>
              </a:p>
            </p:txBody>
          </p:sp>
          <p:sp>
            <p:nvSpPr>
              <p:cNvPr id="367" name="Freeform 362"/>
              <p:cNvSpPr>
                <a:spLocks noChangeAspect="1"/>
              </p:cNvSpPr>
              <p:nvPr/>
            </p:nvSpPr>
            <p:spPr bwMode="auto">
              <a:xfrm>
                <a:off x="2993387" y="5052252"/>
                <a:ext cx="447277" cy="12777"/>
              </a:xfrm>
              <a:custGeom>
                <a:avLst/>
                <a:gdLst>
                  <a:gd name="T0" fmla="*/ 736 w 737"/>
                  <a:gd name="T1" fmla="*/ 21 h 22"/>
                  <a:gd name="T2" fmla="*/ 0 w 737"/>
                  <a:gd name="T3" fmla="*/ 2 h 22"/>
                  <a:gd name="T4" fmla="*/ 0 w 737"/>
                  <a:gd name="T5" fmla="*/ 2 h 22"/>
                  <a:gd name="T6" fmla="*/ 0 w 737"/>
                  <a:gd name="T7" fmla="*/ 2 h 22"/>
                  <a:gd name="T8" fmla="*/ 0 w 737"/>
                  <a:gd name="T9" fmla="*/ 2 h 22"/>
                  <a:gd name="T10" fmla="*/ 0 w 737"/>
                  <a:gd name="T11" fmla="*/ 2 h 22"/>
                  <a:gd name="T12" fmla="*/ 0 w 737"/>
                  <a:gd name="T13" fmla="*/ 0 h 22"/>
                  <a:gd name="T14" fmla="*/ 0 w 737"/>
                  <a:gd name="T15" fmla="*/ 0 h 22"/>
                  <a:gd name="T16" fmla="*/ 0 w 737"/>
                  <a:gd name="T17" fmla="*/ 0 h 22"/>
                  <a:gd name="T18" fmla="*/ 0 w 737"/>
                  <a:gd name="T19" fmla="*/ 0 h 22"/>
                  <a:gd name="T20" fmla="*/ 736 w 737"/>
                  <a:gd name="T21" fmla="*/ 19 h 22"/>
                  <a:gd name="T22" fmla="*/ 736 w 737"/>
                  <a:gd name="T23" fmla="*/ 19 h 22"/>
                  <a:gd name="T24" fmla="*/ 736 w 737"/>
                  <a:gd name="T25" fmla="*/ 19 h 22"/>
                  <a:gd name="T26" fmla="*/ 736 w 737"/>
                  <a:gd name="T27" fmla="*/ 19 h 22"/>
                  <a:gd name="T28" fmla="*/ 736 w 737"/>
                  <a:gd name="T29" fmla="*/ 19 h 22"/>
                  <a:gd name="T30" fmla="*/ 736 w 737"/>
                  <a:gd name="T31" fmla="*/ 19 h 22"/>
                  <a:gd name="T32" fmla="*/ 736 w 737"/>
                  <a:gd name="T33" fmla="*/ 21 h 22"/>
                  <a:gd name="T34" fmla="*/ 736 w 737"/>
                  <a:gd name="T35" fmla="*/ 21 h 22"/>
                  <a:gd name="T36" fmla="*/ 736 w 73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22"/>
                  <a:gd name="T59" fmla="*/ 737 w 73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22">
                    <a:moveTo>
                      <a:pt x="736" y="21"/>
                    </a:moveTo>
                    <a:lnTo>
                      <a:pt x="0" y="2"/>
                    </a:lnTo>
                    <a:lnTo>
                      <a:pt x="0" y="0"/>
                    </a:lnTo>
                    <a:lnTo>
                      <a:pt x="736" y="19"/>
                    </a:lnTo>
                    <a:lnTo>
                      <a:pt x="736" y="21"/>
                    </a:lnTo>
                  </a:path>
                </a:pathLst>
              </a:custGeom>
              <a:solidFill>
                <a:srgbClr val="7A7AFF"/>
              </a:solidFill>
              <a:ln w="9525" cap="rnd">
                <a:noFill/>
                <a:round/>
                <a:headEnd/>
                <a:tailEnd/>
              </a:ln>
            </p:spPr>
            <p:txBody>
              <a:bodyPr/>
              <a:lstStyle/>
              <a:p>
                <a:endParaRPr lang="es-ES" sz="1800"/>
              </a:p>
            </p:txBody>
          </p:sp>
          <p:sp>
            <p:nvSpPr>
              <p:cNvPr id="368" name="Freeform 363"/>
              <p:cNvSpPr>
                <a:spLocks noChangeAspect="1"/>
              </p:cNvSpPr>
              <p:nvPr/>
            </p:nvSpPr>
            <p:spPr bwMode="auto">
              <a:xfrm>
                <a:off x="2993387" y="5051090"/>
                <a:ext cx="447277" cy="12777"/>
              </a:xfrm>
              <a:custGeom>
                <a:avLst/>
                <a:gdLst>
                  <a:gd name="T0" fmla="*/ 736 w 737"/>
                  <a:gd name="T1" fmla="*/ 21 h 22"/>
                  <a:gd name="T2" fmla="*/ 0 w 737"/>
                  <a:gd name="T3" fmla="*/ 2 h 22"/>
                  <a:gd name="T4" fmla="*/ 0 w 737"/>
                  <a:gd name="T5" fmla="*/ 2 h 22"/>
                  <a:gd name="T6" fmla="*/ 0 w 737"/>
                  <a:gd name="T7" fmla="*/ 2 h 22"/>
                  <a:gd name="T8" fmla="*/ 0 w 737"/>
                  <a:gd name="T9" fmla="*/ 2 h 22"/>
                  <a:gd name="T10" fmla="*/ 0 w 737"/>
                  <a:gd name="T11" fmla="*/ 2 h 22"/>
                  <a:gd name="T12" fmla="*/ 0 w 737"/>
                  <a:gd name="T13" fmla="*/ 0 h 22"/>
                  <a:gd name="T14" fmla="*/ 0 w 737"/>
                  <a:gd name="T15" fmla="*/ 0 h 22"/>
                  <a:gd name="T16" fmla="*/ 0 w 737"/>
                  <a:gd name="T17" fmla="*/ 0 h 22"/>
                  <a:gd name="T18" fmla="*/ 0 w 737"/>
                  <a:gd name="T19" fmla="*/ 0 h 22"/>
                  <a:gd name="T20" fmla="*/ 736 w 737"/>
                  <a:gd name="T21" fmla="*/ 19 h 22"/>
                  <a:gd name="T22" fmla="*/ 736 w 737"/>
                  <a:gd name="T23" fmla="*/ 19 h 22"/>
                  <a:gd name="T24" fmla="*/ 736 w 737"/>
                  <a:gd name="T25" fmla="*/ 19 h 22"/>
                  <a:gd name="T26" fmla="*/ 736 w 737"/>
                  <a:gd name="T27" fmla="*/ 19 h 22"/>
                  <a:gd name="T28" fmla="*/ 736 w 737"/>
                  <a:gd name="T29" fmla="*/ 19 h 22"/>
                  <a:gd name="T30" fmla="*/ 736 w 737"/>
                  <a:gd name="T31" fmla="*/ 19 h 22"/>
                  <a:gd name="T32" fmla="*/ 736 w 737"/>
                  <a:gd name="T33" fmla="*/ 19 h 22"/>
                  <a:gd name="T34" fmla="*/ 736 w 737"/>
                  <a:gd name="T35" fmla="*/ 21 h 22"/>
                  <a:gd name="T36" fmla="*/ 736 w 73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22"/>
                  <a:gd name="T59" fmla="*/ 737 w 73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22">
                    <a:moveTo>
                      <a:pt x="736" y="21"/>
                    </a:moveTo>
                    <a:lnTo>
                      <a:pt x="0" y="2"/>
                    </a:lnTo>
                    <a:lnTo>
                      <a:pt x="0" y="0"/>
                    </a:lnTo>
                    <a:lnTo>
                      <a:pt x="736" y="19"/>
                    </a:lnTo>
                    <a:lnTo>
                      <a:pt x="736" y="21"/>
                    </a:lnTo>
                  </a:path>
                </a:pathLst>
              </a:custGeom>
              <a:solidFill>
                <a:srgbClr val="7A7AFF"/>
              </a:solidFill>
              <a:ln w="9525" cap="rnd">
                <a:noFill/>
                <a:round/>
                <a:headEnd/>
                <a:tailEnd/>
              </a:ln>
            </p:spPr>
            <p:txBody>
              <a:bodyPr/>
              <a:lstStyle/>
              <a:p>
                <a:endParaRPr lang="es-ES" sz="1800"/>
              </a:p>
            </p:txBody>
          </p:sp>
          <p:sp>
            <p:nvSpPr>
              <p:cNvPr id="369" name="Freeform 364"/>
              <p:cNvSpPr>
                <a:spLocks noChangeAspect="1"/>
              </p:cNvSpPr>
              <p:nvPr/>
            </p:nvSpPr>
            <p:spPr bwMode="auto">
              <a:xfrm>
                <a:off x="2993387" y="5049929"/>
                <a:ext cx="447277" cy="12777"/>
              </a:xfrm>
              <a:custGeom>
                <a:avLst/>
                <a:gdLst>
                  <a:gd name="T0" fmla="*/ 736 w 737"/>
                  <a:gd name="T1" fmla="*/ 21 h 22"/>
                  <a:gd name="T2" fmla="*/ 0 w 737"/>
                  <a:gd name="T3" fmla="*/ 2 h 22"/>
                  <a:gd name="T4" fmla="*/ 0 w 737"/>
                  <a:gd name="T5" fmla="*/ 2 h 22"/>
                  <a:gd name="T6" fmla="*/ 0 w 737"/>
                  <a:gd name="T7" fmla="*/ 2 h 22"/>
                  <a:gd name="T8" fmla="*/ 0 w 737"/>
                  <a:gd name="T9" fmla="*/ 2 h 22"/>
                  <a:gd name="T10" fmla="*/ 0 w 737"/>
                  <a:gd name="T11" fmla="*/ 2 h 22"/>
                  <a:gd name="T12" fmla="*/ 0 w 737"/>
                  <a:gd name="T13" fmla="*/ 0 h 22"/>
                  <a:gd name="T14" fmla="*/ 0 w 737"/>
                  <a:gd name="T15" fmla="*/ 0 h 22"/>
                  <a:gd name="T16" fmla="*/ 0 w 737"/>
                  <a:gd name="T17" fmla="*/ 0 h 22"/>
                  <a:gd name="T18" fmla="*/ 0 w 737"/>
                  <a:gd name="T19" fmla="*/ 0 h 22"/>
                  <a:gd name="T20" fmla="*/ 735 w 737"/>
                  <a:gd name="T21" fmla="*/ 20 h 22"/>
                  <a:gd name="T22" fmla="*/ 735 w 737"/>
                  <a:gd name="T23" fmla="*/ 20 h 22"/>
                  <a:gd name="T24" fmla="*/ 735 w 737"/>
                  <a:gd name="T25" fmla="*/ 20 h 22"/>
                  <a:gd name="T26" fmla="*/ 736 w 737"/>
                  <a:gd name="T27" fmla="*/ 20 h 22"/>
                  <a:gd name="T28" fmla="*/ 736 w 737"/>
                  <a:gd name="T29" fmla="*/ 20 h 22"/>
                  <a:gd name="T30" fmla="*/ 736 w 737"/>
                  <a:gd name="T31" fmla="*/ 20 h 22"/>
                  <a:gd name="T32" fmla="*/ 736 w 737"/>
                  <a:gd name="T33" fmla="*/ 20 h 22"/>
                  <a:gd name="T34" fmla="*/ 736 w 737"/>
                  <a:gd name="T35" fmla="*/ 21 h 22"/>
                  <a:gd name="T36" fmla="*/ 736 w 73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22"/>
                  <a:gd name="T59" fmla="*/ 737 w 73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22">
                    <a:moveTo>
                      <a:pt x="736" y="21"/>
                    </a:moveTo>
                    <a:lnTo>
                      <a:pt x="0" y="2"/>
                    </a:lnTo>
                    <a:lnTo>
                      <a:pt x="0" y="0"/>
                    </a:lnTo>
                    <a:lnTo>
                      <a:pt x="735" y="20"/>
                    </a:lnTo>
                    <a:lnTo>
                      <a:pt x="736" y="20"/>
                    </a:lnTo>
                    <a:lnTo>
                      <a:pt x="736" y="21"/>
                    </a:lnTo>
                  </a:path>
                </a:pathLst>
              </a:custGeom>
              <a:solidFill>
                <a:srgbClr val="7A7AFF"/>
              </a:solidFill>
              <a:ln w="9525" cap="rnd">
                <a:noFill/>
                <a:round/>
                <a:headEnd/>
                <a:tailEnd/>
              </a:ln>
            </p:spPr>
            <p:txBody>
              <a:bodyPr/>
              <a:lstStyle/>
              <a:p>
                <a:endParaRPr lang="es-ES" sz="1800"/>
              </a:p>
            </p:txBody>
          </p:sp>
          <p:sp>
            <p:nvSpPr>
              <p:cNvPr id="370" name="Freeform 365"/>
              <p:cNvSpPr>
                <a:spLocks noChangeAspect="1"/>
              </p:cNvSpPr>
              <p:nvPr/>
            </p:nvSpPr>
            <p:spPr bwMode="auto">
              <a:xfrm>
                <a:off x="2993387" y="5048767"/>
                <a:ext cx="446670" cy="13358"/>
              </a:xfrm>
              <a:custGeom>
                <a:avLst/>
                <a:gdLst>
                  <a:gd name="T0" fmla="*/ 735 w 736"/>
                  <a:gd name="T1" fmla="*/ 22 h 23"/>
                  <a:gd name="T2" fmla="*/ 0 w 736"/>
                  <a:gd name="T3" fmla="*/ 2 h 23"/>
                  <a:gd name="T4" fmla="*/ 0 w 736"/>
                  <a:gd name="T5" fmla="*/ 2 h 23"/>
                  <a:gd name="T6" fmla="*/ 0 w 736"/>
                  <a:gd name="T7" fmla="*/ 2 h 23"/>
                  <a:gd name="T8" fmla="*/ 0 w 736"/>
                  <a:gd name="T9" fmla="*/ 2 h 23"/>
                  <a:gd name="T10" fmla="*/ 0 w 736"/>
                  <a:gd name="T11" fmla="*/ 2 h 23"/>
                  <a:gd name="T12" fmla="*/ 0 w 736"/>
                  <a:gd name="T13" fmla="*/ 0 h 23"/>
                  <a:gd name="T14" fmla="*/ 0 w 736"/>
                  <a:gd name="T15" fmla="*/ 0 h 23"/>
                  <a:gd name="T16" fmla="*/ 0 w 736"/>
                  <a:gd name="T17" fmla="*/ 0 h 23"/>
                  <a:gd name="T18" fmla="*/ 0 w 736"/>
                  <a:gd name="T19" fmla="*/ 0 h 23"/>
                  <a:gd name="T20" fmla="*/ 735 w 736"/>
                  <a:gd name="T21" fmla="*/ 20 h 23"/>
                  <a:gd name="T22" fmla="*/ 735 w 736"/>
                  <a:gd name="T23" fmla="*/ 20 h 23"/>
                  <a:gd name="T24" fmla="*/ 735 w 736"/>
                  <a:gd name="T25" fmla="*/ 20 h 23"/>
                  <a:gd name="T26" fmla="*/ 735 w 736"/>
                  <a:gd name="T27" fmla="*/ 20 h 23"/>
                  <a:gd name="T28" fmla="*/ 735 w 736"/>
                  <a:gd name="T29" fmla="*/ 20 h 23"/>
                  <a:gd name="T30" fmla="*/ 735 w 736"/>
                  <a:gd name="T31" fmla="*/ 20 h 23"/>
                  <a:gd name="T32" fmla="*/ 735 w 736"/>
                  <a:gd name="T33" fmla="*/ 20 h 23"/>
                  <a:gd name="T34" fmla="*/ 735 w 736"/>
                  <a:gd name="T35" fmla="*/ 22 h 23"/>
                  <a:gd name="T36" fmla="*/ 735 w 736"/>
                  <a:gd name="T37" fmla="*/ 22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6"/>
                  <a:gd name="T58" fmla="*/ 0 h 23"/>
                  <a:gd name="T59" fmla="*/ 736 w 736"/>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6" h="23">
                    <a:moveTo>
                      <a:pt x="735" y="22"/>
                    </a:moveTo>
                    <a:lnTo>
                      <a:pt x="0" y="2"/>
                    </a:lnTo>
                    <a:lnTo>
                      <a:pt x="0" y="0"/>
                    </a:lnTo>
                    <a:lnTo>
                      <a:pt x="735" y="20"/>
                    </a:lnTo>
                    <a:lnTo>
                      <a:pt x="735" y="22"/>
                    </a:lnTo>
                  </a:path>
                </a:pathLst>
              </a:custGeom>
              <a:solidFill>
                <a:srgbClr val="7A7AFF"/>
              </a:solidFill>
              <a:ln w="9525" cap="rnd">
                <a:noFill/>
                <a:round/>
                <a:headEnd/>
                <a:tailEnd/>
              </a:ln>
            </p:spPr>
            <p:txBody>
              <a:bodyPr/>
              <a:lstStyle/>
              <a:p>
                <a:endParaRPr lang="es-ES" sz="1800"/>
              </a:p>
            </p:txBody>
          </p:sp>
          <p:sp>
            <p:nvSpPr>
              <p:cNvPr id="371" name="Freeform 366"/>
              <p:cNvSpPr>
                <a:spLocks noChangeAspect="1"/>
              </p:cNvSpPr>
              <p:nvPr/>
            </p:nvSpPr>
            <p:spPr bwMode="auto">
              <a:xfrm>
                <a:off x="2993387" y="5048186"/>
                <a:ext cx="446670" cy="12777"/>
              </a:xfrm>
              <a:custGeom>
                <a:avLst/>
                <a:gdLst>
                  <a:gd name="T0" fmla="*/ 735 w 736"/>
                  <a:gd name="T1" fmla="*/ 21 h 22"/>
                  <a:gd name="T2" fmla="*/ 0 w 736"/>
                  <a:gd name="T3" fmla="*/ 1 h 22"/>
                  <a:gd name="T4" fmla="*/ 0 w 736"/>
                  <a:gd name="T5" fmla="*/ 1 h 22"/>
                  <a:gd name="T6" fmla="*/ 0 w 736"/>
                  <a:gd name="T7" fmla="*/ 1 h 22"/>
                  <a:gd name="T8" fmla="*/ 0 w 736"/>
                  <a:gd name="T9" fmla="*/ 1 h 22"/>
                  <a:gd name="T10" fmla="*/ 2 w 736"/>
                  <a:gd name="T11" fmla="*/ 1 h 22"/>
                  <a:gd name="T12" fmla="*/ 2 w 736"/>
                  <a:gd name="T13" fmla="*/ 0 h 22"/>
                  <a:gd name="T14" fmla="*/ 2 w 736"/>
                  <a:gd name="T15" fmla="*/ 0 h 22"/>
                  <a:gd name="T16" fmla="*/ 2 w 736"/>
                  <a:gd name="T17" fmla="*/ 0 h 22"/>
                  <a:gd name="T18" fmla="*/ 2 w 736"/>
                  <a:gd name="T19" fmla="*/ 0 h 22"/>
                  <a:gd name="T20" fmla="*/ 735 w 736"/>
                  <a:gd name="T21" fmla="*/ 19 h 22"/>
                  <a:gd name="T22" fmla="*/ 735 w 736"/>
                  <a:gd name="T23" fmla="*/ 19 h 22"/>
                  <a:gd name="T24" fmla="*/ 735 w 736"/>
                  <a:gd name="T25" fmla="*/ 19 h 22"/>
                  <a:gd name="T26" fmla="*/ 735 w 736"/>
                  <a:gd name="T27" fmla="*/ 19 h 22"/>
                  <a:gd name="T28" fmla="*/ 735 w 736"/>
                  <a:gd name="T29" fmla="*/ 19 h 22"/>
                  <a:gd name="T30" fmla="*/ 735 w 736"/>
                  <a:gd name="T31" fmla="*/ 19 h 22"/>
                  <a:gd name="T32" fmla="*/ 735 w 736"/>
                  <a:gd name="T33" fmla="*/ 19 h 22"/>
                  <a:gd name="T34" fmla="*/ 735 w 736"/>
                  <a:gd name="T35" fmla="*/ 21 h 22"/>
                  <a:gd name="T36" fmla="*/ 735 w 736"/>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6"/>
                  <a:gd name="T58" fmla="*/ 0 h 22"/>
                  <a:gd name="T59" fmla="*/ 736 w 736"/>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6" h="22">
                    <a:moveTo>
                      <a:pt x="735" y="21"/>
                    </a:moveTo>
                    <a:lnTo>
                      <a:pt x="0" y="1"/>
                    </a:lnTo>
                    <a:lnTo>
                      <a:pt x="2" y="1"/>
                    </a:lnTo>
                    <a:lnTo>
                      <a:pt x="2" y="0"/>
                    </a:lnTo>
                    <a:lnTo>
                      <a:pt x="735" y="19"/>
                    </a:lnTo>
                    <a:lnTo>
                      <a:pt x="735" y="21"/>
                    </a:lnTo>
                  </a:path>
                </a:pathLst>
              </a:custGeom>
              <a:solidFill>
                <a:srgbClr val="7A7AFF"/>
              </a:solidFill>
              <a:ln w="9525" cap="rnd">
                <a:noFill/>
                <a:round/>
                <a:headEnd/>
                <a:tailEnd/>
              </a:ln>
            </p:spPr>
            <p:txBody>
              <a:bodyPr/>
              <a:lstStyle/>
              <a:p>
                <a:endParaRPr lang="es-ES" sz="1800"/>
              </a:p>
            </p:txBody>
          </p:sp>
          <p:sp>
            <p:nvSpPr>
              <p:cNvPr id="372" name="Freeform 367"/>
              <p:cNvSpPr>
                <a:spLocks noChangeAspect="1"/>
              </p:cNvSpPr>
              <p:nvPr/>
            </p:nvSpPr>
            <p:spPr bwMode="auto">
              <a:xfrm>
                <a:off x="2994601" y="5047025"/>
                <a:ext cx="445456" cy="12777"/>
              </a:xfrm>
              <a:custGeom>
                <a:avLst/>
                <a:gdLst>
                  <a:gd name="T0" fmla="*/ 733 w 734"/>
                  <a:gd name="T1" fmla="*/ 21 h 22"/>
                  <a:gd name="T2" fmla="*/ 0 w 734"/>
                  <a:gd name="T3" fmla="*/ 2 h 22"/>
                  <a:gd name="T4" fmla="*/ 0 w 734"/>
                  <a:gd name="T5" fmla="*/ 2 h 22"/>
                  <a:gd name="T6" fmla="*/ 0 w 734"/>
                  <a:gd name="T7" fmla="*/ 2 h 22"/>
                  <a:gd name="T8" fmla="*/ 0 w 734"/>
                  <a:gd name="T9" fmla="*/ 2 h 22"/>
                  <a:gd name="T10" fmla="*/ 0 w 734"/>
                  <a:gd name="T11" fmla="*/ 2 h 22"/>
                  <a:gd name="T12" fmla="*/ 0 w 734"/>
                  <a:gd name="T13" fmla="*/ 0 h 22"/>
                  <a:gd name="T14" fmla="*/ 0 w 734"/>
                  <a:gd name="T15" fmla="*/ 0 h 22"/>
                  <a:gd name="T16" fmla="*/ 0 w 734"/>
                  <a:gd name="T17" fmla="*/ 0 h 22"/>
                  <a:gd name="T18" fmla="*/ 0 w 734"/>
                  <a:gd name="T19" fmla="*/ 0 h 22"/>
                  <a:gd name="T20" fmla="*/ 731 w 734"/>
                  <a:gd name="T21" fmla="*/ 19 h 22"/>
                  <a:gd name="T22" fmla="*/ 731 w 734"/>
                  <a:gd name="T23" fmla="*/ 19 h 22"/>
                  <a:gd name="T24" fmla="*/ 731 w 734"/>
                  <a:gd name="T25" fmla="*/ 19 h 22"/>
                  <a:gd name="T26" fmla="*/ 731 w 734"/>
                  <a:gd name="T27" fmla="*/ 19 h 22"/>
                  <a:gd name="T28" fmla="*/ 733 w 734"/>
                  <a:gd name="T29" fmla="*/ 19 h 22"/>
                  <a:gd name="T30" fmla="*/ 733 w 734"/>
                  <a:gd name="T31" fmla="*/ 19 h 22"/>
                  <a:gd name="T32" fmla="*/ 733 w 734"/>
                  <a:gd name="T33" fmla="*/ 19 h 22"/>
                  <a:gd name="T34" fmla="*/ 733 w 734"/>
                  <a:gd name="T35" fmla="*/ 21 h 22"/>
                  <a:gd name="T36" fmla="*/ 733 w 734"/>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4"/>
                  <a:gd name="T58" fmla="*/ 0 h 22"/>
                  <a:gd name="T59" fmla="*/ 734 w 734"/>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4" h="22">
                    <a:moveTo>
                      <a:pt x="733" y="21"/>
                    </a:moveTo>
                    <a:lnTo>
                      <a:pt x="0" y="2"/>
                    </a:lnTo>
                    <a:lnTo>
                      <a:pt x="0" y="0"/>
                    </a:lnTo>
                    <a:lnTo>
                      <a:pt x="731" y="19"/>
                    </a:lnTo>
                    <a:lnTo>
                      <a:pt x="733" y="19"/>
                    </a:lnTo>
                    <a:lnTo>
                      <a:pt x="733" y="21"/>
                    </a:lnTo>
                  </a:path>
                </a:pathLst>
              </a:custGeom>
              <a:solidFill>
                <a:srgbClr val="7B7BFF"/>
              </a:solidFill>
              <a:ln w="9525" cap="rnd">
                <a:noFill/>
                <a:round/>
                <a:headEnd/>
                <a:tailEnd/>
              </a:ln>
            </p:spPr>
            <p:txBody>
              <a:bodyPr/>
              <a:lstStyle/>
              <a:p>
                <a:endParaRPr lang="es-ES" sz="1800"/>
              </a:p>
            </p:txBody>
          </p:sp>
          <p:sp>
            <p:nvSpPr>
              <p:cNvPr id="373" name="Freeform 368"/>
              <p:cNvSpPr>
                <a:spLocks noChangeAspect="1"/>
              </p:cNvSpPr>
              <p:nvPr/>
            </p:nvSpPr>
            <p:spPr bwMode="auto">
              <a:xfrm>
                <a:off x="2994601" y="5045863"/>
                <a:ext cx="444243" cy="12777"/>
              </a:xfrm>
              <a:custGeom>
                <a:avLst/>
                <a:gdLst>
                  <a:gd name="T0" fmla="*/ 731 w 732"/>
                  <a:gd name="T1" fmla="*/ 21 h 22"/>
                  <a:gd name="T2" fmla="*/ 0 w 732"/>
                  <a:gd name="T3" fmla="*/ 2 h 22"/>
                  <a:gd name="T4" fmla="*/ 0 w 732"/>
                  <a:gd name="T5" fmla="*/ 2 h 22"/>
                  <a:gd name="T6" fmla="*/ 0 w 732"/>
                  <a:gd name="T7" fmla="*/ 2 h 22"/>
                  <a:gd name="T8" fmla="*/ 0 w 732"/>
                  <a:gd name="T9" fmla="*/ 2 h 22"/>
                  <a:gd name="T10" fmla="*/ 0 w 732"/>
                  <a:gd name="T11" fmla="*/ 2 h 22"/>
                  <a:gd name="T12" fmla="*/ 0 w 732"/>
                  <a:gd name="T13" fmla="*/ 0 h 22"/>
                  <a:gd name="T14" fmla="*/ 0 w 732"/>
                  <a:gd name="T15" fmla="*/ 0 h 22"/>
                  <a:gd name="T16" fmla="*/ 0 w 732"/>
                  <a:gd name="T17" fmla="*/ 0 h 22"/>
                  <a:gd name="T18" fmla="*/ 0 w 732"/>
                  <a:gd name="T19" fmla="*/ 0 h 22"/>
                  <a:gd name="T20" fmla="*/ 731 w 732"/>
                  <a:gd name="T21" fmla="*/ 19 h 22"/>
                  <a:gd name="T22" fmla="*/ 731 w 732"/>
                  <a:gd name="T23" fmla="*/ 19 h 22"/>
                  <a:gd name="T24" fmla="*/ 731 w 732"/>
                  <a:gd name="T25" fmla="*/ 19 h 22"/>
                  <a:gd name="T26" fmla="*/ 731 w 732"/>
                  <a:gd name="T27" fmla="*/ 19 h 22"/>
                  <a:gd name="T28" fmla="*/ 731 w 732"/>
                  <a:gd name="T29" fmla="*/ 19 h 22"/>
                  <a:gd name="T30" fmla="*/ 731 w 732"/>
                  <a:gd name="T31" fmla="*/ 19 h 22"/>
                  <a:gd name="T32" fmla="*/ 731 w 732"/>
                  <a:gd name="T33" fmla="*/ 19 h 22"/>
                  <a:gd name="T34" fmla="*/ 731 w 732"/>
                  <a:gd name="T35" fmla="*/ 21 h 22"/>
                  <a:gd name="T36" fmla="*/ 731 w 732"/>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2"/>
                  <a:gd name="T58" fmla="*/ 0 h 22"/>
                  <a:gd name="T59" fmla="*/ 732 w 732"/>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2" h="22">
                    <a:moveTo>
                      <a:pt x="731" y="21"/>
                    </a:moveTo>
                    <a:lnTo>
                      <a:pt x="0" y="2"/>
                    </a:lnTo>
                    <a:lnTo>
                      <a:pt x="0" y="0"/>
                    </a:lnTo>
                    <a:lnTo>
                      <a:pt x="731" y="19"/>
                    </a:lnTo>
                    <a:lnTo>
                      <a:pt x="731" y="21"/>
                    </a:lnTo>
                  </a:path>
                </a:pathLst>
              </a:custGeom>
              <a:solidFill>
                <a:srgbClr val="7B7BFF"/>
              </a:solidFill>
              <a:ln w="9525" cap="rnd">
                <a:noFill/>
                <a:round/>
                <a:headEnd/>
                <a:tailEnd/>
              </a:ln>
            </p:spPr>
            <p:txBody>
              <a:bodyPr/>
              <a:lstStyle/>
              <a:p>
                <a:endParaRPr lang="es-ES" sz="1800"/>
              </a:p>
            </p:txBody>
          </p:sp>
          <p:sp>
            <p:nvSpPr>
              <p:cNvPr id="374" name="Freeform 369"/>
              <p:cNvSpPr>
                <a:spLocks noChangeAspect="1"/>
              </p:cNvSpPr>
              <p:nvPr/>
            </p:nvSpPr>
            <p:spPr bwMode="auto">
              <a:xfrm>
                <a:off x="2994601" y="5044701"/>
                <a:ext cx="444243" cy="12777"/>
              </a:xfrm>
              <a:custGeom>
                <a:avLst/>
                <a:gdLst>
                  <a:gd name="T0" fmla="*/ 731 w 732"/>
                  <a:gd name="T1" fmla="*/ 21 h 22"/>
                  <a:gd name="T2" fmla="*/ 0 w 732"/>
                  <a:gd name="T3" fmla="*/ 2 h 22"/>
                  <a:gd name="T4" fmla="*/ 0 w 732"/>
                  <a:gd name="T5" fmla="*/ 2 h 22"/>
                  <a:gd name="T6" fmla="*/ 0 w 732"/>
                  <a:gd name="T7" fmla="*/ 2 h 22"/>
                  <a:gd name="T8" fmla="*/ 0 w 732"/>
                  <a:gd name="T9" fmla="*/ 2 h 22"/>
                  <a:gd name="T10" fmla="*/ 0 w 732"/>
                  <a:gd name="T11" fmla="*/ 2 h 22"/>
                  <a:gd name="T12" fmla="*/ 0 w 732"/>
                  <a:gd name="T13" fmla="*/ 0 h 22"/>
                  <a:gd name="T14" fmla="*/ 0 w 732"/>
                  <a:gd name="T15" fmla="*/ 0 h 22"/>
                  <a:gd name="T16" fmla="*/ 0 w 732"/>
                  <a:gd name="T17" fmla="*/ 0 h 22"/>
                  <a:gd name="T18" fmla="*/ 0 w 732"/>
                  <a:gd name="T19" fmla="*/ 0 h 22"/>
                  <a:gd name="T20" fmla="*/ 731 w 732"/>
                  <a:gd name="T21" fmla="*/ 19 h 22"/>
                  <a:gd name="T22" fmla="*/ 731 w 732"/>
                  <a:gd name="T23" fmla="*/ 19 h 22"/>
                  <a:gd name="T24" fmla="*/ 731 w 732"/>
                  <a:gd name="T25" fmla="*/ 19 h 22"/>
                  <a:gd name="T26" fmla="*/ 731 w 732"/>
                  <a:gd name="T27" fmla="*/ 19 h 22"/>
                  <a:gd name="T28" fmla="*/ 731 w 732"/>
                  <a:gd name="T29" fmla="*/ 19 h 22"/>
                  <a:gd name="T30" fmla="*/ 731 w 732"/>
                  <a:gd name="T31" fmla="*/ 19 h 22"/>
                  <a:gd name="T32" fmla="*/ 731 w 732"/>
                  <a:gd name="T33" fmla="*/ 19 h 22"/>
                  <a:gd name="T34" fmla="*/ 731 w 732"/>
                  <a:gd name="T35" fmla="*/ 21 h 22"/>
                  <a:gd name="T36" fmla="*/ 731 w 732"/>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2"/>
                  <a:gd name="T58" fmla="*/ 0 h 22"/>
                  <a:gd name="T59" fmla="*/ 732 w 732"/>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2" h="22">
                    <a:moveTo>
                      <a:pt x="731" y="21"/>
                    </a:moveTo>
                    <a:lnTo>
                      <a:pt x="0" y="2"/>
                    </a:lnTo>
                    <a:lnTo>
                      <a:pt x="0" y="0"/>
                    </a:lnTo>
                    <a:lnTo>
                      <a:pt x="731" y="19"/>
                    </a:lnTo>
                    <a:lnTo>
                      <a:pt x="731" y="21"/>
                    </a:lnTo>
                  </a:path>
                </a:pathLst>
              </a:custGeom>
              <a:solidFill>
                <a:srgbClr val="7B7BFF"/>
              </a:solidFill>
              <a:ln w="9525" cap="rnd">
                <a:noFill/>
                <a:round/>
                <a:headEnd/>
                <a:tailEnd/>
              </a:ln>
            </p:spPr>
            <p:txBody>
              <a:bodyPr/>
              <a:lstStyle/>
              <a:p>
                <a:endParaRPr lang="es-ES" sz="1800"/>
              </a:p>
            </p:txBody>
          </p:sp>
          <p:sp>
            <p:nvSpPr>
              <p:cNvPr id="375" name="Freeform 370"/>
              <p:cNvSpPr>
                <a:spLocks noChangeAspect="1"/>
              </p:cNvSpPr>
              <p:nvPr/>
            </p:nvSpPr>
            <p:spPr bwMode="auto">
              <a:xfrm>
                <a:off x="2994601" y="5043540"/>
                <a:ext cx="444243" cy="12777"/>
              </a:xfrm>
              <a:custGeom>
                <a:avLst/>
                <a:gdLst>
                  <a:gd name="T0" fmla="*/ 731 w 732"/>
                  <a:gd name="T1" fmla="*/ 21 h 22"/>
                  <a:gd name="T2" fmla="*/ 0 w 732"/>
                  <a:gd name="T3" fmla="*/ 2 h 22"/>
                  <a:gd name="T4" fmla="*/ 0 w 732"/>
                  <a:gd name="T5" fmla="*/ 2 h 22"/>
                  <a:gd name="T6" fmla="*/ 0 w 732"/>
                  <a:gd name="T7" fmla="*/ 2 h 22"/>
                  <a:gd name="T8" fmla="*/ 0 w 732"/>
                  <a:gd name="T9" fmla="*/ 2 h 22"/>
                  <a:gd name="T10" fmla="*/ 0 w 732"/>
                  <a:gd name="T11" fmla="*/ 2 h 22"/>
                  <a:gd name="T12" fmla="*/ 0 w 732"/>
                  <a:gd name="T13" fmla="*/ 0 h 22"/>
                  <a:gd name="T14" fmla="*/ 0 w 732"/>
                  <a:gd name="T15" fmla="*/ 0 h 22"/>
                  <a:gd name="T16" fmla="*/ 2 w 732"/>
                  <a:gd name="T17" fmla="*/ 0 h 22"/>
                  <a:gd name="T18" fmla="*/ 2 w 732"/>
                  <a:gd name="T19" fmla="*/ 0 h 22"/>
                  <a:gd name="T20" fmla="*/ 729 w 732"/>
                  <a:gd name="T21" fmla="*/ 19 h 22"/>
                  <a:gd name="T22" fmla="*/ 729 w 732"/>
                  <a:gd name="T23" fmla="*/ 19 h 22"/>
                  <a:gd name="T24" fmla="*/ 729 w 732"/>
                  <a:gd name="T25" fmla="*/ 19 h 22"/>
                  <a:gd name="T26" fmla="*/ 729 w 732"/>
                  <a:gd name="T27" fmla="*/ 19 h 22"/>
                  <a:gd name="T28" fmla="*/ 729 w 732"/>
                  <a:gd name="T29" fmla="*/ 19 h 22"/>
                  <a:gd name="T30" fmla="*/ 729 w 732"/>
                  <a:gd name="T31" fmla="*/ 19 h 22"/>
                  <a:gd name="T32" fmla="*/ 729 w 732"/>
                  <a:gd name="T33" fmla="*/ 19 h 22"/>
                  <a:gd name="T34" fmla="*/ 729 w 732"/>
                  <a:gd name="T35" fmla="*/ 21 h 22"/>
                  <a:gd name="T36" fmla="*/ 731 w 732"/>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2"/>
                  <a:gd name="T58" fmla="*/ 0 h 22"/>
                  <a:gd name="T59" fmla="*/ 732 w 732"/>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2" h="22">
                    <a:moveTo>
                      <a:pt x="731" y="21"/>
                    </a:moveTo>
                    <a:lnTo>
                      <a:pt x="0" y="2"/>
                    </a:lnTo>
                    <a:lnTo>
                      <a:pt x="0" y="0"/>
                    </a:lnTo>
                    <a:lnTo>
                      <a:pt x="2" y="0"/>
                    </a:lnTo>
                    <a:lnTo>
                      <a:pt x="729" y="19"/>
                    </a:lnTo>
                    <a:lnTo>
                      <a:pt x="729" y="21"/>
                    </a:lnTo>
                    <a:lnTo>
                      <a:pt x="731" y="21"/>
                    </a:lnTo>
                  </a:path>
                </a:pathLst>
              </a:custGeom>
              <a:solidFill>
                <a:srgbClr val="7B7BFF"/>
              </a:solidFill>
              <a:ln w="9525" cap="rnd">
                <a:noFill/>
                <a:round/>
                <a:headEnd/>
                <a:tailEnd/>
              </a:ln>
            </p:spPr>
            <p:txBody>
              <a:bodyPr/>
              <a:lstStyle/>
              <a:p>
                <a:endParaRPr lang="es-ES" sz="1800"/>
              </a:p>
            </p:txBody>
          </p:sp>
          <p:sp>
            <p:nvSpPr>
              <p:cNvPr id="376" name="Freeform 371"/>
              <p:cNvSpPr>
                <a:spLocks noChangeAspect="1"/>
              </p:cNvSpPr>
              <p:nvPr/>
            </p:nvSpPr>
            <p:spPr bwMode="auto">
              <a:xfrm>
                <a:off x="2995815" y="5042378"/>
                <a:ext cx="441815" cy="12777"/>
              </a:xfrm>
              <a:custGeom>
                <a:avLst/>
                <a:gdLst>
                  <a:gd name="T0" fmla="*/ 727 w 728"/>
                  <a:gd name="T1" fmla="*/ 21 h 22"/>
                  <a:gd name="T2" fmla="*/ 0 w 728"/>
                  <a:gd name="T3" fmla="*/ 2 h 22"/>
                  <a:gd name="T4" fmla="*/ 0 w 728"/>
                  <a:gd name="T5" fmla="*/ 2 h 22"/>
                  <a:gd name="T6" fmla="*/ 0 w 728"/>
                  <a:gd name="T7" fmla="*/ 2 h 22"/>
                  <a:gd name="T8" fmla="*/ 0 w 728"/>
                  <a:gd name="T9" fmla="*/ 2 h 22"/>
                  <a:gd name="T10" fmla="*/ 0 w 728"/>
                  <a:gd name="T11" fmla="*/ 2 h 22"/>
                  <a:gd name="T12" fmla="*/ 0 w 728"/>
                  <a:gd name="T13" fmla="*/ 0 h 22"/>
                  <a:gd name="T14" fmla="*/ 0 w 728"/>
                  <a:gd name="T15" fmla="*/ 0 h 22"/>
                  <a:gd name="T16" fmla="*/ 0 w 728"/>
                  <a:gd name="T17" fmla="*/ 0 h 22"/>
                  <a:gd name="T18" fmla="*/ 0 w 728"/>
                  <a:gd name="T19" fmla="*/ 0 h 22"/>
                  <a:gd name="T20" fmla="*/ 727 w 728"/>
                  <a:gd name="T21" fmla="*/ 19 h 22"/>
                  <a:gd name="T22" fmla="*/ 727 w 728"/>
                  <a:gd name="T23" fmla="*/ 19 h 22"/>
                  <a:gd name="T24" fmla="*/ 727 w 728"/>
                  <a:gd name="T25" fmla="*/ 19 h 22"/>
                  <a:gd name="T26" fmla="*/ 727 w 728"/>
                  <a:gd name="T27" fmla="*/ 19 h 22"/>
                  <a:gd name="T28" fmla="*/ 727 w 728"/>
                  <a:gd name="T29" fmla="*/ 19 h 22"/>
                  <a:gd name="T30" fmla="*/ 727 w 728"/>
                  <a:gd name="T31" fmla="*/ 19 h 22"/>
                  <a:gd name="T32" fmla="*/ 727 w 728"/>
                  <a:gd name="T33" fmla="*/ 19 h 22"/>
                  <a:gd name="T34" fmla="*/ 727 w 728"/>
                  <a:gd name="T35" fmla="*/ 21 h 22"/>
                  <a:gd name="T36" fmla="*/ 727 w 728"/>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8"/>
                  <a:gd name="T58" fmla="*/ 0 h 22"/>
                  <a:gd name="T59" fmla="*/ 728 w 728"/>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8" h="22">
                    <a:moveTo>
                      <a:pt x="727" y="21"/>
                    </a:moveTo>
                    <a:lnTo>
                      <a:pt x="0" y="2"/>
                    </a:lnTo>
                    <a:lnTo>
                      <a:pt x="0" y="0"/>
                    </a:lnTo>
                    <a:lnTo>
                      <a:pt x="727" y="19"/>
                    </a:lnTo>
                    <a:lnTo>
                      <a:pt x="727" y="21"/>
                    </a:lnTo>
                  </a:path>
                </a:pathLst>
              </a:custGeom>
              <a:solidFill>
                <a:srgbClr val="7C7CFF"/>
              </a:solidFill>
              <a:ln w="9525" cap="rnd">
                <a:noFill/>
                <a:round/>
                <a:headEnd/>
                <a:tailEnd/>
              </a:ln>
            </p:spPr>
            <p:txBody>
              <a:bodyPr/>
              <a:lstStyle/>
              <a:p>
                <a:endParaRPr lang="es-ES" sz="1800"/>
              </a:p>
            </p:txBody>
          </p:sp>
          <p:sp>
            <p:nvSpPr>
              <p:cNvPr id="377" name="Freeform 372"/>
              <p:cNvSpPr>
                <a:spLocks noChangeAspect="1"/>
              </p:cNvSpPr>
              <p:nvPr/>
            </p:nvSpPr>
            <p:spPr bwMode="auto">
              <a:xfrm>
                <a:off x="2995815" y="5041217"/>
                <a:ext cx="441815" cy="12777"/>
              </a:xfrm>
              <a:custGeom>
                <a:avLst/>
                <a:gdLst>
                  <a:gd name="T0" fmla="*/ 727 w 728"/>
                  <a:gd name="T1" fmla="*/ 21 h 22"/>
                  <a:gd name="T2" fmla="*/ 0 w 728"/>
                  <a:gd name="T3" fmla="*/ 2 h 22"/>
                  <a:gd name="T4" fmla="*/ 0 w 728"/>
                  <a:gd name="T5" fmla="*/ 2 h 22"/>
                  <a:gd name="T6" fmla="*/ 0 w 728"/>
                  <a:gd name="T7" fmla="*/ 2 h 22"/>
                  <a:gd name="T8" fmla="*/ 0 w 728"/>
                  <a:gd name="T9" fmla="*/ 2 h 22"/>
                  <a:gd name="T10" fmla="*/ 0 w 728"/>
                  <a:gd name="T11" fmla="*/ 2 h 22"/>
                  <a:gd name="T12" fmla="*/ 0 w 728"/>
                  <a:gd name="T13" fmla="*/ 0 h 22"/>
                  <a:gd name="T14" fmla="*/ 0 w 728"/>
                  <a:gd name="T15" fmla="*/ 0 h 22"/>
                  <a:gd name="T16" fmla="*/ 0 w 728"/>
                  <a:gd name="T17" fmla="*/ 0 h 22"/>
                  <a:gd name="T18" fmla="*/ 0 w 728"/>
                  <a:gd name="T19" fmla="*/ 0 h 22"/>
                  <a:gd name="T20" fmla="*/ 725 w 728"/>
                  <a:gd name="T21" fmla="*/ 19 h 22"/>
                  <a:gd name="T22" fmla="*/ 725 w 728"/>
                  <a:gd name="T23" fmla="*/ 19 h 22"/>
                  <a:gd name="T24" fmla="*/ 725 w 728"/>
                  <a:gd name="T25" fmla="*/ 19 h 22"/>
                  <a:gd name="T26" fmla="*/ 725 w 728"/>
                  <a:gd name="T27" fmla="*/ 19 h 22"/>
                  <a:gd name="T28" fmla="*/ 727 w 728"/>
                  <a:gd name="T29" fmla="*/ 19 h 22"/>
                  <a:gd name="T30" fmla="*/ 727 w 728"/>
                  <a:gd name="T31" fmla="*/ 19 h 22"/>
                  <a:gd name="T32" fmla="*/ 727 w 728"/>
                  <a:gd name="T33" fmla="*/ 19 h 22"/>
                  <a:gd name="T34" fmla="*/ 727 w 728"/>
                  <a:gd name="T35" fmla="*/ 21 h 22"/>
                  <a:gd name="T36" fmla="*/ 727 w 728"/>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8"/>
                  <a:gd name="T58" fmla="*/ 0 h 22"/>
                  <a:gd name="T59" fmla="*/ 728 w 728"/>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8" h="22">
                    <a:moveTo>
                      <a:pt x="727" y="21"/>
                    </a:moveTo>
                    <a:lnTo>
                      <a:pt x="0" y="2"/>
                    </a:lnTo>
                    <a:lnTo>
                      <a:pt x="0" y="0"/>
                    </a:lnTo>
                    <a:lnTo>
                      <a:pt x="725" y="19"/>
                    </a:lnTo>
                    <a:lnTo>
                      <a:pt x="727" y="19"/>
                    </a:lnTo>
                    <a:lnTo>
                      <a:pt x="727" y="21"/>
                    </a:lnTo>
                  </a:path>
                </a:pathLst>
              </a:custGeom>
              <a:solidFill>
                <a:srgbClr val="7C7CFF"/>
              </a:solidFill>
              <a:ln w="9525" cap="rnd">
                <a:noFill/>
                <a:round/>
                <a:headEnd/>
                <a:tailEnd/>
              </a:ln>
            </p:spPr>
            <p:txBody>
              <a:bodyPr/>
              <a:lstStyle/>
              <a:p>
                <a:endParaRPr lang="es-ES" sz="1800"/>
              </a:p>
            </p:txBody>
          </p:sp>
          <p:sp>
            <p:nvSpPr>
              <p:cNvPr id="378" name="Freeform 373"/>
              <p:cNvSpPr>
                <a:spLocks noChangeAspect="1"/>
              </p:cNvSpPr>
              <p:nvPr/>
            </p:nvSpPr>
            <p:spPr bwMode="auto">
              <a:xfrm>
                <a:off x="2995815" y="5040055"/>
                <a:ext cx="440601" cy="12777"/>
              </a:xfrm>
              <a:custGeom>
                <a:avLst/>
                <a:gdLst>
                  <a:gd name="T0" fmla="*/ 725 w 726"/>
                  <a:gd name="T1" fmla="*/ 21 h 22"/>
                  <a:gd name="T2" fmla="*/ 0 w 726"/>
                  <a:gd name="T3" fmla="*/ 2 h 22"/>
                  <a:gd name="T4" fmla="*/ 0 w 726"/>
                  <a:gd name="T5" fmla="*/ 2 h 22"/>
                  <a:gd name="T6" fmla="*/ 0 w 726"/>
                  <a:gd name="T7" fmla="*/ 2 h 22"/>
                  <a:gd name="T8" fmla="*/ 0 w 726"/>
                  <a:gd name="T9" fmla="*/ 2 h 22"/>
                  <a:gd name="T10" fmla="*/ 0 w 726"/>
                  <a:gd name="T11" fmla="*/ 2 h 22"/>
                  <a:gd name="T12" fmla="*/ 0 w 726"/>
                  <a:gd name="T13" fmla="*/ 0 h 22"/>
                  <a:gd name="T14" fmla="*/ 0 w 726"/>
                  <a:gd name="T15" fmla="*/ 0 h 22"/>
                  <a:gd name="T16" fmla="*/ 0 w 726"/>
                  <a:gd name="T17" fmla="*/ 0 h 22"/>
                  <a:gd name="T18" fmla="*/ 0 w 726"/>
                  <a:gd name="T19" fmla="*/ 0 h 22"/>
                  <a:gd name="T20" fmla="*/ 725 w 726"/>
                  <a:gd name="T21" fmla="*/ 19 h 22"/>
                  <a:gd name="T22" fmla="*/ 725 w 726"/>
                  <a:gd name="T23" fmla="*/ 19 h 22"/>
                  <a:gd name="T24" fmla="*/ 725 w 726"/>
                  <a:gd name="T25" fmla="*/ 19 h 22"/>
                  <a:gd name="T26" fmla="*/ 725 w 726"/>
                  <a:gd name="T27" fmla="*/ 19 h 22"/>
                  <a:gd name="T28" fmla="*/ 725 w 726"/>
                  <a:gd name="T29" fmla="*/ 19 h 22"/>
                  <a:gd name="T30" fmla="*/ 725 w 726"/>
                  <a:gd name="T31" fmla="*/ 19 h 22"/>
                  <a:gd name="T32" fmla="*/ 725 w 726"/>
                  <a:gd name="T33" fmla="*/ 19 h 22"/>
                  <a:gd name="T34" fmla="*/ 725 w 726"/>
                  <a:gd name="T35" fmla="*/ 19 h 22"/>
                  <a:gd name="T36" fmla="*/ 725 w 726"/>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6"/>
                  <a:gd name="T58" fmla="*/ 0 h 22"/>
                  <a:gd name="T59" fmla="*/ 726 w 726"/>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6" h="22">
                    <a:moveTo>
                      <a:pt x="725" y="21"/>
                    </a:moveTo>
                    <a:lnTo>
                      <a:pt x="0" y="2"/>
                    </a:lnTo>
                    <a:lnTo>
                      <a:pt x="0" y="0"/>
                    </a:lnTo>
                    <a:lnTo>
                      <a:pt x="725" y="19"/>
                    </a:lnTo>
                    <a:lnTo>
                      <a:pt x="725" y="21"/>
                    </a:lnTo>
                  </a:path>
                </a:pathLst>
              </a:custGeom>
              <a:solidFill>
                <a:srgbClr val="7C7CFF"/>
              </a:solidFill>
              <a:ln w="9525" cap="rnd">
                <a:noFill/>
                <a:round/>
                <a:headEnd/>
                <a:tailEnd/>
              </a:ln>
            </p:spPr>
            <p:txBody>
              <a:bodyPr/>
              <a:lstStyle/>
              <a:p>
                <a:endParaRPr lang="es-ES" sz="1800"/>
              </a:p>
            </p:txBody>
          </p:sp>
          <p:sp>
            <p:nvSpPr>
              <p:cNvPr id="379" name="Freeform 374"/>
              <p:cNvSpPr>
                <a:spLocks noChangeAspect="1"/>
              </p:cNvSpPr>
              <p:nvPr/>
            </p:nvSpPr>
            <p:spPr bwMode="auto">
              <a:xfrm>
                <a:off x="2995815" y="5038894"/>
                <a:ext cx="440601" cy="12777"/>
              </a:xfrm>
              <a:custGeom>
                <a:avLst/>
                <a:gdLst>
                  <a:gd name="T0" fmla="*/ 725 w 726"/>
                  <a:gd name="T1" fmla="*/ 21 h 22"/>
                  <a:gd name="T2" fmla="*/ 0 w 726"/>
                  <a:gd name="T3" fmla="*/ 2 h 22"/>
                  <a:gd name="T4" fmla="*/ 0 w 726"/>
                  <a:gd name="T5" fmla="*/ 2 h 22"/>
                  <a:gd name="T6" fmla="*/ 0 w 726"/>
                  <a:gd name="T7" fmla="*/ 2 h 22"/>
                  <a:gd name="T8" fmla="*/ 0 w 726"/>
                  <a:gd name="T9" fmla="*/ 2 h 22"/>
                  <a:gd name="T10" fmla="*/ 0 w 726"/>
                  <a:gd name="T11" fmla="*/ 2 h 22"/>
                  <a:gd name="T12" fmla="*/ 0 w 726"/>
                  <a:gd name="T13" fmla="*/ 0 h 22"/>
                  <a:gd name="T14" fmla="*/ 1 w 726"/>
                  <a:gd name="T15" fmla="*/ 0 h 22"/>
                  <a:gd name="T16" fmla="*/ 1 w 726"/>
                  <a:gd name="T17" fmla="*/ 0 h 22"/>
                  <a:gd name="T18" fmla="*/ 1 w 726"/>
                  <a:gd name="T19" fmla="*/ 0 h 22"/>
                  <a:gd name="T20" fmla="*/ 723 w 726"/>
                  <a:gd name="T21" fmla="*/ 19 h 22"/>
                  <a:gd name="T22" fmla="*/ 723 w 726"/>
                  <a:gd name="T23" fmla="*/ 19 h 22"/>
                  <a:gd name="T24" fmla="*/ 725 w 726"/>
                  <a:gd name="T25" fmla="*/ 19 h 22"/>
                  <a:gd name="T26" fmla="*/ 725 w 726"/>
                  <a:gd name="T27" fmla="*/ 19 h 22"/>
                  <a:gd name="T28" fmla="*/ 725 w 726"/>
                  <a:gd name="T29" fmla="*/ 19 h 22"/>
                  <a:gd name="T30" fmla="*/ 725 w 726"/>
                  <a:gd name="T31" fmla="*/ 19 h 22"/>
                  <a:gd name="T32" fmla="*/ 725 w 726"/>
                  <a:gd name="T33" fmla="*/ 19 h 22"/>
                  <a:gd name="T34" fmla="*/ 725 w 726"/>
                  <a:gd name="T35" fmla="*/ 19 h 22"/>
                  <a:gd name="T36" fmla="*/ 725 w 726"/>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6"/>
                  <a:gd name="T58" fmla="*/ 0 h 22"/>
                  <a:gd name="T59" fmla="*/ 726 w 726"/>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6" h="22">
                    <a:moveTo>
                      <a:pt x="725" y="21"/>
                    </a:moveTo>
                    <a:lnTo>
                      <a:pt x="0" y="2"/>
                    </a:lnTo>
                    <a:lnTo>
                      <a:pt x="0" y="0"/>
                    </a:lnTo>
                    <a:lnTo>
                      <a:pt x="1" y="0"/>
                    </a:lnTo>
                    <a:lnTo>
                      <a:pt x="723" y="19"/>
                    </a:lnTo>
                    <a:lnTo>
                      <a:pt x="725" y="19"/>
                    </a:lnTo>
                    <a:lnTo>
                      <a:pt x="725" y="21"/>
                    </a:lnTo>
                  </a:path>
                </a:pathLst>
              </a:custGeom>
              <a:solidFill>
                <a:srgbClr val="7C7CFF"/>
              </a:solidFill>
              <a:ln w="9525" cap="rnd">
                <a:noFill/>
                <a:round/>
                <a:headEnd/>
                <a:tailEnd/>
              </a:ln>
            </p:spPr>
            <p:txBody>
              <a:bodyPr/>
              <a:lstStyle/>
              <a:p>
                <a:endParaRPr lang="es-ES" sz="1800"/>
              </a:p>
            </p:txBody>
          </p:sp>
          <p:sp>
            <p:nvSpPr>
              <p:cNvPr id="380" name="Freeform 375"/>
              <p:cNvSpPr>
                <a:spLocks noChangeAspect="1"/>
              </p:cNvSpPr>
              <p:nvPr/>
            </p:nvSpPr>
            <p:spPr bwMode="auto">
              <a:xfrm>
                <a:off x="2996422" y="5037732"/>
                <a:ext cx="438781" cy="12777"/>
              </a:xfrm>
              <a:custGeom>
                <a:avLst/>
                <a:gdLst>
                  <a:gd name="T0" fmla="*/ 722 w 723"/>
                  <a:gd name="T1" fmla="*/ 21 h 22"/>
                  <a:gd name="T2" fmla="*/ 0 w 723"/>
                  <a:gd name="T3" fmla="*/ 2 h 22"/>
                  <a:gd name="T4" fmla="*/ 0 w 723"/>
                  <a:gd name="T5" fmla="*/ 2 h 22"/>
                  <a:gd name="T6" fmla="*/ 0 w 723"/>
                  <a:gd name="T7" fmla="*/ 2 h 22"/>
                  <a:gd name="T8" fmla="*/ 0 w 723"/>
                  <a:gd name="T9" fmla="*/ 2 h 22"/>
                  <a:gd name="T10" fmla="*/ 0 w 723"/>
                  <a:gd name="T11" fmla="*/ 2 h 22"/>
                  <a:gd name="T12" fmla="*/ 0 w 723"/>
                  <a:gd name="T13" fmla="*/ 0 h 22"/>
                  <a:gd name="T14" fmla="*/ 0 w 723"/>
                  <a:gd name="T15" fmla="*/ 0 h 22"/>
                  <a:gd name="T16" fmla="*/ 0 w 723"/>
                  <a:gd name="T17" fmla="*/ 0 h 22"/>
                  <a:gd name="T18" fmla="*/ 0 w 723"/>
                  <a:gd name="T19" fmla="*/ 0 h 22"/>
                  <a:gd name="T20" fmla="*/ 722 w 723"/>
                  <a:gd name="T21" fmla="*/ 19 h 22"/>
                  <a:gd name="T22" fmla="*/ 722 w 723"/>
                  <a:gd name="T23" fmla="*/ 19 h 22"/>
                  <a:gd name="T24" fmla="*/ 722 w 723"/>
                  <a:gd name="T25" fmla="*/ 19 h 22"/>
                  <a:gd name="T26" fmla="*/ 722 w 723"/>
                  <a:gd name="T27" fmla="*/ 19 h 22"/>
                  <a:gd name="T28" fmla="*/ 722 w 723"/>
                  <a:gd name="T29" fmla="*/ 19 h 22"/>
                  <a:gd name="T30" fmla="*/ 722 w 723"/>
                  <a:gd name="T31" fmla="*/ 19 h 22"/>
                  <a:gd name="T32" fmla="*/ 722 w 723"/>
                  <a:gd name="T33" fmla="*/ 19 h 22"/>
                  <a:gd name="T34" fmla="*/ 722 w 723"/>
                  <a:gd name="T35" fmla="*/ 19 h 22"/>
                  <a:gd name="T36" fmla="*/ 722 w 723"/>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3"/>
                  <a:gd name="T58" fmla="*/ 0 h 22"/>
                  <a:gd name="T59" fmla="*/ 723 w 72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3" h="22">
                    <a:moveTo>
                      <a:pt x="722" y="21"/>
                    </a:moveTo>
                    <a:lnTo>
                      <a:pt x="0" y="2"/>
                    </a:lnTo>
                    <a:lnTo>
                      <a:pt x="0" y="0"/>
                    </a:lnTo>
                    <a:lnTo>
                      <a:pt x="722" y="19"/>
                    </a:lnTo>
                    <a:lnTo>
                      <a:pt x="722" y="21"/>
                    </a:lnTo>
                  </a:path>
                </a:pathLst>
              </a:custGeom>
              <a:solidFill>
                <a:srgbClr val="7C7CFF"/>
              </a:solidFill>
              <a:ln w="9525" cap="rnd">
                <a:noFill/>
                <a:round/>
                <a:headEnd/>
                <a:tailEnd/>
              </a:ln>
            </p:spPr>
            <p:txBody>
              <a:bodyPr/>
              <a:lstStyle/>
              <a:p>
                <a:endParaRPr lang="es-ES" sz="1800"/>
              </a:p>
            </p:txBody>
          </p:sp>
          <p:sp>
            <p:nvSpPr>
              <p:cNvPr id="381" name="Freeform 376"/>
              <p:cNvSpPr>
                <a:spLocks noChangeAspect="1"/>
              </p:cNvSpPr>
              <p:nvPr/>
            </p:nvSpPr>
            <p:spPr bwMode="auto">
              <a:xfrm>
                <a:off x="2996422" y="5036570"/>
                <a:ext cx="438781" cy="12777"/>
              </a:xfrm>
              <a:custGeom>
                <a:avLst/>
                <a:gdLst>
                  <a:gd name="T0" fmla="*/ 722 w 723"/>
                  <a:gd name="T1" fmla="*/ 21 h 22"/>
                  <a:gd name="T2" fmla="*/ 0 w 723"/>
                  <a:gd name="T3" fmla="*/ 2 h 22"/>
                  <a:gd name="T4" fmla="*/ 0 w 723"/>
                  <a:gd name="T5" fmla="*/ 2 h 22"/>
                  <a:gd name="T6" fmla="*/ 0 w 723"/>
                  <a:gd name="T7" fmla="*/ 2 h 22"/>
                  <a:gd name="T8" fmla="*/ 0 w 723"/>
                  <a:gd name="T9" fmla="*/ 2 h 22"/>
                  <a:gd name="T10" fmla="*/ 0 w 723"/>
                  <a:gd name="T11" fmla="*/ 2 h 22"/>
                  <a:gd name="T12" fmla="*/ 0 w 723"/>
                  <a:gd name="T13" fmla="*/ 0 h 22"/>
                  <a:gd name="T14" fmla="*/ 0 w 723"/>
                  <a:gd name="T15" fmla="*/ 0 h 22"/>
                  <a:gd name="T16" fmla="*/ 0 w 723"/>
                  <a:gd name="T17" fmla="*/ 0 h 22"/>
                  <a:gd name="T18" fmla="*/ 0 w 723"/>
                  <a:gd name="T19" fmla="*/ 0 h 22"/>
                  <a:gd name="T20" fmla="*/ 720 w 723"/>
                  <a:gd name="T21" fmla="*/ 20 h 22"/>
                  <a:gd name="T22" fmla="*/ 722 w 723"/>
                  <a:gd name="T23" fmla="*/ 20 h 22"/>
                  <a:gd name="T24" fmla="*/ 722 w 723"/>
                  <a:gd name="T25" fmla="*/ 20 h 22"/>
                  <a:gd name="T26" fmla="*/ 722 w 723"/>
                  <a:gd name="T27" fmla="*/ 20 h 22"/>
                  <a:gd name="T28" fmla="*/ 722 w 723"/>
                  <a:gd name="T29" fmla="*/ 20 h 22"/>
                  <a:gd name="T30" fmla="*/ 722 w 723"/>
                  <a:gd name="T31" fmla="*/ 20 h 22"/>
                  <a:gd name="T32" fmla="*/ 722 w 723"/>
                  <a:gd name="T33" fmla="*/ 20 h 22"/>
                  <a:gd name="T34" fmla="*/ 722 w 723"/>
                  <a:gd name="T35" fmla="*/ 20 h 22"/>
                  <a:gd name="T36" fmla="*/ 722 w 723"/>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3"/>
                  <a:gd name="T58" fmla="*/ 0 h 22"/>
                  <a:gd name="T59" fmla="*/ 723 w 72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3" h="22">
                    <a:moveTo>
                      <a:pt x="722" y="21"/>
                    </a:moveTo>
                    <a:lnTo>
                      <a:pt x="0" y="2"/>
                    </a:lnTo>
                    <a:lnTo>
                      <a:pt x="0" y="0"/>
                    </a:lnTo>
                    <a:lnTo>
                      <a:pt x="720" y="20"/>
                    </a:lnTo>
                    <a:lnTo>
                      <a:pt x="722" y="20"/>
                    </a:lnTo>
                    <a:lnTo>
                      <a:pt x="722" y="21"/>
                    </a:lnTo>
                  </a:path>
                </a:pathLst>
              </a:custGeom>
              <a:solidFill>
                <a:srgbClr val="7C7CFF"/>
              </a:solidFill>
              <a:ln w="9525" cap="rnd">
                <a:noFill/>
                <a:round/>
                <a:headEnd/>
                <a:tailEnd/>
              </a:ln>
            </p:spPr>
            <p:txBody>
              <a:bodyPr/>
              <a:lstStyle/>
              <a:p>
                <a:endParaRPr lang="es-ES" sz="1800"/>
              </a:p>
            </p:txBody>
          </p:sp>
          <p:sp>
            <p:nvSpPr>
              <p:cNvPr id="382" name="Freeform 377"/>
              <p:cNvSpPr>
                <a:spLocks noChangeAspect="1"/>
              </p:cNvSpPr>
              <p:nvPr/>
            </p:nvSpPr>
            <p:spPr bwMode="auto">
              <a:xfrm>
                <a:off x="2996422" y="5035990"/>
                <a:ext cx="437567" cy="12777"/>
              </a:xfrm>
              <a:custGeom>
                <a:avLst/>
                <a:gdLst>
                  <a:gd name="T0" fmla="*/ 720 w 721"/>
                  <a:gd name="T1" fmla="*/ 21 h 22"/>
                  <a:gd name="T2" fmla="*/ 0 w 721"/>
                  <a:gd name="T3" fmla="*/ 1 h 22"/>
                  <a:gd name="T4" fmla="*/ 0 w 721"/>
                  <a:gd name="T5" fmla="*/ 1 h 22"/>
                  <a:gd name="T6" fmla="*/ 0 w 721"/>
                  <a:gd name="T7" fmla="*/ 1 h 22"/>
                  <a:gd name="T8" fmla="*/ 0 w 721"/>
                  <a:gd name="T9" fmla="*/ 1 h 22"/>
                  <a:gd name="T10" fmla="*/ 0 w 721"/>
                  <a:gd name="T11" fmla="*/ 1 h 22"/>
                  <a:gd name="T12" fmla="*/ 0 w 721"/>
                  <a:gd name="T13" fmla="*/ 1 h 22"/>
                  <a:gd name="T14" fmla="*/ 0 w 721"/>
                  <a:gd name="T15" fmla="*/ 0 h 22"/>
                  <a:gd name="T16" fmla="*/ 0 w 721"/>
                  <a:gd name="T17" fmla="*/ 0 h 22"/>
                  <a:gd name="T18" fmla="*/ 0 w 721"/>
                  <a:gd name="T19" fmla="*/ 0 h 22"/>
                  <a:gd name="T20" fmla="*/ 720 w 721"/>
                  <a:gd name="T21" fmla="*/ 19 h 22"/>
                  <a:gd name="T22" fmla="*/ 720 w 721"/>
                  <a:gd name="T23" fmla="*/ 19 h 22"/>
                  <a:gd name="T24" fmla="*/ 720 w 721"/>
                  <a:gd name="T25" fmla="*/ 19 h 22"/>
                  <a:gd name="T26" fmla="*/ 720 w 721"/>
                  <a:gd name="T27" fmla="*/ 19 h 22"/>
                  <a:gd name="T28" fmla="*/ 720 w 721"/>
                  <a:gd name="T29" fmla="*/ 19 h 22"/>
                  <a:gd name="T30" fmla="*/ 720 w 721"/>
                  <a:gd name="T31" fmla="*/ 19 h 22"/>
                  <a:gd name="T32" fmla="*/ 720 w 721"/>
                  <a:gd name="T33" fmla="*/ 19 h 22"/>
                  <a:gd name="T34" fmla="*/ 720 w 721"/>
                  <a:gd name="T35" fmla="*/ 19 h 22"/>
                  <a:gd name="T36" fmla="*/ 720 w 72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1"/>
                  <a:gd name="T58" fmla="*/ 0 h 22"/>
                  <a:gd name="T59" fmla="*/ 721 w 72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1" h="22">
                    <a:moveTo>
                      <a:pt x="720" y="21"/>
                    </a:moveTo>
                    <a:lnTo>
                      <a:pt x="0" y="1"/>
                    </a:lnTo>
                    <a:lnTo>
                      <a:pt x="0" y="0"/>
                    </a:lnTo>
                    <a:lnTo>
                      <a:pt x="720" y="19"/>
                    </a:lnTo>
                    <a:lnTo>
                      <a:pt x="720" y="21"/>
                    </a:lnTo>
                  </a:path>
                </a:pathLst>
              </a:custGeom>
              <a:solidFill>
                <a:srgbClr val="7D7DFF"/>
              </a:solidFill>
              <a:ln w="9525" cap="rnd">
                <a:noFill/>
                <a:round/>
                <a:headEnd/>
                <a:tailEnd/>
              </a:ln>
            </p:spPr>
            <p:txBody>
              <a:bodyPr/>
              <a:lstStyle/>
              <a:p>
                <a:endParaRPr lang="es-ES" sz="1800"/>
              </a:p>
            </p:txBody>
          </p:sp>
          <p:sp>
            <p:nvSpPr>
              <p:cNvPr id="383" name="Freeform 378"/>
              <p:cNvSpPr>
                <a:spLocks noChangeAspect="1"/>
              </p:cNvSpPr>
              <p:nvPr/>
            </p:nvSpPr>
            <p:spPr bwMode="auto">
              <a:xfrm>
                <a:off x="2996422" y="5034828"/>
                <a:ext cx="437567" cy="12777"/>
              </a:xfrm>
              <a:custGeom>
                <a:avLst/>
                <a:gdLst>
                  <a:gd name="T0" fmla="*/ 720 w 721"/>
                  <a:gd name="T1" fmla="*/ 21 h 22"/>
                  <a:gd name="T2" fmla="*/ 0 w 721"/>
                  <a:gd name="T3" fmla="*/ 2 h 22"/>
                  <a:gd name="T4" fmla="*/ 0 w 721"/>
                  <a:gd name="T5" fmla="*/ 2 h 22"/>
                  <a:gd name="T6" fmla="*/ 0 w 721"/>
                  <a:gd name="T7" fmla="*/ 2 h 22"/>
                  <a:gd name="T8" fmla="*/ 0 w 721"/>
                  <a:gd name="T9" fmla="*/ 2 h 22"/>
                  <a:gd name="T10" fmla="*/ 2 w 721"/>
                  <a:gd name="T11" fmla="*/ 2 h 22"/>
                  <a:gd name="T12" fmla="*/ 2 w 721"/>
                  <a:gd name="T13" fmla="*/ 2 h 22"/>
                  <a:gd name="T14" fmla="*/ 2 w 721"/>
                  <a:gd name="T15" fmla="*/ 0 h 22"/>
                  <a:gd name="T16" fmla="*/ 2 w 721"/>
                  <a:gd name="T17" fmla="*/ 0 h 22"/>
                  <a:gd name="T18" fmla="*/ 2 w 721"/>
                  <a:gd name="T19" fmla="*/ 0 h 22"/>
                  <a:gd name="T20" fmla="*/ 720 w 721"/>
                  <a:gd name="T21" fmla="*/ 19 h 22"/>
                  <a:gd name="T22" fmla="*/ 720 w 721"/>
                  <a:gd name="T23" fmla="*/ 19 h 22"/>
                  <a:gd name="T24" fmla="*/ 720 w 721"/>
                  <a:gd name="T25" fmla="*/ 19 h 22"/>
                  <a:gd name="T26" fmla="*/ 720 w 721"/>
                  <a:gd name="T27" fmla="*/ 19 h 22"/>
                  <a:gd name="T28" fmla="*/ 720 w 721"/>
                  <a:gd name="T29" fmla="*/ 19 h 22"/>
                  <a:gd name="T30" fmla="*/ 720 w 721"/>
                  <a:gd name="T31" fmla="*/ 19 h 22"/>
                  <a:gd name="T32" fmla="*/ 720 w 721"/>
                  <a:gd name="T33" fmla="*/ 19 h 22"/>
                  <a:gd name="T34" fmla="*/ 720 w 721"/>
                  <a:gd name="T35" fmla="*/ 19 h 22"/>
                  <a:gd name="T36" fmla="*/ 720 w 72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1"/>
                  <a:gd name="T58" fmla="*/ 0 h 22"/>
                  <a:gd name="T59" fmla="*/ 721 w 72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1" h="22">
                    <a:moveTo>
                      <a:pt x="720" y="21"/>
                    </a:moveTo>
                    <a:lnTo>
                      <a:pt x="0" y="2"/>
                    </a:lnTo>
                    <a:lnTo>
                      <a:pt x="2" y="2"/>
                    </a:lnTo>
                    <a:lnTo>
                      <a:pt x="2" y="0"/>
                    </a:lnTo>
                    <a:lnTo>
                      <a:pt x="720" y="19"/>
                    </a:lnTo>
                    <a:lnTo>
                      <a:pt x="720" y="21"/>
                    </a:lnTo>
                  </a:path>
                </a:pathLst>
              </a:custGeom>
              <a:solidFill>
                <a:srgbClr val="7D7DFF"/>
              </a:solidFill>
              <a:ln w="9525" cap="rnd">
                <a:noFill/>
                <a:round/>
                <a:headEnd/>
                <a:tailEnd/>
              </a:ln>
            </p:spPr>
            <p:txBody>
              <a:bodyPr/>
              <a:lstStyle/>
              <a:p>
                <a:endParaRPr lang="es-ES" sz="1800"/>
              </a:p>
            </p:txBody>
          </p:sp>
          <p:sp>
            <p:nvSpPr>
              <p:cNvPr id="384" name="Freeform 379"/>
              <p:cNvSpPr>
                <a:spLocks noChangeAspect="1"/>
              </p:cNvSpPr>
              <p:nvPr/>
            </p:nvSpPr>
            <p:spPr bwMode="auto">
              <a:xfrm>
                <a:off x="2997636" y="5033666"/>
                <a:ext cx="436353" cy="12777"/>
              </a:xfrm>
              <a:custGeom>
                <a:avLst/>
                <a:gdLst>
                  <a:gd name="T0" fmla="*/ 718 w 719"/>
                  <a:gd name="T1" fmla="*/ 21 h 22"/>
                  <a:gd name="T2" fmla="*/ 0 w 719"/>
                  <a:gd name="T3" fmla="*/ 2 h 22"/>
                  <a:gd name="T4" fmla="*/ 0 w 719"/>
                  <a:gd name="T5" fmla="*/ 2 h 22"/>
                  <a:gd name="T6" fmla="*/ 0 w 719"/>
                  <a:gd name="T7" fmla="*/ 2 h 22"/>
                  <a:gd name="T8" fmla="*/ 0 w 719"/>
                  <a:gd name="T9" fmla="*/ 2 h 22"/>
                  <a:gd name="T10" fmla="*/ 0 w 719"/>
                  <a:gd name="T11" fmla="*/ 2 h 22"/>
                  <a:gd name="T12" fmla="*/ 0 w 719"/>
                  <a:gd name="T13" fmla="*/ 2 h 22"/>
                  <a:gd name="T14" fmla="*/ 0 w 719"/>
                  <a:gd name="T15" fmla="*/ 0 h 22"/>
                  <a:gd name="T16" fmla="*/ 0 w 719"/>
                  <a:gd name="T17" fmla="*/ 0 h 22"/>
                  <a:gd name="T18" fmla="*/ 0 w 719"/>
                  <a:gd name="T19" fmla="*/ 0 h 22"/>
                  <a:gd name="T20" fmla="*/ 716 w 719"/>
                  <a:gd name="T21" fmla="*/ 19 h 22"/>
                  <a:gd name="T22" fmla="*/ 716 w 719"/>
                  <a:gd name="T23" fmla="*/ 19 h 22"/>
                  <a:gd name="T24" fmla="*/ 716 w 719"/>
                  <a:gd name="T25" fmla="*/ 19 h 22"/>
                  <a:gd name="T26" fmla="*/ 716 w 719"/>
                  <a:gd name="T27" fmla="*/ 19 h 22"/>
                  <a:gd name="T28" fmla="*/ 716 w 719"/>
                  <a:gd name="T29" fmla="*/ 19 h 22"/>
                  <a:gd name="T30" fmla="*/ 716 w 719"/>
                  <a:gd name="T31" fmla="*/ 19 h 22"/>
                  <a:gd name="T32" fmla="*/ 716 w 719"/>
                  <a:gd name="T33" fmla="*/ 19 h 22"/>
                  <a:gd name="T34" fmla="*/ 716 w 719"/>
                  <a:gd name="T35" fmla="*/ 19 h 22"/>
                  <a:gd name="T36" fmla="*/ 718 w 71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19"/>
                  <a:gd name="T58" fmla="*/ 0 h 22"/>
                  <a:gd name="T59" fmla="*/ 719 w 71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19" h="22">
                    <a:moveTo>
                      <a:pt x="718" y="21"/>
                    </a:moveTo>
                    <a:lnTo>
                      <a:pt x="0" y="2"/>
                    </a:lnTo>
                    <a:lnTo>
                      <a:pt x="0" y="0"/>
                    </a:lnTo>
                    <a:lnTo>
                      <a:pt x="716" y="19"/>
                    </a:lnTo>
                    <a:lnTo>
                      <a:pt x="718" y="21"/>
                    </a:lnTo>
                  </a:path>
                </a:pathLst>
              </a:custGeom>
              <a:solidFill>
                <a:srgbClr val="7D7DFF"/>
              </a:solidFill>
              <a:ln w="9525" cap="rnd">
                <a:noFill/>
                <a:round/>
                <a:headEnd/>
                <a:tailEnd/>
              </a:ln>
            </p:spPr>
            <p:txBody>
              <a:bodyPr/>
              <a:lstStyle/>
              <a:p>
                <a:endParaRPr lang="es-ES" sz="1800"/>
              </a:p>
            </p:txBody>
          </p:sp>
          <p:sp>
            <p:nvSpPr>
              <p:cNvPr id="385" name="Freeform 380"/>
              <p:cNvSpPr>
                <a:spLocks noChangeAspect="1"/>
              </p:cNvSpPr>
              <p:nvPr/>
            </p:nvSpPr>
            <p:spPr bwMode="auto">
              <a:xfrm>
                <a:off x="2997636" y="5032505"/>
                <a:ext cx="435139" cy="12777"/>
              </a:xfrm>
              <a:custGeom>
                <a:avLst/>
                <a:gdLst>
                  <a:gd name="T0" fmla="*/ 716 w 717"/>
                  <a:gd name="T1" fmla="*/ 21 h 22"/>
                  <a:gd name="T2" fmla="*/ 0 w 717"/>
                  <a:gd name="T3" fmla="*/ 2 h 22"/>
                  <a:gd name="T4" fmla="*/ 0 w 717"/>
                  <a:gd name="T5" fmla="*/ 2 h 22"/>
                  <a:gd name="T6" fmla="*/ 0 w 717"/>
                  <a:gd name="T7" fmla="*/ 2 h 22"/>
                  <a:gd name="T8" fmla="*/ 0 w 717"/>
                  <a:gd name="T9" fmla="*/ 2 h 22"/>
                  <a:gd name="T10" fmla="*/ 0 w 717"/>
                  <a:gd name="T11" fmla="*/ 2 h 22"/>
                  <a:gd name="T12" fmla="*/ 0 w 717"/>
                  <a:gd name="T13" fmla="*/ 2 h 22"/>
                  <a:gd name="T14" fmla="*/ 0 w 717"/>
                  <a:gd name="T15" fmla="*/ 0 h 22"/>
                  <a:gd name="T16" fmla="*/ 0 w 717"/>
                  <a:gd name="T17" fmla="*/ 0 h 22"/>
                  <a:gd name="T18" fmla="*/ 0 w 717"/>
                  <a:gd name="T19" fmla="*/ 0 h 22"/>
                  <a:gd name="T20" fmla="*/ 716 w 717"/>
                  <a:gd name="T21" fmla="*/ 19 h 22"/>
                  <a:gd name="T22" fmla="*/ 716 w 717"/>
                  <a:gd name="T23" fmla="*/ 19 h 22"/>
                  <a:gd name="T24" fmla="*/ 716 w 717"/>
                  <a:gd name="T25" fmla="*/ 19 h 22"/>
                  <a:gd name="T26" fmla="*/ 716 w 717"/>
                  <a:gd name="T27" fmla="*/ 19 h 22"/>
                  <a:gd name="T28" fmla="*/ 716 w 717"/>
                  <a:gd name="T29" fmla="*/ 19 h 22"/>
                  <a:gd name="T30" fmla="*/ 716 w 717"/>
                  <a:gd name="T31" fmla="*/ 19 h 22"/>
                  <a:gd name="T32" fmla="*/ 716 w 717"/>
                  <a:gd name="T33" fmla="*/ 19 h 22"/>
                  <a:gd name="T34" fmla="*/ 716 w 717"/>
                  <a:gd name="T35" fmla="*/ 19 h 22"/>
                  <a:gd name="T36" fmla="*/ 716 w 71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17"/>
                  <a:gd name="T58" fmla="*/ 0 h 22"/>
                  <a:gd name="T59" fmla="*/ 717 w 71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17" h="22">
                    <a:moveTo>
                      <a:pt x="716" y="21"/>
                    </a:moveTo>
                    <a:lnTo>
                      <a:pt x="0" y="2"/>
                    </a:lnTo>
                    <a:lnTo>
                      <a:pt x="0" y="0"/>
                    </a:lnTo>
                    <a:lnTo>
                      <a:pt x="716" y="19"/>
                    </a:lnTo>
                    <a:lnTo>
                      <a:pt x="716" y="21"/>
                    </a:lnTo>
                  </a:path>
                </a:pathLst>
              </a:custGeom>
              <a:solidFill>
                <a:srgbClr val="7D7DFF"/>
              </a:solidFill>
              <a:ln w="9525" cap="rnd">
                <a:noFill/>
                <a:round/>
                <a:headEnd/>
                <a:tailEnd/>
              </a:ln>
            </p:spPr>
            <p:txBody>
              <a:bodyPr/>
              <a:lstStyle/>
              <a:p>
                <a:endParaRPr lang="es-ES" sz="1800"/>
              </a:p>
            </p:txBody>
          </p:sp>
          <p:sp>
            <p:nvSpPr>
              <p:cNvPr id="386" name="Freeform 381"/>
              <p:cNvSpPr>
                <a:spLocks noChangeAspect="1"/>
              </p:cNvSpPr>
              <p:nvPr/>
            </p:nvSpPr>
            <p:spPr bwMode="auto">
              <a:xfrm>
                <a:off x="2997636" y="5031343"/>
                <a:ext cx="435139" cy="12777"/>
              </a:xfrm>
              <a:custGeom>
                <a:avLst/>
                <a:gdLst>
                  <a:gd name="T0" fmla="*/ 716 w 717"/>
                  <a:gd name="T1" fmla="*/ 21 h 22"/>
                  <a:gd name="T2" fmla="*/ 0 w 717"/>
                  <a:gd name="T3" fmla="*/ 2 h 22"/>
                  <a:gd name="T4" fmla="*/ 0 w 717"/>
                  <a:gd name="T5" fmla="*/ 2 h 22"/>
                  <a:gd name="T6" fmla="*/ 0 w 717"/>
                  <a:gd name="T7" fmla="*/ 2 h 22"/>
                  <a:gd name="T8" fmla="*/ 0 w 717"/>
                  <a:gd name="T9" fmla="*/ 2 h 22"/>
                  <a:gd name="T10" fmla="*/ 0 w 717"/>
                  <a:gd name="T11" fmla="*/ 2 h 22"/>
                  <a:gd name="T12" fmla="*/ 0 w 717"/>
                  <a:gd name="T13" fmla="*/ 2 h 22"/>
                  <a:gd name="T14" fmla="*/ 0 w 717"/>
                  <a:gd name="T15" fmla="*/ 0 h 22"/>
                  <a:gd name="T16" fmla="*/ 2 w 717"/>
                  <a:gd name="T17" fmla="*/ 0 h 22"/>
                  <a:gd name="T18" fmla="*/ 2 w 717"/>
                  <a:gd name="T19" fmla="*/ 0 h 22"/>
                  <a:gd name="T20" fmla="*/ 714 w 717"/>
                  <a:gd name="T21" fmla="*/ 17 h 22"/>
                  <a:gd name="T22" fmla="*/ 714 w 717"/>
                  <a:gd name="T23" fmla="*/ 19 h 22"/>
                  <a:gd name="T24" fmla="*/ 714 w 717"/>
                  <a:gd name="T25" fmla="*/ 19 h 22"/>
                  <a:gd name="T26" fmla="*/ 714 w 717"/>
                  <a:gd name="T27" fmla="*/ 19 h 22"/>
                  <a:gd name="T28" fmla="*/ 714 w 717"/>
                  <a:gd name="T29" fmla="*/ 19 h 22"/>
                  <a:gd name="T30" fmla="*/ 714 w 717"/>
                  <a:gd name="T31" fmla="*/ 19 h 22"/>
                  <a:gd name="T32" fmla="*/ 714 w 717"/>
                  <a:gd name="T33" fmla="*/ 19 h 22"/>
                  <a:gd name="T34" fmla="*/ 714 w 717"/>
                  <a:gd name="T35" fmla="*/ 19 h 22"/>
                  <a:gd name="T36" fmla="*/ 716 w 71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17"/>
                  <a:gd name="T58" fmla="*/ 0 h 22"/>
                  <a:gd name="T59" fmla="*/ 717 w 71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17" h="22">
                    <a:moveTo>
                      <a:pt x="716" y="21"/>
                    </a:moveTo>
                    <a:lnTo>
                      <a:pt x="0" y="2"/>
                    </a:lnTo>
                    <a:lnTo>
                      <a:pt x="0" y="0"/>
                    </a:lnTo>
                    <a:lnTo>
                      <a:pt x="2" y="0"/>
                    </a:lnTo>
                    <a:lnTo>
                      <a:pt x="714" y="17"/>
                    </a:lnTo>
                    <a:lnTo>
                      <a:pt x="714" y="19"/>
                    </a:lnTo>
                    <a:lnTo>
                      <a:pt x="716" y="21"/>
                    </a:lnTo>
                  </a:path>
                </a:pathLst>
              </a:custGeom>
              <a:solidFill>
                <a:srgbClr val="7D7DFF"/>
              </a:solidFill>
              <a:ln w="9525" cap="rnd">
                <a:noFill/>
                <a:round/>
                <a:headEnd/>
                <a:tailEnd/>
              </a:ln>
            </p:spPr>
            <p:txBody>
              <a:bodyPr/>
              <a:lstStyle/>
              <a:p>
                <a:endParaRPr lang="es-ES" sz="1800"/>
              </a:p>
            </p:txBody>
          </p:sp>
          <p:sp>
            <p:nvSpPr>
              <p:cNvPr id="387" name="Freeform 382"/>
              <p:cNvSpPr>
                <a:spLocks noChangeAspect="1"/>
              </p:cNvSpPr>
              <p:nvPr/>
            </p:nvSpPr>
            <p:spPr bwMode="auto">
              <a:xfrm>
                <a:off x="2998849" y="5030182"/>
                <a:ext cx="432712" cy="11616"/>
              </a:xfrm>
              <a:custGeom>
                <a:avLst/>
                <a:gdLst>
                  <a:gd name="T0" fmla="*/ 712 w 713"/>
                  <a:gd name="T1" fmla="*/ 19 h 20"/>
                  <a:gd name="T2" fmla="*/ 0 w 713"/>
                  <a:gd name="T3" fmla="*/ 2 h 20"/>
                  <a:gd name="T4" fmla="*/ 0 w 713"/>
                  <a:gd name="T5" fmla="*/ 2 h 20"/>
                  <a:gd name="T6" fmla="*/ 0 w 713"/>
                  <a:gd name="T7" fmla="*/ 2 h 20"/>
                  <a:gd name="T8" fmla="*/ 0 w 713"/>
                  <a:gd name="T9" fmla="*/ 2 h 20"/>
                  <a:gd name="T10" fmla="*/ 0 w 713"/>
                  <a:gd name="T11" fmla="*/ 2 h 20"/>
                  <a:gd name="T12" fmla="*/ 0 w 713"/>
                  <a:gd name="T13" fmla="*/ 2 h 20"/>
                  <a:gd name="T14" fmla="*/ 0 w 713"/>
                  <a:gd name="T15" fmla="*/ 0 h 20"/>
                  <a:gd name="T16" fmla="*/ 0 w 713"/>
                  <a:gd name="T17" fmla="*/ 0 h 20"/>
                  <a:gd name="T18" fmla="*/ 0 w 713"/>
                  <a:gd name="T19" fmla="*/ 0 h 20"/>
                  <a:gd name="T20" fmla="*/ 712 w 713"/>
                  <a:gd name="T21" fmla="*/ 17 h 20"/>
                  <a:gd name="T22" fmla="*/ 712 w 713"/>
                  <a:gd name="T23" fmla="*/ 19 h 20"/>
                  <a:gd name="T24" fmla="*/ 712 w 713"/>
                  <a:gd name="T25" fmla="*/ 19 h 20"/>
                  <a:gd name="T26" fmla="*/ 712 w 713"/>
                  <a:gd name="T27" fmla="*/ 19 h 20"/>
                  <a:gd name="T28" fmla="*/ 712 w 713"/>
                  <a:gd name="T29" fmla="*/ 19 h 20"/>
                  <a:gd name="T30" fmla="*/ 712 w 713"/>
                  <a:gd name="T31" fmla="*/ 19 h 20"/>
                  <a:gd name="T32" fmla="*/ 712 w 713"/>
                  <a:gd name="T33" fmla="*/ 19 h 20"/>
                  <a:gd name="T34" fmla="*/ 712 w 713"/>
                  <a:gd name="T35" fmla="*/ 19 h 20"/>
                  <a:gd name="T36" fmla="*/ 712 w 713"/>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13"/>
                  <a:gd name="T58" fmla="*/ 0 h 20"/>
                  <a:gd name="T59" fmla="*/ 713 w 713"/>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13" h="20">
                    <a:moveTo>
                      <a:pt x="712" y="19"/>
                    </a:moveTo>
                    <a:lnTo>
                      <a:pt x="0" y="2"/>
                    </a:lnTo>
                    <a:lnTo>
                      <a:pt x="0" y="0"/>
                    </a:lnTo>
                    <a:lnTo>
                      <a:pt x="712" y="17"/>
                    </a:lnTo>
                    <a:lnTo>
                      <a:pt x="712" y="19"/>
                    </a:lnTo>
                  </a:path>
                </a:pathLst>
              </a:custGeom>
              <a:solidFill>
                <a:srgbClr val="7E7EFF"/>
              </a:solidFill>
              <a:ln w="9525" cap="rnd">
                <a:noFill/>
                <a:round/>
                <a:headEnd/>
                <a:tailEnd/>
              </a:ln>
            </p:spPr>
            <p:txBody>
              <a:bodyPr/>
              <a:lstStyle/>
              <a:p>
                <a:endParaRPr lang="es-ES" sz="1800"/>
              </a:p>
            </p:txBody>
          </p:sp>
          <p:sp>
            <p:nvSpPr>
              <p:cNvPr id="388" name="Freeform 383"/>
              <p:cNvSpPr>
                <a:spLocks noChangeAspect="1"/>
              </p:cNvSpPr>
              <p:nvPr/>
            </p:nvSpPr>
            <p:spPr bwMode="auto">
              <a:xfrm>
                <a:off x="2998849" y="5029020"/>
                <a:ext cx="432712" cy="11616"/>
              </a:xfrm>
              <a:custGeom>
                <a:avLst/>
                <a:gdLst>
                  <a:gd name="T0" fmla="*/ 712 w 713"/>
                  <a:gd name="T1" fmla="*/ 19 h 20"/>
                  <a:gd name="T2" fmla="*/ 0 w 713"/>
                  <a:gd name="T3" fmla="*/ 2 h 20"/>
                  <a:gd name="T4" fmla="*/ 0 w 713"/>
                  <a:gd name="T5" fmla="*/ 2 h 20"/>
                  <a:gd name="T6" fmla="*/ 0 w 713"/>
                  <a:gd name="T7" fmla="*/ 2 h 20"/>
                  <a:gd name="T8" fmla="*/ 0 w 713"/>
                  <a:gd name="T9" fmla="*/ 2 h 20"/>
                  <a:gd name="T10" fmla="*/ 0 w 713"/>
                  <a:gd name="T11" fmla="*/ 2 h 20"/>
                  <a:gd name="T12" fmla="*/ 0 w 713"/>
                  <a:gd name="T13" fmla="*/ 2 h 20"/>
                  <a:gd name="T14" fmla="*/ 0 w 713"/>
                  <a:gd name="T15" fmla="*/ 0 h 20"/>
                  <a:gd name="T16" fmla="*/ 0 w 713"/>
                  <a:gd name="T17" fmla="*/ 0 h 20"/>
                  <a:gd name="T18" fmla="*/ 0 w 713"/>
                  <a:gd name="T19" fmla="*/ 0 h 20"/>
                  <a:gd name="T20" fmla="*/ 710 w 713"/>
                  <a:gd name="T21" fmla="*/ 17 h 20"/>
                  <a:gd name="T22" fmla="*/ 710 w 713"/>
                  <a:gd name="T23" fmla="*/ 19 h 20"/>
                  <a:gd name="T24" fmla="*/ 710 w 713"/>
                  <a:gd name="T25" fmla="*/ 19 h 20"/>
                  <a:gd name="T26" fmla="*/ 710 w 713"/>
                  <a:gd name="T27" fmla="*/ 19 h 20"/>
                  <a:gd name="T28" fmla="*/ 710 w 713"/>
                  <a:gd name="T29" fmla="*/ 19 h 20"/>
                  <a:gd name="T30" fmla="*/ 710 w 713"/>
                  <a:gd name="T31" fmla="*/ 19 h 20"/>
                  <a:gd name="T32" fmla="*/ 710 w 713"/>
                  <a:gd name="T33" fmla="*/ 19 h 20"/>
                  <a:gd name="T34" fmla="*/ 710 w 713"/>
                  <a:gd name="T35" fmla="*/ 19 h 20"/>
                  <a:gd name="T36" fmla="*/ 712 w 713"/>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13"/>
                  <a:gd name="T58" fmla="*/ 0 h 20"/>
                  <a:gd name="T59" fmla="*/ 713 w 713"/>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13" h="20">
                    <a:moveTo>
                      <a:pt x="712" y="19"/>
                    </a:moveTo>
                    <a:lnTo>
                      <a:pt x="0" y="2"/>
                    </a:lnTo>
                    <a:lnTo>
                      <a:pt x="0" y="0"/>
                    </a:lnTo>
                    <a:lnTo>
                      <a:pt x="710" y="17"/>
                    </a:lnTo>
                    <a:lnTo>
                      <a:pt x="710" y="19"/>
                    </a:lnTo>
                    <a:lnTo>
                      <a:pt x="712" y="19"/>
                    </a:lnTo>
                  </a:path>
                </a:pathLst>
              </a:custGeom>
              <a:solidFill>
                <a:srgbClr val="7E7EFF"/>
              </a:solidFill>
              <a:ln w="9525" cap="rnd">
                <a:noFill/>
                <a:round/>
                <a:headEnd/>
                <a:tailEnd/>
              </a:ln>
            </p:spPr>
            <p:txBody>
              <a:bodyPr/>
              <a:lstStyle/>
              <a:p>
                <a:endParaRPr lang="es-ES" sz="1800"/>
              </a:p>
            </p:txBody>
          </p:sp>
          <p:sp>
            <p:nvSpPr>
              <p:cNvPr id="389" name="Freeform 384"/>
              <p:cNvSpPr>
                <a:spLocks noChangeAspect="1"/>
              </p:cNvSpPr>
              <p:nvPr/>
            </p:nvSpPr>
            <p:spPr bwMode="auto">
              <a:xfrm>
                <a:off x="2998849" y="5027858"/>
                <a:ext cx="431498" cy="11616"/>
              </a:xfrm>
              <a:custGeom>
                <a:avLst/>
                <a:gdLst>
                  <a:gd name="T0" fmla="*/ 710 w 711"/>
                  <a:gd name="T1" fmla="*/ 19 h 20"/>
                  <a:gd name="T2" fmla="*/ 0 w 711"/>
                  <a:gd name="T3" fmla="*/ 2 h 20"/>
                  <a:gd name="T4" fmla="*/ 0 w 711"/>
                  <a:gd name="T5" fmla="*/ 2 h 20"/>
                  <a:gd name="T6" fmla="*/ 0 w 711"/>
                  <a:gd name="T7" fmla="*/ 2 h 20"/>
                  <a:gd name="T8" fmla="*/ 0 w 711"/>
                  <a:gd name="T9" fmla="*/ 2 h 20"/>
                  <a:gd name="T10" fmla="*/ 0 w 711"/>
                  <a:gd name="T11" fmla="*/ 2 h 20"/>
                  <a:gd name="T12" fmla="*/ 0 w 711"/>
                  <a:gd name="T13" fmla="*/ 2 h 20"/>
                  <a:gd name="T14" fmla="*/ 0 w 711"/>
                  <a:gd name="T15" fmla="*/ 0 h 20"/>
                  <a:gd name="T16" fmla="*/ 0 w 711"/>
                  <a:gd name="T17" fmla="*/ 0 h 20"/>
                  <a:gd name="T18" fmla="*/ 2 w 711"/>
                  <a:gd name="T19" fmla="*/ 0 h 20"/>
                  <a:gd name="T20" fmla="*/ 708 w 711"/>
                  <a:gd name="T21" fmla="*/ 17 h 20"/>
                  <a:gd name="T22" fmla="*/ 710 w 711"/>
                  <a:gd name="T23" fmla="*/ 19 h 20"/>
                  <a:gd name="T24" fmla="*/ 710 w 711"/>
                  <a:gd name="T25" fmla="*/ 19 h 20"/>
                  <a:gd name="T26" fmla="*/ 710 w 711"/>
                  <a:gd name="T27" fmla="*/ 19 h 20"/>
                  <a:gd name="T28" fmla="*/ 710 w 711"/>
                  <a:gd name="T29" fmla="*/ 19 h 20"/>
                  <a:gd name="T30" fmla="*/ 710 w 711"/>
                  <a:gd name="T31" fmla="*/ 19 h 20"/>
                  <a:gd name="T32" fmla="*/ 710 w 711"/>
                  <a:gd name="T33" fmla="*/ 19 h 20"/>
                  <a:gd name="T34" fmla="*/ 710 w 711"/>
                  <a:gd name="T35" fmla="*/ 19 h 20"/>
                  <a:gd name="T36" fmla="*/ 710 w 711"/>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11"/>
                  <a:gd name="T58" fmla="*/ 0 h 20"/>
                  <a:gd name="T59" fmla="*/ 711 w 711"/>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11" h="20">
                    <a:moveTo>
                      <a:pt x="710" y="19"/>
                    </a:moveTo>
                    <a:lnTo>
                      <a:pt x="0" y="2"/>
                    </a:lnTo>
                    <a:lnTo>
                      <a:pt x="0" y="0"/>
                    </a:lnTo>
                    <a:lnTo>
                      <a:pt x="2" y="0"/>
                    </a:lnTo>
                    <a:lnTo>
                      <a:pt x="708" y="17"/>
                    </a:lnTo>
                    <a:lnTo>
                      <a:pt x="710" y="19"/>
                    </a:lnTo>
                  </a:path>
                </a:pathLst>
              </a:custGeom>
              <a:solidFill>
                <a:srgbClr val="7E7EFF"/>
              </a:solidFill>
              <a:ln w="9525" cap="rnd">
                <a:noFill/>
                <a:round/>
                <a:headEnd/>
                <a:tailEnd/>
              </a:ln>
            </p:spPr>
            <p:txBody>
              <a:bodyPr/>
              <a:lstStyle/>
              <a:p>
                <a:endParaRPr lang="es-ES" sz="1800"/>
              </a:p>
            </p:txBody>
          </p:sp>
          <p:sp>
            <p:nvSpPr>
              <p:cNvPr id="390" name="Freeform 385"/>
              <p:cNvSpPr>
                <a:spLocks noChangeAspect="1"/>
              </p:cNvSpPr>
              <p:nvPr/>
            </p:nvSpPr>
            <p:spPr bwMode="auto">
              <a:xfrm>
                <a:off x="3000063" y="5026697"/>
                <a:ext cx="429070" cy="11616"/>
              </a:xfrm>
              <a:custGeom>
                <a:avLst/>
                <a:gdLst>
                  <a:gd name="T0" fmla="*/ 706 w 707"/>
                  <a:gd name="T1" fmla="*/ 19 h 20"/>
                  <a:gd name="T2" fmla="*/ 0 w 707"/>
                  <a:gd name="T3" fmla="*/ 2 h 20"/>
                  <a:gd name="T4" fmla="*/ 0 w 707"/>
                  <a:gd name="T5" fmla="*/ 2 h 20"/>
                  <a:gd name="T6" fmla="*/ 0 w 707"/>
                  <a:gd name="T7" fmla="*/ 2 h 20"/>
                  <a:gd name="T8" fmla="*/ 0 w 707"/>
                  <a:gd name="T9" fmla="*/ 2 h 20"/>
                  <a:gd name="T10" fmla="*/ 0 w 707"/>
                  <a:gd name="T11" fmla="*/ 2 h 20"/>
                  <a:gd name="T12" fmla="*/ 0 w 707"/>
                  <a:gd name="T13" fmla="*/ 2 h 20"/>
                  <a:gd name="T14" fmla="*/ 0 w 707"/>
                  <a:gd name="T15" fmla="*/ 0 h 20"/>
                  <a:gd name="T16" fmla="*/ 0 w 707"/>
                  <a:gd name="T17" fmla="*/ 0 h 20"/>
                  <a:gd name="T18" fmla="*/ 0 w 707"/>
                  <a:gd name="T19" fmla="*/ 0 h 20"/>
                  <a:gd name="T20" fmla="*/ 706 w 707"/>
                  <a:gd name="T21" fmla="*/ 17 h 20"/>
                  <a:gd name="T22" fmla="*/ 706 w 707"/>
                  <a:gd name="T23" fmla="*/ 19 h 20"/>
                  <a:gd name="T24" fmla="*/ 706 w 707"/>
                  <a:gd name="T25" fmla="*/ 19 h 20"/>
                  <a:gd name="T26" fmla="*/ 706 w 707"/>
                  <a:gd name="T27" fmla="*/ 19 h 20"/>
                  <a:gd name="T28" fmla="*/ 706 w 707"/>
                  <a:gd name="T29" fmla="*/ 19 h 20"/>
                  <a:gd name="T30" fmla="*/ 706 w 707"/>
                  <a:gd name="T31" fmla="*/ 19 h 20"/>
                  <a:gd name="T32" fmla="*/ 706 w 707"/>
                  <a:gd name="T33" fmla="*/ 19 h 20"/>
                  <a:gd name="T34" fmla="*/ 706 w 707"/>
                  <a:gd name="T35" fmla="*/ 19 h 20"/>
                  <a:gd name="T36" fmla="*/ 706 w 707"/>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7"/>
                  <a:gd name="T58" fmla="*/ 0 h 20"/>
                  <a:gd name="T59" fmla="*/ 707 w 707"/>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7" h="20">
                    <a:moveTo>
                      <a:pt x="706" y="19"/>
                    </a:moveTo>
                    <a:lnTo>
                      <a:pt x="0" y="2"/>
                    </a:lnTo>
                    <a:lnTo>
                      <a:pt x="0" y="0"/>
                    </a:lnTo>
                    <a:lnTo>
                      <a:pt x="706" y="17"/>
                    </a:lnTo>
                    <a:lnTo>
                      <a:pt x="706" y="19"/>
                    </a:lnTo>
                  </a:path>
                </a:pathLst>
              </a:custGeom>
              <a:solidFill>
                <a:srgbClr val="7E7EFF"/>
              </a:solidFill>
              <a:ln w="9525" cap="rnd">
                <a:noFill/>
                <a:round/>
                <a:headEnd/>
                <a:tailEnd/>
              </a:ln>
            </p:spPr>
            <p:txBody>
              <a:bodyPr/>
              <a:lstStyle/>
              <a:p>
                <a:endParaRPr lang="es-ES" sz="1800"/>
              </a:p>
            </p:txBody>
          </p:sp>
          <p:sp>
            <p:nvSpPr>
              <p:cNvPr id="391" name="Freeform 386"/>
              <p:cNvSpPr>
                <a:spLocks noChangeAspect="1"/>
              </p:cNvSpPr>
              <p:nvPr/>
            </p:nvSpPr>
            <p:spPr bwMode="auto">
              <a:xfrm>
                <a:off x="3000063" y="5025535"/>
                <a:ext cx="429070" cy="11616"/>
              </a:xfrm>
              <a:custGeom>
                <a:avLst/>
                <a:gdLst>
                  <a:gd name="T0" fmla="*/ 706 w 707"/>
                  <a:gd name="T1" fmla="*/ 19 h 20"/>
                  <a:gd name="T2" fmla="*/ 0 w 707"/>
                  <a:gd name="T3" fmla="*/ 2 h 20"/>
                  <a:gd name="T4" fmla="*/ 0 w 707"/>
                  <a:gd name="T5" fmla="*/ 2 h 20"/>
                  <a:gd name="T6" fmla="*/ 0 w 707"/>
                  <a:gd name="T7" fmla="*/ 2 h 20"/>
                  <a:gd name="T8" fmla="*/ 0 w 707"/>
                  <a:gd name="T9" fmla="*/ 2 h 20"/>
                  <a:gd name="T10" fmla="*/ 0 w 707"/>
                  <a:gd name="T11" fmla="*/ 2 h 20"/>
                  <a:gd name="T12" fmla="*/ 0 w 707"/>
                  <a:gd name="T13" fmla="*/ 2 h 20"/>
                  <a:gd name="T14" fmla="*/ 0 w 707"/>
                  <a:gd name="T15" fmla="*/ 0 h 20"/>
                  <a:gd name="T16" fmla="*/ 0 w 707"/>
                  <a:gd name="T17" fmla="*/ 0 h 20"/>
                  <a:gd name="T18" fmla="*/ 0 w 707"/>
                  <a:gd name="T19" fmla="*/ 0 h 20"/>
                  <a:gd name="T20" fmla="*/ 704 w 707"/>
                  <a:gd name="T21" fmla="*/ 18 h 20"/>
                  <a:gd name="T22" fmla="*/ 704 w 707"/>
                  <a:gd name="T23" fmla="*/ 19 h 20"/>
                  <a:gd name="T24" fmla="*/ 704 w 707"/>
                  <a:gd name="T25" fmla="*/ 19 h 20"/>
                  <a:gd name="T26" fmla="*/ 706 w 707"/>
                  <a:gd name="T27" fmla="*/ 19 h 20"/>
                  <a:gd name="T28" fmla="*/ 706 w 707"/>
                  <a:gd name="T29" fmla="*/ 19 h 20"/>
                  <a:gd name="T30" fmla="*/ 706 w 707"/>
                  <a:gd name="T31" fmla="*/ 19 h 20"/>
                  <a:gd name="T32" fmla="*/ 706 w 707"/>
                  <a:gd name="T33" fmla="*/ 19 h 20"/>
                  <a:gd name="T34" fmla="*/ 706 w 707"/>
                  <a:gd name="T35" fmla="*/ 19 h 20"/>
                  <a:gd name="T36" fmla="*/ 706 w 707"/>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7"/>
                  <a:gd name="T58" fmla="*/ 0 h 20"/>
                  <a:gd name="T59" fmla="*/ 707 w 707"/>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7" h="20">
                    <a:moveTo>
                      <a:pt x="706" y="19"/>
                    </a:moveTo>
                    <a:lnTo>
                      <a:pt x="0" y="2"/>
                    </a:lnTo>
                    <a:lnTo>
                      <a:pt x="0" y="0"/>
                    </a:lnTo>
                    <a:lnTo>
                      <a:pt x="704" y="18"/>
                    </a:lnTo>
                    <a:lnTo>
                      <a:pt x="704" y="19"/>
                    </a:lnTo>
                    <a:lnTo>
                      <a:pt x="706" y="19"/>
                    </a:lnTo>
                  </a:path>
                </a:pathLst>
              </a:custGeom>
              <a:solidFill>
                <a:srgbClr val="7E7EFF"/>
              </a:solidFill>
              <a:ln w="9525" cap="rnd">
                <a:noFill/>
                <a:round/>
                <a:headEnd/>
                <a:tailEnd/>
              </a:ln>
            </p:spPr>
            <p:txBody>
              <a:bodyPr/>
              <a:lstStyle/>
              <a:p>
                <a:endParaRPr lang="es-ES" sz="1800"/>
              </a:p>
            </p:txBody>
          </p:sp>
          <p:sp>
            <p:nvSpPr>
              <p:cNvPr id="392" name="Freeform 387"/>
              <p:cNvSpPr>
                <a:spLocks noChangeAspect="1"/>
              </p:cNvSpPr>
              <p:nvPr/>
            </p:nvSpPr>
            <p:spPr bwMode="auto">
              <a:xfrm>
                <a:off x="3000063" y="5024374"/>
                <a:ext cx="427857" cy="12197"/>
              </a:xfrm>
              <a:custGeom>
                <a:avLst/>
                <a:gdLst>
                  <a:gd name="T0" fmla="*/ 704 w 705"/>
                  <a:gd name="T1" fmla="*/ 20 h 21"/>
                  <a:gd name="T2" fmla="*/ 0 w 705"/>
                  <a:gd name="T3" fmla="*/ 2 h 21"/>
                  <a:gd name="T4" fmla="*/ 0 w 705"/>
                  <a:gd name="T5" fmla="*/ 2 h 21"/>
                  <a:gd name="T6" fmla="*/ 0 w 705"/>
                  <a:gd name="T7" fmla="*/ 2 h 21"/>
                  <a:gd name="T8" fmla="*/ 0 w 705"/>
                  <a:gd name="T9" fmla="*/ 2 h 21"/>
                  <a:gd name="T10" fmla="*/ 0 w 705"/>
                  <a:gd name="T11" fmla="*/ 2 h 21"/>
                  <a:gd name="T12" fmla="*/ 0 w 705"/>
                  <a:gd name="T13" fmla="*/ 2 h 21"/>
                  <a:gd name="T14" fmla="*/ 0 w 705"/>
                  <a:gd name="T15" fmla="*/ 0 h 21"/>
                  <a:gd name="T16" fmla="*/ 0 w 705"/>
                  <a:gd name="T17" fmla="*/ 0 h 21"/>
                  <a:gd name="T18" fmla="*/ 2 w 705"/>
                  <a:gd name="T19" fmla="*/ 0 h 21"/>
                  <a:gd name="T20" fmla="*/ 704 w 705"/>
                  <a:gd name="T21" fmla="*/ 18 h 21"/>
                  <a:gd name="T22" fmla="*/ 704 w 705"/>
                  <a:gd name="T23" fmla="*/ 20 h 21"/>
                  <a:gd name="T24" fmla="*/ 704 w 705"/>
                  <a:gd name="T25" fmla="*/ 20 h 21"/>
                  <a:gd name="T26" fmla="*/ 704 w 705"/>
                  <a:gd name="T27" fmla="*/ 20 h 21"/>
                  <a:gd name="T28" fmla="*/ 704 w 705"/>
                  <a:gd name="T29" fmla="*/ 20 h 21"/>
                  <a:gd name="T30" fmla="*/ 704 w 705"/>
                  <a:gd name="T31" fmla="*/ 20 h 21"/>
                  <a:gd name="T32" fmla="*/ 704 w 705"/>
                  <a:gd name="T33" fmla="*/ 20 h 21"/>
                  <a:gd name="T34" fmla="*/ 704 w 705"/>
                  <a:gd name="T35" fmla="*/ 20 h 21"/>
                  <a:gd name="T36" fmla="*/ 704 w 705"/>
                  <a:gd name="T37" fmla="*/ 2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5"/>
                  <a:gd name="T58" fmla="*/ 0 h 21"/>
                  <a:gd name="T59" fmla="*/ 705 w 705"/>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5" h="21">
                    <a:moveTo>
                      <a:pt x="704" y="20"/>
                    </a:moveTo>
                    <a:lnTo>
                      <a:pt x="0" y="2"/>
                    </a:lnTo>
                    <a:lnTo>
                      <a:pt x="0" y="0"/>
                    </a:lnTo>
                    <a:lnTo>
                      <a:pt x="2" y="0"/>
                    </a:lnTo>
                    <a:lnTo>
                      <a:pt x="704" y="18"/>
                    </a:lnTo>
                    <a:lnTo>
                      <a:pt x="704" y="20"/>
                    </a:lnTo>
                  </a:path>
                </a:pathLst>
              </a:custGeom>
              <a:solidFill>
                <a:srgbClr val="7F7FFF"/>
              </a:solidFill>
              <a:ln w="9525" cap="rnd">
                <a:noFill/>
                <a:round/>
                <a:headEnd/>
                <a:tailEnd/>
              </a:ln>
            </p:spPr>
            <p:txBody>
              <a:bodyPr/>
              <a:lstStyle/>
              <a:p>
                <a:endParaRPr lang="es-ES" sz="1800"/>
              </a:p>
            </p:txBody>
          </p:sp>
          <p:sp>
            <p:nvSpPr>
              <p:cNvPr id="393" name="Freeform 388"/>
              <p:cNvSpPr>
                <a:spLocks noChangeAspect="1"/>
              </p:cNvSpPr>
              <p:nvPr/>
            </p:nvSpPr>
            <p:spPr bwMode="auto">
              <a:xfrm>
                <a:off x="3001277" y="5023212"/>
                <a:ext cx="426643" cy="12197"/>
              </a:xfrm>
              <a:custGeom>
                <a:avLst/>
                <a:gdLst>
                  <a:gd name="T0" fmla="*/ 702 w 703"/>
                  <a:gd name="T1" fmla="*/ 20 h 21"/>
                  <a:gd name="T2" fmla="*/ 0 w 703"/>
                  <a:gd name="T3" fmla="*/ 2 h 21"/>
                  <a:gd name="T4" fmla="*/ 0 w 703"/>
                  <a:gd name="T5" fmla="*/ 2 h 21"/>
                  <a:gd name="T6" fmla="*/ 0 w 703"/>
                  <a:gd name="T7" fmla="*/ 2 h 21"/>
                  <a:gd name="T8" fmla="*/ 0 w 703"/>
                  <a:gd name="T9" fmla="*/ 2 h 21"/>
                  <a:gd name="T10" fmla="*/ 0 w 703"/>
                  <a:gd name="T11" fmla="*/ 2 h 21"/>
                  <a:gd name="T12" fmla="*/ 0 w 703"/>
                  <a:gd name="T13" fmla="*/ 2 h 21"/>
                  <a:gd name="T14" fmla="*/ 0 w 703"/>
                  <a:gd name="T15" fmla="*/ 0 h 21"/>
                  <a:gd name="T16" fmla="*/ 0 w 703"/>
                  <a:gd name="T17" fmla="*/ 0 h 21"/>
                  <a:gd name="T18" fmla="*/ 0 w 703"/>
                  <a:gd name="T19" fmla="*/ 0 h 21"/>
                  <a:gd name="T20" fmla="*/ 701 w 703"/>
                  <a:gd name="T21" fmla="*/ 18 h 21"/>
                  <a:gd name="T22" fmla="*/ 701 w 703"/>
                  <a:gd name="T23" fmla="*/ 18 h 21"/>
                  <a:gd name="T24" fmla="*/ 701 w 703"/>
                  <a:gd name="T25" fmla="*/ 20 h 21"/>
                  <a:gd name="T26" fmla="*/ 701 w 703"/>
                  <a:gd name="T27" fmla="*/ 20 h 21"/>
                  <a:gd name="T28" fmla="*/ 701 w 703"/>
                  <a:gd name="T29" fmla="*/ 20 h 21"/>
                  <a:gd name="T30" fmla="*/ 702 w 703"/>
                  <a:gd name="T31" fmla="*/ 20 h 21"/>
                  <a:gd name="T32" fmla="*/ 702 w 703"/>
                  <a:gd name="T33" fmla="*/ 20 h 21"/>
                  <a:gd name="T34" fmla="*/ 702 w 703"/>
                  <a:gd name="T35" fmla="*/ 20 h 21"/>
                  <a:gd name="T36" fmla="*/ 702 w 703"/>
                  <a:gd name="T37" fmla="*/ 2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3"/>
                  <a:gd name="T58" fmla="*/ 0 h 21"/>
                  <a:gd name="T59" fmla="*/ 703 w 703"/>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3" h="21">
                    <a:moveTo>
                      <a:pt x="702" y="20"/>
                    </a:moveTo>
                    <a:lnTo>
                      <a:pt x="0" y="2"/>
                    </a:lnTo>
                    <a:lnTo>
                      <a:pt x="0" y="0"/>
                    </a:lnTo>
                    <a:lnTo>
                      <a:pt x="701" y="18"/>
                    </a:lnTo>
                    <a:lnTo>
                      <a:pt x="701" y="20"/>
                    </a:lnTo>
                    <a:lnTo>
                      <a:pt x="702" y="20"/>
                    </a:lnTo>
                  </a:path>
                </a:pathLst>
              </a:custGeom>
              <a:solidFill>
                <a:srgbClr val="7F7FFF"/>
              </a:solidFill>
              <a:ln w="9525" cap="rnd">
                <a:noFill/>
                <a:round/>
                <a:headEnd/>
                <a:tailEnd/>
              </a:ln>
            </p:spPr>
            <p:txBody>
              <a:bodyPr/>
              <a:lstStyle/>
              <a:p>
                <a:endParaRPr lang="es-ES" sz="1800"/>
              </a:p>
            </p:txBody>
          </p:sp>
          <p:sp>
            <p:nvSpPr>
              <p:cNvPr id="394" name="Freeform 389"/>
              <p:cNvSpPr>
                <a:spLocks noChangeAspect="1"/>
              </p:cNvSpPr>
              <p:nvPr/>
            </p:nvSpPr>
            <p:spPr bwMode="auto">
              <a:xfrm>
                <a:off x="3001277" y="5022631"/>
                <a:ext cx="426036" cy="11616"/>
              </a:xfrm>
              <a:custGeom>
                <a:avLst/>
                <a:gdLst>
                  <a:gd name="T0" fmla="*/ 701 w 702"/>
                  <a:gd name="T1" fmla="*/ 19 h 20"/>
                  <a:gd name="T2" fmla="*/ 0 w 702"/>
                  <a:gd name="T3" fmla="*/ 1 h 20"/>
                  <a:gd name="T4" fmla="*/ 0 w 702"/>
                  <a:gd name="T5" fmla="*/ 1 h 20"/>
                  <a:gd name="T6" fmla="*/ 0 w 702"/>
                  <a:gd name="T7" fmla="*/ 1 h 20"/>
                  <a:gd name="T8" fmla="*/ 0 w 702"/>
                  <a:gd name="T9" fmla="*/ 1 h 20"/>
                  <a:gd name="T10" fmla="*/ 0 w 702"/>
                  <a:gd name="T11" fmla="*/ 1 h 20"/>
                  <a:gd name="T12" fmla="*/ 0 w 702"/>
                  <a:gd name="T13" fmla="*/ 1 h 20"/>
                  <a:gd name="T14" fmla="*/ 0 w 702"/>
                  <a:gd name="T15" fmla="*/ 0 h 20"/>
                  <a:gd name="T16" fmla="*/ 0 w 702"/>
                  <a:gd name="T17" fmla="*/ 0 h 20"/>
                  <a:gd name="T18" fmla="*/ 0 w 702"/>
                  <a:gd name="T19" fmla="*/ 0 h 20"/>
                  <a:gd name="T20" fmla="*/ 701 w 702"/>
                  <a:gd name="T21" fmla="*/ 17 h 20"/>
                  <a:gd name="T22" fmla="*/ 701 w 702"/>
                  <a:gd name="T23" fmla="*/ 17 h 20"/>
                  <a:gd name="T24" fmla="*/ 701 w 702"/>
                  <a:gd name="T25" fmla="*/ 19 h 20"/>
                  <a:gd name="T26" fmla="*/ 701 w 702"/>
                  <a:gd name="T27" fmla="*/ 19 h 20"/>
                  <a:gd name="T28" fmla="*/ 701 w 702"/>
                  <a:gd name="T29" fmla="*/ 19 h 20"/>
                  <a:gd name="T30" fmla="*/ 701 w 702"/>
                  <a:gd name="T31" fmla="*/ 19 h 20"/>
                  <a:gd name="T32" fmla="*/ 701 w 702"/>
                  <a:gd name="T33" fmla="*/ 19 h 20"/>
                  <a:gd name="T34" fmla="*/ 701 w 702"/>
                  <a:gd name="T35" fmla="*/ 19 h 20"/>
                  <a:gd name="T36" fmla="*/ 701 w 702"/>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20"/>
                  <a:gd name="T59" fmla="*/ 702 w 702"/>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20">
                    <a:moveTo>
                      <a:pt x="701" y="19"/>
                    </a:moveTo>
                    <a:lnTo>
                      <a:pt x="0" y="1"/>
                    </a:lnTo>
                    <a:lnTo>
                      <a:pt x="0" y="0"/>
                    </a:lnTo>
                    <a:lnTo>
                      <a:pt x="701" y="17"/>
                    </a:lnTo>
                    <a:lnTo>
                      <a:pt x="701" y="19"/>
                    </a:lnTo>
                  </a:path>
                </a:pathLst>
              </a:custGeom>
              <a:solidFill>
                <a:srgbClr val="7F7FFF"/>
              </a:solidFill>
              <a:ln w="9525" cap="rnd">
                <a:noFill/>
                <a:round/>
                <a:headEnd/>
                <a:tailEnd/>
              </a:ln>
            </p:spPr>
            <p:txBody>
              <a:bodyPr/>
              <a:lstStyle/>
              <a:p>
                <a:endParaRPr lang="es-ES" sz="1800"/>
              </a:p>
            </p:txBody>
          </p:sp>
          <p:sp>
            <p:nvSpPr>
              <p:cNvPr id="395" name="Freeform 390"/>
              <p:cNvSpPr>
                <a:spLocks noChangeAspect="1"/>
              </p:cNvSpPr>
              <p:nvPr/>
            </p:nvSpPr>
            <p:spPr bwMode="auto">
              <a:xfrm>
                <a:off x="3001277" y="5021470"/>
                <a:ext cx="426036" cy="11616"/>
              </a:xfrm>
              <a:custGeom>
                <a:avLst/>
                <a:gdLst>
                  <a:gd name="T0" fmla="*/ 701 w 702"/>
                  <a:gd name="T1" fmla="*/ 19 h 20"/>
                  <a:gd name="T2" fmla="*/ 0 w 702"/>
                  <a:gd name="T3" fmla="*/ 2 h 20"/>
                  <a:gd name="T4" fmla="*/ 0 w 702"/>
                  <a:gd name="T5" fmla="*/ 2 h 20"/>
                  <a:gd name="T6" fmla="*/ 0 w 702"/>
                  <a:gd name="T7" fmla="*/ 2 h 20"/>
                  <a:gd name="T8" fmla="*/ 0 w 702"/>
                  <a:gd name="T9" fmla="*/ 2 h 20"/>
                  <a:gd name="T10" fmla="*/ 0 w 702"/>
                  <a:gd name="T11" fmla="*/ 2 h 20"/>
                  <a:gd name="T12" fmla="*/ 0 w 702"/>
                  <a:gd name="T13" fmla="*/ 2 h 20"/>
                  <a:gd name="T14" fmla="*/ 2 w 702"/>
                  <a:gd name="T15" fmla="*/ 0 h 20"/>
                  <a:gd name="T16" fmla="*/ 2 w 702"/>
                  <a:gd name="T17" fmla="*/ 0 h 20"/>
                  <a:gd name="T18" fmla="*/ 2 w 702"/>
                  <a:gd name="T19" fmla="*/ 0 h 20"/>
                  <a:gd name="T20" fmla="*/ 699 w 702"/>
                  <a:gd name="T21" fmla="*/ 17 h 20"/>
                  <a:gd name="T22" fmla="*/ 699 w 702"/>
                  <a:gd name="T23" fmla="*/ 17 h 20"/>
                  <a:gd name="T24" fmla="*/ 699 w 702"/>
                  <a:gd name="T25" fmla="*/ 19 h 20"/>
                  <a:gd name="T26" fmla="*/ 699 w 702"/>
                  <a:gd name="T27" fmla="*/ 19 h 20"/>
                  <a:gd name="T28" fmla="*/ 699 w 702"/>
                  <a:gd name="T29" fmla="*/ 19 h 20"/>
                  <a:gd name="T30" fmla="*/ 699 w 702"/>
                  <a:gd name="T31" fmla="*/ 19 h 20"/>
                  <a:gd name="T32" fmla="*/ 699 w 702"/>
                  <a:gd name="T33" fmla="*/ 19 h 20"/>
                  <a:gd name="T34" fmla="*/ 701 w 702"/>
                  <a:gd name="T35" fmla="*/ 19 h 20"/>
                  <a:gd name="T36" fmla="*/ 701 w 702"/>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20"/>
                  <a:gd name="T59" fmla="*/ 702 w 702"/>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20">
                    <a:moveTo>
                      <a:pt x="701" y="19"/>
                    </a:moveTo>
                    <a:lnTo>
                      <a:pt x="0" y="2"/>
                    </a:lnTo>
                    <a:lnTo>
                      <a:pt x="2" y="0"/>
                    </a:lnTo>
                    <a:lnTo>
                      <a:pt x="699" y="17"/>
                    </a:lnTo>
                    <a:lnTo>
                      <a:pt x="699" y="19"/>
                    </a:lnTo>
                    <a:lnTo>
                      <a:pt x="701" y="19"/>
                    </a:lnTo>
                  </a:path>
                </a:pathLst>
              </a:custGeom>
              <a:solidFill>
                <a:srgbClr val="7F7FFF"/>
              </a:solidFill>
              <a:ln w="9525" cap="rnd">
                <a:noFill/>
                <a:round/>
                <a:headEnd/>
                <a:tailEnd/>
              </a:ln>
            </p:spPr>
            <p:txBody>
              <a:bodyPr/>
              <a:lstStyle/>
              <a:p>
                <a:endParaRPr lang="es-ES" sz="1800"/>
              </a:p>
            </p:txBody>
          </p:sp>
          <p:sp>
            <p:nvSpPr>
              <p:cNvPr id="396" name="Freeform 391"/>
              <p:cNvSpPr>
                <a:spLocks noChangeAspect="1"/>
              </p:cNvSpPr>
              <p:nvPr/>
            </p:nvSpPr>
            <p:spPr bwMode="auto">
              <a:xfrm>
                <a:off x="3002491" y="5020308"/>
                <a:ext cx="423608" cy="11616"/>
              </a:xfrm>
              <a:custGeom>
                <a:avLst/>
                <a:gdLst>
                  <a:gd name="T0" fmla="*/ 697 w 698"/>
                  <a:gd name="T1" fmla="*/ 19 h 20"/>
                  <a:gd name="T2" fmla="*/ 0 w 698"/>
                  <a:gd name="T3" fmla="*/ 2 h 20"/>
                  <a:gd name="T4" fmla="*/ 0 w 698"/>
                  <a:gd name="T5" fmla="*/ 2 h 20"/>
                  <a:gd name="T6" fmla="*/ 0 w 698"/>
                  <a:gd name="T7" fmla="*/ 2 h 20"/>
                  <a:gd name="T8" fmla="*/ 0 w 698"/>
                  <a:gd name="T9" fmla="*/ 2 h 20"/>
                  <a:gd name="T10" fmla="*/ 0 w 698"/>
                  <a:gd name="T11" fmla="*/ 2 h 20"/>
                  <a:gd name="T12" fmla="*/ 0 w 698"/>
                  <a:gd name="T13" fmla="*/ 2 h 20"/>
                  <a:gd name="T14" fmla="*/ 0 w 698"/>
                  <a:gd name="T15" fmla="*/ 0 h 20"/>
                  <a:gd name="T16" fmla="*/ 0 w 698"/>
                  <a:gd name="T17" fmla="*/ 0 h 20"/>
                  <a:gd name="T18" fmla="*/ 0 w 698"/>
                  <a:gd name="T19" fmla="*/ 0 h 20"/>
                  <a:gd name="T20" fmla="*/ 695 w 698"/>
                  <a:gd name="T21" fmla="*/ 17 h 20"/>
                  <a:gd name="T22" fmla="*/ 697 w 698"/>
                  <a:gd name="T23" fmla="*/ 17 h 20"/>
                  <a:gd name="T24" fmla="*/ 697 w 698"/>
                  <a:gd name="T25" fmla="*/ 19 h 20"/>
                  <a:gd name="T26" fmla="*/ 697 w 698"/>
                  <a:gd name="T27" fmla="*/ 19 h 20"/>
                  <a:gd name="T28" fmla="*/ 697 w 698"/>
                  <a:gd name="T29" fmla="*/ 19 h 20"/>
                  <a:gd name="T30" fmla="*/ 697 w 698"/>
                  <a:gd name="T31" fmla="*/ 19 h 20"/>
                  <a:gd name="T32" fmla="*/ 697 w 698"/>
                  <a:gd name="T33" fmla="*/ 19 h 20"/>
                  <a:gd name="T34" fmla="*/ 697 w 698"/>
                  <a:gd name="T35" fmla="*/ 19 h 20"/>
                  <a:gd name="T36" fmla="*/ 697 w 698"/>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8"/>
                  <a:gd name="T58" fmla="*/ 0 h 20"/>
                  <a:gd name="T59" fmla="*/ 698 w 698"/>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8" h="20">
                    <a:moveTo>
                      <a:pt x="697" y="19"/>
                    </a:moveTo>
                    <a:lnTo>
                      <a:pt x="0" y="2"/>
                    </a:lnTo>
                    <a:lnTo>
                      <a:pt x="0" y="0"/>
                    </a:lnTo>
                    <a:lnTo>
                      <a:pt x="695" y="17"/>
                    </a:lnTo>
                    <a:lnTo>
                      <a:pt x="697" y="17"/>
                    </a:lnTo>
                    <a:lnTo>
                      <a:pt x="697" y="19"/>
                    </a:lnTo>
                  </a:path>
                </a:pathLst>
              </a:custGeom>
              <a:solidFill>
                <a:srgbClr val="8080FF"/>
              </a:solidFill>
              <a:ln w="9525" cap="rnd">
                <a:noFill/>
                <a:round/>
                <a:headEnd/>
                <a:tailEnd/>
              </a:ln>
            </p:spPr>
            <p:txBody>
              <a:bodyPr/>
              <a:lstStyle/>
              <a:p>
                <a:endParaRPr lang="es-ES" sz="1800"/>
              </a:p>
            </p:txBody>
          </p:sp>
          <p:sp>
            <p:nvSpPr>
              <p:cNvPr id="397" name="Freeform 392"/>
              <p:cNvSpPr>
                <a:spLocks noChangeAspect="1"/>
              </p:cNvSpPr>
              <p:nvPr/>
            </p:nvSpPr>
            <p:spPr bwMode="auto">
              <a:xfrm>
                <a:off x="3002491" y="5019147"/>
                <a:ext cx="422395" cy="11616"/>
              </a:xfrm>
              <a:custGeom>
                <a:avLst/>
                <a:gdLst>
                  <a:gd name="T0" fmla="*/ 695 w 696"/>
                  <a:gd name="T1" fmla="*/ 19 h 20"/>
                  <a:gd name="T2" fmla="*/ 0 w 696"/>
                  <a:gd name="T3" fmla="*/ 2 h 20"/>
                  <a:gd name="T4" fmla="*/ 0 w 696"/>
                  <a:gd name="T5" fmla="*/ 2 h 20"/>
                  <a:gd name="T6" fmla="*/ 0 w 696"/>
                  <a:gd name="T7" fmla="*/ 2 h 20"/>
                  <a:gd name="T8" fmla="*/ 0 w 696"/>
                  <a:gd name="T9" fmla="*/ 2 h 20"/>
                  <a:gd name="T10" fmla="*/ 0 w 696"/>
                  <a:gd name="T11" fmla="*/ 2 h 20"/>
                  <a:gd name="T12" fmla="*/ 0 w 696"/>
                  <a:gd name="T13" fmla="*/ 2 h 20"/>
                  <a:gd name="T14" fmla="*/ 0 w 696"/>
                  <a:gd name="T15" fmla="*/ 0 h 20"/>
                  <a:gd name="T16" fmla="*/ 0 w 696"/>
                  <a:gd name="T17" fmla="*/ 0 h 20"/>
                  <a:gd name="T18" fmla="*/ 0 w 696"/>
                  <a:gd name="T19" fmla="*/ 0 h 20"/>
                  <a:gd name="T20" fmla="*/ 695 w 696"/>
                  <a:gd name="T21" fmla="*/ 17 h 20"/>
                  <a:gd name="T22" fmla="*/ 695 w 696"/>
                  <a:gd name="T23" fmla="*/ 17 h 20"/>
                  <a:gd name="T24" fmla="*/ 695 w 696"/>
                  <a:gd name="T25" fmla="*/ 19 h 20"/>
                  <a:gd name="T26" fmla="*/ 695 w 696"/>
                  <a:gd name="T27" fmla="*/ 19 h 20"/>
                  <a:gd name="T28" fmla="*/ 695 w 696"/>
                  <a:gd name="T29" fmla="*/ 19 h 20"/>
                  <a:gd name="T30" fmla="*/ 695 w 696"/>
                  <a:gd name="T31" fmla="*/ 19 h 20"/>
                  <a:gd name="T32" fmla="*/ 695 w 696"/>
                  <a:gd name="T33" fmla="*/ 19 h 20"/>
                  <a:gd name="T34" fmla="*/ 695 w 696"/>
                  <a:gd name="T35" fmla="*/ 19 h 20"/>
                  <a:gd name="T36" fmla="*/ 695 w 696"/>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6"/>
                  <a:gd name="T58" fmla="*/ 0 h 20"/>
                  <a:gd name="T59" fmla="*/ 696 w 696"/>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6" h="20">
                    <a:moveTo>
                      <a:pt x="695" y="19"/>
                    </a:moveTo>
                    <a:lnTo>
                      <a:pt x="0" y="2"/>
                    </a:lnTo>
                    <a:lnTo>
                      <a:pt x="0" y="0"/>
                    </a:lnTo>
                    <a:lnTo>
                      <a:pt x="695" y="17"/>
                    </a:lnTo>
                    <a:lnTo>
                      <a:pt x="695" y="19"/>
                    </a:lnTo>
                  </a:path>
                </a:pathLst>
              </a:custGeom>
              <a:solidFill>
                <a:srgbClr val="8080FF"/>
              </a:solidFill>
              <a:ln w="9525" cap="rnd">
                <a:noFill/>
                <a:round/>
                <a:headEnd/>
                <a:tailEnd/>
              </a:ln>
            </p:spPr>
            <p:txBody>
              <a:bodyPr/>
              <a:lstStyle/>
              <a:p>
                <a:endParaRPr lang="es-ES" sz="1800"/>
              </a:p>
            </p:txBody>
          </p:sp>
          <p:sp>
            <p:nvSpPr>
              <p:cNvPr id="398" name="Freeform 393"/>
              <p:cNvSpPr>
                <a:spLocks noChangeAspect="1"/>
              </p:cNvSpPr>
              <p:nvPr/>
            </p:nvSpPr>
            <p:spPr bwMode="auto">
              <a:xfrm>
                <a:off x="3002491" y="5017985"/>
                <a:ext cx="422395" cy="11616"/>
              </a:xfrm>
              <a:custGeom>
                <a:avLst/>
                <a:gdLst>
                  <a:gd name="T0" fmla="*/ 695 w 696"/>
                  <a:gd name="T1" fmla="*/ 19 h 20"/>
                  <a:gd name="T2" fmla="*/ 0 w 696"/>
                  <a:gd name="T3" fmla="*/ 2 h 20"/>
                  <a:gd name="T4" fmla="*/ 0 w 696"/>
                  <a:gd name="T5" fmla="*/ 2 h 20"/>
                  <a:gd name="T6" fmla="*/ 0 w 696"/>
                  <a:gd name="T7" fmla="*/ 2 h 20"/>
                  <a:gd name="T8" fmla="*/ 2 w 696"/>
                  <a:gd name="T9" fmla="*/ 2 h 20"/>
                  <a:gd name="T10" fmla="*/ 2 w 696"/>
                  <a:gd name="T11" fmla="*/ 2 h 20"/>
                  <a:gd name="T12" fmla="*/ 2 w 696"/>
                  <a:gd name="T13" fmla="*/ 2 h 20"/>
                  <a:gd name="T14" fmla="*/ 2 w 696"/>
                  <a:gd name="T15" fmla="*/ 0 h 20"/>
                  <a:gd name="T16" fmla="*/ 2 w 696"/>
                  <a:gd name="T17" fmla="*/ 0 h 20"/>
                  <a:gd name="T18" fmla="*/ 2 w 696"/>
                  <a:gd name="T19" fmla="*/ 0 h 20"/>
                  <a:gd name="T20" fmla="*/ 693 w 696"/>
                  <a:gd name="T21" fmla="*/ 17 h 20"/>
                  <a:gd name="T22" fmla="*/ 693 w 696"/>
                  <a:gd name="T23" fmla="*/ 17 h 20"/>
                  <a:gd name="T24" fmla="*/ 693 w 696"/>
                  <a:gd name="T25" fmla="*/ 19 h 20"/>
                  <a:gd name="T26" fmla="*/ 693 w 696"/>
                  <a:gd name="T27" fmla="*/ 19 h 20"/>
                  <a:gd name="T28" fmla="*/ 695 w 696"/>
                  <a:gd name="T29" fmla="*/ 19 h 20"/>
                  <a:gd name="T30" fmla="*/ 695 w 696"/>
                  <a:gd name="T31" fmla="*/ 19 h 20"/>
                  <a:gd name="T32" fmla="*/ 695 w 696"/>
                  <a:gd name="T33" fmla="*/ 19 h 20"/>
                  <a:gd name="T34" fmla="*/ 695 w 696"/>
                  <a:gd name="T35" fmla="*/ 19 h 20"/>
                  <a:gd name="T36" fmla="*/ 695 w 696"/>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6"/>
                  <a:gd name="T58" fmla="*/ 0 h 20"/>
                  <a:gd name="T59" fmla="*/ 696 w 696"/>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6" h="20">
                    <a:moveTo>
                      <a:pt x="695" y="19"/>
                    </a:moveTo>
                    <a:lnTo>
                      <a:pt x="0" y="2"/>
                    </a:lnTo>
                    <a:lnTo>
                      <a:pt x="2" y="2"/>
                    </a:lnTo>
                    <a:lnTo>
                      <a:pt x="2" y="0"/>
                    </a:lnTo>
                    <a:lnTo>
                      <a:pt x="693" y="17"/>
                    </a:lnTo>
                    <a:lnTo>
                      <a:pt x="693" y="19"/>
                    </a:lnTo>
                    <a:lnTo>
                      <a:pt x="695" y="19"/>
                    </a:lnTo>
                  </a:path>
                </a:pathLst>
              </a:custGeom>
              <a:solidFill>
                <a:srgbClr val="8080FF"/>
              </a:solidFill>
              <a:ln w="9525" cap="rnd">
                <a:noFill/>
                <a:round/>
                <a:headEnd/>
                <a:tailEnd/>
              </a:ln>
            </p:spPr>
            <p:txBody>
              <a:bodyPr/>
              <a:lstStyle/>
              <a:p>
                <a:endParaRPr lang="es-ES" sz="1800"/>
              </a:p>
            </p:txBody>
          </p:sp>
          <p:sp>
            <p:nvSpPr>
              <p:cNvPr id="399" name="Freeform 394"/>
              <p:cNvSpPr>
                <a:spLocks noChangeAspect="1"/>
              </p:cNvSpPr>
              <p:nvPr/>
            </p:nvSpPr>
            <p:spPr bwMode="auto">
              <a:xfrm>
                <a:off x="3003704" y="5016823"/>
                <a:ext cx="419967" cy="11616"/>
              </a:xfrm>
              <a:custGeom>
                <a:avLst/>
                <a:gdLst>
                  <a:gd name="T0" fmla="*/ 691 w 692"/>
                  <a:gd name="T1" fmla="*/ 19 h 20"/>
                  <a:gd name="T2" fmla="*/ 0 w 692"/>
                  <a:gd name="T3" fmla="*/ 2 h 20"/>
                  <a:gd name="T4" fmla="*/ 0 w 692"/>
                  <a:gd name="T5" fmla="*/ 2 h 20"/>
                  <a:gd name="T6" fmla="*/ 0 w 692"/>
                  <a:gd name="T7" fmla="*/ 2 h 20"/>
                  <a:gd name="T8" fmla="*/ 0 w 692"/>
                  <a:gd name="T9" fmla="*/ 2 h 20"/>
                  <a:gd name="T10" fmla="*/ 0 w 692"/>
                  <a:gd name="T11" fmla="*/ 2 h 20"/>
                  <a:gd name="T12" fmla="*/ 0 w 692"/>
                  <a:gd name="T13" fmla="*/ 2 h 20"/>
                  <a:gd name="T14" fmla="*/ 0 w 692"/>
                  <a:gd name="T15" fmla="*/ 0 h 20"/>
                  <a:gd name="T16" fmla="*/ 0 w 692"/>
                  <a:gd name="T17" fmla="*/ 0 h 20"/>
                  <a:gd name="T18" fmla="*/ 0 w 692"/>
                  <a:gd name="T19" fmla="*/ 0 h 20"/>
                  <a:gd name="T20" fmla="*/ 691 w 692"/>
                  <a:gd name="T21" fmla="*/ 17 h 20"/>
                  <a:gd name="T22" fmla="*/ 691 w 692"/>
                  <a:gd name="T23" fmla="*/ 17 h 20"/>
                  <a:gd name="T24" fmla="*/ 691 w 692"/>
                  <a:gd name="T25" fmla="*/ 19 h 20"/>
                  <a:gd name="T26" fmla="*/ 691 w 692"/>
                  <a:gd name="T27" fmla="*/ 19 h 20"/>
                  <a:gd name="T28" fmla="*/ 691 w 692"/>
                  <a:gd name="T29" fmla="*/ 19 h 20"/>
                  <a:gd name="T30" fmla="*/ 691 w 692"/>
                  <a:gd name="T31" fmla="*/ 19 h 20"/>
                  <a:gd name="T32" fmla="*/ 691 w 692"/>
                  <a:gd name="T33" fmla="*/ 19 h 20"/>
                  <a:gd name="T34" fmla="*/ 691 w 692"/>
                  <a:gd name="T35" fmla="*/ 19 h 20"/>
                  <a:gd name="T36" fmla="*/ 691 w 692"/>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2"/>
                  <a:gd name="T58" fmla="*/ 0 h 20"/>
                  <a:gd name="T59" fmla="*/ 692 w 692"/>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2" h="20">
                    <a:moveTo>
                      <a:pt x="691" y="19"/>
                    </a:moveTo>
                    <a:lnTo>
                      <a:pt x="0" y="2"/>
                    </a:lnTo>
                    <a:lnTo>
                      <a:pt x="0" y="0"/>
                    </a:lnTo>
                    <a:lnTo>
                      <a:pt x="691" y="17"/>
                    </a:lnTo>
                    <a:lnTo>
                      <a:pt x="691" y="19"/>
                    </a:lnTo>
                  </a:path>
                </a:pathLst>
              </a:custGeom>
              <a:solidFill>
                <a:srgbClr val="8080FF"/>
              </a:solidFill>
              <a:ln w="9525" cap="rnd">
                <a:noFill/>
                <a:round/>
                <a:headEnd/>
                <a:tailEnd/>
              </a:ln>
            </p:spPr>
            <p:txBody>
              <a:bodyPr/>
              <a:lstStyle/>
              <a:p>
                <a:endParaRPr lang="es-ES" sz="1800"/>
              </a:p>
            </p:txBody>
          </p:sp>
          <p:sp>
            <p:nvSpPr>
              <p:cNvPr id="400" name="Freeform 395"/>
              <p:cNvSpPr>
                <a:spLocks noChangeAspect="1"/>
              </p:cNvSpPr>
              <p:nvPr/>
            </p:nvSpPr>
            <p:spPr bwMode="auto">
              <a:xfrm>
                <a:off x="3003704" y="5015662"/>
                <a:ext cx="419967" cy="11616"/>
              </a:xfrm>
              <a:custGeom>
                <a:avLst/>
                <a:gdLst>
                  <a:gd name="T0" fmla="*/ 691 w 692"/>
                  <a:gd name="T1" fmla="*/ 19 h 20"/>
                  <a:gd name="T2" fmla="*/ 0 w 692"/>
                  <a:gd name="T3" fmla="*/ 2 h 20"/>
                  <a:gd name="T4" fmla="*/ 0 w 692"/>
                  <a:gd name="T5" fmla="*/ 2 h 20"/>
                  <a:gd name="T6" fmla="*/ 0 w 692"/>
                  <a:gd name="T7" fmla="*/ 2 h 20"/>
                  <a:gd name="T8" fmla="*/ 0 w 692"/>
                  <a:gd name="T9" fmla="*/ 2 h 20"/>
                  <a:gd name="T10" fmla="*/ 0 w 692"/>
                  <a:gd name="T11" fmla="*/ 2 h 20"/>
                  <a:gd name="T12" fmla="*/ 0 w 692"/>
                  <a:gd name="T13" fmla="*/ 2 h 20"/>
                  <a:gd name="T14" fmla="*/ 0 w 692"/>
                  <a:gd name="T15" fmla="*/ 0 h 20"/>
                  <a:gd name="T16" fmla="*/ 2 w 692"/>
                  <a:gd name="T17" fmla="*/ 0 h 20"/>
                  <a:gd name="T18" fmla="*/ 2 w 692"/>
                  <a:gd name="T19" fmla="*/ 0 h 20"/>
                  <a:gd name="T20" fmla="*/ 689 w 692"/>
                  <a:gd name="T21" fmla="*/ 17 h 20"/>
                  <a:gd name="T22" fmla="*/ 689 w 692"/>
                  <a:gd name="T23" fmla="*/ 17 h 20"/>
                  <a:gd name="T24" fmla="*/ 689 w 692"/>
                  <a:gd name="T25" fmla="*/ 19 h 20"/>
                  <a:gd name="T26" fmla="*/ 689 w 692"/>
                  <a:gd name="T27" fmla="*/ 19 h 20"/>
                  <a:gd name="T28" fmla="*/ 689 w 692"/>
                  <a:gd name="T29" fmla="*/ 19 h 20"/>
                  <a:gd name="T30" fmla="*/ 689 w 692"/>
                  <a:gd name="T31" fmla="*/ 19 h 20"/>
                  <a:gd name="T32" fmla="*/ 689 w 692"/>
                  <a:gd name="T33" fmla="*/ 19 h 20"/>
                  <a:gd name="T34" fmla="*/ 691 w 692"/>
                  <a:gd name="T35" fmla="*/ 19 h 20"/>
                  <a:gd name="T36" fmla="*/ 691 w 692"/>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2"/>
                  <a:gd name="T58" fmla="*/ 0 h 20"/>
                  <a:gd name="T59" fmla="*/ 692 w 692"/>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2" h="20">
                    <a:moveTo>
                      <a:pt x="691" y="19"/>
                    </a:moveTo>
                    <a:lnTo>
                      <a:pt x="0" y="2"/>
                    </a:lnTo>
                    <a:lnTo>
                      <a:pt x="0" y="0"/>
                    </a:lnTo>
                    <a:lnTo>
                      <a:pt x="2" y="0"/>
                    </a:lnTo>
                    <a:lnTo>
                      <a:pt x="689" y="17"/>
                    </a:lnTo>
                    <a:lnTo>
                      <a:pt x="689" y="19"/>
                    </a:lnTo>
                    <a:lnTo>
                      <a:pt x="691" y="19"/>
                    </a:lnTo>
                  </a:path>
                </a:pathLst>
              </a:custGeom>
              <a:solidFill>
                <a:srgbClr val="8080FF"/>
              </a:solidFill>
              <a:ln w="9525" cap="rnd">
                <a:noFill/>
                <a:round/>
                <a:headEnd/>
                <a:tailEnd/>
              </a:ln>
            </p:spPr>
            <p:txBody>
              <a:bodyPr/>
              <a:lstStyle/>
              <a:p>
                <a:endParaRPr lang="es-ES" sz="1800"/>
              </a:p>
            </p:txBody>
          </p:sp>
          <p:sp>
            <p:nvSpPr>
              <p:cNvPr id="401" name="Freeform 396"/>
              <p:cNvSpPr>
                <a:spLocks noChangeAspect="1"/>
              </p:cNvSpPr>
              <p:nvPr/>
            </p:nvSpPr>
            <p:spPr bwMode="auto">
              <a:xfrm>
                <a:off x="3004918" y="5014500"/>
                <a:ext cx="417540" cy="11616"/>
              </a:xfrm>
              <a:custGeom>
                <a:avLst/>
                <a:gdLst>
                  <a:gd name="T0" fmla="*/ 687 w 688"/>
                  <a:gd name="T1" fmla="*/ 19 h 20"/>
                  <a:gd name="T2" fmla="*/ 0 w 688"/>
                  <a:gd name="T3" fmla="*/ 2 h 20"/>
                  <a:gd name="T4" fmla="*/ 0 w 688"/>
                  <a:gd name="T5" fmla="*/ 2 h 20"/>
                  <a:gd name="T6" fmla="*/ 0 w 688"/>
                  <a:gd name="T7" fmla="*/ 2 h 20"/>
                  <a:gd name="T8" fmla="*/ 0 w 688"/>
                  <a:gd name="T9" fmla="*/ 2 h 20"/>
                  <a:gd name="T10" fmla="*/ 0 w 688"/>
                  <a:gd name="T11" fmla="*/ 2 h 20"/>
                  <a:gd name="T12" fmla="*/ 0 w 688"/>
                  <a:gd name="T13" fmla="*/ 2 h 20"/>
                  <a:gd name="T14" fmla="*/ 0 w 688"/>
                  <a:gd name="T15" fmla="*/ 0 h 20"/>
                  <a:gd name="T16" fmla="*/ 0 w 688"/>
                  <a:gd name="T17" fmla="*/ 0 h 20"/>
                  <a:gd name="T18" fmla="*/ 0 w 688"/>
                  <a:gd name="T19" fmla="*/ 0 h 20"/>
                  <a:gd name="T20" fmla="*/ 685 w 688"/>
                  <a:gd name="T21" fmla="*/ 17 h 20"/>
                  <a:gd name="T22" fmla="*/ 685 w 688"/>
                  <a:gd name="T23" fmla="*/ 17 h 20"/>
                  <a:gd name="T24" fmla="*/ 687 w 688"/>
                  <a:gd name="T25" fmla="*/ 17 h 20"/>
                  <a:gd name="T26" fmla="*/ 687 w 688"/>
                  <a:gd name="T27" fmla="*/ 19 h 20"/>
                  <a:gd name="T28" fmla="*/ 687 w 688"/>
                  <a:gd name="T29" fmla="*/ 19 h 20"/>
                  <a:gd name="T30" fmla="*/ 687 w 688"/>
                  <a:gd name="T31" fmla="*/ 19 h 20"/>
                  <a:gd name="T32" fmla="*/ 687 w 688"/>
                  <a:gd name="T33" fmla="*/ 19 h 20"/>
                  <a:gd name="T34" fmla="*/ 687 w 688"/>
                  <a:gd name="T35" fmla="*/ 19 h 20"/>
                  <a:gd name="T36" fmla="*/ 687 w 688"/>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8"/>
                  <a:gd name="T58" fmla="*/ 0 h 20"/>
                  <a:gd name="T59" fmla="*/ 688 w 688"/>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8" h="20">
                    <a:moveTo>
                      <a:pt x="687" y="19"/>
                    </a:moveTo>
                    <a:lnTo>
                      <a:pt x="0" y="2"/>
                    </a:lnTo>
                    <a:lnTo>
                      <a:pt x="0" y="0"/>
                    </a:lnTo>
                    <a:lnTo>
                      <a:pt x="685" y="17"/>
                    </a:lnTo>
                    <a:lnTo>
                      <a:pt x="687" y="17"/>
                    </a:lnTo>
                    <a:lnTo>
                      <a:pt x="687" y="19"/>
                    </a:lnTo>
                  </a:path>
                </a:pathLst>
              </a:custGeom>
              <a:solidFill>
                <a:srgbClr val="8181FF"/>
              </a:solidFill>
              <a:ln w="9525" cap="rnd">
                <a:noFill/>
                <a:round/>
                <a:headEnd/>
                <a:tailEnd/>
              </a:ln>
            </p:spPr>
            <p:txBody>
              <a:bodyPr/>
              <a:lstStyle/>
              <a:p>
                <a:endParaRPr lang="es-ES" sz="1800"/>
              </a:p>
            </p:txBody>
          </p:sp>
          <p:sp>
            <p:nvSpPr>
              <p:cNvPr id="402" name="Freeform 397"/>
              <p:cNvSpPr>
                <a:spLocks noChangeAspect="1"/>
              </p:cNvSpPr>
              <p:nvPr/>
            </p:nvSpPr>
            <p:spPr bwMode="auto">
              <a:xfrm>
                <a:off x="3004918" y="5013339"/>
                <a:ext cx="416326" cy="11616"/>
              </a:xfrm>
              <a:custGeom>
                <a:avLst/>
                <a:gdLst>
                  <a:gd name="T0" fmla="*/ 685 w 686"/>
                  <a:gd name="T1" fmla="*/ 19 h 20"/>
                  <a:gd name="T2" fmla="*/ 0 w 686"/>
                  <a:gd name="T3" fmla="*/ 2 h 20"/>
                  <a:gd name="T4" fmla="*/ 0 w 686"/>
                  <a:gd name="T5" fmla="*/ 2 h 20"/>
                  <a:gd name="T6" fmla="*/ 0 w 686"/>
                  <a:gd name="T7" fmla="*/ 2 h 20"/>
                  <a:gd name="T8" fmla="*/ 0 w 686"/>
                  <a:gd name="T9" fmla="*/ 2 h 20"/>
                  <a:gd name="T10" fmla="*/ 0 w 686"/>
                  <a:gd name="T11" fmla="*/ 2 h 20"/>
                  <a:gd name="T12" fmla="*/ 0 w 686"/>
                  <a:gd name="T13" fmla="*/ 2 h 20"/>
                  <a:gd name="T14" fmla="*/ 0 w 686"/>
                  <a:gd name="T15" fmla="*/ 0 h 20"/>
                  <a:gd name="T16" fmla="*/ 0 w 686"/>
                  <a:gd name="T17" fmla="*/ 0 h 20"/>
                  <a:gd name="T18" fmla="*/ 0 w 686"/>
                  <a:gd name="T19" fmla="*/ 0 h 20"/>
                  <a:gd name="T20" fmla="*/ 685 w 686"/>
                  <a:gd name="T21" fmla="*/ 17 h 20"/>
                  <a:gd name="T22" fmla="*/ 685 w 686"/>
                  <a:gd name="T23" fmla="*/ 17 h 20"/>
                  <a:gd name="T24" fmla="*/ 685 w 686"/>
                  <a:gd name="T25" fmla="*/ 17 h 20"/>
                  <a:gd name="T26" fmla="*/ 685 w 686"/>
                  <a:gd name="T27" fmla="*/ 19 h 20"/>
                  <a:gd name="T28" fmla="*/ 685 w 686"/>
                  <a:gd name="T29" fmla="*/ 19 h 20"/>
                  <a:gd name="T30" fmla="*/ 685 w 686"/>
                  <a:gd name="T31" fmla="*/ 19 h 20"/>
                  <a:gd name="T32" fmla="*/ 685 w 686"/>
                  <a:gd name="T33" fmla="*/ 19 h 20"/>
                  <a:gd name="T34" fmla="*/ 685 w 686"/>
                  <a:gd name="T35" fmla="*/ 19 h 20"/>
                  <a:gd name="T36" fmla="*/ 685 w 686"/>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6"/>
                  <a:gd name="T58" fmla="*/ 0 h 20"/>
                  <a:gd name="T59" fmla="*/ 686 w 686"/>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6" h="20">
                    <a:moveTo>
                      <a:pt x="685" y="19"/>
                    </a:moveTo>
                    <a:lnTo>
                      <a:pt x="0" y="2"/>
                    </a:lnTo>
                    <a:lnTo>
                      <a:pt x="0" y="0"/>
                    </a:lnTo>
                    <a:lnTo>
                      <a:pt x="685" y="17"/>
                    </a:lnTo>
                    <a:lnTo>
                      <a:pt x="685" y="19"/>
                    </a:lnTo>
                  </a:path>
                </a:pathLst>
              </a:custGeom>
              <a:solidFill>
                <a:srgbClr val="8181FF"/>
              </a:solidFill>
              <a:ln w="9525" cap="rnd">
                <a:noFill/>
                <a:round/>
                <a:headEnd/>
                <a:tailEnd/>
              </a:ln>
            </p:spPr>
            <p:txBody>
              <a:bodyPr/>
              <a:lstStyle/>
              <a:p>
                <a:endParaRPr lang="es-ES" sz="1800"/>
              </a:p>
            </p:txBody>
          </p:sp>
          <p:sp>
            <p:nvSpPr>
              <p:cNvPr id="403" name="Freeform 398"/>
              <p:cNvSpPr>
                <a:spLocks noChangeAspect="1"/>
              </p:cNvSpPr>
              <p:nvPr/>
            </p:nvSpPr>
            <p:spPr bwMode="auto">
              <a:xfrm>
                <a:off x="3004918" y="5012177"/>
                <a:ext cx="416326" cy="11616"/>
              </a:xfrm>
              <a:custGeom>
                <a:avLst/>
                <a:gdLst>
                  <a:gd name="T0" fmla="*/ 685 w 686"/>
                  <a:gd name="T1" fmla="*/ 19 h 20"/>
                  <a:gd name="T2" fmla="*/ 0 w 686"/>
                  <a:gd name="T3" fmla="*/ 2 h 20"/>
                  <a:gd name="T4" fmla="*/ 0 w 686"/>
                  <a:gd name="T5" fmla="*/ 2 h 20"/>
                  <a:gd name="T6" fmla="*/ 2 w 686"/>
                  <a:gd name="T7" fmla="*/ 2 h 20"/>
                  <a:gd name="T8" fmla="*/ 2 w 686"/>
                  <a:gd name="T9" fmla="*/ 2 h 20"/>
                  <a:gd name="T10" fmla="*/ 2 w 686"/>
                  <a:gd name="T11" fmla="*/ 2 h 20"/>
                  <a:gd name="T12" fmla="*/ 2 w 686"/>
                  <a:gd name="T13" fmla="*/ 2 h 20"/>
                  <a:gd name="T14" fmla="*/ 2 w 686"/>
                  <a:gd name="T15" fmla="*/ 0 h 20"/>
                  <a:gd name="T16" fmla="*/ 2 w 686"/>
                  <a:gd name="T17" fmla="*/ 0 h 20"/>
                  <a:gd name="T18" fmla="*/ 2 w 686"/>
                  <a:gd name="T19" fmla="*/ 0 h 20"/>
                  <a:gd name="T20" fmla="*/ 683 w 686"/>
                  <a:gd name="T21" fmla="*/ 18 h 20"/>
                  <a:gd name="T22" fmla="*/ 683 w 686"/>
                  <a:gd name="T23" fmla="*/ 18 h 20"/>
                  <a:gd name="T24" fmla="*/ 683 w 686"/>
                  <a:gd name="T25" fmla="*/ 18 h 20"/>
                  <a:gd name="T26" fmla="*/ 683 w 686"/>
                  <a:gd name="T27" fmla="*/ 19 h 20"/>
                  <a:gd name="T28" fmla="*/ 683 w 686"/>
                  <a:gd name="T29" fmla="*/ 19 h 20"/>
                  <a:gd name="T30" fmla="*/ 685 w 686"/>
                  <a:gd name="T31" fmla="*/ 19 h 20"/>
                  <a:gd name="T32" fmla="*/ 685 w 686"/>
                  <a:gd name="T33" fmla="*/ 19 h 20"/>
                  <a:gd name="T34" fmla="*/ 685 w 686"/>
                  <a:gd name="T35" fmla="*/ 19 h 20"/>
                  <a:gd name="T36" fmla="*/ 685 w 686"/>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6"/>
                  <a:gd name="T58" fmla="*/ 0 h 20"/>
                  <a:gd name="T59" fmla="*/ 686 w 686"/>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6" h="20">
                    <a:moveTo>
                      <a:pt x="685" y="19"/>
                    </a:moveTo>
                    <a:lnTo>
                      <a:pt x="0" y="2"/>
                    </a:lnTo>
                    <a:lnTo>
                      <a:pt x="2" y="2"/>
                    </a:lnTo>
                    <a:lnTo>
                      <a:pt x="2" y="0"/>
                    </a:lnTo>
                    <a:lnTo>
                      <a:pt x="683" y="18"/>
                    </a:lnTo>
                    <a:lnTo>
                      <a:pt x="683" y="19"/>
                    </a:lnTo>
                    <a:lnTo>
                      <a:pt x="685" y="19"/>
                    </a:lnTo>
                  </a:path>
                </a:pathLst>
              </a:custGeom>
              <a:solidFill>
                <a:srgbClr val="8181FF"/>
              </a:solidFill>
              <a:ln w="9525" cap="rnd">
                <a:noFill/>
                <a:round/>
                <a:headEnd/>
                <a:tailEnd/>
              </a:ln>
            </p:spPr>
            <p:txBody>
              <a:bodyPr/>
              <a:lstStyle/>
              <a:p>
                <a:endParaRPr lang="es-ES" sz="1800"/>
              </a:p>
            </p:txBody>
          </p:sp>
          <p:sp>
            <p:nvSpPr>
              <p:cNvPr id="404" name="Freeform 399"/>
              <p:cNvSpPr>
                <a:spLocks noChangeAspect="1"/>
              </p:cNvSpPr>
              <p:nvPr/>
            </p:nvSpPr>
            <p:spPr bwMode="auto">
              <a:xfrm>
                <a:off x="3006132" y="5011015"/>
                <a:ext cx="413898" cy="12197"/>
              </a:xfrm>
              <a:custGeom>
                <a:avLst/>
                <a:gdLst>
                  <a:gd name="T0" fmla="*/ 681 w 682"/>
                  <a:gd name="T1" fmla="*/ 20 h 21"/>
                  <a:gd name="T2" fmla="*/ 0 w 682"/>
                  <a:gd name="T3" fmla="*/ 2 h 21"/>
                  <a:gd name="T4" fmla="*/ 0 w 682"/>
                  <a:gd name="T5" fmla="*/ 2 h 21"/>
                  <a:gd name="T6" fmla="*/ 0 w 682"/>
                  <a:gd name="T7" fmla="*/ 2 h 21"/>
                  <a:gd name="T8" fmla="*/ 0 w 682"/>
                  <a:gd name="T9" fmla="*/ 2 h 21"/>
                  <a:gd name="T10" fmla="*/ 0 w 682"/>
                  <a:gd name="T11" fmla="*/ 2 h 21"/>
                  <a:gd name="T12" fmla="*/ 0 w 682"/>
                  <a:gd name="T13" fmla="*/ 2 h 21"/>
                  <a:gd name="T14" fmla="*/ 0 w 682"/>
                  <a:gd name="T15" fmla="*/ 2 h 21"/>
                  <a:gd name="T16" fmla="*/ 0 w 682"/>
                  <a:gd name="T17" fmla="*/ 0 h 21"/>
                  <a:gd name="T18" fmla="*/ 0 w 682"/>
                  <a:gd name="T19" fmla="*/ 0 h 21"/>
                  <a:gd name="T20" fmla="*/ 681 w 682"/>
                  <a:gd name="T21" fmla="*/ 18 h 21"/>
                  <a:gd name="T22" fmla="*/ 681 w 682"/>
                  <a:gd name="T23" fmla="*/ 18 h 21"/>
                  <a:gd name="T24" fmla="*/ 681 w 682"/>
                  <a:gd name="T25" fmla="*/ 18 h 21"/>
                  <a:gd name="T26" fmla="*/ 681 w 682"/>
                  <a:gd name="T27" fmla="*/ 20 h 21"/>
                  <a:gd name="T28" fmla="*/ 681 w 682"/>
                  <a:gd name="T29" fmla="*/ 20 h 21"/>
                  <a:gd name="T30" fmla="*/ 681 w 682"/>
                  <a:gd name="T31" fmla="*/ 20 h 21"/>
                  <a:gd name="T32" fmla="*/ 681 w 682"/>
                  <a:gd name="T33" fmla="*/ 20 h 21"/>
                  <a:gd name="T34" fmla="*/ 681 w 682"/>
                  <a:gd name="T35" fmla="*/ 20 h 21"/>
                  <a:gd name="T36" fmla="*/ 681 w 682"/>
                  <a:gd name="T37" fmla="*/ 2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2"/>
                  <a:gd name="T58" fmla="*/ 0 h 21"/>
                  <a:gd name="T59" fmla="*/ 682 w 682"/>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2" h="21">
                    <a:moveTo>
                      <a:pt x="681" y="20"/>
                    </a:moveTo>
                    <a:lnTo>
                      <a:pt x="0" y="2"/>
                    </a:lnTo>
                    <a:lnTo>
                      <a:pt x="0" y="0"/>
                    </a:lnTo>
                    <a:lnTo>
                      <a:pt x="681" y="18"/>
                    </a:lnTo>
                    <a:lnTo>
                      <a:pt x="681" y="20"/>
                    </a:lnTo>
                  </a:path>
                </a:pathLst>
              </a:custGeom>
              <a:solidFill>
                <a:srgbClr val="8181FF"/>
              </a:solidFill>
              <a:ln w="9525" cap="rnd">
                <a:noFill/>
                <a:round/>
                <a:headEnd/>
                <a:tailEnd/>
              </a:ln>
            </p:spPr>
            <p:txBody>
              <a:bodyPr/>
              <a:lstStyle/>
              <a:p>
                <a:endParaRPr lang="es-ES" sz="1800"/>
              </a:p>
            </p:txBody>
          </p:sp>
          <p:sp>
            <p:nvSpPr>
              <p:cNvPr id="405" name="Freeform 400"/>
              <p:cNvSpPr>
                <a:spLocks noChangeAspect="1"/>
              </p:cNvSpPr>
              <p:nvPr/>
            </p:nvSpPr>
            <p:spPr bwMode="auto">
              <a:xfrm>
                <a:off x="3006132" y="5010435"/>
                <a:ext cx="413898" cy="11616"/>
              </a:xfrm>
              <a:custGeom>
                <a:avLst/>
                <a:gdLst>
                  <a:gd name="T0" fmla="*/ 681 w 682"/>
                  <a:gd name="T1" fmla="*/ 19 h 20"/>
                  <a:gd name="T2" fmla="*/ 0 w 682"/>
                  <a:gd name="T3" fmla="*/ 1 h 20"/>
                  <a:gd name="T4" fmla="*/ 0 w 682"/>
                  <a:gd name="T5" fmla="*/ 1 h 20"/>
                  <a:gd name="T6" fmla="*/ 0 w 682"/>
                  <a:gd name="T7" fmla="*/ 1 h 20"/>
                  <a:gd name="T8" fmla="*/ 0 w 682"/>
                  <a:gd name="T9" fmla="*/ 1 h 20"/>
                  <a:gd name="T10" fmla="*/ 0 w 682"/>
                  <a:gd name="T11" fmla="*/ 1 h 20"/>
                  <a:gd name="T12" fmla="*/ 2 w 682"/>
                  <a:gd name="T13" fmla="*/ 1 h 20"/>
                  <a:gd name="T14" fmla="*/ 2 w 682"/>
                  <a:gd name="T15" fmla="*/ 1 h 20"/>
                  <a:gd name="T16" fmla="*/ 2 w 682"/>
                  <a:gd name="T17" fmla="*/ 0 h 20"/>
                  <a:gd name="T18" fmla="*/ 2 w 682"/>
                  <a:gd name="T19" fmla="*/ 0 h 20"/>
                  <a:gd name="T20" fmla="*/ 679 w 682"/>
                  <a:gd name="T21" fmla="*/ 17 h 20"/>
                  <a:gd name="T22" fmla="*/ 679 w 682"/>
                  <a:gd name="T23" fmla="*/ 17 h 20"/>
                  <a:gd name="T24" fmla="*/ 679 w 682"/>
                  <a:gd name="T25" fmla="*/ 17 h 20"/>
                  <a:gd name="T26" fmla="*/ 679 w 682"/>
                  <a:gd name="T27" fmla="*/ 19 h 20"/>
                  <a:gd name="T28" fmla="*/ 679 w 682"/>
                  <a:gd name="T29" fmla="*/ 19 h 20"/>
                  <a:gd name="T30" fmla="*/ 679 w 682"/>
                  <a:gd name="T31" fmla="*/ 19 h 20"/>
                  <a:gd name="T32" fmla="*/ 679 w 682"/>
                  <a:gd name="T33" fmla="*/ 19 h 20"/>
                  <a:gd name="T34" fmla="*/ 679 w 682"/>
                  <a:gd name="T35" fmla="*/ 19 h 20"/>
                  <a:gd name="T36" fmla="*/ 681 w 682"/>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2"/>
                  <a:gd name="T58" fmla="*/ 0 h 20"/>
                  <a:gd name="T59" fmla="*/ 682 w 682"/>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2" h="20">
                    <a:moveTo>
                      <a:pt x="681" y="19"/>
                    </a:moveTo>
                    <a:lnTo>
                      <a:pt x="0" y="1"/>
                    </a:lnTo>
                    <a:lnTo>
                      <a:pt x="2" y="1"/>
                    </a:lnTo>
                    <a:lnTo>
                      <a:pt x="2" y="0"/>
                    </a:lnTo>
                    <a:lnTo>
                      <a:pt x="679" y="17"/>
                    </a:lnTo>
                    <a:lnTo>
                      <a:pt x="679" y="19"/>
                    </a:lnTo>
                    <a:lnTo>
                      <a:pt x="681" y="19"/>
                    </a:lnTo>
                  </a:path>
                </a:pathLst>
              </a:custGeom>
              <a:solidFill>
                <a:srgbClr val="8181FF"/>
              </a:solidFill>
              <a:ln w="9525" cap="rnd">
                <a:noFill/>
                <a:round/>
                <a:headEnd/>
                <a:tailEnd/>
              </a:ln>
            </p:spPr>
            <p:txBody>
              <a:bodyPr/>
              <a:lstStyle/>
              <a:p>
                <a:endParaRPr lang="es-ES" sz="1800"/>
              </a:p>
            </p:txBody>
          </p:sp>
          <p:sp>
            <p:nvSpPr>
              <p:cNvPr id="406" name="Freeform 401"/>
              <p:cNvSpPr>
                <a:spLocks noChangeAspect="1"/>
              </p:cNvSpPr>
              <p:nvPr/>
            </p:nvSpPr>
            <p:spPr bwMode="auto">
              <a:xfrm>
                <a:off x="3007346" y="5009273"/>
                <a:ext cx="411471" cy="11616"/>
              </a:xfrm>
              <a:custGeom>
                <a:avLst/>
                <a:gdLst>
                  <a:gd name="T0" fmla="*/ 677 w 678"/>
                  <a:gd name="T1" fmla="*/ 19 h 20"/>
                  <a:gd name="T2" fmla="*/ 0 w 678"/>
                  <a:gd name="T3" fmla="*/ 2 h 20"/>
                  <a:gd name="T4" fmla="*/ 0 w 678"/>
                  <a:gd name="T5" fmla="*/ 2 h 20"/>
                  <a:gd name="T6" fmla="*/ 0 w 678"/>
                  <a:gd name="T7" fmla="*/ 2 h 20"/>
                  <a:gd name="T8" fmla="*/ 0 w 678"/>
                  <a:gd name="T9" fmla="*/ 2 h 20"/>
                  <a:gd name="T10" fmla="*/ 0 w 678"/>
                  <a:gd name="T11" fmla="*/ 2 h 20"/>
                  <a:gd name="T12" fmla="*/ 0 w 678"/>
                  <a:gd name="T13" fmla="*/ 2 h 20"/>
                  <a:gd name="T14" fmla="*/ 0 w 678"/>
                  <a:gd name="T15" fmla="*/ 2 h 20"/>
                  <a:gd name="T16" fmla="*/ 0 w 678"/>
                  <a:gd name="T17" fmla="*/ 0 h 20"/>
                  <a:gd name="T18" fmla="*/ 0 w 678"/>
                  <a:gd name="T19" fmla="*/ 0 h 20"/>
                  <a:gd name="T20" fmla="*/ 675 w 678"/>
                  <a:gd name="T21" fmla="*/ 17 h 20"/>
                  <a:gd name="T22" fmla="*/ 675 w 678"/>
                  <a:gd name="T23" fmla="*/ 17 h 20"/>
                  <a:gd name="T24" fmla="*/ 675 w 678"/>
                  <a:gd name="T25" fmla="*/ 17 h 20"/>
                  <a:gd name="T26" fmla="*/ 675 w 678"/>
                  <a:gd name="T27" fmla="*/ 19 h 20"/>
                  <a:gd name="T28" fmla="*/ 677 w 678"/>
                  <a:gd name="T29" fmla="*/ 19 h 20"/>
                  <a:gd name="T30" fmla="*/ 677 w 678"/>
                  <a:gd name="T31" fmla="*/ 19 h 20"/>
                  <a:gd name="T32" fmla="*/ 677 w 678"/>
                  <a:gd name="T33" fmla="*/ 19 h 20"/>
                  <a:gd name="T34" fmla="*/ 677 w 678"/>
                  <a:gd name="T35" fmla="*/ 19 h 20"/>
                  <a:gd name="T36" fmla="*/ 677 w 678"/>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8"/>
                  <a:gd name="T58" fmla="*/ 0 h 20"/>
                  <a:gd name="T59" fmla="*/ 678 w 678"/>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8" h="20">
                    <a:moveTo>
                      <a:pt x="677" y="19"/>
                    </a:moveTo>
                    <a:lnTo>
                      <a:pt x="0" y="2"/>
                    </a:lnTo>
                    <a:lnTo>
                      <a:pt x="0" y="0"/>
                    </a:lnTo>
                    <a:lnTo>
                      <a:pt x="675" y="17"/>
                    </a:lnTo>
                    <a:lnTo>
                      <a:pt x="675" y="19"/>
                    </a:lnTo>
                    <a:lnTo>
                      <a:pt x="677" y="19"/>
                    </a:lnTo>
                  </a:path>
                </a:pathLst>
              </a:custGeom>
              <a:solidFill>
                <a:srgbClr val="8282FF"/>
              </a:solidFill>
              <a:ln w="9525" cap="rnd">
                <a:noFill/>
                <a:round/>
                <a:headEnd/>
                <a:tailEnd/>
              </a:ln>
            </p:spPr>
            <p:txBody>
              <a:bodyPr/>
              <a:lstStyle/>
              <a:p>
                <a:endParaRPr lang="es-ES" sz="1800"/>
              </a:p>
            </p:txBody>
          </p:sp>
          <p:sp>
            <p:nvSpPr>
              <p:cNvPr id="407" name="Freeform 402"/>
              <p:cNvSpPr>
                <a:spLocks noChangeAspect="1"/>
              </p:cNvSpPr>
              <p:nvPr/>
            </p:nvSpPr>
            <p:spPr bwMode="auto">
              <a:xfrm>
                <a:off x="3007346" y="5008112"/>
                <a:ext cx="410257" cy="11616"/>
              </a:xfrm>
              <a:custGeom>
                <a:avLst/>
                <a:gdLst>
                  <a:gd name="T0" fmla="*/ 675 w 676"/>
                  <a:gd name="T1" fmla="*/ 19 h 20"/>
                  <a:gd name="T2" fmla="*/ 0 w 676"/>
                  <a:gd name="T3" fmla="*/ 2 h 20"/>
                  <a:gd name="T4" fmla="*/ 0 w 676"/>
                  <a:gd name="T5" fmla="*/ 2 h 20"/>
                  <a:gd name="T6" fmla="*/ 0 w 676"/>
                  <a:gd name="T7" fmla="*/ 2 h 20"/>
                  <a:gd name="T8" fmla="*/ 0 w 676"/>
                  <a:gd name="T9" fmla="*/ 2 h 20"/>
                  <a:gd name="T10" fmla="*/ 0 w 676"/>
                  <a:gd name="T11" fmla="*/ 2 h 20"/>
                  <a:gd name="T12" fmla="*/ 0 w 676"/>
                  <a:gd name="T13" fmla="*/ 2 h 20"/>
                  <a:gd name="T14" fmla="*/ 2 w 676"/>
                  <a:gd name="T15" fmla="*/ 2 h 20"/>
                  <a:gd name="T16" fmla="*/ 2 w 676"/>
                  <a:gd name="T17" fmla="*/ 0 h 20"/>
                  <a:gd name="T18" fmla="*/ 2 w 676"/>
                  <a:gd name="T19" fmla="*/ 0 h 20"/>
                  <a:gd name="T20" fmla="*/ 675 w 676"/>
                  <a:gd name="T21" fmla="*/ 17 h 20"/>
                  <a:gd name="T22" fmla="*/ 675 w 676"/>
                  <a:gd name="T23" fmla="*/ 17 h 20"/>
                  <a:gd name="T24" fmla="*/ 675 w 676"/>
                  <a:gd name="T25" fmla="*/ 17 h 20"/>
                  <a:gd name="T26" fmla="*/ 675 w 676"/>
                  <a:gd name="T27" fmla="*/ 17 h 20"/>
                  <a:gd name="T28" fmla="*/ 675 w 676"/>
                  <a:gd name="T29" fmla="*/ 19 h 20"/>
                  <a:gd name="T30" fmla="*/ 675 w 676"/>
                  <a:gd name="T31" fmla="*/ 19 h 20"/>
                  <a:gd name="T32" fmla="*/ 675 w 676"/>
                  <a:gd name="T33" fmla="*/ 19 h 20"/>
                  <a:gd name="T34" fmla="*/ 675 w 676"/>
                  <a:gd name="T35" fmla="*/ 19 h 20"/>
                  <a:gd name="T36" fmla="*/ 675 w 676"/>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6"/>
                  <a:gd name="T58" fmla="*/ 0 h 20"/>
                  <a:gd name="T59" fmla="*/ 676 w 676"/>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6" h="20">
                    <a:moveTo>
                      <a:pt x="675" y="19"/>
                    </a:moveTo>
                    <a:lnTo>
                      <a:pt x="0" y="2"/>
                    </a:lnTo>
                    <a:lnTo>
                      <a:pt x="2" y="2"/>
                    </a:lnTo>
                    <a:lnTo>
                      <a:pt x="2" y="0"/>
                    </a:lnTo>
                    <a:lnTo>
                      <a:pt x="675" y="17"/>
                    </a:lnTo>
                    <a:lnTo>
                      <a:pt x="675" y="19"/>
                    </a:lnTo>
                  </a:path>
                </a:pathLst>
              </a:custGeom>
              <a:solidFill>
                <a:srgbClr val="8282FF"/>
              </a:solidFill>
              <a:ln w="9525" cap="rnd">
                <a:noFill/>
                <a:round/>
                <a:headEnd/>
                <a:tailEnd/>
              </a:ln>
            </p:spPr>
            <p:txBody>
              <a:bodyPr/>
              <a:lstStyle/>
              <a:p>
                <a:endParaRPr lang="es-ES" sz="1800"/>
              </a:p>
            </p:txBody>
          </p:sp>
          <p:sp>
            <p:nvSpPr>
              <p:cNvPr id="408" name="Freeform 403"/>
              <p:cNvSpPr>
                <a:spLocks noChangeAspect="1"/>
              </p:cNvSpPr>
              <p:nvPr/>
            </p:nvSpPr>
            <p:spPr bwMode="auto">
              <a:xfrm>
                <a:off x="3008560" y="5006950"/>
                <a:ext cx="409043" cy="11616"/>
              </a:xfrm>
              <a:custGeom>
                <a:avLst/>
                <a:gdLst>
                  <a:gd name="T0" fmla="*/ 673 w 674"/>
                  <a:gd name="T1" fmla="*/ 19 h 20"/>
                  <a:gd name="T2" fmla="*/ 0 w 674"/>
                  <a:gd name="T3" fmla="*/ 2 h 20"/>
                  <a:gd name="T4" fmla="*/ 0 w 674"/>
                  <a:gd name="T5" fmla="*/ 2 h 20"/>
                  <a:gd name="T6" fmla="*/ 0 w 674"/>
                  <a:gd name="T7" fmla="*/ 2 h 20"/>
                  <a:gd name="T8" fmla="*/ 0 w 674"/>
                  <a:gd name="T9" fmla="*/ 2 h 20"/>
                  <a:gd name="T10" fmla="*/ 0 w 674"/>
                  <a:gd name="T11" fmla="*/ 2 h 20"/>
                  <a:gd name="T12" fmla="*/ 0 w 674"/>
                  <a:gd name="T13" fmla="*/ 2 h 20"/>
                  <a:gd name="T14" fmla="*/ 0 w 674"/>
                  <a:gd name="T15" fmla="*/ 2 h 20"/>
                  <a:gd name="T16" fmla="*/ 0 w 674"/>
                  <a:gd name="T17" fmla="*/ 0 h 20"/>
                  <a:gd name="T18" fmla="*/ 0 w 674"/>
                  <a:gd name="T19" fmla="*/ 0 h 20"/>
                  <a:gd name="T20" fmla="*/ 671 w 674"/>
                  <a:gd name="T21" fmla="*/ 17 h 20"/>
                  <a:gd name="T22" fmla="*/ 671 w 674"/>
                  <a:gd name="T23" fmla="*/ 17 h 20"/>
                  <a:gd name="T24" fmla="*/ 671 w 674"/>
                  <a:gd name="T25" fmla="*/ 17 h 20"/>
                  <a:gd name="T26" fmla="*/ 671 w 674"/>
                  <a:gd name="T27" fmla="*/ 17 h 20"/>
                  <a:gd name="T28" fmla="*/ 671 w 674"/>
                  <a:gd name="T29" fmla="*/ 19 h 20"/>
                  <a:gd name="T30" fmla="*/ 671 w 674"/>
                  <a:gd name="T31" fmla="*/ 19 h 20"/>
                  <a:gd name="T32" fmla="*/ 671 w 674"/>
                  <a:gd name="T33" fmla="*/ 19 h 20"/>
                  <a:gd name="T34" fmla="*/ 671 w 674"/>
                  <a:gd name="T35" fmla="*/ 19 h 20"/>
                  <a:gd name="T36" fmla="*/ 673 w 674"/>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4"/>
                  <a:gd name="T58" fmla="*/ 0 h 20"/>
                  <a:gd name="T59" fmla="*/ 674 w 674"/>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4" h="20">
                    <a:moveTo>
                      <a:pt x="673" y="19"/>
                    </a:moveTo>
                    <a:lnTo>
                      <a:pt x="0" y="2"/>
                    </a:lnTo>
                    <a:lnTo>
                      <a:pt x="0" y="0"/>
                    </a:lnTo>
                    <a:lnTo>
                      <a:pt x="671" y="17"/>
                    </a:lnTo>
                    <a:lnTo>
                      <a:pt x="671" y="19"/>
                    </a:lnTo>
                    <a:lnTo>
                      <a:pt x="673" y="19"/>
                    </a:lnTo>
                  </a:path>
                </a:pathLst>
              </a:custGeom>
              <a:solidFill>
                <a:srgbClr val="8282FF"/>
              </a:solidFill>
              <a:ln w="9525" cap="rnd">
                <a:noFill/>
                <a:round/>
                <a:headEnd/>
                <a:tailEnd/>
              </a:ln>
            </p:spPr>
            <p:txBody>
              <a:bodyPr/>
              <a:lstStyle/>
              <a:p>
                <a:endParaRPr lang="es-ES" sz="1800"/>
              </a:p>
            </p:txBody>
          </p:sp>
          <p:sp>
            <p:nvSpPr>
              <p:cNvPr id="409" name="Freeform 404"/>
              <p:cNvSpPr>
                <a:spLocks noChangeAspect="1"/>
              </p:cNvSpPr>
              <p:nvPr/>
            </p:nvSpPr>
            <p:spPr bwMode="auto">
              <a:xfrm>
                <a:off x="3008560" y="5005788"/>
                <a:ext cx="407829" cy="11616"/>
              </a:xfrm>
              <a:custGeom>
                <a:avLst/>
                <a:gdLst>
                  <a:gd name="T0" fmla="*/ 671 w 672"/>
                  <a:gd name="T1" fmla="*/ 19 h 20"/>
                  <a:gd name="T2" fmla="*/ 0 w 672"/>
                  <a:gd name="T3" fmla="*/ 2 h 20"/>
                  <a:gd name="T4" fmla="*/ 0 w 672"/>
                  <a:gd name="T5" fmla="*/ 2 h 20"/>
                  <a:gd name="T6" fmla="*/ 0 w 672"/>
                  <a:gd name="T7" fmla="*/ 2 h 20"/>
                  <a:gd name="T8" fmla="*/ 0 w 672"/>
                  <a:gd name="T9" fmla="*/ 2 h 20"/>
                  <a:gd name="T10" fmla="*/ 0 w 672"/>
                  <a:gd name="T11" fmla="*/ 2 h 20"/>
                  <a:gd name="T12" fmla="*/ 0 w 672"/>
                  <a:gd name="T13" fmla="*/ 2 h 20"/>
                  <a:gd name="T14" fmla="*/ 0 w 672"/>
                  <a:gd name="T15" fmla="*/ 2 h 20"/>
                  <a:gd name="T16" fmla="*/ 1 w 672"/>
                  <a:gd name="T17" fmla="*/ 0 h 20"/>
                  <a:gd name="T18" fmla="*/ 1 w 672"/>
                  <a:gd name="T19" fmla="*/ 0 h 20"/>
                  <a:gd name="T20" fmla="*/ 669 w 672"/>
                  <a:gd name="T21" fmla="*/ 17 h 20"/>
                  <a:gd name="T22" fmla="*/ 669 w 672"/>
                  <a:gd name="T23" fmla="*/ 17 h 20"/>
                  <a:gd name="T24" fmla="*/ 669 w 672"/>
                  <a:gd name="T25" fmla="*/ 17 h 20"/>
                  <a:gd name="T26" fmla="*/ 671 w 672"/>
                  <a:gd name="T27" fmla="*/ 17 h 20"/>
                  <a:gd name="T28" fmla="*/ 671 w 672"/>
                  <a:gd name="T29" fmla="*/ 19 h 20"/>
                  <a:gd name="T30" fmla="*/ 671 w 672"/>
                  <a:gd name="T31" fmla="*/ 19 h 20"/>
                  <a:gd name="T32" fmla="*/ 671 w 672"/>
                  <a:gd name="T33" fmla="*/ 19 h 20"/>
                  <a:gd name="T34" fmla="*/ 671 w 672"/>
                  <a:gd name="T35" fmla="*/ 19 h 20"/>
                  <a:gd name="T36" fmla="*/ 671 w 672"/>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2"/>
                  <a:gd name="T58" fmla="*/ 0 h 20"/>
                  <a:gd name="T59" fmla="*/ 672 w 672"/>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2" h="20">
                    <a:moveTo>
                      <a:pt x="671" y="19"/>
                    </a:moveTo>
                    <a:lnTo>
                      <a:pt x="0" y="2"/>
                    </a:lnTo>
                    <a:lnTo>
                      <a:pt x="1" y="0"/>
                    </a:lnTo>
                    <a:lnTo>
                      <a:pt x="669" y="17"/>
                    </a:lnTo>
                    <a:lnTo>
                      <a:pt x="671" y="17"/>
                    </a:lnTo>
                    <a:lnTo>
                      <a:pt x="671" y="19"/>
                    </a:lnTo>
                  </a:path>
                </a:pathLst>
              </a:custGeom>
              <a:solidFill>
                <a:srgbClr val="8282FF"/>
              </a:solidFill>
              <a:ln w="9525" cap="rnd">
                <a:noFill/>
                <a:round/>
                <a:headEnd/>
                <a:tailEnd/>
              </a:ln>
            </p:spPr>
            <p:txBody>
              <a:bodyPr/>
              <a:lstStyle/>
              <a:p>
                <a:endParaRPr lang="es-ES" sz="1800"/>
              </a:p>
            </p:txBody>
          </p:sp>
          <p:sp>
            <p:nvSpPr>
              <p:cNvPr id="410" name="Freeform 405"/>
              <p:cNvSpPr>
                <a:spLocks noChangeAspect="1"/>
              </p:cNvSpPr>
              <p:nvPr/>
            </p:nvSpPr>
            <p:spPr bwMode="auto">
              <a:xfrm>
                <a:off x="3009166" y="5004627"/>
                <a:ext cx="406009" cy="11616"/>
              </a:xfrm>
              <a:custGeom>
                <a:avLst/>
                <a:gdLst>
                  <a:gd name="T0" fmla="*/ 668 w 669"/>
                  <a:gd name="T1" fmla="*/ 19 h 20"/>
                  <a:gd name="T2" fmla="*/ 0 w 669"/>
                  <a:gd name="T3" fmla="*/ 2 h 20"/>
                  <a:gd name="T4" fmla="*/ 0 w 669"/>
                  <a:gd name="T5" fmla="*/ 2 h 20"/>
                  <a:gd name="T6" fmla="*/ 0 w 669"/>
                  <a:gd name="T7" fmla="*/ 2 h 20"/>
                  <a:gd name="T8" fmla="*/ 0 w 669"/>
                  <a:gd name="T9" fmla="*/ 2 h 20"/>
                  <a:gd name="T10" fmla="*/ 0 w 669"/>
                  <a:gd name="T11" fmla="*/ 2 h 20"/>
                  <a:gd name="T12" fmla="*/ 0 w 669"/>
                  <a:gd name="T13" fmla="*/ 2 h 20"/>
                  <a:gd name="T14" fmla="*/ 0 w 669"/>
                  <a:gd name="T15" fmla="*/ 2 h 20"/>
                  <a:gd name="T16" fmla="*/ 0 w 669"/>
                  <a:gd name="T17" fmla="*/ 0 h 20"/>
                  <a:gd name="T18" fmla="*/ 0 w 669"/>
                  <a:gd name="T19" fmla="*/ 0 h 20"/>
                  <a:gd name="T20" fmla="*/ 668 w 669"/>
                  <a:gd name="T21" fmla="*/ 17 h 20"/>
                  <a:gd name="T22" fmla="*/ 668 w 669"/>
                  <a:gd name="T23" fmla="*/ 17 h 20"/>
                  <a:gd name="T24" fmla="*/ 668 w 669"/>
                  <a:gd name="T25" fmla="*/ 17 h 20"/>
                  <a:gd name="T26" fmla="*/ 668 w 669"/>
                  <a:gd name="T27" fmla="*/ 17 h 20"/>
                  <a:gd name="T28" fmla="*/ 668 w 669"/>
                  <a:gd name="T29" fmla="*/ 19 h 20"/>
                  <a:gd name="T30" fmla="*/ 668 w 669"/>
                  <a:gd name="T31" fmla="*/ 19 h 20"/>
                  <a:gd name="T32" fmla="*/ 668 w 669"/>
                  <a:gd name="T33" fmla="*/ 19 h 20"/>
                  <a:gd name="T34" fmla="*/ 668 w 669"/>
                  <a:gd name="T35" fmla="*/ 19 h 20"/>
                  <a:gd name="T36" fmla="*/ 668 w 669"/>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9"/>
                  <a:gd name="T58" fmla="*/ 0 h 20"/>
                  <a:gd name="T59" fmla="*/ 669 w 669"/>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9" h="20">
                    <a:moveTo>
                      <a:pt x="668" y="19"/>
                    </a:moveTo>
                    <a:lnTo>
                      <a:pt x="0" y="2"/>
                    </a:lnTo>
                    <a:lnTo>
                      <a:pt x="0" y="0"/>
                    </a:lnTo>
                    <a:lnTo>
                      <a:pt x="668" y="17"/>
                    </a:lnTo>
                    <a:lnTo>
                      <a:pt x="668" y="19"/>
                    </a:lnTo>
                  </a:path>
                </a:pathLst>
              </a:custGeom>
              <a:solidFill>
                <a:srgbClr val="8282FF"/>
              </a:solidFill>
              <a:ln w="9525" cap="rnd">
                <a:noFill/>
                <a:round/>
                <a:headEnd/>
                <a:tailEnd/>
              </a:ln>
            </p:spPr>
            <p:txBody>
              <a:bodyPr/>
              <a:lstStyle/>
              <a:p>
                <a:endParaRPr lang="es-ES" sz="1800"/>
              </a:p>
            </p:txBody>
          </p:sp>
          <p:sp>
            <p:nvSpPr>
              <p:cNvPr id="411" name="Freeform 406"/>
              <p:cNvSpPr>
                <a:spLocks noChangeAspect="1"/>
              </p:cNvSpPr>
              <p:nvPr/>
            </p:nvSpPr>
            <p:spPr bwMode="auto">
              <a:xfrm>
                <a:off x="3009166" y="5003465"/>
                <a:ext cx="406009" cy="11616"/>
              </a:xfrm>
              <a:custGeom>
                <a:avLst/>
                <a:gdLst>
                  <a:gd name="T0" fmla="*/ 668 w 669"/>
                  <a:gd name="T1" fmla="*/ 19 h 20"/>
                  <a:gd name="T2" fmla="*/ 0 w 669"/>
                  <a:gd name="T3" fmla="*/ 2 h 20"/>
                  <a:gd name="T4" fmla="*/ 0 w 669"/>
                  <a:gd name="T5" fmla="*/ 2 h 20"/>
                  <a:gd name="T6" fmla="*/ 0 w 669"/>
                  <a:gd name="T7" fmla="*/ 2 h 20"/>
                  <a:gd name="T8" fmla="*/ 0 w 669"/>
                  <a:gd name="T9" fmla="*/ 2 h 20"/>
                  <a:gd name="T10" fmla="*/ 0 w 669"/>
                  <a:gd name="T11" fmla="*/ 2 h 20"/>
                  <a:gd name="T12" fmla="*/ 0 w 669"/>
                  <a:gd name="T13" fmla="*/ 2 h 20"/>
                  <a:gd name="T14" fmla="*/ 0 w 669"/>
                  <a:gd name="T15" fmla="*/ 2 h 20"/>
                  <a:gd name="T16" fmla="*/ 2 w 669"/>
                  <a:gd name="T17" fmla="*/ 0 h 20"/>
                  <a:gd name="T18" fmla="*/ 2 w 669"/>
                  <a:gd name="T19" fmla="*/ 0 h 20"/>
                  <a:gd name="T20" fmla="*/ 667 w 669"/>
                  <a:gd name="T21" fmla="*/ 17 h 20"/>
                  <a:gd name="T22" fmla="*/ 667 w 669"/>
                  <a:gd name="T23" fmla="*/ 17 h 20"/>
                  <a:gd name="T24" fmla="*/ 667 w 669"/>
                  <a:gd name="T25" fmla="*/ 17 h 20"/>
                  <a:gd name="T26" fmla="*/ 667 w 669"/>
                  <a:gd name="T27" fmla="*/ 17 h 20"/>
                  <a:gd name="T28" fmla="*/ 667 w 669"/>
                  <a:gd name="T29" fmla="*/ 19 h 20"/>
                  <a:gd name="T30" fmla="*/ 667 w 669"/>
                  <a:gd name="T31" fmla="*/ 19 h 20"/>
                  <a:gd name="T32" fmla="*/ 667 w 669"/>
                  <a:gd name="T33" fmla="*/ 19 h 20"/>
                  <a:gd name="T34" fmla="*/ 668 w 669"/>
                  <a:gd name="T35" fmla="*/ 19 h 20"/>
                  <a:gd name="T36" fmla="*/ 668 w 669"/>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9"/>
                  <a:gd name="T58" fmla="*/ 0 h 20"/>
                  <a:gd name="T59" fmla="*/ 669 w 669"/>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9" h="20">
                    <a:moveTo>
                      <a:pt x="668" y="19"/>
                    </a:moveTo>
                    <a:lnTo>
                      <a:pt x="0" y="2"/>
                    </a:lnTo>
                    <a:lnTo>
                      <a:pt x="2" y="0"/>
                    </a:lnTo>
                    <a:lnTo>
                      <a:pt x="667" y="17"/>
                    </a:lnTo>
                    <a:lnTo>
                      <a:pt x="667" y="19"/>
                    </a:lnTo>
                    <a:lnTo>
                      <a:pt x="668" y="19"/>
                    </a:lnTo>
                  </a:path>
                </a:pathLst>
              </a:custGeom>
              <a:solidFill>
                <a:srgbClr val="8383FF"/>
              </a:solidFill>
              <a:ln w="9525" cap="rnd">
                <a:noFill/>
                <a:round/>
                <a:headEnd/>
                <a:tailEnd/>
              </a:ln>
            </p:spPr>
            <p:txBody>
              <a:bodyPr/>
              <a:lstStyle/>
              <a:p>
                <a:endParaRPr lang="es-ES" sz="1800"/>
              </a:p>
            </p:txBody>
          </p:sp>
          <p:sp>
            <p:nvSpPr>
              <p:cNvPr id="412" name="Freeform 407"/>
              <p:cNvSpPr>
                <a:spLocks noChangeAspect="1"/>
              </p:cNvSpPr>
              <p:nvPr/>
            </p:nvSpPr>
            <p:spPr bwMode="auto">
              <a:xfrm>
                <a:off x="3010380" y="5002304"/>
                <a:ext cx="404188" cy="11616"/>
              </a:xfrm>
              <a:custGeom>
                <a:avLst/>
                <a:gdLst>
                  <a:gd name="T0" fmla="*/ 665 w 666"/>
                  <a:gd name="T1" fmla="*/ 19 h 20"/>
                  <a:gd name="T2" fmla="*/ 0 w 666"/>
                  <a:gd name="T3" fmla="*/ 2 h 20"/>
                  <a:gd name="T4" fmla="*/ 0 w 666"/>
                  <a:gd name="T5" fmla="*/ 2 h 20"/>
                  <a:gd name="T6" fmla="*/ 0 w 666"/>
                  <a:gd name="T7" fmla="*/ 2 h 20"/>
                  <a:gd name="T8" fmla="*/ 0 w 666"/>
                  <a:gd name="T9" fmla="*/ 2 h 20"/>
                  <a:gd name="T10" fmla="*/ 0 w 666"/>
                  <a:gd name="T11" fmla="*/ 2 h 20"/>
                  <a:gd name="T12" fmla="*/ 0 w 666"/>
                  <a:gd name="T13" fmla="*/ 2 h 20"/>
                  <a:gd name="T14" fmla="*/ 0 w 666"/>
                  <a:gd name="T15" fmla="*/ 2 h 20"/>
                  <a:gd name="T16" fmla="*/ 0 w 666"/>
                  <a:gd name="T17" fmla="*/ 0 h 20"/>
                  <a:gd name="T18" fmla="*/ 0 w 666"/>
                  <a:gd name="T19" fmla="*/ 0 h 20"/>
                  <a:gd name="T20" fmla="*/ 663 w 666"/>
                  <a:gd name="T21" fmla="*/ 17 h 20"/>
                  <a:gd name="T22" fmla="*/ 663 w 666"/>
                  <a:gd name="T23" fmla="*/ 17 h 20"/>
                  <a:gd name="T24" fmla="*/ 663 w 666"/>
                  <a:gd name="T25" fmla="*/ 17 h 20"/>
                  <a:gd name="T26" fmla="*/ 665 w 666"/>
                  <a:gd name="T27" fmla="*/ 17 h 20"/>
                  <a:gd name="T28" fmla="*/ 665 w 666"/>
                  <a:gd name="T29" fmla="*/ 19 h 20"/>
                  <a:gd name="T30" fmla="*/ 665 w 666"/>
                  <a:gd name="T31" fmla="*/ 19 h 20"/>
                  <a:gd name="T32" fmla="*/ 665 w 666"/>
                  <a:gd name="T33" fmla="*/ 19 h 20"/>
                  <a:gd name="T34" fmla="*/ 665 w 666"/>
                  <a:gd name="T35" fmla="*/ 19 h 20"/>
                  <a:gd name="T36" fmla="*/ 665 w 666"/>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6"/>
                  <a:gd name="T58" fmla="*/ 0 h 20"/>
                  <a:gd name="T59" fmla="*/ 666 w 666"/>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6" h="20">
                    <a:moveTo>
                      <a:pt x="665" y="19"/>
                    </a:moveTo>
                    <a:lnTo>
                      <a:pt x="0" y="2"/>
                    </a:lnTo>
                    <a:lnTo>
                      <a:pt x="0" y="0"/>
                    </a:lnTo>
                    <a:lnTo>
                      <a:pt x="663" y="17"/>
                    </a:lnTo>
                    <a:lnTo>
                      <a:pt x="665" y="17"/>
                    </a:lnTo>
                    <a:lnTo>
                      <a:pt x="665" y="19"/>
                    </a:lnTo>
                  </a:path>
                </a:pathLst>
              </a:custGeom>
              <a:solidFill>
                <a:srgbClr val="8383FF"/>
              </a:solidFill>
              <a:ln w="9525" cap="rnd">
                <a:noFill/>
                <a:round/>
                <a:headEnd/>
                <a:tailEnd/>
              </a:ln>
            </p:spPr>
            <p:txBody>
              <a:bodyPr/>
              <a:lstStyle/>
              <a:p>
                <a:endParaRPr lang="es-ES" sz="1800"/>
              </a:p>
            </p:txBody>
          </p:sp>
          <p:sp>
            <p:nvSpPr>
              <p:cNvPr id="413" name="Freeform 408"/>
              <p:cNvSpPr>
                <a:spLocks noChangeAspect="1"/>
              </p:cNvSpPr>
              <p:nvPr/>
            </p:nvSpPr>
            <p:spPr bwMode="auto">
              <a:xfrm>
                <a:off x="3010380" y="5001142"/>
                <a:ext cx="402974" cy="11616"/>
              </a:xfrm>
              <a:custGeom>
                <a:avLst/>
                <a:gdLst>
                  <a:gd name="T0" fmla="*/ 663 w 664"/>
                  <a:gd name="T1" fmla="*/ 19 h 20"/>
                  <a:gd name="T2" fmla="*/ 0 w 664"/>
                  <a:gd name="T3" fmla="*/ 2 h 20"/>
                  <a:gd name="T4" fmla="*/ 0 w 664"/>
                  <a:gd name="T5" fmla="*/ 2 h 20"/>
                  <a:gd name="T6" fmla="*/ 0 w 664"/>
                  <a:gd name="T7" fmla="*/ 2 h 20"/>
                  <a:gd name="T8" fmla="*/ 0 w 664"/>
                  <a:gd name="T9" fmla="*/ 2 h 20"/>
                  <a:gd name="T10" fmla="*/ 0 w 664"/>
                  <a:gd name="T11" fmla="*/ 2 h 20"/>
                  <a:gd name="T12" fmla="*/ 0 w 664"/>
                  <a:gd name="T13" fmla="*/ 2 h 20"/>
                  <a:gd name="T14" fmla="*/ 0 w 664"/>
                  <a:gd name="T15" fmla="*/ 2 h 20"/>
                  <a:gd name="T16" fmla="*/ 2 w 664"/>
                  <a:gd name="T17" fmla="*/ 0 h 20"/>
                  <a:gd name="T18" fmla="*/ 2 w 664"/>
                  <a:gd name="T19" fmla="*/ 0 h 20"/>
                  <a:gd name="T20" fmla="*/ 663 w 664"/>
                  <a:gd name="T21" fmla="*/ 17 h 20"/>
                  <a:gd name="T22" fmla="*/ 663 w 664"/>
                  <a:gd name="T23" fmla="*/ 17 h 20"/>
                  <a:gd name="T24" fmla="*/ 663 w 664"/>
                  <a:gd name="T25" fmla="*/ 17 h 20"/>
                  <a:gd name="T26" fmla="*/ 663 w 664"/>
                  <a:gd name="T27" fmla="*/ 17 h 20"/>
                  <a:gd name="T28" fmla="*/ 663 w 664"/>
                  <a:gd name="T29" fmla="*/ 19 h 20"/>
                  <a:gd name="T30" fmla="*/ 663 w 664"/>
                  <a:gd name="T31" fmla="*/ 19 h 20"/>
                  <a:gd name="T32" fmla="*/ 663 w 664"/>
                  <a:gd name="T33" fmla="*/ 19 h 20"/>
                  <a:gd name="T34" fmla="*/ 663 w 664"/>
                  <a:gd name="T35" fmla="*/ 19 h 20"/>
                  <a:gd name="T36" fmla="*/ 663 w 664"/>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4"/>
                  <a:gd name="T58" fmla="*/ 0 h 20"/>
                  <a:gd name="T59" fmla="*/ 664 w 664"/>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4" h="20">
                    <a:moveTo>
                      <a:pt x="663" y="19"/>
                    </a:moveTo>
                    <a:lnTo>
                      <a:pt x="0" y="2"/>
                    </a:lnTo>
                    <a:lnTo>
                      <a:pt x="2" y="0"/>
                    </a:lnTo>
                    <a:lnTo>
                      <a:pt x="663" y="17"/>
                    </a:lnTo>
                    <a:lnTo>
                      <a:pt x="663" y="19"/>
                    </a:lnTo>
                  </a:path>
                </a:pathLst>
              </a:custGeom>
              <a:solidFill>
                <a:srgbClr val="8383FF"/>
              </a:solidFill>
              <a:ln w="9525" cap="rnd">
                <a:noFill/>
                <a:round/>
                <a:headEnd/>
                <a:tailEnd/>
              </a:ln>
            </p:spPr>
            <p:txBody>
              <a:bodyPr/>
              <a:lstStyle/>
              <a:p>
                <a:endParaRPr lang="es-ES" sz="1800"/>
              </a:p>
            </p:txBody>
          </p:sp>
          <p:sp>
            <p:nvSpPr>
              <p:cNvPr id="414" name="Freeform 409"/>
              <p:cNvSpPr>
                <a:spLocks noChangeAspect="1"/>
              </p:cNvSpPr>
              <p:nvPr/>
            </p:nvSpPr>
            <p:spPr bwMode="auto">
              <a:xfrm>
                <a:off x="3011594" y="4999980"/>
                <a:ext cx="401760" cy="11616"/>
              </a:xfrm>
              <a:custGeom>
                <a:avLst/>
                <a:gdLst>
                  <a:gd name="T0" fmla="*/ 661 w 662"/>
                  <a:gd name="T1" fmla="*/ 19 h 20"/>
                  <a:gd name="T2" fmla="*/ 0 w 662"/>
                  <a:gd name="T3" fmla="*/ 2 h 20"/>
                  <a:gd name="T4" fmla="*/ 0 w 662"/>
                  <a:gd name="T5" fmla="*/ 2 h 20"/>
                  <a:gd name="T6" fmla="*/ 0 w 662"/>
                  <a:gd name="T7" fmla="*/ 2 h 20"/>
                  <a:gd name="T8" fmla="*/ 0 w 662"/>
                  <a:gd name="T9" fmla="*/ 2 h 20"/>
                  <a:gd name="T10" fmla="*/ 0 w 662"/>
                  <a:gd name="T11" fmla="*/ 2 h 20"/>
                  <a:gd name="T12" fmla="*/ 0 w 662"/>
                  <a:gd name="T13" fmla="*/ 2 h 20"/>
                  <a:gd name="T14" fmla="*/ 0 w 662"/>
                  <a:gd name="T15" fmla="*/ 2 h 20"/>
                  <a:gd name="T16" fmla="*/ 0 w 662"/>
                  <a:gd name="T17" fmla="*/ 0 h 20"/>
                  <a:gd name="T18" fmla="*/ 0 w 662"/>
                  <a:gd name="T19" fmla="*/ 0 h 20"/>
                  <a:gd name="T20" fmla="*/ 659 w 662"/>
                  <a:gd name="T21" fmla="*/ 18 h 20"/>
                  <a:gd name="T22" fmla="*/ 659 w 662"/>
                  <a:gd name="T23" fmla="*/ 18 h 20"/>
                  <a:gd name="T24" fmla="*/ 659 w 662"/>
                  <a:gd name="T25" fmla="*/ 18 h 20"/>
                  <a:gd name="T26" fmla="*/ 659 w 662"/>
                  <a:gd name="T27" fmla="*/ 18 h 20"/>
                  <a:gd name="T28" fmla="*/ 659 w 662"/>
                  <a:gd name="T29" fmla="*/ 18 h 20"/>
                  <a:gd name="T30" fmla="*/ 659 w 662"/>
                  <a:gd name="T31" fmla="*/ 19 h 20"/>
                  <a:gd name="T32" fmla="*/ 659 w 662"/>
                  <a:gd name="T33" fmla="*/ 19 h 20"/>
                  <a:gd name="T34" fmla="*/ 661 w 662"/>
                  <a:gd name="T35" fmla="*/ 19 h 20"/>
                  <a:gd name="T36" fmla="*/ 661 w 662"/>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2"/>
                  <a:gd name="T58" fmla="*/ 0 h 20"/>
                  <a:gd name="T59" fmla="*/ 662 w 662"/>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2" h="20">
                    <a:moveTo>
                      <a:pt x="661" y="19"/>
                    </a:moveTo>
                    <a:lnTo>
                      <a:pt x="0" y="2"/>
                    </a:lnTo>
                    <a:lnTo>
                      <a:pt x="0" y="0"/>
                    </a:lnTo>
                    <a:lnTo>
                      <a:pt x="659" y="18"/>
                    </a:lnTo>
                    <a:lnTo>
                      <a:pt x="659" y="19"/>
                    </a:lnTo>
                    <a:lnTo>
                      <a:pt x="661" y="19"/>
                    </a:lnTo>
                  </a:path>
                </a:pathLst>
              </a:custGeom>
              <a:solidFill>
                <a:srgbClr val="8383FF"/>
              </a:solidFill>
              <a:ln w="9525" cap="rnd">
                <a:noFill/>
                <a:round/>
                <a:headEnd/>
                <a:tailEnd/>
              </a:ln>
            </p:spPr>
            <p:txBody>
              <a:bodyPr/>
              <a:lstStyle/>
              <a:p>
                <a:endParaRPr lang="es-ES" sz="1800"/>
              </a:p>
            </p:txBody>
          </p:sp>
          <p:sp>
            <p:nvSpPr>
              <p:cNvPr id="415" name="Freeform 410"/>
              <p:cNvSpPr>
                <a:spLocks noChangeAspect="1"/>
              </p:cNvSpPr>
              <p:nvPr/>
            </p:nvSpPr>
            <p:spPr bwMode="auto">
              <a:xfrm>
                <a:off x="3011594" y="4998819"/>
                <a:ext cx="400547" cy="12197"/>
              </a:xfrm>
              <a:custGeom>
                <a:avLst/>
                <a:gdLst>
                  <a:gd name="T0" fmla="*/ 659 w 660"/>
                  <a:gd name="T1" fmla="*/ 20 h 21"/>
                  <a:gd name="T2" fmla="*/ 0 w 660"/>
                  <a:gd name="T3" fmla="*/ 2 h 21"/>
                  <a:gd name="T4" fmla="*/ 0 w 660"/>
                  <a:gd name="T5" fmla="*/ 2 h 21"/>
                  <a:gd name="T6" fmla="*/ 0 w 660"/>
                  <a:gd name="T7" fmla="*/ 2 h 21"/>
                  <a:gd name="T8" fmla="*/ 0 w 660"/>
                  <a:gd name="T9" fmla="*/ 2 h 21"/>
                  <a:gd name="T10" fmla="*/ 0 w 660"/>
                  <a:gd name="T11" fmla="*/ 2 h 21"/>
                  <a:gd name="T12" fmla="*/ 0 w 660"/>
                  <a:gd name="T13" fmla="*/ 2 h 21"/>
                  <a:gd name="T14" fmla="*/ 2 w 660"/>
                  <a:gd name="T15" fmla="*/ 2 h 21"/>
                  <a:gd name="T16" fmla="*/ 2 w 660"/>
                  <a:gd name="T17" fmla="*/ 0 h 21"/>
                  <a:gd name="T18" fmla="*/ 2 w 660"/>
                  <a:gd name="T19" fmla="*/ 0 h 21"/>
                  <a:gd name="T20" fmla="*/ 657 w 660"/>
                  <a:gd name="T21" fmla="*/ 18 h 21"/>
                  <a:gd name="T22" fmla="*/ 657 w 660"/>
                  <a:gd name="T23" fmla="*/ 18 h 21"/>
                  <a:gd name="T24" fmla="*/ 657 w 660"/>
                  <a:gd name="T25" fmla="*/ 18 h 21"/>
                  <a:gd name="T26" fmla="*/ 659 w 660"/>
                  <a:gd name="T27" fmla="*/ 18 h 21"/>
                  <a:gd name="T28" fmla="*/ 659 w 660"/>
                  <a:gd name="T29" fmla="*/ 18 h 21"/>
                  <a:gd name="T30" fmla="*/ 659 w 660"/>
                  <a:gd name="T31" fmla="*/ 20 h 21"/>
                  <a:gd name="T32" fmla="*/ 659 w 660"/>
                  <a:gd name="T33" fmla="*/ 20 h 21"/>
                  <a:gd name="T34" fmla="*/ 659 w 660"/>
                  <a:gd name="T35" fmla="*/ 20 h 21"/>
                  <a:gd name="T36" fmla="*/ 659 w 660"/>
                  <a:gd name="T37" fmla="*/ 2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0"/>
                  <a:gd name="T58" fmla="*/ 0 h 21"/>
                  <a:gd name="T59" fmla="*/ 660 w 660"/>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0" h="21">
                    <a:moveTo>
                      <a:pt x="659" y="20"/>
                    </a:moveTo>
                    <a:lnTo>
                      <a:pt x="0" y="2"/>
                    </a:lnTo>
                    <a:lnTo>
                      <a:pt x="2" y="2"/>
                    </a:lnTo>
                    <a:lnTo>
                      <a:pt x="2" y="0"/>
                    </a:lnTo>
                    <a:lnTo>
                      <a:pt x="657" y="18"/>
                    </a:lnTo>
                    <a:lnTo>
                      <a:pt x="659" y="18"/>
                    </a:lnTo>
                    <a:lnTo>
                      <a:pt x="659" y="20"/>
                    </a:lnTo>
                  </a:path>
                </a:pathLst>
              </a:custGeom>
              <a:solidFill>
                <a:srgbClr val="8383FF"/>
              </a:solidFill>
              <a:ln w="9525" cap="rnd">
                <a:noFill/>
                <a:round/>
                <a:headEnd/>
                <a:tailEnd/>
              </a:ln>
            </p:spPr>
            <p:txBody>
              <a:bodyPr/>
              <a:lstStyle/>
              <a:p>
                <a:endParaRPr lang="es-ES" sz="1800"/>
              </a:p>
            </p:txBody>
          </p:sp>
          <p:sp>
            <p:nvSpPr>
              <p:cNvPr id="416" name="Freeform 411"/>
              <p:cNvSpPr>
                <a:spLocks noChangeAspect="1"/>
              </p:cNvSpPr>
              <p:nvPr/>
            </p:nvSpPr>
            <p:spPr bwMode="auto">
              <a:xfrm>
                <a:off x="3012808" y="4997657"/>
                <a:ext cx="398119" cy="12197"/>
              </a:xfrm>
              <a:custGeom>
                <a:avLst/>
                <a:gdLst>
                  <a:gd name="T0" fmla="*/ 655 w 656"/>
                  <a:gd name="T1" fmla="*/ 20 h 21"/>
                  <a:gd name="T2" fmla="*/ 0 w 656"/>
                  <a:gd name="T3" fmla="*/ 2 h 21"/>
                  <a:gd name="T4" fmla="*/ 0 w 656"/>
                  <a:gd name="T5" fmla="*/ 2 h 21"/>
                  <a:gd name="T6" fmla="*/ 0 w 656"/>
                  <a:gd name="T7" fmla="*/ 2 h 21"/>
                  <a:gd name="T8" fmla="*/ 0 w 656"/>
                  <a:gd name="T9" fmla="*/ 2 h 21"/>
                  <a:gd name="T10" fmla="*/ 0 w 656"/>
                  <a:gd name="T11" fmla="*/ 2 h 21"/>
                  <a:gd name="T12" fmla="*/ 0 w 656"/>
                  <a:gd name="T13" fmla="*/ 2 h 21"/>
                  <a:gd name="T14" fmla="*/ 0 w 656"/>
                  <a:gd name="T15" fmla="*/ 2 h 21"/>
                  <a:gd name="T16" fmla="*/ 0 w 656"/>
                  <a:gd name="T17" fmla="*/ 0 h 21"/>
                  <a:gd name="T18" fmla="*/ 0 w 656"/>
                  <a:gd name="T19" fmla="*/ 0 h 21"/>
                  <a:gd name="T20" fmla="*/ 655 w 656"/>
                  <a:gd name="T21" fmla="*/ 18 h 21"/>
                  <a:gd name="T22" fmla="*/ 655 w 656"/>
                  <a:gd name="T23" fmla="*/ 18 h 21"/>
                  <a:gd name="T24" fmla="*/ 655 w 656"/>
                  <a:gd name="T25" fmla="*/ 18 h 21"/>
                  <a:gd name="T26" fmla="*/ 655 w 656"/>
                  <a:gd name="T27" fmla="*/ 18 h 21"/>
                  <a:gd name="T28" fmla="*/ 655 w 656"/>
                  <a:gd name="T29" fmla="*/ 18 h 21"/>
                  <a:gd name="T30" fmla="*/ 655 w 656"/>
                  <a:gd name="T31" fmla="*/ 20 h 21"/>
                  <a:gd name="T32" fmla="*/ 655 w 656"/>
                  <a:gd name="T33" fmla="*/ 20 h 21"/>
                  <a:gd name="T34" fmla="*/ 655 w 656"/>
                  <a:gd name="T35" fmla="*/ 20 h 21"/>
                  <a:gd name="T36" fmla="*/ 655 w 656"/>
                  <a:gd name="T37" fmla="*/ 2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56"/>
                  <a:gd name="T58" fmla="*/ 0 h 21"/>
                  <a:gd name="T59" fmla="*/ 656 w 656"/>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56" h="21">
                    <a:moveTo>
                      <a:pt x="655" y="20"/>
                    </a:moveTo>
                    <a:lnTo>
                      <a:pt x="0" y="2"/>
                    </a:lnTo>
                    <a:lnTo>
                      <a:pt x="0" y="0"/>
                    </a:lnTo>
                    <a:lnTo>
                      <a:pt x="655" y="18"/>
                    </a:lnTo>
                    <a:lnTo>
                      <a:pt x="655" y="20"/>
                    </a:lnTo>
                  </a:path>
                </a:pathLst>
              </a:custGeom>
              <a:solidFill>
                <a:srgbClr val="8484FF"/>
              </a:solidFill>
              <a:ln w="9525" cap="rnd">
                <a:noFill/>
                <a:round/>
                <a:headEnd/>
                <a:tailEnd/>
              </a:ln>
            </p:spPr>
            <p:txBody>
              <a:bodyPr/>
              <a:lstStyle/>
              <a:p>
                <a:endParaRPr lang="es-ES" sz="1800"/>
              </a:p>
            </p:txBody>
          </p:sp>
          <p:sp>
            <p:nvSpPr>
              <p:cNvPr id="417" name="Freeform 412"/>
              <p:cNvSpPr>
                <a:spLocks noChangeAspect="1"/>
              </p:cNvSpPr>
              <p:nvPr/>
            </p:nvSpPr>
            <p:spPr bwMode="auto">
              <a:xfrm>
                <a:off x="3012808" y="4997076"/>
                <a:ext cx="398119" cy="11616"/>
              </a:xfrm>
              <a:custGeom>
                <a:avLst/>
                <a:gdLst>
                  <a:gd name="T0" fmla="*/ 655 w 656"/>
                  <a:gd name="T1" fmla="*/ 19 h 20"/>
                  <a:gd name="T2" fmla="*/ 0 w 656"/>
                  <a:gd name="T3" fmla="*/ 1 h 20"/>
                  <a:gd name="T4" fmla="*/ 0 w 656"/>
                  <a:gd name="T5" fmla="*/ 1 h 20"/>
                  <a:gd name="T6" fmla="*/ 0 w 656"/>
                  <a:gd name="T7" fmla="*/ 1 h 20"/>
                  <a:gd name="T8" fmla="*/ 0 w 656"/>
                  <a:gd name="T9" fmla="*/ 1 h 20"/>
                  <a:gd name="T10" fmla="*/ 2 w 656"/>
                  <a:gd name="T11" fmla="*/ 1 h 20"/>
                  <a:gd name="T12" fmla="*/ 2 w 656"/>
                  <a:gd name="T13" fmla="*/ 1 h 20"/>
                  <a:gd name="T14" fmla="*/ 2 w 656"/>
                  <a:gd name="T15" fmla="*/ 1 h 20"/>
                  <a:gd name="T16" fmla="*/ 2 w 656"/>
                  <a:gd name="T17" fmla="*/ 1 h 20"/>
                  <a:gd name="T18" fmla="*/ 2 w 656"/>
                  <a:gd name="T19" fmla="*/ 0 h 20"/>
                  <a:gd name="T20" fmla="*/ 653 w 656"/>
                  <a:gd name="T21" fmla="*/ 17 h 20"/>
                  <a:gd name="T22" fmla="*/ 653 w 656"/>
                  <a:gd name="T23" fmla="*/ 17 h 20"/>
                  <a:gd name="T24" fmla="*/ 653 w 656"/>
                  <a:gd name="T25" fmla="*/ 17 h 20"/>
                  <a:gd name="T26" fmla="*/ 653 w 656"/>
                  <a:gd name="T27" fmla="*/ 17 h 20"/>
                  <a:gd name="T28" fmla="*/ 653 w 656"/>
                  <a:gd name="T29" fmla="*/ 17 h 20"/>
                  <a:gd name="T30" fmla="*/ 653 w 656"/>
                  <a:gd name="T31" fmla="*/ 19 h 20"/>
                  <a:gd name="T32" fmla="*/ 653 w 656"/>
                  <a:gd name="T33" fmla="*/ 19 h 20"/>
                  <a:gd name="T34" fmla="*/ 655 w 656"/>
                  <a:gd name="T35" fmla="*/ 19 h 20"/>
                  <a:gd name="T36" fmla="*/ 655 w 656"/>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56"/>
                  <a:gd name="T58" fmla="*/ 0 h 20"/>
                  <a:gd name="T59" fmla="*/ 656 w 656"/>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56" h="20">
                    <a:moveTo>
                      <a:pt x="655" y="19"/>
                    </a:moveTo>
                    <a:lnTo>
                      <a:pt x="0" y="1"/>
                    </a:lnTo>
                    <a:lnTo>
                      <a:pt x="2" y="1"/>
                    </a:lnTo>
                    <a:lnTo>
                      <a:pt x="2" y="0"/>
                    </a:lnTo>
                    <a:lnTo>
                      <a:pt x="653" y="17"/>
                    </a:lnTo>
                    <a:lnTo>
                      <a:pt x="653" y="19"/>
                    </a:lnTo>
                    <a:lnTo>
                      <a:pt x="655" y="19"/>
                    </a:lnTo>
                  </a:path>
                </a:pathLst>
              </a:custGeom>
              <a:solidFill>
                <a:srgbClr val="8484FF"/>
              </a:solidFill>
              <a:ln w="9525" cap="rnd">
                <a:noFill/>
                <a:round/>
                <a:headEnd/>
                <a:tailEnd/>
              </a:ln>
            </p:spPr>
            <p:txBody>
              <a:bodyPr/>
              <a:lstStyle/>
              <a:p>
                <a:endParaRPr lang="es-ES" sz="1800"/>
              </a:p>
            </p:txBody>
          </p:sp>
          <p:sp>
            <p:nvSpPr>
              <p:cNvPr id="418" name="Freeform 413"/>
              <p:cNvSpPr>
                <a:spLocks noChangeAspect="1"/>
              </p:cNvSpPr>
              <p:nvPr/>
            </p:nvSpPr>
            <p:spPr bwMode="auto">
              <a:xfrm>
                <a:off x="3014022" y="4995915"/>
                <a:ext cx="395692" cy="11616"/>
              </a:xfrm>
              <a:custGeom>
                <a:avLst/>
                <a:gdLst>
                  <a:gd name="T0" fmla="*/ 651 w 652"/>
                  <a:gd name="T1" fmla="*/ 19 h 20"/>
                  <a:gd name="T2" fmla="*/ 0 w 652"/>
                  <a:gd name="T3" fmla="*/ 2 h 20"/>
                  <a:gd name="T4" fmla="*/ 0 w 652"/>
                  <a:gd name="T5" fmla="*/ 2 h 20"/>
                  <a:gd name="T6" fmla="*/ 0 w 652"/>
                  <a:gd name="T7" fmla="*/ 2 h 20"/>
                  <a:gd name="T8" fmla="*/ 0 w 652"/>
                  <a:gd name="T9" fmla="*/ 2 h 20"/>
                  <a:gd name="T10" fmla="*/ 0 w 652"/>
                  <a:gd name="T11" fmla="*/ 2 h 20"/>
                  <a:gd name="T12" fmla="*/ 0 w 652"/>
                  <a:gd name="T13" fmla="*/ 2 h 20"/>
                  <a:gd name="T14" fmla="*/ 0 w 652"/>
                  <a:gd name="T15" fmla="*/ 2 h 20"/>
                  <a:gd name="T16" fmla="*/ 0 w 652"/>
                  <a:gd name="T17" fmla="*/ 2 h 20"/>
                  <a:gd name="T18" fmla="*/ 0 w 652"/>
                  <a:gd name="T19" fmla="*/ 0 h 20"/>
                  <a:gd name="T20" fmla="*/ 649 w 652"/>
                  <a:gd name="T21" fmla="*/ 17 h 20"/>
                  <a:gd name="T22" fmla="*/ 649 w 652"/>
                  <a:gd name="T23" fmla="*/ 17 h 20"/>
                  <a:gd name="T24" fmla="*/ 649 w 652"/>
                  <a:gd name="T25" fmla="*/ 17 h 20"/>
                  <a:gd name="T26" fmla="*/ 651 w 652"/>
                  <a:gd name="T27" fmla="*/ 17 h 20"/>
                  <a:gd name="T28" fmla="*/ 651 w 652"/>
                  <a:gd name="T29" fmla="*/ 17 h 20"/>
                  <a:gd name="T30" fmla="*/ 651 w 652"/>
                  <a:gd name="T31" fmla="*/ 19 h 20"/>
                  <a:gd name="T32" fmla="*/ 651 w 652"/>
                  <a:gd name="T33" fmla="*/ 19 h 20"/>
                  <a:gd name="T34" fmla="*/ 651 w 652"/>
                  <a:gd name="T35" fmla="*/ 19 h 20"/>
                  <a:gd name="T36" fmla="*/ 651 w 652"/>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52"/>
                  <a:gd name="T58" fmla="*/ 0 h 20"/>
                  <a:gd name="T59" fmla="*/ 652 w 652"/>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52" h="20">
                    <a:moveTo>
                      <a:pt x="651" y="19"/>
                    </a:moveTo>
                    <a:lnTo>
                      <a:pt x="0" y="2"/>
                    </a:lnTo>
                    <a:lnTo>
                      <a:pt x="0" y="0"/>
                    </a:lnTo>
                    <a:lnTo>
                      <a:pt x="649" y="17"/>
                    </a:lnTo>
                    <a:lnTo>
                      <a:pt x="651" y="17"/>
                    </a:lnTo>
                    <a:lnTo>
                      <a:pt x="651" y="19"/>
                    </a:lnTo>
                  </a:path>
                </a:pathLst>
              </a:custGeom>
              <a:solidFill>
                <a:srgbClr val="8484FF"/>
              </a:solidFill>
              <a:ln w="9525" cap="rnd">
                <a:noFill/>
                <a:round/>
                <a:headEnd/>
                <a:tailEnd/>
              </a:ln>
            </p:spPr>
            <p:txBody>
              <a:bodyPr/>
              <a:lstStyle/>
              <a:p>
                <a:endParaRPr lang="es-ES" sz="1800"/>
              </a:p>
            </p:txBody>
          </p:sp>
          <p:sp>
            <p:nvSpPr>
              <p:cNvPr id="419" name="Freeform 414"/>
              <p:cNvSpPr>
                <a:spLocks noChangeAspect="1"/>
              </p:cNvSpPr>
              <p:nvPr/>
            </p:nvSpPr>
            <p:spPr bwMode="auto">
              <a:xfrm>
                <a:off x="3014022" y="4994753"/>
                <a:ext cx="394478" cy="11616"/>
              </a:xfrm>
              <a:custGeom>
                <a:avLst/>
                <a:gdLst>
                  <a:gd name="T0" fmla="*/ 649 w 650"/>
                  <a:gd name="T1" fmla="*/ 19 h 20"/>
                  <a:gd name="T2" fmla="*/ 0 w 650"/>
                  <a:gd name="T3" fmla="*/ 2 h 20"/>
                  <a:gd name="T4" fmla="*/ 0 w 650"/>
                  <a:gd name="T5" fmla="*/ 2 h 20"/>
                  <a:gd name="T6" fmla="*/ 2 w 650"/>
                  <a:gd name="T7" fmla="*/ 2 h 20"/>
                  <a:gd name="T8" fmla="*/ 2 w 650"/>
                  <a:gd name="T9" fmla="*/ 2 h 20"/>
                  <a:gd name="T10" fmla="*/ 2 w 650"/>
                  <a:gd name="T11" fmla="*/ 2 h 20"/>
                  <a:gd name="T12" fmla="*/ 2 w 650"/>
                  <a:gd name="T13" fmla="*/ 2 h 20"/>
                  <a:gd name="T14" fmla="*/ 2 w 650"/>
                  <a:gd name="T15" fmla="*/ 2 h 20"/>
                  <a:gd name="T16" fmla="*/ 2 w 650"/>
                  <a:gd name="T17" fmla="*/ 2 h 20"/>
                  <a:gd name="T18" fmla="*/ 2 w 650"/>
                  <a:gd name="T19" fmla="*/ 0 h 20"/>
                  <a:gd name="T20" fmla="*/ 649 w 650"/>
                  <a:gd name="T21" fmla="*/ 17 h 20"/>
                  <a:gd name="T22" fmla="*/ 649 w 650"/>
                  <a:gd name="T23" fmla="*/ 17 h 20"/>
                  <a:gd name="T24" fmla="*/ 649 w 650"/>
                  <a:gd name="T25" fmla="*/ 17 h 20"/>
                  <a:gd name="T26" fmla="*/ 649 w 650"/>
                  <a:gd name="T27" fmla="*/ 17 h 20"/>
                  <a:gd name="T28" fmla="*/ 649 w 650"/>
                  <a:gd name="T29" fmla="*/ 17 h 20"/>
                  <a:gd name="T30" fmla="*/ 649 w 650"/>
                  <a:gd name="T31" fmla="*/ 19 h 20"/>
                  <a:gd name="T32" fmla="*/ 649 w 650"/>
                  <a:gd name="T33" fmla="*/ 19 h 20"/>
                  <a:gd name="T34" fmla="*/ 649 w 650"/>
                  <a:gd name="T35" fmla="*/ 19 h 20"/>
                  <a:gd name="T36" fmla="*/ 649 w 650"/>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50"/>
                  <a:gd name="T58" fmla="*/ 0 h 20"/>
                  <a:gd name="T59" fmla="*/ 650 w 650"/>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50" h="20">
                    <a:moveTo>
                      <a:pt x="649" y="19"/>
                    </a:moveTo>
                    <a:lnTo>
                      <a:pt x="0" y="2"/>
                    </a:lnTo>
                    <a:lnTo>
                      <a:pt x="2" y="2"/>
                    </a:lnTo>
                    <a:lnTo>
                      <a:pt x="2" y="0"/>
                    </a:lnTo>
                    <a:lnTo>
                      <a:pt x="649" y="17"/>
                    </a:lnTo>
                    <a:lnTo>
                      <a:pt x="649" y="19"/>
                    </a:lnTo>
                  </a:path>
                </a:pathLst>
              </a:custGeom>
              <a:solidFill>
                <a:srgbClr val="8484FF"/>
              </a:solidFill>
              <a:ln w="9525" cap="rnd">
                <a:noFill/>
                <a:round/>
                <a:headEnd/>
                <a:tailEnd/>
              </a:ln>
            </p:spPr>
            <p:txBody>
              <a:bodyPr/>
              <a:lstStyle/>
              <a:p>
                <a:endParaRPr lang="es-ES" sz="1800"/>
              </a:p>
            </p:txBody>
          </p:sp>
          <p:sp>
            <p:nvSpPr>
              <p:cNvPr id="420" name="Freeform 415"/>
              <p:cNvSpPr>
                <a:spLocks noChangeAspect="1"/>
              </p:cNvSpPr>
              <p:nvPr/>
            </p:nvSpPr>
            <p:spPr bwMode="auto">
              <a:xfrm>
                <a:off x="3015235" y="4993592"/>
                <a:ext cx="393264" cy="11616"/>
              </a:xfrm>
              <a:custGeom>
                <a:avLst/>
                <a:gdLst>
                  <a:gd name="T0" fmla="*/ 647 w 648"/>
                  <a:gd name="T1" fmla="*/ 19 h 20"/>
                  <a:gd name="T2" fmla="*/ 0 w 648"/>
                  <a:gd name="T3" fmla="*/ 2 h 20"/>
                  <a:gd name="T4" fmla="*/ 0 w 648"/>
                  <a:gd name="T5" fmla="*/ 2 h 20"/>
                  <a:gd name="T6" fmla="*/ 0 w 648"/>
                  <a:gd name="T7" fmla="*/ 2 h 20"/>
                  <a:gd name="T8" fmla="*/ 0 w 648"/>
                  <a:gd name="T9" fmla="*/ 2 h 20"/>
                  <a:gd name="T10" fmla="*/ 0 w 648"/>
                  <a:gd name="T11" fmla="*/ 2 h 20"/>
                  <a:gd name="T12" fmla="*/ 0 w 648"/>
                  <a:gd name="T13" fmla="*/ 2 h 20"/>
                  <a:gd name="T14" fmla="*/ 0 w 648"/>
                  <a:gd name="T15" fmla="*/ 2 h 20"/>
                  <a:gd name="T16" fmla="*/ 0 w 648"/>
                  <a:gd name="T17" fmla="*/ 2 h 20"/>
                  <a:gd name="T18" fmla="*/ 2 w 648"/>
                  <a:gd name="T19" fmla="*/ 0 h 20"/>
                  <a:gd name="T20" fmla="*/ 645 w 648"/>
                  <a:gd name="T21" fmla="*/ 17 h 20"/>
                  <a:gd name="T22" fmla="*/ 645 w 648"/>
                  <a:gd name="T23" fmla="*/ 17 h 20"/>
                  <a:gd name="T24" fmla="*/ 645 w 648"/>
                  <a:gd name="T25" fmla="*/ 17 h 20"/>
                  <a:gd name="T26" fmla="*/ 645 w 648"/>
                  <a:gd name="T27" fmla="*/ 17 h 20"/>
                  <a:gd name="T28" fmla="*/ 645 w 648"/>
                  <a:gd name="T29" fmla="*/ 17 h 20"/>
                  <a:gd name="T30" fmla="*/ 645 w 648"/>
                  <a:gd name="T31" fmla="*/ 19 h 20"/>
                  <a:gd name="T32" fmla="*/ 645 w 648"/>
                  <a:gd name="T33" fmla="*/ 19 h 20"/>
                  <a:gd name="T34" fmla="*/ 647 w 648"/>
                  <a:gd name="T35" fmla="*/ 19 h 20"/>
                  <a:gd name="T36" fmla="*/ 647 w 648"/>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48"/>
                  <a:gd name="T58" fmla="*/ 0 h 20"/>
                  <a:gd name="T59" fmla="*/ 648 w 648"/>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48" h="20">
                    <a:moveTo>
                      <a:pt x="647" y="19"/>
                    </a:moveTo>
                    <a:lnTo>
                      <a:pt x="0" y="2"/>
                    </a:lnTo>
                    <a:lnTo>
                      <a:pt x="2" y="0"/>
                    </a:lnTo>
                    <a:lnTo>
                      <a:pt x="645" y="17"/>
                    </a:lnTo>
                    <a:lnTo>
                      <a:pt x="645" y="19"/>
                    </a:lnTo>
                    <a:lnTo>
                      <a:pt x="647" y="19"/>
                    </a:lnTo>
                  </a:path>
                </a:pathLst>
              </a:custGeom>
              <a:solidFill>
                <a:srgbClr val="8484FF"/>
              </a:solidFill>
              <a:ln w="9525" cap="rnd">
                <a:noFill/>
                <a:round/>
                <a:headEnd/>
                <a:tailEnd/>
              </a:ln>
            </p:spPr>
            <p:txBody>
              <a:bodyPr/>
              <a:lstStyle/>
              <a:p>
                <a:endParaRPr lang="es-ES" sz="1800"/>
              </a:p>
            </p:txBody>
          </p:sp>
          <p:sp>
            <p:nvSpPr>
              <p:cNvPr id="421" name="Freeform 416"/>
              <p:cNvSpPr>
                <a:spLocks noChangeAspect="1"/>
              </p:cNvSpPr>
              <p:nvPr/>
            </p:nvSpPr>
            <p:spPr bwMode="auto">
              <a:xfrm>
                <a:off x="3016449" y="4992430"/>
                <a:ext cx="390836" cy="11616"/>
              </a:xfrm>
              <a:custGeom>
                <a:avLst/>
                <a:gdLst>
                  <a:gd name="T0" fmla="*/ 643 w 644"/>
                  <a:gd name="T1" fmla="*/ 19 h 20"/>
                  <a:gd name="T2" fmla="*/ 0 w 644"/>
                  <a:gd name="T3" fmla="*/ 2 h 20"/>
                  <a:gd name="T4" fmla="*/ 0 w 644"/>
                  <a:gd name="T5" fmla="*/ 2 h 20"/>
                  <a:gd name="T6" fmla="*/ 0 w 644"/>
                  <a:gd name="T7" fmla="*/ 2 h 20"/>
                  <a:gd name="T8" fmla="*/ 0 w 644"/>
                  <a:gd name="T9" fmla="*/ 2 h 20"/>
                  <a:gd name="T10" fmla="*/ 0 w 644"/>
                  <a:gd name="T11" fmla="*/ 2 h 20"/>
                  <a:gd name="T12" fmla="*/ 0 w 644"/>
                  <a:gd name="T13" fmla="*/ 2 h 20"/>
                  <a:gd name="T14" fmla="*/ 0 w 644"/>
                  <a:gd name="T15" fmla="*/ 2 h 20"/>
                  <a:gd name="T16" fmla="*/ 0 w 644"/>
                  <a:gd name="T17" fmla="*/ 2 h 20"/>
                  <a:gd name="T18" fmla="*/ 0 w 644"/>
                  <a:gd name="T19" fmla="*/ 0 h 20"/>
                  <a:gd name="T20" fmla="*/ 641 w 644"/>
                  <a:gd name="T21" fmla="*/ 17 h 20"/>
                  <a:gd name="T22" fmla="*/ 641 w 644"/>
                  <a:gd name="T23" fmla="*/ 17 h 20"/>
                  <a:gd name="T24" fmla="*/ 641 w 644"/>
                  <a:gd name="T25" fmla="*/ 17 h 20"/>
                  <a:gd name="T26" fmla="*/ 643 w 644"/>
                  <a:gd name="T27" fmla="*/ 17 h 20"/>
                  <a:gd name="T28" fmla="*/ 643 w 644"/>
                  <a:gd name="T29" fmla="*/ 17 h 20"/>
                  <a:gd name="T30" fmla="*/ 643 w 644"/>
                  <a:gd name="T31" fmla="*/ 17 h 20"/>
                  <a:gd name="T32" fmla="*/ 643 w 644"/>
                  <a:gd name="T33" fmla="*/ 19 h 20"/>
                  <a:gd name="T34" fmla="*/ 643 w 644"/>
                  <a:gd name="T35" fmla="*/ 19 h 20"/>
                  <a:gd name="T36" fmla="*/ 643 w 644"/>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44"/>
                  <a:gd name="T58" fmla="*/ 0 h 20"/>
                  <a:gd name="T59" fmla="*/ 644 w 644"/>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44" h="20">
                    <a:moveTo>
                      <a:pt x="643" y="19"/>
                    </a:moveTo>
                    <a:lnTo>
                      <a:pt x="0" y="2"/>
                    </a:lnTo>
                    <a:lnTo>
                      <a:pt x="0" y="0"/>
                    </a:lnTo>
                    <a:lnTo>
                      <a:pt x="641" y="17"/>
                    </a:lnTo>
                    <a:lnTo>
                      <a:pt x="643" y="17"/>
                    </a:lnTo>
                    <a:lnTo>
                      <a:pt x="643" y="19"/>
                    </a:lnTo>
                  </a:path>
                </a:pathLst>
              </a:custGeom>
              <a:solidFill>
                <a:srgbClr val="8585FF"/>
              </a:solidFill>
              <a:ln w="9525" cap="rnd">
                <a:noFill/>
                <a:round/>
                <a:headEnd/>
                <a:tailEnd/>
              </a:ln>
            </p:spPr>
            <p:txBody>
              <a:bodyPr/>
              <a:lstStyle/>
              <a:p>
                <a:endParaRPr lang="es-ES" sz="1800"/>
              </a:p>
            </p:txBody>
          </p:sp>
          <p:sp>
            <p:nvSpPr>
              <p:cNvPr id="422" name="Freeform 417"/>
              <p:cNvSpPr>
                <a:spLocks noChangeAspect="1"/>
              </p:cNvSpPr>
              <p:nvPr/>
            </p:nvSpPr>
            <p:spPr bwMode="auto">
              <a:xfrm>
                <a:off x="3016449" y="4991269"/>
                <a:ext cx="389623" cy="11616"/>
              </a:xfrm>
              <a:custGeom>
                <a:avLst/>
                <a:gdLst>
                  <a:gd name="T0" fmla="*/ 641 w 642"/>
                  <a:gd name="T1" fmla="*/ 19 h 20"/>
                  <a:gd name="T2" fmla="*/ 0 w 642"/>
                  <a:gd name="T3" fmla="*/ 2 h 20"/>
                  <a:gd name="T4" fmla="*/ 0 w 642"/>
                  <a:gd name="T5" fmla="*/ 2 h 20"/>
                  <a:gd name="T6" fmla="*/ 0 w 642"/>
                  <a:gd name="T7" fmla="*/ 2 h 20"/>
                  <a:gd name="T8" fmla="*/ 0 w 642"/>
                  <a:gd name="T9" fmla="*/ 2 h 20"/>
                  <a:gd name="T10" fmla="*/ 0 w 642"/>
                  <a:gd name="T11" fmla="*/ 2 h 20"/>
                  <a:gd name="T12" fmla="*/ 2 w 642"/>
                  <a:gd name="T13" fmla="*/ 2 h 20"/>
                  <a:gd name="T14" fmla="*/ 2 w 642"/>
                  <a:gd name="T15" fmla="*/ 2 h 20"/>
                  <a:gd name="T16" fmla="*/ 2 w 642"/>
                  <a:gd name="T17" fmla="*/ 2 h 20"/>
                  <a:gd name="T18" fmla="*/ 2 w 642"/>
                  <a:gd name="T19" fmla="*/ 0 h 20"/>
                  <a:gd name="T20" fmla="*/ 641 w 642"/>
                  <a:gd name="T21" fmla="*/ 17 h 20"/>
                  <a:gd name="T22" fmla="*/ 641 w 642"/>
                  <a:gd name="T23" fmla="*/ 17 h 20"/>
                  <a:gd name="T24" fmla="*/ 641 w 642"/>
                  <a:gd name="T25" fmla="*/ 17 h 20"/>
                  <a:gd name="T26" fmla="*/ 641 w 642"/>
                  <a:gd name="T27" fmla="*/ 17 h 20"/>
                  <a:gd name="T28" fmla="*/ 641 w 642"/>
                  <a:gd name="T29" fmla="*/ 17 h 20"/>
                  <a:gd name="T30" fmla="*/ 641 w 642"/>
                  <a:gd name="T31" fmla="*/ 17 h 20"/>
                  <a:gd name="T32" fmla="*/ 641 w 642"/>
                  <a:gd name="T33" fmla="*/ 19 h 20"/>
                  <a:gd name="T34" fmla="*/ 641 w 642"/>
                  <a:gd name="T35" fmla="*/ 19 h 20"/>
                  <a:gd name="T36" fmla="*/ 641 w 642"/>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42"/>
                  <a:gd name="T58" fmla="*/ 0 h 20"/>
                  <a:gd name="T59" fmla="*/ 642 w 642"/>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42" h="20">
                    <a:moveTo>
                      <a:pt x="641" y="19"/>
                    </a:moveTo>
                    <a:lnTo>
                      <a:pt x="0" y="2"/>
                    </a:lnTo>
                    <a:lnTo>
                      <a:pt x="2" y="2"/>
                    </a:lnTo>
                    <a:lnTo>
                      <a:pt x="2" y="0"/>
                    </a:lnTo>
                    <a:lnTo>
                      <a:pt x="641" y="17"/>
                    </a:lnTo>
                    <a:lnTo>
                      <a:pt x="641" y="19"/>
                    </a:lnTo>
                  </a:path>
                </a:pathLst>
              </a:custGeom>
              <a:solidFill>
                <a:srgbClr val="8585FF"/>
              </a:solidFill>
              <a:ln w="9525" cap="rnd">
                <a:noFill/>
                <a:round/>
                <a:headEnd/>
                <a:tailEnd/>
              </a:ln>
            </p:spPr>
            <p:txBody>
              <a:bodyPr/>
              <a:lstStyle/>
              <a:p>
                <a:endParaRPr lang="es-ES" sz="1800"/>
              </a:p>
            </p:txBody>
          </p:sp>
          <p:sp>
            <p:nvSpPr>
              <p:cNvPr id="423" name="Freeform 418"/>
              <p:cNvSpPr>
                <a:spLocks noChangeAspect="1"/>
              </p:cNvSpPr>
              <p:nvPr/>
            </p:nvSpPr>
            <p:spPr bwMode="auto">
              <a:xfrm>
                <a:off x="3017663" y="4990107"/>
                <a:ext cx="388409" cy="11616"/>
              </a:xfrm>
              <a:custGeom>
                <a:avLst/>
                <a:gdLst>
                  <a:gd name="T0" fmla="*/ 639 w 640"/>
                  <a:gd name="T1" fmla="*/ 19 h 20"/>
                  <a:gd name="T2" fmla="*/ 0 w 640"/>
                  <a:gd name="T3" fmla="*/ 2 h 20"/>
                  <a:gd name="T4" fmla="*/ 0 w 640"/>
                  <a:gd name="T5" fmla="*/ 2 h 20"/>
                  <a:gd name="T6" fmla="*/ 0 w 640"/>
                  <a:gd name="T7" fmla="*/ 2 h 20"/>
                  <a:gd name="T8" fmla="*/ 0 w 640"/>
                  <a:gd name="T9" fmla="*/ 2 h 20"/>
                  <a:gd name="T10" fmla="*/ 0 w 640"/>
                  <a:gd name="T11" fmla="*/ 2 h 20"/>
                  <a:gd name="T12" fmla="*/ 0 w 640"/>
                  <a:gd name="T13" fmla="*/ 2 h 20"/>
                  <a:gd name="T14" fmla="*/ 0 w 640"/>
                  <a:gd name="T15" fmla="*/ 2 h 20"/>
                  <a:gd name="T16" fmla="*/ 0 w 640"/>
                  <a:gd name="T17" fmla="*/ 2 h 20"/>
                  <a:gd name="T18" fmla="*/ 0 w 640"/>
                  <a:gd name="T19" fmla="*/ 0 h 20"/>
                  <a:gd name="T20" fmla="*/ 637 w 640"/>
                  <a:gd name="T21" fmla="*/ 17 h 20"/>
                  <a:gd name="T22" fmla="*/ 637 w 640"/>
                  <a:gd name="T23" fmla="*/ 17 h 20"/>
                  <a:gd name="T24" fmla="*/ 637 w 640"/>
                  <a:gd name="T25" fmla="*/ 17 h 20"/>
                  <a:gd name="T26" fmla="*/ 637 w 640"/>
                  <a:gd name="T27" fmla="*/ 17 h 20"/>
                  <a:gd name="T28" fmla="*/ 637 w 640"/>
                  <a:gd name="T29" fmla="*/ 17 h 20"/>
                  <a:gd name="T30" fmla="*/ 637 w 640"/>
                  <a:gd name="T31" fmla="*/ 17 h 20"/>
                  <a:gd name="T32" fmla="*/ 637 w 640"/>
                  <a:gd name="T33" fmla="*/ 19 h 20"/>
                  <a:gd name="T34" fmla="*/ 639 w 640"/>
                  <a:gd name="T35" fmla="*/ 19 h 20"/>
                  <a:gd name="T36" fmla="*/ 639 w 640"/>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40"/>
                  <a:gd name="T58" fmla="*/ 0 h 20"/>
                  <a:gd name="T59" fmla="*/ 640 w 640"/>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40" h="20">
                    <a:moveTo>
                      <a:pt x="639" y="19"/>
                    </a:moveTo>
                    <a:lnTo>
                      <a:pt x="0" y="2"/>
                    </a:lnTo>
                    <a:lnTo>
                      <a:pt x="0" y="0"/>
                    </a:lnTo>
                    <a:lnTo>
                      <a:pt x="637" y="17"/>
                    </a:lnTo>
                    <a:lnTo>
                      <a:pt x="637" y="19"/>
                    </a:lnTo>
                    <a:lnTo>
                      <a:pt x="639" y="19"/>
                    </a:lnTo>
                  </a:path>
                </a:pathLst>
              </a:custGeom>
              <a:solidFill>
                <a:srgbClr val="8585FF"/>
              </a:solidFill>
              <a:ln w="9525" cap="rnd">
                <a:noFill/>
                <a:round/>
                <a:headEnd/>
                <a:tailEnd/>
              </a:ln>
            </p:spPr>
            <p:txBody>
              <a:bodyPr/>
              <a:lstStyle/>
              <a:p>
                <a:endParaRPr lang="es-ES" sz="1800"/>
              </a:p>
            </p:txBody>
          </p:sp>
          <p:sp>
            <p:nvSpPr>
              <p:cNvPr id="424" name="Freeform 419"/>
              <p:cNvSpPr>
                <a:spLocks noChangeAspect="1"/>
              </p:cNvSpPr>
              <p:nvPr/>
            </p:nvSpPr>
            <p:spPr bwMode="auto">
              <a:xfrm>
                <a:off x="3017663" y="4988945"/>
                <a:ext cx="387195" cy="11616"/>
              </a:xfrm>
              <a:custGeom>
                <a:avLst/>
                <a:gdLst>
                  <a:gd name="T0" fmla="*/ 637 w 638"/>
                  <a:gd name="T1" fmla="*/ 19 h 20"/>
                  <a:gd name="T2" fmla="*/ 0 w 638"/>
                  <a:gd name="T3" fmla="*/ 2 h 20"/>
                  <a:gd name="T4" fmla="*/ 2 w 638"/>
                  <a:gd name="T5" fmla="*/ 2 h 20"/>
                  <a:gd name="T6" fmla="*/ 2 w 638"/>
                  <a:gd name="T7" fmla="*/ 2 h 20"/>
                  <a:gd name="T8" fmla="*/ 2 w 638"/>
                  <a:gd name="T9" fmla="*/ 2 h 20"/>
                  <a:gd name="T10" fmla="*/ 2 w 638"/>
                  <a:gd name="T11" fmla="*/ 2 h 20"/>
                  <a:gd name="T12" fmla="*/ 2 w 638"/>
                  <a:gd name="T13" fmla="*/ 2 h 20"/>
                  <a:gd name="T14" fmla="*/ 2 w 638"/>
                  <a:gd name="T15" fmla="*/ 2 h 20"/>
                  <a:gd name="T16" fmla="*/ 2 w 638"/>
                  <a:gd name="T17" fmla="*/ 2 h 20"/>
                  <a:gd name="T18" fmla="*/ 2 w 638"/>
                  <a:gd name="T19" fmla="*/ 0 h 20"/>
                  <a:gd name="T20" fmla="*/ 635 w 638"/>
                  <a:gd name="T21" fmla="*/ 17 h 20"/>
                  <a:gd name="T22" fmla="*/ 635 w 638"/>
                  <a:gd name="T23" fmla="*/ 17 h 20"/>
                  <a:gd name="T24" fmla="*/ 637 w 638"/>
                  <a:gd name="T25" fmla="*/ 17 h 20"/>
                  <a:gd name="T26" fmla="*/ 637 w 638"/>
                  <a:gd name="T27" fmla="*/ 17 h 20"/>
                  <a:gd name="T28" fmla="*/ 637 w 638"/>
                  <a:gd name="T29" fmla="*/ 17 h 20"/>
                  <a:gd name="T30" fmla="*/ 637 w 638"/>
                  <a:gd name="T31" fmla="*/ 17 h 20"/>
                  <a:gd name="T32" fmla="*/ 637 w 638"/>
                  <a:gd name="T33" fmla="*/ 19 h 20"/>
                  <a:gd name="T34" fmla="*/ 637 w 638"/>
                  <a:gd name="T35" fmla="*/ 19 h 20"/>
                  <a:gd name="T36" fmla="*/ 637 w 638"/>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38"/>
                  <a:gd name="T58" fmla="*/ 0 h 20"/>
                  <a:gd name="T59" fmla="*/ 638 w 638"/>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38" h="20">
                    <a:moveTo>
                      <a:pt x="637" y="19"/>
                    </a:moveTo>
                    <a:lnTo>
                      <a:pt x="0" y="2"/>
                    </a:lnTo>
                    <a:lnTo>
                      <a:pt x="2" y="2"/>
                    </a:lnTo>
                    <a:lnTo>
                      <a:pt x="2" y="0"/>
                    </a:lnTo>
                    <a:lnTo>
                      <a:pt x="635" y="17"/>
                    </a:lnTo>
                    <a:lnTo>
                      <a:pt x="637" y="17"/>
                    </a:lnTo>
                    <a:lnTo>
                      <a:pt x="637" y="19"/>
                    </a:lnTo>
                  </a:path>
                </a:pathLst>
              </a:custGeom>
              <a:solidFill>
                <a:srgbClr val="8585FF"/>
              </a:solidFill>
              <a:ln w="9525" cap="rnd">
                <a:noFill/>
                <a:round/>
                <a:headEnd/>
                <a:tailEnd/>
              </a:ln>
            </p:spPr>
            <p:txBody>
              <a:bodyPr/>
              <a:lstStyle/>
              <a:p>
                <a:endParaRPr lang="es-ES" sz="1800"/>
              </a:p>
            </p:txBody>
          </p:sp>
          <p:sp>
            <p:nvSpPr>
              <p:cNvPr id="425" name="Freeform 420"/>
              <p:cNvSpPr>
                <a:spLocks noChangeAspect="1"/>
              </p:cNvSpPr>
              <p:nvPr/>
            </p:nvSpPr>
            <p:spPr bwMode="auto">
              <a:xfrm>
                <a:off x="3018877" y="4987784"/>
                <a:ext cx="384768" cy="11616"/>
              </a:xfrm>
              <a:custGeom>
                <a:avLst/>
                <a:gdLst>
                  <a:gd name="T0" fmla="*/ 633 w 634"/>
                  <a:gd name="T1" fmla="*/ 19 h 20"/>
                  <a:gd name="T2" fmla="*/ 0 w 634"/>
                  <a:gd name="T3" fmla="*/ 2 h 20"/>
                  <a:gd name="T4" fmla="*/ 0 w 634"/>
                  <a:gd name="T5" fmla="*/ 2 h 20"/>
                  <a:gd name="T6" fmla="*/ 0 w 634"/>
                  <a:gd name="T7" fmla="*/ 2 h 20"/>
                  <a:gd name="T8" fmla="*/ 0 w 634"/>
                  <a:gd name="T9" fmla="*/ 2 h 20"/>
                  <a:gd name="T10" fmla="*/ 0 w 634"/>
                  <a:gd name="T11" fmla="*/ 2 h 20"/>
                  <a:gd name="T12" fmla="*/ 0 w 634"/>
                  <a:gd name="T13" fmla="*/ 2 h 20"/>
                  <a:gd name="T14" fmla="*/ 2 w 634"/>
                  <a:gd name="T15" fmla="*/ 2 h 20"/>
                  <a:gd name="T16" fmla="*/ 2 w 634"/>
                  <a:gd name="T17" fmla="*/ 2 h 20"/>
                  <a:gd name="T18" fmla="*/ 2 w 634"/>
                  <a:gd name="T19" fmla="*/ 0 h 20"/>
                  <a:gd name="T20" fmla="*/ 633 w 634"/>
                  <a:gd name="T21" fmla="*/ 17 h 20"/>
                  <a:gd name="T22" fmla="*/ 633 w 634"/>
                  <a:gd name="T23" fmla="*/ 17 h 20"/>
                  <a:gd name="T24" fmla="*/ 633 w 634"/>
                  <a:gd name="T25" fmla="*/ 17 h 20"/>
                  <a:gd name="T26" fmla="*/ 633 w 634"/>
                  <a:gd name="T27" fmla="*/ 17 h 20"/>
                  <a:gd name="T28" fmla="*/ 633 w 634"/>
                  <a:gd name="T29" fmla="*/ 17 h 20"/>
                  <a:gd name="T30" fmla="*/ 633 w 634"/>
                  <a:gd name="T31" fmla="*/ 17 h 20"/>
                  <a:gd name="T32" fmla="*/ 633 w 634"/>
                  <a:gd name="T33" fmla="*/ 19 h 20"/>
                  <a:gd name="T34" fmla="*/ 633 w 634"/>
                  <a:gd name="T35" fmla="*/ 19 h 20"/>
                  <a:gd name="T36" fmla="*/ 633 w 634"/>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34"/>
                  <a:gd name="T58" fmla="*/ 0 h 20"/>
                  <a:gd name="T59" fmla="*/ 634 w 634"/>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34" h="20">
                    <a:moveTo>
                      <a:pt x="633" y="19"/>
                    </a:moveTo>
                    <a:lnTo>
                      <a:pt x="0" y="2"/>
                    </a:lnTo>
                    <a:lnTo>
                      <a:pt x="2" y="2"/>
                    </a:lnTo>
                    <a:lnTo>
                      <a:pt x="2" y="0"/>
                    </a:lnTo>
                    <a:lnTo>
                      <a:pt x="633" y="17"/>
                    </a:lnTo>
                    <a:lnTo>
                      <a:pt x="633" y="19"/>
                    </a:lnTo>
                  </a:path>
                </a:pathLst>
              </a:custGeom>
              <a:solidFill>
                <a:srgbClr val="8585FF"/>
              </a:solidFill>
              <a:ln w="9525" cap="rnd">
                <a:noFill/>
                <a:round/>
                <a:headEnd/>
                <a:tailEnd/>
              </a:ln>
            </p:spPr>
            <p:txBody>
              <a:bodyPr/>
              <a:lstStyle/>
              <a:p>
                <a:endParaRPr lang="es-ES" sz="1800"/>
              </a:p>
            </p:txBody>
          </p:sp>
          <p:sp>
            <p:nvSpPr>
              <p:cNvPr id="426" name="Freeform 421"/>
              <p:cNvSpPr>
                <a:spLocks noChangeAspect="1"/>
              </p:cNvSpPr>
              <p:nvPr/>
            </p:nvSpPr>
            <p:spPr bwMode="auto">
              <a:xfrm>
                <a:off x="3020090" y="4986622"/>
                <a:ext cx="383554" cy="11616"/>
              </a:xfrm>
              <a:custGeom>
                <a:avLst/>
                <a:gdLst>
                  <a:gd name="T0" fmla="*/ 631 w 632"/>
                  <a:gd name="T1" fmla="*/ 19 h 20"/>
                  <a:gd name="T2" fmla="*/ 0 w 632"/>
                  <a:gd name="T3" fmla="*/ 2 h 20"/>
                  <a:gd name="T4" fmla="*/ 0 w 632"/>
                  <a:gd name="T5" fmla="*/ 2 h 20"/>
                  <a:gd name="T6" fmla="*/ 0 w 632"/>
                  <a:gd name="T7" fmla="*/ 2 h 20"/>
                  <a:gd name="T8" fmla="*/ 0 w 632"/>
                  <a:gd name="T9" fmla="*/ 2 h 20"/>
                  <a:gd name="T10" fmla="*/ 0 w 632"/>
                  <a:gd name="T11" fmla="*/ 2 h 20"/>
                  <a:gd name="T12" fmla="*/ 0 w 632"/>
                  <a:gd name="T13" fmla="*/ 2 h 20"/>
                  <a:gd name="T14" fmla="*/ 0 w 632"/>
                  <a:gd name="T15" fmla="*/ 2 h 20"/>
                  <a:gd name="T16" fmla="*/ 0 w 632"/>
                  <a:gd name="T17" fmla="*/ 2 h 20"/>
                  <a:gd name="T18" fmla="*/ 0 w 632"/>
                  <a:gd name="T19" fmla="*/ 0 h 20"/>
                  <a:gd name="T20" fmla="*/ 629 w 632"/>
                  <a:gd name="T21" fmla="*/ 18 h 20"/>
                  <a:gd name="T22" fmla="*/ 629 w 632"/>
                  <a:gd name="T23" fmla="*/ 18 h 20"/>
                  <a:gd name="T24" fmla="*/ 629 w 632"/>
                  <a:gd name="T25" fmla="*/ 18 h 20"/>
                  <a:gd name="T26" fmla="*/ 629 w 632"/>
                  <a:gd name="T27" fmla="*/ 18 h 20"/>
                  <a:gd name="T28" fmla="*/ 629 w 632"/>
                  <a:gd name="T29" fmla="*/ 18 h 20"/>
                  <a:gd name="T30" fmla="*/ 629 w 632"/>
                  <a:gd name="T31" fmla="*/ 18 h 20"/>
                  <a:gd name="T32" fmla="*/ 631 w 632"/>
                  <a:gd name="T33" fmla="*/ 19 h 20"/>
                  <a:gd name="T34" fmla="*/ 631 w 632"/>
                  <a:gd name="T35" fmla="*/ 19 h 20"/>
                  <a:gd name="T36" fmla="*/ 631 w 632"/>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32"/>
                  <a:gd name="T58" fmla="*/ 0 h 20"/>
                  <a:gd name="T59" fmla="*/ 632 w 632"/>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32" h="20">
                    <a:moveTo>
                      <a:pt x="631" y="19"/>
                    </a:moveTo>
                    <a:lnTo>
                      <a:pt x="0" y="2"/>
                    </a:lnTo>
                    <a:lnTo>
                      <a:pt x="0" y="0"/>
                    </a:lnTo>
                    <a:lnTo>
                      <a:pt x="629" y="18"/>
                    </a:lnTo>
                    <a:lnTo>
                      <a:pt x="631" y="19"/>
                    </a:lnTo>
                  </a:path>
                </a:pathLst>
              </a:custGeom>
              <a:solidFill>
                <a:srgbClr val="8686FF"/>
              </a:solidFill>
              <a:ln w="9525" cap="rnd">
                <a:noFill/>
                <a:round/>
                <a:headEnd/>
                <a:tailEnd/>
              </a:ln>
            </p:spPr>
            <p:txBody>
              <a:bodyPr/>
              <a:lstStyle/>
              <a:p>
                <a:endParaRPr lang="es-ES" sz="1800"/>
              </a:p>
            </p:txBody>
          </p:sp>
          <p:sp>
            <p:nvSpPr>
              <p:cNvPr id="427" name="Freeform 422"/>
              <p:cNvSpPr>
                <a:spLocks noChangeAspect="1"/>
              </p:cNvSpPr>
              <p:nvPr/>
            </p:nvSpPr>
            <p:spPr bwMode="auto">
              <a:xfrm>
                <a:off x="3020090" y="4986622"/>
                <a:ext cx="382340" cy="11035"/>
              </a:xfrm>
              <a:custGeom>
                <a:avLst/>
                <a:gdLst>
                  <a:gd name="T0" fmla="*/ 629 w 630"/>
                  <a:gd name="T1" fmla="*/ 18 h 19"/>
                  <a:gd name="T2" fmla="*/ 0 w 630"/>
                  <a:gd name="T3" fmla="*/ 0 h 19"/>
                  <a:gd name="T4" fmla="*/ 0 w 630"/>
                  <a:gd name="T5" fmla="*/ 0 h 19"/>
                  <a:gd name="T6" fmla="*/ 2 w 630"/>
                  <a:gd name="T7" fmla="*/ 0 h 19"/>
                  <a:gd name="T8" fmla="*/ 2 w 630"/>
                  <a:gd name="T9" fmla="*/ 0 h 19"/>
                  <a:gd name="T10" fmla="*/ 2 w 630"/>
                  <a:gd name="T11" fmla="*/ 0 h 19"/>
                  <a:gd name="T12" fmla="*/ 2 w 630"/>
                  <a:gd name="T13" fmla="*/ 0 h 19"/>
                  <a:gd name="T14" fmla="*/ 2 w 630"/>
                  <a:gd name="T15" fmla="*/ 0 h 19"/>
                  <a:gd name="T16" fmla="*/ 2 w 630"/>
                  <a:gd name="T17" fmla="*/ 0 h 19"/>
                  <a:gd name="T18" fmla="*/ 2 w 630"/>
                  <a:gd name="T19" fmla="*/ 0 h 19"/>
                  <a:gd name="T20" fmla="*/ 628 w 630"/>
                  <a:gd name="T21" fmla="*/ 16 h 19"/>
                  <a:gd name="T22" fmla="*/ 628 w 630"/>
                  <a:gd name="T23" fmla="*/ 16 h 19"/>
                  <a:gd name="T24" fmla="*/ 629 w 630"/>
                  <a:gd name="T25" fmla="*/ 16 h 19"/>
                  <a:gd name="T26" fmla="*/ 629 w 630"/>
                  <a:gd name="T27" fmla="*/ 16 h 19"/>
                  <a:gd name="T28" fmla="*/ 629 w 630"/>
                  <a:gd name="T29" fmla="*/ 16 h 19"/>
                  <a:gd name="T30" fmla="*/ 629 w 630"/>
                  <a:gd name="T31" fmla="*/ 16 h 19"/>
                  <a:gd name="T32" fmla="*/ 629 w 630"/>
                  <a:gd name="T33" fmla="*/ 16 h 19"/>
                  <a:gd name="T34" fmla="*/ 629 w 630"/>
                  <a:gd name="T35" fmla="*/ 18 h 19"/>
                  <a:gd name="T36" fmla="*/ 629 w 630"/>
                  <a:gd name="T37" fmla="*/ 18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30"/>
                  <a:gd name="T58" fmla="*/ 0 h 19"/>
                  <a:gd name="T59" fmla="*/ 630 w 630"/>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30" h="19">
                    <a:moveTo>
                      <a:pt x="629" y="18"/>
                    </a:moveTo>
                    <a:lnTo>
                      <a:pt x="0" y="0"/>
                    </a:lnTo>
                    <a:lnTo>
                      <a:pt x="2" y="0"/>
                    </a:lnTo>
                    <a:lnTo>
                      <a:pt x="628" y="16"/>
                    </a:lnTo>
                    <a:lnTo>
                      <a:pt x="629" y="16"/>
                    </a:lnTo>
                    <a:lnTo>
                      <a:pt x="629" y="18"/>
                    </a:lnTo>
                  </a:path>
                </a:pathLst>
              </a:custGeom>
              <a:solidFill>
                <a:srgbClr val="8686FF"/>
              </a:solidFill>
              <a:ln w="9525" cap="rnd">
                <a:noFill/>
                <a:round/>
                <a:headEnd/>
                <a:tailEnd/>
              </a:ln>
            </p:spPr>
            <p:txBody>
              <a:bodyPr/>
              <a:lstStyle/>
              <a:p>
                <a:endParaRPr lang="es-ES" sz="1800"/>
              </a:p>
            </p:txBody>
          </p:sp>
          <p:sp>
            <p:nvSpPr>
              <p:cNvPr id="428" name="Freeform 423"/>
              <p:cNvSpPr>
                <a:spLocks noChangeAspect="1"/>
              </p:cNvSpPr>
              <p:nvPr/>
            </p:nvSpPr>
            <p:spPr bwMode="auto">
              <a:xfrm>
                <a:off x="3021304" y="4985461"/>
                <a:ext cx="380519" cy="11035"/>
              </a:xfrm>
              <a:custGeom>
                <a:avLst/>
                <a:gdLst>
                  <a:gd name="T0" fmla="*/ 626 w 627"/>
                  <a:gd name="T1" fmla="*/ 18 h 19"/>
                  <a:gd name="T2" fmla="*/ 0 w 627"/>
                  <a:gd name="T3" fmla="*/ 2 h 19"/>
                  <a:gd name="T4" fmla="*/ 0 w 627"/>
                  <a:gd name="T5" fmla="*/ 0 h 19"/>
                  <a:gd name="T6" fmla="*/ 0 w 627"/>
                  <a:gd name="T7" fmla="*/ 0 h 19"/>
                  <a:gd name="T8" fmla="*/ 0 w 627"/>
                  <a:gd name="T9" fmla="*/ 0 h 19"/>
                  <a:gd name="T10" fmla="*/ 0 w 627"/>
                  <a:gd name="T11" fmla="*/ 0 h 19"/>
                  <a:gd name="T12" fmla="*/ 1 w 627"/>
                  <a:gd name="T13" fmla="*/ 0 h 19"/>
                  <a:gd name="T14" fmla="*/ 1 w 627"/>
                  <a:gd name="T15" fmla="*/ 0 h 19"/>
                  <a:gd name="T16" fmla="*/ 1 w 627"/>
                  <a:gd name="T17" fmla="*/ 0 h 19"/>
                  <a:gd name="T18" fmla="*/ 1 w 627"/>
                  <a:gd name="T19" fmla="*/ 0 h 19"/>
                  <a:gd name="T20" fmla="*/ 626 w 627"/>
                  <a:gd name="T21" fmla="*/ 16 h 19"/>
                  <a:gd name="T22" fmla="*/ 626 w 627"/>
                  <a:gd name="T23" fmla="*/ 16 h 19"/>
                  <a:gd name="T24" fmla="*/ 626 w 627"/>
                  <a:gd name="T25" fmla="*/ 16 h 19"/>
                  <a:gd name="T26" fmla="*/ 626 w 627"/>
                  <a:gd name="T27" fmla="*/ 16 h 19"/>
                  <a:gd name="T28" fmla="*/ 626 w 627"/>
                  <a:gd name="T29" fmla="*/ 16 h 19"/>
                  <a:gd name="T30" fmla="*/ 626 w 627"/>
                  <a:gd name="T31" fmla="*/ 16 h 19"/>
                  <a:gd name="T32" fmla="*/ 626 w 627"/>
                  <a:gd name="T33" fmla="*/ 16 h 19"/>
                  <a:gd name="T34" fmla="*/ 626 w 627"/>
                  <a:gd name="T35" fmla="*/ 18 h 19"/>
                  <a:gd name="T36" fmla="*/ 626 w 627"/>
                  <a:gd name="T37" fmla="*/ 18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7"/>
                  <a:gd name="T58" fmla="*/ 0 h 19"/>
                  <a:gd name="T59" fmla="*/ 627 w 627"/>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7" h="19">
                    <a:moveTo>
                      <a:pt x="626" y="18"/>
                    </a:moveTo>
                    <a:lnTo>
                      <a:pt x="0" y="2"/>
                    </a:lnTo>
                    <a:lnTo>
                      <a:pt x="0" y="0"/>
                    </a:lnTo>
                    <a:lnTo>
                      <a:pt x="1" y="0"/>
                    </a:lnTo>
                    <a:lnTo>
                      <a:pt x="626" y="16"/>
                    </a:lnTo>
                    <a:lnTo>
                      <a:pt x="626" y="18"/>
                    </a:lnTo>
                  </a:path>
                </a:pathLst>
              </a:custGeom>
              <a:solidFill>
                <a:srgbClr val="8686FF"/>
              </a:solidFill>
              <a:ln w="9525" cap="rnd">
                <a:noFill/>
                <a:round/>
                <a:headEnd/>
                <a:tailEnd/>
              </a:ln>
            </p:spPr>
            <p:txBody>
              <a:bodyPr/>
              <a:lstStyle/>
              <a:p>
                <a:endParaRPr lang="es-ES" sz="1800"/>
              </a:p>
            </p:txBody>
          </p:sp>
          <p:sp>
            <p:nvSpPr>
              <p:cNvPr id="429" name="Freeform 424"/>
              <p:cNvSpPr>
                <a:spLocks noChangeAspect="1"/>
              </p:cNvSpPr>
              <p:nvPr/>
            </p:nvSpPr>
            <p:spPr bwMode="auto">
              <a:xfrm>
                <a:off x="3021911" y="4984880"/>
                <a:ext cx="379912" cy="10454"/>
              </a:xfrm>
              <a:custGeom>
                <a:avLst/>
                <a:gdLst>
                  <a:gd name="T0" fmla="*/ 625 w 626"/>
                  <a:gd name="T1" fmla="*/ 17 h 18"/>
                  <a:gd name="T2" fmla="*/ 0 w 626"/>
                  <a:gd name="T3" fmla="*/ 1 h 18"/>
                  <a:gd name="T4" fmla="*/ 0 w 626"/>
                  <a:gd name="T5" fmla="*/ 0 h 18"/>
                  <a:gd name="T6" fmla="*/ 0 w 626"/>
                  <a:gd name="T7" fmla="*/ 0 h 18"/>
                  <a:gd name="T8" fmla="*/ 0 w 626"/>
                  <a:gd name="T9" fmla="*/ 0 h 18"/>
                  <a:gd name="T10" fmla="*/ 0 w 626"/>
                  <a:gd name="T11" fmla="*/ 0 h 18"/>
                  <a:gd name="T12" fmla="*/ 0 w 626"/>
                  <a:gd name="T13" fmla="*/ 0 h 18"/>
                  <a:gd name="T14" fmla="*/ 0 w 626"/>
                  <a:gd name="T15" fmla="*/ 0 h 18"/>
                  <a:gd name="T16" fmla="*/ 0 w 626"/>
                  <a:gd name="T17" fmla="*/ 0 h 18"/>
                  <a:gd name="T18" fmla="*/ 0 w 626"/>
                  <a:gd name="T19" fmla="*/ 0 h 18"/>
                  <a:gd name="T20" fmla="*/ 623 w 626"/>
                  <a:gd name="T21" fmla="*/ 15 h 18"/>
                  <a:gd name="T22" fmla="*/ 623 w 626"/>
                  <a:gd name="T23" fmla="*/ 15 h 18"/>
                  <a:gd name="T24" fmla="*/ 623 w 626"/>
                  <a:gd name="T25" fmla="*/ 15 h 18"/>
                  <a:gd name="T26" fmla="*/ 623 w 626"/>
                  <a:gd name="T27" fmla="*/ 15 h 18"/>
                  <a:gd name="T28" fmla="*/ 623 w 626"/>
                  <a:gd name="T29" fmla="*/ 15 h 18"/>
                  <a:gd name="T30" fmla="*/ 623 w 626"/>
                  <a:gd name="T31" fmla="*/ 15 h 18"/>
                  <a:gd name="T32" fmla="*/ 625 w 626"/>
                  <a:gd name="T33" fmla="*/ 15 h 18"/>
                  <a:gd name="T34" fmla="*/ 625 w 626"/>
                  <a:gd name="T35" fmla="*/ 17 h 18"/>
                  <a:gd name="T36" fmla="*/ 625 w 626"/>
                  <a:gd name="T37" fmla="*/ 17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6"/>
                  <a:gd name="T58" fmla="*/ 0 h 18"/>
                  <a:gd name="T59" fmla="*/ 626 w 626"/>
                  <a:gd name="T60" fmla="*/ 18 h 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6" h="18">
                    <a:moveTo>
                      <a:pt x="625" y="17"/>
                    </a:moveTo>
                    <a:lnTo>
                      <a:pt x="0" y="1"/>
                    </a:lnTo>
                    <a:lnTo>
                      <a:pt x="0" y="0"/>
                    </a:lnTo>
                    <a:lnTo>
                      <a:pt x="623" y="15"/>
                    </a:lnTo>
                    <a:lnTo>
                      <a:pt x="625" y="15"/>
                    </a:lnTo>
                    <a:lnTo>
                      <a:pt x="625" y="17"/>
                    </a:lnTo>
                  </a:path>
                </a:pathLst>
              </a:custGeom>
              <a:solidFill>
                <a:srgbClr val="8686FF"/>
              </a:solidFill>
              <a:ln w="9525" cap="rnd">
                <a:noFill/>
                <a:round/>
                <a:headEnd/>
                <a:tailEnd/>
              </a:ln>
            </p:spPr>
            <p:txBody>
              <a:bodyPr/>
              <a:lstStyle/>
              <a:p>
                <a:endParaRPr lang="es-ES" sz="1800"/>
              </a:p>
            </p:txBody>
          </p:sp>
          <p:sp>
            <p:nvSpPr>
              <p:cNvPr id="430" name="Freeform 425"/>
              <p:cNvSpPr>
                <a:spLocks noChangeAspect="1"/>
              </p:cNvSpPr>
              <p:nvPr/>
            </p:nvSpPr>
            <p:spPr bwMode="auto">
              <a:xfrm>
                <a:off x="3021911" y="4983718"/>
                <a:ext cx="378699" cy="10454"/>
              </a:xfrm>
              <a:custGeom>
                <a:avLst/>
                <a:gdLst>
                  <a:gd name="T0" fmla="*/ 623 w 624"/>
                  <a:gd name="T1" fmla="*/ 17 h 18"/>
                  <a:gd name="T2" fmla="*/ 0 w 624"/>
                  <a:gd name="T3" fmla="*/ 2 h 18"/>
                  <a:gd name="T4" fmla="*/ 2 w 624"/>
                  <a:gd name="T5" fmla="*/ 0 h 18"/>
                  <a:gd name="T6" fmla="*/ 2 w 624"/>
                  <a:gd name="T7" fmla="*/ 0 h 18"/>
                  <a:gd name="T8" fmla="*/ 2 w 624"/>
                  <a:gd name="T9" fmla="*/ 0 h 18"/>
                  <a:gd name="T10" fmla="*/ 2 w 624"/>
                  <a:gd name="T11" fmla="*/ 0 h 18"/>
                  <a:gd name="T12" fmla="*/ 2 w 624"/>
                  <a:gd name="T13" fmla="*/ 0 h 18"/>
                  <a:gd name="T14" fmla="*/ 2 w 624"/>
                  <a:gd name="T15" fmla="*/ 0 h 18"/>
                  <a:gd name="T16" fmla="*/ 2 w 624"/>
                  <a:gd name="T17" fmla="*/ 0 h 18"/>
                  <a:gd name="T18" fmla="*/ 2 w 624"/>
                  <a:gd name="T19" fmla="*/ 0 h 18"/>
                  <a:gd name="T20" fmla="*/ 621 w 624"/>
                  <a:gd name="T21" fmla="*/ 15 h 18"/>
                  <a:gd name="T22" fmla="*/ 623 w 624"/>
                  <a:gd name="T23" fmla="*/ 15 h 18"/>
                  <a:gd name="T24" fmla="*/ 623 w 624"/>
                  <a:gd name="T25" fmla="*/ 15 h 18"/>
                  <a:gd name="T26" fmla="*/ 623 w 624"/>
                  <a:gd name="T27" fmla="*/ 15 h 18"/>
                  <a:gd name="T28" fmla="*/ 623 w 624"/>
                  <a:gd name="T29" fmla="*/ 15 h 18"/>
                  <a:gd name="T30" fmla="*/ 623 w 624"/>
                  <a:gd name="T31" fmla="*/ 15 h 18"/>
                  <a:gd name="T32" fmla="*/ 623 w 624"/>
                  <a:gd name="T33" fmla="*/ 15 h 18"/>
                  <a:gd name="T34" fmla="*/ 623 w 624"/>
                  <a:gd name="T35" fmla="*/ 17 h 18"/>
                  <a:gd name="T36" fmla="*/ 623 w 624"/>
                  <a:gd name="T37" fmla="*/ 17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4"/>
                  <a:gd name="T58" fmla="*/ 0 h 18"/>
                  <a:gd name="T59" fmla="*/ 624 w 624"/>
                  <a:gd name="T60" fmla="*/ 18 h 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4" h="18">
                    <a:moveTo>
                      <a:pt x="623" y="17"/>
                    </a:moveTo>
                    <a:lnTo>
                      <a:pt x="0" y="2"/>
                    </a:lnTo>
                    <a:lnTo>
                      <a:pt x="2" y="0"/>
                    </a:lnTo>
                    <a:lnTo>
                      <a:pt x="621" y="15"/>
                    </a:lnTo>
                    <a:lnTo>
                      <a:pt x="623" y="15"/>
                    </a:lnTo>
                    <a:lnTo>
                      <a:pt x="623" y="17"/>
                    </a:lnTo>
                  </a:path>
                </a:pathLst>
              </a:custGeom>
              <a:solidFill>
                <a:srgbClr val="8686FF"/>
              </a:solidFill>
              <a:ln w="9525" cap="rnd">
                <a:noFill/>
                <a:round/>
                <a:headEnd/>
                <a:tailEnd/>
              </a:ln>
            </p:spPr>
            <p:txBody>
              <a:bodyPr/>
              <a:lstStyle/>
              <a:p>
                <a:endParaRPr lang="es-ES" sz="1800"/>
              </a:p>
            </p:txBody>
          </p:sp>
          <p:sp>
            <p:nvSpPr>
              <p:cNvPr id="431" name="Freeform 426"/>
              <p:cNvSpPr>
                <a:spLocks noChangeAspect="1"/>
              </p:cNvSpPr>
              <p:nvPr/>
            </p:nvSpPr>
            <p:spPr bwMode="auto">
              <a:xfrm>
                <a:off x="3023125" y="4982557"/>
                <a:ext cx="376271" cy="10454"/>
              </a:xfrm>
              <a:custGeom>
                <a:avLst/>
                <a:gdLst>
                  <a:gd name="T0" fmla="*/ 619 w 620"/>
                  <a:gd name="T1" fmla="*/ 17 h 18"/>
                  <a:gd name="T2" fmla="*/ 0 w 620"/>
                  <a:gd name="T3" fmla="*/ 2 h 18"/>
                  <a:gd name="T4" fmla="*/ 0 w 620"/>
                  <a:gd name="T5" fmla="*/ 0 h 18"/>
                  <a:gd name="T6" fmla="*/ 0 w 620"/>
                  <a:gd name="T7" fmla="*/ 0 h 18"/>
                  <a:gd name="T8" fmla="*/ 0 w 620"/>
                  <a:gd name="T9" fmla="*/ 0 h 18"/>
                  <a:gd name="T10" fmla="*/ 2 w 620"/>
                  <a:gd name="T11" fmla="*/ 0 h 18"/>
                  <a:gd name="T12" fmla="*/ 2 w 620"/>
                  <a:gd name="T13" fmla="*/ 0 h 18"/>
                  <a:gd name="T14" fmla="*/ 2 w 620"/>
                  <a:gd name="T15" fmla="*/ 0 h 18"/>
                  <a:gd name="T16" fmla="*/ 2 w 620"/>
                  <a:gd name="T17" fmla="*/ 0 h 18"/>
                  <a:gd name="T18" fmla="*/ 2 w 620"/>
                  <a:gd name="T19" fmla="*/ 0 h 18"/>
                  <a:gd name="T20" fmla="*/ 619 w 620"/>
                  <a:gd name="T21" fmla="*/ 15 h 18"/>
                  <a:gd name="T22" fmla="*/ 619 w 620"/>
                  <a:gd name="T23" fmla="*/ 15 h 18"/>
                  <a:gd name="T24" fmla="*/ 619 w 620"/>
                  <a:gd name="T25" fmla="*/ 15 h 18"/>
                  <a:gd name="T26" fmla="*/ 619 w 620"/>
                  <a:gd name="T27" fmla="*/ 15 h 18"/>
                  <a:gd name="T28" fmla="*/ 619 w 620"/>
                  <a:gd name="T29" fmla="*/ 15 h 18"/>
                  <a:gd name="T30" fmla="*/ 619 w 620"/>
                  <a:gd name="T31" fmla="*/ 15 h 18"/>
                  <a:gd name="T32" fmla="*/ 619 w 620"/>
                  <a:gd name="T33" fmla="*/ 15 h 18"/>
                  <a:gd name="T34" fmla="*/ 619 w 620"/>
                  <a:gd name="T35" fmla="*/ 17 h 18"/>
                  <a:gd name="T36" fmla="*/ 619 w 620"/>
                  <a:gd name="T37" fmla="*/ 17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0"/>
                  <a:gd name="T58" fmla="*/ 0 h 18"/>
                  <a:gd name="T59" fmla="*/ 620 w 620"/>
                  <a:gd name="T60" fmla="*/ 18 h 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0" h="18">
                    <a:moveTo>
                      <a:pt x="619" y="17"/>
                    </a:moveTo>
                    <a:lnTo>
                      <a:pt x="0" y="2"/>
                    </a:lnTo>
                    <a:lnTo>
                      <a:pt x="0" y="0"/>
                    </a:lnTo>
                    <a:lnTo>
                      <a:pt x="2" y="0"/>
                    </a:lnTo>
                    <a:lnTo>
                      <a:pt x="619" y="15"/>
                    </a:lnTo>
                    <a:lnTo>
                      <a:pt x="619" y="17"/>
                    </a:lnTo>
                  </a:path>
                </a:pathLst>
              </a:custGeom>
              <a:solidFill>
                <a:srgbClr val="8787FF"/>
              </a:solidFill>
              <a:ln w="9525" cap="rnd">
                <a:noFill/>
                <a:round/>
                <a:headEnd/>
                <a:tailEnd/>
              </a:ln>
            </p:spPr>
            <p:txBody>
              <a:bodyPr/>
              <a:lstStyle/>
              <a:p>
                <a:endParaRPr lang="es-ES" sz="1800"/>
              </a:p>
            </p:txBody>
          </p:sp>
          <p:sp>
            <p:nvSpPr>
              <p:cNvPr id="432" name="Freeform 427"/>
              <p:cNvSpPr>
                <a:spLocks noChangeAspect="1"/>
              </p:cNvSpPr>
              <p:nvPr/>
            </p:nvSpPr>
            <p:spPr bwMode="auto">
              <a:xfrm>
                <a:off x="3024339" y="4981395"/>
                <a:ext cx="375057" cy="10454"/>
              </a:xfrm>
              <a:custGeom>
                <a:avLst/>
                <a:gdLst>
                  <a:gd name="T0" fmla="*/ 617 w 618"/>
                  <a:gd name="T1" fmla="*/ 17 h 18"/>
                  <a:gd name="T2" fmla="*/ 0 w 618"/>
                  <a:gd name="T3" fmla="*/ 2 h 18"/>
                  <a:gd name="T4" fmla="*/ 0 w 618"/>
                  <a:gd name="T5" fmla="*/ 0 h 18"/>
                  <a:gd name="T6" fmla="*/ 0 w 618"/>
                  <a:gd name="T7" fmla="*/ 0 h 18"/>
                  <a:gd name="T8" fmla="*/ 0 w 618"/>
                  <a:gd name="T9" fmla="*/ 0 h 18"/>
                  <a:gd name="T10" fmla="*/ 0 w 618"/>
                  <a:gd name="T11" fmla="*/ 0 h 18"/>
                  <a:gd name="T12" fmla="*/ 0 w 618"/>
                  <a:gd name="T13" fmla="*/ 0 h 18"/>
                  <a:gd name="T14" fmla="*/ 0 w 618"/>
                  <a:gd name="T15" fmla="*/ 0 h 18"/>
                  <a:gd name="T16" fmla="*/ 2 w 618"/>
                  <a:gd name="T17" fmla="*/ 0 h 18"/>
                  <a:gd name="T18" fmla="*/ 2 w 618"/>
                  <a:gd name="T19" fmla="*/ 0 h 18"/>
                  <a:gd name="T20" fmla="*/ 615 w 618"/>
                  <a:gd name="T21" fmla="*/ 15 h 18"/>
                  <a:gd name="T22" fmla="*/ 615 w 618"/>
                  <a:gd name="T23" fmla="*/ 15 h 18"/>
                  <a:gd name="T24" fmla="*/ 615 w 618"/>
                  <a:gd name="T25" fmla="*/ 15 h 18"/>
                  <a:gd name="T26" fmla="*/ 615 w 618"/>
                  <a:gd name="T27" fmla="*/ 15 h 18"/>
                  <a:gd name="T28" fmla="*/ 615 w 618"/>
                  <a:gd name="T29" fmla="*/ 15 h 18"/>
                  <a:gd name="T30" fmla="*/ 617 w 618"/>
                  <a:gd name="T31" fmla="*/ 15 h 18"/>
                  <a:gd name="T32" fmla="*/ 617 w 618"/>
                  <a:gd name="T33" fmla="*/ 15 h 18"/>
                  <a:gd name="T34" fmla="*/ 617 w 618"/>
                  <a:gd name="T35" fmla="*/ 17 h 18"/>
                  <a:gd name="T36" fmla="*/ 617 w 618"/>
                  <a:gd name="T37" fmla="*/ 17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8"/>
                  <a:gd name="T58" fmla="*/ 0 h 18"/>
                  <a:gd name="T59" fmla="*/ 618 w 618"/>
                  <a:gd name="T60" fmla="*/ 18 h 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8" h="18">
                    <a:moveTo>
                      <a:pt x="617" y="17"/>
                    </a:moveTo>
                    <a:lnTo>
                      <a:pt x="0" y="2"/>
                    </a:lnTo>
                    <a:lnTo>
                      <a:pt x="0" y="0"/>
                    </a:lnTo>
                    <a:lnTo>
                      <a:pt x="2" y="0"/>
                    </a:lnTo>
                    <a:lnTo>
                      <a:pt x="615" y="15"/>
                    </a:lnTo>
                    <a:lnTo>
                      <a:pt x="617" y="15"/>
                    </a:lnTo>
                    <a:lnTo>
                      <a:pt x="617" y="17"/>
                    </a:lnTo>
                  </a:path>
                </a:pathLst>
              </a:custGeom>
              <a:solidFill>
                <a:srgbClr val="8787FF"/>
              </a:solidFill>
              <a:ln w="9525" cap="rnd">
                <a:noFill/>
                <a:round/>
                <a:headEnd/>
                <a:tailEnd/>
              </a:ln>
            </p:spPr>
            <p:txBody>
              <a:bodyPr/>
              <a:lstStyle/>
              <a:p>
                <a:endParaRPr lang="es-ES" sz="1800"/>
              </a:p>
            </p:txBody>
          </p:sp>
          <p:sp>
            <p:nvSpPr>
              <p:cNvPr id="433" name="Freeform 428"/>
              <p:cNvSpPr>
                <a:spLocks noChangeAspect="1"/>
              </p:cNvSpPr>
              <p:nvPr/>
            </p:nvSpPr>
            <p:spPr bwMode="auto">
              <a:xfrm>
                <a:off x="3025552" y="4980233"/>
                <a:ext cx="372630" cy="10454"/>
              </a:xfrm>
              <a:custGeom>
                <a:avLst/>
                <a:gdLst>
                  <a:gd name="T0" fmla="*/ 613 w 614"/>
                  <a:gd name="T1" fmla="*/ 17 h 18"/>
                  <a:gd name="T2" fmla="*/ 0 w 614"/>
                  <a:gd name="T3" fmla="*/ 2 h 18"/>
                  <a:gd name="T4" fmla="*/ 0 w 614"/>
                  <a:gd name="T5" fmla="*/ 0 h 18"/>
                  <a:gd name="T6" fmla="*/ 0 w 614"/>
                  <a:gd name="T7" fmla="*/ 0 h 18"/>
                  <a:gd name="T8" fmla="*/ 0 w 614"/>
                  <a:gd name="T9" fmla="*/ 0 h 18"/>
                  <a:gd name="T10" fmla="*/ 0 w 614"/>
                  <a:gd name="T11" fmla="*/ 0 h 18"/>
                  <a:gd name="T12" fmla="*/ 0 w 614"/>
                  <a:gd name="T13" fmla="*/ 0 h 18"/>
                  <a:gd name="T14" fmla="*/ 0 w 614"/>
                  <a:gd name="T15" fmla="*/ 0 h 18"/>
                  <a:gd name="T16" fmla="*/ 0 w 614"/>
                  <a:gd name="T17" fmla="*/ 0 h 18"/>
                  <a:gd name="T18" fmla="*/ 0 w 614"/>
                  <a:gd name="T19" fmla="*/ 0 h 18"/>
                  <a:gd name="T20" fmla="*/ 613 w 614"/>
                  <a:gd name="T21" fmla="*/ 15 h 18"/>
                  <a:gd name="T22" fmla="*/ 613 w 614"/>
                  <a:gd name="T23" fmla="*/ 15 h 18"/>
                  <a:gd name="T24" fmla="*/ 613 w 614"/>
                  <a:gd name="T25" fmla="*/ 15 h 18"/>
                  <a:gd name="T26" fmla="*/ 613 w 614"/>
                  <a:gd name="T27" fmla="*/ 15 h 18"/>
                  <a:gd name="T28" fmla="*/ 613 w 614"/>
                  <a:gd name="T29" fmla="*/ 15 h 18"/>
                  <a:gd name="T30" fmla="*/ 613 w 614"/>
                  <a:gd name="T31" fmla="*/ 15 h 18"/>
                  <a:gd name="T32" fmla="*/ 613 w 614"/>
                  <a:gd name="T33" fmla="*/ 15 h 18"/>
                  <a:gd name="T34" fmla="*/ 613 w 614"/>
                  <a:gd name="T35" fmla="*/ 17 h 18"/>
                  <a:gd name="T36" fmla="*/ 613 w 614"/>
                  <a:gd name="T37" fmla="*/ 17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4"/>
                  <a:gd name="T58" fmla="*/ 0 h 18"/>
                  <a:gd name="T59" fmla="*/ 614 w 614"/>
                  <a:gd name="T60" fmla="*/ 18 h 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4" h="18">
                    <a:moveTo>
                      <a:pt x="613" y="17"/>
                    </a:moveTo>
                    <a:lnTo>
                      <a:pt x="0" y="2"/>
                    </a:lnTo>
                    <a:lnTo>
                      <a:pt x="0" y="0"/>
                    </a:lnTo>
                    <a:lnTo>
                      <a:pt x="613" y="15"/>
                    </a:lnTo>
                    <a:lnTo>
                      <a:pt x="613" y="17"/>
                    </a:lnTo>
                  </a:path>
                </a:pathLst>
              </a:custGeom>
              <a:solidFill>
                <a:srgbClr val="8787FF"/>
              </a:solidFill>
              <a:ln w="9525" cap="rnd">
                <a:noFill/>
                <a:round/>
                <a:headEnd/>
                <a:tailEnd/>
              </a:ln>
            </p:spPr>
            <p:txBody>
              <a:bodyPr/>
              <a:lstStyle/>
              <a:p>
                <a:endParaRPr lang="es-ES" sz="1800"/>
              </a:p>
            </p:txBody>
          </p:sp>
          <p:sp>
            <p:nvSpPr>
              <p:cNvPr id="434" name="Freeform 429"/>
              <p:cNvSpPr>
                <a:spLocks noChangeAspect="1"/>
              </p:cNvSpPr>
              <p:nvPr/>
            </p:nvSpPr>
            <p:spPr bwMode="auto">
              <a:xfrm>
                <a:off x="3025552" y="4979072"/>
                <a:ext cx="372630" cy="10454"/>
              </a:xfrm>
              <a:custGeom>
                <a:avLst/>
                <a:gdLst>
                  <a:gd name="T0" fmla="*/ 613 w 614"/>
                  <a:gd name="T1" fmla="*/ 17 h 18"/>
                  <a:gd name="T2" fmla="*/ 0 w 614"/>
                  <a:gd name="T3" fmla="*/ 2 h 18"/>
                  <a:gd name="T4" fmla="*/ 2 w 614"/>
                  <a:gd name="T5" fmla="*/ 0 h 18"/>
                  <a:gd name="T6" fmla="*/ 2 w 614"/>
                  <a:gd name="T7" fmla="*/ 0 h 18"/>
                  <a:gd name="T8" fmla="*/ 2 w 614"/>
                  <a:gd name="T9" fmla="*/ 0 h 18"/>
                  <a:gd name="T10" fmla="*/ 2 w 614"/>
                  <a:gd name="T11" fmla="*/ 0 h 18"/>
                  <a:gd name="T12" fmla="*/ 2 w 614"/>
                  <a:gd name="T13" fmla="*/ 0 h 18"/>
                  <a:gd name="T14" fmla="*/ 2 w 614"/>
                  <a:gd name="T15" fmla="*/ 0 h 18"/>
                  <a:gd name="T16" fmla="*/ 2 w 614"/>
                  <a:gd name="T17" fmla="*/ 0 h 18"/>
                  <a:gd name="T18" fmla="*/ 2 w 614"/>
                  <a:gd name="T19" fmla="*/ 0 h 18"/>
                  <a:gd name="T20" fmla="*/ 611 w 614"/>
                  <a:gd name="T21" fmla="*/ 15 h 18"/>
                  <a:gd name="T22" fmla="*/ 611 w 614"/>
                  <a:gd name="T23" fmla="*/ 15 h 18"/>
                  <a:gd name="T24" fmla="*/ 611 w 614"/>
                  <a:gd name="T25" fmla="*/ 15 h 18"/>
                  <a:gd name="T26" fmla="*/ 611 w 614"/>
                  <a:gd name="T27" fmla="*/ 15 h 18"/>
                  <a:gd name="T28" fmla="*/ 611 w 614"/>
                  <a:gd name="T29" fmla="*/ 15 h 18"/>
                  <a:gd name="T30" fmla="*/ 611 w 614"/>
                  <a:gd name="T31" fmla="*/ 15 h 18"/>
                  <a:gd name="T32" fmla="*/ 611 w 614"/>
                  <a:gd name="T33" fmla="*/ 15 h 18"/>
                  <a:gd name="T34" fmla="*/ 611 w 614"/>
                  <a:gd name="T35" fmla="*/ 15 h 18"/>
                  <a:gd name="T36" fmla="*/ 613 w 614"/>
                  <a:gd name="T37" fmla="*/ 17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4"/>
                  <a:gd name="T58" fmla="*/ 0 h 18"/>
                  <a:gd name="T59" fmla="*/ 614 w 614"/>
                  <a:gd name="T60" fmla="*/ 18 h 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4" h="18">
                    <a:moveTo>
                      <a:pt x="613" y="17"/>
                    </a:moveTo>
                    <a:lnTo>
                      <a:pt x="0" y="2"/>
                    </a:lnTo>
                    <a:lnTo>
                      <a:pt x="2" y="0"/>
                    </a:lnTo>
                    <a:lnTo>
                      <a:pt x="611" y="15"/>
                    </a:lnTo>
                    <a:lnTo>
                      <a:pt x="613" y="17"/>
                    </a:lnTo>
                  </a:path>
                </a:pathLst>
              </a:custGeom>
              <a:solidFill>
                <a:srgbClr val="8787FF"/>
              </a:solidFill>
              <a:ln w="9525" cap="rnd">
                <a:noFill/>
                <a:round/>
                <a:headEnd/>
                <a:tailEnd/>
              </a:ln>
            </p:spPr>
            <p:txBody>
              <a:bodyPr/>
              <a:lstStyle/>
              <a:p>
                <a:endParaRPr lang="es-ES" sz="1800"/>
              </a:p>
            </p:txBody>
          </p:sp>
          <p:sp>
            <p:nvSpPr>
              <p:cNvPr id="435" name="Freeform 430"/>
              <p:cNvSpPr>
                <a:spLocks noChangeAspect="1"/>
              </p:cNvSpPr>
              <p:nvPr/>
            </p:nvSpPr>
            <p:spPr bwMode="auto">
              <a:xfrm>
                <a:off x="3026766" y="4977910"/>
                <a:ext cx="370202" cy="10454"/>
              </a:xfrm>
              <a:custGeom>
                <a:avLst/>
                <a:gdLst>
                  <a:gd name="T0" fmla="*/ 609 w 610"/>
                  <a:gd name="T1" fmla="*/ 17 h 18"/>
                  <a:gd name="T2" fmla="*/ 0 w 610"/>
                  <a:gd name="T3" fmla="*/ 2 h 18"/>
                  <a:gd name="T4" fmla="*/ 0 w 610"/>
                  <a:gd name="T5" fmla="*/ 2 h 18"/>
                  <a:gd name="T6" fmla="*/ 0 w 610"/>
                  <a:gd name="T7" fmla="*/ 0 h 18"/>
                  <a:gd name="T8" fmla="*/ 2 w 610"/>
                  <a:gd name="T9" fmla="*/ 0 h 18"/>
                  <a:gd name="T10" fmla="*/ 2 w 610"/>
                  <a:gd name="T11" fmla="*/ 0 h 18"/>
                  <a:gd name="T12" fmla="*/ 2 w 610"/>
                  <a:gd name="T13" fmla="*/ 0 h 18"/>
                  <a:gd name="T14" fmla="*/ 2 w 610"/>
                  <a:gd name="T15" fmla="*/ 0 h 18"/>
                  <a:gd name="T16" fmla="*/ 2 w 610"/>
                  <a:gd name="T17" fmla="*/ 0 h 18"/>
                  <a:gd name="T18" fmla="*/ 2 w 610"/>
                  <a:gd name="T19" fmla="*/ 0 h 18"/>
                  <a:gd name="T20" fmla="*/ 607 w 610"/>
                  <a:gd name="T21" fmla="*/ 15 h 18"/>
                  <a:gd name="T22" fmla="*/ 607 w 610"/>
                  <a:gd name="T23" fmla="*/ 15 h 18"/>
                  <a:gd name="T24" fmla="*/ 607 w 610"/>
                  <a:gd name="T25" fmla="*/ 15 h 18"/>
                  <a:gd name="T26" fmla="*/ 609 w 610"/>
                  <a:gd name="T27" fmla="*/ 15 h 18"/>
                  <a:gd name="T28" fmla="*/ 609 w 610"/>
                  <a:gd name="T29" fmla="*/ 15 h 18"/>
                  <a:gd name="T30" fmla="*/ 609 w 610"/>
                  <a:gd name="T31" fmla="*/ 15 h 18"/>
                  <a:gd name="T32" fmla="*/ 609 w 610"/>
                  <a:gd name="T33" fmla="*/ 15 h 18"/>
                  <a:gd name="T34" fmla="*/ 609 w 610"/>
                  <a:gd name="T35" fmla="*/ 15 h 18"/>
                  <a:gd name="T36" fmla="*/ 609 w 610"/>
                  <a:gd name="T37" fmla="*/ 17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0"/>
                  <a:gd name="T58" fmla="*/ 0 h 18"/>
                  <a:gd name="T59" fmla="*/ 610 w 610"/>
                  <a:gd name="T60" fmla="*/ 18 h 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0" h="18">
                    <a:moveTo>
                      <a:pt x="609" y="17"/>
                    </a:moveTo>
                    <a:lnTo>
                      <a:pt x="0" y="2"/>
                    </a:lnTo>
                    <a:lnTo>
                      <a:pt x="0" y="0"/>
                    </a:lnTo>
                    <a:lnTo>
                      <a:pt x="2" y="0"/>
                    </a:lnTo>
                    <a:lnTo>
                      <a:pt x="607" y="15"/>
                    </a:lnTo>
                    <a:lnTo>
                      <a:pt x="609" y="15"/>
                    </a:lnTo>
                    <a:lnTo>
                      <a:pt x="609" y="17"/>
                    </a:lnTo>
                  </a:path>
                </a:pathLst>
              </a:custGeom>
              <a:solidFill>
                <a:srgbClr val="8888FF"/>
              </a:solidFill>
              <a:ln w="9525" cap="rnd">
                <a:noFill/>
                <a:round/>
                <a:headEnd/>
                <a:tailEnd/>
              </a:ln>
            </p:spPr>
            <p:txBody>
              <a:bodyPr/>
              <a:lstStyle/>
              <a:p>
                <a:endParaRPr lang="es-ES" sz="1800"/>
              </a:p>
            </p:txBody>
          </p:sp>
          <p:sp>
            <p:nvSpPr>
              <p:cNvPr id="436" name="Freeform 431"/>
              <p:cNvSpPr>
                <a:spLocks noChangeAspect="1"/>
              </p:cNvSpPr>
              <p:nvPr/>
            </p:nvSpPr>
            <p:spPr bwMode="auto">
              <a:xfrm>
                <a:off x="3027980" y="4976749"/>
                <a:ext cx="367775" cy="10454"/>
              </a:xfrm>
              <a:custGeom>
                <a:avLst/>
                <a:gdLst>
                  <a:gd name="T0" fmla="*/ 605 w 606"/>
                  <a:gd name="T1" fmla="*/ 17 h 18"/>
                  <a:gd name="T2" fmla="*/ 0 w 606"/>
                  <a:gd name="T3" fmla="*/ 2 h 18"/>
                  <a:gd name="T4" fmla="*/ 0 w 606"/>
                  <a:gd name="T5" fmla="*/ 2 h 18"/>
                  <a:gd name="T6" fmla="*/ 0 w 606"/>
                  <a:gd name="T7" fmla="*/ 0 h 18"/>
                  <a:gd name="T8" fmla="*/ 0 w 606"/>
                  <a:gd name="T9" fmla="*/ 0 h 18"/>
                  <a:gd name="T10" fmla="*/ 0 w 606"/>
                  <a:gd name="T11" fmla="*/ 0 h 18"/>
                  <a:gd name="T12" fmla="*/ 2 w 606"/>
                  <a:gd name="T13" fmla="*/ 0 h 18"/>
                  <a:gd name="T14" fmla="*/ 2 w 606"/>
                  <a:gd name="T15" fmla="*/ 0 h 18"/>
                  <a:gd name="T16" fmla="*/ 2 w 606"/>
                  <a:gd name="T17" fmla="*/ 0 h 18"/>
                  <a:gd name="T18" fmla="*/ 2 w 606"/>
                  <a:gd name="T19" fmla="*/ 0 h 18"/>
                  <a:gd name="T20" fmla="*/ 605 w 606"/>
                  <a:gd name="T21" fmla="*/ 15 h 18"/>
                  <a:gd name="T22" fmla="*/ 605 w 606"/>
                  <a:gd name="T23" fmla="*/ 15 h 18"/>
                  <a:gd name="T24" fmla="*/ 605 w 606"/>
                  <a:gd name="T25" fmla="*/ 15 h 18"/>
                  <a:gd name="T26" fmla="*/ 605 w 606"/>
                  <a:gd name="T27" fmla="*/ 15 h 18"/>
                  <a:gd name="T28" fmla="*/ 605 w 606"/>
                  <a:gd name="T29" fmla="*/ 15 h 18"/>
                  <a:gd name="T30" fmla="*/ 605 w 606"/>
                  <a:gd name="T31" fmla="*/ 15 h 18"/>
                  <a:gd name="T32" fmla="*/ 605 w 606"/>
                  <a:gd name="T33" fmla="*/ 15 h 18"/>
                  <a:gd name="T34" fmla="*/ 605 w 606"/>
                  <a:gd name="T35" fmla="*/ 15 h 18"/>
                  <a:gd name="T36" fmla="*/ 605 w 606"/>
                  <a:gd name="T37" fmla="*/ 17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6"/>
                  <a:gd name="T58" fmla="*/ 0 h 18"/>
                  <a:gd name="T59" fmla="*/ 606 w 606"/>
                  <a:gd name="T60" fmla="*/ 18 h 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6" h="18">
                    <a:moveTo>
                      <a:pt x="605" y="17"/>
                    </a:moveTo>
                    <a:lnTo>
                      <a:pt x="0" y="2"/>
                    </a:lnTo>
                    <a:lnTo>
                      <a:pt x="0" y="0"/>
                    </a:lnTo>
                    <a:lnTo>
                      <a:pt x="2" y="0"/>
                    </a:lnTo>
                    <a:lnTo>
                      <a:pt x="605" y="15"/>
                    </a:lnTo>
                    <a:lnTo>
                      <a:pt x="605" y="17"/>
                    </a:lnTo>
                  </a:path>
                </a:pathLst>
              </a:custGeom>
              <a:solidFill>
                <a:srgbClr val="8888FF"/>
              </a:solidFill>
              <a:ln w="9525" cap="rnd">
                <a:noFill/>
                <a:round/>
                <a:headEnd/>
                <a:tailEnd/>
              </a:ln>
            </p:spPr>
            <p:txBody>
              <a:bodyPr/>
              <a:lstStyle/>
              <a:p>
                <a:endParaRPr lang="es-ES" sz="1800"/>
              </a:p>
            </p:txBody>
          </p:sp>
          <p:sp>
            <p:nvSpPr>
              <p:cNvPr id="437" name="Freeform 432"/>
              <p:cNvSpPr>
                <a:spLocks noChangeAspect="1"/>
              </p:cNvSpPr>
              <p:nvPr/>
            </p:nvSpPr>
            <p:spPr bwMode="auto">
              <a:xfrm>
                <a:off x="3029194" y="4975587"/>
                <a:ext cx="366561" cy="10454"/>
              </a:xfrm>
              <a:custGeom>
                <a:avLst/>
                <a:gdLst>
                  <a:gd name="T0" fmla="*/ 603 w 604"/>
                  <a:gd name="T1" fmla="*/ 17 h 18"/>
                  <a:gd name="T2" fmla="*/ 0 w 604"/>
                  <a:gd name="T3" fmla="*/ 2 h 18"/>
                  <a:gd name="T4" fmla="*/ 0 w 604"/>
                  <a:gd name="T5" fmla="*/ 2 h 18"/>
                  <a:gd name="T6" fmla="*/ 0 w 604"/>
                  <a:gd name="T7" fmla="*/ 0 h 18"/>
                  <a:gd name="T8" fmla="*/ 0 w 604"/>
                  <a:gd name="T9" fmla="*/ 0 h 18"/>
                  <a:gd name="T10" fmla="*/ 0 w 604"/>
                  <a:gd name="T11" fmla="*/ 0 h 18"/>
                  <a:gd name="T12" fmla="*/ 0 w 604"/>
                  <a:gd name="T13" fmla="*/ 0 h 18"/>
                  <a:gd name="T14" fmla="*/ 0 w 604"/>
                  <a:gd name="T15" fmla="*/ 0 h 18"/>
                  <a:gd name="T16" fmla="*/ 0 w 604"/>
                  <a:gd name="T17" fmla="*/ 0 h 18"/>
                  <a:gd name="T18" fmla="*/ 2 w 604"/>
                  <a:gd name="T19" fmla="*/ 0 h 18"/>
                  <a:gd name="T20" fmla="*/ 2 w 604"/>
                  <a:gd name="T21" fmla="*/ 0 h 18"/>
                  <a:gd name="T22" fmla="*/ 2 w 604"/>
                  <a:gd name="T23" fmla="*/ 0 h 18"/>
                  <a:gd name="T24" fmla="*/ 2 w 604"/>
                  <a:gd name="T25" fmla="*/ 0 h 18"/>
                  <a:gd name="T26" fmla="*/ 2 w 604"/>
                  <a:gd name="T27" fmla="*/ 0 h 18"/>
                  <a:gd name="T28" fmla="*/ 2 w 604"/>
                  <a:gd name="T29" fmla="*/ 0 h 18"/>
                  <a:gd name="T30" fmla="*/ 2 w 604"/>
                  <a:gd name="T31" fmla="*/ 0 h 18"/>
                  <a:gd name="T32" fmla="*/ 2 w 604"/>
                  <a:gd name="T33" fmla="*/ 0 h 18"/>
                  <a:gd name="T34" fmla="*/ 2 w 604"/>
                  <a:gd name="T35" fmla="*/ 0 h 18"/>
                  <a:gd name="T36" fmla="*/ 601 w 604"/>
                  <a:gd name="T37" fmla="*/ 16 h 18"/>
                  <a:gd name="T38" fmla="*/ 601 w 604"/>
                  <a:gd name="T39" fmla="*/ 16 h 18"/>
                  <a:gd name="T40" fmla="*/ 601 w 604"/>
                  <a:gd name="T41" fmla="*/ 16 h 18"/>
                  <a:gd name="T42" fmla="*/ 601 w 604"/>
                  <a:gd name="T43" fmla="*/ 16 h 18"/>
                  <a:gd name="T44" fmla="*/ 601 w 604"/>
                  <a:gd name="T45" fmla="*/ 16 h 18"/>
                  <a:gd name="T46" fmla="*/ 601 w 604"/>
                  <a:gd name="T47" fmla="*/ 16 h 18"/>
                  <a:gd name="T48" fmla="*/ 601 w 604"/>
                  <a:gd name="T49" fmla="*/ 16 h 18"/>
                  <a:gd name="T50" fmla="*/ 603 w 604"/>
                  <a:gd name="T51" fmla="*/ 16 h 18"/>
                  <a:gd name="T52" fmla="*/ 603 w 604"/>
                  <a:gd name="T53" fmla="*/ 17 h 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04"/>
                  <a:gd name="T82" fmla="*/ 0 h 18"/>
                  <a:gd name="T83" fmla="*/ 604 w 604"/>
                  <a:gd name="T84" fmla="*/ 18 h 1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04" h="18">
                    <a:moveTo>
                      <a:pt x="603" y="17"/>
                    </a:moveTo>
                    <a:lnTo>
                      <a:pt x="0" y="2"/>
                    </a:lnTo>
                    <a:lnTo>
                      <a:pt x="0" y="0"/>
                    </a:lnTo>
                    <a:lnTo>
                      <a:pt x="2" y="0"/>
                    </a:lnTo>
                    <a:lnTo>
                      <a:pt x="601" y="16"/>
                    </a:lnTo>
                    <a:lnTo>
                      <a:pt x="603" y="16"/>
                    </a:lnTo>
                    <a:lnTo>
                      <a:pt x="603" y="17"/>
                    </a:lnTo>
                  </a:path>
                </a:pathLst>
              </a:custGeom>
              <a:solidFill>
                <a:srgbClr val="8888FF"/>
              </a:solidFill>
              <a:ln w="9525" cap="rnd">
                <a:noFill/>
                <a:round/>
                <a:headEnd/>
                <a:tailEnd/>
              </a:ln>
            </p:spPr>
            <p:txBody>
              <a:bodyPr/>
              <a:lstStyle/>
              <a:p>
                <a:endParaRPr lang="es-ES" sz="1800"/>
              </a:p>
            </p:txBody>
          </p:sp>
          <p:sp>
            <p:nvSpPr>
              <p:cNvPr id="438" name="Freeform 433"/>
              <p:cNvSpPr>
                <a:spLocks noChangeAspect="1"/>
              </p:cNvSpPr>
              <p:nvPr/>
            </p:nvSpPr>
            <p:spPr bwMode="auto">
              <a:xfrm>
                <a:off x="3030408" y="4974426"/>
                <a:ext cx="364133" cy="11035"/>
              </a:xfrm>
              <a:custGeom>
                <a:avLst/>
                <a:gdLst>
                  <a:gd name="T0" fmla="*/ 599 w 600"/>
                  <a:gd name="T1" fmla="*/ 18 h 19"/>
                  <a:gd name="T2" fmla="*/ 0 w 600"/>
                  <a:gd name="T3" fmla="*/ 2 h 19"/>
                  <a:gd name="T4" fmla="*/ 0 w 600"/>
                  <a:gd name="T5" fmla="*/ 2 h 19"/>
                  <a:gd name="T6" fmla="*/ 0 w 600"/>
                  <a:gd name="T7" fmla="*/ 0 h 19"/>
                  <a:gd name="T8" fmla="*/ 0 w 600"/>
                  <a:gd name="T9" fmla="*/ 0 h 19"/>
                  <a:gd name="T10" fmla="*/ 0 w 600"/>
                  <a:gd name="T11" fmla="*/ 0 h 19"/>
                  <a:gd name="T12" fmla="*/ 0 w 600"/>
                  <a:gd name="T13" fmla="*/ 0 h 19"/>
                  <a:gd name="T14" fmla="*/ 0 w 600"/>
                  <a:gd name="T15" fmla="*/ 0 h 19"/>
                  <a:gd name="T16" fmla="*/ 0 w 600"/>
                  <a:gd name="T17" fmla="*/ 0 h 19"/>
                  <a:gd name="T18" fmla="*/ 0 w 600"/>
                  <a:gd name="T19" fmla="*/ 0 h 19"/>
                  <a:gd name="T20" fmla="*/ 597 w 600"/>
                  <a:gd name="T21" fmla="*/ 16 h 19"/>
                  <a:gd name="T22" fmla="*/ 597 w 600"/>
                  <a:gd name="T23" fmla="*/ 16 h 19"/>
                  <a:gd name="T24" fmla="*/ 599 w 600"/>
                  <a:gd name="T25" fmla="*/ 16 h 19"/>
                  <a:gd name="T26" fmla="*/ 599 w 600"/>
                  <a:gd name="T27" fmla="*/ 16 h 19"/>
                  <a:gd name="T28" fmla="*/ 599 w 600"/>
                  <a:gd name="T29" fmla="*/ 16 h 19"/>
                  <a:gd name="T30" fmla="*/ 599 w 600"/>
                  <a:gd name="T31" fmla="*/ 16 h 19"/>
                  <a:gd name="T32" fmla="*/ 599 w 600"/>
                  <a:gd name="T33" fmla="*/ 16 h 19"/>
                  <a:gd name="T34" fmla="*/ 599 w 600"/>
                  <a:gd name="T35" fmla="*/ 16 h 19"/>
                  <a:gd name="T36" fmla="*/ 599 w 600"/>
                  <a:gd name="T37" fmla="*/ 18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0"/>
                  <a:gd name="T58" fmla="*/ 0 h 19"/>
                  <a:gd name="T59" fmla="*/ 600 w 600"/>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0" h="19">
                    <a:moveTo>
                      <a:pt x="599" y="18"/>
                    </a:moveTo>
                    <a:lnTo>
                      <a:pt x="0" y="2"/>
                    </a:lnTo>
                    <a:lnTo>
                      <a:pt x="0" y="0"/>
                    </a:lnTo>
                    <a:lnTo>
                      <a:pt x="597" y="16"/>
                    </a:lnTo>
                    <a:lnTo>
                      <a:pt x="599" y="16"/>
                    </a:lnTo>
                    <a:lnTo>
                      <a:pt x="599" y="18"/>
                    </a:lnTo>
                  </a:path>
                </a:pathLst>
              </a:custGeom>
              <a:solidFill>
                <a:srgbClr val="8888FF"/>
              </a:solidFill>
              <a:ln w="9525" cap="rnd">
                <a:noFill/>
                <a:round/>
                <a:headEnd/>
                <a:tailEnd/>
              </a:ln>
            </p:spPr>
            <p:txBody>
              <a:bodyPr/>
              <a:lstStyle/>
              <a:p>
                <a:endParaRPr lang="es-ES" sz="1800"/>
              </a:p>
            </p:txBody>
          </p:sp>
          <p:sp>
            <p:nvSpPr>
              <p:cNvPr id="439" name="Freeform 434"/>
              <p:cNvSpPr>
                <a:spLocks noChangeAspect="1"/>
              </p:cNvSpPr>
              <p:nvPr/>
            </p:nvSpPr>
            <p:spPr bwMode="auto">
              <a:xfrm>
                <a:off x="3030408" y="4973264"/>
                <a:ext cx="362920" cy="11035"/>
              </a:xfrm>
              <a:custGeom>
                <a:avLst/>
                <a:gdLst>
                  <a:gd name="T0" fmla="*/ 597 w 598"/>
                  <a:gd name="T1" fmla="*/ 18 h 19"/>
                  <a:gd name="T2" fmla="*/ 0 w 598"/>
                  <a:gd name="T3" fmla="*/ 2 h 19"/>
                  <a:gd name="T4" fmla="*/ 2 w 598"/>
                  <a:gd name="T5" fmla="*/ 2 h 19"/>
                  <a:gd name="T6" fmla="*/ 2 w 598"/>
                  <a:gd name="T7" fmla="*/ 0 h 19"/>
                  <a:gd name="T8" fmla="*/ 2 w 598"/>
                  <a:gd name="T9" fmla="*/ 0 h 19"/>
                  <a:gd name="T10" fmla="*/ 2 w 598"/>
                  <a:gd name="T11" fmla="*/ 0 h 19"/>
                  <a:gd name="T12" fmla="*/ 2 w 598"/>
                  <a:gd name="T13" fmla="*/ 0 h 19"/>
                  <a:gd name="T14" fmla="*/ 2 w 598"/>
                  <a:gd name="T15" fmla="*/ 0 h 19"/>
                  <a:gd name="T16" fmla="*/ 2 w 598"/>
                  <a:gd name="T17" fmla="*/ 0 h 19"/>
                  <a:gd name="T18" fmla="*/ 2 w 598"/>
                  <a:gd name="T19" fmla="*/ 0 h 19"/>
                  <a:gd name="T20" fmla="*/ 597 w 598"/>
                  <a:gd name="T21" fmla="*/ 16 h 19"/>
                  <a:gd name="T22" fmla="*/ 597 w 598"/>
                  <a:gd name="T23" fmla="*/ 16 h 19"/>
                  <a:gd name="T24" fmla="*/ 597 w 598"/>
                  <a:gd name="T25" fmla="*/ 16 h 19"/>
                  <a:gd name="T26" fmla="*/ 597 w 598"/>
                  <a:gd name="T27" fmla="*/ 16 h 19"/>
                  <a:gd name="T28" fmla="*/ 597 w 598"/>
                  <a:gd name="T29" fmla="*/ 16 h 19"/>
                  <a:gd name="T30" fmla="*/ 597 w 598"/>
                  <a:gd name="T31" fmla="*/ 16 h 19"/>
                  <a:gd name="T32" fmla="*/ 597 w 598"/>
                  <a:gd name="T33" fmla="*/ 16 h 19"/>
                  <a:gd name="T34" fmla="*/ 597 w 598"/>
                  <a:gd name="T35" fmla="*/ 16 h 19"/>
                  <a:gd name="T36" fmla="*/ 597 w 598"/>
                  <a:gd name="T37" fmla="*/ 18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8"/>
                  <a:gd name="T58" fmla="*/ 0 h 19"/>
                  <a:gd name="T59" fmla="*/ 598 w 598"/>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8" h="19">
                    <a:moveTo>
                      <a:pt x="597" y="18"/>
                    </a:moveTo>
                    <a:lnTo>
                      <a:pt x="0" y="2"/>
                    </a:lnTo>
                    <a:lnTo>
                      <a:pt x="2" y="2"/>
                    </a:lnTo>
                    <a:lnTo>
                      <a:pt x="2" y="0"/>
                    </a:lnTo>
                    <a:lnTo>
                      <a:pt x="597" y="16"/>
                    </a:lnTo>
                    <a:lnTo>
                      <a:pt x="597" y="18"/>
                    </a:lnTo>
                  </a:path>
                </a:pathLst>
              </a:custGeom>
              <a:solidFill>
                <a:srgbClr val="8888FF"/>
              </a:solidFill>
              <a:ln w="9525" cap="rnd">
                <a:noFill/>
                <a:round/>
                <a:headEnd/>
                <a:tailEnd/>
              </a:ln>
            </p:spPr>
            <p:txBody>
              <a:bodyPr/>
              <a:lstStyle/>
              <a:p>
                <a:endParaRPr lang="es-ES" sz="1800"/>
              </a:p>
            </p:txBody>
          </p:sp>
          <p:sp>
            <p:nvSpPr>
              <p:cNvPr id="440" name="Freeform 435"/>
              <p:cNvSpPr>
                <a:spLocks noChangeAspect="1"/>
              </p:cNvSpPr>
              <p:nvPr/>
            </p:nvSpPr>
            <p:spPr bwMode="auto">
              <a:xfrm>
                <a:off x="3031621" y="4972102"/>
                <a:ext cx="361706" cy="11035"/>
              </a:xfrm>
              <a:custGeom>
                <a:avLst/>
                <a:gdLst>
                  <a:gd name="T0" fmla="*/ 595 w 596"/>
                  <a:gd name="T1" fmla="*/ 18 h 19"/>
                  <a:gd name="T2" fmla="*/ 0 w 596"/>
                  <a:gd name="T3" fmla="*/ 2 h 19"/>
                  <a:gd name="T4" fmla="*/ 0 w 596"/>
                  <a:gd name="T5" fmla="*/ 2 h 19"/>
                  <a:gd name="T6" fmla="*/ 2 w 596"/>
                  <a:gd name="T7" fmla="*/ 0 h 19"/>
                  <a:gd name="T8" fmla="*/ 2 w 596"/>
                  <a:gd name="T9" fmla="*/ 0 h 19"/>
                  <a:gd name="T10" fmla="*/ 2 w 596"/>
                  <a:gd name="T11" fmla="*/ 0 h 19"/>
                  <a:gd name="T12" fmla="*/ 2 w 596"/>
                  <a:gd name="T13" fmla="*/ 0 h 19"/>
                  <a:gd name="T14" fmla="*/ 2 w 596"/>
                  <a:gd name="T15" fmla="*/ 0 h 19"/>
                  <a:gd name="T16" fmla="*/ 2 w 596"/>
                  <a:gd name="T17" fmla="*/ 0 h 19"/>
                  <a:gd name="T18" fmla="*/ 2 w 596"/>
                  <a:gd name="T19" fmla="*/ 0 h 19"/>
                  <a:gd name="T20" fmla="*/ 593 w 596"/>
                  <a:gd name="T21" fmla="*/ 14 h 19"/>
                  <a:gd name="T22" fmla="*/ 593 w 596"/>
                  <a:gd name="T23" fmla="*/ 16 h 19"/>
                  <a:gd name="T24" fmla="*/ 593 w 596"/>
                  <a:gd name="T25" fmla="*/ 16 h 19"/>
                  <a:gd name="T26" fmla="*/ 593 w 596"/>
                  <a:gd name="T27" fmla="*/ 16 h 19"/>
                  <a:gd name="T28" fmla="*/ 593 w 596"/>
                  <a:gd name="T29" fmla="*/ 16 h 19"/>
                  <a:gd name="T30" fmla="*/ 595 w 596"/>
                  <a:gd name="T31" fmla="*/ 16 h 19"/>
                  <a:gd name="T32" fmla="*/ 595 w 596"/>
                  <a:gd name="T33" fmla="*/ 16 h 19"/>
                  <a:gd name="T34" fmla="*/ 595 w 596"/>
                  <a:gd name="T35" fmla="*/ 16 h 19"/>
                  <a:gd name="T36" fmla="*/ 595 w 596"/>
                  <a:gd name="T37" fmla="*/ 18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6"/>
                  <a:gd name="T58" fmla="*/ 0 h 19"/>
                  <a:gd name="T59" fmla="*/ 596 w 596"/>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6" h="19">
                    <a:moveTo>
                      <a:pt x="595" y="18"/>
                    </a:moveTo>
                    <a:lnTo>
                      <a:pt x="0" y="2"/>
                    </a:lnTo>
                    <a:lnTo>
                      <a:pt x="2" y="0"/>
                    </a:lnTo>
                    <a:lnTo>
                      <a:pt x="593" y="14"/>
                    </a:lnTo>
                    <a:lnTo>
                      <a:pt x="593" y="16"/>
                    </a:lnTo>
                    <a:lnTo>
                      <a:pt x="595" y="16"/>
                    </a:lnTo>
                    <a:lnTo>
                      <a:pt x="595" y="18"/>
                    </a:lnTo>
                  </a:path>
                </a:pathLst>
              </a:custGeom>
              <a:solidFill>
                <a:srgbClr val="8989FF"/>
              </a:solidFill>
              <a:ln w="9525" cap="rnd">
                <a:noFill/>
                <a:round/>
                <a:headEnd/>
                <a:tailEnd/>
              </a:ln>
            </p:spPr>
            <p:txBody>
              <a:bodyPr/>
              <a:lstStyle/>
              <a:p>
                <a:endParaRPr lang="es-ES" sz="1800"/>
              </a:p>
            </p:txBody>
          </p:sp>
          <p:sp>
            <p:nvSpPr>
              <p:cNvPr id="441" name="Freeform 436"/>
              <p:cNvSpPr>
                <a:spLocks noChangeAspect="1"/>
              </p:cNvSpPr>
              <p:nvPr/>
            </p:nvSpPr>
            <p:spPr bwMode="auto">
              <a:xfrm>
                <a:off x="3032835" y="4971522"/>
                <a:ext cx="359278" cy="9873"/>
              </a:xfrm>
              <a:custGeom>
                <a:avLst/>
                <a:gdLst>
                  <a:gd name="T0" fmla="*/ 591 w 592"/>
                  <a:gd name="T1" fmla="*/ 16 h 17"/>
                  <a:gd name="T2" fmla="*/ 0 w 592"/>
                  <a:gd name="T3" fmla="*/ 1 h 17"/>
                  <a:gd name="T4" fmla="*/ 0 w 592"/>
                  <a:gd name="T5" fmla="*/ 1 h 17"/>
                  <a:gd name="T6" fmla="*/ 0 w 592"/>
                  <a:gd name="T7" fmla="*/ 0 h 17"/>
                  <a:gd name="T8" fmla="*/ 2 w 592"/>
                  <a:gd name="T9" fmla="*/ 0 h 17"/>
                  <a:gd name="T10" fmla="*/ 2 w 592"/>
                  <a:gd name="T11" fmla="*/ 0 h 17"/>
                  <a:gd name="T12" fmla="*/ 2 w 592"/>
                  <a:gd name="T13" fmla="*/ 0 h 17"/>
                  <a:gd name="T14" fmla="*/ 2 w 592"/>
                  <a:gd name="T15" fmla="*/ 0 h 17"/>
                  <a:gd name="T16" fmla="*/ 2 w 592"/>
                  <a:gd name="T17" fmla="*/ 0 h 17"/>
                  <a:gd name="T18" fmla="*/ 2 w 592"/>
                  <a:gd name="T19" fmla="*/ 0 h 17"/>
                  <a:gd name="T20" fmla="*/ 591 w 592"/>
                  <a:gd name="T21" fmla="*/ 13 h 17"/>
                  <a:gd name="T22" fmla="*/ 591 w 592"/>
                  <a:gd name="T23" fmla="*/ 16 h 17"/>
                  <a:gd name="T24" fmla="*/ 591 w 592"/>
                  <a:gd name="T25" fmla="*/ 16 h 17"/>
                  <a:gd name="T26" fmla="*/ 591 w 592"/>
                  <a:gd name="T27" fmla="*/ 16 h 17"/>
                  <a:gd name="T28" fmla="*/ 591 w 592"/>
                  <a:gd name="T29" fmla="*/ 16 h 17"/>
                  <a:gd name="T30" fmla="*/ 591 w 592"/>
                  <a:gd name="T31" fmla="*/ 16 h 17"/>
                  <a:gd name="T32" fmla="*/ 591 w 592"/>
                  <a:gd name="T33" fmla="*/ 16 h 17"/>
                  <a:gd name="T34" fmla="*/ 591 w 592"/>
                  <a:gd name="T35" fmla="*/ 16 h 17"/>
                  <a:gd name="T36" fmla="*/ 591 w 592"/>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2"/>
                  <a:gd name="T58" fmla="*/ 0 h 17"/>
                  <a:gd name="T59" fmla="*/ 592 w 592"/>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2" h="17">
                    <a:moveTo>
                      <a:pt x="591" y="16"/>
                    </a:moveTo>
                    <a:lnTo>
                      <a:pt x="0" y="1"/>
                    </a:lnTo>
                    <a:lnTo>
                      <a:pt x="0" y="0"/>
                    </a:lnTo>
                    <a:lnTo>
                      <a:pt x="2" y="0"/>
                    </a:lnTo>
                    <a:lnTo>
                      <a:pt x="591" y="13"/>
                    </a:lnTo>
                    <a:lnTo>
                      <a:pt x="591" y="16"/>
                    </a:lnTo>
                  </a:path>
                </a:pathLst>
              </a:custGeom>
              <a:solidFill>
                <a:srgbClr val="8989FF"/>
              </a:solidFill>
              <a:ln w="9525" cap="rnd">
                <a:noFill/>
                <a:round/>
                <a:headEnd/>
                <a:tailEnd/>
              </a:ln>
            </p:spPr>
            <p:txBody>
              <a:bodyPr/>
              <a:lstStyle/>
              <a:p>
                <a:endParaRPr lang="es-ES" sz="1800"/>
              </a:p>
            </p:txBody>
          </p:sp>
          <p:sp>
            <p:nvSpPr>
              <p:cNvPr id="442" name="Freeform 437"/>
              <p:cNvSpPr>
                <a:spLocks noChangeAspect="1"/>
              </p:cNvSpPr>
              <p:nvPr/>
            </p:nvSpPr>
            <p:spPr bwMode="auto">
              <a:xfrm>
                <a:off x="3034049" y="4970360"/>
                <a:ext cx="358064" cy="9873"/>
              </a:xfrm>
              <a:custGeom>
                <a:avLst/>
                <a:gdLst>
                  <a:gd name="T0" fmla="*/ 589 w 590"/>
                  <a:gd name="T1" fmla="*/ 16 h 17"/>
                  <a:gd name="T2" fmla="*/ 0 w 590"/>
                  <a:gd name="T3" fmla="*/ 2 h 17"/>
                  <a:gd name="T4" fmla="*/ 0 w 590"/>
                  <a:gd name="T5" fmla="*/ 2 h 17"/>
                  <a:gd name="T6" fmla="*/ 0 w 590"/>
                  <a:gd name="T7" fmla="*/ 2 h 17"/>
                  <a:gd name="T8" fmla="*/ 0 w 590"/>
                  <a:gd name="T9" fmla="*/ 0 h 17"/>
                  <a:gd name="T10" fmla="*/ 1 w 590"/>
                  <a:gd name="T11" fmla="*/ 0 h 17"/>
                  <a:gd name="T12" fmla="*/ 1 w 590"/>
                  <a:gd name="T13" fmla="*/ 0 h 17"/>
                  <a:gd name="T14" fmla="*/ 1 w 590"/>
                  <a:gd name="T15" fmla="*/ 0 h 17"/>
                  <a:gd name="T16" fmla="*/ 1 w 590"/>
                  <a:gd name="T17" fmla="*/ 0 h 17"/>
                  <a:gd name="T18" fmla="*/ 1 w 590"/>
                  <a:gd name="T19" fmla="*/ 0 h 17"/>
                  <a:gd name="T20" fmla="*/ 587 w 590"/>
                  <a:gd name="T21" fmla="*/ 13 h 17"/>
                  <a:gd name="T22" fmla="*/ 587 w 590"/>
                  <a:gd name="T23" fmla="*/ 16 h 17"/>
                  <a:gd name="T24" fmla="*/ 587 w 590"/>
                  <a:gd name="T25" fmla="*/ 16 h 17"/>
                  <a:gd name="T26" fmla="*/ 587 w 590"/>
                  <a:gd name="T27" fmla="*/ 16 h 17"/>
                  <a:gd name="T28" fmla="*/ 587 w 590"/>
                  <a:gd name="T29" fmla="*/ 16 h 17"/>
                  <a:gd name="T30" fmla="*/ 587 w 590"/>
                  <a:gd name="T31" fmla="*/ 16 h 17"/>
                  <a:gd name="T32" fmla="*/ 587 w 590"/>
                  <a:gd name="T33" fmla="*/ 16 h 17"/>
                  <a:gd name="T34" fmla="*/ 589 w 590"/>
                  <a:gd name="T35" fmla="*/ 16 h 17"/>
                  <a:gd name="T36" fmla="*/ 589 w 590"/>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0"/>
                  <a:gd name="T58" fmla="*/ 0 h 17"/>
                  <a:gd name="T59" fmla="*/ 590 w 590"/>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0" h="17">
                    <a:moveTo>
                      <a:pt x="589" y="16"/>
                    </a:moveTo>
                    <a:lnTo>
                      <a:pt x="0" y="2"/>
                    </a:lnTo>
                    <a:lnTo>
                      <a:pt x="0" y="0"/>
                    </a:lnTo>
                    <a:lnTo>
                      <a:pt x="1" y="0"/>
                    </a:lnTo>
                    <a:lnTo>
                      <a:pt x="587" y="13"/>
                    </a:lnTo>
                    <a:lnTo>
                      <a:pt x="587" y="16"/>
                    </a:lnTo>
                    <a:lnTo>
                      <a:pt x="589" y="16"/>
                    </a:lnTo>
                  </a:path>
                </a:pathLst>
              </a:custGeom>
              <a:solidFill>
                <a:srgbClr val="8989FF"/>
              </a:solidFill>
              <a:ln w="9525" cap="rnd">
                <a:noFill/>
                <a:round/>
                <a:headEnd/>
                <a:tailEnd/>
              </a:ln>
            </p:spPr>
            <p:txBody>
              <a:bodyPr/>
              <a:lstStyle/>
              <a:p>
                <a:endParaRPr lang="es-ES" sz="1800"/>
              </a:p>
            </p:txBody>
          </p:sp>
          <p:sp>
            <p:nvSpPr>
              <p:cNvPr id="443" name="Freeform 438"/>
              <p:cNvSpPr>
                <a:spLocks noChangeAspect="1"/>
              </p:cNvSpPr>
              <p:nvPr/>
            </p:nvSpPr>
            <p:spPr bwMode="auto">
              <a:xfrm>
                <a:off x="3034656" y="4969198"/>
                <a:ext cx="356244" cy="9873"/>
              </a:xfrm>
              <a:custGeom>
                <a:avLst/>
                <a:gdLst>
                  <a:gd name="T0" fmla="*/ 586 w 587"/>
                  <a:gd name="T1" fmla="*/ 16 h 17"/>
                  <a:gd name="T2" fmla="*/ 0 w 587"/>
                  <a:gd name="T3" fmla="*/ 2 h 17"/>
                  <a:gd name="T4" fmla="*/ 0 w 587"/>
                  <a:gd name="T5" fmla="*/ 2 h 17"/>
                  <a:gd name="T6" fmla="*/ 0 w 587"/>
                  <a:gd name="T7" fmla="*/ 2 h 17"/>
                  <a:gd name="T8" fmla="*/ 0 w 587"/>
                  <a:gd name="T9" fmla="*/ 0 h 17"/>
                  <a:gd name="T10" fmla="*/ 0 w 587"/>
                  <a:gd name="T11" fmla="*/ 0 h 17"/>
                  <a:gd name="T12" fmla="*/ 2 w 587"/>
                  <a:gd name="T13" fmla="*/ 0 h 17"/>
                  <a:gd name="T14" fmla="*/ 2 w 587"/>
                  <a:gd name="T15" fmla="*/ 0 h 17"/>
                  <a:gd name="T16" fmla="*/ 2 w 587"/>
                  <a:gd name="T17" fmla="*/ 0 h 17"/>
                  <a:gd name="T18" fmla="*/ 2 w 587"/>
                  <a:gd name="T19" fmla="*/ 0 h 17"/>
                  <a:gd name="T20" fmla="*/ 584 w 587"/>
                  <a:gd name="T21" fmla="*/ 13 h 17"/>
                  <a:gd name="T22" fmla="*/ 584 w 587"/>
                  <a:gd name="T23" fmla="*/ 16 h 17"/>
                  <a:gd name="T24" fmla="*/ 586 w 587"/>
                  <a:gd name="T25" fmla="*/ 16 h 17"/>
                  <a:gd name="T26" fmla="*/ 586 w 587"/>
                  <a:gd name="T27" fmla="*/ 16 h 17"/>
                  <a:gd name="T28" fmla="*/ 586 w 587"/>
                  <a:gd name="T29" fmla="*/ 16 h 17"/>
                  <a:gd name="T30" fmla="*/ 586 w 587"/>
                  <a:gd name="T31" fmla="*/ 16 h 17"/>
                  <a:gd name="T32" fmla="*/ 586 w 587"/>
                  <a:gd name="T33" fmla="*/ 16 h 17"/>
                  <a:gd name="T34" fmla="*/ 586 w 587"/>
                  <a:gd name="T35" fmla="*/ 16 h 17"/>
                  <a:gd name="T36" fmla="*/ 586 w 587"/>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7"/>
                  <a:gd name="T58" fmla="*/ 0 h 17"/>
                  <a:gd name="T59" fmla="*/ 587 w 58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7" h="17">
                    <a:moveTo>
                      <a:pt x="586" y="16"/>
                    </a:moveTo>
                    <a:lnTo>
                      <a:pt x="0" y="2"/>
                    </a:lnTo>
                    <a:lnTo>
                      <a:pt x="0" y="0"/>
                    </a:lnTo>
                    <a:lnTo>
                      <a:pt x="2" y="0"/>
                    </a:lnTo>
                    <a:lnTo>
                      <a:pt x="584" y="13"/>
                    </a:lnTo>
                    <a:lnTo>
                      <a:pt x="584" y="16"/>
                    </a:lnTo>
                    <a:lnTo>
                      <a:pt x="586" y="16"/>
                    </a:lnTo>
                  </a:path>
                </a:pathLst>
              </a:custGeom>
              <a:solidFill>
                <a:srgbClr val="8989FF"/>
              </a:solidFill>
              <a:ln w="9525" cap="rnd">
                <a:noFill/>
                <a:round/>
                <a:headEnd/>
                <a:tailEnd/>
              </a:ln>
            </p:spPr>
            <p:txBody>
              <a:bodyPr/>
              <a:lstStyle/>
              <a:p>
                <a:endParaRPr lang="es-ES" sz="1800"/>
              </a:p>
            </p:txBody>
          </p:sp>
          <p:sp>
            <p:nvSpPr>
              <p:cNvPr id="444" name="Freeform 439"/>
              <p:cNvSpPr>
                <a:spLocks noChangeAspect="1"/>
              </p:cNvSpPr>
              <p:nvPr/>
            </p:nvSpPr>
            <p:spPr bwMode="auto">
              <a:xfrm>
                <a:off x="3035870" y="4968037"/>
                <a:ext cx="353816" cy="9873"/>
              </a:xfrm>
              <a:custGeom>
                <a:avLst/>
                <a:gdLst>
                  <a:gd name="T0" fmla="*/ 582 w 583"/>
                  <a:gd name="T1" fmla="*/ 16 h 17"/>
                  <a:gd name="T2" fmla="*/ 0 w 583"/>
                  <a:gd name="T3" fmla="*/ 2 h 17"/>
                  <a:gd name="T4" fmla="*/ 0 w 583"/>
                  <a:gd name="T5" fmla="*/ 2 h 17"/>
                  <a:gd name="T6" fmla="*/ 0 w 583"/>
                  <a:gd name="T7" fmla="*/ 2 h 17"/>
                  <a:gd name="T8" fmla="*/ 0 w 583"/>
                  <a:gd name="T9" fmla="*/ 0 h 17"/>
                  <a:gd name="T10" fmla="*/ 0 w 583"/>
                  <a:gd name="T11" fmla="*/ 0 h 17"/>
                  <a:gd name="T12" fmla="*/ 0 w 583"/>
                  <a:gd name="T13" fmla="*/ 0 h 17"/>
                  <a:gd name="T14" fmla="*/ 2 w 583"/>
                  <a:gd name="T15" fmla="*/ 0 h 17"/>
                  <a:gd name="T16" fmla="*/ 2 w 583"/>
                  <a:gd name="T17" fmla="*/ 0 h 17"/>
                  <a:gd name="T18" fmla="*/ 2 w 583"/>
                  <a:gd name="T19" fmla="*/ 0 h 17"/>
                  <a:gd name="T20" fmla="*/ 582 w 583"/>
                  <a:gd name="T21" fmla="*/ 13 h 17"/>
                  <a:gd name="T22" fmla="*/ 582 w 583"/>
                  <a:gd name="T23" fmla="*/ 16 h 17"/>
                  <a:gd name="T24" fmla="*/ 582 w 583"/>
                  <a:gd name="T25" fmla="*/ 16 h 17"/>
                  <a:gd name="T26" fmla="*/ 582 w 583"/>
                  <a:gd name="T27" fmla="*/ 16 h 17"/>
                  <a:gd name="T28" fmla="*/ 582 w 583"/>
                  <a:gd name="T29" fmla="*/ 16 h 17"/>
                  <a:gd name="T30" fmla="*/ 582 w 583"/>
                  <a:gd name="T31" fmla="*/ 16 h 17"/>
                  <a:gd name="T32" fmla="*/ 582 w 583"/>
                  <a:gd name="T33" fmla="*/ 16 h 17"/>
                  <a:gd name="T34" fmla="*/ 582 w 583"/>
                  <a:gd name="T35" fmla="*/ 16 h 17"/>
                  <a:gd name="T36" fmla="*/ 582 w 583"/>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3"/>
                  <a:gd name="T58" fmla="*/ 0 h 17"/>
                  <a:gd name="T59" fmla="*/ 583 w 583"/>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3" h="17">
                    <a:moveTo>
                      <a:pt x="582" y="16"/>
                    </a:moveTo>
                    <a:lnTo>
                      <a:pt x="0" y="2"/>
                    </a:lnTo>
                    <a:lnTo>
                      <a:pt x="0" y="0"/>
                    </a:lnTo>
                    <a:lnTo>
                      <a:pt x="2" y="0"/>
                    </a:lnTo>
                    <a:lnTo>
                      <a:pt x="582" y="13"/>
                    </a:lnTo>
                    <a:lnTo>
                      <a:pt x="582" y="16"/>
                    </a:lnTo>
                  </a:path>
                </a:pathLst>
              </a:custGeom>
              <a:solidFill>
                <a:srgbClr val="8989FF"/>
              </a:solidFill>
              <a:ln w="9525" cap="rnd">
                <a:noFill/>
                <a:round/>
                <a:headEnd/>
                <a:tailEnd/>
              </a:ln>
            </p:spPr>
            <p:txBody>
              <a:bodyPr/>
              <a:lstStyle/>
              <a:p>
                <a:endParaRPr lang="es-ES" sz="1800"/>
              </a:p>
            </p:txBody>
          </p:sp>
          <p:sp>
            <p:nvSpPr>
              <p:cNvPr id="445" name="Freeform 440"/>
              <p:cNvSpPr>
                <a:spLocks noChangeAspect="1"/>
              </p:cNvSpPr>
              <p:nvPr/>
            </p:nvSpPr>
            <p:spPr bwMode="auto">
              <a:xfrm>
                <a:off x="3037083" y="4966875"/>
                <a:ext cx="352602" cy="9873"/>
              </a:xfrm>
              <a:custGeom>
                <a:avLst/>
                <a:gdLst>
                  <a:gd name="T0" fmla="*/ 580 w 581"/>
                  <a:gd name="T1" fmla="*/ 16 h 17"/>
                  <a:gd name="T2" fmla="*/ 0 w 581"/>
                  <a:gd name="T3" fmla="*/ 2 h 17"/>
                  <a:gd name="T4" fmla="*/ 0 w 581"/>
                  <a:gd name="T5" fmla="*/ 2 h 17"/>
                  <a:gd name="T6" fmla="*/ 0 w 581"/>
                  <a:gd name="T7" fmla="*/ 2 h 17"/>
                  <a:gd name="T8" fmla="*/ 0 w 581"/>
                  <a:gd name="T9" fmla="*/ 0 h 17"/>
                  <a:gd name="T10" fmla="*/ 0 w 581"/>
                  <a:gd name="T11" fmla="*/ 0 h 17"/>
                  <a:gd name="T12" fmla="*/ 0 w 581"/>
                  <a:gd name="T13" fmla="*/ 0 h 17"/>
                  <a:gd name="T14" fmla="*/ 2 w 581"/>
                  <a:gd name="T15" fmla="*/ 0 h 17"/>
                  <a:gd name="T16" fmla="*/ 2 w 581"/>
                  <a:gd name="T17" fmla="*/ 0 h 17"/>
                  <a:gd name="T18" fmla="*/ 2 w 581"/>
                  <a:gd name="T19" fmla="*/ 0 h 17"/>
                  <a:gd name="T20" fmla="*/ 579 w 581"/>
                  <a:gd name="T21" fmla="*/ 13 h 17"/>
                  <a:gd name="T22" fmla="*/ 579 w 581"/>
                  <a:gd name="T23" fmla="*/ 16 h 17"/>
                  <a:gd name="T24" fmla="*/ 579 w 581"/>
                  <a:gd name="T25" fmla="*/ 16 h 17"/>
                  <a:gd name="T26" fmla="*/ 579 w 581"/>
                  <a:gd name="T27" fmla="*/ 16 h 17"/>
                  <a:gd name="T28" fmla="*/ 580 w 581"/>
                  <a:gd name="T29" fmla="*/ 16 h 17"/>
                  <a:gd name="T30" fmla="*/ 580 w 581"/>
                  <a:gd name="T31" fmla="*/ 16 h 17"/>
                  <a:gd name="T32" fmla="*/ 580 w 581"/>
                  <a:gd name="T33" fmla="*/ 16 h 17"/>
                  <a:gd name="T34" fmla="*/ 580 w 581"/>
                  <a:gd name="T35" fmla="*/ 16 h 17"/>
                  <a:gd name="T36" fmla="*/ 580 w 581"/>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1"/>
                  <a:gd name="T58" fmla="*/ 0 h 17"/>
                  <a:gd name="T59" fmla="*/ 581 w 581"/>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1" h="17">
                    <a:moveTo>
                      <a:pt x="580" y="16"/>
                    </a:moveTo>
                    <a:lnTo>
                      <a:pt x="0" y="2"/>
                    </a:lnTo>
                    <a:lnTo>
                      <a:pt x="0" y="0"/>
                    </a:lnTo>
                    <a:lnTo>
                      <a:pt x="2" y="0"/>
                    </a:lnTo>
                    <a:lnTo>
                      <a:pt x="579" y="13"/>
                    </a:lnTo>
                    <a:lnTo>
                      <a:pt x="579" y="16"/>
                    </a:lnTo>
                    <a:lnTo>
                      <a:pt x="580" y="16"/>
                    </a:lnTo>
                  </a:path>
                </a:pathLst>
              </a:custGeom>
              <a:solidFill>
                <a:srgbClr val="8989FF"/>
              </a:solidFill>
              <a:ln w="9525" cap="rnd">
                <a:noFill/>
                <a:round/>
                <a:headEnd/>
                <a:tailEnd/>
              </a:ln>
            </p:spPr>
            <p:txBody>
              <a:bodyPr/>
              <a:lstStyle/>
              <a:p>
                <a:endParaRPr lang="es-ES" sz="1800"/>
              </a:p>
            </p:txBody>
          </p:sp>
          <p:sp>
            <p:nvSpPr>
              <p:cNvPr id="446" name="Freeform 441"/>
              <p:cNvSpPr>
                <a:spLocks noChangeAspect="1"/>
              </p:cNvSpPr>
              <p:nvPr/>
            </p:nvSpPr>
            <p:spPr bwMode="auto">
              <a:xfrm>
                <a:off x="3038297" y="4965714"/>
                <a:ext cx="350782" cy="9873"/>
              </a:xfrm>
              <a:custGeom>
                <a:avLst/>
                <a:gdLst>
                  <a:gd name="T0" fmla="*/ 577 w 578"/>
                  <a:gd name="T1" fmla="*/ 16 h 17"/>
                  <a:gd name="T2" fmla="*/ 0 w 578"/>
                  <a:gd name="T3" fmla="*/ 2 h 17"/>
                  <a:gd name="T4" fmla="*/ 0 w 578"/>
                  <a:gd name="T5" fmla="*/ 2 h 17"/>
                  <a:gd name="T6" fmla="*/ 0 w 578"/>
                  <a:gd name="T7" fmla="*/ 2 h 17"/>
                  <a:gd name="T8" fmla="*/ 0 w 578"/>
                  <a:gd name="T9" fmla="*/ 0 h 17"/>
                  <a:gd name="T10" fmla="*/ 0 w 578"/>
                  <a:gd name="T11" fmla="*/ 0 h 17"/>
                  <a:gd name="T12" fmla="*/ 0 w 578"/>
                  <a:gd name="T13" fmla="*/ 0 h 17"/>
                  <a:gd name="T14" fmla="*/ 0 w 578"/>
                  <a:gd name="T15" fmla="*/ 0 h 17"/>
                  <a:gd name="T16" fmla="*/ 2 w 578"/>
                  <a:gd name="T17" fmla="*/ 0 h 17"/>
                  <a:gd name="T18" fmla="*/ 2 w 578"/>
                  <a:gd name="T19" fmla="*/ 0 h 17"/>
                  <a:gd name="T20" fmla="*/ 577 w 578"/>
                  <a:gd name="T21" fmla="*/ 13 h 17"/>
                  <a:gd name="T22" fmla="*/ 577 w 578"/>
                  <a:gd name="T23" fmla="*/ 13 h 17"/>
                  <a:gd name="T24" fmla="*/ 577 w 578"/>
                  <a:gd name="T25" fmla="*/ 16 h 17"/>
                  <a:gd name="T26" fmla="*/ 577 w 578"/>
                  <a:gd name="T27" fmla="*/ 16 h 17"/>
                  <a:gd name="T28" fmla="*/ 577 w 578"/>
                  <a:gd name="T29" fmla="*/ 16 h 17"/>
                  <a:gd name="T30" fmla="*/ 577 w 578"/>
                  <a:gd name="T31" fmla="*/ 16 h 17"/>
                  <a:gd name="T32" fmla="*/ 577 w 578"/>
                  <a:gd name="T33" fmla="*/ 16 h 17"/>
                  <a:gd name="T34" fmla="*/ 577 w 578"/>
                  <a:gd name="T35" fmla="*/ 16 h 17"/>
                  <a:gd name="T36" fmla="*/ 577 w 578"/>
                  <a:gd name="T37" fmla="*/ 16 h 17"/>
                  <a:gd name="T38" fmla="*/ 577 w 578"/>
                  <a:gd name="T39" fmla="*/ 16 h 17"/>
                  <a:gd name="T40" fmla="*/ 577 w 578"/>
                  <a:gd name="T41" fmla="*/ 16 h 17"/>
                  <a:gd name="T42" fmla="*/ 577 w 578"/>
                  <a:gd name="T43" fmla="*/ 16 h 17"/>
                  <a:gd name="T44" fmla="*/ 577 w 578"/>
                  <a:gd name="T45" fmla="*/ 16 h 17"/>
                  <a:gd name="T46" fmla="*/ 577 w 578"/>
                  <a:gd name="T47" fmla="*/ 16 h 17"/>
                  <a:gd name="T48" fmla="*/ 577 w 578"/>
                  <a:gd name="T49" fmla="*/ 16 h 17"/>
                  <a:gd name="T50" fmla="*/ 577 w 578"/>
                  <a:gd name="T51" fmla="*/ 16 h 17"/>
                  <a:gd name="T52" fmla="*/ 577 w 578"/>
                  <a:gd name="T53" fmla="*/ 16 h 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78"/>
                  <a:gd name="T82" fmla="*/ 0 h 17"/>
                  <a:gd name="T83" fmla="*/ 578 w 578"/>
                  <a:gd name="T84" fmla="*/ 17 h 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78" h="17">
                    <a:moveTo>
                      <a:pt x="577" y="16"/>
                    </a:moveTo>
                    <a:lnTo>
                      <a:pt x="0" y="2"/>
                    </a:lnTo>
                    <a:lnTo>
                      <a:pt x="0" y="0"/>
                    </a:lnTo>
                    <a:lnTo>
                      <a:pt x="2" y="0"/>
                    </a:lnTo>
                    <a:lnTo>
                      <a:pt x="577" y="13"/>
                    </a:lnTo>
                    <a:lnTo>
                      <a:pt x="577" y="16"/>
                    </a:lnTo>
                  </a:path>
                </a:pathLst>
              </a:custGeom>
              <a:solidFill>
                <a:srgbClr val="8A8AFF"/>
              </a:solidFill>
              <a:ln w="9525" cap="rnd">
                <a:noFill/>
                <a:round/>
                <a:headEnd/>
                <a:tailEnd/>
              </a:ln>
            </p:spPr>
            <p:txBody>
              <a:bodyPr/>
              <a:lstStyle/>
              <a:p>
                <a:endParaRPr lang="es-ES" sz="1800"/>
              </a:p>
            </p:txBody>
          </p:sp>
          <p:sp>
            <p:nvSpPr>
              <p:cNvPr id="447" name="Freeform 442"/>
              <p:cNvSpPr>
                <a:spLocks noChangeAspect="1"/>
              </p:cNvSpPr>
              <p:nvPr/>
            </p:nvSpPr>
            <p:spPr bwMode="auto">
              <a:xfrm>
                <a:off x="3039511" y="4964552"/>
                <a:ext cx="349568" cy="9873"/>
              </a:xfrm>
              <a:custGeom>
                <a:avLst/>
                <a:gdLst>
                  <a:gd name="T0" fmla="*/ 575 w 576"/>
                  <a:gd name="T1" fmla="*/ 16 h 17"/>
                  <a:gd name="T2" fmla="*/ 0 w 576"/>
                  <a:gd name="T3" fmla="*/ 2 h 17"/>
                  <a:gd name="T4" fmla="*/ 0 w 576"/>
                  <a:gd name="T5" fmla="*/ 2 h 17"/>
                  <a:gd name="T6" fmla="*/ 0 w 576"/>
                  <a:gd name="T7" fmla="*/ 2 h 17"/>
                  <a:gd name="T8" fmla="*/ 0 w 576"/>
                  <a:gd name="T9" fmla="*/ 0 h 17"/>
                  <a:gd name="T10" fmla="*/ 0 w 576"/>
                  <a:gd name="T11" fmla="*/ 0 h 17"/>
                  <a:gd name="T12" fmla="*/ 0 w 576"/>
                  <a:gd name="T13" fmla="*/ 0 h 17"/>
                  <a:gd name="T14" fmla="*/ 0 w 576"/>
                  <a:gd name="T15" fmla="*/ 0 h 17"/>
                  <a:gd name="T16" fmla="*/ 2 w 576"/>
                  <a:gd name="T17" fmla="*/ 0 h 17"/>
                  <a:gd name="T18" fmla="*/ 2 w 576"/>
                  <a:gd name="T19" fmla="*/ 0 h 17"/>
                  <a:gd name="T20" fmla="*/ 573 w 576"/>
                  <a:gd name="T21" fmla="*/ 13 h 17"/>
                  <a:gd name="T22" fmla="*/ 573 w 576"/>
                  <a:gd name="T23" fmla="*/ 13 h 17"/>
                  <a:gd name="T24" fmla="*/ 573 w 576"/>
                  <a:gd name="T25" fmla="*/ 16 h 17"/>
                  <a:gd name="T26" fmla="*/ 573 w 576"/>
                  <a:gd name="T27" fmla="*/ 16 h 17"/>
                  <a:gd name="T28" fmla="*/ 573 w 576"/>
                  <a:gd name="T29" fmla="*/ 16 h 17"/>
                  <a:gd name="T30" fmla="*/ 573 w 576"/>
                  <a:gd name="T31" fmla="*/ 16 h 17"/>
                  <a:gd name="T32" fmla="*/ 575 w 576"/>
                  <a:gd name="T33" fmla="*/ 16 h 17"/>
                  <a:gd name="T34" fmla="*/ 575 w 576"/>
                  <a:gd name="T35" fmla="*/ 16 h 17"/>
                  <a:gd name="T36" fmla="*/ 575 w 576"/>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6"/>
                  <a:gd name="T58" fmla="*/ 0 h 17"/>
                  <a:gd name="T59" fmla="*/ 576 w 576"/>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6" h="17">
                    <a:moveTo>
                      <a:pt x="575" y="16"/>
                    </a:moveTo>
                    <a:lnTo>
                      <a:pt x="0" y="2"/>
                    </a:lnTo>
                    <a:lnTo>
                      <a:pt x="0" y="0"/>
                    </a:lnTo>
                    <a:lnTo>
                      <a:pt x="2" y="0"/>
                    </a:lnTo>
                    <a:lnTo>
                      <a:pt x="573" y="13"/>
                    </a:lnTo>
                    <a:lnTo>
                      <a:pt x="573" y="16"/>
                    </a:lnTo>
                    <a:lnTo>
                      <a:pt x="575" y="16"/>
                    </a:lnTo>
                  </a:path>
                </a:pathLst>
              </a:custGeom>
              <a:solidFill>
                <a:srgbClr val="8A8AFF"/>
              </a:solidFill>
              <a:ln w="9525" cap="rnd">
                <a:noFill/>
                <a:round/>
                <a:headEnd/>
                <a:tailEnd/>
              </a:ln>
            </p:spPr>
            <p:txBody>
              <a:bodyPr/>
              <a:lstStyle/>
              <a:p>
                <a:endParaRPr lang="es-ES" sz="1800"/>
              </a:p>
            </p:txBody>
          </p:sp>
          <p:sp>
            <p:nvSpPr>
              <p:cNvPr id="448" name="Freeform 443"/>
              <p:cNvSpPr>
                <a:spLocks noChangeAspect="1"/>
              </p:cNvSpPr>
              <p:nvPr/>
            </p:nvSpPr>
            <p:spPr bwMode="auto">
              <a:xfrm>
                <a:off x="3040725" y="4963390"/>
                <a:ext cx="347140" cy="9873"/>
              </a:xfrm>
              <a:custGeom>
                <a:avLst/>
                <a:gdLst>
                  <a:gd name="T0" fmla="*/ 571 w 572"/>
                  <a:gd name="T1" fmla="*/ 16 h 17"/>
                  <a:gd name="T2" fmla="*/ 0 w 572"/>
                  <a:gd name="T3" fmla="*/ 2 h 17"/>
                  <a:gd name="T4" fmla="*/ 0 w 572"/>
                  <a:gd name="T5" fmla="*/ 2 h 17"/>
                  <a:gd name="T6" fmla="*/ 0 w 572"/>
                  <a:gd name="T7" fmla="*/ 2 h 17"/>
                  <a:gd name="T8" fmla="*/ 0 w 572"/>
                  <a:gd name="T9" fmla="*/ 2 h 17"/>
                  <a:gd name="T10" fmla="*/ 0 w 572"/>
                  <a:gd name="T11" fmla="*/ 0 h 17"/>
                  <a:gd name="T12" fmla="*/ 0 w 572"/>
                  <a:gd name="T13" fmla="*/ 0 h 17"/>
                  <a:gd name="T14" fmla="*/ 0 w 572"/>
                  <a:gd name="T15" fmla="*/ 0 h 17"/>
                  <a:gd name="T16" fmla="*/ 2 w 572"/>
                  <a:gd name="T17" fmla="*/ 0 h 17"/>
                  <a:gd name="T18" fmla="*/ 2 w 572"/>
                  <a:gd name="T19" fmla="*/ 0 h 17"/>
                  <a:gd name="T20" fmla="*/ 569 w 572"/>
                  <a:gd name="T21" fmla="*/ 14 h 17"/>
                  <a:gd name="T22" fmla="*/ 571 w 572"/>
                  <a:gd name="T23" fmla="*/ 14 h 17"/>
                  <a:gd name="T24" fmla="*/ 571 w 572"/>
                  <a:gd name="T25" fmla="*/ 16 h 17"/>
                  <a:gd name="T26" fmla="*/ 571 w 572"/>
                  <a:gd name="T27" fmla="*/ 16 h 17"/>
                  <a:gd name="T28" fmla="*/ 571 w 572"/>
                  <a:gd name="T29" fmla="*/ 16 h 17"/>
                  <a:gd name="T30" fmla="*/ 571 w 572"/>
                  <a:gd name="T31" fmla="*/ 16 h 17"/>
                  <a:gd name="T32" fmla="*/ 571 w 572"/>
                  <a:gd name="T33" fmla="*/ 16 h 17"/>
                  <a:gd name="T34" fmla="*/ 571 w 572"/>
                  <a:gd name="T35" fmla="*/ 16 h 17"/>
                  <a:gd name="T36" fmla="*/ 571 w 572"/>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2"/>
                  <a:gd name="T58" fmla="*/ 0 h 17"/>
                  <a:gd name="T59" fmla="*/ 572 w 572"/>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2" h="17">
                    <a:moveTo>
                      <a:pt x="571" y="16"/>
                    </a:moveTo>
                    <a:lnTo>
                      <a:pt x="0" y="2"/>
                    </a:lnTo>
                    <a:lnTo>
                      <a:pt x="0" y="0"/>
                    </a:lnTo>
                    <a:lnTo>
                      <a:pt x="2" y="0"/>
                    </a:lnTo>
                    <a:lnTo>
                      <a:pt x="569" y="14"/>
                    </a:lnTo>
                    <a:lnTo>
                      <a:pt x="571" y="14"/>
                    </a:lnTo>
                    <a:lnTo>
                      <a:pt x="571" y="16"/>
                    </a:lnTo>
                  </a:path>
                </a:pathLst>
              </a:custGeom>
              <a:solidFill>
                <a:srgbClr val="8A8AFF"/>
              </a:solidFill>
              <a:ln w="9525" cap="rnd">
                <a:noFill/>
                <a:round/>
                <a:headEnd/>
                <a:tailEnd/>
              </a:ln>
            </p:spPr>
            <p:txBody>
              <a:bodyPr/>
              <a:lstStyle/>
              <a:p>
                <a:endParaRPr lang="es-ES" sz="1800"/>
              </a:p>
            </p:txBody>
          </p:sp>
          <p:sp>
            <p:nvSpPr>
              <p:cNvPr id="449" name="Freeform 444"/>
              <p:cNvSpPr>
                <a:spLocks noChangeAspect="1"/>
              </p:cNvSpPr>
              <p:nvPr/>
            </p:nvSpPr>
            <p:spPr bwMode="auto">
              <a:xfrm>
                <a:off x="3041938" y="4962229"/>
                <a:ext cx="344713" cy="9873"/>
              </a:xfrm>
              <a:custGeom>
                <a:avLst/>
                <a:gdLst>
                  <a:gd name="T0" fmla="*/ 567 w 568"/>
                  <a:gd name="T1" fmla="*/ 16 h 17"/>
                  <a:gd name="T2" fmla="*/ 0 w 568"/>
                  <a:gd name="T3" fmla="*/ 2 h 17"/>
                  <a:gd name="T4" fmla="*/ 0 w 568"/>
                  <a:gd name="T5" fmla="*/ 2 h 17"/>
                  <a:gd name="T6" fmla="*/ 0 w 568"/>
                  <a:gd name="T7" fmla="*/ 2 h 17"/>
                  <a:gd name="T8" fmla="*/ 0 w 568"/>
                  <a:gd name="T9" fmla="*/ 2 h 17"/>
                  <a:gd name="T10" fmla="*/ 0 w 568"/>
                  <a:gd name="T11" fmla="*/ 0 h 17"/>
                  <a:gd name="T12" fmla="*/ 0 w 568"/>
                  <a:gd name="T13" fmla="*/ 0 h 17"/>
                  <a:gd name="T14" fmla="*/ 0 w 568"/>
                  <a:gd name="T15" fmla="*/ 0 h 17"/>
                  <a:gd name="T16" fmla="*/ 2 w 568"/>
                  <a:gd name="T17" fmla="*/ 0 h 17"/>
                  <a:gd name="T18" fmla="*/ 2 w 568"/>
                  <a:gd name="T19" fmla="*/ 0 h 17"/>
                  <a:gd name="T20" fmla="*/ 567 w 568"/>
                  <a:gd name="T21" fmla="*/ 14 h 17"/>
                  <a:gd name="T22" fmla="*/ 567 w 568"/>
                  <a:gd name="T23" fmla="*/ 14 h 17"/>
                  <a:gd name="T24" fmla="*/ 567 w 568"/>
                  <a:gd name="T25" fmla="*/ 16 h 17"/>
                  <a:gd name="T26" fmla="*/ 567 w 568"/>
                  <a:gd name="T27" fmla="*/ 16 h 17"/>
                  <a:gd name="T28" fmla="*/ 567 w 568"/>
                  <a:gd name="T29" fmla="*/ 16 h 17"/>
                  <a:gd name="T30" fmla="*/ 567 w 568"/>
                  <a:gd name="T31" fmla="*/ 16 h 17"/>
                  <a:gd name="T32" fmla="*/ 567 w 568"/>
                  <a:gd name="T33" fmla="*/ 16 h 17"/>
                  <a:gd name="T34" fmla="*/ 567 w 568"/>
                  <a:gd name="T35" fmla="*/ 16 h 17"/>
                  <a:gd name="T36" fmla="*/ 567 w 568"/>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8"/>
                  <a:gd name="T58" fmla="*/ 0 h 17"/>
                  <a:gd name="T59" fmla="*/ 568 w 56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8" h="17">
                    <a:moveTo>
                      <a:pt x="567" y="16"/>
                    </a:moveTo>
                    <a:lnTo>
                      <a:pt x="0" y="2"/>
                    </a:lnTo>
                    <a:lnTo>
                      <a:pt x="0" y="0"/>
                    </a:lnTo>
                    <a:lnTo>
                      <a:pt x="2" y="0"/>
                    </a:lnTo>
                    <a:lnTo>
                      <a:pt x="567" y="14"/>
                    </a:lnTo>
                    <a:lnTo>
                      <a:pt x="567" y="16"/>
                    </a:lnTo>
                  </a:path>
                </a:pathLst>
              </a:custGeom>
              <a:solidFill>
                <a:srgbClr val="8A8AFF"/>
              </a:solidFill>
              <a:ln w="9525" cap="rnd">
                <a:noFill/>
                <a:round/>
                <a:headEnd/>
                <a:tailEnd/>
              </a:ln>
            </p:spPr>
            <p:txBody>
              <a:bodyPr/>
              <a:lstStyle/>
              <a:p>
                <a:endParaRPr lang="es-ES" sz="1800"/>
              </a:p>
            </p:txBody>
          </p:sp>
          <p:sp>
            <p:nvSpPr>
              <p:cNvPr id="450" name="Freeform 445"/>
              <p:cNvSpPr>
                <a:spLocks noChangeAspect="1"/>
              </p:cNvSpPr>
              <p:nvPr/>
            </p:nvSpPr>
            <p:spPr bwMode="auto">
              <a:xfrm>
                <a:off x="3043152" y="4961067"/>
                <a:ext cx="343499" cy="9873"/>
              </a:xfrm>
              <a:custGeom>
                <a:avLst/>
                <a:gdLst>
                  <a:gd name="T0" fmla="*/ 565 w 566"/>
                  <a:gd name="T1" fmla="*/ 16 h 17"/>
                  <a:gd name="T2" fmla="*/ 0 w 566"/>
                  <a:gd name="T3" fmla="*/ 2 h 17"/>
                  <a:gd name="T4" fmla="*/ 0 w 566"/>
                  <a:gd name="T5" fmla="*/ 2 h 17"/>
                  <a:gd name="T6" fmla="*/ 0 w 566"/>
                  <a:gd name="T7" fmla="*/ 2 h 17"/>
                  <a:gd name="T8" fmla="*/ 0 w 566"/>
                  <a:gd name="T9" fmla="*/ 2 h 17"/>
                  <a:gd name="T10" fmla="*/ 0 w 566"/>
                  <a:gd name="T11" fmla="*/ 0 h 17"/>
                  <a:gd name="T12" fmla="*/ 0 w 566"/>
                  <a:gd name="T13" fmla="*/ 0 h 17"/>
                  <a:gd name="T14" fmla="*/ 0 w 566"/>
                  <a:gd name="T15" fmla="*/ 0 h 17"/>
                  <a:gd name="T16" fmla="*/ 2 w 566"/>
                  <a:gd name="T17" fmla="*/ 0 h 17"/>
                  <a:gd name="T18" fmla="*/ 2 w 566"/>
                  <a:gd name="T19" fmla="*/ 0 h 17"/>
                  <a:gd name="T20" fmla="*/ 563 w 566"/>
                  <a:gd name="T21" fmla="*/ 14 h 17"/>
                  <a:gd name="T22" fmla="*/ 563 w 566"/>
                  <a:gd name="T23" fmla="*/ 14 h 17"/>
                  <a:gd name="T24" fmla="*/ 563 w 566"/>
                  <a:gd name="T25" fmla="*/ 16 h 17"/>
                  <a:gd name="T26" fmla="*/ 563 w 566"/>
                  <a:gd name="T27" fmla="*/ 16 h 17"/>
                  <a:gd name="T28" fmla="*/ 565 w 566"/>
                  <a:gd name="T29" fmla="*/ 16 h 17"/>
                  <a:gd name="T30" fmla="*/ 565 w 566"/>
                  <a:gd name="T31" fmla="*/ 16 h 17"/>
                  <a:gd name="T32" fmla="*/ 565 w 566"/>
                  <a:gd name="T33" fmla="*/ 16 h 17"/>
                  <a:gd name="T34" fmla="*/ 565 w 566"/>
                  <a:gd name="T35" fmla="*/ 16 h 17"/>
                  <a:gd name="T36" fmla="*/ 565 w 566"/>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6"/>
                  <a:gd name="T58" fmla="*/ 0 h 17"/>
                  <a:gd name="T59" fmla="*/ 566 w 566"/>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6" h="17">
                    <a:moveTo>
                      <a:pt x="565" y="16"/>
                    </a:moveTo>
                    <a:lnTo>
                      <a:pt x="0" y="2"/>
                    </a:lnTo>
                    <a:lnTo>
                      <a:pt x="0" y="0"/>
                    </a:lnTo>
                    <a:lnTo>
                      <a:pt x="2" y="0"/>
                    </a:lnTo>
                    <a:lnTo>
                      <a:pt x="563" y="14"/>
                    </a:lnTo>
                    <a:lnTo>
                      <a:pt x="563" y="16"/>
                    </a:lnTo>
                    <a:lnTo>
                      <a:pt x="565" y="16"/>
                    </a:lnTo>
                  </a:path>
                </a:pathLst>
              </a:custGeom>
              <a:solidFill>
                <a:srgbClr val="8A8AFF"/>
              </a:solidFill>
              <a:ln w="9525" cap="rnd">
                <a:noFill/>
                <a:round/>
                <a:headEnd/>
                <a:tailEnd/>
              </a:ln>
            </p:spPr>
            <p:txBody>
              <a:bodyPr/>
              <a:lstStyle/>
              <a:p>
                <a:endParaRPr lang="es-ES" sz="1800"/>
              </a:p>
            </p:txBody>
          </p:sp>
          <p:sp>
            <p:nvSpPr>
              <p:cNvPr id="451" name="Freeform 446"/>
              <p:cNvSpPr>
                <a:spLocks noChangeAspect="1"/>
              </p:cNvSpPr>
              <p:nvPr/>
            </p:nvSpPr>
            <p:spPr bwMode="auto">
              <a:xfrm>
                <a:off x="3044366" y="4959906"/>
                <a:ext cx="341072" cy="9873"/>
              </a:xfrm>
              <a:custGeom>
                <a:avLst/>
                <a:gdLst>
                  <a:gd name="T0" fmla="*/ 561 w 562"/>
                  <a:gd name="T1" fmla="*/ 16 h 17"/>
                  <a:gd name="T2" fmla="*/ 0 w 562"/>
                  <a:gd name="T3" fmla="*/ 2 h 17"/>
                  <a:gd name="T4" fmla="*/ 0 w 562"/>
                  <a:gd name="T5" fmla="*/ 2 h 17"/>
                  <a:gd name="T6" fmla="*/ 0 w 562"/>
                  <a:gd name="T7" fmla="*/ 2 h 17"/>
                  <a:gd name="T8" fmla="*/ 0 w 562"/>
                  <a:gd name="T9" fmla="*/ 2 h 17"/>
                  <a:gd name="T10" fmla="*/ 0 w 562"/>
                  <a:gd name="T11" fmla="*/ 0 h 17"/>
                  <a:gd name="T12" fmla="*/ 0 w 562"/>
                  <a:gd name="T13" fmla="*/ 0 h 17"/>
                  <a:gd name="T14" fmla="*/ 2 w 562"/>
                  <a:gd name="T15" fmla="*/ 0 h 17"/>
                  <a:gd name="T16" fmla="*/ 2 w 562"/>
                  <a:gd name="T17" fmla="*/ 0 h 17"/>
                  <a:gd name="T18" fmla="*/ 2 w 562"/>
                  <a:gd name="T19" fmla="*/ 0 h 17"/>
                  <a:gd name="T20" fmla="*/ 561 w 562"/>
                  <a:gd name="T21" fmla="*/ 14 h 17"/>
                  <a:gd name="T22" fmla="*/ 561 w 562"/>
                  <a:gd name="T23" fmla="*/ 14 h 17"/>
                  <a:gd name="T24" fmla="*/ 561 w 562"/>
                  <a:gd name="T25" fmla="*/ 16 h 17"/>
                  <a:gd name="T26" fmla="*/ 561 w 562"/>
                  <a:gd name="T27" fmla="*/ 16 h 17"/>
                  <a:gd name="T28" fmla="*/ 561 w 562"/>
                  <a:gd name="T29" fmla="*/ 16 h 17"/>
                  <a:gd name="T30" fmla="*/ 561 w 562"/>
                  <a:gd name="T31" fmla="*/ 16 h 17"/>
                  <a:gd name="T32" fmla="*/ 561 w 562"/>
                  <a:gd name="T33" fmla="*/ 16 h 17"/>
                  <a:gd name="T34" fmla="*/ 561 w 562"/>
                  <a:gd name="T35" fmla="*/ 16 h 17"/>
                  <a:gd name="T36" fmla="*/ 561 w 562"/>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2"/>
                  <a:gd name="T58" fmla="*/ 0 h 17"/>
                  <a:gd name="T59" fmla="*/ 562 w 562"/>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2" h="17">
                    <a:moveTo>
                      <a:pt x="561" y="16"/>
                    </a:moveTo>
                    <a:lnTo>
                      <a:pt x="0" y="2"/>
                    </a:lnTo>
                    <a:lnTo>
                      <a:pt x="0" y="0"/>
                    </a:lnTo>
                    <a:lnTo>
                      <a:pt x="2" y="0"/>
                    </a:lnTo>
                    <a:lnTo>
                      <a:pt x="561" y="14"/>
                    </a:lnTo>
                    <a:lnTo>
                      <a:pt x="561" y="16"/>
                    </a:lnTo>
                  </a:path>
                </a:pathLst>
              </a:custGeom>
              <a:solidFill>
                <a:srgbClr val="8B8BFF"/>
              </a:solidFill>
              <a:ln w="9525" cap="rnd">
                <a:noFill/>
                <a:round/>
                <a:headEnd/>
                <a:tailEnd/>
              </a:ln>
            </p:spPr>
            <p:txBody>
              <a:bodyPr/>
              <a:lstStyle/>
              <a:p>
                <a:endParaRPr lang="es-ES" sz="1800"/>
              </a:p>
            </p:txBody>
          </p:sp>
          <p:sp>
            <p:nvSpPr>
              <p:cNvPr id="452" name="Freeform 447"/>
              <p:cNvSpPr>
                <a:spLocks noChangeAspect="1"/>
              </p:cNvSpPr>
              <p:nvPr/>
            </p:nvSpPr>
            <p:spPr bwMode="auto">
              <a:xfrm>
                <a:off x="3045580" y="4958744"/>
                <a:ext cx="339858" cy="9873"/>
              </a:xfrm>
              <a:custGeom>
                <a:avLst/>
                <a:gdLst>
                  <a:gd name="T0" fmla="*/ 559 w 560"/>
                  <a:gd name="T1" fmla="*/ 16 h 17"/>
                  <a:gd name="T2" fmla="*/ 0 w 560"/>
                  <a:gd name="T3" fmla="*/ 2 h 17"/>
                  <a:gd name="T4" fmla="*/ 0 w 560"/>
                  <a:gd name="T5" fmla="*/ 2 h 17"/>
                  <a:gd name="T6" fmla="*/ 0 w 560"/>
                  <a:gd name="T7" fmla="*/ 2 h 17"/>
                  <a:gd name="T8" fmla="*/ 0 w 560"/>
                  <a:gd name="T9" fmla="*/ 2 h 17"/>
                  <a:gd name="T10" fmla="*/ 0 w 560"/>
                  <a:gd name="T11" fmla="*/ 0 h 17"/>
                  <a:gd name="T12" fmla="*/ 0 w 560"/>
                  <a:gd name="T13" fmla="*/ 0 h 17"/>
                  <a:gd name="T14" fmla="*/ 2 w 560"/>
                  <a:gd name="T15" fmla="*/ 0 h 17"/>
                  <a:gd name="T16" fmla="*/ 2 w 560"/>
                  <a:gd name="T17" fmla="*/ 0 h 17"/>
                  <a:gd name="T18" fmla="*/ 2 w 560"/>
                  <a:gd name="T19" fmla="*/ 0 h 17"/>
                  <a:gd name="T20" fmla="*/ 557 w 560"/>
                  <a:gd name="T21" fmla="*/ 14 h 17"/>
                  <a:gd name="T22" fmla="*/ 557 w 560"/>
                  <a:gd name="T23" fmla="*/ 14 h 17"/>
                  <a:gd name="T24" fmla="*/ 557 w 560"/>
                  <a:gd name="T25" fmla="*/ 16 h 17"/>
                  <a:gd name="T26" fmla="*/ 557 w 560"/>
                  <a:gd name="T27" fmla="*/ 16 h 17"/>
                  <a:gd name="T28" fmla="*/ 557 w 560"/>
                  <a:gd name="T29" fmla="*/ 16 h 17"/>
                  <a:gd name="T30" fmla="*/ 557 w 560"/>
                  <a:gd name="T31" fmla="*/ 16 h 17"/>
                  <a:gd name="T32" fmla="*/ 557 w 560"/>
                  <a:gd name="T33" fmla="*/ 16 h 17"/>
                  <a:gd name="T34" fmla="*/ 559 w 560"/>
                  <a:gd name="T35" fmla="*/ 16 h 17"/>
                  <a:gd name="T36" fmla="*/ 559 w 560"/>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0"/>
                  <a:gd name="T58" fmla="*/ 0 h 17"/>
                  <a:gd name="T59" fmla="*/ 560 w 560"/>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0" h="17">
                    <a:moveTo>
                      <a:pt x="559" y="16"/>
                    </a:moveTo>
                    <a:lnTo>
                      <a:pt x="0" y="2"/>
                    </a:lnTo>
                    <a:lnTo>
                      <a:pt x="0" y="0"/>
                    </a:lnTo>
                    <a:lnTo>
                      <a:pt x="2" y="0"/>
                    </a:lnTo>
                    <a:lnTo>
                      <a:pt x="557" y="14"/>
                    </a:lnTo>
                    <a:lnTo>
                      <a:pt x="557" y="16"/>
                    </a:lnTo>
                    <a:lnTo>
                      <a:pt x="559" y="16"/>
                    </a:lnTo>
                  </a:path>
                </a:pathLst>
              </a:custGeom>
              <a:solidFill>
                <a:srgbClr val="8B8BFF"/>
              </a:solidFill>
              <a:ln w="9525" cap="rnd">
                <a:noFill/>
                <a:round/>
                <a:headEnd/>
                <a:tailEnd/>
              </a:ln>
            </p:spPr>
            <p:txBody>
              <a:bodyPr/>
              <a:lstStyle/>
              <a:p>
                <a:endParaRPr lang="es-ES" sz="1800"/>
              </a:p>
            </p:txBody>
          </p:sp>
          <p:sp>
            <p:nvSpPr>
              <p:cNvPr id="453" name="Freeform 448"/>
              <p:cNvSpPr>
                <a:spLocks noChangeAspect="1"/>
              </p:cNvSpPr>
              <p:nvPr/>
            </p:nvSpPr>
            <p:spPr bwMode="auto">
              <a:xfrm>
                <a:off x="3046794" y="4958163"/>
                <a:ext cx="337430" cy="9873"/>
              </a:xfrm>
              <a:custGeom>
                <a:avLst/>
                <a:gdLst>
                  <a:gd name="T0" fmla="*/ 555 w 556"/>
                  <a:gd name="T1" fmla="*/ 16 h 17"/>
                  <a:gd name="T2" fmla="*/ 0 w 556"/>
                  <a:gd name="T3" fmla="*/ 1 h 17"/>
                  <a:gd name="T4" fmla="*/ 0 w 556"/>
                  <a:gd name="T5" fmla="*/ 1 h 17"/>
                  <a:gd name="T6" fmla="*/ 0 w 556"/>
                  <a:gd name="T7" fmla="*/ 1 h 17"/>
                  <a:gd name="T8" fmla="*/ 0 w 556"/>
                  <a:gd name="T9" fmla="*/ 1 h 17"/>
                  <a:gd name="T10" fmla="*/ 0 w 556"/>
                  <a:gd name="T11" fmla="*/ 0 h 17"/>
                  <a:gd name="T12" fmla="*/ 1 w 556"/>
                  <a:gd name="T13" fmla="*/ 0 h 17"/>
                  <a:gd name="T14" fmla="*/ 1 w 556"/>
                  <a:gd name="T15" fmla="*/ 0 h 17"/>
                  <a:gd name="T16" fmla="*/ 1 w 556"/>
                  <a:gd name="T17" fmla="*/ 0 h 17"/>
                  <a:gd name="T18" fmla="*/ 1 w 556"/>
                  <a:gd name="T19" fmla="*/ 0 h 17"/>
                  <a:gd name="T20" fmla="*/ 553 w 556"/>
                  <a:gd name="T21" fmla="*/ 13 h 17"/>
                  <a:gd name="T22" fmla="*/ 553 w 556"/>
                  <a:gd name="T23" fmla="*/ 13 h 17"/>
                  <a:gd name="T24" fmla="*/ 553 w 556"/>
                  <a:gd name="T25" fmla="*/ 16 h 17"/>
                  <a:gd name="T26" fmla="*/ 555 w 556"/>
                  <a:gd name="T27" fmla="*/ 16 h 17"/>
                  <a:gd name="T28" fmla="*/ 555 w 556"/>
                  <a:gd name="T29" fmla="*/ 16 h 17"/>
                  <a:gd name="T30" fmla="*/ 555 w 556"/>
                  <a:gd name="T31" fmla="*/ 16 h 17"/>
                  <a:gd name="T32" fmla="*/ 555 w 556"/>
                  <a:gd name="T33" fmla="*/ 16 h 17"/>
                  <a:gd name="T34" fmla="*/ 555 w 556"/>
                  <a:gd name="T35" fmla="*/ 16 h 17"/>
                  <a:gd name="T36" fmla="*/ 555 w 556"/>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6"/>
                  <a:gd name="T58" fmla="*/ 0 h 17"/>
                  <a:gd name="T59" fmla="*/ 556 w 556"/>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6" h="17">
                    <a:moveTo>
                      <a:pt x="555" y="16"/>
                    </a:moveTo>
                    <a:lnTo>
                      <a:pt x="0" y="1"/>
                    </a:lnTo>
                    <a:lnTo>
                      <a:pt x="0" y="0"/>
                    </a:lnTo>
                    <a:lnTo>
                      <a:pt x="1" y="0"/>
                    </a:lnTo>
                    <a:lnTo>
                      <a:pt x="553" y="13"/>
                    </a:lnTo>
                    <a:lnTo>
                      <a:pt x="553" y="16"/>
                    </a:lnTo>
                    <a:lnTo>
                      <a:pt x="555" y="16"/>
                    </a:lnTo>
                  </a:path>
                </a:pathLst>
              </a:custGeom>
              <a:solidFill>
                <a:srgbClr val="8B8BFF"/>
              </a:solidFill>
              <a:ln w="9525" cap="rnd">
                <a:noFill/>
                <a:round/>
                <a:headEnd/>
                <a:tailEnd/>
              </a:ln>
            </p:spPr>
            <p:txBody>
              <a:bodyPr/>
              <a:lstStyle/>
              <a:p>
                <a:endParaRPr lang="es-ES" sz="1800"/>
              </a:p>
            </p:txBody>
          </p:sp>
          <p:sp>
            <p:nvSpPr>
              <p:cNvPr id="454" name="Freeform 449"/>
              <p:cNvSpPr>
                <a:spLocks noChangeAspect="1"/>
              </p:cNvSpPr>
              <p:nvPr/>
            </p:nvSpPr>
            <p:spPr bwMode="auto">
              <a:xfrm>
                <a:off x="3047400" y="4957002"/>
                <a:ext cx="335610" cy="9873"/>
              </a:xfrm>
              <a:custGeom>
                <a:avLst/>
                <a:gdLst>
                  <a:gd name="T0" fmla="*/ 552 w 553"/>
                  <a:gd name="T1" fmla="*/ 16 h 17"/>
                  <a:gd name="T2" fmla="*/ 0 w 553"/>
                  <a:gd name="T3" fmla="*/ 2 h 17"/>
                  <a:gd name="T4" fmla="*/ 0 w 553"/>
                  <a:gd name="T5" fmla="*/ 2 h 17"/>
                  <a:gd name="T6" fmla="*/ 0 w 553"/>
                  <a:gd name="T7" fmla="*/ 2 h 17"/>
                  <a:gd name="T8" fmla="*/ 0 w 553"/>
                  <a:gd name="T9" fmla="*/ 2 h 17"/>
                  <a:gd name="T10" fmla="*/ 0 w 553"/>
                  <a:gd name="T11" fmla="*/ 2 h 17"/>
                  <a:gd name="T12" fmla="*/ 2 w 553"/>
                  <a:gd name="T13" fmla="*/ 0 h 17"/>
                  <a:gd name="T14" fmla="*/ 2 w 553"/>
                  <a:gd name="T15" fmla="*/ 0 h 17"/>
                  <a:gd name="T16" fmla="*/ 2 w 553"/>
                  <a:gd name="T17" fmla="*/ 0 h 17"/>
                  <a:gd name="T18" fmla="*/ 2 w 553"/>
                  <a:gd name="T19" fmla="*/ 0 h 17"/>
                  <a:gd name="T20" fmla="*/ 552 w 553"/>
                  <a:gd name="T21" fmla="*/ 13 h 17"/>
                  <a:gd name="T22" fmla="*/ 552 w 553"/>
                  <a:gd name="T23" fmla="*/ 13 h 17"/>
                  <a:gd name="T24" fmla="*/ 552 w 553"/>
                  <a:gd name="T25" fmla="*/ 13 h 17"/>
                  <a:gd name="T26" fmla="*/ 552 w 553"/>
                  <a:gd name="T27" fmla="*/ 16 h 17"/>
                  <a:gd name="T28" fmla="*/ 552 w 553"/>
                  <a:gd name="T29" fmla="*/ 16 h 17"/>
                  <a:gd name="T30" fmla="*/ 552 w 553"/>
                  <a:gd name="T31" fmla="*/ 16 h 17"/>
                  <a:gd name="T32" fmla="*/ 552 w 553"/>
                  <a:gd name="T33" fmla="*/ 16 h 17"/>
                  <a:gd name="T34" fmla="*/ 552 w 553"/>
                  <a:gd name="T35" fmla="*/ 16 h 17"/>
                  <a:gd name="T36" fmla="*/ 552 w 553"/>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3"/>
                  <a:gd name="T58" fmla="*/ 0 h 17"/>
                  <a:gd name="T59" fmla="*/ 553 w 553"/>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3" h="17">
                    <a:moveTo>
                      <a:pt x="552" y="16"/>
                    </a:moveTo>
                    <a:lnTo>
                      <a:pt x="0" y="2"/>
                    </a:lnTo>
                    <a:lnTo>
                      <a:pt x="2" y="0"/>
                    </a:lnTo>
                    <a:lnTo>
                      <a:pt x="552" y="13"/>
                    </a:lnTo>
                    <a:lnTo>
                      <a:pt x="552" y="16"/>
                    </a:lnTo>
                  </a:path>
                </a:pathLst>
              </a:custGeom>
              <a:solidFill>
                <a:srgbClr val="8B8BFF"/>
              </a:solidFill>
              <a:ln w="9525" cap="rnd">
                <a:noFill/>
                <a:round/>
                <a:headEnd/>
                <a:tailEnd/>
              </a:ln>
            </p:spPr>
            <p:txBody>
              <a:bodyPr/>
              <a:lstStyle/>
              <a:p>
                <a:endParaRPr lang="es-ES" sz="1800"/>
              </a:p>
            </p:txBody>
          </p:sp>
          <p:sp>
            <p:nvSpPr>
              <p:cNvPr id="455" name="Freeform 450"/>
              <p:cNvSpPr>
                <a:spLocks noChangeAspect="1"/>
              </p:cNvSpPr>
              <p:nvPr/>
            </p:nvSpPr>
            <p:spPr bwMode="auto">
              <a:xfrm>
                <a:off x="3048614" y="4955840"/>
                <a:ext cx="334396" cy="9873"/>
              </a:xfrm>
              <a:custGeom>
                <a:avLst/>
                <a:gdLst>
                  <a:gd name="T0" fmla="*/ 550 w 551"/>
                  <a:gd name="T1" fmla="*/ 16 h 17"/>
                  <a:gd name="T2" fmla="*/ 0 w 551"/>
                  <a:gd name="T3" fmla="*/ 2 h 17"/>
                  <a:gd name="T4" fmla="*/ 0 w 551"/>
                  <a:gd name="T5" fmla="*/ 2 h 17"/>
                  <a:gd name="T6" fmla="*/ 0 w 551"/>
                  <a:gd name="T7" fmla="*/ 2 h 17"/>
                  <a:gd name="T8" fmla="*/ 0 w 551"/>
                  <a:gd name="T9" fmla="*/ 2 h 17"/>
                  <a:gd name="T10" fmla="*/ 2 w 551"/>
                  <a:gd name="T11" fmla="*/ 2 h 17"/>
                  <a:gd name="T12" fmla="*/ 2 w 551"/>
                  <a:gd name="T13" fmla="*/ 0 h 17"/>
                  <a:gd name="T14" fmla="*/ 2 w 551"/>
                  <a:gd name="T15" fmla="*/ 0 h 17"/>
                  <a:gd name="T16" fmla="*/ 2 w 551"/>
                  <a:gd name="T17" fmla="*/ 0 h 17"/>
                  <a:gd name="T18" fmla="*/ 2 w 551"/>
                  <a:gd name="T19" fmla="*/ 0 h 17"/>
                  <a:gd name="T20" fmla="*/ 548 w 551"/>
                  <a:gd name="T21" fmla="*/ 13 h 17"/>
                  <a:gd name="T22" fmla="*/ 548 w 551"/>
                  <a:gd name="T23" fmla="*/ 13 h 17"/>
                  <a:gd name="T24" fmla="*/ 548 w 551"/>
                  <a:gd name="T25" fmla="*/ 13 h 17"/>
                  <a:gd name="T26" fmla="*/ 548 w 551"/>
                  <a:gd name="T27" fmla="*/ 16 h 17"/>
                  <a:gd name="T28" fmla="*/ 548 w 551"/>
                  <a:gd name="T29" fmla="*/ 16 h 17"/>
                  <a:gd name="T30" fmla="*/ 548 w 551"/>
                  <a:gd name="T31" fmla="*/ 16 h 17"/>
                  <a:gd name="T32" fmla="*/ 548 w 551"/>
                  <a:gd name="T33" fmla="*/ 16 h 17"/>
                  <a:gd name="T34" fmla="*/ 550 w 551"/>
                  <a:gd name="T35" fmla="*/ 16 h 17"/>
                  <a:gd name="T36" fmla="*/ 550 w 551"/>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1"/>
                  <a:gd name="T58" fmla="*/ 0 h 17"/>
                  <a:gd name="T59" fmla="*/ 551 w 551"/>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1" h="17">
                    <a:moveTo>
                      <a:pt x="550" y="16"/>
                    </a:moveTo>
                    <a:lnTo>
                      <a:pt x="0" y="2"/>
                    </a:lnTo>
                    <a:lnTo>
                      <a:pt x="2" y="2"/>
                    </a:lnTo>
                    <a:lnTo>
                      <a:pt x="2" y="0"/>
                    </a:lnTo>
                    <a:lnTo>
                      <a:pt x="548" y="13"/>
                    </a:lnTo>
                    <a:lnTo>
                      <a:pt x="548" y="16"/>
                    </a:lnTo>
                    <a:lnTo>
                      <a:pt x="550" y="16"/>
                    </a:lnTo>
                  </a:path>
                </a:pathLst>
              </a:custGeom>
              <a:solidFill>
                <a:srgbClr val="8B8BFF"/>
              </a:solidFill>
              <a:ln w="9525" cap="rnd">
                <a:noFill/>
                <a:round/>
                <a:headEnd/>
                <a:tailEnd/>
              </a:ln>
            </p:spPr>
            <p:txBody>
              <a:bodyPr/>
              <a:lstStyle/>
              <a:p>
                <a:endParaRPr lang="es-ES" sz="1800"/>
              </a:p>
            </p:txBody>
          </p:sp>
          <p:sp>
            <p:nvSpPr>
              <p:cNvPr id="456" name="Freeform 451"/>
              <p:cNvSpPr>
                <a:spLocks noChangeAspect="1"/>
              </p:cNvSpPr>
              <p:nvPr/>
            </p:nvSpPr>
            <p:spPr bwMode="auto">
              <a:xfrm>
                <a:off x="3049828" y="4954679"/>
                <a:ext cx="331968" cy="9873"/>
              </a:xfrm>
              <a:custGeom>
                <a:avLst/>
                <a:gdLst>
                  <a:gd name="T0" fmla="*/ 546 w 547"/>
                  <a:gd name="T1" fmla="*/ 16 h 17"/>
                  <a:gd name="T2" fmla="*/ 0 w 547"/>
                  <a:gd name="T3" fmla="*/ 2 h 17"/>
                  <a:gd name="T4" fmla="*/ 0 w 547"/>
                  <a:gd name="T5" fmla="*/ 2 h 17"/>
                  <a:gd name="T6" fmla="*/ 0 w 547"/>
                  <a:gd name="T7" fmla="*/ 2 h 17"/>
                  <a:gd name="T8" fmla="*/ 2 w 547"/>
                  <a:gd name="T9" fmla="*/ 2 h 17"/>
                  <a:gd name="T10" fmla="*/ 2 w 547"/>
                  <a:gd name="T11" fmla="*/ 2 h 17"/>
                  <a:gd name="T12" fmla="*/ 2 w 547"/>
                  <a:gd name="T13" fmla="*/ 0 h 17"/>
                  <a:gd name="T14" fmla="*/ 2 w 547"/>
                  <a:gd name="T15" fmla="*/ 0 h 17"/>
                  <a:gd name="T16" fmla="*/ 2 w 547"/>
                  <a:gd name="T17" fmla="*/ 0 h 17"/>
                  <a:gd name="T18" fmla="*/ 2 w 547"/>
                  <a:gd name="T19" fmla="*/ 0 h 17"/>
                  <a:gd name="T20" fmla="*/ 544 w 547"/>
                  <a:gd name="T21" fmla="*/ 13 h 17"/>
                  <a:gd name="T22" fmla="*/ 544 w 547"/>
                  <a:gd name="T23" fmla="*/ 13 h 17"/>
                  <a:gd name="T24" fmla="*/ 544 w 547"/>
                  <a:gd name="T25" fmla="*/ 13 h 17"/>
                  <a:gd name="T26" fmla="*/ 544 w 547"/>
                  <a:gd name="T27" fmla="*/ 16 h 17"/>
                  <a:gd name="T28" fmla="*/ 546 w 547"/>
                  <a:gd name="T29" fmla="*/ 16 h 17"/>
                  <a:gd name="T30" fmla="*/ 546 w 547"/>
                  <a:gd name="T31" fmla="*/ 16 h 17"/>
                  <a:gd name="T32" fmla="*/ 546 w 547"/>
                  <a:gd name="T33" fmla="*/ 16 h 17"/>
                  <a:gd name="T34" fmla="*/ 546 w 547"/>
                  <a:gd name="T35" fmla="*/ 16 h 17"/>
                  <a:gd name="T36" fmla="*/ 546 w 547"/>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7"/>
                  <a:gd name="T58" fmla="*/ 0 h 17"/>
                  <a:gd name="T59" fmla="*/ 547 w 54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7" h="17">
                    <a:moveTo>
                      <a:pt x="546" y="16"/>
                    </a:moveTo>
                    <a:lnTo>
                      <a:pt x="0" y="2"/>
                    </a:lnTo>
                    <a:lnTo>
                      <a:pt x="2" y="2"/>
                    </a:lnTo>
                    <a:lnTo>
                      <a:pt x="2" y="0"/>
                    </a:lnTo>
                    <a:lnTo>
                      <a:pt x="544" y="13"/>
                    </a:lnTo>
                    <a:lnTo>
                      <a:pt x="544" y="16"/>
                    </a:lnTo>
                    <a:lnTo>
                      <a:pt x="546" y="16"/>
                    </a:lnTo>
                  </a:path>
                </a:pathLst>
              </a:custGeom>
              <a:solidFill>
                <a:srgbClr val="8C8CFF"/>
              </a:solidFill>
              <a:ln w="9525" cap="rnd">
                <a:noFill/>
                <a:round/>
                <a:headEnd/>
                <a:tailEnd/>
              </a:ln>
            </p:spPr>
            <p:txBody>
              <a:bodyPr/>
              <a:lstStyle/>
              <a:p>
                <a:endParaRPr lang="es-ES" sz="1800"/>
              </a:p>
            </p:txBody>
          </p:sp>
          <p:sp>
            <p:nvSpPr>
              <p:cNvPr id="457" name="Freeform 452"/>
              <p:cNvSpPr>
                <a:spLocks noChangeAspect="1"/>
              </p:cNvSpPr>
              <p:nvPr/>
            </p:nvSpPr>
            <p:spPr bwMode="auto">
              <a:xfrm>
                <a:off x="3051042" y="4953517"/>
                <a:ext cx="329541" cy="9873"/>
              </a:xfrm>
              <a:custGeom>
                <a:avLst/>
                <a:gdLst>
                  <a:gd name="T0" fmla="*/ 542 w 543"/>
                  <a:gd name="T1" fmla="*/ 16 h 17"/>
                  <a:gd name="T2" fmla="*/ 0 w 543"/>
                  <a:gd name="T3" fmla="*/ 2 h 17"/>
                  <a:gd name="T4" fmla="*/ 0 w 543"/>
                  <a:gd name="T5" fmla="*/ 2 h 17"/>
                  <a:gd name="T6" fmla="*/ 2 w 543"/>
                  <a:gd name="T7" fmla="*/ 2 h 17"/>
                  <a:gd name="T8" fmla="*/ 2 w 543"/>
                  <a:gd name="T9" fmla="*/ 2 h 17"/>
                  <a:gd name="T10" fmla="*/ 2 w 543"/>
                  <a:gd name="T11" fmla="*/ 2 h 17"/>
                  <a:gd name="T12" fmla="*/ 2 w 543"/>
                  <a:gd name="T13" fmla="*/ 0 h 17"/>
                  <a:gd name="T14" fmla="*/ 2 w 543"/>
                  <a:gd name="T15" fmla="*/ 0 h 17"/>
                  <a:gd name="T16" fmla="*/ 2 w 543"/>
                  <a:gd name="T17" fmla="*/ 0 h 17"/>
                  <a:gd name="T18" fmla="*/ 2 w 543"/>
                  <a:gd name="T19" fmla="*/ 0 h 17"/>
                  <a:gd name="T20" fmla="*/ 540 w 543"/>
                  <a:gd name="T21" fmla="*/ 13 h 17"/>
                  <a:gd name="T22" fmla="*/ 542 w 543"/>
                  <a:gd name="T23" fmla="*/ 13 h 17"/>
                  <a:gd name="T24" fmla="*/ 542 w 543"/>
                  <a:gd name="T25" fmla="*/ 13 h 17"/>
                  <a:gd name="T26" fmla="*/ 542 w 543"/>
                  <a:gd name="T27" fmla="*/ 16 h 17"/>
                  <a:gd name="T28" fmla="*/ 542 w 543"/>
                  <a:gd name="T29" fmla="*/ 16 h 17"/>
                  <a:gd name="T30" fmla="*/ 542 w 543"/>
                  <a:gd name="T31" fmla="*/ 16 h 17"/>
                  <a:gd name="T32" fmla="*/ 542 w 543"/>
                  <a:gd name="T33" fmla="*/ 16 h 17"/>
                  <a:gd name="T34" fmla="*/ 542 w 543"/>
                  <a:gd name="T35" fmla="*/ 16 h 17"/>
                  <a:gd name="T36" fmla="*/ 542 w 543"/>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3"/>
                  <a:gd name="T58" fmla="*/ 0 h 17"/>
                  <a:gd name="T59" fmla="*/ 543 w 543"/>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3" h="17">
                    <a:moveTo>
                      <a:pt x="542" y="16"/>
                    </a:moveTo>
                    <a:lnTo>
                      <a:pt x="0" y="2"/>
                    </a:lnTo>
                    <a:lnTo>
                      <a:pt x="2" y="2"/>
                    </a:lnTo>
                    <a:lnTo>
                      <a:pt x="2" y="0"/>
                    </a:lnTo>
                    <a:lnTo>
                      <a:pt x="540" y="13"/>
                    </a:lnTo>
                    <a:lnTo>
                      <a:pt x="542" y="13"/>
                    </a:lnTo>
                    <a:lnTo>
                      <a:pt x="542" y="16"/>
                    </a:lnTo>
                  </a:path>
                </a:pathLst>
              </a:custGeom>
              <a:solidFill>
                <a:srgbClr val="8C8CFF"/>
              </a:solidFill>
              <a:ln w="9525" cap="rnd">
                <a:noFill/>
                <a:round/>
                <a:headEnd/>
                <a:tailEnd/>
              </a:ln>
            </p:spPr>
            <p:txBody>
              <a:bodyPr/>
              <a:lstStyle/>
              <a:p>
                <a:endParaRPr lang="es-ES" sz="1800"/>
              </a:p>
            </p:txBody>
          </p:sp>
          <p:sp>
            <p:nvSpPr>
              <p:cNvPr id="458" name="Freeform 453"/>
              <p:cNvSpPr>
                <a:spLocks noChangeAspect="1"/>
              </p:cNvSpPr>
              <p:nvPr/>
            </p:nvSpPr>
            <p:spPr bwMode="auto">
              <a:xfrm>
                <a:off x="3052256" y="4952355"/>
                <a:ext cx="327113" cy="9873"/>
              </a:xfrm>
              <a:custGeom>
                <a:avLst/>
                <a:gdLst>
                  <a:gd name="T0" fmla="*/ 538 w 539"/>
                  <a:gd name="T1" fmla="*/ 16 h 17"/>
                  <a:gd name="T2" fmla="*/ 0 w 539"/>
                  <a:gd name="T3" fmla="*/ 2 h 17"/>
                  <a:gd name="T4" fmla="*/ 2 w 539"/>
                  <a:gd name="T5" fmla="*/ 2 h 17"/>
                  <a:gd name="T6" fmla="*/ 2 w 539"/>
                  <a:gd name="T7" fmla="*/ 2 h 17"/>
                  <a:gd name="T8" fmla="*/ 2 w 539"/>
                  <a:gd name="T9" fmla="*/ 2 h 17"/>
                  <a:gd name="T10" fmla="*/ 2 w 539"/>
                  <a:gd name="T11" fmla="*/ 2 h 17"/>
                  <a:gd name="T12" fmla="*/ 2 w 539"/>
                  <a:gd name="T13" fmla="*/ 2 h 17"/>
                  <a:gd name="T14" fmla="*/ 2 w 539"/>
                  <a:gd name="T15" fmla="*/ 0 h 17"/>
                  <a:gd name="T16" fmla="*/ 2 w 539"/>
                  <a:gd name="T17" fmla="*/ 0 h 17"/>
                  <a:gd name="T18" fmla="*/ 4 w 539"/>
                  <a:gd name="T19" fmla="*/ 0 h 17"/>
                  <a:gd name="T20" fmla="*/ 538 w 539"/>
                  <a:gd name="T21" fmla="*/ 13 h 17"/>
                  <a:gd name="T22" fmla="*/ 538 w 539"/>
                  <a:gd name="T23" fmla="*/ 13 h 17"/>
                  <a:gd name="T24" fmla="*/ 538 w 539"/>
                  <a:gd name="T25" fmla="*/ 13 h 17"/>
                  <a:gd name="T26" fmla="*/ 538 w 539"/>
                  <a:gd name="T27" fmla="*/ 16 h 17"/>
                  <a:gd name="T28" fmla="*/ 538 w 539"/>
                  <a:gd name="T29" fmla="*/ 16 h 17"/>
                  <a:gd name="T30" fmla="*/ 538 w 539"/>
                  <a:gd name="T31" fmla="*/ 16 h 17"/>
                  <a:gd name="T32" fmla="*/ 538 w 539"/>
                  <a:gd name="T33" fmla="*/ 16 h 17"/>
                  <a:gd name="T34" fmla="*/ 538 w 539"/>
                  <a:gd name="T35" fmla="*/ 16 h 17"/>
                  <a:gd name="T36" fmla="*/ 538 w 539"/>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9"/>
                  <a:gd name="T58" fmla="*/ 0 h 17"/>
                  <a:gd name="T59" fmla="*/ 539 w 53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9" h="17">
                    <a:moveTo>
                      <a:pt x="538" y="16"/>
                    </a:moveTo>
                    <a:lnTo>
                      <a:pt x="0" y="2"/>
                    </a:lnTo>
                    <a:lnTo>
                      <a:pt x="2" y="2"/>
                    </a:lnTo>
                    <a:lnTo>
                      <a:pt x="2" y="0"/>
                    </a:lnTo>
                    <a:lnTo>
                      <a:pt x="4" y="0"/>
                    </a:lnTo>
                    <a:lnTo>
                      <a:pt x="538" y="13"/>
                    </a:lnTo>
                    <a:lnTo>
                      <a:pt x="538" y="16"/>
                    </a:lnTo>
                  </a:path>
                </a:pathLst>
              </a:custGeom>
              <a:solidFill>
                <a:srgbClr val="8C8CFF"/>
              </a:solidFill>
              <a:ln w="9525" cap="rnd">
                <a:noFill/>
                <a:round/>
                <a:headEnd/>
                <a:tailEnd/>
              </a:ln>
            </p:spPr>
            <p:txBody>
              <a:bodyPr/>
              <a:lstStyle/>
              <a:p>
                <a:endParaRPr lang="es-ES" sz="1800"/>
              </a:p>
            </p:txBody>
          </p:sp>
          <p:sp>
            <p:nvSpPr>
              <p:cNvPr id="459" name="Freeform 454"/>
              <p:cNvSpPr>
                <a:spLocks noChangeAspect="1"/>
              </p:cNvSpPr>
              <p:nvPr/>
            </p:nvSpPr>
            <p:spPr bwMode="auto">
              <a:xfrm>
                <a:off x="3054683" y="4951194"/>
                <a:ext cx="324686" cy="9873"/>
              </a:xfrm>
              <a:custGeom>
                <a:avLst/>
                <a:gdLst>
                  <a:gd name="T0" fmla="*/ 534 w 535"/>
                  <a:gd name="T1" fmla="*/ 16 h 17"/>
                  <a:gd name="T2" fmla="*/ 0 w 535"/>
                  <a:gd name="T3" fmla="*/ 2 h 17"/>
                  <a:gd name="T4" fmla="*/ 0 w 535"/>
                  <a:gd name="T5" fmla="*/ 2 h 17"/>
                  <a:gd name="T6" fmla="*/ 0 w 535"/>
                  <a:gd name="T7" fmla="*/ 2 h 17"/>
                  <a:gd name="T8" fmla="*/ 0 w 535"/>
                  <a:gd name="T9" fmla="*/ 2 h 17"/>
                  <a:gd name="T10" fmla="*/ 0 w 535"/>
                  <a:gd name="T11" fmla="*/ 2 h 17"/>
                  <a:gd name="T12" fmla="*/ 0 w 535"/>
                  <a:gd name="T13" fmla="*/ 2 h 17"/>
                  <a:gd name="T14" fmla="*/ 0 w 535"/>
                  <a:gd name="T15" fmla="*/ 0 h 17"/>
                  <a:gd name="T16" fmla="*/ 2 w 535"/>
                  <a:gd name="T17" fmla="*/ 0 h 17"/>
                  <a:gd name="T18" fmla="*/ 2 w 535"/>
                  <a:gd name="T19" fmla="*/ 0 h 17"/>
                  <a:gd name="T20" fmla="*/ 532 w 535"/>
                  <a:gd name="T21" fmla="*/ 13 h 17"/>
                  <a:gd name="T22" fmla="*/ 532 w 535"/>
                  <a:gd name="T23" fmla="*/ 13 h 17"/>
                  <a:gd name="T24" fmla="*/ 532 w 535"/>
                  <a:gd name="T25" fmla="*/ 13 h 17"/>
                  <a:gd name="T26" fmla="*/ 532 w 535"/>
                  <a:gd name="T27" fmla="*/ 16 h 17"/>
                  <a:gd name="T28" fmla="*/ 532 w 535"/>
                  <a:gd name="T29" fmla="*/ 16 h 17"/>
                  <a:gd name="T30" fmla="*/ 532 w 535"/>
                  <a:gd name="T31" fmla="*/ 16 h 17"/>
                  <a:gd name="T32" fmla="*/ 534 w 535"/>
                  <a:gd name="T33" fmla="*/ 16 h 17"/>
                  <a:gd name="T34" fmla="*/ 534 w 535"/>
                  <a:gd name="T35" fmla="*/ 16 h 17"/>
                  <a:gd name="T36" fmla="*/ 534 w 535"/>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5"/>
                  <a:gd name="T58" fmla="*/ 0 h 17"/>
                  <a:gd name="T59" fmla="*/ 535 w 535"/>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5" h="17">
                    <a:moveTo>
                      <a:pt x="534" y="16"/>
                    </a:moveTo>
                    <a:lnTo>
                      <a:pt x="0" y="2"/>
                    </a:lnTo>
                    <a:lnTo>
                      <a:pt x="0" y="0"/>
                    </a:lnTo>
                    <a:lnTo>
                      <a:pt x="2" y="0"/>
                    </a:lnTo>
                    <a:lnTo>
                      <a:pt x="532" y="13"/>
                    </a:lnTo>
                    <a:lnTo>
                      <a:pt x="532" y="16"/>
                    </a:lnTo>
                    <a:lnTo>
                      <a:pt x="534" y="16"/>
                    </a:lnTo>
                  </a:path>
                </a:pathLst>
              </a:custGeom>
              <a:solidFill>
                <a:srgbClr val="8C8CFF"/>
              </a:solidFill>
              <a:ln w="9525" cap="rnd">
                <a:noFill/>
                <a:round/>
                <a:headEnd/>
                <a:tailEnd/>
              </a:ln>
            </p:spPr>
            <p:txBody>
              <a:bodyPr/>
              <a:lstStyle/>
              <a:p>
                <a:endParaRPr lang="es-ES" sz="1800"/>
              </a:p>
            </p:txBody>
          </p:sp>
          <p:sp>
            <p:nvSpPr>
              <p:cNvPr id="460" name="Freeform 455"/>
              <p:cNvSpPr>
                <a:spLocks noChangeAspect="1"/>
              </p:cNvSpPr>
              <p:nvPr/>
            </p:nvSpPr>
            <p:spPr bwMode="auto">
              <a:xfrm>
                <a:off x="3055897" y="4950032"/>
                <a:ext cx="322258" cy="9873"/>
              </a:xfrm>
              <a:custGeom>
                <a:avLst/>
                <a:gdLst>
                  <a:gd name="T0" fmla="*/ 530 w 531"/>
                  <a:gd name="T1" fmla="*/ 16 h 17"/>
                  <a:gd name="T2" fmla="*/ 0 w 531"/>
                  <a:gd name="T3" fmla="*/ 2 h 17"/>
                  <a:gd name="T4" fmla="*/ 0 w 531"/>
                  <a:gd name="T5" fmla="*/ 2 h 17"/>
                  <a:gd name="T6" fmla="*/ 0 w 531"/>
                  <a:gd name="T7" fmla="*/ 2 h 17"/>
                  <a:gd name="T8" fmla="*/ 0 w 531"/>
                  <a:gd name="T9" fmla="*/ 2 h 17"/>
                  <a:gd name="T10" fmla="*/ 0 w 531"/>
                  <a:gd name="T11" fmla="*/ 2 h 17"/>
                  <a:gd name="T12" fmla="*/ 2 w 531"/>
                  <a:gd name="T13" fmla="*/ 2 h 17"/>
                  <a:gd name="T14" fmla="*/ 2 w 531"/>
                  <a:gd name="T15" fmla="*/ 0 h 17"/>
                  <a:gd name="T16" fmla="*/ 2 w 531"/>
                  <a:gd name="T17" fmla="*/ 0 h 17"/>
                  <a:gd name="T18" fmla="*/ 2 w 531"/>
                  <a:gd name="T19" fmla="*/ 0 h 17"/>
                  <a:gd name="T20" fmla="*/ 528 w 531"/>
                  <a:gd name="T21" fmla="*/ 14 h 17"/>
                  <a:gd name="T22" fmla="*/ 528 w 531"/>
                  <a:gd name="T23" fmla="*/ 14 h 17"/>
                  <a:gd name="T24" fmla="*/ 528 w 531"/>
                  <a:gd name="T25" fmla="*/ 14 h 17"/>
                  <a:gd name="T26" fmla="*/ 530 w 531"/>
                  <a:gd name="T27" fmla="*/ 14 h 17"/>
                  <a:gd name="T28" fmla="*/ 530 w 531"/>
                  <a:gd name="T29" fmla="*/ 16 h 17"/>
                  <a:gd name="T30" fmla="*/ 530 w 531"/>
                  <a:gd name="T31" fmla="*/ 16 h 17"/>
                  <a:gd name="T32" fmla="*/ 530 w 531"/>
                  <a:gd name="T33" fmla="*/ 16 h 17"/>
                  <a:gd name="T34" fmla="*/ 530 w 531"/>
                  <a:gd name="T35" fmla="*/ 16 h 17"/>
                  <a:gd name="T36" fmla="*/ 530 w 531"/>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1"/>
                  <a:gd name="T58" fmla="*/ 0 h 17"/>
                  <a:gd name="T59" fmla="*/ 531 w 531"/>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1" h="17">
                    <a:moveTo>
                      <a:pt x="530" y="16"/>
                    </a:moveTo>
                    <a:lnTo>
                      <a:pt x="0" y="2"/>
                    </a:lnTo>
                    <a:lnTo>
                      <a:pt x="2" y="2"/>
                    </a:lnTo>
                    <a:lnTo>
                      <a:pt x="2" y="0"/>
                    </a:lnTo>
                    <a:lnTo>
                      <a:pt x="528" y="14"/>
                    </a:lnTo>
                    <a:lnTo>
                      <a:pt x="530" y="14"/>
                    </a:lnTo>
                    <a:lnTo>
                      <a:pt x="530" y="16"/>
                    </a:lnTo>
                  </a:path>
                </a:pathLst>
              </a:custGeom>
              <a:solidFill>
                <a:srgbClr val="8D8DFF"/>
              </a:solidFill>
              <a:ln w="9525" cap="rnd">
                <a:noFill/>
                <a:round/>
                <a:headEnd/>
                <a:tailEnd/>
              </a:ln>
            </p:spPr>
            <p:txBody>
              <a:bodyPr/>
              <a:lstStyle/>
              <a:p>
                <a:endParaRPr lang="es-ES" sz="1800"/>
              </a:p>
            </p:txBody>
          </p:sp>
          <p:sp>
            <p:nvSpPr>
              <p:cNvPr id="461" name="Freeform 456"/>
              <p:cNvSpPr>
                <a:spLocks noChangeAspect="1"/>
              </p:cNvSpPr>
              <p:nvPr/>
            </p:nvSpPr>
            <p:spPr bwMode="auto">
              <a:xfrm>
                <a:off x="3057111" y="4948871"/>
                <a:ext cx="319830" cy="9873"/>
              </a:xfrm>
              <a:custGeom>
                <a:avLst/>
                <a:gdLst>
                  <a:gd name="T0" fmla="*/ 526 w 527"/>
                  <a:gd name="T1" fmla="*/ 16 h 17"/>
                  <a:gd name="T2" fmla="*/ 0 w 527"/>
                  <a:gd name="T3" fmla="*/ 2 h 17"/>
                  <a:gd name="T4" fmla="*/ 0 w 527"/>
                  <a:gd name="T5" fmla="*/ 2 h 17"/>
                  <a:gd name="T6" fmla="*/ 0 w 527"/>
                  <a:gd name="T7" fmla="*/ 2 h 17"/>
                  <a:gd name="T8" fmla="*/ 0 w 527"/>
                  <a:gd name="T9" fmla="*/ 2 h 17"/>
                  <a:gd name="T10" fmla="*/ 2 w 527"/>
                  <a:gd name="T11" fmla="*/ 2 h 17"/>
                  <a:gd name="T12" fmla="*/ 2 w 527"/>
                  <a:gd name="T13" fmla="*/ 2 h 17"/>
                  <a:gd name="T14" fmla="*/ 2 w 527"/>
                  <a:gd name="T15" fmla="*/ 0 h 17"/>
                  <a:gd name="T16" fmla="*/ 2 w 527"/>
                  <a:gd name="T17" fmla="*/ 0 h 17"/>
                  <a:gd name="T18" fmla="*/ 2 w 527"/>
                  <a:gd name="T19" fmla="*/ 0 h 17"/>
                  <a:gd name="T20" fmla="*/ 525 w 527"/>
                  <a:gd name="T21" fmla="*/ 14 h 17"/>
                  <a:gd name="T22" fmla="*/ 526 w 527"/>
                  <a:gd name="T23" fmla="*/ 14 h 17"/>
                  <a:gd name="T24" fmla="*/ 526 w 527"/>
                  <a:gd name="T25" fmla="*/ 14 h 17"/>
                  <a:gd name="T26" fmla="*/ 526 w 527"/>
                  <a:gd name="T27" fmla="*/ 14 h 17"/>
                  <a:gd name="T28" fmla="*/ 526 w 527"/>
                  <a:gd name="T29" fmla="*/ 16 h 17"/>
                  <a:gd name="T30" fmla="*/ 526 w 527"/>
                  <a:gd name="T31" fmla="*/ 16 h 17"/>
                  <a:gd name="T32" fmla="*/ 526 w 527"/>
                  <a:gd name="T33" fmla="*/ 16 h 17"/>
                  <a:gd name="T34" fmla="*/ 526 w 527"/>
                  <a:gd name="T35" fmla="*/ 16 h 17"/>
                  <a:gd name="T36" fmla="*/ 526 w 527"/>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7"/>
                  <a:gd name="T58" fmla="*/ 0 h 17"/>
                  <a:gd name="T59" fmla="*/ 527 w 52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7" h="17">
                    <a:moveTo>
                      <a:pt x="526" y="16"/>
                    </a:moveTo>
                    <a:lnTo>
                      <a:pt x="0" y="2"/>
                    </a:lnTo>
                    <a:lnTo>
                      <a:pt x="2" y="2"/>
                    </a:lnTo>
                    <a:lnTo>
                      <a:pt x="2" y="0"/>
                    </a:lnTo>
                    <a:lnTo>
                      <a:pt x="525" y="14"/>
                    </a:lnTo>
                    <a:lnTo>
                      <a:pt x="526" y="14"/>
                    </a:lnTo>
                    <a:lnTo>
                      <a:pt x="526" y="16"/>
                    </a:lnTo>
                  </a:path>
                </a:pathLst>
              </a:custGeom>
              <a:solidFill>
                <a:srgbClr val="8D8DFF"/>
              </a:solidFill>
              <a:ln w="9525" cap="rnd">
                <a:noFill/>
                <a:round/>
                <a:headEnd/>
                <a:tailEnd/>
              </a:ln>
            </p:spPr>
            <p:txBody>
              <a:bodyPr/>
              <a:lstStyle/>
              <a:p>
                <a:endParaRPr lang="es-ES" sz="1800"/>
              </a:p>
            </p:txBody>
          </p:sp>
          <p:sp>
            <p:nvSpPr>
              <p:cNvPr id="462" name="Freeform 457"/>
              <p:cNvSpPr>
                <a:spLocks noChangeAspect="1"/>
              </p:cNvSpPr>
              <p:nvPr/>
            </p:nvSpPr>
            <p:spPr bwMode="auto">
              <a:xfrm>
                <a:off x="3058324" y="4947709"/>
                <a:ext cx="318010" cy="9873"/>
              </a:xfrm>
              <a:custGeom>
                <a:avLst/>
                <a:gdLst>
                  <a:gd name="T0" fmla="*/ 523 w 524"/>
                  <a:gd name="T1" fmla="*/ 16 h 17"/>
                  <a:gd name="T2" fmla="*/ 0 w 524"/>
                  <a:gd name="T3" fmla="*/ 2 h 17"/>
                  <a:gd name="T4" fmla="*/ 0 w 524"/>
                  <a:gd name="T5" fmla="*/ 2 h 17"/>
                  <a:gd name="T6" fmla="*/ 2 w 524"/>
                  <a:gd name="T7" fmla="*/ 2 h 17"/>
                  <a:gd name="T8" fmla="*/ 2 w 524"/>
                  <a:gd name="T9" fmla="*/ 2 h 17"/>
                  <a:gd name="T10" fmla="*/ 2 w 524"/>
                  <a:gd name="T11" fmla="*/ 2 h 17"/>
                  <a:gd name="T12" fmla="*/ 2 w 524"/>
                  <a:gd name="T13" fmla="*/ 2 h 17"/>
                  <a:gd name="T14" fmla="*/ 2 w 524"/>
                  <a:gd name="T15" fmla="*/ 0 h 17"/>
                  <a:gd name="T16" fmla="*/ 2 w 524"/>
                  <a:gd name="T17" fmla="*/ 0 h 17"/>
                  <a:gd name="T18" fmla="*/ 2 w 524"/>
                  <a:gd name="T19" fmla="*/ 0 h 17"/>
                  <a:gd name="T20" fmla="*/ 523 w 524"/>
                  <a:gd name="T21" fmla="*/ 14 h 17"/>
                  <a:gd name="T22" fmla="*/ 523 w 524"/>
                  <a:gd name="T23" fmla="*/ 14 h 17"/>
                  <a:gd name="T24" fmla="*/ 523 w 524"/>
                  <a:gd name="T25" fmla="*/ 14 h 17"/>
                  <a:gd name="T26" fmla="*/ 523 w 524"/>
                  <a:gd name="T27" fmla="*/ 14 h 17"/>
                  <a:gd name="T28" fmla="*/ 523 w 524"/>
                  <a:gd name="T29" fmla="*/ 16 h 17"/>
                  <a:gd name="T30" fmla="*/ 523 w 524"/>
                  <a:gd name="T31" fmla="*/ 16 h 17"/>
                  <a:gd name="T32" fmla="*/ 523 w 524"/>
                  <a:gd name="T33" fmla="*/ 16 h 17"/>
                  <a:gd name="T34" fmla="*/ 523 w 524"/>
                  <a:gd name="T35" fmla="*/ 16 h 17"/>
                  <a:gd name="T36" fmla="*/ 523 w 524"/>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4"/>
                  <a:gd name="T58" fmla="*/ 0 h 17"/>
                  <a:gd name="T59" fmla="*/ 524 w 524"/>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4" h="17">
                    <a:moveTo>
                      <a:pt x="523" y="16"/>
                    </a:moveTo>
                    <a:lnTo>
                      <a:pt x="0" y="2"/>
                    </a:lnTo>
                    <a:lnTo>
                      <a:pt x="2" y="2"/>
                    </a:lnTo>
                    <a:lnTo>
                      <a:pt x="2" y="0"/>
                    </a:lnTo>
                    <a:lnTo>
                      <a:pt x="523" y="14"/>
                    </a:lnTo>
                    <a:lnTo>
                      <a:pt x="523" y="16"/>
                    </a:lnTo>
                  </a:path>
                </a:pathLst>
              </a:custGeom>
              <a:solidFill>
                <a:srgbClr val="8D8DFF"/>
              </a:solidFill>
              <a:ln w="9525" cap="rnd">
                <a:noFill/>
                <a:round/>
                <a:headEnd/>
                <a:tailEnd/>
              </a:ln>
            </p:spPr>
            <p:txBody>
              <a:bodyPr/>
              <a:lstStyle/>
              <a:p>
                <a:endParaRPr lang="es-ES" sz="1800"/>
              </a:p>
            </p:txBody>
          </p:sp>
          <p:sp>
            <p:nvSpPr>
              <p:cNvPr id="463" name="Freeform 458"/>
              <p:cNvSpPr>
                <a:spLocks noChangeAspect="1"/>
              </p:cNvSpPr>
              <p:nvPr/>
            </p:nvSpPr>
            <p:spPr bwMode="auto">
              <a:xfrm>
                <a:off x="3059538" y="4946548"/>
                <a:ext cx="316796" cy="9873"/>
              </a:xfrm>
              <a:custGeom>
                <a:avLst/>
                <a:gdLst>
                  <a:gd name="T0" fmla="*/ 521 w 522"/>
                  <a:gd name="T1" fmla="*/ 16 h 17"/>
                  <a:gd name="T2" fmla="*/ 0 w 522"/>
                  <a:gd name="T3" fmla="*/ 2 h 17"/>
                  <a:gd name="T4" fmla="*/ 1 w 522"/>
                  <a:gd name="T5" fmla="*/ 2 h 17"/>
                  <a:gd name="T6" fmla="*/ 1 w 522"/>
                  <a:gd name="T7" fmla="*/ 2 h 17"/>
                  <a:gd name="T8" fmla="*/ 1 w 522"/>
                  <a:gd name="T9" fmla="*/ 2 h 17"/>
                  <a:gd name="T10" fmla="*/ 1 w 522"/>
                  <a:gd name="T11" fmla="*/ 2 h 17"/>
                  <a:gd name="T12" fmla="*/ 1 w 522"/>
                  <a:gd name="T13" fmla="*/ 2 h 17"/>
                  <a:gd name="T14" fmla="*/ 1 w 522"/>
                  <a:gd name="T15" fmla="*/ 2 h 17"/>
                  <a:gd name="T16" fmla="*/ 3 w 522"/>
                  <a:gd name="T17" fmla="*/ 0 h 17"/>
                  <a:gd name="T18" fmla="*/ 3 w 522"/>
                  <a:gd name="T19" fmla="*/ 0 h 17"/>
                  <a:gd name="T20" fmla="*/ 519 w 522"/>
                  <a:gd name="T21" fmla="*/ 14 h 17"/>
                  <a:gd name="T22" fmla="*/ 519 w 522"/>
                  <a:gd name="T23" fmla="*/ 14 h 17"/>
                  <a:gd name="T24" fmla="*/ 519 w 522"/>
                  <a:gd name="T25" fmla="*/ 14 h 17"/>
                  <a:gd name="T26" fmla="*/ 519 w 522"/>
                  <a:gd name="T27" fmla="*/ 14 h 17"/>
                  <a:gd name="T28" fmla="*/ 519 w 522"/>
                  <a:gd name="T29" fmla="*/ 16 h 17"/>
                  <a:gd name="T30" fmla="*/ 519 w 522"/>
                  <a:gd name="T31" fmla="*/ 16 h 17"/>
                  <a:gd name="T32" fmla="*/ 519 w 522"/>
                  <a:gd name="T33" fmla="*/ 16 h 17"/>
                  <a:gd name="T34" fmla="*/ 521 w 522"/>
                  <a:gd name="T35" fmla="*/ 16 h 17"/>
                  <a:gd name="T36" fmla="*/ 521 w 522"/>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2"/>
                  <a:gd name="T58" fmla="*/ 0 h 17"/>
                  <a:gd name="T59" fmla="*/ 522 w 522"/>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2" h="17">
                    <a:moveTo>
                      <a:pt x="521" y="16"/>
                    </a:moveTo>
                    <a:lnTo>
                      <a:pt x="0" y="2"/>
                    </a:lnTo>
                    <a:lnTo>
                      <a:pt x="1" y="2"/>
                    </a:lnTo>
                    <a:lnTo>
                      <a:pt x="3" y="0"/>
                    </a:lnTo>
                    <a:lnTo>
                      <a:pt x="519" y="14"/>
                    </a:lnTo>
                    <a:lnTo>
                      <a:pt x="519" y="16"/>
                    </a:lnTo>
                    <a:lnTo>
                      <a:pt x="521" y="16"/>
                    </a:lnTo>
                  </a:path>
                </a:pathLst>
              </a:custGeom>
              <a:solidFill>
                <a:srgbClr val="8D8DFF"/>
              </a:solidFill>
              <a:ln w="9525" cap="rnd">
                <a:noFill/>
                <a:round/>
                <a:headEnd/>
                <a:tailEnd/>
              </a:ln>
            </p:spPr>
            <p:txBody>
              <a:bodyPr/>
              <a:lstStyle/>
              <a:p>
                <a:endParaRPr lang="es-ES" sz="1800"/>
              </a:p>
            </p:txBody>
          </p:sp>
          <p:sp>
            <p:nvSpPr>
              <p:cNvPr id="464" name="Freeform 459"/>
              <p:cNvSpPr>
                <a:spLocks noChangeAspect="1"/>
              </p:cNvSpPr>
              <p:nvPr/>
            </p:nvSpPr>
            <p:spPr bwMode="auto">
              <a:xfrm>
                <a:off x="3061359" y="4945967"/>
                <a:ext cx="313762" cy="9873"/>
              </a:xfrm>
              <a:custGeom>
                <a:avLst/>
                <a:gdLst>
                  <a:gd name="T0" fmla="*/ 516 w 517"/>
                  <a:gd name="T1" fmla="*/ 16 h 17"/>
                  <a:gd name="T2" fmla="*/ 0 w 517"/>
                  <a:gd name="T3" fmla="*/ 1 h 17"/>
                  <a:gd name="T4" fmla="*/ 0 w 517"/>
                  <a:gd name="T5" fmla="*/ 1 h 17"/>
                  <a:gd name="T6" fmla="*/ 0 w 517"/>
                  <a:gd name="T7" fmla="*/ 1 h 17"/>
                  <a:gd name="T8" fmla="*/ 0 w 517"/>
                  <a:gd name="T9" fmla="*/ 1 h 17"/>
                  <a:gd name="T10" fmla="*/ 0 w 517"/>
                  <a:gd name="T11" fmla="*/ 1 h 17"/>
                  <a:gd name="T12" fmla="*/ 2 w 517"/>
                  <a:gd name="T13" fmla="*/ 1 h 17"/>
                  <a:gd name="T14" fmla="*/ 2 w 517"/>
                  <a:gd name="T15" fmla="*/ 1 h 17"/>
                  <a:gd name="T16" fmla="*/ 2 w 517"/>
                  <a:gd name="T17" fmla="*/ 0 h 17"/>
                  <a:gd name="T18" fmla="*/ 2 w 517"/>
                  <a:gd name="T19" fmla="*/ 0 h 17"/>
                  <a:gd name="T20" fmla="*/ 514 w 517"/>
                  <a:gd name="T21" fmla="*/ 13 h 17"/>
                  <a:gd name="T22" fmla="*/ 514 w 517"/>
                  <a:gd name="T23" fmla="*/ 13 h 17"/>
                  <a:gd name="T24" fmla="*/ 514 w 517"/>
                  <a:gd name="T25" fmla="*/ 13 h 17"/>
                  <a:gd name="T26" fmla="*/ 514 w 517"/>
                  <a:gd name="T27" fmla="*/ 13 h 17"/>
                  <a:gd name="T28" fmla="*/ 514 w 517"/>
                  <a:gd name="T29" fmla="*/ 16 h 17"/>
                  <a:gd name="T30" fmla="*/ 516 w 517"/>
                  <a:gd name="T31" fmla="*/ 16 h 17"/>
                  <a:gd name="T32" fmla="*/ 516 w 517"/>
                  <a:gd name="T33" fmla="*/ 16 h 17"/>
                  <a:gd name="T34" fmla="*/ 516 w 517"/>
                  <a:gd name="T35" fmla="*/ 16 h 17"/>
                  <a:gd name="T36" fmla="*/ 516 w 517"/>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17"/>
                  <a:gd name="T58" fmla="*/ 0 h 17"/>
                  <a:gd name="T59" fmla="*/ 517 w 51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17" h="17">
                    <a:moveTo>
                      <a:pt x="516" y="16"/>
                    </a:moveTo>
                    <a:lnTo>
                      <a:pt x="0" y="1"/>
                    </a:lnTo>
                    <a:lnTo>
                      <a:pt x="2" y="1"/>
                    </a:lnTo>
                    <a:lnTo>
                      <a:pt x="2" y="0"/>
                    </a:lnTo>
                    <a:lnTo>
                      <a:pt x="514" y="13"/>
                    </a:lnTo>
                    <a:lnTo>
                      <a:pt x="514" y="16"/>
                    </a:lnTo>
                    <a:lnTo>
                      <a:pt x="516" y="16"/>
                    </a:lnTo>
                  </a:path>
                </a:pathLst>
              </a:custGeom>
              <a:solidFill>
                <a:srgbClr val="8D8DFF"/>
              </a:solidFill>
              <a:ln w="9525" cap="rnd">
                <a:noFill/>
                <a:round/>
                <a:headEnd/>
                <a:tailEnd/>
              </a:ln>
            </p:spPr>
            <p:txBody>
              <a:bodyPr/>
              <a:lstStyle/>
              <a:p>
                <a:endParaRPr lang="es-ES" sz="1800"/>
              </a:p>
            </p:txBody>
          </p:sp>
          <p:sp>
            <p:nvSpPr>
              <p:cNvPr id="465" name="Freeform 460"/>
              <p:cNvSpPr>
                <a:spLocks noChangeAspect="1"/>
              </p:cNvSpPr>
              <p:nvPr/>
            </p:nvSpPr>
            <p:spPr bwMode="auto">
              <a:xfrm>
                <a:off x="3062573" y="4944805"/>
                <a:ext cx="311334" cy="9873"/>
              </a:xfrm>
              <a:custGeom>
                <a:avLst/>
                <a:gdLst>
                  <a:gd name="T0" fmla="*/ 512 w 513"/>
                  <a:gd name="T1" fmla="*/ 16 h 17"/>
                  <a:gd name="T2" fmla="*/ 0 w 513"/>
                  <a:gd name="T3" fmla="*/ 2 h 17"/>
                  <a:gd name="T4" fmla="*/ 0 w 513"/>
                  <a:gd name="T5" fmla="*/ 2 h 17"/>
                  <a:gd name="T6" fmla="*/ 0 w 513"/>
                  <a:gd name="T7" fmla="*/ 2 h 17"/>
                  <a:gd name="T8" fmla="*/ 0 w 513"/>
                  <a:gd name="T9" fmla="*/ 2 h 17"/>
                  <a:gd name="T10" fmla="*/ 2 w 513"/>
                  <a:gd name="T11" fmla="*/ 2 h 17"/>
                  <a:gd name="T12" fmla="*/ 2 w 513"/>
                  <a:gd name="T13" fmla="*/ 2 h 17"/>
                  <a:gd name="T14" fmla="*/ 2 w 513"/>
                  <a:gd name="T15" fmla="*/ 2 h 17"/>
                  <a:gd name="T16" fmla="*/ 2 w 513"/>
                  <a:gd name="T17" fmla="*/ 0 h 17"/>
                  <a:gd name="T18" fmla="*/ 2 w 513"/>
                  <a:gd name="T19" fmla="*/ 0 h 17"/>
                  <a:gd name="T20" fmla="*/ 510 w 513"/>
                  <a:gd name="T21" fmla="*/ 13 h 17"/>
                  <a:gd name="T22" fmla="*/ 510 w 513"/>
                  <a:gd name="T23" fmla="*/ 13 h 17"/>
                  <a:gd name="T24" fmla="*/ 510 w 513"/>
                  <a:gd name="T25" fmla="*/ 13 h 17"/>
                  <a:gd name="T26" fmla="*/ 510 w 513"/>
                  <a:gd name="T27" fmla="*/ 13 h 17"/>
                  <a:gd name="T28" fmla="*/ 512 w 513"/>
                  <a:gd name="T29" fmla="*/ 13 h 17"/>
                  <a:gd name="T30" fmla="*/ 512 w 513"/>
                  <a:gd name="T31" fmla="*/ 16 h 17"/>
                  <a:gd name="T32" fmla="*/ 512 w 513"/>
                  <a:gd name="T33" fmla="*/ 16 h 17"/>
                  <a:gd name="T34" fmla="*/ 512 w 513"/>
                  <a:gd name="T35" fmla="*/ 16 h 17"/>
                  <a:gd name="T36" fmla="*/ 512 w 513"/>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13"/>
                  <a:gd name="T58" fmla="*/ 0 h 17"/>
                  <a:gd name="T59" fmla="*/ 513 w 513"/>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13" h="17">
                    <a:moveTo>
                      <a:pt x="512" y="16"/>
                    </a:moveTo>
                    <a:lnTo>
                      <a:pt x="0" y="2"/>
                    </a:lnTo>
                    <a:lnTo>
                      <a:pt x="2" y="2"/>
                    </a:lnTo>
                    <a:lnTo>
                      <a:pt x="2" y="0"/>
                    </a:lnTo>
                    <a:lnTo>
                      <a:pt x="510" y="13"/>
                    </a:lnTo>
                    <a:lnTo>
                      <a:pt x="512" y="13"/>
                    </a:lnTo>
                    <a:lnTo>
                      <a:pt x="512" y="16"/>
                    </a:lnTo>
                  </a:path>
                </a:pathLst>
              </a:custGeom>
              <a:solidFill>
                <a:srgbClr val="8E8EFF"/>
              </a:solidFill>
              <a:ln w="9525" cap="rnd">
                <a:noFill/>
                <a:round/>
                <a:headEnd/>
                <a:tailEnd/>
              </a:ln>
            </p:spPr>
            <p:txBody>
              <a:bodyPr/>
              <a:lstStyle/>
              <a:p>
                <a:endParaRPr lang="es-ES" sz="1800"/>
              </a:p>
            </p:txBody>
          </p:sp>
          <p:sp>
            <p:nvSpPr>
              <p:cNvPr id="466" name="Freeform 461"/>
              <p:cNvSpPr>
                <a:spLocks noChangeAspect="1"/>
              </p:cNvSpPr>
              <p:nvPr/>
            </p:nvSpPr>
            <p:spPr bwMode="auto">
              <a:xfrm>
                <a:off x="3063786" y="4943644"/>
                <a:ext cx="308906" cy="9873"/>
              </a:xfrm>
              <a:custGeom>
                <a:avLst/>
                <a:gdLst>
                  <a:gd name="T0" fmla="*/ 508 w 509"/>
                  <a:gd name="T1" fmla="*/ 16 h 17"/>
                  <a:gd name="T2" fmla="*/ 0 w 509"/>
                  <a:gd name="T3" fmla="*/ 2 h 17"/>
                  <a:gd name="T4" fmla="*/ 0 w 509"/>
                  <a:gd name="T5" fmla="*/ 2 h 17"/>
                  <a:gd name="T6" fmla="*/ 2 w 509"/>
                  <a:gd name="T7" fmla="*/ 2 h 17"/>
                  <a:gd name="T8" fmla="*/ 2 w 509"/>
                  <a:gd name="T9" fmla="*/ 2 h 17"/>
                  <a:gd name="T10" fmla="*/ 2 w 509"/>
                  <a:gd name="T11" fmla="*/ 2 h 17"/>
                  <a:gd name="T12" fmla="*/ 2 w 509"/>
                  <a:gd name="T13" fmla="*/ 2 h 17"/>
                  <a:gd name="T14" fmla="*/ 2 w 509"/>
                  <a:gd name="T15" fmla="*/ 2 h 17"/>
                  <a:gd name="T16" fmla="*/ 2 w 509"/>
                  <a:gd name="T17" fmla="*/ 0 h 17"/>
                  <a:gd name="T18" fmla="*/ 4 w 509"/>
                  <a:gd name="T19" fmla="*/ 0 h 17"/>
                  <a:gd name="T20" fmla="*/ 506 w 509"/>
                  <a:gd name="T21" fmla="*/ 13 h 17"/>
                  <a:gd name="T22" fmla="*/ 506 w 509"/>
                  <a:gd name="T23" fmla="*/ 13 h 17"/>
                  <a:gd name="T24" fmla="*/ 508 w 509"/>
                  <a:gd name="T25" fmla="*/ 13 h 17"/>
                  <a:gd name="T26" fmla="*/ 508 w 509"/>
                  <a:gd name="T27" fmla="*/ 13 h 17"/>
                  <a:gd name="T28" fmla="*/ 508 w 509"/>
                  <a:gd name="T29" fmla="*/ 13 h 17"/>
                  <a:gd name="T30" fmla="*/ 508 w 509"/>
                  <a:gd name="T31" fmla="*/ 16 h 17"/>
                  <a:gd name="T32" fmla="*/ 508 w 509"/>
                  <a:gd name="T33" fmla="*/ 16 h 17"/>
                  <a:gd name="T34" fmla="*/ 508 w 509"/>
                  <a:gd name="T35" fmla="*/ 16 h 17"/>
                  <a:gd name="T36" fmla="*/ 508 w 509"/>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9"/>
                  <a:gd name="T58" fmla="*/ 0 h 17"/>
                  <a:gd name="T59" fmla="*/ 509 w 50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9" h="17">
                    <a:moveTo>
                      <a:pt x="508" y="16"/>
                    </a:moveTo>
                    <a:lnTo>
                      <a:pt x="0" y="2"/>
                    </a:lnTo>
                    <a:lnTo>
                      <a:pt x="2" y="2"/>
                    </a:lnTo>
                    <a:lnTo>
                      <a:pt x="2" y="0"/>
                    </a:lnTo>
                    <a:lnTo>
                      <a:pt x="4" y="0"/>
                    </a:lnTo>
                    <a:lnTo>
                      <a:pt x="506" y="13"/>
                    </a:lnTo>
                    <a:lnTo>
                      <a:pt x="508" y="13"/>
                    </a:lnTo>
                    <a:lnTo>
                      <a:pt x="508" y="16"/>
                    </a:lnTo>
                  </a:path>
                </a:pathLst>
              </a:custGeom>
              <a:solidFill>
                <a:srgbClr val="8E8EFF"/>
              </a:solidFill>
              <a:ln w="9525" cap="rnd">
                <a:noFill/>
                <a:round/>
                <a:headEnd/>
                <a:tailEnd/>
              </a:ln>
            </p:spPr>
            <p:txBody>
              <a:bodyPr/>
              <a:lstStyle/>
              <a:p>
                <a:endParaRPr lang="es-ES" sz="1800"/>
              </a:p>
            </p:txBody>
          </p:sp>
          <p:sp>
            <p:nvSpPr>
              <p:cNvPr id="467" name="Freeform 462"/>
              <p:cNvSpPr>
                <a:spLocks noChangeAspect="1"/>
              </p:cNvSpPr>
              <p:nvPr/>
            </p:nvSpPr>
            <p:spPr bwMode="auto">
              <a:xfrm>
                <a:off x="3066214" y="4942482"/>
                <a:ext cx="305265" cy="9873"/>
              </a:xfrm>
              <a:custGeom>
                <a:avLst/>
                <a:gdLst>
                  <a:gd name="T0" fmla="*/ 502 w 503"/>
                  <a:gd name="T1" fmla="*/ 16 h 17"/>
                  <a:gd name="T2" fmla="*/ 0 w 503"/>
                  <a:gd name="T3" fmla="*/ 2 h 17"/>
                  <a:gd name="T4" fmla="*/ 0 w 503"/>
                  <a:gd name="T5" fmla="*/ 2 h 17"/>
                  <a:gd name="T6" fmla="*/ 0 w 503"/>
                  <a:gd name="T7" fmla="*/ 2 h 17"/>
                  <a:gd name="T8" fmla="*/ 0 w 503"/>
                  <a:gd name="T9" fmla="*/ 2 h 17"/>
                  <a:gd name="T10" fmla="*/ 0 w 503"/>
                  <a:gd name="T11" fmla="*/ 2 h 17"/>
                  <a:gd name="T12" fmla="*/ 0 w 503"/>
                  <a:gd name="T13" fmla="*/ 2 h 17"/>
                  <a:gd name="T14" fmla="*/ 2 w 503"/>
                  <a:gd name="T15" fmla="*/ 2 h 17"/>
                  <a:gd name="T16" fmla="*/ 2 w 503"/>
                  <a:gd name="T17" fmla="*/ 2 h 17"/>
                  <a:gd name="T18" fmla="*/ 2 w 503"/>
                  <a:gd name="T19" fmla="*/ 0 h 17"/>
                  <a:gd name="T20" fmla="*/ 500 w 503"/>
                  <a:gd name="T21" fmla="*/ 13 h 17"/>
                  <a:gd name="T22" fmla="*/ 502 w 503"/>
                  <a:gd name="T23" fmla="*/ 13 h 17"/>
                  <a:gd name="T24" fmla="*/ 502 w 503"/>
                  <a:gd name="T25" fmla="*/ 13 h 17"/>
                  <a:gd name="T26" fmla="*/ 502 w 503"/>
                  <a:gd name="T27" fmla="*/ 13 h 17"/>
                  <a:gd name="T28" fmla="*/ 502 w 503"/>
                  <a:gd name="T29" fmla="*/ 13 h 17"/>
                  <a:gd name="T30" fmla="*/ 502 w 503"/>
                  <a:gd name="T31" fmla="*/ 16 h 17"/>
                  <a:gd name="T32" fmla="*/ 502 w 503"/>
                  <a:gd name="T33" fmla="*/ 16 h 17"/>
                  <a:gd name="T34" fmla="*/ 502 w 503"/>
                  <a:gd name="T35" fmla="*/ 16 h 17"/>
                  <a:gd name="T36" fmla="*/ 502 w 503"/>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3"/>
                  <a:gd name="T58" fmla="*/ 0 h 17"/>
                  <a:gd name="T59" fmla="*/ 503 w 503"/>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3" h="17">
                    <a:moveTo>
                      <a:pt x="502" y="16"/>
                    </a:moveTo>
                    <a:lnTo>
                      <a:pt x="0" y="2"/>
                    </a:lnTo>
                    <a:lnTo>
                      <a:pt x="2" y="2"/>
                    </a:lnTo>
                    <a:lnTo>
                      <a:pt x="2" y="0"/>
                    </a:lnTo>
                    <a:lnTo>
                      <a:pt x="500" y="13"/>
                    </a:lnTo>
                    <a:lnTo>
                      <a:pt x="502" y="13"/>
                    </a:lnTo>
                    <a:lnTo>
                      <a:pt x="502" y="16"/>
                    </a:lnTo>
                  </a:path>
                </a:pathLst>
              </a:custGeom>
              <a:solidFill>
                <a:srgbClr val="8E8EFF"/>
              </a:solidFill>
              <a:ln w="9525" cap="rnd">
                <a:noFill/>
                <a:round/>
                <a:headEnd/>
                <a:tailEnd/>
              </a:ln>
            </p:spPr>
            <p:txBody>
              <a:bodyPr/>
              <a:lstStyle/>
              <a:p>
                <a:endParaRPr lang="es-ES" sz="1800"/>
              </a:p>
            </p:txBody>
          </p:sp>
          <p:sp>
            <p:nvSpPr>
              <p:cNvPr id="468" name="Freeform 463"/>
              <p:cNvSpPr>
                <a:spLocks noChangeAspect="1"/>
              </p:cNvSpPr>
              <p:nvPr/>
            </p:nvSpPr>
            <p:spPr bwMode="auto">
              <a:xfrm>
                <a:off x="3067428" y="4941320"/>
                <a:ext cx="302838" cy="9873"/>
              </a:xfrm>
              <a:custGeom>
                <a:avLst/>
                <a:gdLst>
                  <a:gd name="T0" fmla="*/ 498 w 499"/>
                  <a:gd name="T1" fmla="*/ 16 h 17"/>
                  <a:gd name="T2" fmla="*/ 0 w 499"/>
                  <a:gd name="T3" fmla="*/ 2 h 17"/>
                  <a:gd name="T4" fmla="*/ 0 w 499"/>
                  <a:gd name="T5" fmla="*/ 2 h 17"/>
                  <a:gd name="T6" fmla="*/ 0 w 499"/>
                  <a:gd name="T7" fmla="*/ 2 h 17"/>
                  <a:gd name="T8" fmla="*/ 2 w 499"/>
                  <a:gd name="T9" fmla="*/ 2 h 17"/>
                  <a:gd name="T10" fmla="*/ 2 w 499"/>
                  <a:gd name="T11" fmla="*/ 2 h 17"/>
                  <a:gd name="T12" fmla="*/ 2 w 499"/>
                  <a:gd name="T13" fmla="*/ 2 h 17"/>
                  <a:gd name="T14" fmla="*/ 2 w 499"/>
                  <a:gd name="T15" fmla="*/ 2 h 17"/>
                  <a:gd name="T16" fmla="*/ 2 w 499"/>
                  <a:gd name="T17" fmla="*/ 2 h 17"/>
                  <a:gd name="T18" fmla="*/ 2 w 499"/>
                  <a:gd name="T19" fmla="*/ 0 h 17"/>
                  <a:gd name="T20" fmla="*/ 498 w 499"/>
                  <a:gd name="T21" fmla="*/ 13 h 17"/>
                  <a:gd name="T22" fmla="*/ 498 w 499"/>
                  <a:gd name="T23" fmla="*/ 13 h 17"/>
                  <a:gd name="T24" fmla="*/ 498 w 499"/>
                  <a:gd name="T25" fmla="*/ 13 h 17"/>
                  <a:gd name="T26" fmla="*/ 498 w 499"/>
                  <a:gd name="T27" fmla="*/ 13 h 17"/>
                  <a:gd name="T28" fmla="*/ 498 w 499"/>
                  <a:gd name="T29" fmla="*/ 13 h 17"/>
                  <a:gd name="T30" fmla="*/ 498 w 499"/>
                  <a:gd name="T31" fmla="*/ 16 h 17"/>
                  <a:gd name="T32" fmla="*/ 498 w 499"/>
                  <a:gd name="T33" fmla="*/ 16 h 17"/>
                  <a:gd name="T34" fmla="*/ 498 w 499"/>
                  <a:gd name="T35" fmla="*/ 16 h 17"/>
                  <a:gd name="T36" fmla="*/ 498 w 499"/>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9"/>
                  <a:gd name="T58" fmla="*/ 0 h 17"/>
                  <a:gd name="T59" fmla="*/ 499 w 49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9" h="17">
                    <a:moveTo>
                      <a:pt x="498" y="16"/>
                    </a:moveTo>
                    <a:lnTo>
                      <a:pt x="0" y="2"/>
                    </a:lnTo>
                    <a:lnTo>
                      <a:pt x="2" y="2"/>
                    </a:lnTo>
                    <a:lnTo>
                      <a:pt x="2" y="0"/>
                    </a:lnTo>
                    <a:lnTo>
                      <a:pt x="498" y="13"/>
                    </a:lnTo>
                    <a:lnTo>
                      <a:pt x="498" y="16"/>
                    </a:lnTo>
                  </a:path>
                </a:pathLst>
              </a:custGeom>
              <a:solidFill>
                <a:srgbClr val="8E8EFF"/>
              </a:solidFill>
              <a:ln w="9525" cap="rnd">
                <a:noFill/>
                <a:round/>
                <a:headEnd/>
                <a:tailEnd/>
              </a:ln>
            </p:spPr>
            <p:txBody>
              <a:bodyPr/>
              <a:lstStyle/>
              <a:p>
                <a:endParaRPr lang="es-ES" sz="1800"/>
              </a:p>
            </p:txBody>
          </p:sp>
          <p:sp>
            <p:nvSpPr>
              <p:cNvPr id="469" name="Freeform 464"/>
              <p:cNvSpPr>
                <a:spLocks noChangeAspect="1"/>
              </p:cNvSpPr>
              <p:nvPr/>
            </p:nvSpPr>
            <p:spPr bwMode="auto">
              <a:xfrm>
                <a:off x="3068642" y="4940159"/>
                <a:ext cx="301624" cy="9873"/>
              </a:xfrm>
              <a:custGeom>
                <a:avLst/>
                <a:gdLst>
                  <a:gd name="T0" fmla="*/ 496 w 497"/>
                  <a:gd name="T1" fmla="*/ 16 h 17"/>
                  <a:gd name="T2" fmla="*/ 0 w 497"/>
                  <a:gd name="T3" fmla="*/ 2 h 17"/>
                  <a:gd name="T4" fmla="*/ 2 w 497"/>
                  <a:gd name="T5" fmla="*/ 2 h 17"/>
                  <a:gd name="T6" fmla="*/ 2 w 497"/>
                  <a:gd name="T7" fmla="*/ 2 h 17"/>
                  <a:gd name="T8" fmla="*/ 2 w 497"/>
                  <a:gd name="T9" fmla="*/ 2 h 17"/>
                  <a:gd name="T10" fmla="*/ 2 w 497"/>
                  <a:gd name="T11" fmla="*/ 2 h 17"/>
                  <a:gd name="T12" fmla="*/ 2 w 497"/>
                  <a:gd name="T13" fmla="*/ 2 h 17"/>
                  <a:gd name="T14" fmla="*/ 2 w 497"/>
                  <a:gd name="T15" fmla="*/ 2 h 17"/>
                  <a:gd name="T16" fmla="*/ 4 w 497"/>
                  <a:gd name="T17" fmla="*/ 2 h 17"/>
                  <a:gd name="T18" fmla="*/ 4 w 497"/>
                  <a:gd name="T19" fmla="*/ 0 h 17"/>
                  <a:gd name="T20" fmla="*/ 494 w 497"/>
                  <a:gd name="T21" fmla="*/ 13 h 17"/>
                  <a:gd name="T22" fmla="*/ 494 w 497"/>
                  <a:gd name="T23" fmla="*/ 13 h 17"/>
                  <a:gd name="T24" fmla="*/ 494 w 497"/>
                  <a:gd name="T25" fmla="*/ 13 h 17"/>
                  <a:gd name="T26" fmla="*/ 494 w 497"/>
                  <a:gd name="T27" fmla="*/ 13 h 17"/>
                  <a:gd name="T28" fmla="*/ 494 w 497"/>
                  <a:gd name="T29" fmla="*/ 13 h 17"/>
                  <a:gd name="T30" fmla="*/ 494 w 497"/>
                  <a:gd name="T31" fmla="*/ 16 h 17"/>
                  <a:gd name="T32" fmla="*/ 494 w 497"/>
                  <a:gd name="T33" fmla="*/ 16 h 17"/>
                  <a:gd name="T34" fmla="*/ 494 w 497"/>
                  <a:gd name="T35" fmla="*/ 16 h 17"/>
                  <a:gd name="T36" fmla="*/ 496 w 497"/>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7"/>
                  <a:gd name="T58" fmla="*/ 0 h 17"/>
                  <a:gd name="T59" fmla="*/ 497 w 49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7" h="17">
                    <a:moveTo>
                      <a:pt x="496" y="16"/>
                    </a:moveTo>
                    <a:lnTo>
                      <a:pt x="0" y="2"/>
                    </a:lnTo>
                    <a:lnTo>
                      <a:pt x="2" y="2"/>
                    </a:lnTo>
                    <a:lnTo>
                      <a:pt x="4" y="2"/>
                    </a:lnTo>
                    <a:lnTo>
                      <a:pt x="4" y="0"/>
                    </a:lnTo>
                    <a:lnTo>
                      <a:pt x="494" y="13"/>
                    </a:lnTo>
                    <a:lnTo>
                      <a:pt x="494" y="16"/>
                    </a:lnTo>
                    <a:lnTo>
                      <a:pt x="496" y="16"/>
                    </a:lnTo>
                  </a:path>
                </a:pathLst>
              </a:custGeom>
              <a:solidFill>
                <a:srgbClr val="8E8EFF"/>
              </a:solidFill>
              <a:ln w="9525" cap="rnd">
                <a:noFill/>
                <a:round/>
                <a:headEnd/>
                <a:tailEnd/>
              </a:ln>
            </p:spPr>
            <p:txBody>
              <a:bodyPr/>
              <a:lstStyle/>
              <a:p>
                <a:endParaRPr lang="es-ES" sz="1800"/>
              </a:p>
            </p:txBody>
          </p:sp>
          <p:sp>
            <p:nvSpPr>
              <p:cNvPr id="470" name="Freeform 465"/>
              <p:cNvSpPr>
                <a:spLocks noChangeAspect="1"/>
              </p:cNvSpPr>
              <p:nvPr/>
            </p:nvSpPr>
            <p:spPr bwMode="auto">
              <a:xfrm>
                <a:off x="3071069" y="4938997"/>
                <a:ext cx="297982" cy="9873"/>
              </a:xfrm>
              <a:custGeom>
                <a:avLst/>
                <a:gdLst>
                  <a:gd name="T0" fmla="*/ 490 w 491"/>
                  <a:gd name="T1" fmla="*/ 16 h 17"/>
                  <a:gd name="T2" fmla="*/ 0 w 491"/>
                  <a:gd name="T3" fmla="*/ 2 h 17"/>
                  <a:gd name="T4" fmla="*/ 0 w 491"/>
                  <a:gd name="T5" fmla="*/ 2 h 17"/>
                  <a:gd name="T6" fmla="*/ 0 w 491"/>
                  <a:gd name="T7" fmla="*/ 2 h 17"/>
                  <a:gd name="T8" fmla="*/ 0 w 491"/>
                  <a:gd name="T9" fmla="*/ 2 h 17"/>
                  <a:gd name="T10" fmla="*/ 0 w 491"/>
                  <a:gd name="T11" fmla="*/ 2 h 17"/>
                  <a:gd name="T12" fmla="*/ 2 w 491"/>
                  <a:gd name="T13" fmla="*/ 2 h 17"/>
                  <a:gd name="T14" fmla="*/ 2 w 491"/>
                  <a:gd name="T15" fmla="*/ 2 h 17"/>
                  <a:gd name="T16" fmla="*/ 2 w 491"/>
                  <a:gd name="T17" fmla="*/ 2 h 17"/>
                  <a:gd name="T18" fmla="*/ 2 w 491"/>
                  <a:gd name="T19" fmla="*/ 0 h 17"/>
                  <a:gd name="T20" fmla="*/ 488 w 491"/>
                  <a:gd name="T21" fmla="*/ 13 h 17"/>
                  <a:gd name="T22" fmla="*/ 488 w 491"/>
                  <a:gd name="T23" fmla="*/ 13 h 17"/>
                  <a:gd name="T24" fmla="*/ 488 w 491"/>
                  <a:gd name="T25" fmla="*/ 13 h 17"/>
                  <a:gd name="T26" fmla="*/ 488 w 491"/>
                  <a:gd name="T27" fmla="*/ 13 h 17"/>
                  <a:gd name="T28" fmla="*/ 488 w 491"/>
                  <a:gd name="T29" fmla="*/ 13 h 17"/>
                  <a:gd name="T30" fmla="*/ 488 w 491"/>
                  <a:gd name="T31" fmla="*/ 16 h 17"/>
                  <a:gd name="T32" fmla="*/ 488 w 491"/>
                  <a:gd name="T33" fmla="*/ 16 h 17"/>
                  <a:gd name="T34" fmla="*/ 488 w 491"/>
                  <a:gd name="T35" fmla="*/ 16 h 17"/>
                  <a:gd name="T36" fmla="*/ 490 w 491"/>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1"/>
                  <a:gd name="T58" fmla="*/ 0 h 17"/>
                  <a:gd name="T59" fmla="*/ 491 w 491"/>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1" h="17">
                    <a:moveTo>
                      <a:pt x="490" y="16"/>
                    </a:moveTo>
                    <a:lnTo>
                      <a:pt x="0" y="2"/>
                    </a:lnTo>
                    <a:lnTo>
                      <a:pt x="2" y="2"/>
                    </a:lnTo>
                    <a:lnTo>
                      <a:pt x="2" y="0"/>
                    </a:lnTo>
                    <a:lnTo>
                      <a:pt x="488" y="13"/>
                    </a:lnTo>
                    <a:lnTo>
                      <a:pt x="488" y="16"/>
                    </a:lnTo>
                    <a:lnTo>
                      <a:pt x="490" y="16"/>
                    </a:lnTo>
                  </a:path>
                </a:pathLst>
              </a:custGeom>
              <a:solidFill>
                <a:srgbClr val="8F8FFF"/>
              </a:solidFill>
              <a:ln w="9525" cap="rnd">
                <a:noFill/>
                <a:round/>
                <a:headEnd/>
                <a:tailEnd/>
              </a:ln>
            </p:spPr>
            <p:txBody>
              <a:bodyPr/>
              <a:lstStyle/>
              <a:p>
                <a:endParaRPr lang="es-ES" sz="1800"/>
              </a:p>
            </p:txBody>
          </p:sp>
          <p:sp>
            <p:nvSpPr>
              <p:cNvPr id="471" name="Freeform 466"/>
              <p:cNvSpPr>
                <a:spLocks noChangeAspect="1"/>
              </p:cNvSpPr>
              <p:nvPr/>
            </p:nvSpPr>
            <p:spPr bwMode="auto">
              <a:xfrm>
                <a:off x="3072283" y="4938997"/>
                <a:ext cx="295555" cy="9873"/>
              </a:xfrm>
              <a:custGeom>
                <a:avLst/>
                <a:gdLst>
                  <a:gd name="T0" fmla="*/ 486 w 487"/>
                  <a:gd name="T1" fmla="*/ 16 h 17"/>
                  <a:gd name="T2" fmla="*/ 0 w 487"/>
                  <a:gd name="T3" fmla="*/ 0 h 17"/>
                  <a:gd name="T4" fmla="*/ 0 w 487"/>
                  <a:gd name="T5" fmla="*/ 0 h 17"/>
                  <a:gd name="T6" fmla="*/ 1 w 487"/>
                  <a:gd name="T7" fmla="*/ 0 h 17"/>
                  <a:gd name="T8" fmla="*/ 1 w 487"/>
                  <a:gd name="T9" fmla="*/ 0 h 17"/>
                  <a:gd name="T10" fmla="*/ 1 w 487"/>
                  <a:gd name="T11" fmla="*/ 0 h 17"/>
                  <a:gd name="T12" fmla="*/ 1 w 487"/>
                  <a:gd name="T13" fmla="*/ 0 h 17"/>
                  <a:gd name="T14" fmla="*/ 1 w 487"/>
                  <a:gd name="T15" fmla="*/ 0 h 17"/>
                  <a:gd name="T16" fmla="*/ 1 w 487"/>
                  <a:gd name="T17" fmla="*/ 0 h 17"/>
                  <a:gd name="T18" fmla="*/ 3 w 487"/>
                  <a:gd name="T19" fmla="*/ 0 h 17"/>
                  <a:gd name="T20" fmla="*/ 484 w 487"/>
                  <a:gd name="T21" fmla="*/ 14 h 17"/>
                  <a:gd name="T22" fmla="*/ 484 w 487"/>
                  <a:gd name="T23" fmla="*/ 14 h 17"/>
                  <a:gd name="T24" fmla="*/ 484 w 487"/>
                  <a:gd name="T25" fmla="*/ 14 h 17"/>
                  <a:gd name="T26" fmla="*/ 484 w 487"/>
                  <a:gd name="T27" fmla="*/ 14 h 17"/>
                  <a:gd name="T28" fmla="*/ 484 w 487"/>
                  <a:gd name="T29" fmla="*/ 14 h 17"/>
                  <a:gd name="T30" fmla="*/ 484 w 487"/>
                  <a:gd name="T31" fmla="*/ 14 h 17"/>
                  <a:gd name="T32" fmla="*/ 484 w 487"/>
                  <a:gd name="T33" fmla="*/ 16 h 17"/>
                  <a:gd name="T34" fmla="*/ 486 w 487"/>
                  <a:gd name="T35" fmla="*/ 16 h 17"/>
                  <a:gd name="T36" fmla="*/ 486 w 487"/>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7"/>
                  <a:gd name="T58" fmla="*/ 0 h 17"/>
                  <a:gd name="T59" fmla="*/ 487 w 48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7" h="17">
                    <a:moveTo>
                      <a:pt x="486" y="16"/>
                    </a:moveTo>
                    <a:lnTo>
                      <a:pt x="0" y="0"/>
                    </a:lnTo>
                    <a:lnTo>
                      <a:pt x="1" y="0"/>
                    </a:lnTo>
                    <a:lnTo>
                      <a:pt x="3" y="0"/>
                    </a:lnTo>
                    <a:lnTo>
                      <a:pt x="484" y="14"/>
                    </a:lnTo>
                    <a:lnTo>
                      <a:pt x="484" y="16"/>
                    </a:lnTo>
                    <a:lnTo>
                      <a:pt x="486" y="16"/>
                    </a:lnTo>
                  </a:path>
                </a:pathLst>
              </a:custGeom>
              <a:solidFill>
                <a:srgbClr val="8F8FFF"/>
              </a:solidFill>
              <a:ln w="9525" cap="rnd">
                <a:noFill/>
                <a:round/>
                <a:headEnd/>
                <a:tailEnd/>
              </a:ln>
            </p:spPr>
            <p:txBody>
              <a:bodyPr/>
              <a:lstStyle/>
              <a:p>
                <a:endParaRPr lang="es-ES" sz="1800"/>
              </a:p>
            </p:txBody>
          </p:sp>
          <p:sp>
            <p:nvSpPr>
              <p:cNvPr id="472" name="Freeform 467"/>
              <p:cNvSpPr>
                <a:spLocks noChangeAspect="1"/>
              </p:cNvSpPr>
              <p:nvPr/>
            </p:nvSpPr>
            <p:spPr bwMode="auto">
              <a:xfrm>
                <a:off x="3074104" y="4937836"/>
                <a:ext cx="292520" cy="9873"/>
              </a:xfrm>
              <a:custGeom>
                <a:avLst/>
                <a:gdLst>
                  <a:gd name="T0" fmla="*/ 481 w 482"/>
                  <a:gd name="T1" fmla="*/ 16 h 17"/>
                  <a:gd name="T2" fmla="*/ 0 w 482"/>
                  <a:gd name="T3" fmla="*/ 2 h 17"/>
                  <a:gd name="T4" fmla="*/ 0 w 482"/>
                  <a:gd name="T5" fmla="*/ 0 h 17"/>
                  <a:gd name="T6" fmla="*/ 0 w 482"/>
                  <a:gd name="T7" fmla="*/ 0 h 17"/>
                  <a:gd name="T8" fmla="*/ 0 w 482"/>
                  <a:gd name="T9" fmla="*/ 0 h 17"/>
                  <a:gd name="T10" fmla="*/ 0 w 482"/>
                  <a:gd name="T11" fmla="*/ 0 h 17"/>
                  <a:gd name="T12" fmla="*/ 2 w 482"/>
                  <a:gd name="T13" fmla="*/ 0 h 17"/>
                  <a:gd name="T14" fmla="*/ 2 w 482"/>
                  <a:gd name="T15" fmla="*/ 0 h 17"/>
                  <a:gd name="T16" fmla="*/ 2 w 482"/>
                  <a:gd name="T17" fmla="*/ 0 h 17"/>
                  <a:gd name="T18" fmla="*/ 2 w 482"/>
                  <a:gd name="T19" fmla="*/ 0 h 17"/>
                  <a:gd name="T20" fmla="*/ 479 w 482"/>
                  <a:gd name="T21" fmla="*/ 13 h 17"/>
                  <a:gd name="T22" fmla="*/ 479 w 482"/>
                  <a:gd name="T23" fmla="*/ 13 h 17"/>
                  <a:gd name="T24" fmla="*/ 479 w 482"/>
                  <a:gd name="T25" fmla="*/ 13 h 17"/>
                  <a:gd name="T26" fmla="*/ 479 w 482"/>
                  <a:gd name="T27" fmla="*/ 13 h 17"/>
                  <a:gd name="T28" fmla="*/ 479 w 482"/>
                  <a:gd name="T29" fmla="*/ 13 h 17"/>
                  <a:gd name="T30" fmla="*/ 479 w 482"/>
                  <a:gd name="T31" fmla="*/ 13 h 17"/>
                  <a:gd name="T32" fmla="*/ 479 w 482"/>
                  <a:gd name="T33" fmla="*/ 16 h 17"/>
                  <a:gd name="T34" fmla="*/ 481 w 482"/>
                  <a:gd name="T35" fmla="*/ 16 h 17"/>
                  <a:gd name="T36" fmla="*/ 481 w 482"/>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2"/>
                  <a:gd name="T58" fmla="*/ 0 h 17"/>
                  <a:gd name="T59" fmla="*/ 482 w 482"/>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2" h="17">
                    <a:moveTo>
                      <a:pt x="481" y="16"/>
                    </a:moveTo>
                    <a:lnTo>
                      <a:pt x="0" y="2"/>
                    </a:lnTo>
                    <a:lnTo>
                      <a:pt x="0" y="0"/>
                    </a:lnTo>
                    <a:lnTo>
                      <a:pt x="2" y="0"/>
                    </a:lnTo>
                    <a:lnTo>
                      <a:pt x="479" y="13"/>
                    </a:lnTo>
                    <a:lnTo>
                      <a:pt x="479" y="16"/>
                    </a:lnTo>
                    <a:lnTo>
                      <a:pt x="481" y="16"/>
                    </a:lnTo>
                  </a:path>
                </a:pathLst>
              </a:custGeom>
              <a:solidFill>
                <a:srgbClr val="8F8FFF"/>
              </a:solidFill>
              <a:ln w="9525" cap="rnd">
                <a:noFill/>
                <a:round/>
                <a:headEnd/>
                <a:tailEnd/>
              </a:ln>
            </p:spPr>
            <p:txBody>
              <a:bodyPr/>
              <a:lstStyle/>
              <a:p>
                <a:endParaRPr lang="es-ES" sz="1800"/>
              </a:p>
            </p:txBody>
          </p:sp>
          <p:sp>
            <p:nvSpPr>
              <p:cNvPr id="473" name="Freeform 468"/>
              <p:cNvSpPr>
                <a:spLocks noChangeAspect="1"/>
              </p:cNvSpPr>
              <p:nvPr/>
            </p:nvSpPr>
            <p:spPr bwMode="auto">
              <a:xfrm>
                <a:off x="3075317" y="4936674"/>
                <a:ext cx="290093" cy="9873"/>
              </a:xfrm>
              <a:custGeom>
                <a:avLst/>
                <a:gdLst>
                  <a:gd name="T0" fmla="*/ 477 w 478"/>
                  <a:gd name="T1" fmla="*/ 16 h 17"/>
                  <a:gd name="T2" fmla="*/ 0 w 478"/>
                  <a:gd name="T3" fmla="*/ 2 h 17"/>
                  <a:gd name="T4" fmla="*/ 0 w 478"/>
                  <a:gd name="T5" fmla="*/ 0 h 17"/>
                  <a:gd name="T6" fmla="*/ 0 w 478"/>
                  <a:gd name="T7" fmla="*/ 0 h 17"/>
                  <a:gd name="T8" fmla="*/ 2 w 478"/>
                  <a:gd name="T9" fmla="*/ 0 h 17"/>
                  <a:gd name="T10" fmla="*/ 2 w 478"/>
                  <a:gd name="T11" fmla="*/ 0 h 17"/>
                  <a:gd name="T12" fmla="*/ 2 w 478"/>
                  <a:gd name="T13" fmla="*/ 0 h 17"/>
                  <a:gd name="T14" fmla="*/ 2 w 478"/>
                  <a:gd name="T15" fmla="*/ 0 h 17"/>
                  <a:gd name="T16" fmla="*/ 2 w 478"/>
                  <a:gd name="T17" fmla="*/ 0 h 17"/>
                  <a:gd name="T18" fmla="*/ 4 w 478"/>
                  <a:gd name="T19" fmla="*/ 0 h 17"/>
                  <a:gd name="T20" fmla="*/ 476 w 478"/>
                  <a:gd name="T21" fmla="*/ 13 h 17"/>
                  <a:gd name="T22" fmla="*/ 476 w 478"/>
                  <a:gd name="T23" fmla="*/ 13 h 17"/>
                  <a:gd name="T24" fmla="*/ 476 w 478"/>
                  <a:gd name="T25" fmla="*/ 13 h 17"/>
                  <a:gd name="T26" fmla="*/ 476 w 478"/>
                  <a:gd name="T27" fmla="*/ 13 h 17"/>
                  <a:gd name="T28" fmla="*/ 476 w 478"/>
                  <a:gd name="T29" fmla="*/ 13 h 17"/>
                  <a:gd name="T30" fmla="*/ 476 w 478"/>
                  <a:gd name="T31" fmla="*/ 13 h 17"/>
                  <a:gd name="T32" fmla="*/ 476 w 478"/>
                  <a:gd name="T33" fmla="*/ 16 h 17"/>
                  <a:gd name="T34" fmla="*/ 477 w 478"/>
                  <a:gd name="T35" fmla="*/ 16 h 17"/>
                  <a:gd name="T36" fmla="*/ 477 w 478"/>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8"/>
                  <a:gd name="T58" fmla="*/ 0 h 17"/>
                  <a:gd name="T59" fmla="*/ 478 w 47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8" h="17">
                    <a:moveTo>
                      <a:pt x="477" y="16"/>
                    </a:moveTo>
                    <a:lnTo>
                      <a:pt x="0" y="2"/>
                    </a:lnTo>
                    <a:lnTo>
                      <a:pt x="0" y="0"/>
                    </a:lnTo>
                    <a:lnTo>
                      <a:pt x="2" y="0"/>
                    </a:lnTo>
                    <a:lnTo>
                      <a:pt x="4" y="0"/>
                    </a:lnTo>
                    <a:lnTo>
                      <a:pt x="476" y="13"/>
                    </a:lnTo>
                    <a:lnTo>
                      <a:pt x="476" y="16"/>
                    </a:lnTo>
                    <a:lnTo>
                      <a:pt x="477" y="16"/>
                    </a:lnTo>
                  </a:path>
                </a:pathLst>
              </a:custGeom>
              <a:solidFill>
                <a:srgbClr val="8F8FFF"/>
              </a:solidFill>
              <a:ln w="9525" cap="rnd">
                <a:noFill/>
                <a:round/>
                <a:headEnd/>
                <a:tailEnd/>
              </a:ln>
            </p:spPr>
            <p:txBody>
              <a:bodyPr/>
              <a:lstStyle/>
              <a:p>
                <a:endParaRPr lang="es-ES" sz="1800"/>
              </a:p>
            </p:txBody>
          </p:sp>
          <p:sp>
            <p:nvSpPr>
              <p:cNvPr id="474" name="Freeform 469"/>
              <p:cNvSpPr>
                <a:spLocks noChangeAspect="1"/>
              </p:cNvSpPr>
              <p:nvPr/>
            </p:nvSpPr>
            <p:spPr bwMode="auto">
              <a:xfrm>
                <a:off x="3077745" y="4935512"/>
                <a:ext cx="287058" cy="9873"/>
              </a:xfrm>
              <a:custGeom>
                <a:avLst/>
                <a:gdLst>
                  <a:gd name="T0" fmla="*/ 472 w 473"/>
                  <a:gd name="T1" fmla="*/ 16 h 17"/>
                  <a:gd name="T2" fmla="*/ 0 w 473"/>
                  <a:gd name="T3" fmla="*/ 2 h 17"/>
                  <a:gd name="T4" fmla="*/ 0 w 473"/>
                  <a:gd name="T5" fmla="*/ 0 h 17"/>
                  <a:gd name="T6" fmla="*/ 0 w 473"/>
                  <a:gd name="T7" fmla="*/ 0 h 17"/>
                  <a:gd name="T8" fmla="*/ 0 w 473"/>
                  <a:gd name="T9" fmla="*/ 0 h 17"/>
                  <a:gd name="T10" fmla="*/ 0 w 473"/>
                  <a:gd name="T11" fmla="*/ 0 h 17"/>
                  <a:gd name="T12" fmla="*/ 2 w 473"/>
                  <a:gd name="T13" fmla="*/ 0 h 17"/>
                  <a:gd name="T14" fmla="*/ 2 w 473"/>
                  <a:gd name="T15" fmla="*/ 0 h 17"/>
                  <a:gd name="T16" fmla="*/ 2 w 473"/>
                  <a:gd name="T17" fmla="*/ 0 h 17"/>
                  <a:gd name="T18" fmla="*/ 2 w 473"/>
                  <a:gd name="T19" fmla="*/ 0 h 17"/>
                  <a:gd name="T20" fmla="*/ 470 w 473"/>
                  <a:gd name="T21" fmla="*/ 13 h 17"/>
                  <a:gd name="T22" fmla="*/ 470 w 473"/>
                  <a:gd name="T23" fmla="*/ 13 h 17"/>
                  <a:gd name="T24" fmla="*/ 470 w 473"/>
                  <a:gd name="T25" fmla="*/ 13 h 17"/>
                  <a:gd name="T26" fmla="*/ 470 w 473"/>
                  <a:gd name="T27" fmla="*/ 13 h 17"/>
                  <a:gd name="T28" fmla="*/ 470 w 473"/>
                  <a:gd name="T29" fmla="*/ 13 h 17"/>
                  <a:gd name="T30" fmla="*/ 470 w 473"/>
                  <a:gd name="T31" fmla="*/ 13 h 17"/>
                  <a:gd name="T32" fmla="*/ 470 w 473"/>
                  <a:gd name="T33" fmla="*/ 16 h 17"/>
                  <a:gd name="T34" fmla="*/ 472 w 473"/>
                  <a:gd name="T35" fmla="*/ 16 h 17"/>
                  <a:gd name="T36" fmla="*/ 472 w 473"/>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3"/>
                  <a:gd name="T58" fmla="*/ 0 h 17"/>
                  <a:gd name="T59" fmla="*/ 473 w 473"/>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3" h="17">
                    <a:moveTo>
                      <a:pt x="472" y="16"/>
                    </a:moveTo>
                    <a:lnTo>
                      <a:pt x="0" y="2"/>
                    </a:lnTo>
                    <a:lnTo>
                      <a:pt x="0" y="0"/>
                    </a:lnTo>
                    <a:lnTo>
                      <a:pt x="2" y="0"/>
                    </a:lnTo>
                    <a:lnTo>
                      <a:pt x="470" y="13"/>
                    </a:lnTo>
                    <a:lnTo>
                      <a:pt x="470" y="16"/>
                    </a:lnTo>
                    <a:lnTo>
                      <a:pt x="472" y="16"/>
                    </a:lnTo>
                  </a:path>
                </a:pathLst>
              </a:custGeom>
              <a:solidFill>
                <a:srgbClr val="8F8FFF"/>
              </a:solidFill>
              <a:ln w="9525" cap="rnd">
                <a:noFill/>
                <a:round/>
                <a:headEnd/>
                <a:tailEnd/>
              </a:ln>
            </p:spPr>
            <p:txBody>
              <a:bodyPr/>
              <a:lstStyle/>
              <a:p>
                <a:endParaRPr lang="es-ES" sz="1800"/>
              </a:p>
            </p:txBody>
          </p:sp>
          <p:sp>
            <p:nvSpPr>
              <p:cNvPr id="475" name="Freeform 470"/>
              <p:cNvSpPr>
                <a:spLocks noChangeAspect="1"/>
              </p:cNvSpPr>
              <p:nvPr/>
            </p:nvSpPr>
            <p:spPr bwMode="auto">
              <a:xfrm>
                <a:off x="3078959" y="4934351"/>
                <a:ext cx="284631" cy="9873"/>
              </a:xfrm>
              <a:custGeom>
                <a:avLst/>
                <a:gdLst>
                  <a:gd name="T0" fmla="*/ 468 w 469"/>
                  <a:gd name="T1" fmla="*/ 16 h 17"/>
                  <a:gd name="T2" fmla="*/ 0 w 469"/>
                  <a:gd name="T3" fmla="*/ 2 h 17"/>
                  <a:gd name="T4" fmla="*/ 0 w 469"/>
                  <a:gd name="T5" fmla="*/ 2 h 17"/>
                  <a:gd name="T6" fmla="*/ 2 w 469"/>
                  <a:gd name="T7" fmla="*/ 0 h 17"/>
                  <a:gd name="T8" fmla="*/ 2 w 469"/>
                  <a:gd name="T9" fmla="*/ 0 h 17"/>
                  <a:gd name="T10" fmla="*/ 2 w 469"/>
                  <a:gd name="T11" fmla="*/ 0 h 17"/>
                  <a:gd name="T12" fmla="*/ 2 w 469"/>
                  <a:gd name="T13" fmla="*/ 0 h 17"/>
                  <a:gd name="T14" fmla="*/ 2 w 469"/>
                  <a:gd name="T15" fmla="*/ 0 h 17"/>
                  <a:gd name="T16" fmla="*/ 4 w 469"/>
                  <a:gd name="T17" fmla="*/ 0 h 17"/>
                  <a:gd name="T18" fmla="*/ 4 w 469"/>
                  <a:gd name="T19" fmla="*/ 0 h 17"/>
                  <a:gd name="T20" fmla="*/ 466 w 469"/>
                  <a:gd name="T21" fmla="*/ 13 h 17"/>
                  <a:gd name="T22" fmla="*/ 466 w 469"/>
                  <a:gd name="T23" fmla="*/ 13 h 17"/>
                  <a:gd name="T24" fmla="*/ 466 w 469"/>
                  <a:gd name="T25" fmla="*/ 13 h 17"/>
                  <a:gd name="T26" fmla="*/ 466 w 469"/>
                  <a:gd name="T27" fmla="*/ 13 h 17"/>
                  <a:gd name="T28" fmla="*/ 466 w 469"/>
                  <a:gd name="T29" fmla="*/ 13 h 17"/>
                  <a:gd name="T30" fmla="*/ 466 w 469"/>
                  <a:gd name="T31" fmla="*/ 13 h 17"/>
                  <a:gd name="T32" fmla="*/ 466 w 469"/>
                  <a:gd name="T33" fmla="*/ 13 h 17"/>
                  <a:gd name="T34" fmla="*/ 468 w 469"/>
                  <a:gd name="T35" fmla="*/ 16 h 17"/>
                  <a:gd name="T36" fmla="*/ 468 w 469"/>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7"/>
                  <a:gd name="T59" fmla="*/ 469 w 46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7">
                    <a:moveTo>
                      <a:pt x="468" y="16"/>
                    </a:moveTo>
                    <a:lnTo>
                      <a:pt x="0" y="2"/>
                    </a:lnTo>
                    <a:lnTo>
                      <a:pt x="2" y="0"/>
                    </a:lnTo>
                    <a:lnTo>
                      <a:pt x="4" y="0"/>
                    </a:lnTo>
                    <a:lnTo>
                      <a:pt x="466" y="13"/>
                    </a:lnTo>
                    <a:lnTo>
                      <a:pt x="468" y="16"/>
                    </a:lnTo>
                  </a:path>
                </a:pathLst>
              </a:custGeom>
              <a:solidFill>
                <a:srgbClr val="9090FF"/>
              </a:solidFill>
              <a:ln w="9525" cap="rnd">
                <a:noFill/>
                <a:round/>
                <a:headEnd/>
                <a:tailEnd/>
              </a:ln>
            </p:spPr>
            <p:txBody>
              <a:bodyPr/>
              <a:lstStyle/>
              <a:p>
                <a:endParaRPr lang="es-ES" sz="1800"/>
              </a:p>
            </p:txBody>
          </p:sp>
          <p:sp>
            <p:nvSpPr>
              <p:cNvPr id="476" name="Freeform 471"/>
              <p:cNvSpPr>
                <a:spLocks noChangeAspect="1"/>
              </p:cNvSpPr>
              <p:nvPr/>
            </p:nvSpPr>
            <p:spPr bwMode="auto">
              <a:xfrm>
                <a:off x="3081386" y="4933189"/>
                <a:ext cx="280990" cy="9873"/>
              </a:xfrm>
              <a:custGeom>
                <a:avLst/>
                <a:gdLst>
                  <a:gd name="T0" fmla="*/ 462 w 463"/>
                  <a:gd name="T1" fmla="*/ 16 h 17"/>
                  <a:gd name="T2" fmla="*/ 0 w 463"/>
                  <a:gd name="T3" fmla="*/ 2 h 17"/>
                  <a:gd name="T4" fmla="*/ 0 w 463"/>
                  <a:gd name="T5" fmla="*/ 2 h 17"/>
                  <a:gd name="T6" fmla="*/ 0 w 463"/>
                  <a:gd name="T7" fmla="*/ 0 h 17"/>
                  <a:gd name="T8" fmla="*/ 0 w 463"/>
                  <a:gd name="T9" fmla="*/ 0 h 17"/>
                  <a:gd name="T10" fmla="*/ 0 w 463"/>
                  <a:gd name="T11" fmla="*/ 0 h 17"/>
                  <a:gd name="T12" fmla="*/ 2 w 463"/>
                  <a:gd name="T13" fmla="*/ 0 h 17"/>
                  <a:gd name="T14" fmla="*/ 2 w 463"/>
                  <a:gd name="T15" fmla="*/ 0 h 17"/>
                  <a:gd name="T16" fmla="*/ 2 w 463"/>
                  <a:gd name="T17" fmla="*/ 0 h 17"/>
                  <a:gd name="T18" fmla="*/ 2 w 463"/>
                  <a:gd name="T19" fmla="*/ 0 h 17"/>
                  <a:gd name="T20" fmla="*/ 458 w 463"/>
                  <a:gd name="T21" fmla="*/ 13 h 17"/>
                  <a:gd name="T22" fmla="*/ 460 w 463"/>
                  <a:gd name="T23" fmla="*/ 13 h 17"/>
                  <a:gd name="T24" fmla="*/ 460 w 463"/>
                  <a:gd name="T25" fmla="*/ 13 h 17"/>
                  <a:gd name="T26" fmla="*/ 460 w 463"/>
                  <a:gd name="T27" fmla="*/ 13 h 17"/>
                  <a:gd name="T28" fmla="*/ 460 w 463"/>
                  <a:gd name="T29" fmla="*/ 13 h 17"/>
                  <a:gd name="T30" fmla="*/ 460 w 463"/>
                  <a:gd name="T31" fmla="*/ 13 h 17"/>
                  <a:gd name="T32" fmla="*/ 460 w 463"/>
                  <a:gd name="T33" fmla="*/ 13 h 17"/>
                  <a:gd name="T34" fmla="*/ 460 w 463"/>
                  <a:gd name="T35" fmla="*/ 16 h 17"/>
                  <a:gd name="T36" fmla="*/ 462 w 463"/>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3"/>
                  <a:gd name="T58" fmla="*/ 0 h 17"/>
                  <a:gd name="T59" fmla="*/ 463 w 463"/>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3" h="17">
                    <a:moveTo>
                      <a:pt x="462" y="16"/>
                    </a:moveTo>
                    <a:lnTo>
                      <a:pt x="0" y="2"/>
                    </a:lnTo>
                    <a:lnTo>
                      <a:pt x="0" y="0"/>
                    </a:lnTo>
                    <a:lnTo>
                      <a:pt x="2" y="0"/>
                    </a:lnTo>
                    <a:lnTo>
                      <a:pt x="458" y="13"/>
                    </a:lnTo>
                    <a:lnTo>
                      <a:pt x="460" y="13"/>
                    </a:lnTo>
                    <a:lnTo>
                      <a:pt x="460" y="16"/>
                    </a:lnTo>
                    <a:lnTo>
                      <a:pt x="462" y="16"/>
                    </a:lnTo>
                  </a:path>
                </a:pathLst>
              </a:custGeom>
              <a:solidFill>
                <a:srgbClr val="9090FF"/>
              </a:solidFill>
              <a:ln w="9525" cap="rnd">
                <a:noFill/>
                <a:round/>
                <a:headEnd/>
                <a:tailEnd/>
              </a:ln>
            </p:spPr>
            <p:txBody>
              <a:bodyPr/>
              <a:lstStyle/>
              <a:p>
                <a:endParaRPr lang="es-ES" sz="1800"/>
              </a:p>
            </p:txBody>
          </p:sp>
          <p:sp>
            <p:nvSpPr>
              <p:cNvPr id="477" name="Freeform 472"/>
              <p:cNvSpPr>
                <a:spLocks noChangeAspect="1"/>
              </p:cNvSpPr>
              <p:nvPr/>
            </p:nvSpPr>
            <p:spPr bwMode="auto">
              <a:xfrm>
                <a:off x="3082600" y="4932608"/>
                <a:ext cx="277348" cy="9873"/>
              </a:xfrm>
              <a:custGeom>
                <a:avLst/>
                <a:gdLst>
                  <a:gd name="T0" fmla="*/ 456 w 457"/>
                  <a:gd name="T1" fmla="*/ 16 h 17"/>
                  <a:gd name="T2" fmla="*/ 0 w 457"/>
                  <a:gd name="T3" fmla="*/ 1 h 17"/>
                  <a:gd name="T4" fmla="*/ 0 w 457"/>
                  <a:gd name="T5" fmla="*/ 1 h 17"/>
                  <a:gd name="T6" fmla="*/ 2 w 457"/>
                  <a:gd name="T7" fmla="*/ 0 h 17"/>
                  <a:gd name="T8" fmla="*/ 2 w 457"/>
                  <a:gd name="T9" fmla="*/ 0 h 17"/>
                  <a:gd name="T10" fmla="*/ 2 w 457"/>
                  <a:gd name="T11" fmla="*/ 0 h 17"/>
                  <a:gd name="T12" fmla="*/ 2 w 457"/>
                  <a:gd name="T13" fmla="*/ 0 h 17"/>
                  <a:gd name="T14" fmla="*/ 2 w 457"/>
                  <a:gd name="T15" fmla="*/ 0 h 17"/>
                  <a:gd name="T16" fmla="*/ 4 w 457"/>
                  <a:gd name="T17" fmla="*/ 0 h 17"/>
                  <a:gd name="T18" fmla="*/ 4 w 457"/>
                  <a:gd name="T19" fmla="*/ 0 h 17"/>
                  <a:gd name="T20" fmla="*/ 454 w 457"/>
                  <a:gd name="T21" fmla="*/ 13 h 17"/>
                  <a:gd name="T22" fmla="*/ 454 w 457"/>
                  <a:gd name="T23" fmla="*/ 13 h 17"/>
                  <a:gd name="T24" fmla="*/ 456 w 457"/>
                  <a:gd name="T25" fmla="*/ 13 h 17"/>
                  <a:gd name="T26" fmla="*/ 456 w 457"/>
                  <a:gd name="T27" fmla="*/ 13 h 17"/>
                  <a:gd name="T28" fmla="*/ 456 w 457"/>
                  <a:gd name="T29" fmla="*/ 13 h 17"/>
                  <a:gd name="T30" fmla="*/ 456 w 457"/>
                  <a:gd name="T31" fmla="*/ 13 h 17"/>
                  <a:gd name="T32" fmla="*/ 456 w 457"/>
                  <a:gd name="T33" fmla="*/ 13 h 17"/>
                  <a:gd name="T34" fmla="*/ 456 w 457"/>
                  <a:gd name="T35" fmla="*/ 16 h 17"/>
                  <a:gd name="T36" fmla="*/ 456 w 457"/>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57"/>
                  <a:gd name="T58" fmla="*/ 0 h 17"/>
                  <a:gd name="T59" fmla="*/ 457 w 45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57" h="17">
                    <a:moveTo>
                      <a:pt x="456" y="16"/>
                    </a:moveTo>
                    <a:lnTo>
                      <a:pt x="0" y="1"/>
                    </a:lnTo>
                    <a:lnTo>
                      <a:pt x="2" y="0"/>
                    </a:lnTo>
                    <a:lnTo>
                      <a:pt x="4" y="0"/>
                    </a:lnTo>
                    <a:lnTo>
                      <a:pt x="454" y="13"/>
                    </a:lnTo>
                    <a:lnTo>
                      <a:pt x="456" y="13"/>
                    </a:lnTo>
                    <a:lnTo>
                      <a:pt x="456" y="16"/>
                    </a:lnTo>
                  </a:path>
                </a:pathLst>
              </a:custGeom>
              <a:solidFill>
                <a:srgbClr val="9090FF"/>
              </a:solidFill>
              <a:ln w="9525" cap="rnd">
                <a:noFill/>
                <a:round/>
                <a:headEnd/>
                <a:tailEnd/>
              </a:ln>
            </p:spPr>
            <p:txBody>
              <a:bodyPr/>
              <a:lstStyle/>
              <a:p>
                <a:endParaRPr lang="es-ES" sz="1800"/>
              </a:p>
            </p:txBody>
          </p:sp>
          <p:sp>
            <p:nvSpPr>
              <p:cNvPr id="478" name="Freeform 473"/>
              <p:cNvSpPr>
                <a:spLocks noChangeAspect="1"/>
              </p:cNvSpPr>
              <p:nvPr/>
            </p:nvSpPr>
            <p:spPr bwMode="auto">
              <a:xfrm>
                <a:off x="3085028" y="4931447"/>
                <a:ext cx="273707" cy="9873"/>
              </a:xfrm>
              <a:custGeom>
                <a:avLst/>
                <a:gdLst>
                  <a:gd name="T0" fmla="*/ 450 w 451"/>
                  <a:gd name="T1" fmla="*/ 16 h 17"/>
                  <a:gd name="T2" fmla="*/ 0 w 451"/>
                  <a:gd name="T3" fmla="*/ 2 h 17"/>
                  <a:gd name="T4" fmla="*/ 0 w 451"/>
                  <a:gd name="T5" fmla="*/ 2 h 17"/>
                  <a:gd name="T6" fmla="*/ 0 w 451"/>
                  <a:gd name="T7" fmla="*/ 0 h 17"/>
                  <a:gd name="T8" fmla="*/ 1 w 451"/>
                  <a:gd name="T9" fmla="*/ 0 h 17"/>
                  <a:gd name="T10" fmla="*/ 1 w 451"/>
                  <a:gd name="T11" fmla="*/ 0 h 17"/>
                  <a:gd name="T12" fmla="*/ 1 w 451"/>
                  <a:gd name="T13" fmla="*/ 0 h 17"/>
                  <a:gd name="T14" fmla="*/ 1 w 451"/>
                  <a:gd name="T15" fmla="*/ 0 h 17"/>
                  <a:gd name="T16" fmla="*/ 1 w 451"/>
                  <a:gd name="T17" fmla="*/ 0 h 17"/>
                  <a:gd name="T18" fmla="*/ 3 w 451"/>
                  <a:gd name="T19" fmla="*/ 0 h 17"/>
                  <a:gd name="T20" fmla="*/ 448 w 451"/>
                  <a:gd name="T21" fmla="*/ 13 h 17"/>
                  <a:gd name="T22" fmla="*/ 448 w 451"/>
                  <a:gd name="T23" fmla="*/ 13 h 17"/>
                  <a:gd name="T24" fmla="*/ 450 w 451"/>
                  <a:gd name="T25" fmla="*/ 13 h 17"/>
                  <a:gd name="T26" fmla="*/ 450 w 451"/>
                  <a:gd name="T27" fmla="*/ 13 h 17"/>
                  <a:gd name="T28" fmla="*/ 450 w 451"/>
                  <a:gd name="T29" fmla="*/ 13 h 17"/>
                  <a:gd name="T30" fmla="*/ 450 w 451"/>
                  <a:gd name="T31" fmla="*/ 13 h 17"/>
                  <a:gd name="T32" fmla="*/ 450 w 451"/>
                  <a:gd name="T33" fmla="*/ 13 h 17"/>
                  <a:gd name="T34" fmla="*/ 450 w 451"/>
                  <a:gd name="T35" fmla="*/ 16 h 17"/>
                  <a:gd name="T36" fmla="*/ 450 w 451"/>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51"/>
                  <a:gd name="T58" fmla="*/ 0 h 17"/>
                  <a:gd name="T59" fmla="*/ 451 w 451"/>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51" h="17">
                    <a:moveTo>
                      <a:pt x="450" y="16"/>
                    </a:moveTo>
                    <a:lnTo>
                      <a:pt x="0" y="2"/>
                    </a:lnTo>
                    <a:lnTo>
                      <a:pt x="0" y="0"/>
                    </a:lnTo>
                    <a:lnTo>
                      <a:pt x="1" y="0"/>
                    </a:lnTo>
                    <a:lnTo>
                      <a:pt x="3" y="0"/>
                    </a:lnTo>
                    <a:lnTo>
                      <a:pt x="448" y="13"/>
                    </a:lnTo>
                    <a:lnTo>
                      <a:pt x="450" y="13"/>
                    </a:lnTo>
                    <a:lnTo>
                      <a:pt x="450" y="16"/>
                    </a:lnTo>
                  </a:path>
                </a:pathLst>
              </a:custGeom>
              <a:solidFill>
                <a:srgbClr val="9090FF"/>
              </a:solidFill>
              <a:ln w="9525" cap="rnd">
                <a:noFill/>
                <a:round/>
                <a:headEnd/>
                <a:tailEnd/>
              </a:ln>
            </p:spPr>
            <p:txBody>
              <a:bodyPr/>
              <a:lstStyle/>
              <a:p>
                <a:endParaRPr lang="es-ES" sz="1800"/>
              </a:p>
            </p:txBody>
          </p:sp>
          <p:sp>
            <p:nvSpPr>
              <p:cNvPr id="479" name="Freeform 474"/>
              <p:cNvSpPr>
                <a:spLocks noChangeAspect="1"/>
              </p:cNvSpPr>
              <p:nvPr/>
            </p:nvSpPr>
            <p:spPr bwMode="auto">
              <a:xfrm>
                <a:off x="3086848" y="4930285"/>
                <a:ext cx="270672" cy="9873"/>
              </a:xfrm>
              <a:custGeom>
                <a:avLst/>
                <a:gdLst>
                  <a:gd name="T0" fmla="*/ 445 w 446"/>
                  <a:gd name="T1" fmla="*/ 16 h 17"/>
                  <a:gd name="T2" fmla="*/ 0 w 446"/>
                  <a:gd name="T3" fmla="*/ 2 h 17"/>
                  <a:gd name="T4" fmla="*/ 0 w 446"/>
                  <a:gd name="T5" fmla="*/ 2 h 17"/>
                  <a:gd name="T6" fmla="*/ 0 w 446"/>
                  <a:gd name="T7" fmla="*/ 2 h 17"/>
                  <a:gd name="T8" fmla="*/ 0 w 446"/>
                  <a:gd name="T9" fmla="*/ 0 h 17"/>
                  <a:gd name="T10" fmla="*/ 0 w 446"/>
                  <a:gd name="T11" fmla="*/ 0 h 17"/>
                  <a:gd name="T12" fmla="*/ 2 w 446"/>
                  <a:gd name="T13" fmla="*/ 0 h 17"/>
                  <a:gd name="T14" fmla="*/ 2 w 446"/>
                  <a:gd name="T15" fmla="*/ 0 h 17"/>
                  <a:gd name="T16" fmla="*/ 2 w 446"/>
                  <a:gd name="T17" fmla="*/ 0 h 17"/>
                  <a:gd name="T18" fmla="*/ 2 w 446"/>
                  <a:gd name="T19" fmla="*/ 0 h 17"/>
                  <a:gd name="T20" fmla="*/ 443 w 446"/>
                  <a:gd name="T21" fmla="*/ 13 h 17"/>
                  <a:gd name="T22" fmla="*/ 443 w 446"/>
                  <a:gd name="T23" fmla="*/ 13 h 17"/>
                  <a:gd name="T24" fmla="*/ 443 w 446"/>
                  <a:gd name="T25" fmla="*/ 13 h 17"/>
                  <a:gd name="T26" fmla="*/ 443 w 446"/>
                  <a:gd name="T27" fmla="*/ 13 h 17"/>
                  <a:gd name="T28" fmla="*/ 445 w 446"/>
                  <a:gd name="T29" fmla="*/ 13 h 17"/>
                  <a:gd name="T30" fmla="*/ 445 w 446"/>
                  <a:gd name="T31" fmla="*/ 13 h 17"/>
                  <a:gd name="T32" fmla="*/ 445 w 446"/>
                  <a:gd name="T33" fmla="*/ 13 h 17"/>
                  <a:gd name="T34" fmla="*/ 445 w 446"/>
                  <a:gd name="T35" fmla="*/ 13 h 17"/>
                  <a:gd name="T36" fmla="*/ 445 w 446"/>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6"/>
                  <a:gd name="T58" fmla="*/ 0 h 17"/>
                  <a:gd name="T59" fmla="*/ 446 w 446"/>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6" h="17">
                    <a:moveTo>
                      <a:pt x="445" y="16"/>
                    </a:moveTo>
                    <a:lnTo>
                      <a:pt x="0" y="2"/>
                    </a:lnTo>
                    <a:lnTo>
                      <a:pt x="0" y="0"/>
                    </a:lnTo>
                    <a:lnTo>
                      <a:pt x="2" y="0"/>
                    </a:lnTo>
                    <a:lnTo>
                      <a:pt x="443" y="13"/>
                    </a:lnTo>
                    <a:lnTo>
                      <a:pt x="445" y="13"/>
                    </a:lnTo>
                    <a:lnTo>
                      <a:pt x="445" y="16"/>
                    </a:lnTo>
                  </a:path>
                </a:pathLst>
              </a:custGeom>
              <a:solidFill>
                <a:srgbClr val="9090FF"/>
              </a:solidFill>
              <a:ln w="9525" cap="rnd">
                <a:noFill/>
                <a:round/>
                <a:headEnd/>
                <a:tailEnd/>
              </a:ln>
            </p:spPr>
            <p:txBody>
              <a:bodyPr/>
              <a:lstStyle/>
              <a:p>
                <a:endParaRPr lang="es-ES" sz="1800"/>
              </a:p>
            </p:txBody>
          </p:sp>
          <p:sp>
            <p:nvSpPr>
              <p:cNvPr id="480" name="Freeform 475"/>
              <p:cNvSpPr>
                <a:spLocks noChangeAspect="1"/>
              </p:cNvSpPr>
              <p:nvPr/>
            </p:nvSpPr>
            <p:spPr bwMode="auto">
              <a:xfrm>
                <a:off x="3088062" y="4929124"/>
                <a:ext cx="268245" cy="9873"/>
              </a:xfrm>
              <a:custGeom>
                <a:avLst/>
                <a:gdLst>
                  <a:gd name="T0" fmla="*/ 441 w 442"/>
                  <a:gd name="T1" fmla="*/ 16 h 17"/>
                  <a:gd name="T2" fmla="*/ 0 w 442"/>
                  <a:gd name="T3" fmla="*/ 2 h 17"/>
                  <a:gd name="T4" fmla="*/ 0 w 442"/>
                  <a:gd name="T5" fmla="*/ 2 h 17"/>
                  <a:gd name="T6" fmla="*/ 2 w 442"/>
                  <a:gd name="T7" fmla="*/ 2 h 17"/>
                  <a:gd name="T8" fmla="*/ 2 w 442"/>
                  <a:gd name="T9" fmla="*/ 0 h 17"/>
                  <a:gd name="T10" fmla="*/ 2 w 442"/>
                  <a:gd name="T11" fmla="*/ 0 h 17"/>
                  <a:gd name="T12" fmla="*/ 2 w 442"/>
                  <a:gd name="T13" fmla="*/ 0 h 17"/>
                  <a:gd name="T14" fmla="*/ 2 w 442"/>
                  <a:gd name="T15" fmla="*/ 0 h 17"/>
                  <a:gd name="T16" fmla="*/ 4 w 442"/>
                  <a:gd name="T17" fmla="*/ 0 h 17"/>
                  <a:gd name="T18" fmla="*/ 4 w 442"/>
                  <a:gd name="T19" fmla="*/ 0 h 17"/>
                  <a:gd name="T20" fmla="*/ 439 w 442"/>
                  <a:gd name="T21" fmla="*/ 13 h 17"/>
                  <a:gd name="T22" fmla="*/ 439 w 442"/>
                  <a:gd name="T23" fmla="*/ 13 h 17"/>
                  <a:gd name="T24" fmla="*/ 439 w 442"/>
                  <a:gd name="T25" fmla="*/ 13 h 17"/>
                  <a:gd name="T26" fmla="*/ 439 w 442"/>
                  <a:gd name="T27" fmla="*/ 13 h 17"/>
                  <a:gd name="T28" fmla="*/ 439 w 442"/>
                  <a:gd name="T29" fmla="*/ 13 h 17"/>
                  <a:gd name="T30" fmla="*/ 441 w 442"/>
                  <a:gd name="T31" fmla="*/ 13 h 17"/>
                  <a:gd name="T32" fmla="*/ 441 w 442"/>
                  <a:gd name="T33" fmla="*/ 13 h 17"/>
                  <a:gd name="T34" fmla="*/ 441 w 442"/>
                  <a:gd name="T35" fmla="*/ 13 h 17"/>
                  <a:gd name="T36" fmla="*/ 441 w 442"/>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2"/>
                  <a:gd name="T58" fmla="*/ 0 h 17"/>
                  <a:gd name="T59" fmla="*/ 442 w 442"/>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2" h="17">
                    <a:moveTo>
                      <a:pt x="441" y="16"/>
                    </a:moveTo>
                    <a:lnTo>
                      <a:pt x="0" y="2"/>
                    </a:lnTo>
                    <a:lnTo>
                      <a:pt x="2" y="2"/>
                    </a:lnTo>
                    <a:lnTo>
                      <a:pt x="2" y="0"/>
                    </a:lnTo>
                    <a:lnTo>
                      <a:pt x="4" y="0"/>
                    </a:lnTo>
                    <a:lnTo>
                      <a:pt x="439" y="13"/>
                    </a:lnTo>
                    <a:lnTo>
                      <a:pt x="441" y="13"/>
                    </a:lnTo>
                    <a:lnTo>
                      <a:pt x="441" y="16"/>
                    </a:lnTo>
                  </a:path>
                </a:pathLst>
              </a:custGeom>
              <a:solidFill>
                <a:srgbClr val="9191FF"/>
              </a:solidFill>
              <a:ln w="9525" cap="rnd">
                <a:noFill/>
                <a:round/>
                <a:headEnd/>
                <a:tailEnd/>
              </a:ln>
            </p:spPr>
            <p:txBody>
              <a:bodyPr/>
              <a:lstStyle/>
              <a:p>
                <a:endParaRPr lang="es-ES" sz="1800"/>
              </a:p>
            </p:txBody>
          </p:sp>
          <p:sp>
            <p:nvSpPr>
              <p:cNvPr id="481" name="Freeform 476"/>
              <p:cNvSpPr>
                <a:spLocks noChangeAspect="1"/>
              </p:cNvSpPr>
              <p:nvPr/>
            </p:nvSpPr>
            <p:spPr bwMode="auto">
              <a:xfrm>
                <a:off x="3090490" y="4927962"/>
                <a:ext cx="264604" cy="9873"/>
              </a:xfrm>
              <a:custGeom>
                <a:avLst/>
                <a:gdLst>
                  <a:gd name="T0" fmla="*/ 435 w 436"/>
                  <a:gd name="T1" fmla="*/ 16 h 17"/>
                  <a:gd name="T2" fmla="*/ 0 w 436"/>
                  <a:gd name="T3" fmla="*/ 2 h 17"/>
                  <a:gd name="T4" fmla="*/ 0 w 436"/>
                  <a:gd name="T5" fmla="*/ 2 h 17"/>
                  <a:gd name="T6" fmla="*/ 0 w 436"/>
                  <a:gd name="T7" fmla="*/ 2 h 17"/>
                  <a:gd name="T8" fmla="*/ 2 w 436"/>
                  <a:gd name="T9" fmla="*/ 0 h 17"/>
                  <a:gd name="T10" fmla="*/ 2 w 436"/>
                  <a:gd name="T11" fmla="*/ 0 h 17"/>
                  <a:gd name="T12" fmla="*/ 2 w 436"/>
                  <a:gd name="T13" fmla="*/ 0 h 17"/>
                  <a:gd name="T14" fmla="*/ 2 w 436"/>
                  <a:gd name="T15" fmla="*/ 0 h 17"/>
                  <a:gd name="T16" fmla="*/ 2 w 436"/>
                  <a:gd name="T17" fmla="*/ 0 h 17"/>
                  <a:gd name="T18" fmla="*/ 4 w 436"/>
                  <a:gd name="T19" fmla="*/ 0 h 17"/>
                  <a:gd name="T20" fmla="*/ 433 w 436"/>
                  <a:gd name="T21" fmla="*/ 13 h 17"/>
                  <a:gd name="T22" fmla="*/ 433 w 436"/>
                  <a:gd name="T23" fmla="*/ 13 h 17"/>
                  <a:gd name="T24" fmla="*/ 433 w 436"/>
                  <a:gd name="T25" fmla="*/ 13 h 17"/>
                  <a:gd name="T26" fmla="*/ 433 w 436"/>
                  <a:gd name="T27" fmla="*/ 13 h 17"/>
                  <a:gd name="T28" fmla="*/ 433 w 436"/>
                  <a:gd name="T29" fmla="*/ 13 h 17"/>
                  <a:gd name="T30" fmla="*/ 433 w 436"/>
                  <a:gd name="T31" fmla="*/ 13 h 17"/>
                  <a:gd name="T32" fmla="*/ 435 w 436"/>
                  <a:gd name="T33" fmla="*/ 13 h 17"/>
                  <a:gd name="T34" fmla="*/ 435 w 436"/>
                  <a:gd name="T35" fmla="*/ 13 h 17"/>
                  <a:gd name="T36" fmla="*/ 435 w 436"/>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6"/>
                  <a:gd name="T58" fmla="*/ 0 h 17"/>
                  <a:gd name="T59" fmla="*/ 436 w 436"/>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6" h="17">
                    <a:moveTo>
                      <a:pt x="435" y="16"/>
                    </a:moveTo>
                    <a:lnTo>
                      <a:pt x="0" y="2"/>
                    </a:lnTo>
                    <a:lnTo>
                      <a:pt x="2" y="0"/>
                    </a:lnTo>
                    <a:lnTo>
                      <a:pt x="4" y="0"/>
                    </a:lnTo>
                    <a:lnTo>
                      <a:pt x="433" y="13"/>
                    </a:lnTo>
                    <a:lnTo>
                      <a:pt x="435" y="13"/>
                    </a:lnTo>
                    <a:lnTo>
                      <a:pt x="435" y="16"/>
                    </a:lnTo>
                  </a:path>
                </a:pathLst>
              </a:custGeom>
              <a:solidFill>
                <a:srgbClr val="9191FF"/>
              </a:solidFill>
              <a:ln w="9525" cap="rnd">
                <a:noFill/>
                <a:round/>
                <a:headEnd/>
                <a:tailEnd/>
              </a:ln>
            </p:spPr>
            <p:txBody>
              <a:bodyPr/>
              <a:lstStyle/>
              <a:p>
                <a:endParaRPr lang="es-ES" sz="1800"/>
              </a:p>
            </p:txBody>
          </p:sp>
          <p:sp>
            <p:nvSpPr>
              <p:cNvPr id="482" name="Freeform 477"/>
              <p:cNvSpPr>
                <a:spLocks noChangeAspect="1"/>
              </p:cNvSpPr>
              <p:nvPr/>
            </p:nvSpPr>
            <p:spPr bwMode="auto">
              <a:xfrm>
                <a:off x="3092917" y="4926801"/>
                <a:ext cx="260962" cy="9873"/>
              </a:xfrm>
              <a:custGeom>
                <a:avLst/>
                <a:gdLst>
                  <a:gd name="T0" fmla="*/ 429 w 430"/>
                  <a:gd name="T1" fmla="*/ 16 h 17"/>
                  <a:gd name="T2" fmla="*/ 0 w 430"/>
                  <a:gd name="T3" fmla="*/ 2 h 17"/>
                  <a:gd name="T4" fmla="*/ 0 w 430"/>
                  <a:gd name="T5" fmla="*/ 2 h 17"/>
                  <a:gd name="T6" fmla="*/ 0 w 430"/>
                  <a:gd name="T7" fmla="*/ 2 h 17"/>
                  <a:gd name="T8" fmla="*/ 0 w 430"/>
                  <a:gd name="T9" fmla="*/ 2 h 17"/>
                  <a:gd name="T10" fmla="*/ 2 w 430"/>
                  <a:gd name="T11" fmla="*/ 0 h 17"/>
                  <a:gd name="T12" fmla="*/ 2 w 430"/>
                  <a:gd name="T13" fmla="*/ 0 h 17"/>
                  <a:gd name="T14" fmla="*/ 2 w 430"/>
                  <a:gd name="T15" fmla="*/ 0 h 17"/>
                  <a:gd name="T16" fmla="*/ 2 w 430"/>
                  <a:gd name="T17" fmla="*/ 0 h 17"/>
                  <a:gd name="T18" fmla="*/ 2 w 430"/>
                  <a:gd name="T19" fmla="*/ 0 h 17"/>
                  <a:gd name="T20" fmla="*/ 426 w 430"/>
                  <a:gd name="T21" fmla="*/ 12 h 17"/>
                  <a:gd name="T22" fmla="*/ 427 w 430"/>
                  <a:gd name="T23" fmla="*/ 13 h 17"/>
                  <a:gd name="T24" fmla="*/ 427 w 430"/>
                  <a:gd name="T25" fmla="*/ 13 h 17"/>
                  <a:gd name="T26" fmla="*/ 427 w 430"/>
                  <a:gd name="T27" fmla="*/ 13 h 17"/>
                  <a:gd name="T28" fmla="*/ 427 w 430"/>
                  <a:gd name="T29" fmla="*/ 13 h 17"/>
                  <a:gd name="T30" fmla="*/ 427 w 430"/>
                  <a:gd name="T31" fmla="*/ 13 h 17"/>
                  <a:gd name="T32" fmla="*/ 427 w 430"/>
                  <a:gd name="T33" fmla="*/ 13 h 17"/>
                  <a:gd name="T34" fmla="*/ 427 w 430"/>
                  <a:gd name="T35" fmla="*/ 13 h 17"/>
                  <a:gd name="T36" fmla="*/ 429 w 430"/>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0"/>
                  <a:gd name="T58" fmla="*/ 0 h 17"/>
                  <a:gd name="T59" fmla="*/ 430 w 430"/>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0" h="17">
                    <a:moveTo>
                      <a:pt x="429" y="16"/>
                    </a:moveTo>
                    <a:lnTo>
                      <a:pt x="0" y="2"/>
                    </a:lnTo>
                    <a:lnTo>
                      <a:pt x="2" y="0"/>
                    </a:lnTo>
                    <a:lnTo>
                      <a:pt x="426" y="12"/>
                    </a:lnTo>
                    <a:lnTo>
                      <a:pt x="427" y="13"/>
                    </a:lnTo>
                    <a:lnTo>
                      <a:pt x="429" y="16"/>
                    </a:lnTo>
                  </a:path>
                </a:pathLst>
              </a:custGeom>
              <a:solidFill>
                <a:srgbClr val="9191FF"/>
              </a:solidFill>
              <a:ln w="9525" cap="rnd">
                <a:noFill/>
                <a:round/>
                <a:headEnd/>
                <a:tailEnd/>
              </a:ln>
            </p:spPr>
            <p:txBody>
              <a:bodyPr/>
              <a:lstStyle/>
              <a:p>
                <a:endParaRPr lang="es-ES" sz="1800"/>
              </a:p>
            </p:txBody>
          </p:sp>
          <p:sp>
            <p:nvSpPr>
              <p:cNvPr id="483" name="Freeform 478"/>
              <p:cNvSpPr>
                <a:spLocks noChangeAspect="1"/>
              </p:cNvSpPr>
              <p:nvPr/>
            </p:nvSpPr>
            <p:spPr bwMode="auto">
              <a:xfrm>
                <a:off x="3094131" y="4925639"/>
                <a:ext cx="257928" cy="9873"/>
              </a:xfrm>
              <a:custGeom>
                <a:avLst/>
                <a:gdLst>
                  <a:gd name="T0" fmla="*/ 424 w 425"/>
                  <a:gd name="T1" fmla="*/ 16 h 17"/>
                  <a:gd name="T2" fmla="*/ 0 w 425"/>
                  <a:gd name="T3" fmla="*/ 2 h 17"/>
                  <a:gd name="T4" fmla="*/ 2 w 425"/>
                  <a:gd name="T5" fmla="*/ 2 h 17"/>
                  <a:gd name="T6" fmla="*/ 2 w 425"/>
                  <a:gd name="T7" fmla="*/ 2 h 17"/>
                  <a:gd name="T8" fmla="*/ 2 w 425"/>
                  <a:gd name="T9" fmla="*/ 2 h 17"/>
                  <a:gd name="T10" fmla="*/ 2 w 425"/>
                  <a:gd name="T11" fmla="*/ 0 h 17"/>
                  <a:gd name="T12" fmla="*/ 4 w 425"/>
                  <a:gd name="T13" fmla="*/ 0 h 17"/>
                  <a:gd name="T14" fmla="*/ 4 w 425"/>
                  <a:gd name="T15" fmla="*/ 0 h 17"/>
                  <a:gd name="T16" fmla="*/ 4 w 425"/>
                  <a:gd name="T17" fmla="*/ 0 h 17"/>
                  <a:gd name="T18" fmla="*/ 4 w 425"/>
                  <a:gd name="T19" fmla="*/ 0 h 17"/>
                  <a:gd name="T20" fmla="*/ 422 w 425"/>
                  <a:gd name="T21" fmla="*/ 13 h 17"/>
                  <a:gd name="T22" fmla="*/ 422 w 425"/>
                  <a:gd name="T23" fmla="*/ 16 h 17"/>
                  <a:gd name="T24" fmla="*/ 422 w 425"/>
                  <a:gd name="T25" fmla="*/ 16 h 17"/>
                  <a:gd name="T26" fmla="*/ 424 w 425"/>
                  <a:gd name="T27" fmla="*/ 16 h 17"/>
                  <a:gd name="T28" fmla="*/ 424 w 425"/>
                  <a:gd name="T29" fmla="*/ 16 h 17"/>
                  <a:gd name="T30" fmla="*/ 424 w 425"/>
                  <a:gd name="T31" fmla="*/ 16 h 17"/>
                  <a:gd name="T32" fmla="*/ 424 w 425"/>
                  <a:gd name="T33" fmla="*/ 16 h 17"/>
                  <a:gd name="T34" fmla="*/ 424 w 425"/>
                  <a:gd name="T35" fmla="*/ 16 h 17"/>
                  <a:gd name="T36" fmla="*/ 424 w 425"/>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5"/>
                  <a:gd name="T58" fmla="*/ 0 h 17"/>
                  <a:gd name="T59" fmla="*/ 425 w 425"/>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5" h="17">
                    <a:moveTo>
                      <a:pt x="424" y="16"/>
                    </a:moveTo>
                    <a:lnTo>
                      <a:pt x="0" y="2"/>
                    </a:lnTo>
                    <a:lnTo>
                      <a:pt x="2" y="2"/>
                    </a:lnTo>
                    <a:lnTo>
                      <a:pt x="2" y="0"/>
                    </a:lnTo>
                    <a:lnTo>
                      <a:pt x="4" y="0"/>
                    </a:lnTo>
                    <a:lnTo>
                      <a:pt x="422" y="13"/>
                    </a:lnTo>
                    <a:lnTo>
                      <a:pt x="422" y="16"/>
                    </a:lnTo>
                    <a:lnTo>
                      <a:pt x="424" y="16"/>
                    </a:lnTo>
                  </a:path>
                </a:pathLst>
              </a:custGeom>
              <a:solidFill>
                <a:srgbClr val="9191FF"/>
              </a:solidFill>
              <a:ln w="9525" cap="rnd">
                <a:noFill/>
                <a:round/>
                <a:headEnd/>
                <a:tailEnd/>
              </a:ln>
            </p:spPr>
            <p:txBody>
              <a:bodyPr/>
              <a:lstStyle/>
              <a:p>
                <a:endParaRPr lang="es-ES" sz="1800"/>
              </a:p>
            </p:txBody>
          </p:sp>
          <p:sp>
            <p:nvSpPr>
              <p:cNvPr id="484" name="Freeform 479"/>
              <p:cNvSpPr>
                <a:spLocks noChangeAspect="1"/>
              </p:cNvSpPr>
              <p:nvPr/>
            </p:nvSpPr>
            <p:spPr bwMode="auto">
              <a:xfrm>
                <a:off x="3096558" y="4924477"/>
                <a:ext cx="254286" cy="9873"/>
              </a:xfrm>
              <a:custGeom>
                <a:avLst/>
                <a:gdLst>
                  <a:gd name="T0" fmla="*/ 418 w 419"/>
                  <a:gd name="T1" fmla="*/ 16 h 17"/>
                  <a:gd name="T2" fmla="*/ 0 w 419"/>
                  <a:gd name="T3" fmla="*/ 2 h 17"/>
                  <a:gd name="T4" fmla="*/ 0 w 419"/>
                  <a:gd name="T5" fmla="*/ 2 h 17"/>
                  <a:gd name="T6" fmla="*/ 2 w 419"/>
                  <a:gd name="T7" fmla="*/ 2 h 17"/>
                  <a:gd name="T8" fmla="*/ 2 w 419"/>
                  <a:gd name="T9" fmla="*/ 2 h 17"/>
                  <a:gd name="T10" fmla="*/ 2 w 419"/>
                  <a:gd name="T11" fmla="*/ 0 h 17"/>
                  <a:gd name="T12" fmla="*/ 2 w 419"/>
                  <a:gd name="T13" fmla="*/ 0 h 17"/>
                  <a:gd name="T14" fmla="*/ 3 w 419"/>
                  <a:gd name="T15" fmla="*/ 0 h 17"/>
                  <a:gd name="T16" fmla="*/ 3 w 419"/>
                  <a:gd name="T17" fmla="*/ 0 h 17"/>
                  <a:gd name="T18" fmla="*/ 3 w 419"/>
                  <a:gd name="T19" fmla="*/ 0 h 17"/>
                  <a:gd name="T20" fmla="*/ 416 w 419"/>
                  <a:gd name="T21" fmla="*/ 13 h 17"/>
                  <a:gd name="T22" fmla="*/ 416 w 419"/>
                  <a:gd name="T23" fmla="*/ 16 h 17"/>
                  <a:gd name="T24" fmla="*/ 416 w 419"/>
                  <a:gd name="T25" fmla="*/ 16 h 17"/>
                  <a:gd name="T26" fmla="*/ 416 w 419"/>
                  <a:gd name="T27" fmla="*/ 16 h 17"/>
                  <a:gd name="T28" fmla="*/ 416 w 419"/>
                  <a:gd name="T29" fmla="*/ 16 h 17"/>
                  <a:gd name="T30" fmla="*/ 418 w 419"/>
                  <a:gd name="T31" fmla="*/ 16 h 17"/>
                  <a:gd name="T32" fmla="*/ 418 w 419"/>
                  <a:gd name="T33" fmla="*/ 16 h 17"/>
                  <a:gd name="T34" fmla="*/ 418 w 419"/>
                  <a:gd name="T35" fmla="*/ 16 h 17"/>
                  <a:gd name="T36" fmla="*/ 418 w 419"/>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9"/>
                  <a:gd name="T58" fmla="*/ 0 h 17"/>
                  <a:gd name="T59" fmla="*/ 419 w 41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9" h="17">
                    <a:moveTo>
                      <a:pt x="418" y="16"/>
                    </a:moveTo>
                    <a:lnTo>
                      <a:pt x="0" y="2"/>
                    </a:lnTo>
                    <a:lnTo>
                      <a:pt x="2" y="2"/>
                    </a:lnTo>
                    <a:lnTo>
                      <a:pt x="2" y="0"/>
                    </a:lnTo>
                    <a:lnTo>
                      <a:pt x="3" y="0"/>
                    </a:lnTo>
                    <a:lnTo>
                      <a:pt x="416" y="13"/>
                    </a:lnTo>
                    <a:lnTo>
                      <a:pt x="416" y="16"/>
                    </a:lnTo>
                    <a:lnTo>
                      <a:pt x="418" y="16"/>
                    </a:lnTo>
                  </a:path>
                </a:pathLst>
              </a:custGeom>
              <a:solidFill>
                <a:srgbClr val="9191FF"/>
              </a:solidFill>
              <a:ln w="9525" cap="rnd">
                <a:noFill/>
                <a:round/>
                <a:headEnd/>
                <a:tailEnd/>
              </a:ln>
            </p:spPr>
            <p:txBody>
              <a:bodyPr/>
              <a:lstStyle/>
              <a:p>
                <a:endParaRPr lang="es-ES" sz="1800"/>
              </a:p>
            </p:txBody>
          </p:sp>
          <p:sp>
            <p:nvSpPr>
              <p:cNvPr id="485" name="Freeform 480"/>
              <p:cNvSpPr>
                <a:spLocks noChangeAspect="1"/>
              </p:cNvSpPr>
              <p:nvPr/>
            </p:nvSpPr>
            <p:spPr bwMode="auto">
              <a:xfrm>
                <a:off x="3098379" y="4923316"/>
                <a:ext cx="251252" cy="9873"/>
              </a:xfrm>
              <a:custGeom>
                <a:avLst/>
                <a:gdLst>
                  <a:gd name="T0" fmla="*/ 413 w 414"/>
                  <a:gd name="T1" fmla="*/ 16 h 17"/>
                  <a:gd name="T2" fmla="*/ 0 w 414"/>
                  <a:gd name="T3" fmla="*/ 2 h 17"/>
                  <a:gd name="T4" fmla="*/ 0 w 414"/>
                  <a:gd name="T5" fmla="*/ 2 h 17"/>
                  <a:gd name="T6" fmla="*/ 0 w 414"/>
                  <a:gd name="T7" fmla="*/ 2 h 17"/>
                  <a:gd name="T8" fmla="*/ 2 w 414"/>
                  <a:gd name="T9" fmla="*/ 2 h 17"/>
                  <a:gd name="T10" fmla="*/ 2 w 414"/>
                  <a:gd name="T11" fmla="*/ 2 h 17"/>
                  <a:gd name="T12" fmla="*/ 2 w 414"/>
                  <a:gd name="T13" fmla="*/ 0 h 17"/>
                  <a:gd name="T14" fmla="*/ 2 w 414"/>
                  <a:gd name="T15" fmla="*/ 0 h 17"/>
                  <a:gd name="T16" fmla="*/ 4 w 414"/>
                  <a:gd name="T17" fmla="*/ 0 h 17"/>
                  <a:gd name="T18" fmla="*/ 4 w 414"/>
                  <a:gd name="T19" fmla="*/ 0 h 17"/>
                  <a:gd name="T20" fmla="*/ 409 w 414"/>
                  <a:gd name="T21" fmla="*/ 13 h 17"/>
                  <a:gd name="T22" fmla="*/ 411 w 414"/>
                  <a:gd name="T23" fmla="*/ 16 h 17"/>
                  <a:gd name="T24" fmla="*/ 411 w 414"/>
                  <a:gd name="T25" fmla="*/ 16 h 17"/>
                  <a:gd name="T26" fmla="*/ 411 w 414"/>
                  <a:gd name="T27" fmla="*/ 16 h 17"/>
                  <a:gd name="T28" fmla="*/ 411 w 414"/>
                  <a:gd name="T29" fmla="*/ 16 h 17"/>
                  <a:gd name="T30" fmla="*/ 411 w 414"/>
                  <a:gd name="T31" fmla="*/ 16 h 17"/>
                  <a:gd name="T32" fmla="*/ 411 w 414"/>
                  <a:gd name="T33" fmla="*/ 16 h 17"/>
                  <a:gd name="T34" fmla="*/ 413 w 414"/>
                  <a:gd name="T35" fmla="*/ 16 h 17"/>
                  <a:gd name="T36" fmla="*/ 413 w 414"/>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4"/>
                  <a:gd name="T58" fmla="*/ 0 h 17"/>
                  <a:gd name="T59" fmla="*/ 414 w 414"/>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4" h="17">
                    <a:moveTo>
                      <a:pt x="413" y="16"/>
                    </a:moveTo>
                    <a:lnTo>
                      <a:pt x="0" y="2"/>
                    </a:lnTo>
                    <a:lnTo>
                      <a:pt x="2" y="2"/>
                    </a:lnTo>
                    <a:lnTo>
                      <a:pt x="2" y="0"/>
                    </a:lnTo>
                    <a:lnTo>
                      <a:pt x="4" y="0"/>
                    </a:lnTo>
                    <a:lnTo>
                      <a:pt x="409" y="13"/>
                    </a:lnTo>
                    <a:lnTo>
                      <a:pt x="411" y="16"/>
                    </a:lnTo>
                    <a:lnTo>
                      <a:pt x="413" y="16"/>
                    </a:lnTo>
                  </a:path>
                </a:pathLst>
              </a:custGeom>
              <a:solidFill>
                <a:srgbClr val="9292FF"/>
              </a:solidFill>
              <a:ln w="9525" cap="rnd">
                <a:noFill/>
                <a:round/>
                <a:headEnd/>
                <a:tailEnd/>
              </a:ln>
            </p:spPr>
            <p:txBody>
              <a:bodyPr/>
              <a:lstStyle/>
              <a:p>
                <a:endParaRPr lang="es-ES" sz="1800"/>
              </a:p>
            </p:txBody>
          </p:sp>
          <p:sp>
            <p:nvSpPr>
              <p:cNvPr id="486" name="Freeform 481"/>
              <p:cNvSpPr>
                <a:spLocks noChangeAspect="1"/>
              </p:cNvSpPr>
              <p:nvPr/>
            </p:nvSpPr>
            <p:spPr bwMode="auto">
              <a:xfrm>
                <a:off x="3100807" y="4922154"/>
                <a:ext cx="246397" cy="9873"/>
              </a:xfrm>
              <a:custGeom>
                <a:avLst/>
                <a:gdLst>
                  <a:gd name="T0" fmla="*/ 405 w 406"/>
                  <a:gd name="T1" fmla="*/ 16 h 17"/>
                  <a:gd name="T2" fmla="*/ 0 w 406"/>
                  <a:gd name="T3" fmla="*/ 2 h 17"/>
                  <a:gd name="T4" fmla="*/ 0 w 406"/>
                  <a:gd name="T5" fmla="*/ 2 h 17"/>
                  <a:gd name="T6" fmla="*/ 0 w 406"/>
                  <a:gd name="T7" fmla="*/ 2 h 17"/>
                  <a:gd name="T8" fmla="*/ 2 w 406"/>
                  <a:gd name="T9" fmla="*/ 2 h 17"/>
                  <a:gd name="T10" fmla="*/ 2 w 406"/>
                  <a:gd name="T11" fmla="*/ 2 h 17"/>
                  <a:gd name="T12" fmla="*/ 2 w 406"/>
                  <a:gd name="T13" fmla="*/ 0 h 17"/>
                  <a:gd name="T14" fmla="*/ 2 w 406"/>
                  <a:gd name="T15" fmla="*/ 0 h 17"/>
                  <a:gd name="T16" fmla="*/ 4 w 406"/>
                  <a:gd name="T17" fmla="*/ 0 h 17"/>
                  <a:gd name="T18" fmla="*/ 4 w 406"/>
                  <a:gd name="T19" fmla="*/ 0 h 17"/>
                  <a:gd name="T20" fmla="*/ 403 w 406"/>
                  <a:gd name="T21" fmla="*/ 13 h 17"/>
                  <a:gd name="T22" fmla="*/ 403 w 406"/>
                  <a:gd name="T23" fmla="*/ 13 h 17"/>
                  <a:gd name="T24" fmla="*/ 403 w 406"/>
                  <a:gd name="T25" fmla="*/ 16 h 17"/>
                  <a:gd name="T26" fmla="*/ 403 w 406"/>
                  <a:gd name="T27" fmla="*/ 16 h 17"/>
                  <a:gd name="T28" fmla="*/ 405 w 406"/>
                  <a:gd name="T29" fmla="*/ 16 h 17"/>
                  <a:gd name="T30" fmla="*/ 405 w 406"/>
                  <a:gd name="T31" fmla="*/ 16 h 17"/>
                  <a:gd name="T32" fmla="*/ 405 w 406"/>
                  <a:gd name="T33" fmla="*/ 16 h 17"/>
                  <a:gd name="T34" fmla="*/ 405 w 406"/>
                  <a:gd name="T35" fmla="*/ 16 h 17"/>
                  <a:gd name="T36" fmla="*/ 405 w 406"/>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6"/>
                  <a:gd name="T58" fmla="*/ 0 h 17"/>
                  <a:gd name="T59" fmla="*/ 406 w 406"/>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6" h="17">
                    <a:moveTo>
                      <a:pt x="405" y="16"/>
                    </a:moveTo>
                    <a:lnTo>
                      <a:pt x="0" y="2"/>
                    </a:lnTo>
                    <a:lnTo>
                      <a:pt x="2" y="2"/>
                    </a:lnTo>
                    <a:lnTo>
                      <a:pt x="2" y="0"/>
                    </a:lnTo>
                    <a:lnTo>
                      <a:pt x="4" y="0"/>
                    </a:lnTo>
                    <a:lnTo>
                      <a:pt x="403" y="13"/>
                    </a:lnTo>
                    <a:lnTo>
                      <a:pt x="403" y="16"/>
                    </a:lnTo>
                    <a:lnTo>
                      <a:pt x="405" y="16"/>
                    </a:lnTo>
                  </a:path>
                </a:pathLst>
              </a:custGeom>
              <a:solidFill>
                <a:srgbClr val="9292FF"/>
              </a:solidFill>
              <a:ln w="9525" cap="rnd">
                <a:noFill/>
                <a:round/>
                <a:headEnd/>
                <a:tailEnd/>
              </a:ln>
            </p:spPr>
            <p:txBody>
              <a:bodyPr/>
              <a:lstStyle/>
              <a:p>
                <a:endParaRPr lang="es-ES" sz="1800"/>
              </a:p>
            </p:txBody>
          </p:sp>
          <p:sp>
            <p:nvSpPr>
              <p:cNvPr id="487" name="Freeform 482"/>
              <p:cNvSpPr>
                <a:spLocks noChangeAspect="1"/>
              </p:cNvSpPr>
              <p:nvPr/>
            </p:nvSpPr>
            <p:spPr bwMode="auto">
              <a:xfrm>
                <a:off x="3103234" y="4920993"/>
                <a:ext cx="242756" cy="9873"/>
              </a:xfrm>
              <a:custGeom>
                <a:avLst/>
                <a:gdLst>
                  <a:gd name="T0" fmla="*/ 399 w 400"/>
                  <a:gd name="T1" fmla="*/ 16 h 17"/>
                  <a:gd name="T2" fmla="*/ 0 w 400"/>
                  <a:gd name="T3" fmla="*/ 2 h 17"/>
                  <a:gd name="T4" fmla="*/ 0 w 400"/>
                  <a:gd name="T5" fmla="*/ 2 h 17"/>
                  <a:gd name="T6" fmla="*/ 0 w 400"/>
                  <a:gd name="T7" fmla="*/ 2 h 17"/>
                  <a:gd name="T8" fmla="*/ 2 w 400"/>
                  <a:gd name="T9" fmla="*/ 2 h 17"/>
                  <a:gd name="T10" fmla="*/ 2 w 400"/>
                  <a:gd name="T11" fmla="*/ 2 h 17"/>
                  <a:gd name="T12" fmla="*/ 2 w 400"/>
                  <a:gd name="T13" fmla="*/ 2 h 17"/>
                  <a:gd name="T14" fmla="*/ 2 w 400"/>
                  <a:gd name="T15" fmla="*/ 0 h 17"/>
                  <a:gd name="T16" fmla="*/ 4 w 400"/>
                  <a:gd name="T17" fmla="*/ 0 h 17"/>
                  <a:gd name="T18" fmla="*/ 4 w 400"/>
                  <a:gd name="T19" fmla="*/ 0 h 17"/>
                  <a:gd name="T20" fmla="*/ 395 w 400"/>
                  <a:gd name="T21" fmla="*/ 13 h 17"/>
                  <a:gd name="T22" fmla="*/ 397 w 400"/>
                  <a:gd name="T23" fmla="*/ 13 h 17"/>
                  <a:gd name="T24" fmla="*/ 397 w 400"/>
                  <a:gd name="T25" fmla="*/ 16 h 17"/>
                  <a:gd name="T26" fmla="*/ 397 w 400"/>
                  <a:gd name="T27" fmla="*/ 16 h 17"/>
                  <a:gd name="T28" fmla="*/ 397 w 400"/>
                  <a:gd name="T29" fmla="*/ 16 h 17"/>
                  <a:gd name="T30" fmla="*/ 397 w 400"/>
                  <a:gd name="T31" fmla="*/ 16 h 17"/>
                  <a:gd name="T32" fmla="*/ 399 w 400"/>
                  <a:gd name="T33" fmla="*/ 16 h 17"/>
                  <a:gd name="T34" fmla="*/ 399 w 400"/>
                  <a:gd name="T35" fmla="*/ 16 h 17"/>
                  <a:gd name="T36" fmla="*/ 399 w 400"/>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0"/>
                  <a:gd name="T58" fmla="*/ 0 h 17"/>
                  <a:gd name="T59" fmla="*/ 400 w 400"/>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0" h="17">
                    <a:moveTo>
                      <a:pt x="399" y="16"/>
                    </a:moveTo>
                    <a:lnTo>
                      <a:pt x="0" y="2"/>
                    </a:lnTo>
                    <a:lnTo>
                      <a:pt x="2" y="2"/>
                    </a:lnTo>
                    <a:lnTo>
                      <a:pt x="2" y="0"/>
                    </a:lnTo>
                    <a:lnTo>
                      <a:pt x="4" y="0"/>
                    </a:lnTo>
                    <a:lnTo>
                      <a:pt x="395" y="13"/>
                    </a:lnTo>
                    <a:lnTo>
                      <a:pt x="397" y="13"/>
                    </a:lnTo>
                    <a:lnTo>
                      <a:pt x="397" y="16"/>
                    </a:lnTo>
                    <a:lnTo>
                      <a:pt x="399" y="16"/>
                    </a:lnTo>
                  </a:path>
                </a:pathLst>
              </a:custGeom>
              <a:solidFill>
                <a:srgbClr val="9292FF"/>
              </a:solidFill>
              <a:ln w="9525" cap="rnd">
                <a:noFill/>
                <a:round/>
                <a:headEnd/>
                <a:tailEnd/>
              </a:ln>
            </p:spPr>
            <p:txBody>
              <a:bodyPr/>
              <a:lstStyle/>
              <a:p>
                <a:endParaRPr lang="es-ES" sz="1800"/>
              </a:p>
            </p:txBody>
          </p:sp>
          <p:sp>
            <p:nvSpPr>
              <p:cNvPr id="488" name="Freeform 483"/>
              <p:cNvSpPr>
                <a:spLocks noChangeAspect="1"/>
              </p:cNvSpPr>
              <p:nvPr/>
            </p:nvSpPr>
            <p:spPr bwMode="auto">
              <a:xfrm>
                <a:off x="3105662" y="4920412"/>
                <a:ext cx="237900" cy="9873"/>
              </a:xfrm>
              <a:custGeom>
                <a:avLst/>
                <a:gdLst>
                  <a:gd name="T0" fmla="*/ 391 w 392"/>
                  <a:gd name="T1" fmla="*/ 16 h 17"/>
                  <a:gd name="T2" fmla="*/ 0 w 392"/>
                  <a:gd name="T3" fmla="*/ 1 h 17"/>
                  <a:gd name="T4" fmla="*/ 0 w 392"/>
                  <a:gd name="T5" fmla="*/ 1 h 17"/>
                  <a:gd name="T6" fmla="*/ 0 w 392"/>
                  <a:gd name="T7" fmla="*/ 1 h 17"/>
                  <a:gd name="T8" fmla="*/ 2 w 392"/>
                  <a:gd name="T9" fmla="*/ 1 h 17"/>
                  <a:gd name="T10" fmla="*/ 2 w 392"/>
                  <a:gd name="T11" fmla="*/ 1 h 17"/>
                  <a:gd name="T12" fmla="*/ 2 w 392"/>
                  <a:gd name="T13" fmla="*/ 1 h 17"/>
                  <a:gd name="T14" fmla="*/ 2 w 392"/>
                  <a:gd name="T15" fmla="*/ 0 h 17"/>
                  <a:gd name="T16" fmla="*/ 4 w 392"/>
                  <a:gd name="T17" fmla="*/ 0 h 17"/>
                  <a:gd name="T18" fmla="*/ 4 w 392"/>
                  <a:gd name="T19" fmla="*/ 0 h 17"/>
                  <a:gd name="T20" fmla="*/ 389 w 392"/>
                  <a:gd name="T21" fmla="*/ 13 h 17"/>
                  <a:gd name="T22" fmla="*/ 389 w 392"/>
                  <a:gd name="T23" fmla="*/ 13 h 17"/>
                  <a:gd name="T24" fmla="*/ 389 w 392"/>
                  <a:gd name="T25" fmla="*/ 16 h 17"/>
                  <a:gd name="T26" fmla="*/ 391 w 392"/>
                  <a:gd name="T27" fmla="*/ 16 h 17"/>
                  <a:gd name="T28" fmla="*/ 391 w 392"/>
                  <a:gd name="T29" fmla="*/ 16 h 17"/>
                  <a:gd name="T30" fmla="*/ 391 w 392"/>
                  <a:gd name="T31" fmla="*/ 16 h 17"/>
                  <a:gd name="T32" fmla="*/ 391 w 392"/>
                  <a:gd name="T33" fmla="*/ 16 h 17"/>
                  <a:gd name="T34" fmla="*/ 391 w 392"/>
                  <a:gd name="T35" fmla="*/ 16 h 17"/>
                  <a:gd name="T36" fmla="*/ 391 w 392"/>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2"/>
                  <a:gd name="T58" fmla="*/ 0 h 17"/>
                  <a:gd name="T59" fmla="*/ 392 w 392"/>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2" h="17">
                    <a:moveTo>
                      <a:pt x="391" y="16"/>
                    </a:moveTo>
                    <a:lnTo>
                      <a:pt x="0" y="1"/>
                    </a:lnTo>
                    <a:lnTo>
                      <a:pt x="2" y="1"/>
                    </a:lnTo>
                    <a:lnTo>
                      <a:pt x="2" y="0"/>
                    </a:lnTo>
                    <a:lnTo>
                      <a:pt x="4" y="0"/>
                    </a:lnTo>
                    <a:lnTo>
                      <a:pt x="389" y="13"/>
                    </a:lnTo>
                    <a:lnTo>
                      <a:pt x="389" y="16"/>
                    </a:lnTo>
                    <a:lnTo>
                      <a:pt x="391" y="16"/>
                    </a:lnTo>
                  </a:path>
                </a:pathLst>
              </a:custGeom>
              <a:solidFill>
                <a:srgbClr val="9292FF"/>
              </a:solidFill>
              <a:ln w="9525" cap="rnd">
                <a:noFill/>
                <a:round/>
                <a:headEnd/>
                <a:tailEnd/>
              </a:ln>
            </p:spPr>
            <p:txBody>
              <a:bodyPr/>
              <a:lstStyle/>
              <a:p>
                <a:endParaRPr lang="es-ES" sz="1800"/>
              </a:p>
            </p:txBody>
          </p:sp>
          <p:sp>
            <p:nvSpPr>
              <p:cNvPr id="489" name="Freeform 484"/>
              <p:cNvSpPr>
                <a:spLocks noChangeAspect="1"/>
              </p:cNvSpPr>
              <p:nvPr/>
            </p:nvSpPr>
            <p:spPr bwMode="auto">
              <a:xfrm>
                <a:off x="3108089" y="4919250"/>
                <a:ext cx="234259" cy="9873"/>
              </a:xfrm>
              <a:custGeom>
                <a:avLst/>
                <a:gdLst>
                  <a:gd name="T0" fmla="*/ 385 w 386"/>
                  <a:gd name="T1" fmla="*/ 16 h 17"/>
                  <a:gd name="T2" fmla="*/ 0 w 386"/>
                  <a:gd name="T3" fmla="*/ 2 h 17"/>
                  <a:gd name="T4" fmla="*/ 0 w 386"/>
                  <a:gd name="T5" fmla="*/ 2 h 17"/>
                  <a:gd name="T6" fmla="*/ 0 w 386"/>
                  <a:gd name="T7" fmla="*/ 2 h 17"/>
                  <a:gd name="T8" fmla="*/ 2 w 386"/>
                  <a:gd name="T9" fmla="*/ 2 h 17"/>
                  <a:gd name="T10" fmla="*/ 2 w 386"/>
                  <a:gd name="T11" fmla="*/ 2 h 17"/>
                  <a:gd name="T12" fmla="*/ 2 w 386"/>
                  <a:gd name="T13" fmla="*/ 2 h 17"/>
                  <a:gd name="T14" fmla="*/ 2 w 386"/>
                  <a:gd name="T15" fmla="*/ 0 h 17"/>
                  <a:gd name="T16" fmla="*/ 4 w 386"/>
                  <a:gd name="T17" fmla="*/ 0 h 17"/>
                  <a:gd name="T18" fmla="*/ 4 w 386"/>
                  <a:gd name="T19" fmla="*/ 0 h 17"/>
                  <a:gd name="T20" fmla="*/ 381 w 386"/>
                  <a:gd name="T21" fmla="*/ 13 h 17"/>
                  <a:gd name="T22" fmla="*/ 383 w 386"/>
                  <a:gd name="T23" fmla="*/ 13 h 17"/>
                  <a:gd name="T24" fmla="*/ 383 w 386"/>
                  <a:gd name="T25" fmla="*/ 13 h 17"/>
                  <a:gd name="T26" fmla="*/ 383 w 386"/>
                  <a:gd name="T27" fmla="*/ 16 h 17"/>
                  <a:gd name="T28" fmla="*/ 383 w 386"/>
                  <a:gd name="T29" fmla="*/ 16 h 17"/>
                  <a:gd name="T30" fmla="*/ 383 w 386"/>
                  <a:gd name="T31" fmla="*/ 16 h 17"/>
                  <a:gd name="T32" fmla="*/ 385 w 386"/>
                  <a:gd name="T33" fmla="*/ 16 h 17"/>
                  <a:gd name="T34" fmla="*/ 385 w 386"/>
                  <a:gd name="T35" fmla="*/ 16 h 17"/>
                  <a:gd name="T36" fmla="*/ 385 w 386"/>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6"/>
                  <a:gd name="T58" fmla="*/ 0 h 17"/>
                  <a:gd name="T59" fmla="*/ 386 w 386"/>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6" h="17">
                    <a:moveTo>
                      <a:pt x="385" y="16"/>
                    </a:moveTo>
                    <a:lnTo>
                      <a:pt x="0" y="2"/>
                    </a:lnTo>
                    <a:lnTo>
                      <a:pt x="2" y="2"/>
                    </a:lnTo>
                    <a:lnTo>
                      <a:pt x="2" y="0"/>
                    </a:lnTo>
                    <a:lnTo>
                      <a:pt x="4" y="0"/>
                    </a:lnTo>
                    <a:lnTo>
                      <a:pt x="381" y="13"/>
                    </a:lnTo>
                    <a:lnTo>
                      <a:pt x="383" y="13"/>
                    </a:lnTo>
                    <a:lnTo>
                      <a:pt x="383" y="16"/>
                    </a:lnTo>
                    <a:lnTo>
                      <a:pt x="385" y="16"/>
                    </a:lnTo>
                  </a:path>
                </a:pathLst>
              </a:custGeom>
              <a:solidFill>
                <a:srgbClr val="9292FF"/>
              </a:solidFill>
              <a:ln w="9525" cap="rnd">
                <a:noFill/>
                <a:round/>
                <a:headEnd/>
                <a:tailEnd/>
              </a:ln>
            </p:spPr>
            <p:txBody>
              <a:bodyPr/>
              <a:lstStyle/>
              <a:p>
                <a:endParaRPr lang="es-ES" sz="1800"/>
              </a:p>
            </p:txBody>
          </p:sp>
          <p:sp>
            <p:nvSpPr>
              <p:cNvPr id="490" name="Freeform 485"/>
              <p:cNvSpPr>
                <a:spLocks noChangeAspect="1"/>
              </p:cNvSpPr>
              <p:nvPr/>
            </p:nvSpPr>
            <p:spPr bwMode="auto">
              <a:xfrm>
                <a:off x="3110517" y="4918089"/>
                <a:ext cx="229404" cy="9873"/>
              </a:xfrm>
              <a:custGeom>
                <a:avLst/>
                <a:gdLst>
                  <a:gd name="T0" fmla="*/ 377 w 378"/>
                  <a:gd name="T1" fmla="*/ 16 h 17"/>
                  <a:gd name="T2" fmla="*/ 0 w 378"/>
                  <a:gd name="T3" fmla="*/ 2 h 17"/>
                  <a:gd name="T4" fmla="*/ 0 w 378"/>
                  <a:gd name="T5" fmla="*/ 2 h 17"/>
                  <a:gd name="T6" fmla="*/ 0 w 378"/>
                  <a:gd name="T7" fmla="*/ 2 h 17"/>
                  <a:gd name="T8" fmla="*/ 1 w 378"/>
                  <a:gd name="T9" fmla="*/ 2 h 17"/>
                  <a:gd name="T10" fmla="*/ 1 w 378"/>
                  <a:gd name="T11" fmla="*/ 2 h 17"/>
                  <a:gd name="T12" fmla="*/ 1 w 378"/>
                  <a:gd name="T13" fmla="*/ 2 h 17"/>
                  <a:gd name="T14" fmla="*/ 1 w 378"/>
                  <a:gd name="T15" fmla="*/ 2 h 17"/>
                  <a:gd name="T16" fmla="*/ 3 w 378"/>
                  <a:gd name="T17" fmla="*/ 0 h 17"/>
                  <a:gd name="T18" fmla="*/ 3 w 378"/>
                  <a:gd name="T19" fmla="*/ 0 h 17"/>
                  <a:gd name="T20" fmla="*/ 376 w 378"/>
                  <a:gd name="T21" fmla="*/ 13 h 17"/>
                  <a:gd name="T22" fmla="*/ 376 w 378"/>
                  <a:gd name="T23" fmla="*/ 13 h 17"/>
                  <a:gd name="T24" fmla="*/ 376 w 378"/>
                  <a:gd name="T25" fmla="*/ 13 h 17"/>
                  <a:gd name="T26" fmla="*/ 376 w 378"/>
                  <a:gd name="T27" fmla="*/ 16 h 17"/>
                  <a:gd name="T28" fmla="*/ 377 w 378"/>
                  <a:gd name="T29" fmla="*/ 16 h 17"/>
                  <a:gd name="T30" fmla="*/ 377 w 378"/>
                  <a:gd name="T31" fmla="*/ 16 h 17"/>
                  <a:gd name="T32" fmla="*/ 377 w 378"/>
                  <a:gd name="T33" fmla="*/ 16 h 17"/>
                  <a:gd name="T34" fmla="*/ 377 w 378"/>
                  <a:gd name="T35" fmla="*/ 16 h 17"/>
                  <a:gd name="T36" fmla="*/ 377 w 378"/>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8"/>
                  <a:gd name="T58" fmla="*/ 0 h 17"/>
                  <a:gd name="T59" fmla="*/ 378 w 37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8" h="17">
                    <a:moveTo>
                      <a:pt x="377" y="16"/>
                    </a:moveTo>
                    <a:lnTo>
                      <a:pt x="0" y="2"/>
                    </a:lnTo>
                    <a:lnTo>
                      <a:pt x="1" y="2"/>
                    </a:lnTo>
                    <a:lnTo>
                      <a:pt x="3" y="0"/>
                    </a:lnTo>
                    <a:lnTo>
                      <a:pt x="376" y="13"/>
                    </a:lnTo>
                    <a:lnTo>
                      <a:pt x="376" y="16"/>
                    </a:lnTo>
                    <a:lnTo>
                      <a:pt x="377" y="16"/>
                    </a:lnTo>
                  </a:path>
                </a:pathLst>
              </a:custGeom>
              <a:solidFill>
                <a:srgbClr val="9393FF"/>
              </a:solidFill>
              <a:ln w="9525" cap="rnd">
                <a:noFill/>
                <a:round/>
                <a:headEnd/>
                <a:tailEnd/>
              </a:ln>
            </p:spPr>
            <p:txBody>
              <a:bodyPr/>
              <a:lstStyle/>
              <a:p>
                <a:endParaRPr lang="es-ES" sz="1800"/>
              </a:p>
            </p:txBody>
          </p:sp>
          <p:sp>
            <p:nvSpPr>
              <p:cNvPr id="491" name="Freeform 486"/>
              <p:cNvSpPr>
                <a:spLocks noChangeAspect="1"/>
              </p:cNvSpPr>
              <p:nvPr/>
            </p:nvSpPr>
            <p:spPr bwMode="auto">
              <a:xfrm>
                <a:off x="3112338" y="4916927"/>
                <a:ext cx="226976" cy="9873"/>
              </a:xfrm>
              <a:custGeom>
                <a:avLst/>
                <a:gdLst>
                  <a:gd name="T0" fmla="*/ 373 w 374"/>
                  <a:gd name="T1" fmla="*/ 16 h 17"/>
                  <a:gd name="T2" fmla="*/ 0 w 374"/>
                  <a:gd name="T3" fmla="*/ 2 h 17"/>
                  <a:gd name="T4" fmla="*/ 0 w 374"/>
                  <a:gd name="T5" fmla="*/ 2 h 17"/>
                  <a:gd name="T6" fmla="*/ 0 w 374"/>
                  <a:gd name="T7" fmla="*/ 2 h 17"/>
                  <a:gd name="T8" fmla="*/ 2 w 374"/>
                  <a:gd name="T9" fmla="*/ 2 h 17"/>
                  <a:gd name="T10" fmla="*/ 2 w 374"/>
                  <a:gd name="T11" fmla="*/ 2 h 17"/>
                  <a:gd name="T12" fmla="*/ 2 w 374"/>
                  <a:gd name="T13" fmla="*/ 2 h 17"/>
                  <a:gd name="T14" fmla="*/ 2 w 374"/>
                  <a:gd name="T15" fmla="*/ 2 h 17"/>
                  <a:gd name="T16" fmla="*/ 4 w 374"/>
                  <a:gd name="T17" fmla="*/ 0 h 17"/>
                  <a:gd name="T18" fmla="*/ 4 w 374"/>
                  <a:gd name="T19" fmla="*/ 0 h 17"/>
                  <a:gd name="T20" fmla="*/ 369 w 374"/>
                  <a:gd name="T21" fmla="*/ 13 h 17"/>
                  <a:gd name="T22" fmla="*/ 369 w 374"/>
                  <a:gd name="T23" fmla="*/ 13 h 17"/>
                  <a:gd name="T24" fmla="*/ 371 w 374"/>
                  <a:gd name="T25" fmla="*/ 13 h 17"/>
                  <a:gd name="T26" fmla="*/ 371 w 374"/>
                  <a:gd name="T27" fmla="*/ 16 h 17"/>
                  <a:gd name="T28" fmla="*/ 371 w 374"/>
                  <a:gd name="T29" fmla="*/ 16 h 17"/>
                  <a:gd name="T30" fmla="*/ 371 w 374"/>
                  <a:gd name="T31" fmla="*/ 16 h 17"/>
                  <a:gd name="T32" fmla="*/ 371 w 374"/>
                  <a:gd name="T33" fmla="*/ 16 h 17"/>
                  <a:gd name="T34" fmla="*/ 373 w 374"/>
                  <a:gd name="T35" fmla="*/ 16 h 17"/>
                  <a:gd name="T36" fmla="*/ 373 w 374"/>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4"/>
                  <a:gd name="T58" fmla="*/ 0 h 17"/>
                  <a:gd name="T59" fmla="*/ 374 w 374"/>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4" h="17">
                    <a:moveTo>
                      <a:pt x="373" y="16"/>
                    </a:moveTo>
                    <a:lnTo>
                      <a:pt x="0" y="2"/>
                    </a:lnTo>
                    <a:lnTo>
                      <a:pt x="2" y="2"/>
                    </a:lnTo>
                    <a:lnTo>
                      <a:pt x="4" y="0"/>
                    </a:lnTo>
                    <a:lnTo>
                      <a:pt x="369" y="13"/>
                    </a:lnTo>
                    <a:lnTo>
                      <a:pt x="371" y="13"/>
                    </a:lnTo>
                    <a:lnTo>
                      <a:pt x="371" y="16"/>
                    </a:lnTo>
                    <a:lnTo>
                      <a:pt x="373" y="16"/>
                    </a:lnTo>
                  </a:path>
                </a:pathLst>
              </a:custGeom>
              <a:solidFill>
                <a:srgbClr val="9393FF"/>
              </a:solidFill>
              <a:ln w="9525" cap="rnd">
                <a:noFill/>
                <a:round/>
                <a:headEnd/>
                <a:tailEnd/>
              </a:ln>
            </p:spPr>
            <p:txBody>
              <a:bodyPr/>
              <a:lstStyle/>
              <a:p>
                <a:endParaRPr lang="es-ES" sz="1800"/>
              </a:p>
            </p:txBody>
          </p:sp>
          <p:sp>
            <p:nvSpPr>
              <p:cNvPr id="492" name="Freeform 487"/>
              <p:cNvSpPr>
                <a:spLocks noChangeAspect="1"/>
              </p:cNvSpPr>
              <p:nvPr/>
            </p:nvSpPr>
            <p:spPr bwMode="auto">
              <a:xfrm>
                <a:off x="3114765" y="4915765"/>
                <a:ext cx="222121" cy="9873"/>
              </a:xfrm>
              <a:custGeom>
                <a:avLst/>
                <a:gdLst>
                  <a:gd name="T0" fmla="*/ 365 w 366"/>
                  <a:gd name="T1" fmla="*/ 16 h 17"/>
                  <a:gd name="T2" fmla="*/ 0 w 366"/>
                  <a:gd name="T3" fmla="*/ 2 h 17"/>
                  <a:gd name="T4" fmla="*/ 0 w 366"/>
                  <a:gd name="T5" fmla="*/ 2 h 17"/>
                  <a:gd name="T6" fmla="*/ 2 w 366"/>
                  <a:gd name="T7" fmla="*/ 2 h 17"/>
                  <a:gd name="T8" fmla="*/ 2 w 366"/>
                  <a:gd name="T9" fmla="*/ 2 h 17"/>
                  <a:gd name="T10" fmla="*/ 2 w 366"/>
                  <a:gd name="T11" fmla="*/ 2 h 17"/>
                  <a:gd name="T12" fmla="*/ 2 w 366"/>
                  <a:gd name="T13" fmla="*/ 2 h 17"/>
                  <a:gd name="T14" fmla="*/ 4 w 366"/>
                  <a:gd name="T15" fmla="*/ 2 h 17"/>
                  <a:gd name="T16" fmla="*/ 4 w 366"/>
                  <a:gd name="T17" fmla="*/ 2 h 17"/>
                  <a:gd name="T18" fmla="*/ 4 w 366"/>
                  <a:gd name="T19" fmla="*/ 0 h 17"/>
                  <a:gd name="T20" fmla="*/ 361 w 366"/>
                  <a:gd name="T21" fmla="*/ 13 h 17"/>
                  <a:gd name="T22" fmla="*/ 363 w 366"/>
                  <a:gd name="T23" fmla="*/ 13 h 17"/>
                  <a:gd name="T24" fmla="*/ 363 w 366"/>
                  <a:gd name="T25" fmla="*/ 13 h 17"/>
                  <a:gd name="T26" fmla="*/ 363 w 366"/>
                  <a:gd name="T27" fmla="*/ 13 h 17"/>
                  <a:gd name="T28" fmla="*/ 363 w 366"/>
                  <a:gd name="T29" fmla="*/ 16 h 17"/>
                  <a:gd name="T30" fmla="*/ 365 w 366"/>
                  <a:gd name="T31" fmla="*/ 16 h 17"/>
                  <a:gd name="T32" fmla="*/ 365 w 366"/>
                  <a:gd name="T33" fmla="*/ 16 h 17"/>
                  <a:gd name="T34" fmla="*/ 365 w 366"/>
                  <a:gd name="T35" fmla="*/ 16 h 17"/>
                  <a:gd name="T36" fmla="*/ 365 w 366"/>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6"/>
                  <a:gd name="T58" fmla="*/ 0 h 17"/>
                  <a:gd name="T59" fmla="*/ 366 w 366"/>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6" h="17">
                    <a:moveTo>
                      <a:pt x="365" y="16"/>
                    </a:moveTo>
                    <a:lnTo>
                      <a:pt x="0" y="2"/>
                    </a:lnTo>
                    <a:lnTo>
                      <a:pt x="2" y="2"/>
                    </a:lnTo>
                    <a:lnTo>
                      <a:pt x="4" y="2"/>
                    </a:lnTo>
                    <a:lnTo>
                      <a:pt x="4" y="0"/>
                    </a:lnTo>
                    <a:lnTo>
                      <a:pt x="361" y="13"/>
                    </a:lnTo>
                    <a:lnTo>
                      <a:pt x="363" y="13"/>
                    </a:lnTo>
                    <a:lnTo>
                      <a:pt x="363" y="16"/>
                    </a:lnTo>
                    <a:lnTo>
                      <a:pt x="365" y="16"/>
                    </a:lnTo>
                  </a:path>
                </a:pathLst>
              </a:custGeom>
              <a:solidFill>
                <a:srgbClr val="9393FF"/>
              </a:solidFill>
              <a:ln w="9525" cap="rnd">
                <a:noFill/>
                <a:round/>
                <a:headEnd/>
                <a:tailEnd/>
              </a:ln>
            </p:spPr>
            <p:txBody>
              <a:bodyPr/>
              <a:lstStyle/>
              <a:p>
                <a:endParaRPr lang="es-ES" sz="1800"/>
              </a:p>
            </p:txBody>
          </p:sp>
          <p:sp>
            <p:nvSpPr>
              <p:cNvPr id="493" name="Freeform 488"/>
              <p:cNvSpPr>
                <a:spLocks noChangeAspect="1"/>
              </p:cNvSpPr>
              <p:nvPr/>
            </p:nvSpPr>
            <p:spPr bwMode="auto">
              <a:xfrm>
                <a:off x="3117193" y="4914604"/>
                <a:ext cx="217266" cy="9873"/>
              </a:xfrm>
              <a:custGeom>
                <a:avLst/>
                <a:gdLst>
                  <a:gd name="T0" fmla="*/ 357 w 358"/>
                  <a:gd name="T1" fmla="*/ 16 h 17"/>
                  <a:gd name="T2" fmla="*/ 0 w 358"/>
                  <a:gd name="T3" fmla="*/ 2 h 17"/>
                  <a:gd name="T4" fmla="*/ 0 w 358"/>
                  <a:gd name="T5" fmla="*/ 2 h 17"/>
                  <a:gd name="T6" fmla="*/ 2 w 358"/>
                  <a:gd name="T7" fmla="*/ 2 h 17"/>
                  <a:gd name="T8" fmla="*/ 2 w 358"/>
                  <a:gd name="T9" fmla="*/ 2 h 17"/>
                  <a:gd name="T10" fmla="*/ 2 w 358"/>
                  <a:gd name="T11" fmla="*/ 2 h 17"/>
                  <a:gd name="T12" fmla="*/ 4 w 358"/>
                  <a:gd name="T13" fmla="*/ 2 h 17"/>
                  <a:gd name="T14" fmla="*/ 4 w 358"/>
                  <a:gd name="T15" fmla="*/ 2 h 17"/>
                  <a:gd name="T16" fmla="*/ 4 w 358"/>
                  <a:gd name="T17" fmla="*/ 2 h 17"/>
                  <a:gd name="T18" fmla="*/ 4 w 358"/>
                  <a:gd name="T19" fmla="*/ 0 h 17"/>
                  <a:gd name="T20" fmla="*/ 355 w 358"/>
                  <a:gd name="T21" fmla="*/ 14 h 17"/>
                  <a:gd name="T22" fmla="*/ 355 w 358"/>
                  <a:gd name="T23" fmla="*/ 14 h 17"/>
                  <a:gd name="T24" fmla="*/ 355 w 358"/>
                  <a:gd name="T25" fmla="*/ 14 h 17"/>
                  <a:gd name="T26" fmla="*/ 355 w 358"/>
                  <a:gd name="T27" fmla="*/ 14 h 17"/>
                  <a:gd name="T28" fmla="*/ 357 w 358"/>
                  <a:gd name="T29" fmla="*/ 16 h 17"/>
                  <a:gd name="T30" fmla="*/ 357 w 358"/>
                  <a:gd name="T31" fmla="*/ 16 h 17"/>
                  <a:gd name="T32" fmla="*/ 357 w 358"/>
                  <a:gd name="T33" fmla="*/ 16 h 17"/>
                  <a:gd name="T34" fmla="*/ 357 w 358"/>
                  <a:gd name="T35" fmla="*/ 16 h 17"/>
                  <a:gd name="T36" fmla="*/ 357 w 358"/>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8"/>
                  <a:gd name="T58" fmla="*/ 0 h 17"/>
                  <a:gd name="T59" fmla="*/ 358 w 3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8" h="17">
                    <a:moveTo>
                      <a:pt x="357" y="16"/>
                    </a:moveTo>
                    <a:lnTo>
                      <a:pt x="0" y="2"/>
                    </a:lnTo>
                    <a:lnTo>
                      <a:pt x="2" y="2"/>
                    </a:lnTo>
                    <a:lnTo>
                      <a:pt x="4" y="2"/>
                    </a:lnTo>
                    <a:lnTo>
                      <a:pt x="4" y="0"/>
                    </a:lnTo>
                    <a:lnTo>
                      <a:pt x="355" y="14"/>
                    </a:lnTo>
                    <a:lnTo>
                      <a:pt x="357" y="16"/>
                    </a:lnTo>
                  </a:path>
                </a:pathLst>
              </a:custGeom>
              <a:solidFill>
                <a:srgbClr val="9393FF"/>
              </a:solidFill>
              <a:ln w="9525" cap="rnd">
                <a:noFill/>
                <a:round/>
                <a:headEnd/>
                <a:tailEnd/>
              </a:ln>
            </p:spPr>
            <p:txBody>
              <a:bodyPr/>
              <a:lstStyle/>
              <a:p>
                <a:endParaRPr lang="es-ES" sz="1800"/>
              </a:p>
            </p:txBody>
          </p:sp>
          <p:sp>
            <p:nvSpPr>
              <p:cNvPr id="494" name="Freeform 489"/>
              <p:cNvSpPr>
                <a:spLocks noChangeAspect="1"/>
              </p:cNvSpPr>
              <p:nvPr/>
            </p:nvSpPr>
            <p:spPr bwMode="auto">
              <a:xfrm>
                <a:off x="3119620" y="4914604"/>
                <a:ext cx="213625" cy="9873"/>
              </a:xfrm>
              <a:custGeom>
                <a:avLst/>
                <a:gdLst>
                  <a:gd name="T0" fmla="*/ 351 w 352"/>
                  <a:gd name="T1" fmla="*/ 16 h 17"/>
                  <a:gd name="T2" fmla="*/ 0 w 352"/>
                  <a:gd name="T3" fmla="*/ 0 h 17"/>
                  <a:gd name="T4" fmla="*/ 2 w 352"/>
                  <a:gd name="T5" fmla="*/ 0 h 17"/>
                  <a:gd name="T6" fmla="*/ 2 w 352"/>
                  <a:gd name="T7" fmla="*/ 0 h 17"/>
                  <a:gd name="T8" fmla="*/ 2 w 352"/>
                  <a:gd name="T9" fmla="*/ 0 h 17"/>
                  <a:gd name="T10" fmla="*/ 4 w 352"/>
                  <a:gd name="T11" fmla="*/ 0 h 17"/>
                  <a:gd name="T12" fmla="*/ 4 w 352"/>
                  <a:gd name="T13" fmla="*/ 0 h 17"/>
                  <a:gd name="T14" fmla="*/ 4 w 352"/>
                  <a:gd name="T15" fmla="*/ 0 h 17"/>
                  <a:gd name="T16" fmla="*/ 4 w 352"/>
                  <a:gd name="T17" fmla="*/ 0 h 17"/>
                  <a:gd name="T18" fmla="*/ 6 w 352"/>
                  <a:gd name="T19" fmla="*/ 0 h 17"/>
                  <a:gd name="T20" fmla="*/ 347 w 352"/>
                  <a:gd name="T21" fmla="*/ 12 h 17"/>
                  <a:gd name="T22" fmla="*/ 347 w 352"/>
                  <a:gd name="T23" fmla="*/ 12 h 17"/>
                  <a:gd name="T24" fmla="*/ 347 w 352"/>
                  <a:gd name="T25" fmla="*/ 12 h 17"/>
                  <a:gd name="T26" fmla="*/ 349 w 352"/>
                  <a:gd name="T27" fmla="*/ 12 h 17"/>
                  <a:gd name="T28" fmla="*/ 349 w 352"/>
                  <a:gd name="T29" fmla="*/ 16 h 17"/>
                  <a:gd name="T30" fmla="*/ 349 w 352"/>
                  <a:gd name="T31" fmla="*/ 16 h 17"/>
                  <a:gd name="T32" fmla="*/ 349 w 352"/>
                  <a:gd name="T33" fmla="*/ 16 h 17"/>
                  <a:gd name="T34" fmla="*/ 349 w 352"/>
                  <a:gd name="T35" fmla="*/ 16 h 17"/>
                  <a:gd name="T36" fmla="*/ 351 w 352"/>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2"/>
                  <a:gd name="T58" fmla="*/ 0 h 17"/>
                  <a:gd name="T59" fmla="*/ 352 w 352"/>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2" h="17">
                    <a:moveTo>
                      <a:pt x="351" y="16"/>
                    </a:moveTo>
                    <a:lnTo>
                      <a:pt x="0" y="0"/>
                    </a:lnTo>
                    <a:lnTo>
                      <a:pt x="2" y="0"/>
                    </a:lnTo>
                    <a:lnTo>
                      <a:pt x="4" y="0"/>
                    </a:lnTo>
                    <a:lnTo>
                      <a:pt x="6" y="0"/>
                    </a:lnTo>
                    <a:lnTo>
                      <a:pt x="347" y="12"/>
                    </a:lnTo>
                    <a:lnTo>
                      <a:pt x="349" y="12"/>
                    </a:lnTo>
                    <a:lnTo>
                      <a:pt x="349" y="16"/>
                    </a:lnTo>
                    <a:lnTo>
                      <a:pt x="351" y="16"/>
                    </a:lnTo>
                  </a:path>
                </a:pathLst>
              </a:custGeom>
              <a:solidFill>
                <a:srgbClr val="9393FF"/>
              </a:solidFill>
              <a:ln w="9525" cap="rnd">
                <a:noFill/>
                <a:round/>
                <a:headEnd/>
                <a:tailEnd/>
              </a:ln>
            </p:spPr>
            <p:txBody>
              <a:bodyPr/>
              <a:lstStyle/>
              <a:p>
                <a:endParaRPr lang="es-ES" sz="1800"/>
              </a:p>
            </p:txBody>
          </p:sp>
          <p:sp>
            <p:nvSpPr>
              <p:cNvPr id="495" name="Freeform 490"/>
              <p:cNvSpPr>
                <a:spLocks noChangeAspect="1"/>
              </p:cNvSpPr>
              <p:nvPr/>
            </p:nvSpPr>
            <p:spPr bwMode="auto">
              <a:xfrm>
                <a:off x="3123262" y="4913442"/>
                <a:ext cx="207556" cy="9873"/>
              </a:xfrm>
              <a:custGeom>
                <a:avLst/>
                <a:gdLst>
                  <a:gd name="T0" fmla="*/ 341 w 342"/>
                  <a:gd name="T1" fmla="*/ 16 h 17"/>
                  <a:gd name="T2" fmla="*/ 0 w 342"/>
                  <a:gd name="T3" fmla="*/ 3 h 17"/>
                  <a:gd name="T4" fmla="*/ 0 w 342"/>
                  <a:gd name="T5" fmla="*/ 0 h 17"/>
                  <a:gd name="T6" fmla="*/ 0 w 342"/>
                  <a:gd name="T7" fmla="*/ 0 h 17"/>
                  <a:gd name="T8" fmla="*/ 1 w 342"/>
                  <a:gd name="T9" fmla="*/ 0 h 17"/>
                  <a:gd name="T10" fmla="*/ 1 w 342"/>
                  <a:gd name="T11" fmla="*/ 0 h 17"/>
                  <a:gd name="T12" fmla="*/ 1 w 342"/>
                  <a:gd name="T13" fmla="*/ 0 h 17"/>
                  <a:gd name="T14" fmla="*/ 3 w 342"/>
                  <a:gd name="T15" fmla="*/ 0 h 17"/>
                  <a:gd name="T16" fmla="*/ 3 w 342"/>
                  <a:gd name="T17" fmla="*/ 0 h 17"/>
                  <a:gd name="T18" fmla="*/ 3 w 342"/>
                  <a:gd name="T19" fmla="*/ 0 h 17"/>
                  <a:gd name="T20" fmla="*/ 337 w 342"/>
                  <a:gd name="T21" fmla="*/ 12 h 17"/>
                  <a:gd name="T22" fmla="*/ 337 w 342"/>
                  <a:gd name="T23" fmla="*/ 12 h 17"/>
                  <a:gd name="T24" fmla="*/ 337 w 342"/>
                  <a:gd name="T25" fmla="*/ 12 h 17"/>
                  <a:gd name="T26" fmla="*/ 339 w 342"/>
                  <a:gd name="T27" fmla="*/ 12 h 17"/>
                  <a:gd name="T28" fmla="*/ 339 w 342"/>
                  <a:gd name="T29" fmla="*/ 12 h 17"/>
                  <a:gd name="T30" fmla="*/ 339 w 342"/>
                  <a:gd name="T31" fmla="*/ 16 h 17"/>
                  <a:gd name="T32" fmla="*/ 339 w 342"/>
                  <a:gd name="T33" fmla="*/ 16 h 17"/>
                  <a:gd name="T34" fmla="*/ 341 w 342"/>
                  <a:gd name="T35" fmla="*/ 16 h 17"/>
                  <a:gd name="T36" fmla="*/ 341 w 342"/>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2"/>
                  <a:gd name="T58" fmla="*/ 0 h 17"/>
                  <a:gd name="T59" fmla="*/ 342 w 342"/>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2" h="17">
                    <a:moveTo>
                      <a:pt x="341" y="16"/>
                    </a:moveTo>
                    <a:lnTo>
                      <a:pt x="0" y="3"/>
                    </a:lnTo>
                    <a:lnTo>
                      <a:pt x="0" y="0"/>
                    </a:lnTo>
                    <a:lnTo>
                      <a:pt x="1" y="0"/>
                    </a:lnTo>
                    <a:lnTo>
                      <a:pt x="3" y="0"/>
                    </a:lnTo>
                    <a:lnTo>
                      <a:pt x="337" y="12"/>
                    </a:lnTo>
                    <a:lnTo>
                      <a:pt x="339" y="12"/>
                    </a:lnTo>
                    <a:lnTo>
                      <a:pt x="339" y="16"/>
                    </a:lnTo>
                    <a:lnTo>
                      <a:pt x="341" y="16"/>
                    </a:lnTo>
                  </a:path>
                </a:pathLst>
              </a:custGeom>
              <a:solidFill>
                <a:srgbClr val="9494FF"/>
              </a:solidFill>
              <a:ln w="9525" cap="rnd">
                <a:noFill/>
                <a:round/>
                <a:headEnd/>
                <a:tailEnd/>
              </a:ln>
            </p:spPr>
            <p:txBody>
              <a:bodyPr/>
              <a:lstStyle/>
              <a:p>
                <a:endParaRPr lang="es-ES" sz="1800"/>
              </a:p>
            </p:txBody>
          </p:sp>
          <p:sp>
            <p:nvSpPr>
              <p:cNvPr id="496" name="Freeform 491"/>
              <p:cNvSpPr>
                <a:spLocks noChangeAspect="1"/>
              </p:cNvSpPr>
              <p:nvPr/>
            </p:nvSpPr>
            <p:spPr bwMode="auto">
              <a:xfrm>
                <a:off x="3125082" y="4912281"/>
                <a:ext cx="203308" cy="9873"/>
              </a:xfrm>
              <a:custGeom>
                <a:avLst/>
                <a:gdLst>
                  <a:gd name="T0" fmla="*/ 334 w 335"/>
                  <a:gd name="T1" fmla="*/ 16 h 17"/>
                  <a:gd name="T2" fmla="*/ 0 w 335"/>
                  <a:gd name="T3" fmla="*/ 3 h 17"/>
                  <a:gd name="T4" fmla="*/ 0 w 335"/>
                  <a:gd name="T5" fmla="*/ 0 h 17"/>
                  <a:gd name="T6" fmla="*/ 2 w 335"/>
                  <a:gd name="T7" fmla="*/ 0 h 17"/>
                  <a:gd name="T8" fmla="*/ 2 w 335"/>
                  <a:gd name="T9" fmla="*/ 0 h 17"/>
                  <a:gd name="T10" fmla="*/ 2 w 335"/>
                  <a:gd name="T11" fmla="*/ 0 h 17"/>
                  <a:gd name="T12" fmla="*/ 4 w 335"/>
                  <a:gd name="T13" fmla="*/ 0 h 17"/>
                  <a:gd name="T14" fmla="*/ 4 w 335"/>
                  <a:gd name="T15" fmla="*/ 0 h 17"/>
                  <a:gd name="T16" fmla="*/ 4 w 335"/>
                  <a:gd name="T17" fmla="*/ 0 h 17"/>
                  <a:gd name="T18" fmla="*/ 6 w 335"/>
                  <a:gd name="T19" fmla="*/ 0 h 17"/>
                  <a:gd name="T20" fmla="*/ 331 w 335"/>
                  <a:gd name="T21" fmla="*/ 12 h 17"/>
                  <a:gd name="T22" fmla="*/ 331 w 335"/>
                  <a:gd name="T23" fmla="*/ 12 h 17"/>
                  <a:gd name="T24" fmla="*/ 332 w 335"/>
                  <a:gd name="T25" fmla="*/ 12 h 17"/>
                  <a:gd name="T26" fmla="*/ 332 w 335"/>
                  <a:gd name="T27" fmla="*/ 12 h 17"/>
                  <a:gd name="T28" fmla="*/ 332 w 335"/>
                  <a:gd name="T29" fmla="*/ 12 h 17"/>
                  <a:gd name="T30" fmla="*/ 332 w 335"/>
                  <a:gd name="T31" fmla="*/ 16 h 17"/>
                  <a:gd name="T32" fmla="*/ 334 w 335"/>
                  <a:gd name="T33" fmla="*/ 16 h 17"/>
                  <a:gd name="T34" fmla="*/ 334 w 335"/>
                  <a:gd name="T35" fmla="*/ 16 h 17"/>
                  <a:gd name="T36" fmla="*/ 334 w 335"/>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5"/>
                  <a:gd name="T58" fmla="*/ 0 h 17"/>
                  <a:gd name="T59" fmla="*/ 335 w 335"/>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5" h="17">
                    <a:moveTo>
                      <a:pt x="334" y="16"/>
                    </a:moveTo>
                    <a:lnTo>
                      <a:pt x="0" y="3"/>
                    </a:lnTo>
                    <a:lnTo>
                      <a:pt x="0" y="0"/>
                    </a:lnTo>
                    <a:lnTo>
                      <a:pt x="2" y="0"/>
                    </a:lnTo>
                    <a:lnTo>
                      <a:pt x="4" y="0"/>
                    </a:lnTo>
                    <a:lnTo>
                      <a:pt x="6" y="0"/>
                    </a:lnTo>
                    <a:lnTo>
                      <a:pt x="331" y="12"/>
                    </a:lnTo>
                    <a:lnTo>
                      <a:pt x="332" y="12"/>
                    </a:lnTo>
                    <a:lnTo>
                      <a:pt x="332" y="16"/>
                    </a:lnTo>
                    <a:lnTo>
                      <a:pt x="334" y="16"/>
                    </a:lnTo>
                  </a:path>
                </a:pathLst>
              </a:custGeom>
              <a:solidFill>
                <a:srgbClr val="9494FF"/>
              </a:solidFill>
              <a:ln w="9525" cap="rnd">
                <a:noFill/>
                <a:round/>
                <a:headEnd/>
                <a:tailEnd/>
              </a:ln>
            </p:spPr>
            <p:txBody>
              <a:bodyPr/>
              <a:lstStyle/>
              <a:p>
                <a:endParaRPr lang="es-ES" sz="1800"/>
              </a:p>
            </p:txBody>
          </p:sp>
          <p:sp>
            <p:nvSpPr>
              <p:cNvPr id="497" name="Freeform 492"/>
              <p:cNvSpPr>
                <a:spLocks noChangeAspect="1"/>
              </p:cNvSpPr>
              <p:nvPr/>
            </p:nvSpPr>
            <p:spPr bwMode="auto">
              <a:xfrm>
                <a:off x="3128724" y="4911119"/>
                <a:ext cx="197846" cy="9873"/>
              </a:xfrm>
              <a:custGeom>
                <a:avLst/>
                <a:gdLst>
                  <a:gd name="T0" fmla="*/ 325 w 326"/>
                  <a:gd name="T1" fmla="*/ 16 h 17"/>
                  <a:gd name="T2" fmla="*/ 0 w 326"/>
                  <a:gd name="T3" fmla="*/ 3 h 17"/>
                  <a:gd name="T4" fmla="*/ 0 w 326"/>
                  <a:gd name="T5" fmla="*/ 3 h 17"/>
                  <a:gd name="T6" fmla="*/ 0 w 326"/>
                  <a:gd name="T7" fmla="*/ 0 h 17"/>
                  <a:gd name="T8" fmla="*/ 0 w 326"/>
                  <a:gd name="T9" fmla="*/ 0 h 17"/>
                  <a:gd name="T10" fmla="*/ 2 w 326"/>
                  <a:gd name="T11" fmla="*/ 0 h 17"/>
                  <a:gd name="T12" fmla="*/ 2 w 326"/>
                  <a:gd name="T13" fmla="*/ 0 h 17"/>
                  <a:gd name="T14" fmla="*/ 2 w 326"/>
                  <a:gd name="T15" fmla="*/ 0 h 17"/>
                  <a:gd name="T16" fmla="*/ 4 w 326"/>
                  <a:gd name="T17" fmla="*/ 0 h 17"/>
                  <a:gd name="T18" fmla="*/ 4 w 326"/>
                  <a:gd name="T19" fmla="*/ 0 h 17"/>
                  <a:gd name="T20" fmla="*/ 321 w 326"/>
                  <a:gd name="T21" fmla="*/ 12 h 17"/>
                  <a:gd name="T22" fmla="*/ 321 w 326"/>
                  <a:gd name="T23" fmla="*/ 12 h 17"/>
                  <a:gd name="T24" fmla="*/ 321 w 326"/>
                  <a:gd name="T25" fmla="*/ 12 h 17"/>
                  <a:gd name="T26" fmla="*/ 323 w 326"/>
                  <a:gd name="T27" fmla="*/ 12 h 17"/>
                  <a:gd name="T28" fmla="*/ 323 w 326"/>
                  <a:gd name="T29" fmla="*/ 12 h 17"/>
                  <a:gd name="T30" fmla="*/ 323 w 326"/>
                  <a:gd name="T31" fmla="*/ 12 h 17"/>
                  <a:gd name="T32" fmla="*/ 325 w 326"/>
                  <a:gd name="T33" fmla="*/ 16 h 17"/>
                  <a:gd name="T34" fmla="*/ 325 w 326"/>
                  <a:gd name="T35" fmla="*/ 16 h 17"/>
                  <a:gd name="T36" fmla="*/ 325 w 326"/>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6"/>
                  <a:gd name="T58" fmla="*/ 0 h 17"/>
                  <a:gd name="T59" fmla="*/ 326 w 326"/>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6" h="17">
                    <a:moveTo>
                      <a:pt x="325" y="16"/>
                    </a:moveTo>
                    <a:lnTo>
                      <a:pt x="0" y="3"/>
                    </a:lnTo>
                    <a:lnTo>
                      <a:pt x="0" y="0"/>
                    </a:lnTo>
                    <a:lnTo>
                      <a:pt x="2" y="0"/>
                    </a:lnTo>
                    <a:lnTo>
                      <a:pt x="4" y="0"/>
                    </a:lnTo>
                    <a:lnTo>
                      <a:pt x="321" y="12"/>
                    </a:lnTo>
                    <a:lnTo>
                      <a:pt x="323" y="12"/>
                    </a:lnTo>
                    <a:lnTo>
                      <a:pt x="325" y="16"/>
                    </a:lnTo>
                  </a:path>
                </a:pathLst>
              </a:custGeom>
              <a:solidFill>
                <a:srgbClr val="9494FF"/>
              </a:solidFill>
              <a:ln w="9525" cap="rnd">
                <a:noFill/>
                <a:round/>
                <a:headEnd/>
                <a:tailEnd/>
              </a:ln>
            </p:spPr>
            <p:txBody>
              <a:bodyPr/>
              <a:lstStyle/>
              <a:p>
                <a:endParaRPr lang="es-ES" sz="1800"/>
              </a:p>
            </p:txBody>
          </p:sp>
          <p:sp>
            <p:nvSpPr>
              <p:cNvPr id="498" name="Freeform 493"/>
              <p:cNvSpPr>
                <a:spLocks noChangeAspect="1"/>
              </p:cNvSpPr>
              <p:nvPr/>
            </p:nvSpPr>
            <p:spPr bwMode="auto">
              <a:xfrm>
                <a:off x="3131151" y="4909958"/>
                <a:ext cx="192991" cy="9873"/>
              </a:xfrm>
              <a:custGeom>
                <a:avLst/>
                <a:gdLst>
                  <a:gd name="T0" fmla="*/ 317 w 318"/>
                  <a:gd name="T1" fmla="*/ 16 h 17"/>
                  <a:gd name="T2" fmla="*/ 0 w 318"/>
                  <a:gd name="T3" fmla="*/ 3 h 17"/>
                  <a:gd name="T4" fmla="*/ 0 w 318"/>
                  <a:gd name="T5" fmla="*/ 3 h 17"/>
                  <a:gd name="T6" fmla="*/ 2 w 318"/>
                  <a:gd name="T7" fmla="*/ 0 h 17"/>
                  <a:gd name="T8" fmla="*/ 2 w 318"/>
                  <a:gd name="T9" fmla="*/ 0 h 17"/>
                  <a:gd name="T10" fmla="*/ 2 w 318"/>
                  <a:gd name="T11" fmla="*/ 0 h 17"/>
                  <a:gd name="T12" fmla="*/ 4 w 318"/>
                  <a:gd name="T13" fmla="*/ 0 h 17"/>
                  <a:gd name="T14" fmla="*/ 4 w 318"/>
                  <a:gd name="T15" fmla="*/ 0 h 17"/>
                  <a:gd name="T16" fmla="*/ 4 w 318"/>
                  <a:gd name="T17" fmla="*/ 0 h 17"/>
                  <a:gd name="T18" fmla="*/ 6 w 318"/>
                  <a:gd name="T19" fmla="*/ 0 h 17"/>
                  <a:gd name="T20" fmla="*/ 313 w 318"/>
                  <a:gd name="T21" fmla="*/ 12 h 17"/>
                  <a:gd name="T22" fmla="*/ 313 w 318"/>
                  <a:gd name="T23" fmla="*/ 12 h 17"/>
                  <a:gd name="T24" fmla="*/ 313 w 318"/>
                  <a:gd name="T25" fmla="*/ 12 h 17"/>
                  <a:gd name="T26" fmla="*/ 315 w 318"/>
                  <a:gd name="T27" fmla="*/ 12 h 17"/>
                  <a:gd name="T28" fmla="*/ 315 w 318"/>
                  <a:gd name="T29" fmla="*/ 12 h 17"/>
                  <a:gd name="T30" fmla="*/ 315 w 318"/>
                  <a:gd name="T31" fmla="*/ 12 h 17"/>
                  <a:gd name="T32" fmla="*/ 315 w 318"/>
                  <a:gd name="T33" fmla="*/ 16 h 17"/>
                  <a:gd name="T34" fmla="*/ 317 w 318"/>
                  <a:gd name="T35" fmla="*/ 16 h 17"/>
                  <a:gd name="T36" fmla="*/ 317 w 318"/>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8"/>
                  <a:gd name="T58" fmla="*/ 0 h 17"/>
                  <a:gd name="T59" fmla="*/ 318 w 31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8" h="17">
                    <a:moveTo>
                      <a:pt x="317" y="16"/>
                    </a:moveTo>
                    <a:lnTo>
                      <a:pt x="0" y="3"/>
                    </a:lnTo>
                    <a:lnTo>
                      <a:pt x="2" y="0"/>
                    </a:lnTo>
                    <a:lnTo>
                      <a:pt x="4" y="0"/>
                    </a:lnTo>
                    <a:lnTo>
                      <a:pt x="6" y="0"/>
                    </a:lnTo>
                    <a:lnTo>
                      <a:pt x="313" y="12"/>
                    </a:lnTo>
                    <a:lnTo>
                      <a:pt x="315" y="12"/>
                    </a:lnTo>
                    <a:lnTo>
                      <a:pt x="315" y="16"/>
                    </a:lnTo>
                    <a:lnTo>
                      <a:pt x="317" y="16"/>
                    </a:lnTo>
                  </a:path>
                </a:pathLst>
              </a:custGeom>
              <a:solidFill>
                <a:srgbClr val="9494FF"/>
              </a:solidFill>
              <a:ln w="9525" cap="rnd">
                <a:noFill/>
                <a:round/>
                <a:headEnd/>
                <a:tailEnd/>
              </a:ln>
            </p:spPr>
            <p:txBody>
              <a:bodyPr/>
              <a:lstStyle/>
              <a:p>
                <a:endParaRPr lang="es-ES" sz="1800"/>
              </a:p>
            </p:txBody>
          </p:sp>
          <p:sp>
            <p:nvSpPr>
              <p:cNvPr id="499" name="Freeform 494"/>
              <p:cNvSpPr>
                <a:spLocks noChangeAspect="1"/>
              </p:cNvSpPr>
              <p:nvPr/>
            </p:nvSpPr>
            <p:spPr bwMode="auto">
              <a:xfrm>
                <a:off x="3134792" y="4908796"/>
                <a:ext cx="186922" cy="9873"/>
              </a:xfrm>
              <a:custGeom>
                <a:avLst/>
                <a:gdLst>
                  <a:gd name="T0" fmla="*/ 307 w 308"/>
                  <a:gd name="T1" fmla="*/ 16 h 17"/>
                  <a:gd name="T2" fmla="*/ 0 w 308"/>
                  <a:gd name="T3" fmla="*/ 3 h 17"/>
                  <a:gd name="T4" fmla="*/ 0 w 308"/>
                  <a:gd name="T5" fmla="*/ 3 h 17"/>
                  <a:gd name="T6" fmla="*/ 0 w 308"/>
                  <a:gd name="T7" fmla="*/ 3 h 17"/>
                  <a:gd name="T8" fmla="*/ 2 w 308"/>
                  <a:gd name="T9" fmla="*/ 0 h 17"/>
                  <a:gd name="T10" fmla="*/ 2 w 308"/>
                  <a:gd name="T11" fmla="*/ 0 h 17"/>
                  <a:gd name="T12" fmla="*/ 2 w 308"/>
                  <a:gd name="T13" fmla="*/ 0 h 17"/>
                  <a:gd name="T14" fmla="*/ 3 w 308"/>
                  <a:gd name="T15" fmla="*/ 0 h 17"/>
                  <a:gd name="T16" fmla="*/ 3 w 308"/>
                  <a:gd name="T17" fmla="*/ 0 h 17"/>
                  <a:gd name="T18" fmla="*/ 3 w 308"/>
                  <a:gd name="T19" fmla="*/ 0 h 17"/>
                  <a:gd name="T20" fmla="*/ 303 w 308"/>
                  <a:gd name="T21" fmla="*/ 12 h 17"/>
                  <a:gd name="T22" fmla="*/ 303 w 308"/>
                  <a:gd name="T23" fmla="*/ 12 h 17"/>
                  <a:gd name="T24" fmla="*/ 303 w 308"/>
                  <a:gd name="T25" fmla="*/ 12 h 17"/>
                  <a:gd name="T26" fmla="*/ 303 w 308"/>
                  <a:gd name="T27" fmla="*/ 12 h 17"/>
                  <a:gd name="T28" fmla="*/ 305 w 308"/>
                  <a:gd name="T29" fmla="*/ 12 h 17"/>
                  <a:gd name="T30" fmla="*/ 305 w 308"/>
                  <a:gd name="T31" fmla="*/ 12 h 17"/>
                  <a:gd name="T32" fmla="*/ 305 w 308"/>
                  <a:gd name="T33" fmla="*/ 16 h 17"/>
                  <a:gd name="T34" fmla="*/ 307 w 308"/>
                  <a:gd name="T35" fmla="*/ 16 h 17"/>
                  <a:gd name="T36" fmla="*/ 307 w 308"/>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8"/>
                  <a:gd name="T58" fmla="*/ 0 h 17"/>
                  <a:gd name="T59" fmla="*/ 308 w 30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8" h="17">
                    <a:moveTo>
                      <a:pt x="307" y="16"/>
                    </a:moveTo>
                    <a:lnTo>
                      <a:pt x="0" y="3"/>
                    </a:lnTo>
                    <a:lnTo>
                      <a:pt x="2" y="0"/>
                    </a:lnTo>
                    <a:lnTo>
                      <a:pt x="3" y="0"/>
                    </a:lnTo>
                    <a:lnTo>
                      <a:pt x="303" y="12"/>
                    </a:lnTo>
                    <a:lnTo>
                      <a:pt x="305" y="12"/>
                    </a:lnTo>
                    <a:lnTo>
                      <a:pt x="305" y="16"/>
                    </a:lnTo>
                    <a:lnTo>
                      <a:pt x="307" y="16"/>
                    </a:lnTo>
                  </a:path>
                </a:pathLst>
              </a:custGeom>
              <a:solidFill>
                <a:srgbClr val="9595FF"/>
              </a:solidFill>
              <a:ln w="9525" cap="rnd">
                <a:noFill/>
                <a:round/>
                <a:headEnd/>
                <a:tailEnd/>
              </a:ln>
            </p:spPr>
            <p:txBody>
              <a:bodyPr/>
              <a:lstStyle/>
              <a:p>
                <a:endParaRPr lang="es-ES" sz="1800"/>
              </a:p>
            </p:txBody>
          </p:sp>
          <p:sp>
            <p:nvSpPr>
              <p:cNvPr id="500" name="Freeform 495"/>
              <p:cNvSpPr>
                <a:spLocks noChangeAspect="1"/>
              </p:cNvSpPr>
              <p:nvPr/>
            </p:nvSpPr>
            <p:spPr bwMode="auto">
              <a:xfrm>
                <a:off x="3136613" y="4907634"/>
                <a:ext cx="182674" cy="9873"/>
              </a:xfrm>
              <a:custGeom>
                <a:avLst/>
                <a:gdLst>
                  <a:gd name="T0" fmla="*/ 300 w 301"/>
                  <a:gd name="T1" fmla="*/ 16 h 17"/>
                  <a:gd name="T2" fmla="*/ 0 w 301"/>
                  <a:gd name="T3" fmla="*/ 3 h 17"/>
                  <a:gd name="T4" fmla="*/ 2 w 301"/>
                  <a:gd name="T5" fmla="*/ 3 h 17"/>
                  <a:gd name="T6" fmla="*/ 2 w 301"/>
                  <a:gd name="T7" fmla="*/ 3 h 17"/>
                  <a:gd name="T8" fmla="*/ 2 w 301"/>
                  <a:gd name="T9" fmla="*/ 0 h 17"/>
                  <a:gd name="T10" fmla="*/ 4 w 301"/>
                  <a:gd name="T11" fmla="*/ 0 h 17"/>
                  <a:gd name="T12" fmla="*/ 4 w 301"/>
                  <a:gd name="T13" fmla="*/ 0 h 17"/>
                  <a:gd name="T14" fmla="*/ 4 w 301"/>
                  <a:gd name="T15" fmla="*/ 0 h 17"/>
                  <a:gd name="T16" fmla="*/ 6 w 301"/>
                  <a:gd name="T17" fmla="*/ 0 h 17"/>
                  <a:gd name="T18" fmla="*/ 6 w 301"/>
                  <a:gd name="T19" fmla="*/ 0 h 17"/>
                  <a:gd name="T20" fmla="*/ 294 w 301"/>
                  <a:gd name="T21" fmla="*/ 12 h 17"/>
                  <a:gd name="T22" fmla="*/ 296 w 301"/>
                  <a:gd name="T23" fmla="*/ 12 h 17"/>
                  <a:gd name="T24" fmla="*/ 296 w 301"/>
                  <a:gd name="T25" fmla="*/ 12 h 17"/>
                  <a:gd name="T26" fmla="*/ 296 w 301"/>
                  <a:gd name="T27" fmla="*/ 12 h 17"/>
                  <a:gd name="T28" fmla="*/ 296 w 301"/>
                  <a:gd name="T29" fmla="*/ 12 h 17"/>
                  <a:gd name="T30" fmla="*/ 298 w 301"/>
                  <a:gd name="T31" fmla="*/ 12 h 17"/>
                  <a:gd name="T32" fmla="*/ 298 w 301"/>
                  <a:gd name="T33" fmla="*/ 12 h 17"/>
                  <a:gd name="T34" fmla="*/ 298 w 301"/>
                  <a:gd name="T35" fmla="*/ 16 h 17"/>
                  <a:gd name="T36" fmla="*/ 300 w 301"/>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1"/>
                  <a:gd name="T58" fmla="*/ 0 h 17"/>
                  <a:gd name="T59" fmla="*/ 301 w 301"/>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1" h="17">
                    <a:moveTo>
                      <a:pt x="300" y="16"/>
                    </a:moveTo>
                    <a:lnTo>
                      <a:pt x="0" y="3"/>
                    </a:lnTo>
                    <a:lnTo>
                      <a:pt x="2" y="3"/>
                    </a:lnTo>
                    <a:lnTo>
                      <a:pt x="2" y="0"/>
                    </a:lnTo>
                    <a:lnTo>
                      <a:pt x="4" y="0"/>
                    </a:lnTo>
                    <a:lnTo>
                      <a:pt x="6" y="0"/>
                    </a:lnTo>
                    <a:lnTo>
                      <a:pt x="294" y="12"/>
                    </a:lnTo>
                    <a:lnTo>
                      <a:pt x="296" y="12"/>
                    </a:lnTo>
                    <a:lnTo>
                      <a:pt x="298" y="12"/>
                    </a:lnTo>
                    <a:lnTo>
                      <a:pt x="298" y="16"/>
                    </a:lnTo>
                    <a:lnTo>
                      <a:pt x="300" y="16"/>
                    </a:lnTo>
                  </a:path>
                </a:pathLst>
              </a:custGeom>
              <a:solidFill>
                <a:srgbClr val="9595FF"/>
              </a:solidFill>
              <a:ln w="9525" cap="rnd">
                <a:noFill/>
                <a:round/>
                <a:headEnd/>
                <a:tailEnd/>
              </a:ln>
            </p:spPr>
            <p:txBody>
              <a:bodyPr/>
              <a:lstStyle/>
              <a:p>
                <a:endParaRPr lang="es-ES" sz="1800"/>
              </a:p>
            </p:txBody>
          </p:sp>
          <p:sp>
            <p:nvSpPr>
              <p:cNvPr id="501" name="Freeform 496"/>
              <p:cNvSpPr>
                <a:spLocks noChangeAspect="1"/>
              </p:cNvSpPr>
              <p:nvPr/>
            </p:nvSpPr>
            <p:spPr bwMode="auto">
              <a:xfrm>
                <a:off x="3140254" y="4907054"/>
                <a:ext cx="175391" cy="9873"/>
              </a:xfrm>
              <a:custGeom>
                <a:avLst/>
                <a:gdLst>
                  <a:gd name="T0" fmla="*/ 288 w 289"/>
                  <a:gd name="T1" fmla="*/ 16 h 17"/>
                  <a:gd name="T2" fmla="*/ 0 w 289"/>
                  <a:gd name="T3" fmla="*/ 1 h 17"/>
                  <a:gd name="T4" fmla="*/ 0 w 289"/>
                  <a:gd name="T5" fmla="*/ 1 h 17"/>
                  <a:gd name="T6" fmla="*/ 2 w 289"/>
                  <a:gd name="T7" fmla="*/ 1 h 17"/>
                  <a:gd name="T8" fmla="*/ 2 w 289"/>
                  <a:gd name="T9" fmla="*/ 1 h 17"/>
                  <a:gd name="T10" fmla="*/ 2 w 289"/>
                  <a:gd name="T11" fmla="*/ 0 h 17"/>
                  <a:gd name="T12" fmla="*/ 4 w 289"/>
                  <a:gd name="T13" fmla="*/ 0 h 17"/>
                  <a:gd name="T14" fmla="*/ 4 w 289"/>
                  <a:gd name="T15" fmla="*/ 0 h 17"/>
                  <a:gd name="T16" fmla="*/ 6 w 289"/>
                  <a:gd name="T17" fmla="*/ 0 h 17"/>
                  <a:gd name="T18" fmla="*/ 6 w 289"/>
                  <a:gd name="T19" fmla="*/ 0 h 17"/>
                  <a:gd name="T20" fmla="*/ 285 w 289"/>
                  <a:gd name="T21" fmla="*/ 12 h 17"/>
                  <a:gd name="T22" fmla="*/ 285 w 289"/>
                  <a:gd name="T23" fmla="*/ 12 h 17"/>
                  <a:gd name="T24" fmla="*/ 285 w 289"/>
                  <a:gd name="T25" fmla="*/ 12 h 17"/>
                  <a:gd name="T26" fmla="*/ 286 w 289"/>
                  <a:gd name="T27" fmla="*/ 12 h 17"/>
                  <a:gd name="T28" fmla="*/ 286 w 289"/>
                  <a:gd name="T29" fmla="*/ 12 h 17"/>
                  <a:gd name="T30" fmla="*/ 286 w 289"/>
                  <a:gd name="T31" fmla="*/ 12 h 17"/>
                  <a:gd name="T32" fmla="*/ 288 w 289"/>
                  <a:gd name="T33" fmla="*/ 12 h 17"/>
                  <a:gd name="T34" fmla="*/ 288 w 289"/>
                  <a:gd name="T35" fmla="*/ 16 h 17"/>
                  <a:gd name="T36" fmla="*/ 288 w 289"/>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9"/>
                  <a:gd name="T58" fmla="*/ 0 h 17"/>
                  <a:gd name="T59" fmla="*/ 289 w 28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9" h="17">
                    <a:moveTo>
                      <a:pt x="288" y="16"/>
                    </a:moveTo>
                    <a:lnTo>
                      <a:pt x="0" y="1"/>
                    </a:lnTo>
                    <a:lnTo>
                      <a:pt x="2" y="1"/>
                    </a:lnTo>
                    <a:lnTo>
                      <a:pt x="2" y="0"/>
                    </a:lnTo>
                    <a:lnTo>
                      <a:pt x="4" y="0"/>
                    </a:lnTo>
                    <a:lnTo>
                      <a:pt x="6" y="0"/>
                    </a:lnTo>
                    <a:lnTo>
                      <a:pt x="285" y="12"/>
                    </a:lnTo>
                    <a:lnTo>
                      <a:pt x="286" y="12"/>
                    </a:lnTo>
                    <a:lnTo>
                      <a:pt x="288" y="12"/>
                    </a:lnTo>
                    <a:lnTo>
                      <a:pt x="288" y="16"/>
                    </a:lnTo>
                  </a:path>
                </a:pathLst>
              </a:custGeom>
              <a:solidFill>
                <a:srgbClr val="9595FF"/>
              </a:solidFill>
              <a:ln w="9525" cap="rnd">
                <a:noFill/>
                <a:round/>
                <a:headEnd/>
                <a:tailEnd/>
              </a:ln>
            </p:spPr>
            <p:txBody>
              <a:bodyPr/>
              <a:lstStyle/>
              <a:p>
                <a:endParaRPr lang="es-ES" sz="1800"/>
              </a:p>
            </p:txBody>
          </p:sp>
          <p:sp>
            <p:nvSpPr>
              <p:cNvPr id="502" name="Freeform 497"/>
              <p:cNvSpPr>
                <a:spLocks noChangeAspect="1"/>
              </p:cNvSpPr>
              <p:nvPr/>
            </p:nvSpPr>
            <p:spPr bwMode="auto">
              <a:xfrm>
                <a:off x="3143896" y="4905892"/>
                <a:ext cx="169929" cy="9873"/>
              </a:xfrm>
              <a:custGeom>
                <a:avLst/>
                <a:gdLst>
                  <a:gd name="T0" fmla="*/ 279 w 280"/>
                  <a:gd name="T1" fmla="*/ 16 h 17"/>
                  <a:gd name="T2" fmla="*/ 0 w 280"/>
                  <a:gd name="T3" fmla="*/ 3 h 17"/>
                  <a:gd name="T4" fmla="*/ 0 w 280"/>
                  <a:gd name="T5" fmla="*/ 3 h 17"/>
                  <a:gd name="T6" fmla="*/ 2 w 280"/>
                  <a:gd name="T7" fmla="*/ 3 h 17"/>
                  <a:gd name="T8" fmla="*/ 2 w 280"/>
                  <a:gd name="T9" fmla="*/ 3 h 17"/>
                  <a:gd name="T10" fmla="*/ 2 w 280"/>
                  <a:gd name="T11" fmla="*/ 0 h 17"/>
                  <a:gd name="T12" fmla="*/ 4 w 280"/>
                  <a:gd name="T13" fmla="*/ 0 h 17"/>
                  <a:gd name="T14" fmla="*/ 4 w 280"/>
                  <a:gd name="T15" fmla="*/ 0 h 17"/>
                  <a:gd name="T16" fmla="*/ 4 w 280"/>
                  <a:gd name="T17" fmla="*/ 0 h 17"/>
                  <a:gd name="T18" fmla="*/ 6 w 280"/>
                  <a:gd name="T19" fmla="*/ 0 h 17"/>
                  <a:gd name="T20" fmla="*/ 273 w 280"/>
                  <a:gd name="T21" fmla="*/ 12 h 17"/>
                  <a:gd name="T22" fmla="*/ 275 w 280"/>
                  <a:gd name="T23" fmla="*/ 12 h 17"/>
                  <a:gd name="T24" fmla="*/ 275 w 280"/>
                  <a:gd name="T25" fmla="*/ 12 h 17"/>
                  <a:gd name="T26" fmla="*/ 275 w 280"/>
                  <a:gd name="T27" fmla="*/ 12 h 17"/>
                  <a:gd name="T28" fmla="*/ 277 w 280"/>
                  <a:gd name="T29" fmla="*/ 12 h 17"/>
                  <a:gd name="T30" fmla="*/ 277 w 280"/>
                  <a:gd name="T31" fmla="*/ 12 h 17"/>
                  <a:gd name="T32" fmla="*/ 277 w 280"/>
                  <a:gd name="T33" fmla="*/ 12 h 17"/>
                  <a:gd name="T34" fmla="*/ 279 w 280"/>
                  <a:gd name="T35" fmla="*/ 12 h 17"/>
                  <a:gd name="T36" fmla="*/ 279 w 280"/>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0"/>
                  <a:gd name="T58" fmla="*/ 0 h 17"/>
                  <a:gd name="T59" fmla="*/ 280 w 280"/>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0" h="17">
                    <a:moveTo>
                      <a:pt x="279" y="16"/>
                    </a:moveTo>
                    <a:lnTo>
                      <a:pt x="0" y="3"/>
                    </a:lnTo>
                    <a:lnTo>
                      <a:pt x="2" y="3"/>
                    </a:lnTo>
                    <a:lnTo>
                      <a:pt x="2" y="0"/>
                    </a:lnTo>
                    <a:lnTo>
                      <a:pt x="4" y="0"/>
                    </a:lnTo>
                    <a:lnTo>
                      <a:pt x="6" y="0"/>
                    </a:lnTo>
                    <a:lnTo>
                      <a:pt x="273" y="12"/>
                    </a:lnTo>
                    <a:lnTo>
                      <a:pt x="275" y="12"/>
                    </a:lnTo>
                    <a:lnTo>
                      <a:pt x="277" y="12"/>
                    </a:lnTo>
                    <a:lnTo>
                      <a:pt x="279" y="12"/>
                    </a:lnTo>
                    <a:lnTo>
                      <a:pt x="279" y="16"/>
                    </a:lnTo>
                  </a:path>
                </a:pathLst>
              </a:custGeom>
              <a:solidFill>
                <a:srgbClr val="9595FF"/>
              </a:solidFill>
              <a:ln w="9525" cap="rnd">
                <a:noFill/>
                <a:round/>
                <a:headEnd/>
                <a:tailEnd/>
              </a:ln>
            </p:spPr>
            <p:txBody>
              <a:bodyPr/>
              <a:lstStyle/>
              <a:p>
                <a:endParaRPr lang="es-ES" sz="1800"/>
              </a:p>
            </p:txBody>
          </p:sp>
          <p:sp>
            <p:nvSpPr>
              <p:cNvPr id="503" name="Freeform 498"/>
              <p:cNvSpPr>
                <a:spLocks noChangeAspect="1"/>
              </p:cNvSpPr>
              <p:nvPr/>
            </p:nvSpPr>
            <p:spPr bwMode="auto">
              <a:xfrm>
                <a:off x="3147537" y="4904730"/>
                <a:ext cx="162646" cy="9873"/>
              </a:xfrm>
              <a:custGeom>
                <a:avLst/>
                <a:gdLst>
                  <a:gd name="T0" fmla="*/ 267 w 268"/>
                  <a:gd name="T1" fmla="*/ 16 h 17"/>
                  <a:gd name="T2" fmla="*/ 0 w 268"/>
                  <a:gd name="T3" fmla="*/ 3 h 17"/>
                  <a:gd name="T4" fmla="*/ 0 w 268"/>
                  <a:gd name="T5" fmla="*/ 3 h 17"/>
                  <a:gd name="T6" fmla="*/ 2 w 268"/>
                  <a:gd name="T7" fmla="*/ 3 h 17"/>
                  <a:gd name="T8" fmla="*/ 2 w 268"/>
                  <a:gd name="T9" fmla="*/ 3 h 17"/>
                  <a:gd name="T10" fmla="*/ 2 w 268"/>
                  <a:gd name="T11" fmla="*/ 3 h 17"/>
                  <a:gd name="T12" fmla="*/ 3 w 268"/>
                  <a:gd name="T13" fmla="*/ 0 h 17"/>
                  <a:gd name="T14" fmla="*/ 3 w 268"/>
                  <a:gd name="T15" fmla="*/ 0 h 17"/>
                  <a:gd name="T16" fmla="*/ 5 w 268"/>
                  <a:gd name="T17" fmla="*/ 0 h 17"/>
                  <a:gd name="T18" fmla="*/ 5 w 268"/>
                  <a:gd name="T19" fmla="*/ 0 h 17"/>
                  <a:gd name="T20" fmla="*/ 263 w 268"/>
                  <a:gd name="T21" fmla="*/ 8 h 17"/>
                  <a:gd name="T22" fmla="*/ 263 w 268"/>
                  <a:gd name="T23" fmla="*/ 12 h 17"/>
                  <a:gd name="T24" fmla="*/ 263 w 268"/>
                  <a:gd name="T25" fmla="*/ 12 h 17"/>
                  <a:gd name="T26" fmla="*/ 265 w 268"/>
                  <a:gd name="T27" fmla="*/ 12 h 17"/>
                  <a:gd name="T28" fmla="*/ 265 w 268"/>
                  <a:gd name="T29" fmla="*/ 12 h 17"/>
                  <a:gd name="T30" fmla="*/ 265 w 268"/>
                  <a:gd name="T31" fmla="*/ 12 h 17"/>
                  <a:gd name="T32" fmla="*/ 267 w 268"/>
                  <a:gd name="T33" fmla="*/ 12 h 17"/>
                  <a:gd name="T34" fmla="*/ 267 w 268"/>
                  <a:gd name="T35" fmla="*/ 12 h 17"/>
                  <a:gd name="T36" fmla="*/ 267 w 268"/>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8"/>
                  <a:gd name="T58" fmla="*/ 0 h 17"/>
                  <a:gd name="T59" fmla="*/ 268 w 26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8" h="17">
                    <a:moveTo>
                      <a:pt x="267" y="16"/>
                    </a:moveTo>
                    <a:lnTo>
                      <a:pt x="0" y="3"/>
                    </a:lnTo>
                    <a:lnTo>
                      <a:pt x="2" y="3"/>
                    </a:lnTo>
                    <a:lnTo>
                      <a:pt x="3" y="0"/>
                    </a:lnTo>
                    <a:lnTo>
                      <a:pt x="5" y="0"/>
                    </a:lnTo>
                    <a:lnTo>
                      <a:pt x="263" y="8"/>
                    </a:lnTo>
                    <a:lnTo>
                      <a:pt x="263" y="12"/>
                    </a:lnTo>
                    <a:lnTo>
                      <a:pt x="265" y="12"/>
                    </a:lnTo>
                    <a:lnTo>
                      <a:pt x="267" y="12"/>
                    </a:lnTo>
                    <a:lnTo>
                      <a:pt x="267" y="16"/>
                    </a:lnTo>
                  </a:path>
                </a:pathLst>
              </a:custGeom>
              <a:solidFill>
                <a:srgbClr val="9595FF"/>
              </a:solidFill>
              <a:ln w="9525" cap="rnd">
                <a:noFill/>
                <a:round/>
                <a:headEnd/>
                <a:tailEnd/>
              </a:ln>
            </p:spPr>
            <p:txBody>
              <a:bodyPr/>
              <a:lstStyle/>
              <a:p>
                <a:endParaRPr lang="es-ES" sz="1800"/>
              </a:p>
            </p:txBody>
          </p:sp>
          <p:sp>
            <p:nvSpPr>
              <p:cNvPr id="504" name="Freeform 499"/>
              <p:cNvSpPr>
                <a:spLocks noChangeAspect="1"/>
              </p:cNvSpPr>
              <p:nvPr/>
            </p:nvSpPr>
            <p:spPr bwMode="auto">
              <a:xfrm>
                <a:off x="3150572" y="4903569"/>
                <a:ext cx="157184" cy="9873"/>
              </a:xfrm>
              <a:custGeom>
                <a:avLst/>
                <a:gdLst>
                  <a:gd name="T0" fmla="*/ 258 w 259"/>
                  <a:gd name="T1" fmla="*/ 16 h 17"/>
                  <a:gd name="T2" fmla="*/ 0 w 259"/>
                  <a:gd name="T3" fmla="*/ 4 h 17"/>
                  <a:gd name="T4" fmla="*/ 0 w 259"/>
                  <a:gd name="T5" fmla="*/ 4 h 17"/>
                  <a:gd name="T6" fmla="*/ 2 w 259"/>
                  <a:gd name="T7" fmla="*/ 4 h 17"/>
                  <a:gd name="T8" fmla="*/ 2 w 259"/>
                  <a:gd name="T9" fmla="*/ 4 h 17"/>
                  <a:gd name="T10" fmla="*/ 4 w 259"/>
                  <a:gd name="T11" fmla="*/ 4 h 17"/>
                  <a:gd name="T12" fmla="*/ 4 w 259"/>
                  <a:gd name="T13" fmla="*/ 4 h 17"/>
                  <a:gd name="T14" fmla="*/ 4 w 259"/>
                  <a:gd name="T15" fmla="*/ 0 h 17"/>
                  <a:gd name="T16" fmla="*/ 6 w 259"/>
                  <a:gd name="T17" fmla="*/ 0 h 17"/>
                  <a:gd name="T18" fmla="*/ 6 w 259"/>
                  <a:gd name="T19" fmla="*/ 0 h 17"/>
                  <a:gd name="T20" fmla="*/ 252 w 259"/>
                  <a:gd name="T21" fmla="*/ 13 h 17"/>
                  <a:gd name="T22" fmla="*/ 252 w 259"/>
                  <a:gd name="T23" fmla="*/ 16 h 17"/>
                  <a:gd name="T24" fmla="*/ 252 w 259"/>
                  <a:gd name="T25" fmla="*/ 16 h 17"/>
                  <a:gd name="T26" fmla="*/ 254 w 259"/>
                  <a:gd name="T27" fmla="*/ 16 h 17"/>
                  <a:gd name="T28" fmla="*/ 254 w 259"/>
                  <a:gd name="T29" fmla="*/ 16 h 17"/>
                  <a:gd name="T30" fmla="*/ 254 w 259"/>
                  <a:gd name="T31" fmla="*/ 16 h 17"/>
                  <a:gd name="T32" fmla="*/ 256 w 259"/>
                  <a:gd name="T33" fmla="*/ 16 h 17"/>
                  <a:gd name="T34" fmla="*/ 256 w 259"/>
                  <a:gd name="T35" fmla="*/ 16 h 17"/>
                  <a:gd name="T36" fmla="*/ 258 w 259"/>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9"/>
                  <a:gd name="T58" fmla="*/ 0 h 17"/>
                  <a:gd name="T59" fmla="*/ 259 w 2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9" h="17">
                    <a:moveTo>
                      <a:pt x="258" y="16"/>
                    </a:moveTo>
                    <a:lnTo>
                      <a:pt x="0" y="4"/>
                    </a:lnTo>
                    <a:lnTo>
                      <a:pt x="2" y="4"/>
                    </a:lnTo>
                    <a:lnTo>
                      <a:pt x="4" y="4"/>
                    </a:lnTo>
                    <a:lnTo>
                      <a:pt x="4" y="0"/>
                    </a:lnTo>
                    <a:lnTo>
                      <a:pt x="6" y="0"/>
                    </a:lnTo>
                    <a:lnTo>
                      <a:pt x="252" y="13"/>
                    </a:lnTo>
                    <a:lnTo>
                      <a:pt x="252" y="16"/>
                    </a:lnTo>
                    <a:lnTo>
                      <a:pt x="254" y="16"/>
                    </a:lnTo>
                    <a:lnTo>
                      <a:pt x="256" y="16"/>
                    </a:lnTo>
                    <a:lnTo>
                      <a:pt x="258" y="16"/>
                    </a:lnTo>
                  </a:path>
                </a:pathLst>
              </a:custGeom>
              <a:solidFill>
                <a:srgbClr val="9696FF"/>
              </a:solidFill>
              <a:ln w="9525" cap="rnd">
                <a:noFill/>
                <a:round/>
                <a:headEnd/>
                <a:tailEnd/>
              </a:ln>
            </p:spPr>
            <p:txBody>
              <a:bodyPr/>
              <a:lstStyle/>
              <a:p>
                <a:endParaRPr lang="es-ES" sz="1800"/>
              </a:p>
            </p:txBody>
          </p:sp>
          <p:sp>
            <p:nvSpPr>
              <p:cNvPr id="505" name="Freeform 500"/>
              <p:cNvSpPr>
                <a:spLocks noChangeAspect="1"/>
              </p:cNvSpPr>
              <p:nvPr/>
            </p:nvSpPr>
            <p:spPr bwMode="auto">
              <a:xfrm>
                <a:off x="3154213" y="4902407"/>
                <a:ext cx="149902" cy="9873"/>
              </a:xfrm>
              <a:custGeom>
                <a:avLst/>
                <a:gdLst>
                  <a:gd name="T0" fmla="*/ 246 w 247"/>
                  <a:gd name="T1" fmla="*/ 16 h 17"/>
                  <a:gd name="T2" fmla="*/ 0 w 247"/>
                  <a:gd name="T3" fmla="*/ 4 h 17"/>
                  <a:gd name="T4" fmla="*/ 2 w 247"/>
                  <a:gd name="T5" fmla="*/ 4 h 17"/>
                  <a:gd name="T6" fmla="*/ 2 w 247"/>
                  <a:gd name="T7" fmla="*/ 4 h 17"/>
                  <a:gd name="T8" fmla="*/ 2 w 247"/>
                  <a:gd name="T9" fmla="*/ 4 h 17"/>
                  <a:gd name="T10" fmla="*/ 4 w 247"/>
                  <a:gd name="T11" fmla="*/ 4 h 17"/>
                  <a:gd name="T12" fmla="*/ 4 w 247"/>
                  <a:gd name="T13" fmla="*/ 4 h 17"/>
                  <a:gd name="T14" fmla="*/ 6 w 247"/>
                  <a:gd name="T15" fmla="*/ 0 h 17"/>
                  <a:gd name="T16" fmla="*/ 6 w 247"/>
                  <a:gd name="T17" fmla="*/ 0 h 17"/>
                  <a:gd name="T18" fmla="*/ 8 w 247"/>
                  <a:gd name="T19" fmla="*/ 0 h 17"/>
                  <a:gd name="T20" fmla="*/ 241 w 247"/>
                  <a:gd name="T21" fmla="*/ 12 h 17"/>
                  <a:gd name="T22" fmla="*/ 241 w 247"/>
                  <a:gd name="T23" fmla="*/ 12 h 17"/>
                  <a:gd name="T24" fmla="*/ 241 w 247"/>
                  <a:gd name="T25" fmla="*/ 16 h 17"/>
                  <a:gd name="T26" fmla="*/ 242 w 247"/>
                  <a:gd name="T27" fmla="*/ 16 h 17"/>
                  <a:gd name="T28" fmla="*/ 242 w 247"/>
                  <a:gd name="T29" fmla="*/ 16 h 17"/>
                  <a:gd name="T30" fmla="*/ 242 w 247"/>
                  <a:gd name="T31" fmla="*/ 16 h 17"/>
                  <a:gd name="T32" fmla="*/ 244 w 247"/>
                  <a:gd name="T33" fmla="*/ 16 h 17"/>
                  <a:gd name="T34" fmla="*/ 244 w 247"/>
                  <a:gd name="T35" fmla="*/ 16 h 17"/>
                  <a:gd name="T36" fmla="*/ 246 w 247"/>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7"/>
                  <a:gd name="T58" fmla="*/ 0 h 17"/>
                  <a:gd name="T59" fmla="*/ 247 w 24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7" h="17">
                    <a:moveTo>
                      <a:pt x="246" y="16"/>
                    </a:moveTo>
                    <a:lnTo>
                      <a:pt x="0" y="4"/>
                    </a:lnTo>
                    <a:lnTo>
                      <a:pt x="2" y="4"/>
                    </a:lnTo>
                    <a:lnTo>
                      <a:pt x="4" y="4"/>
                    </a:lnTo>
                    <a:lnTo>
                      <a:pt x="6" y="0"/>
                    </a:lnTo>
                    <a:lnTo>
                      <a:pt x="8" y="0"/>
                    </a:lnTo>
                    <a:lnTo>
                      <a:pt x="241" y="12"/>
                    </a:lnTo>
                    <a:lnTo>
                      <a:pt x="241" y="16"/>
                    </a:lnTo>
                    <a:lnTo>
                      <a:pt x="242" y="16"/>
                    </a:lnTo>
                    <a:lnTo>
                      <a:pt x="244" y="16"/>
                    </a:lnTo>
                    <a:lnTo>
                      <a:pt x="246" y="16"/>
                    </a:lnTo>
                  </a:path>
                </a:pathLst>
              </a:custGeom>
              <a:solidFill>
                <a:srgbClr val="9696FF"/>
              </a:solidFill>
              <a:ln w="9525" cap="rnd">
                <a:noFill/>
                <a:round/>
                <a:headEnd/>
                <a:tailEnd/>
              </a:ln>
            </p:spPr>
            <p:txBody>
              <a:bodyPr/>
              <a:lstStyle/>
              <a:p>
                <a:endParaRPr lang="es-ES" sz="1800"/>
              </a:p>
            </p:txBody>
          </p:sp>
          <p:sp>
            <p:nvSpPr>
              <p:cNvPr id="506" name="Freeform 501"/>
              <p:cNvSpPr>
                <a:spLocks noChangeAspect="1"/>
              </p:cNvSpPr>
              <p:nvPr/>
            </p:nvSpPr>
            <p:spPr bwMode="auto">
              <a:xfrm>
                <a:off x="3159068" y="4901246"/>
                <a:ext cx="142012" cy="9873"/>
              </a:xfrm>
              <a:custGeom>
                <a:avLst/>
                <a:gdLst>
                  <a:gd name="T0" fmla="*/ 233 w 234"/>
                  <a:gd name="T1" fmla="*/ 16 h 17"/>
                  <a:gd name="T2" fmla="*/ 0 w 234"/>
                  <a:gd name="T3" fmla="*/ 4 h 17"/>
                  <a:gd name="T4" fmla="*/ 0 w 234"/>
                  <a:gd name="T5" fmla="*/ 4 h 17"/>
                  <a:gd name="T6" fmla="*/ 0 w 234"/>
                  <a:gd name="T7" fmla="*/ 4 h 17"/>
                  <a:gd name="T8" fmla="*/ 2 w 234"/>
                  <a:gd name="T9" fmla="*/ 4 h 17"/>
                  <a:gd name="T10" fmla="*/ 2 w 234"/>
                  <a:gd name="T11" fmla="*/ 4 h 17"/>
                  <a:gd name="T12" fmla="*/ 4 w 234"/>
                  <a:gd name="T13" fmla="*/ 4 h 17"/>
                  <a:gd name="T14" fmla="*/ 4 w 234"/>
                  <a:gd name="T15" fmla="*/ 4 h 17"/>
                  <a:gd name="T16" fmla="*/ 5 w 234"/>
                  <a:gd name="T17" fmla="*/ 0 h 17"/>
                  <a:gd name="T18" fmla="*/ 5 w 234"/>
                  <a:gd name="T19" fmla="*/ 0 h 17"/>
                  <a:gd name="T20" fmla="*/ 225 w 234"/>
                  <a:gd name="T21" fmla="*/ 12 h 17"/>
                  <a:gd name="T22" fmla="*/ 227 w 234"/>
                  <a:gd name="T23" fmla="*/ 12 h 17"/>
                  <a:gd name="T24" fmla="*/ 227 w 234"/>
                  <a:gd name="T25" fmla="*/ 12 h 17"/>
                  <a:gd name="T26" fmla="*/ 229 w 234"/>
                  <a:gd name="T27" fmla="*/ 16 h 17"/>
                  <a:gd name="T28" fmla="*/ 229 w 234"/>
                  <a:gd name="T29" fmla="*/ 16 h 17"/>
                  <a:gd name="T30" fmla="*/ 229 w 234"/>
                  <a:gd name="T31" fmla="*/ 16 h 17"/>
                  <a:gd name="T32" fmla="*/ 231 w 234"/>
                  <a:gd name="T33" fmla="*/ 16 h 17"/>
                  <a:gd name="T34" fmla="*/ 231 w 234"/>
                  <a:gd name="T35" fmla="*/ 16 h 17"/>
                  <a:gd name="T36" fmla="*/ 233 w 234"/>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4"/>
                  <a:gd name="T58" fmla="*/ 0 h 17"/>
                  <a:gd name="T59" fmla="*/ 234 w 234"/>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4" h="17">
                    <a:moveTo>
                      <a:pt x="233" y="16"/>
                    </a:moveTo>
                    <a:lnTo>
                      <a:pt x="0" y="4"/>
                    </a:lnTo>
                    <a:lnTo>
                      <a:pt x="2" y="4"/>
                    </a:lnTo>
                    <a:lnTo>
                      <a:pt x="4" y="4"/>
                    </a:lnTo>
                    <a:lnTo>
                      <a:pt x="5" y="0"/>
                    </a:lnTo>
                    <a:lnTo>
                      <a:pt x="225" y="12"/>
                    </a:lnTo>
                    <a:lnTo>
                      <a:pt x="227" y="12"/>
                    </a:lnTo>
                    <a:lnTo>
                      <a:pt x="229" y="16"/>
                    </a:lnTo>
                    <a:lnTo>
                      <a:pt x="231" y="16"/>
                    </a:lnTo>
                    <a:lnTo>
                      <a:pt x="233" y="16"/>
                    </a:lnTo>
                  </a:path>
                </a:pathLst>
              </a:custGeom>
              <a:solidFill>
                <a:srgbClr val="9696FF"/>
              </a:solidFill>
              <a:ln w="9525" cap="rnd">
                <a:noFill/>
                <a:round/>
                <a:headEnd/>
                <a:tailEnd/>
              </a:ln>
            </p:spPr>
            <p:txBody>
              <a:bodyPr/>
              <a:lstStyle/>
              <a:p>
                <a:endParaRPr lang="es-ES" sz="1800"/>
              </a:p>
            </p:txBody>
          </p:sp>
          <p:sp>
            <p:nvSpPr>
              <p:cNvPr id="507" name="Freeform 502"/>
              <p:cNvSpPr>
                <a:spLocks noChangeAspect="1"/>
              </p:cNvSpPr>
              <p:nvPr/>
            </p:nvSpPr>
            <p:spPr bwMode="auto">
              <a:xfrm>
                <a:off x="3162102" y="4900084"/>
                <a:ext cx="134122" cy="9873"/>
              </a:xfrm>
              <a:custGeom>
                <a:avLst/>
                <a:gdLst>
                  <a:gd name="T0" fmla="*/ 220 w 221"/>
                  <a:gd name="T1" fmla="*/ 16 h 17"/>
                  <a:gd name="T2" fmla="*/ 0 w 221"/>
                  <a:gd name="T3" fmla="*/ 4 h 17"/>
                  <a:gd name="T4" fmla="*/ 2 w 221"/>
                  <a:gd name="T5" fmla="*/ 4 h 17"/>
                  <a:gd name="T6" fmla="*/ 2 w 221"/>
                  <a:gd name="T7" fmla="*/ 4 h 17"/>
                  <a:gd name="T8" fmla="*/ 4 w 221"/>
                  <a:gd name="T9" fmla="*/ 4 h 17"/>
                  <a:gd name="T10" fmla="*/ 4 w 221"/>
                  <a:gd name="T11" fmla="*/ 4 h 17"/>
                  <a:gd name="T12" fmla="*/ 4 w 221"/>
                  <a:gd name="T13" fmla="*/ 4 h 17"/>
                  <a:gd name="T14" fmla="*/ 6 w 221"/>
                  <a:gd name="T15" fmla="*/ 4 h 17"/>
                  <a:gd name="T16" fmla="*/ 6 w 221"/>
                  <a:gd name="T17" fmla="*/ 4 h 17"/>
                  <a:gd name="T18" fmla="*/ 8 w 221"/>
                  <a:gd name="T19" fmla="*/ 0 h 17"/>
                  <a:gd name="T20" fmla="*/ 214 w 221"/>
                  <a:gd name="T21" fmla="*/ 12 h 17"/>
                  <a:gd name="T22" fmla="*/ 214 w 221"/>
                  <a:gd name="T23" fmla="*/ 12 h 17"/>
                  <a:gd name="T24" fmla="*/ 216 w 221"/>
                  <a:gd name="T25" fmla="*/ 12 h 17"/>
                  <a:gd name="T26" fmla="*/ 216 w 221"/>
                  <a:gd name="T27" fmla="*/ 16 h 17"/>
                  <a:gd name="T28" fmla="*/ 216 w 221"/>
                  <a:gd name="T29" fmla="*/ 16 h 17"/>
                  <a:gd name="T30" fmla="*/ 218 w 221"/>
                  <a:gd name="T31" fmla="*/ 16 h 17"/>
                  <a:gd name="T32" fmla="*/ 218 w 221"/>
                  <a:gd name="T33" fmla="*/ 16 h 17"/>
                  <a:gd name="T34" fmla="*/ 220 w 221"/>
                  <a:gd name="T35" fmla="*/ 16 h 17"/>
                  <a:gd name="T36" fmla="*/ 220 w 221"/>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1"/>
                  <a:gd name="T58" fmla="*/ 0 h 17"/>
                  <a:gd name="T59" fmla="*/ 221 w 221"/>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1" h="17">
                    <a:moveTo>
                      <a:pt x="220" y="16"/>
                    </a:moveTo>
                    <a:lnTo>
                      <a:pt x="0" y="4"/>
                    </a:lnTo>
                    <a:lnTo>
                      <a:pt x="2" y="4"/>
                    </a:lnTo>
                    <a:lnTo>
                      <a:pt x="4" y="4"/>
                    </a:lnTo>
                    <a:lnTo>
                      <a:pt x="6" y="4"/>
                    </a:lnTo>
                    <a:lnTo>
                      <a:pt x="8" y="0"/>
                    </a:lnTo>
                    <a:lnTo>
                      <a:pt x="214" y="12"/>
                    </a:lnTo>
                    <a:lnTo>
                      <a:pt x="216" y="12"/>
                    </a:lnTo>
                    <a:lnTo>
                      <a:pt x="216" y="16"/>
                    </a:lnTo>
                    <a:lnTo>
                      <a:pt x="218" y="16"/>
                    </a:lnTo>
                    <a:lnTo>
                      <a:pt x="220" y="16"/>
                    </a:lnTo>
                  </a:path>
                </a:pathLst>
              </a:custGeom>
              <a:solidFill>
                <a:srgbClr val="9696FF"/>
              </a:solidFill>
              <a:ln w="9525" cap="rnd">
                <a:noFill/>
                <a:round/>
                <a:headEnd/>
                <a:tailEnd/>
              </a:ln>
            </p:spPr>
            <p:txBody>
              <a:bodyPr/>
              <a:lstStyle/>
              <a:p>
                <a:endParaRPr lang="es-ES" sz="1800"/>
              </a:p>
            </p:txBody>
          </p:sp>
          <p:sp>
            <p:nvSpPr>
              <p:cNvPr id="508" name="Freeform 503"/>
              <p:cNvSpPr>
                <a:spLocks noChangeAspect="1"/>
              </p:cNvSpPr>
              <p:nvPr/>
            </p:nvSpPr>
            <p:spPr bwMode="auto">
              <a:xfrm>
                <a:off x="3166958" y="4900084"/>
                <a:ext cx="125626" cy="9873"/>
              </a:xfrm>
              <a:custGeom>
                <a:avLst/>
                <a:gdLst>
                  <a:gd name="T0" fmla="*/ 206 w 207"/>
                  <a:gd name="T1" fmla="*/ 16 h 17"/>
                  <a:gd name="T2" fmla="*/ 0 w 207"/>
                  <a:gd name="T3" fmla="*/ 0 h 17"/>
                  <a:gd name="T4" fmla="*/ 0 w 207"/>
                  <a:gd name="T5" fmla="*/ 0 h 17"/>
                  <a:gd name="T6" fmla="*/ 2 w 207"/>
                  <a:gd name="T7" fmla="*/ 0 h 17"/>
                  <a:gd name="T8" fmla="*/ 2 w 207"/>
                  <a:gd name="T9" fmla="*/ 0 h 17"/>
                  <a:gd name="T10" fmla="*/ 4 w 207"/>
                  <a:gd name="T11" fmla="*/ 0 h 17"/>
                  <a:gd name="T12" fmla="*/ 4 w 207"/>
                  <a:gd name="T13" fmla="*/ 0 h 17"/>
                  <a:gd name="T14" fmla="*/ 6 w 207"/>
                  <a:gd name="T15" fmla="*/ 0 h 17"/>
                  <a:gd name="T16" fmla="*/ 6 w 207"/>
                  <a:gd name="T17" fmla="*/ 0 h 17"/>
                  <a:gd name="T18" fmla="*/ 8 w 207"/>
                  <a:gd name="T19" fmla="*/ 0 h 17"/>
                  <a:gd name="T20" fmla="*/ 199 w 207"/>
                  <a:gd name="T21" fmla="*/ 10 h 17"/>
                  <a:gd name="T22" fmla="*/ 199 w 207"/>
                  <a:gd name="T23" fmla="*/ 10 h 17"/>
                  <a:gd name="T24" fmla="*/ 200 w 207"/>
                  <a:gd name="T25" fmla="*/ 10 h 17"/>
                  <a:gd name="T26" fmla="*/ 200 w 207"/>
                  <a:gd name="T27" fmla="*/ 10 h 17"/>
                  <a:gd name="T28" fmla="*/ 202 w 207"/>
                  <a:gd name="T29" fmla="*/ 16 h 17"/>
                  <a:gd name="T30" fmla="*/ 202 w 207"/>
                  <a:gd name="T31" fmla="*/ 16 h 17"/>
                  <a:gd name="T32" fmla="*/ 204 w 207"/>
                  <a:gd name="T33" fmla="*/ 16 h 17"/>
                  <a:gd name="T34" fmla="*/ 204 w 207"/>
                  <a:gd name="T35" fmla="*/ 16 h 17"/>
                  <a:gd name="T36" fmla="*/ 206 w 207"/>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7"/>
                  <a:gd name="T58" fmla="*/ 0 h 17"/>
                  <a:gd name="T59" fmla="*/ 207 w 20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7" h="17">
                    <a:moveTo>
                      <a:pt x="206" y="16"/>
                    </a:moveTo>
                    <a:lnTo>
                      <a:pt x="0" y="0"/>
                    </a:lnTo>
                    <a:lnTo>
                      <a:pt x="2" y="0"/>
                    </a:lnTo>
                    <a:lnTo>
                      <a:pt x="4" y="0"/>
                    </a:lnTo>
                    <a:lnTo>
                      <a:pt x="6" y="0"/>
                    </a:lnTo>
                    <a:lnTo>
                      <a:pt x="8" y="0"/>
                    </a:lnTo>
                    <a:lnTo>
                      <a:pt x="199" y="10"/>
                    </a:lnTo>
                    <a:lnTo>
                      <a:pt x="200" y="10"/>
                    </a:lnTo>
                    <a:lnTo>
                      <a:pt x="202" y="16"/>
                    </a:lnTo>
                    <a:lnTo>
                      <a:pt x="204" y="16"/>
                    </a:lnTo>
                    <a:lnTo>
                      <a:pt x="206" y="16"/>
                    </a:lnTo>
                  </a:path>
                </a:pathLst>
              </a:custGeom>
              <a:solidFill>
                <a:srgbClr val="9696FF"/>
              </a:solidFill>
              <a:ln w="9525" cap="rnd">
                <a:noFill/>
                <a:round/>
                <a:headEnd/>
                <a:tailEnd/>
              </a:ln>
            </p:spPr>
            <p:txBody>
              <a:bodyPr/>
              <a:lstStyle/>
              <a:p>
                <a:endParaRPr lang="es-ES" sz="1800"/>
              </a:p>
            </p:txBody>
          </p:sp>
          <p:sp>
            <p:nvSpPr>
              <p:cNvPr id="509" name="Freeform 504"/>
              <p:cNvSpPr>
                <a:spLocks noChangeAspect="1"/>
              </p:cNvSpPr>
              <p:nvPr/>
            </p:nvSpPr>
            <p:spPr bwMode="auto">
              <a:xfrm>
                <a:off x="3171813" y="4898923"/>
                <a:ext cx="116523" cy="9873"/>
              </a:xfrm>
              <a:custGeom>
                <a:avLst/>
                <a:gdLst>
                  <a:gd name="T0" fmla="*/ 191 w 192"/>
                  <a:gd name="T1" fmla="*/ 16 h 17"/>
                  <a:gd name="T2" fmla="*/ 0 w 192"/>
                  <a:gd name="T3" fmla="*/ 5 h 17"/>
                  <a:gd name="T4" fmla="*/ 0 w 192"/>
                  <a:gd name="T5" fmla="*/ 0 h 17"/>
                  <a:gd name="T6" fmla="*/ 2 w 192"/>
                  <a:gd name="T7" fmla="*/ 0 h 17"/>
                  <a:gd name="T8" fmla="*/ 4 w 192"/>
                  <a:gd name="T9" fmla="*/ 0 h 17"/>
                  <a:gd name="T10" fmla="*/ 4 w 192"/>
                  <a:gd name="T11" fmla="*/ 0 h 17"/>
                  <a:gd name="T12" fmla="*/ 5 w 192"/>
                  <a:gd name="T13" fmla="*/ 0 h 17"/>
                  <a:gd name="T14" fmla="*/ 5 w 192"/>
                  <a:gd name="T15" fmla="*/ 0 h 17"/>
                  <a:gd name="T16" fmla="*/ 7 w 192"/>
                  <a:gd name="T17" fmla="*/ 0 h 17"/>
                  <a:gd name="T18" fmla="*/ 7 w 192"/>
                  <a:gd name="T19" fmla="*/ 0 h 17"/>
                  <a:gd name="T20" fmla="*/ 181 w 192"/>
                  <a:gd name="T21" fmla="*/ 10 h 17"/>
                  <a:gd name="T22" fmla="*/ 183 w 192"/>
                  <a:gd name="T23" fmla="*/ 10 h 17"/>
                  <a:gd name="T24" fmla="*/ 185 w 192"/>
                  <a:gd name="T25" fmla="*/ 10 h 17"/>
                  <a:gd name="T26" fmla="*/ 185 w 192"/>
                  <a:gd name="T27" fmla="*/ 10 h 17"/>
                  <a:gd name="T28" fmla="*/ 187 w 192"/>
                  <a:gd name="T29" fmla="*/ 10 h 17"/>
                  <a:gd name="T30" fmla="*/ 187 w 192"/>
                  <a:gd name="T31" fmla="*/ 16 h 17"/>
                  <a:gd name="T32" fmla="*/ 189 w 192"/>
                  <a:gd name="T33" fmla="*/ 16 h 17"/>
                  <a:gd name="T34" fmla="*/ 189 w 192"/>
                  <a:gd name="T35" fmla="*/ 16 h 17"/>
                  <a:gd name="T36" fmla="*/ 191 w 192"/>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2"/>
                  <a:gd name="T58" fmla="*/ 0 h 17"/>
                  <a:gd name="T59" fmla="*/ 192 w 192"/>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2" h="17">
                    <a:moveTo>
                      <a:pt x="191" y="16"/>
                    </a:moveTo>
                    <a:lnTo>
                      <a:pt x="0" y="5"/>
                    </a:lnTo>
                    <a:lnTo>
                      <a:pt x="0" y="0"/>
                    </a:lnTo>
                    <a:lnTo>
                      <a:pt x="2" y="0"/>
                    </a:lnTo>
                    <a:lnTo>
                      <a:pt x="4" y="0"/>
                    </a:lnTo>
                    <a:lnTo>
                      <a:pt x="5" y="0"/>
                    </a:lnTo>
                    <a:lnTo>
                      <a:pt x="7" y="0"/>
                    </a:lnTo>
                    <a:lnTo>
                      <a:pt x="181" y="10"/>
                    </a:lnTo>
                    <a:lnTo>
                      <a:pt x="183" y="10"/>
                    </a:lnTo>
                    <a:lnTo>
                      <a:pt x="185" y="10"/>
                    </a:lnTo>
                    <a:lnTo>
                      <a:pt x="187" y="10"/>
                    </a:lnTo>
                    <a:lnTo>
                      <a:pt x="187" y="16"/>
                    </a:lnTo>
                    <a:lnTo>
                      <a:pt x="189" y="16"/>
                    </a:lnTo>
                    <a:lnTo>
                      <a:pt x="191" y="16"/>
                    </a:lnTo>
                  </a:path>
                </a:pathLst>
              </a:custGeom>
              <a:solidFill>
                <a:srgbClr val="9696FF"/>
              </a:solidFill>
              <a:ln w="9525" cap="rnd">
                <a:noFill/>
                <a:round/>
                <a:headEnd/>
                <a:tailEnd/>
              </a:ln>
            </p:spPr>
            <p:txBody>
              <a:bodyPr/>
              <a:lstStyle/>
              <a:p>
                <a:endParaRPr lang="es-ES" sz="1800"/>
              </a:p>
            </p:txBody>
          </p:sp>
          <p:sp>
            <p:nvSpPr>
              <p:cNvPr id="510" name="Freeform 505"/>
              <p:cNvSpPr>
                <a:spLocks noChangeAspect="1"/>
              </p:cNvSpPr>
              <p:nvPr/>
            </p:nvSpPr>
            <p:spPr bwMode="auto">
              <a:xfrm>
                <a:off x="3176061" y="4897761"/>
                <a:ext cx="106206" cy="9873"/>
              </a:xfrm>
              <a:custGeom>
                <a:avLst/>
                <a:gdLst>
                  <a:gd name="T0" fmla="*/ 174 w 175"/>
                  <a:gd name="T1" fmla="*/ 16 h 17"/>
                  <a:gd name="T2" fmla="*/ 0 w 175"/>
                  <a:gd name="T3" fmla="*/ 5 h 17"/>
                  <a:gd name="T4" fmla="*/ 2 w 175"/>
                  <a:gd name="T5" fmla="*/ 5 h 17"/>
                  <a:gd name="T6" fmla="*/ 4 w 175"/>
                  <a:gd name="T7" fmla="*/ 0 h 17"/>
                  <a:gd name="T8" fmla="*/ 4 w 175"/>
                  <a:gd name="T9" fmla="*/ 0 h 17"/>
                  <a:gd name="T10" fmla="*/ 6 w 175"/>
                  <a:gd name="T11" fmla="*/ 0 h 17"/>
                  <a:gd name="T12" fmla="*/ 6 w 175"/>
                  <a:gd name="T13" fmla="*/ 0 h 17"/>
                  <a:gd name="T14" fmla="*/ 8 w 175"/>
                  <a:gd name="T15" fmla="*/ 0 h 17"/>
                  <a:gd name="T16" fmla="*/ 10 w 175"/>
                  <a:gd name="T17" fmla="*/ 0 h 17"/>
                  <a:gd name="T18" fmla="*/ 10 w 175"/>
                  <a:gd name="T19" fmla="*/ 0 h 17"/>
                  <a:gd name="T20" fmla="*/ 166 w 175"/>
                  <a:gd name="T21" fmla="*/ 10 h 17"/>
                  <a:gd name="T22" fmla="*/ 166 w 175"/>
                  <a:gd name="T23" fmla="*/ 10 h 17"/>
                  <a:gd name="T24" fmla="*/ 168 w 175"/>
                  <a:gd name="T25" fmla="*/ 10 h 17"/>
                  <a:gd name="T26" fmla="*/ 168 w 175"/>
                  <a:gd name="T27" fmla="*/ 10 h 17"/>
                  <a:gd name="T28" fmla="*/ 170 w 175"/>
                  <a:gd name="T29" fmla="*/ 10 h 17"/>
                  <a:gd name="T30" fmla="*/ 172 w 175"/>
                  <a:gd name="T31" fmla="*/ 10 h 17"/>
                  <a:gd name="T32" fmla="*/ 172 w 175"/>
                  <a:gd name="T33" fmla="*/ 16 h 17"/>
                  <a:gd name="T34" fmla="*/ 174 w 175"/>
                  <a:gd name="T35" fmla="*/ 16 h 17"/>
                  <a:gd name="T36" fmla="*/ 174 w 175"/>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5"/>
                  <a:gd name="T58" fmla="*/ 0 h 17"/>
                  <a:gd name="T59" fmla="*/ 175 w 175"/>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5" h="17">
                    <a:moveTo>
                      <a:pt x="174" y="16"/>
                    </a:moveTo>
                    <a:lnTo>
                      <a:pt x="0" y="5"/>
                    </a:lnTo>
                    <a:lnTo>
                      <a:pt x="2" y="5"/>
                    </a:lnTo>
                    <a:lnTo>
                      <a:pt x="4" y="0"/>
                    </a:lnTo>
                    <a:lnTo>
                      <a:pt x="6" y="0"/>
                    </a:lnTo>
                    <a:lnTo>
                      <a:pt x="8" y="0"/>
                    </a:lnTo>
                    <a:lnTo>
                      <a:pt x="10" y="0"/>
                    </a:lnTo>
                    <a:lnTo>
                      <a:pt x="166" y="10"/>
                    </a:lnTo>
                    <a:lnTo>
                      <a:pt x="168" y="10"/>
                    </a:lnTo>
                    <a:lnTo>
                      <a:pt x="170" y="10"/>
                    </a:lnTo>
                    <a:lnTo>
                      <a:pt x="172" y="10"/>
                    </a:lnTo>
                    <a:lnTo>
                      <a:pt x="172" y="16"/>
                    </a:lnTo>
                    <a:lnTo>
                      <a:pt x="174" y="16"/>
                    </a:lnTo>
                  </a:path>
                </a:pathLst>
              </a:custGeom>
              <a:solidFill>
                <a:srgbClr val="9797FF"/>
              </a:solidFill>
              <a:ln w="9525" cap="rnd">
                <a:noFill/>
                <a:round/>
                <a:headEnd/>
                <a:tailEnd/>
              </a:ln>
            </p:spPr>
            <p:txBody>
              <a:bodyPr/>
              <a:lstStyle/>
              <a:p>
                <a:endParaRPr lang="es-ES" sz="1800"/>
              </a:p>
            </p:txBody>
          </p:sp>
          <p:sp>
            <p:nvSpPr>
              <p:cNvPr id="511" name="Freeform 506"/>
              <p:cNvSpPr>
                <a:spLocks noChangeAspect="1"/>
              </p:cNvSpPr>
              <p:nvPr/>
            </p:nvSpPr>
            <p:spPr bwMode="auto">
              <a:xfrm>
                <a:off x="3182130" y="4896599"/>
                <a:ext cx="95282" cy="9873"/>
              </a:xfrm>
              <a:custGeom>
                <a:avLst/>
                <a:gdLst>
                  <a:gd name="T0" fmla="*/ 156 w 157"/>
                  <a:gd name="T1" fmla="*/ 16 h 17"/>
                  <a:gd name="T2" fmla="*/ 0 w 157"/>
                  <a:gd name="T3" fmla="*/ 5 h 17"/>
                  <a:gd name="T4" fmla="*/ 2 w 157"/>
                  <a:gd name="T5" fmla="*/ 5 h 17"/>
                  <a:gd name="T6" fmla="*/ 4 w 157"/>
                  <a:gd name="T7" fmla="*/ 5 h 17"/>
                  <a:gd name="T8" fmla="*/ 4 w 157"/>
                  <a:gd name="T9" fmla="*/ 0 h 17"/>
                  <a:gd name="T10" fmla="*/ 6 w 157"/>
                  <a:gd name="T11" fmla="*/ 0 h 17"/>
                  <a:gd name="T12" fmla="*/ 7 w 157"/>
                  <a:gd name="T13" fmla="*/ 0 h 17"/>
                  <a:gd name="T14" fmla="*/ 7 w 157"/>
                  <a:gd name="T15" fmla="*/ 0 h 17"/>
                  <a:gd name="T16" fmla="*/ 9 w 157"/>
                  <a:gd name="T17" fmla="*/ 0 h 17"/>
                  <a:gd name="T18" fmla="*/ 11 w 157"/>
                  <a:gd name="T19" fmla="*/ 0 h 17"/>
                  <a:gd name="T20" fmla="*/ 145 w 157"/>
                  <a:gd name="T21" fmla="*/ 10 h 17"/>
                  <a:gd name="T22" fmla="*/ 147 w 157"/>
                  <a:gd name="T23" fmla="*/ 10 h 17"/>
                  <a:gd name="T24" fmla="*/ 147 w 157"/>
                  <a:gd name="T25" fmla="*/ 10 h 17"/>
                  <a:gd name="T26" fmla="*/ 149 w 157"/>
                  <a:gd name="T27" fmla="*/ 10 h 17"/>
                  <a:gd name="T28" fmla="*/ 151 w 157"/>
                  <a:gd name="T29" fmla="*/ 10 h 17"/>
                  <a:gd name="T30" fmla="*/ 153 w 157"/>
                  <a:gd name="T31" fmla="*/ 10 h 17"/>
                  <a:gd name="T32" fmla="*/ 153 w 157"/>
                  <a:gd name="T33" fmla="*/ 10 h 17"/>
                  <a:gd name="T34" fmla="*/ 154 w 157"/>
                  <a:gd name="T35" fmla="*/ 16 h 17"/>
                  <a:gd name="T36" fmla="*/ 156 w 157"/>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7"/>
                  <a:gd name="T58" fmla="*/ 0 h 17"/>
                  <a:gd name="T59" fmla="*/ 157 w 15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7" h="17">
                    <a:moveTo>
                      <a:pt x="156" y="16"/>
                    </a:moveTo>
                    <a:lnTo>
                      <a:pt x="0" y="5"/>
                    </a:lnTo>
                    <a:lnTo>
                      <a:pt x="2" y="5"/>
                    </a:lnTo>
                    <a:lnTo>
                      <a:pt x="4" y="5"/>
                    </a:lnTo>
                    <a:lnTo>
                      <a:pt x="4" y="0"/>
                    </a:lnTo>
                    <a:lnTo>
                      <a:pt x="6" y="0"/>
                    </a:lnTo>
                    <a:lnTo>
                      <a:pt x="7" y="0"/>
                    </a:lnTo>
                    <a:lnTo>
                      <a:pt x="9" y="0"/>
                    </a:lnTo>
                    <a:lnTo>
                      <a:pt x="11" y="0"/>
                    </a:lnTo>
                    <a:lnTo>
                      <a:pt x="145" y="10"/>
                    </a:lnTo>
                    <a:lnTo>
                      <a:pt x="147" y="10"/>
                    </a:lnTo>
                    <a:lnTo>
                      <a:pt x="149" y="10"/>
                    </a:lnTo>
                    <a:lnTo>
                      <a:pt x="151" y="10"/>
                    </a:lnTo>
                    <a:lnTo>
                      <a:pt x="153" y="10"/>
                    </a:lnTo>
                    <a:lnTo>
                      <a:pt x="154" y="16"/>
                    </a:lnTo>
                    <a:lnTo>
                      <a:pt x="156" y="16"/>
                    </a:lnTo>
                  </a:path>
                </a:pathLst>
              </a:custGeom>
              <a:solidFill>
                <a:srgbClr val="9797FF"/>
              </a:solidFill>
              <a:ln w="9525" cap="rnd">
                <a:noFill/>
                <a:round/>
                <a:headEnd/>
                <a:tailEnd/>
              </a:ln>
            </p:spPr>
            <p:txBody>
              <a:bodyPr/>
              <a:lstStyle/>
              <a:p>
                <a:endParaRPr lang="es-ES" sz="1800"/>
              </a:p>
            </p:txBody>
          </p:sp>
          <p:sp>
            <p:nvSpPr>
              <p:cNvPr id="512" name="Freeform 507"/>
              <p:cNvSpPr>
                <a:spLocks noChangeAspect="1"/>
              </p:cNvSpPr>
              <p:nvPr/>
            </p:nvSpPr>
            <p:spPr bwMode="auto">
              <a:xfrm>
                <a:off x="3188806" y="4895438"/>
                <a:ext cx="81930" cy="9873"/>
              </a:xfrm>
              <a:custGeom>
                <a:avLst/>
                <a:gdLst>
                  <a:gd name="T0" fmla="*/ 134 w 135"/>
                  <a:gd name="T1" fmla="*/ 16 h 17"/>
                  <a:gd name="T2" fmla="*/ 0 w 135"/>
                  <a:gd name="T3" fmla="*/ 5 h 17"/>
                  <a:gd name="T4" fmla="*/ 0 w 135"/>
                  <a:gd name="T5" fmla="*/ 5 h 17"/>
                  <a:gd name="T6" fmla="*/ 2 w 135"/>
                  <a:gd name="T7" fmla="*/ 5 h 17"/>
                  <a:gd name="T8" fmla="*/ 4 w 135"/>
                  <a:gd name="T9" fmla="*/ 5 h 17"/>
                  <a:gd name="T10" fmla="*/ 6 w 135"/>
                  <a:gd name="T11" fmla="*/ 0 h 17"/>
                  <a:gd name="T12" fmla="*/ 8 w 135"/>
                  <a:gd name="T13" fmla="*/ 0 h 17"/>
                  <a:gd name="T14" fmla="*/ 10 w 135"/>
                  <a:gd name="T15" fmla="*/ 0 h 17"/>
                  <a:gd name="T16" fmla="*/ 10 w 135"/>
                  <a:gd name="T17" fmla="*/ 0 h 17"/>
                  <a:gd name="T18" fmla="*/ 12 w 135"/>
                  <a:gd name="T19" fmla="*/ 0 h 17"/>
                  <a:gd name="T20" fmla="*/ 121 w 135"/>
                  <a:gd name="T21" fmla="*/ 5 h 17"/>
                  <a:gd name="T22" fmla="*/ 122 w 135"/>
                  <a:gd name="T23" fmla="*/ 10 h 17"/>
                  <a:gd name="T24" fmla="*/ 124 w 135"/>
                  <a:gd name="T25" fmla="*/ 10 h 17"/>
                  <a:gd name="T26" fmla="*/ 126 w 135"/>
                  <a:gd name="T27" fmla="*/ 10 h 17"/>
                  <a:gd name="T28" fmla="*/ 128 w 135"/>
                  <a:gd name="T29" fmla="*/ 10 h 17"/>
                  <a:gd name="T30" fmla="*/ 128 w 135"/>
                  <a:gd name="T31" fmla="*/ 10 h 17"/>
                  <a:gd name="T32" fmla="*/ 130 w 135"/>
                  <a:gd name="T33" fmla="*/ 10 h 17"/>
                  <a:gd name="T34" fmla="*/ 132 w 135"/>
                  <a:gd name="T35" fmla="*/ 10 h 17"/>
                  <a:gd name="T36" fmla="*/ 134 w 135"/>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5"/>
                  <a:gd name="T58" fmla="*/ 0 h 17"/>
                  <a:gd name="T59" fmla="*/ 135 w 135"/>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5" h="17">
                    <a:moveTo>
                      <a:pt x="134" y="16"/>
                    </a:moveTo>
                    <a:lnTo>
                      <a:pt x="0" y="5"/>
                    </a:lnTo>
                    <a:lnTo>
                      <a:pt x="2" y="5"/>
                    </a:lnTo>
                    <a:lnTo>
                      <a:pt x="4" y="5"/>
                    </a:lnTo>
                    <a:lnTo>
                      <a:pt x="6" y="0"/>
                    </a:lnTo>
                    <a:lnTo>
                      <a:pt x="8" y="0"/>
                    </a:lnTo>
                    <a:lnTo>
                      <a:pt x="10" y="0"/>
                    </a:lnTo>
                    <a:lnTo>
                      <a:pt x="12" y="0"/>
                    </a:lnTo>
                    <a:lnTo>
                      <a:pt x="121" y="5"/>
                    </a:lnTo>
                    <a:lnTo>
                      <a:pt x="122" y="10"/>
                    </a:lnTo>
                    <a:lnTo>
                      <a:pt x="124" y="10"/>
                    </a:lnTo>
                    <a:lnTo>
                      <a:pt x="126" y="10"/>
                    </a:lnTo>
                    <a:lnTo>
                      <a:pt x="128" y="10"/>
                    </a:lnTo>
                    <a:lnTo>
                      <a:pt x="130" y="10"/>
                    </a:lnTo>
                    <a:lnTo>
                      <a:pt x="132" y="10"/>
                    </a:lnTo>
                    <a:lnTo>
                      <a:pt x="134" y="16"/>
                    </a:lnTo>
                  </a:path>
                </a:pathLst>
              </a:custGeom>
              <a:solidFill>
                <a:srgbClr val="9797FF"/>
              </a:solidFill>
              <a:ln w="9525" cap="rnd">
                <a:noFill/>
                <a:round/>
                <a:headEnd/>
                <a:tailEnd/>
              </a:ln>
            </p:spPr>
            <p:txBody>
              <a:bodyPr/>
              <a:lstStyle/>
              <a:p>
                <a:endParaRPr lang="es-ES" sz="1800"/>
              </a:p>
            </p:txBody>
          </p:sp>
          <p:sp>
            <p:nvSpPr>
              <p:cNvPr id="513" name="Freeform 508"/>
              <p:cNvSpPr>
                <a:spLocks noChangeAspect="1"/>
              </p:cNvSpPr>
              <p:nvPr/>
            </p:nvSpPr>
            <p:spPr bwMode="auto">
              <a:xfrm>
                <a:off x="3196088" y="4894276"/>
                <a:ext cx="66758" cy="9873"/>
              </a:xfrm>
              <a:custGeom>
                <a:avLst/>
                <a:gdLst>
                  <a:gd name="T0" fmla="*/ 109 w 110"/>
                  <a:gd name="T1" fmla="*/ 16 h 17"/>
                  <a:gd name="T2" fmla="*/ 0 w 110"/>
                  <a:gd name="T3" fmla="*/ 8 h 17"/>
                  <a:gd name="T4" fmla="*/ 2 w 110"/>
                  <a:gd name="T5" fmla="*/ 8 h 17"/>
                  <a:gd name="T6" fmla="*/ 4 w 110"/>
                  <a:gd name="T7" fmla="*/ 8 h 17"/>
                  <a:gd name="T8" fmla="*/ 7 w 110"/>
                  <a:gd name="T9" fmla="*/ 8 h 17"/>
                  <a:gd name="T10" fmla="*/ 9 w 110"/>
                  <a:gd name="T11" fmla="*/ 8 h 17"/>
                  <a:gd name="T12" fmla="*/ 11 w 110"/>
                  <a:gd name="T13" fmla="*/ 8 h 17"/>
                  <a:gd name="T14" fmla="*/ 13 w 110"/>
                  <a:gd name="T15" fmla="*/ 0 h 17"/>
                  <a:gd name="T16" fmla="*/ 15 w 110"/>
                  <a:gd name="T17" fmla="*/ 0 h 17"/>
                  <a:gd name="T18" fmla="*/ 17 w 110"/>
                  <a:gd name="T19" fmla="*/ 0 h 17"/>
                  <a:gd name="T20" fmla="*/ 91 w 110"/>
                  <a:gd name="T21" fmla="*/ 8 h 17"/>
                  <a:gd name="T22" fmla="*/ 93 w 110"/>
                  <a:gd name="T23" fmla="*/ 8 h 17"/>
                  <a:gd name="T24" fmla="*/ 95 w 110"/>
                  <a:gd name="T25" fmla="*/ 8 h 17"/>
                  <a:gd name="T26" fmla="*/ 97 w 110"/>
                  <a:gd name="T27" fmla="*/ 16 h 17"/>
                  <a:gd name="T28" fmla="*/ 99 w 110"/>
                  <a:gd name="T29" fmla="*/ 16 h 17"/>
                  <a:gd name="T30" fmla="*/ 101 w 110"/>
                  <a:gd name="T31" fmla="*/ 16 h 17"/>
                  <a:gd name="T32" fmla="*/ 105 w 110"/>
                  <a:gd name="T33" fmla="*/ 16 h 17"/>
                  <a:gd name="T34" fmla="*/ 107 w 110"/>
                  <a:gd name="T35" fmla="*/ 16 h 17"/>
                  <a:gd name="T36" fmla="*/ 109 w 110"/>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0"/>
                  <a:gd name="T58" fmla="*/ 0 h 17"/>
                  <a:gd name="T59" fmla="*/ 110 w 110"/>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0" h="17">
                    <a:moveTo>
                      <a:pt x="109" y="16"/>
                    </a:moveTo>
                    <a:lnTo>
                      <a:pt x="0" y="8"/>
                    </a:lnTo>
                    <a:lnTo>
                      <a:pt x="2" y="8"/>
                    </a:lnTo>
                    <a:lnTo>
                      <a:pt x="4" y="8"/>
                    </a:lnTo>
                    <a:lnTo>
                      <a:pt x="7" y="8"/>
                    </a:lnTo>
                    <a:lnTo>
                      <a:pt x="9" y="8"/>
                    </a:lnTo>
                    <a:lnTo>
                      <a:pt x="11" y="8"/>
                    </a:lnTo>
                    <a:lnTo>
                      <a:pt x="13" y="0"/>
                    </a:lnTo>
                    <a:lnTo>
                      <a:pt x="15" y="0"/>
                    </a:lnTo>
                    <a:lnTo>
                      <a:pt x="17" y="0"/>
                    </a:lnTo>
                    <a:lnTo>
                      <a:pt x="91" y="8"/>
                    </a:lnTo>
                    <a:lnTo>
                      <a:pt x="93" y="8"/>
                    </a:lnTo>
                    <a:lnTo>
                      <a:pt x="95" y="8"/>
                    </a:lnTo>
                    <a:lnTo>
                      <a:pt x="97" y="16"/>
                    </a:lnTo>
                    <a:lnTo>
                      <a:pt x="99" y="16"/>
                    </a:lnTo>
                    <a:lnTo>
                      <a:pt x="101" y="16"/>
                    </a:lnTo>
                    <a:lnTo>
                      <a:pt x="105" y="16"/>
                    </a:lnTo>
                    <a:lnTo>
                      <a:pt x="107" y="16"/>
                    </a:lnTo>
                    <a:lnTo>
                      <a:pt x="109" y="16"/>
                    </a:lnTo>
                  </a:path>
                </a:pathLst>
              </a:custGeom>
              <a:solidFill>
                <a:srgbClr val="9797FF"/>
              </a:solidFill>
              <a:ln w="9525" cap="rnd">
                <a:noFill/>
                <a:round/>
                <a:headEnd/>
                <a:tailEnd/>
              </a:ln>
            </p:spPr>
            <p:txBody>
              <a:bodyPr/>
              <a:lstStyle/>
              <a:p>
                <a:endParaRPr lang="es-ES" sz="1800"/>
              </a:p>
            </p:txBody>
          </p:sp>
          <p:sp>
            <p:nvSpPr>
              <p:cNvPr id="514" name="Freeform 509"/>
              <p:cNvSpPr>
                <a:spLocks noChangeAspect="1"/>
              </p:cNvSpPr>
              <p:nvPr/>
            </p:nvSpPr>
            <p:spPr bwMode="auto">
              <a:xfrm>
                <a:off x="3206405" y="4894276"/>
                <a:ext cx="45517" cy="9873"/>
              </a:xfrm>
              <a:custGeom>
                <a:avLst/>
                <a:gdLst>
                  <a:gd name="T0" fmla="*/ 74 w 75"/>
                  <a:gd name="T1" fmla="*/ 16 h 17"/>
                  <a:gd name="T2" fmla="*/ 0 w 75"/>
                  <a:gd name="T3" fmla="*/ 0 h 17"/>
                  <a:gd name="T4" fmla="*/ 2 w 75"/>
                  <a:gd name="T5" fmla="*/ 0 h 17"/>
                  <a:gd name="T6" fmla="*/ 4 w 75"/>
                  <a:gd name="T7" fmla="*/ 0 h 17"/>
                  <a:gd name="T8" fmla="*/ 6 w 75"/>
                  <a:gd name="T9" fmla="*/ 0 h 17"/>
                  <a:gd name="T10" fmla="*/ 8 w 75"/>
                  <a:gd name="T11" fmla="*/ 0 h 17"/>
                  <a:gd name="T12" fmla="*/ 9 w 75"/>
                  <a:gd name="T13" fmla="*/ 0 h 17"/>
                  <a:gd name="T14" fmla="*/ 11 w 75"/>
                  <a:gd name="T15" fmla="*/ 0 h 17"/>
                  <a:gd name="T16" fmla="*/ 11 w 75"/>
                  <a:gd name="T17" fmla="*/ 0 h 17"/>
                  <a:gd name="T18" fmla="*/ 13 w 75"/>
                  <a:gd name="T19" fmla="*/ 0 h 17"/>
                  <a:gd name="T20" fmla="*/ 21 w 75"/>
                  <a:gd name="T21" fmla="*/ 0 h 17"/>
                  <a:gd name="T22" fmla="*/ 29 w 75"/>
                  <a:gd name="T23" fmla="*/ 0 h 17"/>
                  <a:gd name="T24" fmla="*/ 36 w 75"/>
                  <a:gd name="T25" fmla="*/ 0 h 17"/>
                  <a:gd name="T26" fmla="*/ 44 w 75"/>
                  <a:gd name="T27" fmla="*/ 0 h 17"/>
                  <a:gd name="T28" fmla="*/ 50 w 75"/>
                  <a:gd name="T29" fmla="*/ 0 h 17"/>
                  <a:gd name="T30" fmla="*/ 57 w 75"/>
                  <a:gd name="T31" fmla="*/ 16 h 17"/>
                  <a:gd name="T32" fmla="*/ 65 w 75"/>
                  <a:gd name="T33" fmla="*/ 16 h 17"/>
                  <a:gd name="T34" fmla="*/ 74 w 75"/>
                  <a:gd name="T35" fmla="*/ 16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5"/>
                  <a:gd name="T55" fmla="*/ 0 h 17"/>
                  <a:gd name="T56" fmla="*/ 75 w 75"/>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5" h="17">
                    <a:moveTo>
                      <a:pt x="74" y="16"/>
                    </a:moveTo>
                    <a:lnTo>
                      <a:pt x="0" y="0"/>
                    </a:lnTo>
                    <a:lnTo>
                      <a:pt x="2" y="0"/>
                    </a:lnTo>
                    <a:lnTo>
                      <a:pt x="4" y="0"/>
                    </a:lnTo>
                    <a:lnTo>
                      <a:pt x="6" y="0"/>
                    </a:lnTo>
                    <a:lnTo>
                      <a:pt x="8" y="0"/>
                    </a:lnTo>
                    <a:lnTo>
                      <a:pt x="9" y="0"/>
                    </a:lnTo>
                    <a:lnTo>
                      <a:pt x="11" y="0"/>
                    </a:lnTo>
                    <a:lnTo>
                      <a:pt x="13" y="0"/>
                    </a:lnTo>
                    <a:lnTo>
                      <a:pt x="21" y="0"/>
                    </a:lnTo>
                    <a:lnTo>
                      <a:pt x="29" y="0"/>
                    </a:lnTo>
                    <a:lnTo>
                      <a:pt x="36" y="0"/>
                    </a:lnTo>
                    <a:lnTo>
                      <a:pt x="44" y="0"/>
                    </a:lnTo>
                    <a:lnTo>
                      <a:pt x="50" y="0"/>
                    </a:lnTo>
                    <a:lnTo>
                      <a:pt x="57" y="16"/>
                    </a:lnTo>
                    <a:lnTo>
                      <a:pt x="65" y="16"/>
                    </a:lnTo>
                    <a:lnTo>
                      <a:pt x="74" y="16"/>
                    </a:lnTo>
                  </a:path>
                </a:pathLst>
              </a:custGeom>
              <a:solidFill>
                <a:srgbClr val="9797FF"/>
              </a:solidFill>
              <a:ln w="9525" cap="rnd">
                <a:noFill/>
                <a:round/>
                <a:headEnd/>
                <a:tailEnd/>
              </a:ln>
            </p:spPr>
            <p:txBody>
              <a:bodyPr/>
              <a:lstStyle/>
              <a:p>
                <a:endParaRPr lang="es-ES" sz="1800"/>
              </a:p>
            </p:txBody>
          </p:sp>
          <p:sp>
            <p:nvSpPr>
              <p:cNvPr id="515" name="Freeform 510"/>
              <p:cNvSpPr>
                <a:spLocks noChangeAspect="1"/>
              </p:cNvSpPr>
              <p:nvPr/>
            </p:nvSpPr>
            <p:spPr bwMode="auto">
              <a:xfrm>
                <a:off x="2980643" y="5797989"/>
                <a:ext cx="607" cy="28459"/>
              </a:xfrm>
              <a:custGeom>
                <a:avLst/>
                <a:gdLst>
                  <a:gd name="T0" fmla="*/ 0 w 1"/>
                  <a:gd name="T1" fmla="*/ 0 h 49"/>
                  <a:gd name="T2" fmla="*/ 0 w 1"/>
                  <a:gd name="T3" fmla="*/ 48 h 49"/>
                  <a:gd name="T4" fmla="*/ 0 w 1"/>
                  <a:gd name="T5" fmla="*/ 42 h 49"/>
                  <a:gd name="T6" fmla="*/ 0 w 1"/>
                  <a:gd name="T7" fmla="*/ 35 h 49"/>
                  <a:gd name="T8" fmla="*/ 0 w 1"/>
                  <a:gd name="T9" fmla="*/ 29 h 49"/>
                  <a:gd name="T10" fmla="*/ 0 w 1"/>
                  <a:gd name="T11" fmla="*/ 23 h 49"/>
                  <a:gd name="T12" fmla="*/ 0 w 1"/>
                  <a:gd name="T13" fmla="*/ 18 h 49"/>
                  <a:gd name="T14" fmla="*/ 0 w 1"/>
                  <a:gd name="T15" fmla="*/ 12 h 49"/>
                  <a:gd name="T16" fmla="*/ 0 w 1"/>
                  <a:gd name="T17" fmla="*/ 6 h 49"/>
                  <a:gd name="T18" fmla="*/ 0 w 1"/>
                  <a:gd name="T19" fmla="*/ 0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49"/>
                  <a:gd name="T32" fmla="*/ 1 w 1"/>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49">
                    <a:moveTo>
                      <a:pt x="0" y="0"/>
                    </a:moveTo>
                    <a:lnTo>
                      <a:pt x="0" y="48"/>
                    </a:lnTo>
                    <a:lnTo>
                      <a:pt x="0" y="42"/>
                    </a:lnTo>
                    <a:lnTo>
                      <a:pt x="0" y="35"/>
                    </a:lnTo>
                    <a:lnTo>
                      <a:pt x="0" y="29"/>
                    </a:lnTo>
                    <a:lnTo>
                      <a:pt x="0" y="23"/>
                    </a:lnTo>
                    <a:lnTo>
                      <a:pt x="0" y="18"/>
                    </a:lnTo>
                    <a:lnTo>
                      <a:pt x="0" y="12"/>
                    </a:lnTo>
                    <a:lnTo>
                      <a:pt x="0" y="6"/>
                    </a:lnTo>
                    <a:lnTo>
                      <a:pt x="0" y="0"/>
                    </a:lnTo>
                  </a:path>
                </a:pathLst>
              </a:custGeom>
              <a:solidFill>
                <a:srgbClr val="006633"/>
              </a:solidFill>
              <a:ln w="9525" cap="rnd">
                <a:noFill/>
                <a:round/>
                <a:headEnd/>
                <a:tailEnd/>
              </a:ln>
            </p:spPr>
            <p:txBody>
              <a:bodyPr/>
              <a:lstStyle/>
              <a:p>
                <a:endParaRPr lang="es-ES" sz="1800"/>
              </a:p>
            </p:txBody>
          </p:sp>
          <p:sp>
            <p:nvSpPr>
              <p:cNvPr id="516" name="Freeform 511"/>
              <p:cNvSpPr>
                <a:spLocks noChangeAspect="1"/>
              </p:cNvSpPr>
              <p:nvPr/>
            </p:nvSpPr>
            <p:spPr bwMode="auto">
              <a:xfrm>
                <a:off x="2980643" y="5716098"/>
                <a:ext cx="10317" cy="167268"/>
              </a:xfrm>
              <a:custGeom>
                <a:avLst/>
                <a:gdLst>
                  <a:gd name="T0" fmla="*/ 0 w 17"/>
                  <a:gd name="T1" fmla="*/ 189 h 288"/>
                  <a:gd name="T2" fmla="*/ 0 w 17"/>
                  <a:gd name="T3" fmla="*/ 141 h 288"/>
                  <a:gd name="T4" fmla="*/ 8 w 17"/>
                  <a:gd name="T5" fmla="*/ 124 h 288"/>
                  <a:gd name="T6" fmla="*/ 8 w 17"/>
                  <a:gd name="T7" fmla="*/ 107 h 288"/>
                  <a:gd name="T8" fmla="*/ 8 w 17"/>
                  <a:gd name="T9" fmla="*/ 90 h 288"/>
                  <a:gd name="T10" fmla="*/ 8 w 17"/>
                  <a:gd name="T11" fmla="*/ 70 h 288"/>
                  <a:gd name="T12" fmla="*/ 8 w 17"/>
                  <a:gd name="T13" fmla="*/ 53 h 288"/>
                  <a:gd name="T14" fmla="*/ 16 w 17"/>
                  <a:gd name="T15" fmla="*/ 36 h 288"/>
                  <a:gd name="T16" fmla="*/ 16 w 17"/>
                  <a:gd name="T17" fmla="*/ 17 h 288"/>
                  <a:gd name="T18" fmla="*/ 16 w 17"/>
                  <a:gd name="T19" fmla="*/ 0 h 288"/>
                  <a:gd name="T20" fmla="*/ 16 w 17"/>
                  <a:gd name="T21" fmla="*/ 287 h 288"/>
                  <a:gd name="T22" fmla="*/ 16 w 17"/>
                  <a:gd name="T23" fmla="*/ 275 h 288"/>
                  <a:gd name="T24" fmla="*/ 8 w 17"/>
                  <a:gd name="T25" fmla="*/ 264 h 288"/>
                  <a:gd name="T26" fmla="*/ 8 w 17"/>
                  <a:gd name="T27" fmla="*/ 250 h 288"/>
                  <a:gd name="T28" fmla="*/ 8 w 17"/>
                  <a:gd name="T29" fmla="*/ 239 h 288"/>
                  <a:gd name="T30" fmla="*/ 8 w 17"/>
                  <a:gd name="T31" fmla="*/ 226 h 288"/>
                  <a:gd name="T32" fmla="*/ 8 w 17"/>
                  <a:gd name="T33" fmla="*/ 214 h 288"/>
                  <a:gd name="T34" fmla="*/ 8 w 17"/>
                  <a:gd name="T35" fmla="*/ 201 h 288"/>
                  <a:gd name="T36" fmla="*/ 0 w 17"/>
                  <a:gd name="T37" fmla="*/ 189 h 2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288"/>
                  <a:gd name="T59" fmla="*/ 17 w 17"/>
                  <a:gd name="T60" fmla="*/ 288 h 2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288">
                    <a:moveTo>
                      <a:pt x="0" y="189"/>
                    </a:moveTo>
                    <a:lnTo>
                      <a:pt x="0" y="141"/>
                    </a:lnTo>
                    <a:lnTo>
                      <a:pt x="8" y="124"/>
                    </a:lnTo>
                    <a:lnTo>
                      <a:pt x="8" y="107"/>
                    </a:lnTo>
                    <a:lnTo>
                      <a:pt x="8" y="90"/>
                    </a:lnTo>
                    <a:lnTo>
                      <a:pt x="8" y="70"/>
                    </a:lnTo>
                    <a:lnTo>
                      <a:pt x="8" y="53"/>
                    </a:lnTo>
                    <a:lnTo>
                      <a:pt x="16" y="36"/>
                    </a:lnTo>
                    <a:lnTo>
                      <a:pt x="16" y="17"/>
                    </a:lnTo>
                    <a:lnTo>
                      <a:pt x="16" y="0"/>
                    </a:lnTo>
                    <a:lnTo>
                      <a:pt x="16" y="287"/>
                    </a:lnTo>
                    <a:lnTo>
                      <a:pt x="16" y="275"/>
                    </a:lnTo>
                    <a:lnTo>
                      <a:pt x="8" y="264"/>
                    </a:lnTo>
                    <a:lnTo>
                      <a:pt x="8" y="250"/>
                    </a:lnTo>
                    <a:lnTo>
                      <a:pt x="8" y="239"/>
                    </a:lnTo>
                    <a:lnTo>
                      <a:pt x="8" y="226"/>
                    </a:lnTo>
                    <a:lnTo>
                      <a:pt x="8" y="214"/>
                    </a:lnTo>
                    <a:lnTo>
                      <a:pt x="8" y="201"/>
                    </a:lnTo>
                    <a:lnTo>
                      <a:pt x="0" y="189"/>
                    </a:lnTo>
                  </a:path>
                </a:pathLst>
              </a:custGeom>
              <a:solidFill>
                <a:srgbClr val="006633"/>
              </a:solidFill>
              <a:ln w="9525" cap="rnd">
                <a:noFill/>
                <a:round/>
                <a:headEnd/>
                <a:tailEnd/>
              </a:ln>
            </p:spPr>
            <p:txBody>
              <a:bodyPr/>
              <a:lstStyle/>
              <a:p>
                <a:endParaRPr lang="es-ES" sz="1800"/>
              </a:p>
            </p:txBody>
          </p:sp>
          <p:sp>
            <p:nvSpPr>
              <p:cNvPr id="517" name="Freeform 512"/>
              <p:cNvSpPr>
                <a:spLocks noChangeAspect="1"/>
              </p:cNvSpPr>
              <p:nvPr/>
            </p:nvSpPr>
            <p:spPr bwMode="auto">
              <a:xfrm>
                <a:off x="2983070" y="5660342"/>
                <a:ext cx="10317" cy="247418"/>
              </a:xfrm>
              <a:custGeom>
                <a:avLst/>
                <a:gdLst>
                  <a:gd name="T0" fmla="*/ 0 w 17"/>
                  <a:gd name="T1" fmla="*/ 383 h 426"/>
                  <a:gd name="T2" fmla="*/ 0 w 17"/>
                  <a:gd name="T3" fmla="*/ 96 h 426"/>
                  <a:gd name="T4" fmla="*/ 0 w 17"/>
                  <a:gd name="T5" fmla="*/ 84 h 426"/>
                  <a:gd name="T6" fmla="*/ 10 w 17"/>
                  <a:gd name="T7" fmla="*/ 73 h 426"/>
                  <a:gd name="T8" fmla="*/ 10 w 17"/>
                  <a:gd name="T9" fmla="*/ 59 h 426"/>
                  <a:gd name="T10" fmla="*/ 10 w 17"/>
                  <a:gd name="T11" fmla="*/ 48 h 426"/>
                  <a:gd name="T12" fmla="*/ 10 w 17"/>
                  <a:gd name="T13" fmla="*/ 36 h 426"/>
                  <a:gd name="T14" fmla="*/ 10 w 17"/>
                  <a:gd name="T15" fmla="*/ 25 h 426"/>
                  <a:gd name="T16" fmla="*/ 16 w 17"/>
                  <a:gd name="T17" fmla="*/ 13 h 426"/>
                  <a:gd name="T18" fmla="*/ 16 w 17"/>
                  <a:gd name="T19" fmla="*/ 0 h 426"/>
                  <a:gd name="T20" fmla="*/ 16 w 17"/>
                  <a:gd name="T21" fmla="*/ 425 h 426"/>
                  <a:gd name="T22" fmla="*/ 16 w 17"/>
                  <a:gd name="T23" fmla="*/ 421 h 426"/>
                  <a:gd name="T24" fmla="*/ 10 w 17"/>
                  <a:gd name="T25" fmla="*/ 415 h 426"/>
                  <a:gd name="T26" fmla="*/ 10 w 17"/>
                  <a:gd name="T27" fmla="*/ 410 h 426"/>
                  <a:gd name="T28" fmla="*/ 10 w 17"/>
                  <a:gd name="T29" fmla="*/ 404 h 426"/>
                  <a:gd name="T30" fmla="*/ 10 w 17"/>
                  <a:gd name="T31" fmla="*/ 400 h 426"/>
                  <a:gd name="T32" fmla="*/ 10 w 17"/>
                  <a:gd name="T33" fmla="*/ 394 h 426"/>
                  <a:gd name="T34" fmla="*/ 0 w 17"/>
                  <a:gd name="T35" fmla="*/ 388 h 426"/>
                  <a:gd name="T36" fmla="*/ 0 w 17"/>
                  <a:gd name="T37" fmla="*/ 383 h 4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426"/>
                  <a:gd name="T59" fmla="*/ 17 w 17"/>
                  <a:gd name="T60" fmla="*/ 426 h 4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426">
                    <a:moveTo>
                      <a:pt x="0" y="383"/>
                    </a:moveTo>
                    <a:lnTo>
                      <a:pt x="0" y="96"/>
                    </a:lnTo>
                    <a:lnTo>
                      <a:pt x="0" y="84"/>
                    </a:lnTo>
                    <a:lnTo>
                      <a:pt x="10" y="73"/>
                    </a:lnTo>
                    <a:lnTo>
                      <a:pt x="10" y="59"/>
                    </a:lnTo>
                    <a:lnTo>
                      <a:pt x="10" y="48"/>
                    </a:lnTo>
                    <a:lnTo>
                      <a:pt x="10" y="36"/>
                    </a:lnTo>
                    <a:lnTo>
                      <a:pt x="10" y="25"/>
                    </a:lnTo>
                    <a:lnTo>
                      <a:pt x="16" y="13"/>
                    </a:lnTo>
                    <a:lnTo>
                      <a:pt x="16" y="0"/>
                    </a:lnTo>
                    <a:lnTo>
                      <a:pt x="16" y="425"/>
                    </a:lnTo>
                    <a:lnTo>
                      <a:pt x="16" y="421"/>
                    </a:lnTo>
                    <a:lnTo>
                      <a:pt x="10" y="415"/>
                    </a:lnTo>
                    <a:lnTo>
                      <a:pt x="10" y="410"/>
                    </a:lnTo>
                    <a:lnTo>
                      <a:pt x="10" y="404"/>
                    </a:lnTo>
                    <a:lnTo>
                      <a:pt x="10" y="400"/>
                    </a:lnTo>
                    <a:lnTo>
                      <a:pt x="10" y="394"/>
                    </a:lnTo>
                    <a:lnTo>
                      <a:pt x="0" y="388"/>
                    </a:lnTo>
                    <a:lnTo>
                      <a:pt x="0" y="383"/>
                    </a:lnTo>
                  </a:path>
                </a:pathLst>
              </a:custGeom>
              <a:solidFill>
                <a:srgbClr val="006633"/>
              </a:solidFill>
              <a:ln w="9525" cap="rnd">
                <a:noFill/>
                <a:round/>
                <a:headEnd/>
                <a:tailEnd/>
              </a:ln>
            </p:spPr>
            <p:txBody>
              <a:bodyPr/>
              <a:lstStyle/>
              <a:p>
                <a:endParaRPr lang="es-ES" sz="1800"/>
              </a:p>
            </p:txBody>
          </p:sp>
          <p:sp>
            <p:nvSpPr>
              <p:cNvPr id="518" name="Freeform 513"/>
              <p:cNvSpPr>
                <a:spLocks noChangeAspect="1"/>
              </p:cNvSpPr>
              <p:nvPr/>
            </p:nvSpPr>
            <p:spPr bwMode="auto">
              <a:xfrm>
                <a:off x="2984891" y="5597035"/>
                <a:ext cx="10317" cy="328148"/>
              </a:xfrm>
              <a:custGeom>
                <a:avLst/>
                <a:gdLst>
                  <a:gd name="T0" fmla="*/ 0 w 17"/>
                  <a:gd name="T1" fmla="*/ 534 h 565"/>
                  <a:gd name="T2" fmla="*/ 0 w 17"/>
                  <a:gd name="T3" fmla="*/ 109 h 565"/>
                  <a:gd name="T4" fmla="*/ 0 w 17"/>
                  <a:gd name="T5" fmla="*/ 96 h 565"/>
                  <a:gd name="T6" fmla="*/ 0 w 17"/>
                  <a:gd name="T7" fmla="*/ 82 h 565"/>
                  <a:gd name="T8" fmla="*/ 8 w 17"/>
                  <a:gd name="T9" fmla="*/ 69 h 565"/>
                  <a:gd name="T10" fmla="*/ 8 w 17"/>
                  <a:gd name="T11" fmla="*/ 55 h 565"/>
                  <a:gd name="T12" fmla="*/ 8 w 17"/>
                  <a:gd name="T13" fmla="*/ 42 h 565"/>
                  <a:gd name="T14" fmla="*/ 8 w 17"/>
                  <a:gd name="T15" fmla="*/ 29 h 565"/>
                  <a:gd name="T16" fmla="*/ 8 w 17"/>
                  <a:gd name="T17" fmla="*/ 15 h 565"/>
                  <a:gd name="T18" fmla="*/ 16 w 17"/>
                  <a:gd name="T19" fmla="*/ 0 h 565"/>
                  <a:gd name="T20" fmla="*/ 16 w 17"/>
                  <a:gd name="T21" fmla="*/ 564 h 565"/>
                  <a:gd name="T22" fmla="*/ 8 w 17"/>
                  <a:gd name="T23" fmla="*/ 561 h 565"/>
                  <a:gd name="T24" fmla="*/ 8 w 17"/>
                  <a:gd name="T25" fmla="*/ 557 h 565"/>
                  <a:gd name="T26" fmla="*/ 8 w 17"/>
                  <a:gd name="T27" fmla="*/ 553 h 565"/>
                  <a:gd name="T28" fmla="*/ 8 w 17"/>
                  <a:gd name="T29" fmla="*/ 549 h 565"/>
                  <a:gd name="T30" fmla="*/ 0 w 17"/>
                  <a:gd name="T31" fmla="*/ 545 h 565"/>
                  <a:gd name="T32" fmla="*/ 0 w 17"/>
                  <a:gd name="T33" fmla="*/ 541 h 565"/>
                  <a:gd name="T34" fmla="*/ 0 w 17"/>
                  <a:gd name="T35" fmla="*/ 538 h 565"/>
                  <a:gd name="T36" fmla="*/ 0 w 17"/>
                  <a:gd name="T37" fmla="*/ 534 h 5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565"/>
                  <a:gd name="T59" fmla="*/ 17 w 17"/>
                  <a:gd name="T60" fmla="*/ 565 h 5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565">
                    <a:moveTo>
                      <a:pt x="0" y="534"/>
                    </a:moveTo>
                    <a:lnTo>
                      <a:pt x="0" y="109"/>
                    </a:lnTo>
                    <a:lnTo>
                      <a:pt x="0" y="96"/>
                    </a:lnTo>
                    <a:lnTo>
                      <a:pt x="0" y="82"/>
                    </a:lnTo>
                    <a:lnTo>
                      <a:pt x="8" y="69"/>
                    </a:lnTo>
                    <a:lnTo>
                      <a:pt x="8" y="55"/>
                    </a:lnTo>
                    <a:lnTo>
                      <a:pt x="8" y="42"/>
                    </a:lnTo>
                    <a:lnTo>
                      <a:pt x="8" y="29"/>
                    </a:lnTo>
                    <a:lnTo>
                      <a:pt x="8" y="15"/>
                    </a:lnTo>
                    <a:lnTo>
                      <a:pt x="16" y="0"/>
                    </a:lnTo>
                    <a:lnTo>
                      <a:pt x="16" y="564"/>
                    </a:lnTo>
                    <a:lnTo>
                      <a:pt x="8" y="561"/>
                    </a:lnTo>
                    <a:lnTo>
                      <a:pt x="8" y="557"/>
                    </a:lnTo>
                    <a:lnTo>
                      <a:pt x="8" y="553"/>
                    </a:lnTo>
                    <a:lnTo>
                      <a:pt x="8" y="549"/>
                    </a:lnTo>
                    <a:lnTo>
                      <a:pt x="0" y="545"/>
                    </a:lnTo>
                    <a:lnTo>
                      <a:pt x="0" y="541"/>
                    </a:lnTo>
                    <a:lnTo>
                      <a:pt x="0" y="538"/>
                    </a:lnTo>
                    <a:lnTo>
                      <a:pt x="0" y="534"/>
                    </a:lnTo>
                  </a:path>
                </a:pathLst>
              </a:custGeom>
              <a:solidFill>
                <a:srgbClr val="006633"/>
              </a:solidFill>
              <a:ln w="9525" cap="rnd">
                <a:noFill/>
                <a:round/>
                <a:headEnd/>
                <a:tailEnd/>
              </a:ln>
            </p:spPr>
            <p:txBody>
              <a:bodyPr/>
              <a:lstStyle/>
              <a:p>
                <a:endParaRPr lang="es-ES" sz="1800"/>
              </a:p>
            </p:txBody>
          </p:sp>
          <p:sp>
            <p:nvSpPr>
              <p:cNvPr id="519" name="Freeform 514"/>
              <p:cNvSpPr>
                <a:spLocks noChangeAspect="1"/>
              </p:cNvSpPr>
              <p:nvPr/>
            </p:nvSpPr>
            <p:spPr bwMode="auto">
              <a:xfrm>
                <a:off x="2987318" y="5504689"/>
                <a:ext cx="10317" cy="435014"/>
              </a:xfrm>
              <a:custGeom>
                <a:avLst/>
                <a:gdLst>
                  <a:gd name="T0" fmla="*/ 0 w 17"/>
                  <a:gd name="T1" fmla="*/ 723 h 749"/>
                  <a:gd name="T2" fmla="*/ 0 w 17"/>
                  <a:gd name="T3" fmla="*/ 159 h 749"/>
                  <a:gd name="T4" fmla="*/ 0 w 17"/>
                  <a:gd name="T5" fmla="*/ 140 h 749"/>
                  <a:gd name="T6" fmla="*/ 0 w 17"/>
                  <a:gd name="T7" fmla="*/ 121 h 749"/>
                  <a:gd name="T8" fmla="*/ 0 w 17"/>
                  <a:gd name="T9" fmla="*/ 102 h 749"/>
                  <a:gd name="T10" fmla="*/ 0 w 17"/>
                  <a:gd name="T11" fmla="*/ 82 h 749"/>
                  <a:gd name="T12" fmla="*/ 0 w 17"/>
                  <a:gd name="T13" fmla="*/ 61 h 749"/>
                  <a:gd name="T14" fmla="*/ 0 w 17"/>
                  <a:gd name="T15" fmla="*/ 42 h 749"/>
                  <a:gd name="T16" fmla="*/ 0 w 17"/>
                  <a:gd name="T17" fmla="*/ 21 h 749"/>
                  <a:gd name="T18" fmla="*/ 0 w 17"/>
                  <a:gd name="T19" fmla="*/ 0 h 749"/>
                  <a:gd name="T20" fmla="*/ 16 w 17"/>
                  <a:gd name="T21" fmla="*/ 0 h 749"/>
                  <a:gd name="T22" fmla="*/ 16 w 17"/>
                  <a:gd name="T23" fmla="*/ 748 h 749"/>
                  <a:gd name="T24" fmla="*/ 16 w 17"/>
                  <a:gd name="T25" fmla="*/ 746 h 749"/>
                  <a:gd name="T26" fmla="*/ 16 w 17"/>
                  <a:gd name="T27" fmla="*/ 743 h 749"/>
                  <a:gd name="T28" fmla="*/ 16 w 17"/>
                  <a:gd name="T29" fmla="*/ 739 h 749"/>
                  <a:gd name="T30" fmla="*/ 0 w 17"/>
                  <a:gd name="T31" fmla="*/ 737 h 749"/>
                  <a:gd name="T32" fmla="*/ 0 w 17"/>
                  <a:gd name="T33" fmla="*/ 733 h 749"/>
                  <a:gd name="T34" fmla="*/ 0 w 17"/>
                  <a:gd name="T35" fmla="*/ 731 h 749"/>
                  <a:gd name="T36" fmla="*/ 0 w 17"/>
                  <a:gd name="T37" fmla="*/ 727 h 749"/>
                  <a:gd name="T38" fmla="*/ 0 w 17"/>
                  <a:gd name="T39" fmla="*/ 723 h 7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749"/>
                  <a:gd name="T62" fmla="*/ 17 w 17"/>
                  <a:gd name="T63" fmla="*/ 749 h 7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749">
                    <a:moveTo>
                      <a:pt x="0" y="723"/>
                    </a:moveTo>
                    <a:lnTo>
                      <a:pt x="0" y="159"/>
                    </a:lnTo>
                    <a:lnTo>
                      <a:pt x="0" y="140"/>
                    </a:lnTo>
                    <a:lnTo>
                      <a:pt x="0" y="121"/>
                    </a:lnTo>
                    <a:lnTo>
                      <a:pt x="0" y="102"/>
                    </a:lnTo>
                    <a:lnTo>
                      <a:pt x="0" y="82"/>
                    </a:lnTo>
                    <a:lnTo>
                      <a:pt x="0" y="61"/>
                    </a:lnTo>
                    <a:lnTo>
                      <a:pt x="0" y="42"/>
                    </a:lnTo>
                    <a:lnTo>
                      <a:pt x="0" y="21"/>
                    </a:lnTo>
                    <a:lnTo>
                      <a:pt x="0" y="0"/>
                    </a:lnTo>
                    <a:lnTo>
                      <a:pt x="16" y="0"/>
                    </a:lnTo>
                    <a:lnTo>
                      <a:pt x="16" y="748"/>
                    </a:lnTo>
                    <a:lnTo>
                      <a:pt x="16" y="746"/>
                    </a:lnTo>
                    <a:lnTo>
                      <a:pt x="16" y="743"/>
                    </a:lnTo>
                    <a:lnTo>
                      <a:pt x="16" y="739"/>
                    </a:lnTo>
                    <a:lnTo>
                      <a:pt x="0" y="737"/>
                    </a:lnTo>
                    <a:lnTo>
                      <a:pt x="0" y="733"/>
                    </a:lnTo>
                    <a:lnTo>
                      <a:pt x="0" y="731"/>
                    </a:lnTo>
                    <a:lnTo>
                      <a:pt x="0" y="727"/>
                    </a:lnTo>
                    <a:lnTo>
                      <a:pt x="0" y="723"/>
                    </a:lnTo>
                  </a:path>
                </a:pathLst>
              </a:custGeom>
              <a:solidFill>
                <a:srgbClr val="006633"/>
              </a:solidFill>
              <a:ln w="9525" cap="rnd">
                <a:noFill/>
                <a:round/>
                <a:headEnd/>
                <a:tailEnd/>
              </a:ln>
            </p:spPr>
            <p:txBody>
              <a:bodyPr/>
              <a:lstStyle/>
              <a:p>
                <a:endParaRPr lang="es-ES" sz="1800"/>
              </a:p>
            </p:txBody>
          </p:sp>
          <p:sp>
            <p:nvSpPr>
              <p:cNvPr id="520" name="Freeform 515"/>
              <p:cNvSpPr>
                <a:spLocks noChangeAspect="1"/>
              </p:cNvSpPr>
              <p:nvPr/>
            </p:nvSpPr>
            <p:spPr bwMode="auto">
              <a:xfrm>
                <a:off x="2988532" y="5504689"/>
                <a:ext cx="10317" cy="447210"/>
              </a:xfrm>
              <a:custGeom>
                <a:avLst/>
                <a:gdLst>
                  <a:gd name="T0" fmla="*/ 0 w 17"/>
                  <a:gd name="T1" fmla="*/ 748 h 770"/>
                  <a:gd name="T2" fmla="*/ 0 w 17"/>
                  <a:gd name="T3" fmla="*/ 0 h 770"/>
                  <a:gd name="T4" fmla="*/ 16 w 17"/>
                  <a:gd name="T5" fmla="*/ 0 h 770"/>
                  <a:gd name="T6" fmla="*/ 16 w 17"/>
                  <a:gd name="T7" fmla="*/ 769 h 770"/>
                  <a:gd name="T8" fmla="*/ 16 w 17"/>
                  <a:gd name="T9" fmla="*/ 767 h 770"/>
                  <a:gd name="T10" fmla="*/ 8 w 17"/>
                  <a:gd name="T11" fmla="*/ 764 h 770"/>
                  <a:gd name="T12" fmla="*/ 8 w 17"/>
                  <a:gd name="T13" fmla="*/ 762 h 770"/>
                  <a:gd name="T14" fmla="*/ 8 w 17"/>
                  <a:gd name="T15" fmla="*/ 760 h 770"/>
                  <a:gd name="T16" fmla="*/ 8 w 17"/>
                  <a:gd name="T17" fmla="*/ 756 h 770"/>
                  <a:gd name="T18" fmla="*/ 8 w 17"/>
                  <a:gd name="T19" fmla="*/ 754 h 770"/>
                  <a:gd name="T20" fmla="*/ 0 w 17"/>
                  <a:gd name="T21" fmla="*/ 752 h 770"/>
                  <a:gd name="T22" fmla="*/ 0 w 17"/>
                  <a:gd name="T23" fmla="*/ 748 h 7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770"/>
                  <a:gd name="T38" fmla="*/ 17 w 17"/>
                  <a:gd name="T39" fmla="*/ 770 h 77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770">
                    <a:moveTo>
                      <a:pt x="0" y="748"/>
                    </a:moveTo>
                    <a:lnTo>
                      <a:pt x="0" y="0"/>
                    </a:lnTo>
                    <a:lnTo>
                      <a:pt x="16" y="0"/>
                    </a:lnTo>
                    <a:lnTo>
                      <a:pt x="16" y="769"/>
                    </a:lnTo>
                    <a:lnTo>
                      <a:pt x="16" y="767"/>
                    </a:lnTo>
                    <a:lnTo>
                      <a:pt x="8" y="764"/>
                    </a:lnTo>
                    <a:lnTo>
                      <a:pt x="8" y="762"/>
                    </a:lnTo>
                    <a:lnTo>
                      <a:pt x="8" y="760"/>
                    </a:lnTo>
                    <a:lnTo>
                      <a:pt x="8" y="756"/>
                    </a:lnTo>
                    <a:lnTo>
                      <a:pt x="8" y="754"/>
                    </a:lnTo>
                    <a:lnTo>
                      <a:pt x="0" y="752"/>
                    </a:lnTo>
                    <a:lnTo>
                      <a:pt x="0" y="748"/>
                    </a:lnTo>
                  </a:path>
                </a:pathLst>
              </a:custGeom>
              <a:solidFill>
                <a:srgbClr val="006633"/>
              </a:solidFill>
              <a:ln w="9525" cap="rnd">
                <a:noFill/>
                <a:round/>
                <a:headEnd/>
                <a:tailEnd/>
              </a:ln>
            </p:spPr>
            <p:txBody>
              <a:bodyPr/>
              <a:lstStyle/>
              <a:p>
                <a:endParaRPr lang="es-ES" sz="1800"/>
              </a:p>
            </p:txBody>
          </p:sp>
          <p:sp>
            <p:nvSpPr>
              <p:cNvPr id="521" name="Freeform 516"/>
              <p:cNvSpPr>
                <a:spLocks noChangeAspect="1"/>
              </p:cNvSpPr>
              <p:nvPr/>
            </p:nvSpPr>
            <p:spPr bwMode="auto">
              <a:xfrm>
                <a:off x="2990960" y="5504689"/>
                <a:ext cx="10317" cy="458826"/>
              </a:xfrm>
              <a:custGeom>
                <a:avLst/>
                <a:gdLst>
                  <a:gd name="T0" fmla="*/ 0 w 17"/>
                  <a:gd name="T1" fmla="*/ 769 h 790"/>
                  <a:gd name="T2" fmla="*/ 0 w 17"/>
                  <a:gd name="T3" fmla="*/ 0 h 790"/>
                  <a:gd name="T4" fmla="*/ 16 w 17"/>
                  <a:gd name="T5" fmla="*/ 0 h 790"/>
                  <a:gd name="T6" fmla="*/ 16 w 17"/>
                  <a:gd name="T7" fmla="*/ 789 h 790"/>
                  <a:gd name="T8" fmla="*/ 8 w 17"/>
                  <a:gd name="T9" fmla="*/ 787 h 790"/>
                  <a:gd name="T10" fmla="*/ 8 w 17"/>
                  <a:gd name="T11" fmla="*/ 783 h 790"/>
                  <a:gd name="T12" fmla="*/ 8 w 17"/>
                  <a:gd name="T13" fmla="*/ 781 h 790"/>
                  <a:gd name="T14" fmla="*/ 8 w 17"/>
                  <a:gd name="T15" fmla="*/ 779 h 790"/>
                  <a:gd name="T16" fmla="*/ 8 w 17"/>
                  <a:gd name="T17" fmla="*/ 777 h 790"/>
                  <a:gd name="T18" fmla="*/ 0 w 17"/>
                  <a:gd name="T19" fmla="*/ 775 h 790"/>
                  <a:gd name="T20" fmla="*/ 0 w 17"/>
                  <a:gd name="T21" fmla="*/ 771 h 790"/>
                  <a:gd name="T22" fmla="*/ 0 w 17"/>
                  <a:gd name="T23" fmla="*/ 769 h 7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790"/>
                  <a:gd name="T38" fmla="*/ 17 w 17"/>
                  <a:gd name="T39" fmla="*/ 790 h 7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790">
                    <a:moveTo>
                      <a:pt x="0" y="769"/>
                    </a:moveTo>
                    <a:lnTo>
                      <a:pt x="0" y="0"/>
                    </a:lnTo>
                    <a:lnTo>
                      <a:pt x="16" y="0"/>
                    </a:lnTo>
                    <a:lnTo>
                      <a:pt x="16" y="789"/>
                    </a:lnTo>
                    <a:lnTo>
                      <a:pt x="8" y="787"/>
                    </a:lnTo>
                    <a:lnTo>
                      <a:pt x="8" y="783"/>
                    </a:lnTo>
                    <a:lnTo>
                      <a:pt x="8" y="781"/>
                    </a:lnTo>
                    <a:lnTo>
                      <a:pt x="8" y="779"/>
                    </a:lnTo>
                    <a:lnTo>
                      <a:pt x="8" y="777"/>
                    </a:lnTo>
                    <a:lnTo>
                      <a:pt x="0" y="775"/>
                    </a:lnTo>
                    <a:lnTo>
                      <a:pt x="0" y="771"/>
                    </a:lnTo>
                    <a:lnTo>
                      <a:pt x="0" y="769"/>
                    </a:lnTo>
                  </a:path>
                </a:pathLst>
              </a:custGeom>
              <a:solidFill>
                <a:srgbClr val="006633"/>
              </a:solidFill>
              <a:ln w="9525" cap="rnd">
                <a:noFill/>
                <a:round/>
                <a:headEnd/>
                <a:tailEnd/>
              </a:ln>
            </p:spPr>
            <p:txBody>
              <a:bodyPr/>
              <a:lstStyle/>
              <a:p>
                <a:endParaRPr lang="es-ES" sz="1800"/>
              </a:p>
            </p:txBody>
          </p:sp>
          <p:sp>
            <p:nvSpPr>
              <p:cNvPr id="522" name="Freeform 517"/>
              <p:cNvSpPr>
                <a:spLocks noChangeAspect="1"/>
              </p:cNvSpPr>
              <p:nvPr/>
            </p:nvSpPr>
            <p:spPr bwMode="auto">
              <a:xfrm>
                <a:off x="2993387" y="5504689"/>
                <a:ext cx="10317" cy="467538"/>
              </a:xfrm>
              <a:custGeom>
                <a:avLst/>
                <a:gdLst>
                  <a:gd name="T0" fmla="*/ 0 w 17"/>
                  <a:gd name="T1" fmla="*/ 789 h 805"/>
                  <a:gd name="T2" fmla="*/ 0 w 17"/>
                  <a:gd name="T3" fmla="*/ 0 h 805"/>
                  <a:gd name="T4" fmla="*/ 16 w 17"/>
                  <a:gd name="T5" fmla="*/ 0 h 805"/>
                  <a:gd name="T6" fmla="*/ 16 w 17"/>
                  <a:gd name="T7" fmla="*/ 804 h 805"/>
                  <a:gd name="T8" fmla="*/ 16 w 17"/>
                  <a:gd name="T9" fmla="*/ 802 h 805"/>
                  <a:gd name="T10" fmla="*/ 16 w 17"/>
                  <a:gd name="T11" fmla="*/ 800 h 805"/>
                  <a:gd name="T12" fmla="*/ 16 w 17"/>
                  <a:gd name="T13" fmla="*/ 798 h 805"/>
                  <a:gd name="T14" fmla="*/ 0 w 17"/>
                  <a:gd name="T15" fmla="*/ 796 h 805"/>
                  <a:gd name="T16" fmla="*/ 0 w 17"/>
                  <a:gd name="T17" fmla="*/ 794 h 805"/>
                  <a:gd name="T18" fmla="*/ 0 w 17"/>
                  <a:gd name="T19" fmla="*/ 792 h 805"/>
                  <a:gd name="T20" fmla="*/ 0 w 17"/>
                  <a:gd name="T21" fmla="*/ 790 h 805"/>
                  <a:gd name="T22" fmla="*/ 0 w 17"/>
                  <a:gd name="T23" fmla="*/ 789 h 8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05"/>
                  <a:gd name="T38" fmla="*/ 17 w 17"/>
                  <a:gd name="T39" fmla="*/ 805 h 8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05">
                    <a:moveTo>
                      <a:pt x="0" y="789"/>
                    </a:moveTo>
                    <a:lnTo>
                      <a:pt x="0" y="0"/>
                    </a:lnTo>
                    <a:lnTo>
                      <a:pt x="16" y="0"/>
                    </a:lnTo>
                    <a:lnTo>
                      <a:pt x="16" y="804"/>
                    </a:lnTo>
                    <a:lnTo>
                      <a:pt x="16" y="802"/>
                    </a:lnTo>
                    <a:lnTo>
                      <a:pt x="16" y="800"/>
                    </a:lnTo>
                    <a:lnTo>
                      <a:pt x="16" y="798"/>
                    </a:lnTo>
                    <a:lnTo>
                      <a:pt x="0" y="796"/>
                    </a:lnTo>
                    <a:lnTo>
                      <a:pt x="0" y="794"/>
                    </a:lnTo>
                    <a:lnTo>
                      <a:pt x="0" y="792"/>
                    </a:lnTo>
                    <a:lnTo>
                      <a:pt x="0" y="790"/>
                    </a:lnTo>
                    <a:lnTo>
                      <a:pt x="0" y="789"/>
                    </a:lnTo>
                  </a:path>
                </a:pathLst>
              </a:custGeom>
              <a:solidFill>
                <a:srgbClr val="006633"/>
              </a:solidFill>
              <a:ln w="9525" cap="rnd">
                <a:noFill/>
                <a:round/>
                <a:headEnd/>
                <a:tailEnd/>
              </a:ln>
            </p:spPr>
            <p:txBody>
              <a:bodyPr/>
              <a:lstStyle/>
              <a:p>
                <a:endParaRPr lang="es-ES" sz="1800"/>
              </a:p>
            </p:txBody>
          </p:sp>
          <p:sp>
            <p:nvSpPr>
              <p:cNvPr id="523" name="Freeform 518"/>
              <p:cNvSpPr>
                <a:spLocks noChangeAspect="1"/>
              </p:cNvSpPr>
              <p:nvPr/>
            </p:nvSpPr>
            <p:spPr bwMode="auto">
              <a:xfrm>
                <a:off x="2994601" y="5504689"/>
                <a:ext cx="10317" cy="476250"/>
              </a:xfrm>
              <a:custGeom>
                <a:avLst/>
                <a:gdLst>
                  <a:gd name="T0" fmla="*/ 0 w 17"/>
                  <a:gd name="T1" fmla="*/ 804 h 820"/>
                  <a:gd name="T2" fmla="*/ 0 w 17"/>
                  <a:gd name="T3" fmla="*/ 0 h 820"/>
                  <a:gd name="T4" fmla="*/ 16 w 17"/>
                  <a:gd name="T5" fmla="*/ 0 h 820"/>
                  <a:gd name="T6" fmla="*/ 16 w 17"/>
                  <a:gd name="T7" fmla="*/ 819 h 820"/>
                  <a:gd name="T8" fmla="*/ 16 w 17"/>
                  <a:gd name="T9" fmla="*/ 817 h 820"/>
                  <a:gd name="T10" fmla="*/ 16 w 17"/>
                  <a:gd name="T11" fmla="*/ 815 h 820"/>
                  <a:gd name="T12" fmla="*/ 10 w 17"/>
                  <a:gd name="T13" fmla="*/ 813 h 820"/>
                  <a:gd name="T14" fmla="*/ 10 w 17"/>
                  <a:gd name="T15" fmla="*/ 811 h 820"/>
                  <a:gd name="T16" fmla="*/ 10 w 17"/>
                  <a:gd name="T17" fmla="*/ 810 h 820"/>
                  <a:gd name="T18" fmla="*/ 10 w 17"/>
                  <a:gd name="T19" fmla="*/ 808 h 820"/>
                  <a:gd name="T20" fmla="*/ 10 w 17"/>
                  <a:gd name="T21" fmla="*/ 806 h 820"/>
                  <a:gd name="T22" fmla="*/ 0 w 17"/>
                  <a:gd name="T23" fmla="*/ 804 h 8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20"/>
                  <a:gd name="T38" fmla="*/ 17 w 17"/>
                  <a:gd name="T39" fmla="*/ 820 h 8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20">
                    <a:moveTo>
                      <a:pt x="0" y="804"/>
                    </a:moveTo>
                    <a:lnTo>
                      <a:pt x="0" y="0"/>
                    </a:lnTo>
                    <a:lnTo>
                      <a:pt x="16" y="0"/>
                    </a:lnTo>
                    <a:lnTo>
                      <a:pt x="16" y="819"/>
                    </a:lnTo>
                    <a:lnTo>
                      <a:pt x="16" y="817"/>
                    </a:lnTo>
                    <a:lnTo>
                      <a:pt x="16" y="815"/>
                    </a:lnTo>
                    <a:lnTo>
                      <a:pt x="10" y="813"/>
                    </a:lnTo>
                    <a:lnTo>
                      <a:pt x="10" y="811"/>
                    </a:lnTo>
                    <a:lnTo>
                      <a:pt x="10" y="810"/>
                    </a:lnTo>
                    <a:lnTo>
                      <a:pt x="10" y="808"/>
                    </a:lnTo>
                    <a:lnTo>
                      <a:pt x="10" y="806"/>
                    </a:lnTo>
                    <a:lnTo>
                      <a:pt x="0" y="804"/>
                    </a:lnTo>
                  </a:path>
                </a:pathLst>
              </a:custGeom>
              <a:solidFill>
                <a:srgbClr val="006633"/>
              </a:solidFill>
              <a:ln w="9525" cap="rnd">
                <a:noFill/>
                <a:round/>
                <a:headEnd/>
                <a:tailEnd/>
              </a:ln>
            </p:spPr>
            <p:txBody>
              <a:bodyPr/>
              <a:lstStyle/>
              <a:p>
                <a:endParaRPr lang="es-ES" sz="1800"/>
              </a:p>
            </p:txBody>
          </p:sp>
          <p:sp>
            <p:nvSpPr>
              <p:cNvPr id="524" name="Freeform 519"/>
              <p:cNvSpPr>
                <a:spLocks noChangeAspect="1"/>
              </p:cNvSpPr>
              <p:nvPr/>
            </p:nvSpPr>
            <p:spPr bwMode="auto">
              <a:xfrm>
                <a:off x="2996422" y="5504689"/>
                <a:ext cx="10317" cy="484381"/>
              </a:xfrm>
              <a:custGeom>
                <a:avLst/>
                <a:gdLst>
                  <a:gd name="T0" fmla="*/ 0 w 17"/>
                  <a:gd name="T1" fmla="*/ 819 h 834"/>
                  <a:gd name="T2" fmla="*/ 0 w 17"/>
                  <a:gd name="T3" fmla="*/ 0 h 834"/>
                  <a:gd name="T4" fmla="*/ 16 w 17"/>
                  <a:gd name="T5" fmla="*/ 0 h 834"/>
                  <a:gd name="T6" fmla="*/ 16 w 17"/>
                  <a:gd name="T7" fmla="*/ 833 h 834"/>
                  <a:gd name="T8" fmla="*/ 8 w 17"/>
                  <a:gd name="T9" fmla="*/ 831 h 834"/>
                  <a:gd name="T10" fmla="*/ 8 w 17"/>
                  <a:gd name="T11" fmla="*/ 829 h 834"/>
                  <a:gd name="T12" fmla="*/ 8 w 17"/>
                  <a:gd name="T13" fmla="*/ 827 h 834"/>
                  <a:gd name="T14" fmla="*/ 8 w 17"/>
                  <a:gd name="T15" fmla="*/ 827 h 834"/>
                  <a:gd name="T16" fmla="*/ 8 w 17"/>
                  <a:gd name="T17" fmla="*/ 825 h 834"/>
                  <a:gd name="T18" fmla="*/ 0 w 17"/>
                  <a:gd name="T19" fmla="*/ 823 h 834"/>
                  <a:gd name="T20" fmla="*/ 0 w 17"/>
                  <a:gd name="T21" fmla="*/ 821 h 834"/>
                  <a:gd name="T22" fmla="*/ 0 w 17"/>
                  <a:gd name="T23" fmla="*/ 819 h 8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34"/>
                  <a:gd name="T38" fmla="*/ 17 w 17"/>
                  <a:gd name="T39" fmla="*/ 834 h 8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34">
                    <a:moveTo>
                      <a:pt x="0" y="819"/>
                    </a:moveTo>
                    <a:lnTo>
                      <a:pt x="0" y="0"/>
                    </a:lnTo>
                    <a:lnTo>
                      <a:pt x="16" y="0"/>
                    </a:lnTo>
                    <a:lnTo>
                      <a:pt x="16" y="833"/>
                    </a:lnTo>
                    <a:lnTo>
                      <a:pt x="8" y="831"/>
                    </a:lnTo>
                    <a:lnTo>
                      <a:pt x="8" y="829"/>
                    </a:lnTo>
                    <a:lnTo>
                      <a:pt x="8" y="827"/>
                    </a:lnTo>
                    <a:lnTo>
                      <a:pt x="8" y="825"/>
                    </a:lnTo>
                    <a:lnTo>
                      <a:pt x="0" y="823"/>
                    </a:lnTo>
                    <a:lnTo>
                      <a:pt x="0" y="821"/>
                    </a:lnTo>
                    <a:lnTo>
                      <a:pt x="0" y="819"/>
                    </a:lnTo>
                  </a:path>
                </a:pathLst>
              </a:custGeom>
              <a:solidFill>
                <a:srgbClr val="006633"/>
              </a:solidFill>
              <a:ln w="9525" cap="rnd">
                <a:noFill/>
                <a:round/>
                <a:headEnd/>
                <a:tailEnd/>
              </a:ln>
            </p:spPr>
            <p:txBody>
              <a:bodyPr/>
              <a:lstStyle/>
              <a:p>
                <a:endParaRPr lang="es-ES" sz="1800"/>
              </a:p>
            </p:txBody>
          </p:sp>
          <p:sp>
            <p:nvSpPr>
              <p:cNvPr id="525" name="Freeform 520"/>
              <p:cNvSpPr>
                <a:spLocks noChangeAspect="1"/>
              </p:cNvSpPr>
              <p:nvPr/>
            </p:nvSpPr>
            <p:spPr bwMode="auto">
              <a:xfrm>
                <a:off x="2998849" y="5504689"/>
                <a:ext cx="10317" cy="491931"/>
              </a:xfrm>
              <a:custGeom>
                <a:avLst/>
                <a:gdLst>
                  <a:gd name="T0" fmla="*/ 0 w 17"/>
                  <a:gd name="T1" fmla="*/ 833 h 847"/>
                  <a:gd name="T2" fmla="*/ 0 w 17"/>
                  <a:gd name="T3" fmla="*/ 0 h 847"/>
                  <a:gd name="T4" fmla="*/ 16 w 17"/>
                  <a:gd name="T5" fmla="*/ 0 h 847"/>
                  <a:gd name="T6" fmla="*/ 16 w 17"/>
                  <a:gd name="T7" fmla="*/ 846 h 847"/>
                  <a:gd name="T8" fmla="*/ 16 w 17"/>
                  <a:gd name="T9" fmla="*/ 844 h 847"/>
                  <a:gd name="T10" fmla="*/ 16 w 17"/>
                  <a:gd name="T11" fmla="*/ 842 h 847"/>
                  <a:gd name="T12" fmla="*/ 16 w 17"/>
                  <a:gd name="T13" fmla="*/ 840 h 847"/>
                  <a:gd name="T14" fmla="*/ 16 w 17"/>
                  <a:gd name="T15" fmla="*/ 838 h 847"/>
                  <a:gd name="T16" fmla="*/ 0 w 17"/>
                  <a:gd name="T17" fmla="*/ 838 h 847"/>
                  <a:gd name="T18" fmla="*/ 0 w 17"/>
                  <a:gd name="T19" fmla="*/ 836 h 847"/>
                  <a:gd name="T20" fmla="*/ 0 w 17"/>
                  <a:gd name="T21" fmla="*/ 834 h 847"/>
                  <a:gd name="T22" fmla="*/ 0 w 17"/>
                  <a:gd name="T23" fmla="*/ 833 h 8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47"/>
                  <a:gd name="T38" fmla="*/ 17 w 17"/>
                  <a:gd name="T39" fmla="*/ 847 h 8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47">
                    <a:moveTo>
                      <a:pt x="0" y="833"/>
                    </a:moveTo>
                    <a:lnTo>
                      <a:pt x="0" y="0"/>
                    </a:lnTo>
                    <a:lnTo>
                      <a:pt x="16" y="0"/>
                    </a:lnTo>
                    <a:lnTo>
                      <a:pt x="16" y="846"/>
                    </a:lnTo>
                    <a:lnTo>
                      <a:pt x="16" y="844"/>
                    </a:lnTo>
                    <a:lnTo>
                      <a:pt x="16" y="842"/>
                    </a:lnTo>
                    <a:lnTo>
                      <a:pt x="16" y="840"/>
                    </a:lnTo>
                    <a:lnTo>
                      <a:pt x="16" y="838"/>
                    </a:lnTo>
                    <a:lnTo>
                      <a:pt x="0" y="838"/>
                    </a:lnTo>
                    <a:lnTo>
                      <a:pt x="0" y="836"/>
                    </a:lnTo>
                    <a:lnTo>
                      <a:pt x="0" y="834"/>
                    </a:lnTo>
                    <a:lnTo>
                      <a:pt x="0" y="833"/>
                    </a:lnTo>
                  </a:path>
                </a:pathLst>
              </a:custGeom>
              <a:solidFill>
                <a:srgbClr val="006633"/>
              </a:solidFill>
              <a:ln w="9525" cap="rnd">
                <a:noFill/>
                <a:round/>
                <a:headEnd/>
                <a:tailEnd/>
              </a:ln>
            </p:spPr>
            <p:txBody>
              <a:bodyPr/>
              <a:lstStyle/>
              <a:p>
                <a:endParaRPr lang="es-ES" sz="1800"/>
              </a:p>
            </p:txBody>
          </p:sp>
          <p:sp>
            <p:nvSpPr>
              <p:cNvPr id="526" name="Freeform 521"/>
              <p:cNvSpPr>
                <a:spLocks noChangeAspect="1"/>
              </p:cNvSpPr>
              <p:nvPr/>
            </p:nvSpPr>
            <p:spPr bwMode="auto">
              <a:xfrm>
                <a:off x="3000063" y="5504689"/>
                <a:ext cx="10317" cy="498320"/>
              </a:xfrm>
              <a:custGeom>
                <a:avLst/>
                <a:gdLst>
                  <a:gd name="T0" fmla="*/ 0 w 17"/>
                  <a:gd name="T1" fmla="*/ 846 h 858"/>
                  <a:gd name="T2" fmla="*/ 0 w 17"/>
                  <a:gd name="T3" fmla="*/ 0 h 858"/>
                  <a:gd name="T4" fmla="*/ 16 w 17"/>
                  <a:gd name="T5" fmla="*/ 0 h 858"/>
                  <a:gd name="T6" fmla="*/ 16 w 17"/>
                  <a:gd name="T7" fmla="*/ 857 h 858"/>
                  <a:gd name="T8" fmla="*/ 16 w 17"/>
                  <a:gd name="T9" fmla="*/ 856 h 858"/>
                  <a:gd name="T10" fmla="*/ 16 w 17"/>
                  <a:gd name="T11" fmla="*/ 854 h 858"/>
                  <a:gd name="T12" fmla="*/ 8 w 17"/>
                  <a:gd name="T13" fmla="*/ 852 h 858"/>
                  <a:gd name="T14" fmla="*/ 8 w 17"/>
                  <a:gd name="T15" fmla="*/ 852 h 858"/>
                  <a:gd name="T16" fmla="*/ 8 w 17"/>
                  <a:gd name="T17" fmla="*/ 850 h 858"/>
                  <a:gd name="T18" fmla="*/ 8 w 17"/>
                  <a:gd name="T19" fmla="*/ 848 h 858"/>
                  <a:gd name="T20" fmla="*/ 8 w 17"/>
                  <a:gd name="T21" fmla="*/ 846 h 858"/>
                  <a:gd name="T22" fmla="*/ 0 w 17"/>
                  <a:gd name="T23" fmla="*/ 846 h 8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58"/>
                  <a:gd name="T38" fmla="*/ 17 w 17"/>
                  <a:gd name="T39" fmla="*/ 858 h 8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58">
                    <a:moveTo>
                      <a:pt x="0" y="846"/>
                    </a:moveTo>
                    <a:lnTo>
                      <a:pt x="0" y="0"/>
                    </a:lnTo>
                    <a:lnTo>
                      <a:pt x="16" y="0"/>
                    </a:lnTo>
                    <a:lnTo>
                      <a:pt x="16" y="857"/>
                    </a:lnTo>
                    <a:lnTo>
                      <a:pt x="16" y="856"/>
                    </a:lnTo>
                    <a:lnTo>
                      <a:pt x="16" y="854"/>
                    </a:lnTo>
                    <a:lnTo>
                      <a:pt x="8" y="852"/>
                    </a:lnTo>
                    <a:lnTo>
                      <a:pt x="8" y="850"/>
                    </a:lnTo>
                    <a:lnTo>
                      <a:pt x="8" y="848"/>
                    </a:lnTo>
                    <a:lnTo>
                      <a:pt x="8" y="846"/>
                    </a:lnTo>
                    <a:lnTo>
                      <a:pt x="0" y="846"/>
                    </a:lnTo>
                  </a:path>
                </a:pathLst>
              </a:custGeom>
              <a:solidFill>
                <a:srgbClr val="006633"/>
              </a:solidFill>
              <a:ln w="9525" cap="rnd">
                <a:noFill/>
                <a:round/>
                <a:headEnd/>
                <a:tailEnd/>
              </a:ln>
            </p:spPr>
            <p:txBody>
              <a:bodyPr/>
              <a:lstStyle/>
              <a:p>
                <a:endParaRPr lang="es-ES" sz="1800"/>
              </a:p>
            </p:txBody>
          </p:sp>
          <p:sp>
            <p:nvSpPr>
              <p:cNvPr id="527" name="Freeform 522"/>
              <p:cNvSpPr>
                <a:spLocks noChangeAspect="1"/>
              </p:cNvSpPr>
              <p:nvPr/>
            </p:nvSpPr>
            <p:spPr bwMode="auto">
              <a:xfrm>
                <a:off x="3002491" y="5504689"/>
                <a:ext cx="10317" cy="504128"/>
              </a:xfrm>
              <a:custGeom>
                <a:avLst/>
                <a:gdLst>
                  <a:gd name="T0" fmla="*/ 0 w 17"/>
                  <a:gd name="T1" fmla="*/ 857 h 868"/>
                  <a:gd name="T2" fmla="*/ 0 w 17"/>
                  <a:gd name="T3" fmla="*/ 0 h 868"/>
                  <a:gd name="T4" fmla="*/ 16 w 17"/>
                  <a:gd name="T5" fmla="*/ 0 h 868"/>
                  <a:gd name="T6" fmla="*/ 16 w 17"/>
                  <a:gd name="T7" fmla="*/ 867 h 868"/>
                  <a:gd name="T8" fmla="*/ 16 w 17"/>
                  <a:gd name="T9" fmla="*/ 867 h 868"/>
                  <a:gd name="T10" fmla="*/ 8 w 17"/>
                  <a:gd name="T11" fmla="*/ 865 h 868"/>
                  <a:gd name="T12" fmla="*/ 8 w 17"/>
                  <a:gd name="T13" fmla="*/ 863 h 868"/>
                  <a:gd name="T14" fmla="*/ 8 w 17"/>
                  <a:gd name="T15" fmla="*/ 863 h 868"/>
                  <a:gd name="T16" fmla="*/ 8 w 17"/>
                  <a:gd name="T17" fmla="*/ 861 h 868"/>
                  <a:gd name="T18" fmla="*/ 0 w 17"/>
                  <a:gd name="T19" fmla="*/ 859 h 868"/>
                  <a:gd name="T20" fmla="*/ 0 w 17"/>
                  <a:gd name="T21" fmla="*/ 857 h 868"/>
                  <a:gd name="T22" fmla="*/ 0 w 17"/>
                  <a:gd name="T23" fmla="*/ 857 h 8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68"/>
                  <a:gd name="T38" fmla="*/ 17 w 17"/>
                  <a:gd name="T39" fmla="*/ 868 h 8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68">
                    <a:moveTo>
                      <a:pt x="0" y="857"/>
                    </a:moveTo>
                    <a:lnTo>
                      <a:pt x="0" y="0"/>
                    </a:lnTo>
                    <a:lnTo>
                      <a:pt x="16" y="0"/>
                    </a:lnTo>
                    <a:lnTo>
                      <a:pt x="16" y="867"/>
                    </a:lnTo>
                    <a:lnTo>
                      <a:pt x="8" y="865"/>
                    </a:lnTo>
                    <a:lnTo>
                      <a:pt x="8" y="863"/>
                    </a:lnTo>
                    <a:lnTo>
                      <a:pt x="8" y="861"/>
                    </a:lnTo>
                    <a:lnTo>
                      <a:pt x="0" y="859"/>
                    </a:lnTo>
                    <a:lnTo>
                      <a:pt x="0" y="857"/>
                    </a:lnTo>
                  </a:path>
                </a:pathLst>
              </a:custGeom>
              <a:solidFill>
                <a:srgbClr val="006633"/>
              </a:solidFill>
              <a:ln w="9525" cap="rnd">
                <a:noFill/>
                <a:round/>
                <a:headEnd/>
                <a:tailEnd/>
              </a:ln>
            </p:spPr>
            <p:txBody>
              <a:bodyPr/>
              <a:lstStyle/>
              <a:p>
                <a:endParaRPr lang="es-ES" sz="1800"/>
              </a:p>
            </p:txBody>
          </p:sp>
          <p:sp>
            <p:nvSpPr>
              <p:cNvPr id="528" name="Freeform 523"/>
              <p:cNvSpPr>
                <a:spLocks noChangeAspect="1"/>
              </p:cNvSpPr>
              <p:nvPr/>
            </p:nvSpPr>
            <p:spPr bwMode="auto">
              <a:xfrm>
                <a:off x="3004918" y="5504689"/>
                <a:ext cx="10317" cy="510517"/>
              </a:xfrm>
              <a:custGeom>
                <a:avLst/>
                <a:gdLst>
                  <a:gd name="T0" fmla="*/ 0 w 17"/>
                  <a:gd name="T1" fmla="*/ 867 h 879"/>
                  <a:gd name="T2" fmla="*/ 0 w 17"/>
                  <a:gd name="T3" fmla="*/ 0 h 879"/>
                  <a:gd name="T4" fmla="*/ 16 w 17"/>
                  <a:gd name="T5" fmla="*/ 0 h 879"/>
                  <a:gd name="T6" fmla="*/ 16 w 17"/>
                  <a:gd name="T7" fmla="*/ 878 h 879"/>
                  <a:gd name="T8" fmla="*/ 16 w 17"/>
                  <a:gd name="T9" fmla="*/ 877 h 879"/>
                  <a:gd name="T10" fmla="*/ 16 w 17"/>
                  <a:gd name="T11" fmla="*/ 875 h 879"/>
                  <a:gd name="T12" fmla="*/ 16 w 17"/>
                  <a:gd name="T13" fmla="*/ 875 h 879"/>
                  <a:gd name="T14" fmla="*/ 16 w 17"/>
                  <a:gd name="T15" fmla="*/ 873 h 879"/>
                  <a:gd name="T16" fmla="*/ 0 w 17"/>
                  <a:gd name="T17" fmla="*/ 871 h 879"/>
                  <a:gd name="T18" fmla="*/ 0 w 17"/>
                  <a:gd name="T19" fmla="*/ 871 h 879"/>
                  <a:gd name="T20" fmla="*/ 0 w 17"/>
                  <a:gd name="T21" fmla="*/ 869 h 879"/>
                  <a:gd name="T22" fmla="*/ 0 w 17"/>
                  <a:gd name="T23" fmla="*/ 867 h 8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79"/>
                  <a:gd name="T38" fmla="*/ 17 w 17"/>
                  <a:gd name="T39" fmla="*/ 879 h 8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79">
                    <a:moveTo>
                      <a:pt x="0" y="867"/>
                    </a:moveTo>
                    <a:lnTo>
                      <a:pt x="0" y="0"/>
                    </a:lnTo>
                    <a:lnTo>
                      <a:pt x="16" y="0"/>
                    </a:lnTo>
                    <a:lnTo>
                      <a:pt x="16" y="878"/>
                    </a:lnTo>
                    <a:lnTo>
                      <a:pt x="16" y="877"/>
                    </a:lnTo>
                    <a:lnTo>
                      <a:pt x="16" y="875"/>
                    </a:lnTo>
                    <a:lnTo>
                      <a:pt x="16" y="873"/>
                    </a:lnTo>
                    <a:lnTo>
                      <a:pt x="0" y="871"/>
                    </a:lnTo>
                    <a:lnTo>
                      <a:pt x="0" y="869"/>
                    </a:lnTo>
                    <a:lnTo>
                      <a:pt x="0" y="867"/>
                    </a:lnTo>
                  </a:path>
                </a:pathLst>
              </a:custGeom>
              <a:solidFill>
                <a:srgbClr val="006633"/>
              </a:solidFill>
              <a:ln w="9525" cap="rnd">
                <a:noFill/>
                <a:round/>
                <a:headEnd/>
                <a:tailEnd/>
              </a:ln>
            </p:spPr>
            <p:txBody>
              <a:bodyPr/>
              <a:lstStyle/>
              <a:p>
                <a:endParaRPr lang="es-ES" sz="1800"/>
              </a:p>
            </p:txBody>
          </p:sp>
          <p:sp>
            <p:nvSpPr>
              <p:cNvPr id="529" name="Freeform 524"/>
              <p:cNvSpPr>
                <a:spLocks noChangeAspect="1"/>
              </p:cNvSpPr>
              <p:nvPr/>
            </p:nvSpPr>
            <p:spPr bwMode="auto">
              <a:xfrm>
                <a:off x="3006132" y="5504689"/>
                <a:ext cx="10317" cy="516325"/>
              </a:xfrm>
              <a:custGeom>
                <a:avLst/>
                <a:gdLst>
                  <a:gd name="T0" fmla="*/ 0 w 17"/>
                  <a:gd name="T1" fmla="*/ 878 h 889"/>
                  <a:gd name="T2" fmla="*/ 0 w 17"/>
                  <a:gd name="T3" fmla="*/ 0 h 889"/>
                  <a:gd name="T4" fmla="*/ 16 w 17"/>
                  <a:gd name="T5" fmla="*/ 0 h 889"/>
                  <a:gd name="T6" fmla="*/ 16 w 17"/>
                  <a:gd name="T7" fmla="*/ 888 h 889"/>
                  <a:gd name="T8" fmla="*/ 16 w 17"/>
                  <a:gd name="T9" fmla="*/ 886 h 889"/>
                  <a:gd name="T10" fmla="*/ 16 w 17"/>
                  <a:gd name="T11" fmla="*/ 886 h 889"/>
                  <a:gd name="T12" fmla="*/ 16 w 17"/>
                  <a:gd name="T13" fmla="*/ 884 h 889"/>
                  <a:gd name="T14" fmla="*/ 8 w 17"/>
                  <a:gd name="T15" fmla="*/ 882 h 889"/>
                  <a:gd name="T16" fmla="*/ 8 w 17"/>
                  <a:gd name="T17" fmla="*/ 882 h 889"/>
                  <a:gd name="T18" fmla="*/ 8 w 17"/>
                  <a:gd name="T19" fmla="*/ 880 h 889"/>
                  <a:gd name="T20" fmla="*/ 8 w 17"/>
                  <a:gd name="T21" fmla="*/ 878 h 889"/>
                  <a:gd name="T22" fmla="*/ 0 w 17"/>
                  <a:gd name="T23" fmla="*/ 878 h 8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89"/>
                  <a:gd name="T38" fmla="*/ 17 w 17"/>
                  <a:gd name="T39" fmla="*/ 889 h 8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89">
                    <a:moveTo>
                      <a:pt x="0" y="878"/>
                    </a:moveTo>
                    <a:lnTo>
                      <a:pt x="0" y="0"/>
                    </a:lnTo>
                    <a:lnTo>
                      <a:pt x="16" y="0"/>
                    </a:lnTo>
                    <a:lnTo>
                      <a:pt x="16" y="888"/>
                    </a:lnTo>
                    <a:lnTo>
                      <a:pt x="16" y="886"/>
                    </a:lnTo>
                    <a:lnTo>
                      <a:pt x="16" y="884"/>
                    </a:lnTo>
                    <a:lnTo>
                      <a:pt x="8" y="882"/>
                    </a:lnTo>
                    <a:lnTo>
                      <a:pt x="8" y="880"/>
                    </a:lnTo>
                    <a:lnTo>
                      <a:pt x="8" y="878"/>
                    </a:lnTo>
                    <a:lnTo>
                      <a:pt x="0" y="878"/>
                    </a:lnTo>
                  </a:path>
                </a:pathLst>
              </a:custGeom>
              <a:solidFill>
                <a:srgbClr val="006633"/>
              </a:solidFill>
              <a:ln w="9525" cap="rnd">
                <a:noFill/>
                <a:round/>
                <a:headEnd/>
                <a:tailEnd/>
              </a:ln>
            </p:spPr>
            <p:txBody>
              <a:bodyPr/>
              <a:lstStyle/>
              <a:p>
                <a:endParaRPr lang="es-ES" sz="1800"/>
              </a:p>
            </p:txBody>
          </p:sp>
          <p:sp>
            <p:nvSpPr>
              <p:cNvPr id="530" name="Freeform 525"/>
              <p:cNvSpPr>
                <a:spLocks noChangeAspect="1"/>
              </p:cNvSpPr>
              <p:nvPr/>
            </p:nvSpPr>
            <p:spPr bwMode="auto">
              <a:xfrm>
                <a:off x="3008560" y="5504689"/>
                <a:ext cx="10317" cy="522132"/>
              </a:xfrm>
              <a:custGeom>
                <a:avLst/>
                <a:gdLst>
                  <a:gd name="T0" fmla="*/ 0 w 17"/>
                  <a:gd name="T1" fmla="*/ 888 h 899"/>
                  <a:gd name="T2" fmla="*/ 0 w 17"/>
                  <a:gd name="T3" fmla="*/ 0 h 899"/>
                  <a:gd name="T4" fmla="*/ 16 w 17"/>
                  <a:gd name="T5" fmla="*/ 0 h 899"/>
                  <a:gd name="T6" fmla="*/ 16 w 17"/>
                  <a:gd name="T7" fmla="*/ 898 h 899"/>
                  <a:gd name="T8" fmla="*/ 16 w 17"/>
                  <a:gd name="T9" fmla="*/ 896 h 899"/>
                  <a:gd name="T10" fmla="*/ 5 w 17"/>
                  <a:gd name="T11" fmla="*/ 896 h 899"/>
                  <a:gd name="T12" fmla="*/ 5 w 17"/>
                  <a:gd name="T13" fmla="*/ 894 h 899"/>
                  <a:gd name="T14" fmla="*/ 5 w 17"/>
                  <a:gd name="T15" fmla="*/ 892 h 899"/>
                  <a:gd name="T16" fmla="*/ 5 w 17"/>
                  <a:gd name="T17" fmla="*/ 892 h 899"/>
                  <a:gd name="T18" fmla="*/ 5 w 17"/>
                  <a:gd name="T19" fmla="*/ 890 h 899"/>
                  <a:gd name="T20" fmla="*/ 0 w 17"/>
                  <a:gd name="T21" fmla="*/ 890 h 899"/>
                  <a:gd name="T22" fmla="*/ 0 w 17"/>
                  <a:gd name="T23" fmla="*/ 888 h 899"/>
                  <a:gd name="T24" fmla="*/ 0 w 17"/>
                  <a:gd name="T25" fmla="*/ 888 h 899"/>
                  <a:gd name="T26" fmla="*/ 0 w 17"/>
                  <a:gd name="T27" fmla="*/ 888 h 899"/>
                  <a:gd name="T28" fmla="*/ 0 w 17"/>
                  <a:gd name="T29" fmla="*/ 888 h 899"/>
                  <a:gd name="T30" fmla="*/ 0 w 17"/>
                  <a:gd name="T31" fmla="*/ 888 h 899"/>
                  <a:gd name="T32" fmla="*/ 0 w 17"/>
                  <a:gd name="T33" fmla="*/ 888 h 899"/>
                  <a:gd name="T34" fmla="*/ 0 w 17"/>
                  <a:gd name="T35" fmla="*/ 888 h 899"/>
                  <a:gd name="T36" fmla="*/ 0 w 17"/>
                  <a:gd name="T37" fmla="*/ 888 h 899"/>
                  <a:gd name="T38" fmla="*/ 0 w 17"/>
                  <a:gd name="T39" fmla="*/ 888 h 8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899"/>
                  <a:gd name="T62" fmla="*/ 17 w 17"/>
                  <a:gd name="T63" fmla="*/ 899 h 89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899">
                    <a:moveTo>
                      <a:pt x="0" y="888"/>
                    </a:moveTo>
                    <a:lnTo>
                      <a:pt x="0" y="0"/>
                    </a:lnTo>
                    <a:lnTo>
                      <a:pt x="16" y="0"/>
                    </a:lnTo>
                    <a:lnTo>
                      <a:pt x="16" y="898"/>
                    </a:lnTo>
                    <a:lnTo>
                      <a:pt x="16" y="896"/>
                    </a:lnTo>
                    <a:lnTo>
                      <a:pt x="5" y="896"/>
                    </a:lnTo>
                    <a:lnTo>
                      <a:pt x="5" y="894"/>
                    </a:lnTo>
                    <a:lnTo>
                      <a:pt x="5" y="892"/>
                    </a:lnTo>
                    <a:lnTo>
                      <a:pt x="5" y="890"/>
                    </a:lnTo>
                    <a:lnTo>
                      <a:pt x="0" y="890"/>
                    </a:lnTo>
                    <a:lnTo>
                      <a:pt x="0" y="888"/>
                    </a:lnTo>
                  </a:path>
                </a:pathLst>
              </a:custGeom>
              <a:solidFill>
                <a:srgbClr val="006633"/>
              </a:solidFill>
              <a:ln w="9525" cap="rnd">
                <a:noFill/>
                <a:round/>
                <a:headEnd/>
                <a:tailEnd/>
              </a:ln>
            </p:spPr>
            <p:txBody>
              <a:bodyPr/>
              <a:lstStyle/>
              <a:p>
                <a:endParaRPr lang="es-ES" sz="1800"/>
              </a:p>
            </p:txBody>
          </p:sp>
          <p:sp>
            <p:nvSpPr>
              <p:cNvPr id="531" name="Freeform 526"/>
              <p:cNvSpPr>
                <a:spLocks noChangeAspect="1"/>
              </p:cNvSpPr>
              <p:nvPr/>
            </p:nvSpPr>
            <p:spPr bwMode="auto">
              <a:xfrm>
                <a:off x="3010380" y="5504689"/>
                <a:ext cx="10317" cy="526198"/>
              </a:xfrm>
              <a:custGeom>
                <a:avLst/>
                <a:gdLst>
                  <a:gd name="T0" fmla="*/ 0 w 17"/>
                  <a:gd name="T1" fmla="*/ 898 h 906"/>
                  <a:gd name="T2" fmla="*/ 0 w 17"/>
                  <a:gd name="T3" fmla="*/ 0 h 906"/>
                  <a:gd name="T4" fmla="*/ 16 w 17"/>
                  <a:gd name="T5" fmla="*/ 0 h 906"/>
                  <a:gd name="T6" fmla="*/ 16 w 17"/>
                  <a:gd name="T7" fmla="*/ 905 h 906"/>
                  <a:gd name="T8" fmla="*/ 8 w 17"/>
                  <a:gd name="T9" fmla="*/ 905 h 906"/>
                  <a:gd name="T10" fmla="*/ 8 w 17"/>
                  <a:gd name="T11" fmla="*/ 903 h 906"/>
                  <a:gd name="T12" fmla="*/ 8 w 17"/>
                  <a:gd name="T13" fmla="*/ 901 h 906"/>
                  <a:gd name="T14" fmla="*/ 8 w 17"/>
                  <a:gd name="T15" fmla="*/ 901 h 906"/>
                  <a:gd name="T16" fmla="*/ 0 w 17"/>
                  <a:gd name="T17" fmla="*/ 900 h 906"/>
                  <a:gd name="T18" fmla="*/ 0 w 17"/>
                  <a:gd name="T19" fmla="*/ 900 h 906"/>
                  <a:gd name="T20" fmla="*/ 0 w 17"/>
                  <a:gd name="T21" fmla="*/ 898 h 906"/>
                  <a:gd name="T22" fmla="*/ 0 w 17"/>
                  <a:gd name="T23" fmla="*/ 898 h 90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06"/>
                  <a:gd name="T38" fmla="*/ 17 w 17"/>
                  <a:gd name="T39" fmla="*/ 906 h 90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06">
                    <a:moveTo>
                      <a:pt x="0" y="898"/>
                    </a:moveTo>
                    <a:lnTo>
                      <a:pt x="0" y="0"/>
                    </a:lnTo>
                    <a:lnTo>
                      <a:pt x="16" y="0"/>
                    </a:lnTo>
                    <a:lnTo>
                      <a:pt x="16" y="905"/>
                    </a:lnTo>
                    <a:lnTo>
                      <a:pt x="8" y="905"/>
                    </a:lnTo>
                    <a:lnTo>
                      <a:pt x="8" y="903"/>
                    </a:lnTo>
                    <a:lnTo>
                      <a:pt x="8" y="901"/>
                    </a:lnTo>
                    <a:lnTo>
                      <a:pt x="0" y="900"/>
                    </a:lnTo>
                    <a:lnTo>
                      <a:pt x="0" y="898"/>
                    </a:lnTo>
                  </a:path>
                </a:pathLst>
              </a:custGeom>
              <a:solidFill>
                <a:srgbClr val="006633"/>
              </a:solidFill>
              <a:ln w="9525" cap="rnd">
                <a:noFill/>
                <a:round/>
                <a:headEnd/>
                <a:tailEnd/>
              </a:ln>
            </p:spPr>
            <p:txBody>
              <a:bodyPr/>
              <a:lstStyle/>
              <a:p>
                <a:endParaRPr lang="es-ES" sz="1800"/>
              </a:p>
            </p:txBody>
          </p:sp>
          <p:sp>
            <p:nvSpPr>
              <p:cNvPr id="532" name="Freeform 527"/>
              <p:cNvSpPr>
                <a:spLocks noChangeAspect="1"/>
              </p:cNvSpPr>
              <p:nvPr/>
            </p:nvSpPr>
            <p:spPr bwMode="auto">
              <a:xfrm>
                <a:off x="3012808" y="5504689"/>
                <a:ext cx="10317" cy="530844"/>
              </a:xfrm>
              <a:custGeom>
                <a:avLst/>
                <a:gdLst>
                  <a:gd name="T0" fmla="*/ 0 w 17"/>
                  <a:gd name="T1" fmla="*/ 905 h 914"/>
                  <a:gd name="T2" fmla="*/ 0 w 17"/>
                  <a:gd name="T3" fmla="*/ 0 h 914"/>
                  <a:gd name="T4" fmla="*/ 16 w 17"/>
                  <a:gd name="T5" fmla="*/ 0 h 914"/>
                  <a:gd name="T6" fmla="*/ 16 w 17"/>
                  <a:gd name="T7" fmla="*/ 913 h 914"/>
                  <a:gd name="T8" fmla="*/ 16 w 17"/>
                  <a:gd name="T9" fmla="*/ 913 h 914"/>
                  <a:gd name="T10" fmla="*/ 16 w 17"/>
                  <a:gd name="T11" fmla="*/ 911 h 914"/>
                  <a:gd name="T12" fmla="*/ 16 w 17"/>
                  <a:gd name="T13" fmla="*/ 911 h 914"/>
                  <a:gd name="T14" fmla="*/ 0 w 17"/>
                  <a:gd name="T15" fmla="*/ 909 h 914"/>
                  <a:gd name="T16" fmla="*/ 0 w 17"/>
                  <a:gd name="T17" fmla="*/ 909 h 914"/>
                  <a:gd name="T18" fmla="*/ 0 w 17"/>
                  <a:gd name="T19" fmla="*/ 907 h 914"/>
                  <a:gd name="T20" fmla="*/ 0 w 17"/>
                  <a:gd name="T21" fmla="*/ 907 h 914"/>
                  <a:gd name="T22" fmla="*/ 0 w 17"/>
                  <a:gd name="T23" fmla="*/ 905 h 9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14"/>
                  <a:gd name="T38" fmla="*/ 17 w 17"/>
                  <a:gd name="T39" fmla="*/ 914 h 9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14">
                    <a:moveTo>
                      <a:pt x="0" y="905"/>
                    </a:moveTo>
                    <a:lnTo>
                      <a:pt x="0" y="0"/>
                    </a:lnTo>
                    <a:lnTo>
                      <a:pt x="16" y="0"/>
                    </a:lnTo>
                    <a:lnTo>
                      <a:pt x="16" y="913"/>
                    </a:lnTo>
                    <a:lnTo>
                      <a:pt x="16" y="911"/>
                    </a:lnTo>
                    <a:lnTo>
                      <a:pt x="0" y="909"/>
                    </a:lnTo>
                    <a:lnTo>
                      <a:pt x="0" y="907"/>
                    </a:lnTo>
                    <a:lnTo>
                      <a:pt x="0" y="905"/>
                    </a:lnTo>
                  </a:path>
                </a:pathLst>
              </a:custGeom>
              <a:solidFill>
                <a:srgbClr val="006633"/>
              </a:solidFill>
              <a:ln w="9525" cap="rnd">
                <a:noFill/>
                <a:round/>
                <a:headEnd/>
                <a:tailEnd/>
              </a:ln>
            </p:spPr>
            <p:txBody>
              <a:bodyPr/>
              <a:lstStyle/>
              <a:p>
                <a:endParaRPr lang="es-ES" sz="1800"/>
              </a:p>
            </p:txBody>
          </p:sp>
          <p:sp>
            <p:nvSpPr>
              <p:cNvPr id="533" name="Freeform 528"/>
              <p:cNvSpPr>
                <a:spLocks noChangeAspect="1"/>
              </p:cNvSpPr>
              <p:nvPr/>
            </p:nvSpPr>
            <p:spPr bwMode="auto">
              <a:xfrm>
                <a:off x="3014022" y="5504689"/>
                <a:ext cx="10317" cy="535491"/>
              </a:xfrm>
              <a:custGeom>
                <a:avLst/>
                <a:gdLst>
                  <a:gd name="T0" fmla="*/ 0 w 17"/>
                  <a:gd name="T1" fmla="*/ 913 h 922"/>
                  <a:gd name="T2" fmla="*/ 0 w 17"/>
                  <a:gd name="T3" fmla="*/ 0 h 922"/>
                  <a:gd name="T4" fmla="*/ 16 w 17"/>
                  <a:gd name="T5" fmla="*/ 0 h 922"/>
                  <a:gd name="T6" fmla="*/ 16 w 17"/>
                  <a:gd name="T7" fmla="*/ 921 h 922"/>
                  <a:gd name="T8" fmla="*/ 16 w 17"/>
                  <a:gd name="T9" fmla="*/ 921 h 922"/>
                  <a:gd name="T10" fmla="*/ 8 w 17"/>
                  <a:gd name="T11" fmla="*/ 919 h 922"/>
                  <a:gd name="T12" fmla="*/ 8 w 17"/>
                  <a:gd name="T13" fmla="*/ 919 h 922"/>
                  <a:gd name="T14" fmla="*/ 8 w 17"/>
                  <a:gd name="T15" fmla="*/ 917 h 922"/>
                  <a:gd name="T16" fmla="*/ 8 w 17"/>
                  <a:gd name="T17" fmla="*/ 917 h 922"/>
                  <a:gd name="T18" fmla="*/ 8 w 17"/>
                  <a:gd name="T19" fmla="*/ 915 h 922"/>
                  <a:gd name="T20" fmla="*/ 0 w 17"/>
                  <a:gd name="T21" fmla="*/ 915 h 922"/>
                  <a:gd name="T22" fmla="*/ 0 w 17"/>
                  <a:gd name="T23" fmla="*/ 913 h 9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22"/>
                  <a:gd name="T38" fmla="*/ 17 w 17"/>
                  <a:gd name="T39" fmla="*/ 922 h 9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22">
                    <a:moveTo>
                      <a:pt x="0" y="913"/>
                    </a:moveTo>
                    <a:lnTo>
                      <a:pt x="0" y="0"/>
                    </a:lnTo>
                    <a:lnTo>
                      <a:pt x="16" y="0"/>
                    </a:lnTo>
                    <a:lnTo>
                      <a:pt x="16" y="921"/>
                    </a:lnTo>
                    <a:lnTo>
                      <a:pt x="8" y="919"/>
                    </a:lnTo>
                    <a:lnTo>
                      <a:pt x="8" y="917"/>
                    </a:lnTo>
                    <a:lnTo>
                      <a:pt x="8" y="915"/>
                    </a:lnTo>
                    <a:lnTo>
                      <a:pt x="0" y="915"/>
                    </a:lnTo>
                    <a:lnTo>
                      <a:pt x="0" y="913"/>
                    </a:lnTo>
                  </a:path>
                </a:pathLst>
              </a:custGeom>
              <a:solidFill>
                <a:srgbClr val="006633"/>
              </a:solidFill>
              <a:ln w="9525" cap="rnd">
                <a:noFill/>
                <a:round/>
                <a:headEnd/>
                <a:tailEnd/>
              </a:ln>
            </p:spPr>
            <p:txBody>
              <a:bodyPr/>
              <a:lstStyle/>
              <a:p>
                <a:endParaRPr lang="es-ES" sz="1800"/>
              </a:p>
            </p:txBody>
          </p:sp>
          <p:sp>
            <p:nvSpPr>
              <p:cNvPr id="534" name="Freeform 529"/>
              <p:cNvSpPr>
                <a:spLocks noChangeAspect="1"/>
              </p:cNvSpPr>
              <p:nvPr/>
            </p:nvSpPr>
            <p:spPr bwMode="auto">
              <a:xfrm>
                <a:off x="3016449" y="5504689"/>
                <a:ext cx="10317" cy="539556"/>
              </a:xfrm>
              <a:custGeom>
                <a:avLst/>
                <a:gdLst>
                  <a:gd name="T0" fmla="*/ 0 w 17"/>
                  <a:gd name="T1" fmla="*/ 921 h 929"/>
                  <a:gd name="T2" fmla="*/ 0 w 17"/>
                  <a:gd name="T3" fmla="*/ 0 h 929"/>
                  <a:gd name="T4" fmla="*/ 16 w 17"/>
                  <a:gd name="T5" fmla="*/ 0 h 929"/>
                  <a:gd name="T6" fmla="*/ 16 w 17"/>
                  <a:gd name="T7" fmla="*/ 928 h 929"/>
                  <a:gd name="T8" fmla="*/ 8 w 17"/>
                  <a:gd name="T9" fmla="*/ 928 h 929"/>
                  <a:gd name="T10" fmla="*/ 8 w 17"/>
                  <a:gd name="T11" fmla="*/ 926 h 929"/>
                  <a:gd name="T12" fmla="*/ 8 w 17"/>
                  <a:gd name="T13" fmla="*/ 926 h 929"/>
                  <a:gd name="T14" fmla="*/ 8 w 17"/>
                  <a:gd name="T15" fmla="*/ 924 h 929"/>
                  <a:gd name="T16" fmla="*/ 8 w 17"/>
                  <a:gd name="T17" fmla="*/ 924 h 929"/>
                  <a:gd name="T18" fmla="*/ 0 w 17"/>
                  <a:gd name="T19" fmla="*/ 922 h 929"/>
                  <a:gd name="T20" fmla="*/ 0 w 17"/>
                  <a:gd name="T21" fmla="*/ 922 h 929"/>
                  <a:gd name="T22" fmla="*/ 0 w 17"/>
                  <a:gd name="T23" fmla="*/ 921 h 9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29"/>
                  <a:gd name="T38" fmla="*/ 17 w 17"/>
                  <a:gd name="T39" fmla="*/ 929 h 9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29">
                    <a:moveTo>
                      <a:pt x="0" y="921"/>
                    </a:moveTo>
                    <a:lnTo>
                      <a:pt x="0" y="0"/>
                    </a:lnTo>
                    <a:lnTo>
                      <a:pt x="16" y="0"/>
                    </a:lnTo>
                    <a:lnTo>
                      <a:pt x="16" y="928"/>
                    </a:lnTo>
                    <a:lnTo>
                      <a:pt x="8" y="928"/>
                    </a:lnTo>
                    <a:lnTo>
                      <a:pt x="8" y="926"/>
                    </a:lnTo>
                    <a:lnTo>
                      <a:pt x="8" y="924"/>
                    </a:lnTo>
                    <a:lnTo>
                      <a:pt x="0" y="922"/>
                    </a:lnTo>
                    <a:lnTo>
                      <a:pt x="0" y="921"/>
                    </a:lnTo>
                  </a:path>
                </a:pathLst>
              </a:custGeom>
              <a:solidFill>
                <a:srgbClr val="006633"/>
              </a:solidFill>
              <a:ln w="9525" cap="rnd">
                <a:noFill/>
                <a:round/>
                <a:headEnd/>
                <a:tailEnd/>
              </a:ln>
            </p:spPr>
            <p:txBody>
              <a:bodyPr/>
              <a:lstStyle/>
              <a:p>
                <a:endParaRPr lang="es-ES" sz="1800"/>
              </a:p>
            </p:txBody>
          </p:sp>
          <p:sp>
            <p:nvSpPr>
              <p:cNvPr id="535" name="Freeform 530"/>
              <p:cNvSpPr>
                <a:spLocks noChangeAspect="1"/>
              </p:cNvSpPr>
              <p:nvPr/>
            </p:nvSpPr>
            <p:spPr bwMode="auto">
              <a:xfrm>
                <a:off x="3018877" y="5504689"/>
                <a:ext cx="10317" cy="544203"/>
              </a:xfrm>
              <a:custGeom>
                <a:avLst/>
                <a:gdLst>
                  <a:gd name="T0" fmla="*/ 0 w 17"/>
                  <a:gd name="T1" fmla="*/ 928 h 937"/>
                  <a:gd name="T2" fmla="*/ 0 w 17"/>
                  <a:gd name="T3" fmla="*/ 0 h 937"/>
                  <a:gd name="T4" fmla="*/ 16 w 17"/>
                  <a:gd name="T5" fmla="*/ 0 h 937"/>
                  <a:gd name="T6" fmla="*/ 16 w 17"/>
                  <a:gd name="T7" fmla="*/ 936 h 937"/>
                  <a:gd name="T8" fmla="*/ 16 w 17"/>
                  <a:gd name="T9" fmla="*/ 934 h 937"/>
                  <a:gd name="T10" fmla="*/ 16 w 17"/>
                  <a:gd name="T11" fmla="*/ 934 h 937"/>
                  <a:gd name="T12" fmla="*/ 16 w 17"/>
                  <a:gd name="T13" fmla="*/ 932 h 937"/>
                  <a:gd name="T14" fmla="*/ 0 w 17"/>
                  <a:gd name="T15" fmla="*/ 932 h 937"/>
                  <a:gd name="T16" fmla="*/ 0 w 17"/>
                  <a:gd name="T17" fmla="*/ 930 h 937"/>
                  <a:gd name="T18" fmla="*/ 0 w 17"/>
                  <a:gd name="T19" fmla="*/ 930 h 937"/>
                  <a:gd name="T20" fmla="*/ 0 w 17"/>
                  <a:gd name="T21" fmla="*/ 928 h 937"/>
                  <a:gd name="T22" fmla="*/ 0 w 17"/>
                  <a:gd name="T23" fmla="*/ 928 h 9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37"/>
                  <a:gd name="T38" fmla="*/ 17 w 17"/>
                  <a:gd name="T39" fmla="*/ 937 h 9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37">
                    <a:moveTo>
                      <a:pt x="0" y="928"/>
                    </a:moveTo>
                    <a:lnTo>
                      <a:pt x="0" y="0"/>
                    </a:lnTo>
                    <a:lnTo>
                      <a:pt x="16" y="0"/>
                    </a:lnTo>
                    <a:lnTo>
                      <a:pt x="16" y="936"/>
                    </a:lnTo>
                    <a:lnTo>
                      <a:pt x="16" y="934"/>
                    </a:lnTo>
                    <a:lnTo>
                      <a:pt x="16" y="932"/>
                    </a:lnTo>
                    <a:lnTo>
                      <a:pt x="0" y="932"/>
                    </a:lnTo>
                    <a:lnTo>
                      <a:pt x="0" y="930"/>
                    </a:lnTo>
                    <a:lnTo>
                      <a:pt x="0" y="928"/>
                    </a:lnTo>
                  </a:path>
                </a:pathLst>
              </a:custGeom>
              <a:solidFill>
                <a:srgbClr val="006633"/>
              </a:solidFill>
              <a:ln w="9525" cap="rnd">
                <a:noFill/>
                <a:round/>
                <a:headEnd/>
                <a:tailEnd/>
              </a:ln>
            </p:spPr>
            <p:txBody>
              <a:bodyPr/>
              <a:lstStyle/>
              <a:p>
                <a:endParaRPr lang="es-ES" sz="1800"/>
              </a:p>
            </p:txBody>
          </p:sp>
          <p:sp>
            <p:nvSpPr>
              <p:cNvPr id="536" name="Freeform 531"/>
              <p:cNvSpPr>
                <a:spLocks noChangeAspect="1"/>
              </p:cNvSpPr>
              <p:nvPr/>
            </p:nvSpPr>
            <p:spPr bwMode="auto">
              <a:xfrm>
                <a:off x="3020090" y="5504689"/>
                <a:ext cx="10317" cy="547687"/>
              </a:xfrm>
              <a:custGeom>
                <a:avLst/>
                <a:gdLst>
                  <a:gd name="T0" fmla="*/ 0 w 17"/>
                  <a:gd name="T1" fmla="*/ 936 h 943"/>
                  <a:gd name="T2" fmla="*/ 0 w 17"/>
                  <a:gd name="T3" fmla="*/ 0 h 943"/>
                  <a:gd name="T4" fmla="*/ 16 w 17"/>
                  <a:gd name="T5" fmla="*/ 0 h 943"/>
                  <a:gd name="T6" fmla="*/ 16 w 17"/>
                  <a:gd name="T7" fmla="*/ 942 h 943"/>
                  <a:gd name="T8" fmla="*/ 16 w 17"/>
                  <a:gd name="T9" fmla="*/ 942 h 943"/>
                  <a:gd name="T10" fmla="*/ 16 w 17"/>
                  <a:gd name="T11" fmla="*/ 940 h 943"/>
                  <a:gd name="T12" fmla="*/ 10 w 17"/>
                  <a:gd name="T13" fmla="*/ 940 h 943"/>
                  <a:gd name="T14" fmla="*/ 10 w 17"/>
                  <a:gd name="T15" fmla="*/ 938 h 943"/>
                  <a:gd name="T16" fmla="*/ 10 w 17"/>
                  <a:gd name="T17" fmla="*/ 938 h 943"/>
                  <a:gd name="T18" fmla="*/ 10 w 17"/>
                  <a:gd name="T19" fmla="*/ 936 h 943"/>
                  <a:gd name="T20" fmla="*/ 10 w 17"/>
                  <a:gd name="T21" fmla="*/ 936 h 943"/>
                  <a:gd name="T22" fmla="*/ 0 w 17"/>
                  <a:gd name="T23" fmla="*/ 936 h 9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43"/>
                  <a:gd name="T38" fmla="*/ 17 w 17"/>
                  <a:gd name="T39" fmla="*/ 943 h 9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43">
                    <a:moveTo>
                      <a:pt x="0" y="936"/>
                    </a:moveTo>
                    <a:lnTo>
                      <a:pt x="0" y="0"/>
                    </a:lnTo>
                    <a:lnTo>
                      <a:pt x="16" y="0"/>
                    </a:lnTo>
                    <a:lnTo>
                      <a:pt x="16" y="942"/>
                    </a:lnTo>
                    <a:lnTo>
                      <a:pt x="16" y="940"/>
                    </a:lnTo>
                    <a:lnTo>
                      <a:pt x="10" y="940"/>
                    </a:lnTo>
                    <a:lnTo>
                      <a:pt x="10" y="938"/>
                    </a:lnTo>
                    <a:lnTo>
                      <a:pt x="10" y="936"/>
                    </a:lnTo>
                    <a:lnTo>
                      <a:pt x="0" y="936"/>
                    </a:lnTo>
                  </a:path>
                </a:pathLst>
              </a:custGeom>
              <a:solidFill>
                <a:srgbClr val="006633"/>
              </a:solidFill>
              <a:ln w="9525" cap="rnd">
                <a:noFill/>
                <a:round/>
                <a:headEnd/>
                <a:tailEnd/>
              </a:ln>
            </p:spPr>
            <p:txBody>
              <a:bodyPr/>
              <a:lstStyle/>
              <a:p>
                <a:endParaRPr lang="es-ES" sz="1800"/>
              </a:p>
            </p:txBody>
          </p:sp>
          <p:sp>
            <p:nvSpPr>
              <p:cNvPr id="537" name="Freeform 532"/>
              <p:cNvSpPr>
                <a:spLocks noChangeAspect="1"/>
              </p:cNvSpPr>
              <p:nvPr/>
            </p:nvSpPr>
            <p:spPr bwMode="auto">
              <a:xfrm>
                <a:off x="3021911" y="5504689"/>
                <a:ext cx="10317" cy="550591"/>
              </a:xfrm>
              <a:custGeom>
                <a:avLst/>
                <a:gdLst>
                  <a:gd name="T0" fmla="*/ 0 w 17"/>
                  <a:gd name="T1" fmla="*/ 942 h 948"/>
                  <a:gd name="T2" fmla="*/ 0 w 17"/>
                  <a:gd name="T3" fmla="*/ 0 h 948"/>
                  <a:gd name="T4" fmla="*/ 16 w 17"/>
                  <a:gd name="T5" fmla="*/ 0 h 948"/>
                  <a:gd name="T6" fmla="*/ 16 w 17"/>
                  <a:gd name="T7" fmla="*/ 947 h 948"/>
                  <a:gd name="T8" fmla="*/ 8 w 17"/>
                  <a:gd name="T9" fmla="*/ 947 h 948"/>
                  <a:gd name="T10" fmla="*/ 8 w 17"/>
                  <a:gd name="T11" fmla="*/ 945 h 948"/>
                  <a:gd name="T12" fmla="*/ 8 w 17"/>
                  <a:gd name="T13" fmla="*/ 945 h 948"/>
                  <a:gd name="T14" fmla="*/ 8 w 17"/>
                  <a:gd name="T15" fmla="*/ 945 h 948"/>
                  <a:gd name="T16" fmla="*/ 8 w 17"/>
                  <a:gd name="T17" fmla="*/ 944 h 948"/>
                  <a:gd name="T18" fmla="*/ 0 w 17"/>
                  <a:gd name="T19" fmla="*/ 944 h 948"/>
                  <a:gd name="T20" fmla="*/ 0 w 17"/>
                  <a:gd name="T21" fmla="*/ 942 h 948"/>
                  <a:gd name="T22" fmla="*/ 0 w 17"/>
                  <a:gd name="T23" fmla="*/ 942 h 9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48"/>
                  <a:gd name="T38" fmla="*/ 17 w 17"/>
                  <a:gd name="T39" fmla="*/ 948 h 9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48">
                    <a:moveTo>
                      <a:pt x="0" y="942"/>
                    </a:moveTo>
                    <a:lnTo>
                      <a:pt x="0" y="0"/>
                    </a:lnTo>
                    <a:lnTo>
                      <a:pt x="16" y="0"/>
                    </a:lnTo>
                    <a:lnTo>
                      <a:pt x="16" y="947"/>
                    </a:lnTo>
                    <a:lnTo>
                      <a:pt x="8" y="947"/>
                    </a:lnTo>
                    <a:lnTo>
                      <a:pt x="8" y="945"/>
                    </a:lnTo>
                    <a:lnTo>
                      <a:pt x="8" y="944"/>
                    </a:lnTo>
                    <a:lnTo>
                      <a:pt x="0" y="944"/>
                    </a:lnTo>
                    <a:lnTo>
                      <a:pt x="0" y="942"/>
                    </a:lnTo>
                  </a:path>
                </a:pathLst>
              </a:custGeom>
              <a:solidFill>
                <a:srgbClr val="006633"/>
              </a:solidFill>
              <a:ln w="9525" cap="rnd">
                <a:noFill/>
                <a:round/>
                <a:headEnd/>
                <a:tailEnd/>
              </a:ln>
            </p:spPr>
            <p:txBody>
              <a:bodyPr/>
              <a:lstStyle/>
              <a:p>
                <a:endParaRPr lang="es-ES" sz="1800"/>
              </a:p>
            </p:txBody>
          </p:sp>
          <p:sp>
            <p:nvSpPr>
              <p:cNvPr id="538" name="Freeform 533"/>
              <p:cNvSpPr>
                <a:spLocks noChangeAspect="1"/>
              </p:cNvSpPr>
              <p:nvPr/>
            </p:nvSpPr>
            <p:spPr bwMode="auto">
              <a:xfrm>
                <a:off x="3024339" y="5504689"/>
                <a:ext cx="10317" cy="554076"/>
              </a:xfrm>
              <a:custGeom>
                <a:avLst/>
                <a:gdLst>
                  <a:gd name="T0" fmla="*/ 0 w 17"/>
                  <a:gd name="T1" fmla="*/ 947 h 954"/>
                  <a:gd name="T2" fmla="*/ 0 w 17"/>
                  <a:gd name="T3" fmla="*/ 0 h 954"/>
                  <a:gd name="T4" fmla="*/ 16 w 17"/>
                  <a:gd name="T5" fmla="*/ 0 h 954"/>
                  <a:gd name="T6" fmla="*/ 16 w 17"/>
                  <a:gd name="T7" fmla="*/ 953 h 954"/>
                  <a:gd name="T8" fmla="*/ 16 w 17"/>
                  <a:gd name="T9" fmla="*/ 953 h 954"/>
                  <a:gd name="T10" fmla="*/ 16 w 17"/>
                  <a:gd name="T11" fmla="*/ 953 h 954"/>
                  <a:gd name="T12" fmla="*/ 16 w 17"/>
                  <a:gd name="T13" fmla="*/ 951 h 954"/>
                  <a:gd name="T14" fmla="*/ 16 w 17"/>
                  <a:gd name="T15" fmla="*/ 951 h 954"/>
                  <a:gd name="T16" fmla="*/ 0 w 17"/>
                  <a:gd name="T17" fmla="*/ 949 h 954"/>
                  <a:gd name="T18" fmla="*/ 0 w 17"/>
                  <a:gd name="T19" fmla="*/ 949 h 954"/>
                  <a:gd name="T20" fmla="*/ 0 w 17"/>
                  <a:gd name="T21" fmla="*/ 949 h 954"/>
                  <a:gd name="T22" fmla="*/ 0 w 17"/>
                  <a:gd name="T23" fmla="*/ 947 h 9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54"/>
                  <a:gd name="T38" fmla="*/ 17 w 17"/>
                  <a:gd name="T39" fmla="*/ 954 h 9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54">
                    <a:moveTo>
                      <a:pt x="0" y="947"/>
                    </a:moveTo>
                    <a:lnTo>
                      <a:pt x="0" y="0"/>
                    </a:lnTo>
                    <a:lnTo>
                      <a:pt x="16" y="0"/>
                    </a:lnTo>
                    <a:lnTo>
                      <a:pt x="16" y="953"/>
                    </a:lnTo>
                    <a:lnTo>
                      <a:pt x="16" y="951"/>
                    </a:lnTo>
                    <a:lnTo>
                      <a:pt x="0" y="949"/>
                    </a:lnTo>
                    <a:lnTo>
                      <a:pt x="0" y="947"/>
                    </a:lnTo>
                  </a:path>
                </a:pathLst>
              </a:custGeom>
              <a:solidFill>
                <a:srgbClr val="006633"/>
              </a:solidFill>
              <a:ln w="9525" cap="rnd">
                <a:noFill/>
                <a:round/>
                <a:headEnd/>
                <a:tailEnd/>
              </a:ln>
            </p:spPr>
            <p:txBody>
              <a:bodyPr/>
              <a:lstStyle/>
              <a:p>
                <a:endParaRPr lang="es-ES" sz="1800"/>
              </a:p>
            </p:txBody>
          </p:sp>
          <p:sp>
            <p:nvSpPr>
              <p:cNvPr id="539" name="Freeform 534"/>
              <p:cNvSpPr>
                <a:spLocks noChangeAspect="1"/>
              </p:cNvSpPr>
              <p:nvPr/>
            </p:nvSpPr>
            <p:spPr bwMode="auto">
              <a:xfrm>
                <a:off x="3025552" y="5504689"/>
                <a:ext cx="10317" cy="557561"/>
              </a:xfrm>
              <a:custGeom>
                <a:avLst/>
                <a:gdLst>
                  <a:gd name="T0" fmla="*/ 0 w 17"/>
                  <a:gd name="T1" fmla="*/ 953 h 960"/>
                  <a:gd name="T2" fmla="*/ 0 w 17"/>
                  <a:gd name="T3" fmla="*/ 0 h 960"/>
                  <a:gd name="T4" fmla="*/ 16 w 17"/>
                  <a:gd name="T5" fmla="*/ 0 h 960"/>
                  <a:gd name="T6" fmla="*/ 16 w 17"/>
                  <a:gd name="T7" fmla="*/ 959 h 960"/>
                  <a:gd name="T8" fmla="*/ 16 w 17"/>
                  <a:gd name="T9" fmla="*/ 959 h 960"/>
                  <a:gd name="T10" fmla="*/ 16 w 17"/>
                  <a:gd name="T11" fmla="*/ 959 h 960"/>
                  <a:gd name="T12" fmla="*/ 8 w 17"/>
                  <a:gd name="T13" fmla="*/ 957 h 960"/>
                  <a:gd name="T14" fmla="*/ 8 w 17"/>
                  <a:gd name="T15" fmla="*/ 957 h 960"/>
                  <a:gd name="T16" fmla="*/ 8 w 17"/>
                  <a:gd name="T17" fmla="*/ 955 h 960"/>
                  <a:gd name="T18" fmla="*/ 8 w 17"/>
                  <a:gd name="T19" fmla="*/ 955 h 960"/>
                  <a:gd name="T20" fmla="*/ 8 w 17"/>
                  <a:gd name="T21" fmla="*/ 955 h 960"/>
                  <a:gd name="T22" fmla="*/ 0 w 17"/>
                  <a:gd name="T23" fmla="*/ 953 h 9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60"/>
                  <a:gd name="T38" fmla="*/ 17 w 17"/>
                  <a:gd name="T39" fmla="*/ 960 h 9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60">
                    <a:moveTo>
                      <a:pt x="0" y="953"/>
                    </a:moveTo>
                    <a:lnTo>
                      <a:pt x="0" y="0"/>
                    </a:lnTo>
                    <a:lnTo>
                      <a:pt x="16" y="0"/>
                    </a:lnTo>
                    <a:lnTo>
                      <a:pt x="16" y="959"/>
                    </a:lnTo>
                    <a:lnTo>
                      <a:pt x="8" y="957"/>
                    </a:lnTo>
                    <a:lnTo>
                      <a:pt x="8" y="955"/>
                    </a:lnTo>
                    <a:lnTo>
                      <a:pt x="0" y="953"/>
                    </a:lnTo>
                  </a:path>
                </a:pathLst>
              </a:custGeom>
              <a:solidFill>
                <a:srgbClr val="006633"/>
              </a:solidFill>
              <a:ln w="9525" cap="rnd">
                <a:noFill/>
                <a:round/>
                <a:headEnd/>
                <a:tailEnd/>
              </a:ln>
            </p:spPr>
            <p:txBody>
              <a:bodyPr/>
              <a:lstStyle/>
              <a:p>
                <a:endParaRPr lang="es-ES" sz="1800"/>
              </a:p>
            </p:txBody>
          </p:sp>
          <p:sp>
            <p:nvSpPr>
              <p:cNvPr id="540" name="Freeform 535"/>
              <p:cNvSpPr>
                <a:spLocks noChangeAspect="1"/>
              </p:cNvSpPr>
              <p:nvPr/>
            </p:nvSpPr>
            <p:spPr bwMode="auto">
              <a:xfrm>
                <a:off x="3027980" y="5504689"/>
                <a:ext cx="10317" cy="561046"/>
              </a:xfrm>
              <a:custGeom>
                <a:avLst/>
                <a:gdLst>
                  <a:gd name="T0" fmla="*/ 0 w 17"/>
                  <a:gd name="T1" fmla="*/ 959 h 966"/>
                  <a:gd name="T2" fmla="*/ 0 w 17"/>
                  <a:gd name="T3" fmla="*/ 0 h 966"/>
                  <a:gd name="T4" fmla="*/ 16 w 17"/>
                  <a:gd name="T5" fmla="*/ 0 h 966"/>
                  <a:gd name="T6" fmla="*/ 16 w 17"/>
                  <a:gd name="T7" fmla="*/ 965 h 966"/>
                  <a:gd name="T8" fmla="*/ 16 w 17"/>
                  <a:gd name="T9" fmla="*/ 965 h 966"/>
                  <a:gd name="T10" fmla="*/ 8 w 17"/>
                  <a:gd name="T11" fmla="*/ 963 h 966"/>
                  <a:gd name="T12" fmla="*/ 8 w 17"/>
                  <a:gd name="T13" fmla="*/ 963 h 966"/>
                  <a:gd name="T14" fmla="*/ 8 w 17"/>
                  <a:gd name="T15" fmla="*/ 963 h 966"/>
                  <a:gd name="T16" fmla="*/ 8 w 17"/>
                  <a:gd name="T17" fmla="*/ 961 h 966"/>
                  <a:gd name="T18" fmla="*/ 0 w 17"/>
                  <a:gd name="T19" fmla="*/ 961 h 966"/>
                  <a:gd name="T20" fmla="*/ 0 w 17"/>
                  <a:gd name="T21" fmla="*/ 961 h 966"/>
                  <a:gd name="T22" fmla="*/ 0 w 17"/>
                  <a:gd name="T23" fmla="*/ 959 h 9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66"/>
                  <a:gd name="T38" fmla="*/ 17 w 17"/>
                  <a:gd name="T39" fmla="*/ 966 h 9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66">
                    <a:moveTo>
                      <a:pt x="0" y="959"/>
                    </a:moveTo>
                    <a:lnTo>
                      <a:pt x="0" y="0"/>
                    </a:lnTo>
                    <a:lnTo>
                      <a:pt x="16" y="0"/>
                    </a:lnTo>
                    <a:lnTo>
                      <a:pt x="16" y="965"/>
                    </a:lnTo>
                    <a:lnTo>
                      <a:pt x="8" y="963"/>
                    </a:lnTo>
                    <a:lnTo>
                      <a:pt x="8" y="961"/>
                    </a:lnTo>
                    <a:lnTo>
                      <a:pt x="0" y="961"/>
                    </a:lnTo>
                    <a:lnTo>
                      <a:pt x="0" y="959"/>
                    </a:lnTo>
                  </a:path>
                </a:pathLst>
              </a:custGeom>
              <a:solidFill>
                <a:srgbClr val="006633"/>
              </a:solidFill>
              <a:ln w="9525" cap="rnd">
                <a:noFill/>
                <a:round/>
                <a:headEnd/>
                <a:tailEnd/>
              </a:ln>
            </p:spPr>
            <p:txBody>
              <a:bodyPr/>
              <a:lstStyle/>
              <a:p>
                <a:endParaRPr lang="es-ES" sz="1800"/>
              </a:p>
            </p:txBody>
          </p:sp>
          <p:sp>
            <p:nvSpPr>
              <p:cNvPr id="541" name="Freeform 536"/>
              <p:cNvSpPr>
                <a:spLocks noChangeAspect="1"/>
              </p:cNvSpPr>
              <p:nvPr/>
            </p:nvSpPr>
            <p:spPr bwMode="auto">
              <a:xfrm>
                <a:off x="3030408" y="5504689"/>
                <a:ext cx="10317" cy="563950"/>
              </a:xfrm>
              <a:custGeom>
                <a:avLst/>
                <a:gdLst>
                  <a:gd name="T0" fmla="*/ 0 w 17"/>
                  <a:gd name="T1" fmla="*/ 965 h 971"/>
                  <a:gd name="T2" fmla="*/ 0 w 17"/>
                  <a:gd name="T3" fmla="*/ 0 h 971"/>
                  <a:gd name="T4" fmla="*/ 16 w 17"/>
                  <a:gd name="T5" fmla="*/ 0 h 971"/>
                  <a:gd name="T6" fmla="*/ 16 w 17"/>
                  <a:gd name="T7" fmla="*/ 970 h 971"/>
                  <a:gd name="T8" fmla="*/ 16 w 17"/>
                  <a:gd name="T9" fmla="*/ 970 h 971"/>
                  <a:gd name="T10" fmla="*/ 16 w 17"/>
                  <a:gd name="T11" fmla="*/ 968 h 971"/>
                  <a:gd name="T12" fmla="*/ 16 w 17"/>
                  <a:gd name="T13" fmla="*/ 968 h 971"/>
                  <a:gd name="T14" fmla="*/ 16 w 17"/>
                  <a:gd name="T15" fmla="*/ 968 h 971"/>
                  <a:gd name="T16" fmla="*/ 0 w 17"/>
                  <a:gd name="T17" fmla="*/ 966 h 971"/>
                  <a:gd name="T18" fmla="*/ 0 w 17"/>
                  <a:gd name="T19" fmla="*/ 966 h 971"/>
                  <a:gd name="T20" fmla="*/ 0 w 17"/>
                  <a:gd name="T21" fmla="*/ 965 h 971"/>
                  <a:gd name="T22" fmla="*/ 0 w 17"/>
                  <a:gd name="T23" fmla="*/ 965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71"/>
                  <a:gd name="T38" fmla="*/ 17 w 17"/>
                  <a:gd name="T39" fmla="*/ 971 h 9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71">
                    <a:moveTo>
                      <a:pt x="0" y="965"/>
                    </a:moveTo>
                    <a:lnTo>
                      <a:pt x="0" y="0"/>
                    </a:lnTo>
                    <a:lnTo>
                      <a:pt x="16" y="0"/>
                    </a:lnTo>
                    <a:lnTo>
                      <a:pt x="16" y="970"/>
                    </a:lnTo>
                    <a:lnTo>
                      <a:pt x="16" y="968"/>
                    </a:lnTo>
                    <a:lnTo>
                      <a:pt x="0" y="966"/>
                    </a:lnTo>
                    <a:lnTo>
                      <a:pt x="0" y="965"/>
                    </a:lnTo>
                  </a:path>
                </a:pathLst>
              </a:custGeom>
              <a:solidFill>
                <a:srgbClr val="006633"/>
              </a:solidFill>
              <a:ln w="9525" cap="rnd">
                <a:noFill/>
                <a:round/>
                <a:headEnd/>
                <a:tailEnd/>
              </a:ln>
            </p:spPr>
            <p:txBody>
              <a:bodyPr/>
              <a:lstStyle/>
              <a:p>
                <a:endParaRPr lang="es-ES" sz="1800"/>
              </a:p>
            </p:txBody>
          </p:sp>
          <p:sp>
            <p:nvSpPr>
              <p:cNvPr id="542" name="Freeform 537"/>
              <p:cNvSpPr>
                <a:spLocks noChangeAspect="1"/>
              </p:cNvSpPr>
              <p:nvPr/>
            </p:nvSpPr>
            <p:spPr bwMode="auto">
              <a:xfrm>
                <a:off x="3031621" y="5504689"/>
                <a:ext cx="10317" cy="567434"/>
              </a:xfrm>
              <a:custGeom>
                <a:avLst/>
                <a:gdLst>
                  <a:gd name="T0" fmla="*/ 0 w 17"/>
                  <a:gd name="T1" fmla="*/ 970 h 977"/>
                  <a:gd name="T2" fmla="*/ 0 w 17"/>
                  <a:gd name="T3" fmla="*/ 0 h 977"/>
                  <a:gd name="T4" fmla="*/ 16 w 17"/>
                  <a:gd name="T5" fmla="*/ 0 h 977"/>
                  <a:gd name="T6" fmla="*/ 16 w 17"/>
                  <a:gd name="T7" fmla="*/ 976 h 977"/>
                  <a:gd name="T8" fmla="*/ 16 w 17"/>
                  <a:gd name="T9" fmla="*/ 974 h 977"/>
                  <a:gd name="T10" fmla="*/ 16 w 17"/>
                  <a:gd name="T11" fmla="*/ 974 h 977"/>
                  <a:gd name="T12" fmla="*/ 16 w 17"/>
                  <a:gd name="T13" fmla="*/ 974 h 977"/>
                  <a:gd name="T14" fmla="*/ 8 w 17"/>
                  <a:gd name="T15" fmla="*/ 972 h 977"/>
                  <a:gd name="T16" fmla="*/ 8 w 17"/>
                  <a:gd name="T17" fmla="*/ 972 h 977"/>
                  <a:gd name="T18" fmla="*/ 8 w 17"/>
                  <a:gd name="T19" fmla="*/ 972 h 977"/>
                  <a:gd name="T20" fmla="*/ 8 w 17"/>
                  <a:gd name="T21" fmla="*/ 970 h 977"/>
                  <a:gd name="T22" fmla="*/ 0 w 17"/>
                  <a:gd name="T23" fmla="*/ 970 h 9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77"/>
                  <a:gd name="T38" fmla="*/ 17 w 17"/>
                  <a:gd name="T39" fmla="*/ 977 h 9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77">
                    <a:moveTo>
                      <a:pt x="0" y="970"/>
                    </a:moveTo>
                    <a:lnTo>
                      <a:pt x="0" y="0"/>
                    </a:lnTo>
                    <a:lnTo>
                      <a:pt x="16" y="0"/>
                    </a:lnTo>
                    <a:lnTo>
                      <a:pt x="16" y="976"/>
                    </a:lnTo>
                    <a:lnTo>
                      <a:pt x="16" y="974"/>
                    </a:lnTo>
                    <a:lnTo>
                      <a:pt x="8" y="972"/>
                    </a:lnTo>
                    <a:lnTo>
                      <a:pt x="8" y="970"/>
                    </a:lnTo>
                    <a:lnTo>
                      <a:pt x="0" y="970"/>
                    </a:lnTo>
                  </a:path>
                </a:pathLst>
              </a:custGeom>
              <a:solidFill>
                <a:srgbClr val="006633"/>
              </a:solidFill>
              <a:ln w="9525" cap="rnd">
                <a:noFill/>
                <a:round/>
                <a:headEnd/>
                <a:tailEnd/>
              </a:ln>
            </p:spPr>
            <p:txBody>
              <a:bodyPr/>
              <a:lstStyle/>
              <a:p>
                <a:endParaRPr lang="es-ES" sz="1800"/>
              </a:p>
            </p:txBody>
          </p:sp>
          <p:sp>
            <p:nvSpPr>
              <p:cNvPr id="543" name="Freeform 538"/>
              <p:cNvSpPr>
                <a:spLocks noChangeAspect="1"/>
              </p:cNvSpPr>
              <p:nvPr/>
            </p:nvSpPr>
            <p:spPr bwMode="auto">
              <a:xfrm>
                <a:off x="3034049" y="5504689"/>
                <a:ext cx="10317" cy="569757"/>
              </a:xfrm>
              <a:custGeom>
                <a:avLst/>
                <a:gdLst>
                  <a:gd name="T0" fmla="*/ 0 w 17"/>
                  <a:gd name="T1" fmla="*/ 976 h 981"/>
                  <a:gd name="T2" fmla="*/ 0 w 17"/>
                  <a:gd name="T3" fmla="*/ 0 h 981"/>
                  <a:gd name="T4" fmla="*/ 16 w 17"/>
                  <a:gd name="T5" fmla="*/ 0 h 981"/>
                  <a:gd name="T6" fmla="*/ 16 w 17"/>
                  <a:gd name="T7" fmla="*/ 980 h 981"/>
                  <a:gd name="T8" fmla="*/ 16 w 17"/>
                  <a:gd name="T9" fmla="*/ 980 h 981"/>
                  <a:gd name="T10" fmla="*/ 5 w 17"/>
                  <a:gd name="T11" fmla="*/ 978 h 981"/>
                  <a:gd name="T12" fmla="*/ 5 w 17"/>
                  <a:gd name="T13" fmla="*/ 978 h 981"/>
                  <a:gd name="T14" fmla="*/ 5 w 17"/>
                  <a:gd name="T15" fmla="*/ 978 h 981"/>
                  <a:gd name="T16" fmla="*/ 5 w 17"/>
                  <a:gd name="T17" fmla="*/ 978 h 981"/>
                  <a:gd name="T18" fmla="*/ 5 w 17"/>
                  <a:gd name="T19" fmla="*/ 976 h 981"/>
                  <a:gd name="T20" fmla="*/ 0 w 17"/>
                  <a:gd name="T21" fmla="*/ 976 h 981"/>
                  <a:gd name="T22" fmla="*/ 0 w 17"/>
                  <a:gd name="T23" fmla="*/ 976 h 9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81"/>
                  <a:gd name="T38" fmla="*/ 17 w 17"/>
                  <a:gd name="T39" fmla="*/ 981 h 9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81">
                    <a:moveTo>
                      <a:pt x="0" y="976"/>
                    </a:moveTo>
                    <a:lnTo>
                      <a:pt x="0" y="0"/>
                    </a:lnTo>
                    <a:lnTo>
                      <a:pt x="16" y="0"/>
                    </a:lnTo>
                    <a:lnTo>
                      <a:pt x="16" y="980"/>
                    </a:lnTo>
                    <a:lnTo>
                      <a:pt x="5" y="978"/>
                    </a:lnTo>
                    <a:lnTo>
                      <a:pt x="5" y="976"/>
                    </a:lnTo>
                    <a:lnTo>
                      <a:pt x="0" y="976"/>
                    </a:lnTo>
                  </a:path>
                </a:pathLst>
              </a:custGeom>
              <a:solidFill>
                <a:srgbClr val="006633"/>
              </a:solidFill>
              <a:ln w="9525" cap="rnd">
                <a:noFill/>
                <a:round/>
                <a:headEnd/>
                <a:tailEnd/>
              </a:ln>
            </p:spPr>
            <p:txBody>
              <a:bodyPr/>
              <a:lstStyle/>
              <a:p>
                <a:endParaRPr lang="es-ES" sz="1800"/>
              </a:p>
            </p:txBody>
          </p:sp>
          <p:sp>
            <p:nvSpPr>
              <p:cNvPr id="544" name="Freeform 539"/>
              <p:cNvSpPr>
                <a:spLocks noChangeAspect="1"/>
              </p:cNvSpPr>
              <p:nvPr/>
            </p:nvSpPr>
            <p:spPr bwMode="auto">
              <a:xfrm>
                <a:off x="3035870" y="5504689"/>
                <a:ext cx="10317" cy="573242"/>
              </a:xfrm>
              <a:custGeom>
                <a:avLst/>
                <a:gdLst>
                  <a:gd name="T0" fmla="*/ 0 w 17"/>
                  <a:gd name="T1" fmla="*/ 980 h 987"/>
                  <a:gd name="T2" fmla="*/ 0 w 17"/>
                  <a:gd name="T3" fmla="*/ 0 h 987"/>
                  <a:gd name="T4" fmla="*/ 16 w 17"/>
                  <a:gd name="T5" fmla="*/ 0 h 987"/>
                  <a:gd name="T6" fmla="*/ 16 w 17"/>
                  <a:gd name="T7" fmla="*/ 986 h 987"/>
                  <a:gd name="T8" fmla="*/ 8 w 17"/>
                  <a:gd name="T9" fmla="*/ 984 h 987"/>
                  <a:gd name="T10" fmla="*/ 8 w 17"/>
                  <a:gd name="T11" fmla="*/ 984 h 987"/>
                  <a:gd name="T12" fmla="*/ 8 w 17"/>
                  <a:gd name="T13" fmla="*/ 984 h 987"/>
                  <a:gd name="T14" fmla="*/ 8 w 17"/>
                  <a:gd name="T15" fmla="*/ 982 h 987"/>
                  <a:gd name="T16" fmla="*/ 0 w 17"/>
                  <a:gd name="T17" fmla="*/ 982 h 987"/>
                  <a:gd name="T18" fmla="*/ 0 w 17"/>
                  <a:gd name="T19" fmla="*/ 982 h 987"/>
                  <a:gd name="T20" fmla="*/ 0 w 17"/>
                  <a:gd name="T21" fmla="*/ 980 h 987"/>
                  <a:gd name="T22" fmla="*/ 0 w 17"/>
                  <a:gd name="T23" fmla="*/ 980 h 9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87"/>
                  <a:gd name="T38" fmla="*/ 17 w 17"/>
                  <a:gd name="T39" fmla="*/ 987 h 9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87">
                    <a:moveTo>
                      <a:pt x="0" y="980"/>
                    </a:moveTo>
                    <a:lnTo>
                      <a:pt x="0" y="0"/>
                    </a:lnTo>
                    <a:lnTo>
                      <a:pt x="16" y="0"/>
                    </a:lnTo>
                    <a:lnTo>
                      <a:pt x="16" y="986"/>
                    </a:lnTo>
                    <a:lnTo>
                      <a:pt x="8" y="984"/>
                    </a:lnTo>
                    <a:lnTo>
                      <a:pt x="8" y="982"/>
                    </a:lnTo>
                    <a:lnTo>
                      <a:pt x="0" y="982"/>
                    </a:lnTo>
                    <a:lnTo>
                      <a:pt x="0" y="980"/>
                    </a:lnTo>
                  </a:path>
                </a:pathLst>
              </a:custGeom>
              <a:solidFill>
                <a:srgbClr val="006633"/>
              </a:solidFill>
              <a:ln w="9525" cap="rnd">
                <a:noFill/>
                <a:round/>
                <a:headEnd/>
                <a:tailEnd/>
              </a:ln>
            </p:spPr>
            <p:txBody>
              <a:bodyPr/>
              <a:lstStyle/>
              <a:p>
                <a:endParaRPr lang="es-ES" sz="1800"/>
              </a:p>
            </p:txBody>
          </p:sp>
          <p:sp>
            <p:nvSpPr>
              <p:cNvPr id="545" name="Freeform 540"/>
              <p:cNvSpPr>
                <a:spLocks noChangeAspect="1"/>
              </p:cNvSpPr>
              <p:nvPr/>
            </p:nvSpPr>
            <p:spPr bwMode="auto">
              <a:xfrm>
                <a:off x="3038297" y="5504689"/>
                <a:ext cx="10317" cy="574985"/>
              </a:xfrm>
              <a:custGeom>
                <a:avLst/>
                <a:gdLst>
                  <a:gd name="T0" fmla="*/ 0 w 17"/>
                  <a:gd name="T1" fmla="*/ 986 h 990"/>
                  <a:gd name="T2" fmla="*/ 0 w 17"/>
                  <a:gd name="T3" fmla="*/ 0 h 990"/>
                  <a:gd name="T4" fmla="*/ 16 w 17"/>
                  <a:gd name="T5" fmla="*/ 0 h 990"/>
                  <a:gd name="T6" fmla="*/ 16 w 17"/>
                  <a:gd name="T7" fmla="*/ 989 h 990"/>
                  <a:gd name="T8" fmla="*/ 16 w 17"/>
                  <a:gd name="T9" fmla="*/ 989 h 990"/>
                  <a:gd name="T10" fmla="*/ 16 w 17"/>
                  <a:gd name="T11" fmla="*/ 988 h 990"/>
                  <a:gd name="T12" fmla="*/ 16 w 17"/>
                  <a:gd name="T13" fmla="*/ 988 h 990"/>
                  <a:gd name="T14" fmla="*/ 0 w 17"/>
                  <a:gd name="T15" fmla="*/ 988 h 990"/>
                  <a:gd name="T16" fmla="*/ 0 w 17"/>
                  <a:gd name="T17" fmla="*/ 986 h 990"/>
                  <a:gd name="T18" fmla="*/ 0 w 17"/>
                  <a:gd name="T19" fmla="*/ 986 h 990"/>
                  <a:gd name="T20" fmla="*/ 0 w 17"/>
                  <a:gd name="T21" fmla="*/ 986 h 990"/>
                  <a:gd name="T22" fmla="*/ 0 w 17"/>
                  <a:gd name="T23" fmla="*/ 986 h 9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90"/>
                  <a:gd name="T38" fmla="*/ 17 w 17"/>
                  <a:gd name="T39" fmla="*/ 990 h 9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90">
                    <a:moveTo>
                      <a:pt x="0" y="986"/>
                    </a:moveTo>
                    <a:lnTo>
                      <a:pt x="0" y="0"/>
                    </a:lnTo>
                    <a:lnTo>
                      <a:pt x="16" y="0"/>
                    </a:lnTo>
                    <a:lnTo>
                      <a:pt x="16" y="989"/>
                    </a:lnTo>
                    <a:lnTo>
                      <a:pt x="16" y="988"/>
                    </a:lnTo>
                    <a:lnTo>
                      <a:pt x="0" y="988"/>
                    </a:lnTo>
                    <a:lnTo>
                      <a:pt x="0" y="986"/>
                    </a:lnTo>
                  </a:path>
                </a:pathLst>
              </a:custGeom>
              <a:solidFill>
                <a:srgbClr val="006633"/>
              </a:solidFill>
              <a:ln w="9525" cap="rnd">
                <a:noFill/>
                <a:round/>
                <a:headEnd/>
                <a:tailEnd/>
              </a:ln>
            </p:spPr>
            <p:txBody>
              <a:bodyPr/>
              <a:lstStyle/>
              <a:p>
                <a:endParaRPr lang="es-ES" sz="1800"/>
              </a:p>
            </p:txBody>
          </p:sp>
          <p:sp>
            <p:nvSpPr>
              <p:cNvPr id="546" name="Freeform 541"/>
              <p:cNvSpPr>
                <a:spLocks noChangeAspect="1"/>
              </p:cNvSpPr>
              <p:nvPr/>
            </p:nvSpPr>
            <p:spPr bwMode="auto">
              <a:xfrm>
                <a:off x="3039511" y="5504689"/>
                <a:ext cx="10317" cy="577308"/>
              </a:xfrm>
              <a:custGeom>
                <a:avLst/>
                <a:gdLst>
                  <a:gd name="T0" fmla="*/ 0 w 17"/>
                  <a:gd name="T1" fmla="*/ 989 h 994"/>
                  <a:gd name="T2" fmla="*/ 0 w 17"/>
                  <a:gd name="T3" fmla="*/ 0 h 994"/>
                  <a:gd name="T4" fmla="*/ 16 w 17"/>
                  <a:gd name="T5" fmla="*/ 0 h 994"/>
                  <a:gd name="T6" fmla="*/ 16 w 17"/>
                  <a:gd name="T7" fmla="*/ 993 h 994"/>
                  <a:gd name="T8" fmla="*/ 16 w 17"/>
                  <a:gd name="T9" fmla="*/ 993 h 994"/>
                  <a:gd name="T10" fmla="*/ 8 w 17"/>
                  <a:gd name="T11" fmla="*/ 993 h 994"/>
                  <a:gd name="T12" fmla="*/ 8 w 17"/>
                  <a:gd name="T13" fmla="*/ 991 h 994"/>
                  <a:gd name="T14" fmla="*/ 8 w 17"/>
                  <a:gd name="T15" fmla="*/ 991 h 994"/>
                  <a:gd name="T16" fmla="*/ 8 w 17"/>
                  <a:gd name="T17" fmla="*/ 991 h 994"/>
                  <a:gd name="T18" fmla="*/ 8 w 17"/>
                  <a:gd name="T19" fmla="*/ 991 h 994"/>
                  <a:gd name="T20" fmla="*/ 0 w 17"/>
                  <a:gd name="T21" fmla="*/ 989 h 994"/>
                  <a:gd name="T22" fmla="*/ 0 w 17"/>
                  <a:gd name="T23" fmla="*/ 989 h 9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94"/>
                  <a:gd name="T38" fmla="*/ 17 w 17"/>
                  <a:gd name="T39" fmla="*/ 994 h 99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94">
                    <a:moveTo>
                      <a:pt x="0" y="989"/>
                    </a:moveTo>
                    <a:lnTo>
                      <a:pt x="0" y="0"/>
                    </a:lnTo>
                    <a:lnTo>
                      <a:pt x="16" y="0"/>
                    </a:lnTo>
                    <a:lnTo>
                      <a:pt x="16" y="993"/>
                    </a:lnTo>
                    <a:lnTo>
                      <a:pt x="8" y="993"/>
                    </a:lnTo>
                    <a:lnTo>
                      <a:pt x="8" y="991"/>
                    </a:lnTo>
                    <a:lnTo>
                      <a:pt x="0" y="989"/>
                    </a:lnTo>
                  </a:path>
                </a:pathLst>
              </a:custGeom>
              <a:solidFill>
                <a:srgbClr val="006633"/>
              </a:solidFill>
              <a:ln w="9525" cap="rnd">
                <a:noFill/>
                <a:round/>
                <a:headEnd/>
                <a:tailEnd/>
              </a:ln>
            </p:spPr>
            <p:txBody>
              <a:bodyPr/>
              <a:lstStyle/>
              <a:p>
                <a:endParaRPr lang="es-ES" sz="1800"/>
              </a:p>
            </p:txBody>
          </p:sp>
          <p:sp>
            <p:nvSpPr>
              <p:cNvPr id="547" name="Freeform 542"/>
              <p:cNvSpPr>
                <a:spLocks noChangeAspect="1"/>
              </p:cNvSpPr>
              <p:nvPr/>
            </p:nvSpPr>
            <p:spPr bwMode="auto">
              <a:xfrm>
                <a:off x="3041938" y="5504689"/>
                <a:ext cx="10317" cy="580793"/>
              </a:xfrm>
              <a:custGeom>
                <a:avLst/>
                <a:gdLst>
                  <a:gd name="T0" fmla="*/ 0 w 17"/>
                  <a:gd name="T1" fmla="*/ 993 h 1000"/>
                  <a:gd name="T2" fmla="*/ 0 w 17"/>
                  <a:gd name="T3" fmla="*/ 0 h 1000"/>
                  <a:gd name="T4" fmla="*/ 16 w 17"/>
                  <a:gd name="T5" fmla="*/ 0 h 1000"/>
                  <a:gd name="T6" fmla="*/ 16 w 17"/>
                  <a:gd name="T7" fmla="*/ 999 h 1000"/>
                  <a:gd name="T8" fmla="*/ 8 w 17"/>
                  <a:gd name="T9" fmla="*/ 997 h 1000"/>
                  <a:gd name="T10" fmla="*/ 8 w 17"/>
                  <a:gd name="T11" fmla="*/ 997 h 1000"/>
                  <a:gd name="T12" fmla="*/ 8 w 17"/>
                  <a:gd name="T13" fmla="*/ 997 h 1000"/>
                  <a:gd name="T14" fmla="*/ 8 w 17"/>
                  <a:gd name="T15" fmla="*/ 995 h 1000"/>
                  <a:gd name="T16" fmla="*/ 8 w 17"/>
                  <a:gd name="T17" fmla="*/ 995 h 1000"/>
                  <a:gd name="T18" fmla="*/ 0 w 17"/>
                  <a:gd name="T19" fmla="*/ 995 h 1000"/>
                  <a:gd name="T20" fmla="*/ 0 w 17"/>
                  <a:gd name="T21" fmla="*/ 995 h 1000"/>
                  <a:gd name="T22" fmla="*/ 0 w 17"/>
                  <a:gd name="T23" fmla="*/ 993 h 1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00"/>
                  <a:gd name="T38" fmla="*/ 17 w 17"/>
                  <a:gd name="T39" fmla="*/ 1000 h 10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00">
                    <a:moveTo>
                      <a:pt x="0" y="993"/>
                    </a:moveTo>
                    <a:lnTo>
                      <a:pt x="0" y="0"/>
                    </a:lnTo>
                    <a:lnTo>
                      <a:pt x="16" y="0"/>
                    </a:lnTo>
                    <a:lnTo>
                      <a:pt x="16" y="999"/>
                    </a:lnTo>
                    <a:lnTo>
                      <a:pt x="8" y="997"/>
                    </a:lnTo>
                    <a:lnTo>
                      <a:pt x="8" y="995"/>
                    </a:lnTo>
                    <a:lnTo>
                      <a:pt x="0" y="995"/>
                    </a:lnTo>
                    <a:lnTo>
                      <a:pt x="0" y="993"/>
                    </a:lnTo>
                  </a:path>
                </a:pathLst>
              </a:custGeom>
              <a:solidFill>
                <a:srgbClr val="006633"/>
              </a:solidFill>
              <a:ln w="9525" cap="rnd">
                <a:noFill/>
                <a:round/>
                <a:headEnd/>
                <a:tailEnd/>
              </a:ln>
            </p:spPr>
            <p:txBody>
              <a:bodyPr/>
              <a:lstStyle/>
              <a:p>
                <a:endParaRPr lang="es-ES" sz="1800"/>
              </a:p>
            </p:txBody>
          </p:sp>
          <p:sp>
            <p:nvSpPr>
              <p:cNvPr id="548" name="Freeform 543"/>
              <p:cNvSpPr>
                <a:spLocks noChangeAspect="1"/>
              </p:cNvSpPr>
              <p:nvPr/>
            </p:nvSpPr>
            <p:spPr bwMode="auto">
              <a:xfrm>
                <a:off x="3044366" y="5504689"/>
                <a:ext cx="10317" cy="583116"/>
              </a:xfrm>
              <a:custGeom>
                <a:avLst/>
                <a:gdLst>
                  <a:gd name="T0" fmla="*/ 0 w 17"/>
                  <a:gd name="T1" fmla="*/ 999 h 1004"/>
                  <a:gd name="T2" fmla="*/ 0 w 17"/>
                  <a:gd name="T3" fmla="*/ 0 h 1004"/>
                  <a:gd name="T4" fmla="*/ 16 w 17"/>
                  <a:gd name="T5" fmla="*/ 0 h 1004"/>
                  <a:gd name="T6" fmla="*/ 16 w 17"/>
                  <a:gd name="T7" fmla="*/ 1003 h 1004"/>
                  <a:gd name="T8" fmla="*/ 16 w 17"/>
                  <a:gd name="T9" fmla="*/ 1001 h 1004"/>
                  <a:gd name="T10" fmla="*/ 16 w 17"/>
                  <a:gd name="T11" fmla="*/ 1001 h 1004"/>
                  <a:gd name="T12" fmla="*/ 16 w 17"/>
                  <a:gd name="T13" fmla="*/ 1001 h 1004"/>
                  <a:gd name="T14" fmla="*/ 0 w 17"/>
                  <a:gd name="T15" fmla="*/ 1001 h 1004"/>
                  <a:gd name="T16" fmla="*/ 0 w 17"/>
                  <a:gd name="T17" fmla="*/ 999 h 1004"/>
                  <a:gd name="T18" fmla="*/ 0 w 17"/>
                  <a:gd name="T19" fmla="*/ 999 h 1004"/>
                  <a:gd name="T20" fmla="*/ 0 w 17"/>
                  <a:gd name="T21" fmla="*/ 999 h 1004"/>
                  <a:gd name="T22" fmla="*/ 0 w 17"/>
                  <a:gd name="T23" fmla="*/ 999 h 10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04"/>
                  <a:gd name="T38" fmla="*/ 17 w 17"/>
                  <a:gd name="T39" fmla="*/ 1004 h 10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04">
                    <a:moveTo>
                      <a:pt x="0" y="999"/>
                    </a:moveTo>
                    <a:lnTo>
                      <a:pt x="0" y="0"/>
                    </a:lnTo>
                    <a:lnTo>
                      <a:pt x="16" y="0"/>
                    </a:lnTo>
                    <a:lnTo>
                      <a:pt x="16" y="1003"/>
                    </a:lnTo>
                    <a:lnTo>
                      <a:pt x="16" y="1001"/>
                    </a:lnTo>
                    <a:lnTo>
                      <a:pt x="0" y="1001"/>
                    </a:lnTo>
                    <a:lnTo>
                      <a:pt x="0" y="999"/>
                    </a:lnTo>
                  </a:path>
                </a:pathLst>
              </a:custGeom>
              <a:solidFill>
                <a:srgbClr val="006633"/>
              </a:solidFill>
              <a:ln w="9525" cap="rnd">
                <a:noFill/>
                <a:round/>
                <a:headEnd/>
                <a:tailEnd/>
              </a:ln>
            </p:spPr>
            <p:txBody>
              <a:bodyPr/>
              <a:lstStyle/>
              <a:p>
                <a:endParaRPr lang="es-ES" sz="1800"/>
              </a:p>
            </p:txBody>
          </p:sp>
          <p:sp>
            <p:nvSpPr>
              <p:cNvPr id="549" name="Freeform 544"/>
              <p:cNvSpPr>
                <a:spLocks noChangeAspect="1"/>
              </p:cNvSpPr>
              <p:nvPr/>
            </p:nvSpPr>
            <p:spPr bwMode="auto">
              <a:xfrm>
                <a:off x="3045580" y="5504689"/>
                <a:ext cx="10317" cy="585439"/>
              </a:xfrm>
              <a:custGeom>
                <a:avLst/>
                <a:gdLst>
                  <a:gd name="T0" fmla="*/ 0 w 17"/>
                  <a:gd name="T1" fmla="*/ 1003 h 1008"/>
                  <a:gd name="T2" fmla="*/ 0 w 17"/>
                  <a:gd name="T3" fmla="*/ 0 h 1008"/>
                  <a:gd name="T4" fmla="*/ 16 w 17"/>
                  <a:gd name="T5" fmla="*/ 0 h 1008"/>
                  <a:gd name="T6" fmla="*/ 16 w 17"/>
                  <a:gd name="T7" fmla="*/ 1007 h 1008"/>
                  <a:gd name="T8" fmla="*/ 16 w 17"/>
                  <a:gd name="T9" fmla="*/ 1007 h 1008"/>
                  <a:gd name="T10" fmla="*/ 16 w 17"/>
                  <a:gd name="T11" fmla="*/ 1005 h 1008"/>
                  <a:gd name="T12" fmla="*/ 10 w 17"/>
                  <a:gd name="T13" fmla="*/ 1005 h 1008"/>
                  <a:gd name="T14" fmla="*/ 10 w 17"/>
                  <a:gd name="T15" fmla="*/ 1005 h 1008"/>
                  <a:gd name="T16" fmla="*/ 10 w 17"/>
                  <a:gd name="T17" fmla="*/ 1005 h 1008"/>
                  <a:gd name="T18" fmla="*/ 10 w 17"/>
                  <a:gd name="T19" fmla="*/ 1003 h 1008"/>
                  <a:gd name="T20" fmla="*/ 10 w 17"/>
                  <a:gd name="T21" fmla="*/ 1003 h 1008"/>
                  <a:gd name="T22" fmla="*/ 0 w 17"/>
                  <a:gd name="T23" fmla="*/ 1003 h 10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08"/>
                  <a:gd name="T38" fmla="*/ 17 w 17"/>
                  <a:gd name="T39" fmla="*/ 1008 h 10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08">
                    <a:moveTo>
                      <a:pt x="0" y="1003"/>
                    </a:moveTo>
                    <a:lnTo>
                      <a:pt x="0" y="0"/>
                    </a:lnTo>
                    <a:lnTo>
                      <a:pt x="16" y="0"/>
                    </a:lnTo>
                    <a:lnTo>
                      <a:pt x="16" y="1007"/>
                    </a:lnTo>
                    <a:lnTo>
                      <a:pt x="16" y="1005"/>
                    </a:lnTo>
                    <a:lnTo>
                      <a:pt x="10" y="1005"/>
                    </a:lnTo>
                    <a:lnTo>
                      <a:pt x="10" y="1003"/>
                    </a:lnTo>
                    <a:lnTo>
                      <a:pt x="0" y="1003"/>
                    </a:lnTo>
                  </a:path>
                </a:pathLst>
              </a:custGeom>
              <a:solidFill>
                <a:srgbClr val="006633"/>
              </a:solidFill>
              <a:ln w="9525" cap="rnd">
                <a:noFill/>
                <a:round/>
                <a:headEnd/>
                <a:tailEnd/>
              </a:ln>
            </p:spPr>
            <p:txBody>
              <a:bodyPr/>
              <a:lstStyle/>
              <a:p>
                <a:endParaRPr lang="es-ES" sz="1800"/>
              </a:p>
            </p:txBody>
          </p:sp>
          <p:sp>
            <p:nvSpPr>
              <p:cNvPr id="550" name="Freeform 545"/>
              <p:cNvSpPr>
                <a:spLocks noChangeAspect="1"/>
              </p:cNvSpPr>
              <p:nvPr/>
            </p:nvSpPr>
            <p:spPr bwMode="auto">
              <a:xfrm>
                <a:off x="3047400" y="5504689"/>
                <a:ext cx="10317" cy="587762"/>
              </a:xfrm>
              <a:custGeom>
                <a:avLst/>
                <a:gdLst>
                  <a:gd name="T0" fmla="*/ 0 w 17"/>
                  <a:gd name="T1" fmla="*/ 1007 h 1012"/>
                  <a:gd name="T2" fmla="*/ 0 w 17"/>
                  <a:gd name="T3" fmla="*/ 0 h 1012"/>
                  <a:gd name="T4" fmla="*/ 16 w 17"/>
                  <a:gd name="T5" fmla="*/ 0 h 1012"/>
                  <a:gd name="T6" fmla="*/ 16 w 17"/>
                  <a:gd name="T7" fmla="*/ 1011 h 1012"/>
                  <a:gd name="T8" fmla="*/ 8 w 17"/>
                  <a:gd name="T9" fmla="*/ 1011 h 1012"/>
                  <a:gd name="T10" fmla="*/ 8 w 17"/>
                  <a:gd name="T11" fmla="*/ 1009 h 1012"/>
                  <a:gd name="T12" fmla="*/ 8 w 17"/>
                  <a:gd name="T13" fmla="*/ 1009 h 1012"/>
                  <a:gd name="T14" fmla="*/ 8 w 17"/>
                  <a:gd name="T15" fmla="*/ 1009 h 1012"/>
                  <a:gd name="T16" fmla="*/ 8 w 17"/>
                  <a:gd name="T17" fmla="*/ 1009 h 1012"/>
                  <a:gd name="T18" fmla="*/ 0 w 17"/>
                  <a:gd name="T19" fmla="*/ 1007 h 1012"/>
                  <a:gd name="T20" fmla="*/ 0 w 17"/>
                  <a:gd name="T21" fmla="*/ 1007 h 1012"/>
                  <a:gd name="T22" fmla="*/ 0 w 17"/>
                  <a:gd name="T23" fmla="*/ 1007 h 10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12"/>
                  <a:gd name="T38" fmla="*/ 17 w 17"/>
                  <a:gd name="T39" fmla="*/ 1012 h 10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12">
                    <a:moveTo>
                      <a:pt x="0" y="1007"/>
                    </a:moveTo>
                    <a:lnTo>
                      <a:pt x="0" y="0"/>
                    </a:lnTo>
                    <a:lnTo>
                      <a:pt x="16" y="0"/>
                    </a:lnTo>
                    <a:lnTo>
                      <a:pt x="16" y="1011"/>
                    </a:lnTo>
                    <a:lnTo>
                      <a:pt x="8" y="1011"/>
                    </a:lnTo>
                    <a:lnTo>
                      <a:pt x="8" y="1009"/>
                    </a:lnTo>
                    <a:lnTo>
                      <a:pt x="0" y="1007"/>
                    </a:lnTo>
                  </a:path>
                </a:pathLst>
              </a:custGeom>
              <a:solidFill>
                <a:srgbClr val="006633"/>
              </a:solidFill>
              <a:ln w="9525" cap="rnd">
                <a:noFill/>
                <a:round/>
                <a:headEnd/>
                <a:tailEnd/>
              </a:ln>
            </p:spPr>
            <p:txBody>
              <a:bodyPr/>
              <a:lstStyle/>
              <a:p>
                <a:endParaRPr lang="es-ES" sz="1800"/>
              </a:p>
            </p:txBody>
          </p:sp>
          <p:sp>
            <p:nvSpPr>
              <p:cNvPr id="551" name="Freeform 546"/>
              <p:cNvSpPr>
                <a:spLocks noChangeAspect="1"/>
              </p:cNvSpPr>
              <p:nvPr/>
            </p:nvSpPr>
            <p:spPr bwMode="auto">
              <a:xfrm>
                <a:off x="3049828" y="5504689"/>
                <a:ext cx="10317" cy="589504"/>
              </a:xfrm>
              <a:custGeom>
                <a:avLst/>
                <a:gdLst>
                  <a:gd name="T0" fmla="*/ 0 w 17"/>
                  <a:gd name="T1" fmla="*/ 1011 h 1015"/>
                  <a:gd name="T2" fmla="*/ 0 w 17"/>
                  <a:gd name="T3" fmla="*/ 0 h 1015"/>
                  <a:gd name="T4" fmla="*/ 16 w 17"/>
                  <a:gd name="T5" fmla="*/ 0 h 1015"/>
                  <a:gd name="T6" fmla="*/ 16 w 17"/>
                  <a:gd name="T7" fmla="*/ 1014 h 1015"/>
                  <a:gd name="T8" fmla="*/ 16 w 17"/>
                  <a:gd name="T9" fmla="*/ 1014 h 1015"/>
                  <a:gd name="T10" fmla="*/ 16 w 17"/>
                  <a:gd name="T11" fmla="*/ 1012 h 1015"/>
                  <a:gd name="T12" fmla="*/ 16 w 17"/>
                  <a:gd name="T13" fmla="*/ 1012 h 1015"/>
                  <a:gd name="T14" fmla="*/ 16 w 17"/>
                  <a:gd name="T15" fmla="*/ 1012 h 1015"/>
                  <a:gd name="T16" fmla="*/ 0 w 17"/>
                  <a:gd name="T17" fmla="*/ 1012 h 1015"/>
                  <a:gd name="T18" fmla="*/ 0 w 17"/>
                  <a:gd name="T19" fmla="*/ 1011 h 1015"/>
                  <a:gd name="T20" fmla="*/ 0 w 17"/>
                  <a:gd name="T21" fmla="*/ 1011 h 1015"/>
                  <a:gd name="T22" fmla="*/ 0 w 17"/>
                  <a:gd name="T23" fmla="*/ 1011 h 10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15"/>
                  <a:gd name="T38" fmla="*/ 17 w 17"/>
                  <a:gd name="T39" fmla="*/ 1015 h 10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15">
                    <a:moveTo>
                      <a:pt x="0" y="1011"/>
                    </a:moveTo>
                    <a:lnTo>
                      <a:pt x="0" y="0"/>
                    </a:lnTo>
                    <a:lnTo>
                      <a:pt x="16" y="0"/>
                    </a:lnTo>
                    <a:lnTo>
                      <a:pt x="16" y="1014"/>
                    </a:lnTo>
                    <a:lnTo>
                      <a:pt x="16" y="1012"/>
                    </a:lnTo>
                    <a:lnTo>
                      <a:pt x="0" y="1012"/>
                    </a:lnTo>
                    <a:lnTo>
                      <a:pt x="0" y="1011"/>
                    </a:lnTo>
                  </a:path>
                </a:pathLst>
              </a:custGeom>
              <a:solidFill>
                <a:srgbClr val="006633"/>
              </a:solidFill>
              <a:ln w="9525" cap="rnd">
                <a:noFill/>
                <a:round/>
                <a:headEnd/>
                <a:tailEnd/>
              </a:ln>
            </p:spPr>
            <p:txBody>
              <a:bodyPr/>
              <a:lstStyle/>
              <a:p>
                <a:endParaRPr lang="es-ES" sz="1800"/>
              </a:p>
            </p:txBody>
          </p:sp>
          <p:sp>
            <p:nvSpPr>
              <p:cNvPr id="552" name="Freeform 547"/>
              <p:cNvSpPr>
                <a:spLocks noChangeAspect="1"/>
              </p:cNvSpPr>
              <p:nvPr/>
            </p:nvSpPr>
            <p:spPr bwMode="auto">
              <a:xfrm>
                <a:off x="3051042" y="5504689"/>
                <a:ext cx="10317" cy="591828"/>
              </a:xfrm>
              <a:custGeom>
                <a:avLst/>
                <a:gdLst>
                  <a:gd name="T0" fmla="*/ 0 w 17"/>
                  <a:gd name="T1" fmla="*/ 1014 h 1019"/>
                  <a:gd name="T2" fmla="*/ 0 w 17"/>
                  <a:gd name="T3" fmla="*/ 0 h 1019"/>
                  <a:gd name="T4" fmla="*/ 16 w 17"/>
                  <a:gd name="T5" fmla="*/ 0 h 1019"/>
                  <a:gd name="T6" fmla="*/ 16 w 17"/>
                  <a:gd name="T7" fmla="*/ 1018 h 1019"/>
                  <a:gd name="T8" fmla="*/ 16 w 17"/>
                  <a:gd name="T9" fmla="*/ 1018 h 1019"/>
                  <a:gd name="T10" fmla="*/ 16 w 17"/>
                  <a:gd name="T11" fmla="*/ 1016 h 1019"/>
                  <a:gd name="T12" fmla="*/ 8 w 17"/>
                  <a:gd name="T13" fmla="*/ 1016 h 1019"/>
                  <a:gd name="T14" fmla="*/ 8 w 17"/>
                  <a:gd name="T15" fmla="*/ 1016 h 1019"/>
                  <a:gd name="T16" fmla="*/ 8 w 17"/>
                  <a:gd name="T17" fmla="*/ 1016 h 1019"/>
                  <a:gd name="T18" fmla="*/ 8 w 17"/>
                  <a:gd name="T19" fmla="*/ 1014 h 1019"/>
                  <a:gd name="T20" fmla="*/ 8 w 17"/>
                  <a:gd name="T21" fmla="*/ 1014 h 1019"/>
                  <a:gd name="T22" fmla="*/ 0 w 17"/>
                  <a:gd name="T23" fmla="*/ 1014 h 10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19"/>
                  <a:gd name="T38" fmla="*/ 17 w 17"/>
                  <a:gd name="T39" fmla="*/ 1019 h 10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19">
                    <a:moveTo>
                      <a:pt x="0" y="1014"/>
                    </a:moveTo>
                    <a:lnTo>
                      <a:pt x="0" y="0"/>
                    </a:lnTo>
                    <a:lnTo>
                      <a:pt x="16" y="0"/>
                    </a:lnTo>
                    <a:lnTo>
                      <a:pt x="16" y="1018"/>
                    </a:lnTo>
                    <a:lnTo>
                      <a:pt x="16" y="1016"/>
                    </a:lnTo>
                    <a:lnTo>
                      <a:pt x="8" y="1016"/>
                    </a:lnTo>
                    <a:lnTo>
                      <a:pt x="8" y="1014"/>
                    </a:lnTo>
                    <a:lnTo>
                      <a:pt x="0" y="1014"/>
                    </a:lnTo>
                  </a:path>
                </a:pathLst>
              </a:custGeom>
              <a:solidFill>
                <a:srgbClr val="006633"/>
              </a:solidFill>
              <a:ln w="9525" cap="rnd">
                <a:noFill/>
                <a:round/>
                <a:headEnd/>
                <a:tailEnd/>
              </a:ln>
            </p:spPr>
            <p:txBody>
              <a:bodyPr/>
              <a:lstStyle/>
              <a:p>
                <a:endParaRPr lang="es-ES" sz="1800"/>
              </a:p>
            </p:txBody>
          </p:sp>
          <p:sp>
            <p:nvSpPr>
              <p:cNvPr id="553" name="Freeform 548"/>
              <p:cNvSpPr>
                <a:spLocks noChangeAspect="1"/>
              </p:cNvSpPr>
              <p:nvPr/>
            </p:nvSpPr>
            <p:spPr bwMode="auto">
              <a:xfrm>
                <a:off x="3053469" y="5504689"/>
                <a:ext cx="10317" cy="594151"/>
              </a:xfrm>
              <a:custGeom>
                <a:avLst/>
                <a:gdLst>
                  <a:gd name="T0" fmla="*/ 0 w 17"/>
                  <a:gd name="T1" fmla="*/ 1018 h 1023"/>
                  <a:gd name="T2" fmla="*/ 0 w 17"/>
                  <a:gd name="T3" fmla="*/ 0 h 1023"/>
                  <a:gd name="T4" fmla="*/ 16 w 17"/>
                  <a:gd name="T5" fmla="*/ 0 h 1023"/>
                  <a:gd name="T6" fmla="*/ 16 w 17"/>
                  <a:gd name="T7" fmla="*/ 1022 h 1023"/>
                  <a:gd name="T8" fmla="*/ 16 w 17"/>
                  <a:gd name="T9" fmla="*/ 1022 h 1023"/>
                  <a:gd name="T10" fmla="*/ 8 w 17"/>
                  <a:gd name="T11" fmla="*/ 1020 h 1023"/>
                  <a:gd name="T12" fmla="*/ 8 w 17"/>
                  <a:gd name="T13" fmla="*/ 1020 h 1023"/>
                  <a:gd name="T14" fmla="*/ 8 w 17"/>
                  <a:gd name="T15" fmla="*/ 1020 h 1023"/>
                  <a:gd name="T16" fmla="*/ 8 w 17"/>
                  <a:gd name="T17" fmla="*/ 1020 h 1023"/>
                  <a:gd name="T18" fmla="*/ 0 w 17"/>
                  <a:gd name="T19" fmla="*/ 1018 h 1023"/>
                  <a:gd name="T20" fmla="*/ 0 w 17"/>
                  <a:gd name="T21" fmla="*/ 1018 h 1023"/>
                  <a:gd name="T22" fmla="*/ 0 w 17"/>
                  <a:gd name="T23" fmla="*/ 1018 h 10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23"/>
                  <a:gd name="T38" fmla="*/ 17 w 17"/>
                  <a:gd name="T39" fmla="*/ 1023 h 10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23">
                    <a:moveTo>
                      <a:pt x="0" y="1018"/>
                    </a:moveTo>
                    <a:lnTo>
                      <a:pt x="0" y="0"/>
                    </a:lnTo>
                    <a:lnTo>
                      <a:pt x="16" y="0"/>
                    </a:lnTo>
                    <a:lnTo>
                      <a:pt x="16" y="1022"/>
                    </a:lnTo>
                    <a:lnTo>
                      <a:pt x="8" y="1020"/>
                    </a:lnTo>
                    <a:lnTo>
                      <a:pt x="0" y="1018"/>
                    </a:lnTo>
                  </a:path>
                </a:pathLst>
              </a:custGeom>
              <a:solidFill>
                <a:srgbClr val="006633"/>
              </a:solidFill>
              <a:ln w="9525" cap="rnd">
                <a:noFill/>
                <a:round/>
                <a:headEnd/>
                <a:tailEnd/>
              </a:ln>
            </p:spPr>
            <p:txBody>
              <a:bodyPr/>
              <a:lstStyle/>
              <a:p>
                <a:endParaRPr lang="es-ES" sz="1800"/>
              </a:p>
            </p:txBody>
          </p:sp>
          <p:sp>
            <p:nvSpPr>
              <p:cNvPr id="554" name="Freeform 549"/>
              <p:cNvSpPr>
                <a:spLocks noChangeAspect="1"/>
              </p:cNvSpPr>
              <p:nvPr/>
            </p:nvSpPr>
            <p:spPr bwMode="auto">
              <a:xfrm>
                <a:off x="3055897" y="5504689"/>
                <a:ext cx="10317" cy="596474"/>
              </a:xfrm>
              <a:custGeom>
                <a:avLst/>
                <a:gdLst>
                  <a:gd name="T0" fmla="*/ 0 w 17"/>
                  <a:gd name="T1" fmla="*/ 1022 h 1027"/>
                  <a:gd name="T2" fmla="*/ 0 w 17"/>
                  <a:gd name="T3" fmla="*/ 0 h 1027"/>
                  <a:gd name="T4" fmla="*/ 16 w 17"/>
                  <a:gd name="T5" fmla="*/ 0 h 1027"/>
                  <a:gd name="T6" fmla="*/ 16 w 17"/>
                  <a:gd name="T7" fmla="*/ 1026 h 1027"/>
                  <a:gd name="T8" fmla="*/ 16 w 17"/>
                  <a:gd name="T9" fmla="*/ 1024 h 1027"/>
                  <a:gd name="T10" fmla="*/ 16 w 17"/>
                  <a:gd name="T11" fmla="*/ 1024 h 1027"/>
                  <a:gd name="T12" fmla="*/ 16 w 17"/>
                  <a:gd name="T13" fmla="*/ 1024 h 1027"/>
                  <a:gd name="T14" fmla="*/ 16 w 17"/>
                  <a:gd name="T15" fmla="*/ 1024 h 1027"/>
                  <a:gd name="T16" fmla="*/ 0 w 17"/>
                  <a:gd name="T17" fmla="*/ 1024 h 1027"/>
                  <a:gd name="T18" fmla="*/ 0 w 17"/>
                  <a:gd name="T19" fmla="*/ 1022 h 1027"/>
                  <a:gd name="T20" fmla="*/ 0 w 17"/>
                  <a:gd name="T21" fmla="*/ 1022 h 1027"/>
                  <a:gd name="T22" fmla="*/ 0 w 17"/>
                  <a:gd name="T23" fmla="*/ 1022 h 10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27"/>
                  <a:gd name="T38" fmla="*/ 17 w 17"/>
                  <a:gd name="T39" fmla="*/ 1027 h 10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27">
                    <a:moveTo>
                      <a:pt x="0" y="1022"/>
                    </a:moveTo>
                    <a:lnTo>
                      <a:pt x="0" y="0"/>
                    </a:lnTo>
                    <a:lnTo>
                      <a:pt x="16" y="0"/>
                    </a:lnTo>
                    <a:lnTo>
                      <a:pt x="16" y="1026"/>
                    </a:lnTo>
                    <a:lnTo>
                      <a:pt x="16" y="1024"/>
                    </a:lnTo>
                    <a:lnTo>
                      <a:pt x="0" y="1024"/>
                    </a:lnTo>
                    <a:lnTo>
                      <a:pt x="0" y="1022"/>
                    </a:lnTo>
                  </a:path>
                </a:pathLst>
              </a:custGeom>
              <a:solidFill>
                <a:srgbClr val="006633"/>
              </a:solidFill>
              <a:ln w="9525" cap="rnd">
                <a:noFill/>
                <a:round/>
                <a:headEnd/>
                <a:tailEnd/>
              </a:ln>
            </p:spPr>
            <p:txBody>
              <a:bodyPr/>
              <a:lstStyle/>
              <a:p>
                <a:endParaRPr lang="es-ES" sz="1800"/>
              </a:p>
            </p:txBody>
          </p:sp>
          <p:sp>
            <p:nvSpPr>
              <p:cNvPr id="555" name="Freeform 550"/>
              <p:cNvSpPr>
                <a:spLocks noChangeAspect="1"/>
              </p:cNvSpPr>
              <p:nvPr/>
            </p:nvSpPr>
            <p:spPr bwMode="auto">
              <a:xfrm>
                <a:off x="3057111" y="5504689"/>
                <a:ext cx="10317" cy="597636"/>
              </a:xfrm>
              <a:custGeom>
                <a:avLst/>
                <a:gdLst>
                  <a:gd name="T0" fmla="*/ 0 w 17"/>
                  <a:gd name="T1" fmla="*/ 1026 h 1029"/>
                  <a:gd name="T2" fmla="*/ 0 w 17"/>
                  <a:gd name="T3" fmla="*/ 0 h 1029"/>
                  <a:gd name="T4" fmla="*/ 16 w 17"/>
                  <a:gd name="T5" fmla="*/ 0 h 1029"/>
                  <a:gd name="T6" fmla="*/ 16 w 17"/>
                  <a:gd name="T7" fmla="*/ 1028 h 1029"/>
                  <a:gd name="T8" fmla="*/ 16 w 17"/>
                  <a:gd name="T9" fmla="*/ 1028 h 1029"/>
                  <a:gd name="T10" fmla="*/ 16 w 17"/>
                  <a:gd name="T11" fmla="*/ 1028 h 1029"/>
                  <a:gd name="T12" fmla="*/ 16 w 17"/>
                  <a:gd name="T13" fmla="*/ 1028 h 1029"/>
                  <a:gd name="T14" fmla="*/ 8 w 17"/>
                  <a:gd name="T15" fmla="*/ 1028 h 1029"/>
                  <a:gd name="T16" fmla="*/ 8 w 17"/>
                  <a:gd name="T17" fmla="*/ 1026 h 1029"/>
                  <a:gd name="T18" fmla="*/ 8 w 17"/>
                  <a:gd name="T19" fmla="*/ 1026 h 1029"/>
                  <a:gd name="T20" fmla="*/ 8 w 17"/>
                  <a:gd name="T21" fmla="*/ 1026 h 1029"/>
                  <a:gd name="T22" fmla="*/ 0 w 17"/>
                  <a:gd name="T23" fmla="*/ 1026 h 10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29"/>
                  <a:gd name="T38" fmla="*/ 17 w 17"/>
                  <a:gd name="T39" fmla="*/ 1029 h 10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29">
                    <a:moveTo>
                      <a:pt x="0" y="1026"/>
                    </a:moveTo>
                    <a:lnTo>
                      <a:pt x="0" y="0"/>
                    </a:lnTo>
                    <a:lnTo>
                      <a:pt x="16" y="0"/>
                    </a:lnTo>
                    <a:lnTo>
                      <a:pt x="16" y="1028"/>
                    </a:lnTo>
                    <a:lnTo>
                      <a:pt x="8" y="1028"/>
                    </a:lnTo>
                    <a:lnTo>
                      <a:pt x="8" y="1026"/>
                    </a:lnTo>
                    <a:lnTo>
                      <a:pt x="0" y="1026"/>
                    </a:lnTo>
                  </a:path>
                </a:pathLst>
              </a:custGeom>
              <a:solidFill>
                <a:srgbClr val="006633"/>
              </a:solidFill>
              <a:ln w="9525" cap="rnd">
                <a:noFill/>
                <a:round/>
                <a:headEnd/>
                <a:tailEnd/>
              </a:ln>
            </p:spPr>
            <p:txBody>
              <a:bodyPr/>
              <a:lstStyle/>
              <a:p>
                <a:endParaRPr lang="es-ES" sz="1800"/>
              </a:p>
            </p:txBody>
          </p:sp>
          <p:sp>
            <p:nvSpPr>
              <p:cNvPr id="556" name="Freeform 551"/>
              <p:cNvSpPr>
                <a:spLocks noChangeAspect="1"/>
              </p:cNvSpPr>
              <p:nvPr/>
            </p:nvSpPr>
            <p:spPr bwMode="auto">
              <a:xfrm>
                <a:off x="3059538" y="5504689"/>
                <a:ext cx="10317" cy="599959"/>
              </a:xfrm>
              <a:custGeom>
                <a:avLst/>
                <a:gdLst>
                  <a:gd name="T0" fmla="*/ 0 w 17"/>
                  <a:gd name="T1" fmla="*/ 1028 h 1033"/>
                  <a:gd name="T2" fmla="*/ 0 w 17"/>
                  <a:gd name="T3" fmla="*/ 0 h 1033"/>
                  <a:gd name="T4" fmla="*/ 16 w 17"/>
                  <a:gd name="T5" fmla="*/ 0 h 1033"/>
                  <a:gd name="T6" fmla="*/ 16 w 17"/>
                  <a:gd name="T7" fmla="*/ 1032 h 1033"/>
                  <a:gd name="T8" fmla="*/ 16 w 17"/>
                  <a:gd name="T9" fmla="*/ 1032 h 1033"/>
                  <a:gd name="T10" fmla="*/ 5 w 17"/>
                  <a:gd name="T11" fmla="*/ 1032 h 1033"/>
                  <a:gd name="T12" fmla="*/ 5 w 17"/>
                  <a:gd name="T13" fmla="*/ 1032 h 1033"/>
                  <a:gd name="T14" fmla="*/ 5 w 17"/>
                  <a:gd name="T15" fmla="*/ 1030 h 1033"/>
                  <a:gd name="T16" fmla="*/ 5 w 17"/>
                  <a:gd name="T17" fmla="*/ 1030 h 1033"/>
                  <a:gd name="T18" fmla="*/ 5 w 17"/>
                  <a:gd name="T19" fmla="*/ 1030 h 1033"/>
                  <a:gd name="T20" fmla="*/ 0 w 17"/>
                  <a:gd name="T21" fmla="*/ 1030 h 1033"/>
                  <a:gd name="T22" fmla="*/ 0 w 17"/>
                  <a:gd name="T23" fmla="*/ 1028 h 10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33"/>
                  <a:gd name="T38" fmla="*/ 17 w 17"/>
                  <a:gd name="T39" fmla="*/ 1033 h 10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33">
                    <a:moveTo>
                      <a:pt x="0" y="1028"/>
                    </a:moveTo>
                    <a:lnTo>
                      <a:pt x="0" y="0"/>
                    </a:lnTo>
                    <a:lnTo>
                      <a:pt x="16" y="0"/>
                    </a:lnTo>
                    <a:lnTo>
                      <a:pt x="16" y="1032"/>
                    </a:lnTo>
                    <a:lnTo>
                      <a:pt x="5" y="1032"/>
                    </a:lnTo>
                    <a:lnTo>
                      <a:pt x="5" y="1030"/>
                    </a:lnTo>
                    <a:lnTo>
                      <a:pt x="0" y="1030"/>
                    </a:lnTo>
                    <a:lnTo>
                      <a:pt x="0" y="1028"/>
                    </a:lnTo>
                  </a:path>
                </a:pathLst>
              </a:custGeom>
              <a:solidFill>
                <a:srgbClr val="006633"/>
              </a:solidFill>
              <a:ln w="9525" cap="rnd">
                <a:noFill/>
                <a:round/>
                <a:headEnd/>
                <a:tailEnd/>
              </a:ln>
            </p:spPr>
            <p:txBody>
              <a:bodyPr/>
              <a:lstStyle/>
              <a:p>
                <a:endParaRPr lang="es-ES" sz="1800"/>
              </a:p>
            </p:txBody>
          </p:sp>
          <p:sp>
            <p:nvSpPr>
              <p:cNvPr id="557" name="Freeform 552"/>
              <p:cNvSpPr>
                <a:spLocks noChangeAspect="1"/>
              </p:cNvSpPr>
              <p:nvPr/>
            </p:nvSpPr>
            <p:spPr bwMode="auto">
              <a:xfrm>
                <a:off x="3061359" y="5504689"/>
                <a:ext cx="10317" cy="601701"/>
              </a:xfrm>
              <a:custGeom>
                <a:avLst/>
                <a:gdLst>
                  <a:gd name="T0" fmla="*/ 0 w 17"/>
                  <a:gd name="T1" fmla="*/ 1032 h 1036"/>
                  <a:gd name="T2" fmla="*/ 0 w 17"/>
                  <a:gd name="T3" fmla="*/ 0 h 1036"/>
                  <a:gd name="T4" fmla="*/ 16 w 17"/>
                  <a:gd name="T5" fmla="*/ 0 h 1036"/>
                  <a:gd name="T6" fmla="*/ 16 w 17"/>
                  <a:gd name="T7" fmla="*/ 1035 h 1036"/>
                  <a:gd name="T8" fmla="*/ 8 w 17"/>
                  <a:gd name="T9" fmla="*/ 1035 h 1036"/>
                  <a:gd name="T10" fmla="*/ 8 w 17"/>
                  <a:gd name="T11" fmla="*/ 1035 h 1036"/>
                  <a:gd name="T12" fmla="*/ 8 w 17"/>
                  <a:gd name="T13" fmla="*/ 1033 h 1036"/>
                  <a:gd name="T14" fmla="*/ 8 w 17"/>
                  <a:gd name="T15" fmla="*/ 1033 h 1036"/>
                  <a:gd name="T16" fmla="*/ 0 w 17"/>
                  <a:gd name="T17" fmla="*/ 1033 h 1036"/>
                  <a:gd name="T18" fmla="*/ 0 w 17"/>
                  <a:gd name="T19" fmla="*/ 1033 h 1036"/>
                  <a:gd name="T20" fmla="*/ 0 w 17"/>
                  <a:gd name="T21" fmla="*/ 1032 h 1036"/>
                  <a:gd name="T22" fmla="*/ 0 w 17"/>
                  <a:gd name="T23" fmla="*/ 1032 h 10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36"/>
                  <a:gd name="T38" fmla="*/ 17 w 17"/>
                  <a:gd name="T39" fmla="*/ 1036 h 10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36">
                    <a:moveTo>
                      <a:pt x="0" y="1032"/>
                    </a:moveTo>
                    <a:lnTo>
                      <a:pt x="0" y="0"/>
                    </a:lnTo>
                    <a:lnTo>
                      <a:pt x="16" y="0"/>
                    </a:lnTo>
                    <a:lnTo>
                      <a:pt x="16" y="1035"/>
                    </a:lnTo>
                    <a:lnTo>
                      <a:pt x="8" y="1035"/>
                    </a:lnTo>
                    <a:lnTo>
                      <a:pt x="8" y="1033"/>
                    </a:lnTo>
                    <a:lnTo>
                      <a:pt x="0" y="1033"/>
                    </a:lnTo>
                    <a:lnTo>
                      <a:pt x="0" y="1032"/>
                    </a:lnTo>
                  </a:path>
                </a:pathLst>
              </a:custGeom>
              <a:solidFill>
                <a:srgbClr val="006633"/>
              </a:solidFill>
              <a:ln w="9525" cap="rnd">
                <a:noFill/>
                <a:round/>
                <a:headEnd/>
                <a:tailEnd/>
              </a:ln>
            </p:spPr>
            <p:txBody>
              <a:bodyPr/>
              <a:lstStyle/>
              <a:p>
                <a:endParaRPr lang="es-ES" sz="1800"/>
              </a:p>
            </p:txBody>
          </p:sp>
          <p:sp>
            <p:nvSpPr>
              <p:cNvPr id="558" name="Freeform 553"/>
              <p:cNvSpPr>
                <a:spLocks noChangeAspect="1"/>
              </p:cNvSpPr>
              <p:nvPr/>
            </p:nvSpPr>
            <p:spPr bwMode="auto">
              <a:xfrm>
                <a:off x="3063786" y="5504689"/>
                <a:ext cx="10317" cy="604024"/>
              </a:xfrm>
              <a:custGeom>
                <a:avLst/>
                <a:gdLst>
                  <a:gd name="T0" fmla="*/ 0 w 17"/>
                  <a:gd name="T1" fmla="*/ 1035 h 1040"/>
                  <a:gd name="T2" fmla="*/ 0 w 17"/>
                  <a:gd name="T3" fmla="*/ 0 h 1040"/>
                  <a:gd name="T4" fmla="*/ 16 w 17"/>
                  <a:gd name="T5" fmla="*/ 0 h 1040"/>
                  <a:gd name="T6" fmla="*/ 16 w 17"/>
                  <a:gd name="T7" fmla="*/ 1039 h 1040"/>
                  <a:gd name="T8" fmla="*/ 16 w 17"/>
                  <a:gd name="T9" fmla="*/ 1037 h 1040"/>
                  <a:gd name="T10" fmla="*/ 16 w 17"/>
                  <a:gd name="T11" fmla="*/ 1037 h 1040"/>
                  <a:gd name="T12" fmla="*/ 16 w 17"/>
                  <a:gd name="T13" fmla="*/ 1037 h 1040"/>
                  <a:gd name="T14" fmla="*/ 0 w 17"/>
                  <a:gd name="T15" fmla="*/ 1037 h 1040"/>
                  <a:gd name="T16" fmla="*/ 0 w 17"/>
                  <a:gd name="T17" fmla="*/ 1037 h 1040"/>
                  <a:gd name="T18" fmla="*/ 0 w 17"/>
                  <a:gd name="T19" fmla="*/ 1035 h 1040"/>
                  <a:gd name="T20" fmla="*/ 0 w 17"/>
                  <a:gd name="T21" fmla="*/ 1035 h 1040"/>
                  <a:gd name="T22" fmla="*/ 0 w 17"/>
                  <a:gd name="T23" fmla="*/ 1035 h 10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40"/>
                  <a:gd name="T38" fmla="*/ 17 w 17"/>
                  <a:gd name="T39" fmla="*/ 1040 h 10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40">
                    <a:moveTo>
                      <a:pt x="0" y="1035"/>
                    </a:moveTo>
                    <a:lnTo>
                      <a:pt x="0" y="0"/>
                    </a:lnTo>
                    <a:lnTo>
                      <a:pt x="16" y="0"/>
                    </a:lnTo>
                    <a:lnTo>
                      <a:pt x="16" y="1039"/>
                    </a:lnTo>
                    <a:lnTo>
                      <a:pt x="16" y="1037"/>
                    </a:lnTo>
                    <a:lnTo>
                      <a:pt x="0" y="1037"/>
                    </a:lnTo>
                    <a:lnTo>
                      <a:pt x="0" y="1035"/>
                    </a:lnTo>
                  </a:path>
                </a:pathLst>
              </a:custGeom>
              <a:solidFill>
                <a:srgbClr val="006633"/>
              </a:solidFill>
              <a:ln w="9525" cap="rnd">
                <a:noFill/>
                <a:round/>
                <a:headEnd/>
                <a:tailEnd/>
              </a:ln>
            </p:spPr>
            <p:txBody>
              <a:bodyPr/>
              <a:lstStyle/>
              <a:p>
                <a:endParaRPr lang="es-ES" sz="1800"/>
              </a:p>
            </p:txBody>
          </p:sp>
          <p:sp>
            <p:nvSpPr>
              <p:cNvPr id="559" name="Freeform 554"/>
              <p:cNvSpPr>
                <a:spLocks noChangeAspect="1"/>
              </p:cNvSpPr>
              <p:nvPr/>
            </p:nvSpPr>
            <p:spPr bwMode="auto">
              <a:xfrm>
                <a:off x="3065000" y="5504689"/>
                <a:ext cx="10317" cy="605186"/>
              </a:xfrm>
              <a:custGeom>
                <a:avLst/>
                <a:gdLst>
                  <a:gd name="T0" fmla="*/ 0 w 17"/>
                  <a:gd name="T1" fmla="*/ 1039 h 1042"/>
                  <a:gd name="T2" fmla="*/ 0 w 17"/>
                  <a:gd name="T3" fmla="*/ 0 h 1042"/>
                  <a:gd name="T4" fmla="*/ 16 w 17"/>
                  <a:gd name="T5" fmla="*/ 0 h 1042"/>
                  <a:gd name="T6" fmla="*/ 16 w 17"/>
                  <a:gd name="T7" fmla="*/ 1041 h 1042"/>
                  <a:gd name="T8" fmla="*/ 16 w 17"/>
                  <a:gd name="T9" fmla="*/ 1041 h 1042"/>
                  <a:gd name="T10" fmla="*/ 8 w 17"/>
                  <a:gd name="T11" fmla="*/ 1041 h 1042"/>
                  <a:gd name="T12" fmla="*/ 8 w 17"/>
                  <a:gd name="T13" fmla="*/ 1041 h 1042"/>
                  <a:gd name="T14" fmla="*/ 8 w 17"/>
                  <a:gd name="T15" fmla="*/ 1039 h 1042"/>
                  <a:gd name="T16" fmla="*/ 8 w 17"/>
                  <a:gd name="T17" fmla="*/ 1039 h 1042"/>
                  <a:gd name="T18" fmla="*/ 8 w 17"/>
                  <a:gd name="T19" fmla="*/ 1039 h 1042"/>
                  <a:gd name="T20" fmla="*/ 0 w 17"/>
                  <a:gd name="T21" fmla="*/ 1039 h 1042"/>
                  <a:gd name="T22" fmla="*/ 0 w 17"/>
                  <a:gd name="T23" fmla="*/ 1039 h 10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42"/>
                  <a:gd name="T38" fmla="*/ 17 w 17"/>
                  <a:gd name="T39" fmla="*/ 1042 h 10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42">
                    <a:moveTo>
                      <a:pt x="0" y="1039"/>
                    </a:moveTo>
                    <a:lnTo>
                      <a:pt x="0" y="0"/>
                    </a:lnTo>
                    <a:lnTo>
                      <a:pt x="16" y="0"/>
                    </a:lnTo>
                    <a:lnTo>
                      <a:pt x="16" y="1041"/>
                    </a:lnTo>
                    <a:lnTo>
                      <a:pt x="8" y="1041"/>
                    </a:lnTo>
                    <a:lnTo>
                      <a:pt x="8" y="1039"/>
                    </a:lnTo>
                    <a:lnTo>
                      <a:pt x="0" y="1039"/>
                    </a:lnTo>
                  </a:path>
                </a:pathLst>
              </a:custGeom>
              <a:solidFill>
                <a:srgbClr val="006633"/>
              </a:solidFill>
              <a:ln w="9525" cap="rnd">
                <a:noFill/>
                <a:round/>
                <a:headEnd/>
                <a:tailEnd/>
              </a:ln>
            </p:spPr>
            <p:txBody>
              <a:bodyPr/>
              <a:lstStyle/>
              <a:p>
                <a:endParaRPr lang="es-ES" sz="1800"/>
              </a:p>
            </p:txBody>
          </p:sp>
          <p:sp>
            <p:nvSpPr>
              <p:cNvPr id="560" name="Freeform 555"/>
              <p:cNvSpPr>
                <a:spLocks noChangeAspect="1"/>
              </p:cNvSpPr>
              <p:nvPr/>
            </p:nvSpPr>
            <p:spPr bwMode="auto">
              <a:xfrm>
                <a:off x="3067428" y="5504689"/>
                <a:ext cx="10317" cy="607509"/>
              </a:xfrm>
              <a:custGeom>
                <a:avLst/>
                <a:gdLst>
                  <a:gd name="T0" fmla="*/ 0 w 17"/>
                  <a:gd name="T1" fmla="*/ 1041 h 1046"/>
                  <a:gd name="T2" fmla="*/ 0 w 17"/>
                  <a:gd name="T3" fmla="*/ 0 h 1046"/>
                  <a:gd name="T4" fmla="*/ 16 w 17"/>
                  <a:gd name="T5" fmla="*/ 0 h 1046"/>
                  <a:gd name="T6" fmla="*/ 16 w 17"/>
                  <a:gd name="T7" fmla="*/ 1045 h 1046"/>
                  <a:gd name="T8" fmla="*/ 8 w 17"/>
                  <a:gd name="T9" fmla="*/ 1045 h 1046"/>
                  <a:gd name="T10" fmla="*/ 8 w 17"/>
                  <a:gd name="T11" fmla="*/ 1043 h 1046"/>
                  <a:gd name="T12" fmla="*/ 8 w 17"/>
                  <a:gd name="T13" fmla="*/ 1043 h 1046"/>
                  <a:gd name="T14" fmla="*/ 8 w 17"/>
                  <a:gd name="T15" fmla="*/ 1043 h 1046"/>
                  <a:gd name="T16" fmla="*/ 8 w 17"/>
                  <a:gd name="T17" fmla="*/ 1043 h 1046"/>
                  <a:gd name="T18" fmla="*/ 0 w 17"/>
                  <a:gd name="T19" fmla="*/ 1043 h 1046"/>
                  <a:gd name="T20" fmla="*/ 0 w 17"/>
                  <a:gd name="T21" fmla="*/ 1041 h 1046"/>
                  <a:gd name="T22" fmla="*/ 0 w 17"/>
                  <a:gd name="T23" fmla="*/ 1041 h 10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46"/>
                  <a:gd name="T38" fmla="*/ 17 w 17"/>
                  <a:gd name="T39" fmla="*/ 1046 h 10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46">
                    <a:moveTo>
                      <a:pt x="0" y="1041"/>
                    </a:moveTo>
                    <a:lnTo>
                      <a:pt x="0" y="0"/>
                    </a:lnTo>
                    <a:lnTo>
                      <a:pt x="16" y="0"/>
                    </a:lnTo>
                    <a:lnTo>
                      <a:pt x="16" y="1045"/>
                    </a:lnTo>
                    <a:lnTo>
                      <a:pt x="8" y="1045"/>
                    </a:lnTo>
                    <a:lnTo>
                      <a:pt x="8" y="1043"/>
                    </a:lnTo>
                    <a:lnTo>
                      <a:pt x="0" y="1043"/>
                    </a:lnTo>
                    <a:lnTo>
                      <a:pt x="0" y="1041"/>
                    </a:lnTo>
                  </a:path>
                </a:pathLst>
              </a:custGeom>
              <a:solidFill>
                <a:srgbClr val="006633"/>
              </a:solidFill>
              <a:ln w="9525" cap="rnd">
                <a:noFill/>
                <a:round/>
                <a:headEnd/>
                <a:tailEnd/>
              </a:ln>
            </p:spPr>
            <p:txBody>
              <a:bodyPr/>
              <a:lstStyle/>
              <a:p>
                <a:endParaRPr lang="es-ES" sz="1800"/>
              </a:p>
            </p:txBody>
          </p:sp>
          <p:sp>
            <p:nvSpPr>
              <p:cNvPr id="561" name="Freeform 556"/>
              <p:cNvSpPr>
                <a:spLocks noChangeAspect="1"/>
              </p:cNvSpPr>
              <p:nvPr/>
            </p:nvSpPr>
            <p:spPr bwMode="auto">
              <a:xfrm>
                <a:off x="3069855" y="5504689"/>
                <a:ext cx="10317" cy="608671"/>
              </a:xfrm>
              <a:custGeom>
                <a:avLst/>
                <a:gdLst>
                  <a:gd name="T0" fmla="*/ 0 w 17"/>
                  <a:gd name="T1" fmla="*/ 1045 h 1048"/>
                  <a:gd name="T2" fmla="*/ 0 w 17"/>
                  <a:gd name="T3" fmla="*/ 0 h 1048"/>
                  <a:gd name="T4" fmla="*/ 16 w 17"/>
                  <a:gd name="T5" fmla="*/ 0 h 1048"/>
                  <a:gd name="T6" fmla="*/ 16 w 17"/>
                  <a:gd name="T7" fmla="*/ 1047 h 1048"/>
                  <a:gd name="T8" fmla="*/ 16 w 17"/>
                  <a:gd name="T9" fmla="*/ 1047 h 1048"/>
                  <a:gd name="T10" fmla="*/ 16 w 17"/>
                  <a:gd name="T11" fmla="*/ 1047 h 1048"/>
                  <a:gd name="T12" fmla="*/ 16 w 17"/>
                  <a:gd name="T13" fmla="*/ 1047 h 1048"/>
                  <a:gd name="T14" fmla="*/ 0 w 17"/>
                  <a:gd name="T15" fmla="*/ 1047 h 1048"/>
                  <a:gd name="T16" fmla="*/ 0 w 17"/>
                  <a:gd name="T17" fmla="*/ 1045 h 1048"/>
                  <a:gd name="T18" fmla="*/ 0 w 17"/>
                  <a:gd name="T19" fmla="*/ 1045 h 1048"/>
                  <a:gd name="T20" fmla="*/ 0 w 17"/>
                  <a:gd name="T21" fmla="*/ 1045 h 1048"/>
                  <a:gd name="T22" fmla="*/ 0 w 17"/>
                  <a:gd name="T23" fmla="*/ 1045 h 10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48"/>
                  <a:gd name="T38" fmla="*/ 17 w 17"/>
                  <a:gd name="T39" fmla="*/ 1048 h 10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48">
                    <a:moveTo>
                      <a:pt x="0" y="1045"/>
                    </a:moveTo>
                    <a:lnTo>
                      <a:pt x="0" y="0"/>
                    </a:lnTo>
                    <a:lnTo>
                      <a:pt x="16" y="0"/>
                    </a:lnTo>
                    <a:lnTo>
                      <a:pt x="16" y="1047"/>
                    </a:lnTo>
                    <a:lnTo>
                      <a:pt x="0" y="1047"/>
                    </a:lnTo>
                    <a:lnTo>
                      <a:pt x="0" y="1045"/>
                    </a:lnTo>
                  </a:path>
                </a:pathLst>
              </a:custGeom>
              <a:solidFill>
                <a:srgbClr val="006633"/>
              </a:solidFill>
              <a:ln w="9525" cap="rnd">
                <a:noFill/>
                <a:round/>
                <a:headEnd/>
                <a:tailEnd/>
              </a:ln>
            </p:spPr>
            <p:txBody>
              <a:bodyPr/>
              <a:lstStyle/>
              <a:p>
                <a:endParaRPr lang="es-ES" sz="1800"/>
              </a:p>
            </p:txBody>
          </p:sp>
          <p:sp>
            <p:nvSpPr>
              <p:cNvPr id="562" name="Freeform 557"/>
              <p:cNvSpPr>
                <a:spLocks noChangeAspect="1"/>
              </p:cNvSpPr>
              <p:nvPr/>
            </p:nvSpPr>
            <p:spPr bwMode="auto">
              <a:xfrm>
                <a:off x="3071069" y="5504689"/>
                <a:ext cx="10317" cy="610994"/>
              </a:xfrm>
              <a:custGeom>
                <a:avLst/>
                <a:gdLst>
                  <a:gd name="T0" fmla="*/ 0 w 17"/>
                  <a:gd name="T1" fmla="*/ 1047 h 1052"/>
                  <a:gd name="T2" fmla="*/ 0 w 17"/>
                  <a:gd name="T3" fmla="*/ 0 h 1052"/>
                  <a:gd name="T4" fmla="*/ 16 w 17"/>
                  <a:gd name="T5" fmla="*/ 0 h 1052"/>
                  <a:gd name="T6" fmla="*/ 16 w 17"/>
                  <a:gd name="T7" fmla="*/ 1051 h 1052"/>
                  <a:gd name="T8" fmla="*/ 16 w 17"/>
                  <a:gd name="T9" fmla="*/ 1051 h 1052"/>
                  <a:gd name="T10" fmla="*/ 16 w 17"/>
                  <a:gd name="T11" fmla="*/ 1051 h 1052"/>
                  <a:gd name="T12" fmla="*/ 10 w 17"/>
                  <a:gd name="T13" fmla="*/ 1049 h 1052"/>
                  <a:gd name="T14" fmla="*/ 10 w 17"/>
                  <a:gd name="T15" fmla="*/ 1049 h 1052"/>
                  <a:gd name="T16" fmla="*/ 10 w 17"/>
                  <a:gd name="T17" fmla="*/ 1049 h 1052"/>
                  <a:gd name="T18" fmla="*/ 10 w 17"/>
                  <a:gd name="T19" fmla="*/ 1049 h 1052"/>
                  <a:gd name="T20" fmla="*/ 10 w 17"/>
                  <a:gd name="T21" fmla="*/ 1049 h 1052"/>
                  <a:gd name="T22" fmla="*/ 0 w 17"/>
                  <a:gd name="T23" fmla="*/ 1047 h 10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52"/>
                  <a:gd name="T38" fmla="*/ 17 w 17"/>
                  <a:gd name="T39" fmla="*/ 1052 h 10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52">
                    <a:moveTo>
                      <a:pt x="0" y="1047"/>
                    </a:moveTo>
                    <a:lnTo>
                      <a:pt x="0" y="0"/>
                    </a:lnTo>
                    <a:lnTo>
                      <a:pt x="16" y="0"/>
                    </a:lnTo>
                    <a:lnTo>
                      <a:pt x="16" y="1051"/>
                    </a:lnTo>
                    <a:lnTo>
                      <a:pt x="10" y="1049"/>
                    </a:lnTo>
                    <a:lnTo>
                      <a:pt x="0" y="1047"/>
                    </a:lnTo>
                  </a:path>
                </a:pathLst>
              </a:custGeom>
              <a:solidFill>
                <a:srgbClr val="006633"/>
              </a:solidFill>
              <a:ln w="9525" cap="rnd">
                <a:noFill/>
                <a:round/>
                <a:headEnd/>
                <a:tailEnd/>
              </a:ln>
            </p:spPr>
            <p:txBody>
              <a:bodyPr/>
              <a:lstStyle/>
              <a:p>
                <a:endParaRPr lang="es-ES" sz="1800"/>
              </a:p>
            </p:txBody>
          </p:sp>
          <p:sp>
            <p:nvSpPr>
              <p:cNvPr id="563" name="Freeform 558"/>
              <p:cNvSpPr>
                <a:spLocks noChangeAspect="1"/>
              </p:cNvSpPr>
              <p:nvPr/>
            </p:nvSpPr>
            <p:spPr bwMode="auto">
              <a:xfrm>
                <a:off x="3072890" y="5504689"/>
                <a:ext cx="10317" cy="612155"/>
              </a:xfrm>
              <a:custGeom>
                <a:avLst/>
                <a:gdLst>
                  <a:gd name="T0" fmla="*/ 0 w 17"/>
                  <a:gd name="T1" fmla="*/ 1051 h 1054"/>
                  <a:gd name="T2" fmla="*/ 0 w 17"/>
                  <a:gd name="T3" fmla="*/ 0 h 1054"/>
                  <a:gd name="T4" fmla="*/ 16 w 17"/>
                  <a:gd name="T5" fmla="*/ 0 h 1054"/>
                  <a:gd name="T6" fmla="*/ 16 w 17"/>
                  <a:gd name="T7" fmla="*/ 1053 h 1054"/>
                  <a:gd name="T8" fmla="*/ 8 w 17"/>
                  <a:gd name="T9" fmla="*/ 1053 h 1054"/>
                  <a:gd name="T10" fmla="*/ 8 w 17"/>
                  <a:gd name="T11" fmla="*/ 1053 h 1054"/>
                  <a:gd name="T12" fmla="*/ 8 w 17"/>
                  <a:gd name="T13" fmla="*/ 1053 h 1054"/>
                  <a:gd name="T14" fmla="*/ 8 w 17"/>
                  <a:gd name="T15" fmla="*/ 1053 h 1054"/>
                  <a:gd name="T16" fmla="*/ 8 w 17"/>
                  <a:gd name="T17" fmla="*/ 1053 h 1054"/>
                  <a:gd name="T18" fmla="*/ 0 w 17"/>
                  <a:gd name="T19" fmla="*/ 1051 h 1054"/>
                  <a:gd name="T20" fmla="*/ 0 w 17"/>
                  <a:gd name="T21" fmla="*/ 1051 h 1054"/>
                  <a:gd name="T22" fmla="*/ 0 w 17"/>
                  <a:gd name="T23" fmla="*/ 1051 h 10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54"/>
                  <a:gd name="T38" fmla="*/ 17 w 17"/>
                  <a:gd name="T39" fmla="*/ 1054 h 10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54">
                    <a:moveTo>
                      <a:pt x="0" y="1051"/>
                    </a:moveTo>
                    <a:lnTo>
                      <a:pt x="0" y="0"/>
                    </a:lnTo>
                    <a:lnTo>
                      <a:pt x="16" y="0"/>
                    </a:lnTo>
                    <a:lnTo>
                      <a:pt x="16" y="1053"/>
                    </a:lnTo>
                    <a:lnTo>
                      <a:pt x="8" y="1053"/>
                    </a:lnTo>
                    <a:lnTo>
                      <a:pt x="0" y="1051"/>
                    </a:lnTo>
                  </a:path>
                </a:pathLst>
              </a:custGeom>
              <a:solidFill>
                <a:srgbClr val="006633"/>
              </a:solidFill>
              <a:ln w="9525" cap="rnd">
                <a:noFill/>
                <a:round/>
                <a:headEnd/>
                <a:tailEnd/>
              </a:ln>
            </p:spPr>
            <p:txBody>
              <a:bodyPr/>
              <a:lstStyle/>
              <a:p>
                <a:endParaRPr lang="es-ES" sz="1800"/>
              </a:p>
            </p:txBody>
          </p:sp>
          <p:sp>
            <p:nvSpPr>
              <p:cNvPr id="564" name="Freeform 559"/>
              <p:cNvSpPr>
                <a:spLocks noChangeAspect="1"/>
              </p:cNvSpPr>
              <p:nvPr/>
            </p:nvSpPr>
            <p:spPr bwMode="auto">
              <a:xfrm>
                <a:off x="3075317" y="5504689"/>
                <a:ext cx="10317" cy="613898"/>
              </a:xfrm>
              <a:custGeom>
                <a:avLst/>
                <a:gdLst>
                  <a:gd name="T0" fmla="*/ 0 w 17"/>
                  <a:gd name="T1" fmla="*/ 1053 h 1057"/>
                  <a:gd name="T2" fmla="*/ 0 w 17"/>
                  <a:gd name="T3" fmla="*/ 0 h 1057"/>
                  <a:gd name="T4" fmla="*/ 16 w 17"/>
                  <a:gd name="T5" fmla="*/ 0 h 1057"/>
                  <a:gd name="T6" fmla="*/ 16 w 17"/>
                  <a:gd name="T7" fmla="*/ 1056 h 1057"/>
                  <a:gd name="T8" fmla="*/ 16 w 17"/>
                  <a:gd name="T9" fmla="*/ 1056 h 1057"/>
                  <a:gd name="T10" fmla="*/ 16 w 17"/>
                  <a:gd name="T11" fmla="*/ 1056 h 1057"/>
                  <a:gd name="T12" fmla="*/ 16 w 17"/>
                  <a:gd name="T13" fmla="*/ 1055 h 1057"/>
                  <a:gd name="T14" fmla="*/ 16 w 17"/>
                  <a:gd name="T15" fmla="*/ 1055 h 1057"/>
                  <a:gd name="T16" fmla="*/ 0 w 17"/>
                  <a:gd name="T17" fmla="*/ 1055 h 1057"/>
                  <a:gd name="T18" fmla="*/ 0 w 17"/>
                  <a:gd name="T19" fmla="*/ 1055 h 1057"/>
                  <a:gd name="T20" fmla="*/ 0 w 17"/>
                  <a:gd name="T21" fmla="*/ 1055 h 1057"/>
                  <a:gd name="T22" fmla="*/ 0 w 17"/>
                  <a:gd name="T23" fmla="*/ 1053 h 10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57"/>
                  <a:gd name="T38" fmla="*/ 17 w 17"/>
                  <a:gd name="T39" fmla="*/ 1057 h 10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57">
                    <a:moveTo>
                      <a:pt x="0" y="1053"/>
                    </a:moveTo>
                    <a:lnTo>
                      <a:pt x="0" y="0"/>
                    </a:lnTo>
                    <a:lnTo>
                      <a:pt x="16" y="0"/>
                    </a:lnTo>
                    <a:lnTo>
                      <a:pt x="16" y="1056"/>
                    </a:lnTo>
                    <a:lnTo>
                      <a:pt x="16" y="1055"/>
                    </a:lnTo>
                    <a:lnTo>
                      <a:pt x="0" y="1055"/>
                    </a:lnTo>
                    <a:lnTo>
                      <a:pt x="0" y="1053"/>
                    </a:lnTo>
                  </a:path>
                </a:pathLst>
              </a:custGeom>
              <a:solidFill>
                <a:srgbClr val="006633"/>
              </a:solidFill>
              <a:ln w="9525" cap="rnd">
                <a:noFill/>
                <a:round/>
                <a:headEnd/>
                <a:tailEnd/>
              </a:ln>
            </p:spPr>
            <p:txBody>
              <a:bodyPr/>
              <a:lstStyle/>
              <a:p>
                <a:endParaRPr lang="es-ES" sz="1800"/>
              </a:p>
            </p:txBody>
          </p:sp>
          <p:sp>
            <p:nvSpPr>
              <p:cNvPr id="565" name="Freeform 560"/>
              <p:cNvSpPr>
                <a:spLocks noChangeAspect="1"/>
              </p:cNvSpPr>
              <p:nvPr/>
            </p:nvSpPr>
            <p:spPr bwMode="auto">
              <a:xfrm>
                <a:off x="3076531" y="5504689"/>
                <a:ext cx="10317" cy="615059"/>
              </a:xfrm>
              <a:custGeom>
                <a:avLst/>
                <a:gdLst>
                  <a:gd name="T0" fmla="*/ 0 w 17"/>
                  <a:gd name="T1" fmla="*/ 1056 h 1059"/>
                  <a:gd name="T2" fmla="*/ 0 w 17"/>
                  <a:gd name="T3" fmla="*/ 0 h 1059"/>
                  <a:gd name="T4" fmla="*/ 16 w 17"/>
                  <a:gd name="T5" fmla="*/ 0 h 1059"/>
                  <a:gd name="T6" fmla="*/ 16 w 17"/>
                  <a:gd name="T7" fmla="*/ 1058 h 1059"/>
                  <a:gd name="T8" fmla="*/ 16 w 17"/>
                  <a:gd name="T9" fmla="*/ 1058 h 1059"/>
                  <a:gd name="T10" fmla="*/ 16 w 17"/>
                  <a:gd name="T11" fmla="*/ 1058 h 1059"/>
                  <a:gd name="T12" fmla="*/ 8 w 17"/>
                  <a:gd name="T13" fmla="*/ 1058 h 1059"/>
                  <a:gd name="T14" fmla="*/ 8 w 17"/>
                  <a:gd name="T15" fmla="*/ 1058 h 1059"/>
                  <a:gd name="T16" fmla="*/ 8 w 17"/>
                  <a:gd name="T17" fmla="*/ 1056 h 1059"/>
                  <a:gd name="T18" fmla="*/ 8 w 17"/>
                  <a:gd name="T19" fmla="*/ 1056 h 1059"/>
                  <a:gd name="T20" fmla="*/ 8 w 17"/>
                  <a:gd name="T21" fmla="*/ 1056 h 1059"/>
                  <a:gd name="T22" fmla="*/ 0 w 17"/>
                  <a:gd name="T23" fmla="*/ 1056 h 10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59"/>
                  <a:gd name="T38" fmla="*/ 17 w 17"/>
                  <a:gd name="T39" fmla="*/ 1059 h 10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59">
                    <a:moveTo>
                      <a:pt x="0" y="1056"/>
                    </a:moveTo>
                    <a:lnTo>
                      <a:pt x="0" y="0"/>
                    </a:lnTo>
                    <a:lnTo>
                      <a:pt x="16" y="0"/>
                    </a:lnTo>
                    <a:lnTo>
                      <a:pt x="16" y="1058"/>
                    </a:lnTo>
                    <a:lnTo>
                      <a:pt x="8" y="1058"/>
                    </a:lnTo>
                    <a:lnTo>
                      <a:pt x="8" y="1056"/>
                    </a:lnTo>
                    <a:lnTo>
                      <a:pt x="0" y="1056"/>
                    </a:lnTo>
                  </a:path>
                </a:pathLst>
              </a:custGeom>
              <a:solidFill>
                <a:srgbClr val="006633"/>
              </a:solidFill>
              <a:ln w="9525" cap="rnd">
                <a:noFill/>
                <a:round/>
                <a:headEnd/>
                <a:tailEnd/>
              </a:ln>
            </p:spPr>
            <p:txBody>
              <a:bodyPr/>
              <a:lstStyle/>
              <a:p>
                <a:endParaRPr lang="es-ES" sz="1800"/>
              </a:p>
            </p:txBody>
          </p:sp>
          <p:sp>
            <p:nvSpPr>
              <p:cNvPr id="566" name="Freeform 561"/>
              <p:cNvSpPr>
                <a:spLocks noChangeAspect="1"/>
              </p:cNvSpPr>
              <p:nvPr/>
            </p:nvSpPr>
            <p:spPr bwMode="auto">
              <a:xfrm>
                <a:off x="3078959" y="5504689"/>
                <a:ext cx="10317" cy="617382"/>
              </a:xfrm>
              <a:custGeom>
                <a:avLst/>
                <a:gdLst>
                  <a:gd name="T0" fmla="*/ 0 w 17"/>
                  <a:gd name="T1" fmla="*/ 1058 h 1063"/>
                  <a:gd name="T2" fmla="*/ 0 w 17"/>
                  <a:gd name="T3" fmla="*/ 0 h 1063"/>
                  <a:gd name="T4" fmla="*/ 16 w 17"/>
                  <a:gd name="T5" fmla="*/ 0 h 1063"/>
                  <a:gd name="T6" fmla="*/ 16 w 17"/>
                  <a:gd name="T7" fmla="*/ 1062 h 1063"/>
                  <a:gd name="T8" fmla="*/ 16 w 17"/>
                  <a:gd name="T9" fmla="*/ 1062 h 1063"/>
                  <a:gd name="T10" fmla="*/ 8 w 17"/>
                  <a:gd name="T11" fmla="*/ 1060 h 1063"/>
                  <a:gd name="T12" fmla="*/ 8 w 17"/>
                  <a:gd name="T13" fmla="*/ 1060 h 1063"/>
                  <a:gd name="T14" fmla="*/ 8 w 17"/>
                  <a:gd name="T15" fmla="*/ 1060 h 1063"/>
                  <a:gd name="T16" fmla="*/ 8 w 17"/>
                  <a:gd name="T17" fmla="*/ 1060 h 1063"/>
                  <a:gd name="T18" fmla="*/ 8 w 17"/>
                  <a:gd name="T19" fmla="*/ 1060 h 1063"/>
                  <a:gd name="T20" fmla="*/ 0 w 17"/>
                  <a:gd name="T21" fmla="*/ 1060 h 1063"/>
                  <a:gd name="T22" fmla="*/ 0 w 17"/>
                  <a:gd name="T23" fmla="*/ 1058 h 10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63"/>
                  <a:gd name="T38" fmla="*/ 17 w 17"/>
                  <a:gd name="T39" fmla="*/ 1063 h 10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63">
                    <a:moveTo>
                      <a:pt x="0" y="1058"/>
                    </a:moveTo>
                    <a:lnTo>
                      <a:pt x="0" y="0"/>
                    </a:lnTo>
                    <a:lnTo>
                      <a:pt x="16" y="0"/>
                    </a:lnTo>
                    <a:lnTo>
                      <a:pt x="16" y="1062"/>
                    </a:lnTo>
                    <a:lnTo>
                      <a:pt x="8" y="1060"/>
                    </a:lnTo>
                    <a:lnTo>
                      <a:pt x="0" y="1060"/>
                    </a:lnTo>
                    <a:lnTo>
                      <a:pt x="0" y="1058"/>
                    </a:lnTo>
                  </a:path>
                </a:pathLst>
              </a:custGeom>
              <a:solidFill>
                <a:srgbClr val="006633"/>
              </a:solidFill>
              <a:ln w="9525" cap="rnd">
                <a:noFill/>
                <a:round/>
                <a:headEnd/>
                <a:tailEnd/>
              </a:ln>
            </p:spPr>
            <p:txBody>
              <a:bodyPr/>
              <a:lstStyle/>
              <a:p>
                <a:endParaRPr lang="es-ES" sz="1800"/>
              </a:p>
            </p:txBody>
          </p:sp>
          <p:sp>
            <p:nvSpPr>
              <p:cNvPr id="567" name="Freeform 562"/>
              <p:cNvSpPr>
                <a:spLocks noChangeAspect="1"/>
              </p:cNvSpPr>
              <p:nvPr/>
            </p:nvSpPr>
            <p:spPr bwMode="auto">
              <a:xfrm>
                <a:off x="3081386" y="5504689"/>
                <a:ext cx="10317" cy="618544"/>
              </a:xfrm>
              <a:custGeom>
                <a:avLst/>
                <a:gdLst>
                  <a:gd name="T0" fmla="*/ 0 w 17"/>
                  <a:gd name="T1" fmla="*/ 1062 h 1065"/>
                  <a:gd name="T2" fmla="*/ 0 w 17"/>
                  <a:gd name="T3" fmla="*/ 0 h 1065"/>
                  <a:gd name="T4" fmla="*/ 16 w 17"/>
                  <a:gd name="T5" fmla="*/ 0 h 1065"/>
                  <a:gd name="T6" fmla="*/ 16 w 17"/>
                  <a:gd name="T7" fmla="*/ 1064 h 1065"/>
                  <a:gd name="T8" fmla="*/ 16 w 17"/>
                  <a:gd name="T9" fmla="*/ 1064 h 1065"/>
                  <a:gd name="T10" fmla="*/ 16 w 17"/>
                  <a:gd name="T11" fmla="*/ 1064 h 1065"/>
                  <a:gd name="T12" fmla="*/ 16 w 17"/>
                  <a:gd name="T13" fmla="*/ 1064 h 1065"/>
                  <a:gd name="T14" fmla="*/ 16 w 17"/>
                  <a:gd name="T15" fmla="*/ 1062 h 1065"/>
                  <a:gd name="T16" fmla="*/ 0 w 17"/>
                  <a:gd name="T17" fmla="*/ 1062 h 1065"/>
                  <a:gd name="T18" fmla="*/ 0 w 17"/>
                  <a:gd name="T19" fmla="*/ 1062 h 1065"/>
                  <a:gd name="T20" fmla="*/ 0 w 17"/>
                  <a:gd name="T21" fmla="*/ 1062 h 1065"/>
                  <a:gd name="T22" fmla="*/ 0 w 17"/>
                  <a:gd name="T23" fmla="*/ 1062 h 10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65"/>
                  <a:gd name="T38" fmla="*/ 17 w 17"/>
                  <a:gd name="T39" fmla="*/ 1065 h 10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65">
                    <a:moveTo>
                      <a:pt x="0" y="1062"/>
                    </a:moveTo>
                    <a:lnTo>
                      <a:pt x="0" y="0"/>
                    </a:lnTo>
                    <a:lnTo>
                      <a:pt x="16" y="0"/>
                    </a:lnTo>
                    <a:lnTo>
                      <a:pt x="16" y="1064"/>
                    </a:lnTo>
                    <a:lnTo>
                      <a:pt x="16" y="1062"/>
                    </a:lnTo>
                    <a:lnTo>
                      <a:pt x="0" y="1062"/>
                    </a:lnTo>
                  </a:path>
                </a:pathLst>
              </a:custGeom>
              <a:solidFill>
                <a:srgbClr val="006633"/>
              </a:solidFill>
              <a:ln w="9525" cap="rnd">
                <a:noFill/>
                <a:round/>
                <a:headEnd/>
                <a:tailEnd/>
              </a:ln>
            </p:spPr>
            <p:txBody>
              <a:bodyPr/>
              <a:lstStyle/>
              <a:p>
                <a:endParaRPr lang="es-ES" sz="1800"/>
              </a:p>
            </p:txBody>
          </p:sp>
          <p:sp>
            <p:nvSpPr>
              <p:cNvPr id="568" name="Freeform 563"/>
              <p:cNvSpPr>
                <a:spLocks noChangeAspect="1"/>
              </p:cNvSpPr>
              <p:nvPr/>
            </p:nvSpPr>
            <p:spPr bwMode="auto">
              <a:xfrm>
                <a:off x="3082600" y="5504689"/>
                <a:ext cx="10317" cy="619706"/>
              </a:xfrm>
              <a:custGeom>
                <a:avLst/>
                <a:gdLst>
                  <a:gd name="T0" fmla="*/ 0 w 17"/>
                  <a:gd name="T1" fmla="*/ 1064 h 1067"/>
                  <a:gd name="T2" fmla="*/ 0 w 17"/>
                  <a:gd name="T3" fmla="*/ 0 h 1067"/>
                  <a:gd name="T4" fmla="*/ 16 w 17"/>
                  <a:gd name="T5" fmla="*/ 0 h 1067"/>
                  <a:gd name="T6" fmla="*/ 16 w 17"/>
                  <a:gd name="T7" fmla="*/ 1066 h 1067"/>
                  <a:gd name="T8" fmla="*/ 16 w 17"/>
                  <a:gd name="T9" fmla="*/ 1066 h 1067"/>
                  <a:gd name="T10" fmla="*/ 16 w 17"/>
                  <a:gd name="T11" fmla="*/ 1066 h 1067"/>
                  <a:gd name="T12" fmla="*/ 16 w 17"/>
                  <a:gd name="T13" fmla="*/ 1066 h 1067"/>
                  <a:gd name="T14" fmla="*/ 8 w 17"/>
                  <a:gd name="T15" fmla="*/ 1066 h 1067"/>
                  <a:gd name="T16" fmla="*/ 8 w 17"/>
                  <a:gd name="T17" fmla="*/ 1066 h 1067"/>
                  <a:gd name="T18" fmla="*/ 8 w 17"/>
                  <a:gd name="T19" fmla="*/ 1064 h 1067"/>
                  <a:gd name="T20" fmla="*/ 8 w 17"/>
                  <a:gd name="T21" fmla="*/ 1064 h 1067"/>
                  <a:gd name="T22" fmla="*/ 0 w 17"/>
                  <a:gd name="T23" fmla="*/ 1064 h 10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67"/>
                  <a:gd name="T38" fmla="*/ 17 w 17"/>
                  <a:gd name="T39" fmla="*/ 1067 h 10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67">
                    <a:moveTo>
                      <a:pt x="0" y="1064"/>
                    </a:moveTo>
                    <a:lnTo>
                      <a:pt x="0" y="0"/>
                    </a:lnTo>
                    <a:lnTo>
                      <a:pt x="16" y="0"/>
                    </a:lnTo>
                    <a:lnTo>
                      <a:pt x="16" y="1066"/>
                    </a:lnTo>
                    <a:lnTo>
                      <a:pt x="8" y="1066"/>
                    </a:lnTo>
                    <a:lnTo>
                      <a:pt x="8" y="1064"/>
                    </a:lnTo>
                    <a:lnTo>
                      <a:pt x="0" y="1064"/>
                    </a:lnTo>
                  </a:path>
                </a:pathLst>
              </a:custGeom>
              <a:solidFill>
                <a:srgbClr val="006633"/>
              </a:solidFill>
              <a:ln w="9525" cap="rnd">
                <a:noFill/>
                <a:round/>
                <a:headEnd/>
                <a:tailEnd/>
              </a:ln>
            </p:spPr>
            <p:txBody>
              <a:bodyPr/>
              <a:lstStyle/>
              <a:p>
                <a:endParaRPr lang="es-ES" sz="1800"/>
              </a:p>
            </p:txBody>
          </p:sp>
          <p:sp>
            <p:nvSpPr>
              <p:cNvPr id="569" name="Freeform 564"/>
              <p:cNvSpPr>
                <a:spLocks noChangeAspect="1"/>
              </p:cNvSpPr>
              <p:nvPr/>
            </p:nvSpPr>
            <p:spPr bwMode="auto">
              <a:xfrm>
                <a:off x="3085028" y="5504689"/>
                <a:ext cx="10317" cy="622029"/>
              </a:xfrm>
              <a:custGeom>
                <a:avLst/>
                <a:gdLst>
                  <a:gd name="T0" fmla="*/ 0 w 17"/>
                  <a:gd name="T1" fmla="*/ 1066 h 1071"/>
                  <a:gd name="T2" fmla="*/ 0 w 17"/>
                  <a:gd name="T3" fmla="*/ 0 h 1071"/>
                  <a:gd name="T4" fmla="*/ 16 w 17"/>
                  <a:gd name="T5" fmla="*/ 0 h 1071"/>
                  <a:gd name="T6" fmla="*/ 16 w 17"/>
                  <a:gd name="T7" fmla="*/ 1070 h 1071"/>
                  <a:gd name="T8" fmla="*/ 16 w 17"/>
                  <a:gd name="T9" fmla="*/ 1070 h 1071"/>
                  <a:gd name="T10" fmla="*/ 5 w 17"/>
                  <a:gd name="T11" fmla="*/ 1068 h 1071"/>
                  <a:gd name="T12" fmla="*/ 5 w 17"/>
                  <a:gd name="T13" fmla="*/ 1068 h 1071"/>
                  <a:gd name="T14" fmla="*/ 5 w 17"/>
                  <a:gd name="T15" fmla="*/ 1068 h 1071"/>
                  <a:gd name="T16" fmla="*/ 5 w 17"/>
                  <a:gd name="T17" fmla="*/ 1068 h 1071"/>
                  <a:gd name="T18" fmla="*/ 5 w 17"/>
                  <a:gd name="T19" fmla="*/ 1068 h 1071"/>
                  <a:gd name="T20" fmla="*/ 0 w 17"/>
                  <a:gd name="T21" fmla="*/ 1068 h 1071"/>
                  <a:gd name="T22" fmla="*/ 0 w 17"/>
                  <a:gd name="T23" fmla="*/ 1066 h 10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71"/>
                  <a:gd name="T38" fmla="*/ 17 w 17"/>
                  <a:gd name="T39" fmla="*/ 1071 h 10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71">
                    <a:moveTo>
                      <a:pt x="0" y="1066"/>
                    </a:moveTo>
                    <a:lnTo>
                      <a:pt x="0" y="0"/>
                    </a:lnTo>
                    <a:lnTo>
                      <a:pt x="16" y="0"/>
                    </a:lnTo>
                    <a:lnTo>
                      <a:pt x="16" y="1070"/>
                    </a:lnTo>
                    <a:lnTo>
                      <a:pt x="5" y="1068"/>
                    </a:lnTo>
                    <a:lnTo>
                      <a:pt x="0" y="1068"/>
                    </a:lnTo>
                    <a:lnTo>
                      <a:pt x="0" y="1066"/>
                    </a:lnTo>
                  </a:path>
                </a:pathLst>
              </a:custGeom>
              <a:solidFill>
                <a:srgbClr val="006633"/>
              </a:solidFill>
              <a:ln w="9525" cap="rnd">
                <a:noFill/>
                <a:round/>
                <a:headEnd/>
                <a:tailEnd/>
              </a:ln>
            </p:spPr>
            <p:txBody>
              <a:bodyPr/>
              <a:lstStyle/>
              <a:p>
                <a:endParaRPr lang="es-ES" sz="1800"/>
              </a:p>
            </p:txBody>
          </p:sp>
          <p:sp>
            <p:nvSpPr>
              <p:cNvPr id="570" name="Freeform 565"/>
              <p:cNvSpPr>
                <a:spLocks noChangeAspect="1"/>
              </p:cNvSpPr>
              <p:nvPr/>
            </p:nvSpPr>
            <p:spPr bwMode="auto">
              <a:xfrm>
                <a:off x="3086848" y="5504689"/>
                <a:ext cx="10317" cy="623190"/>
              </a:xfrm>
              <a:custGeom>
                <a:avLst/>
                <a:gdLst>
                  <a:gd name="T0" fmla="*/ 0 w 17"/>
                  <a:gd name="T1" fmla="*/ 1070 h 1073"/>
                  <a:gd name="T2" fmla="*/ 0 w 17"/>
                  <a:gd name="T3" fmla="*/ 0 h 1073"/>
                  <a:gd name="T4" fmla="*/ 16 w 17"/>
                  <a:gd name="T5" fmla="*/ 0 h 1073"/>
                  <a:gd name="T6" fmla="*/ 16 w 17"/>
                  <a:gd name="T7" fmla="*/ 1072 h 1073"/>
                  <a:gd name="T8" fmla="*/ 8 w 17"/>
                  <a:gd name="T9" fmla="*/ 1072 h 1073"/>
                  <a:gd name="T10" fmla="*/ 8 w 17"/>
                  <a:gd name="T11" fmla="*/ 1072 h 1073"/>
                  <a:gd name="T12" fmla="*/ 8 w 17"/>
                  <a:gd name="T13" fmla="*/ 1070 h 1073"/>
                  <a:gd name="T14" fmla="*/ 8 w 17"/>
                  <a:gd name="T15" fmla="*/ 1070 h 1073"/>
                  <a:gd name="T16" fmla="*/ 0 w 17"/>
                  <a:gd name="T17" fmla="*/ 1070 h 1073"/>
                  <a:gd name="T18" fmla="*/ 0 w 17"/>
                  <a:gd name="T19" fmla="*/ 1070 h 1073"/>
                  <a:gd name="T20" fmla="*/ 0 w 17"/>
                  <a:gd name="T21" fmla="*/ 1070 h 1073"/>
                  <a:gd name="T22" fmla="*/ 0 w 17"/>
                  <a:gd name="T23" fmla="*/ 1070 h 10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73"/>
                  <a:gd name="T38" fmla="*/ 17 w 17"/>
                  <a:gd name="T39" fmla="*/ 1073 h 10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73">
                    <a:moveTo>
                      <a:pt x="0" y="1070"/>
                    </a:moveTo>
                    <a:lnTo>
                      <a:pt x="0" y="0"/>
                    </a:lnTo>
                    <a:lnTo>
                      <a:pt x="16" y="0"/>
                    </a:lnTo>
                    <a:lnTo>
                      <a:pt x="16" y="1072"/>
                    </a:lnTo>
                    <a:lnTo>
                      <a:pt x="8" y="1072"/>
                    </a:lnTo>
                    <a:lnTo>
                      <a:pt x="8" y="1070"/>
                    </a:lnTo>
                    <a:lnTo>
                      <a:pt x="0" y="1070"/>
                    </a:lnTo>
                  </a:path>
                </a:pathLst>
              </a:custGeom>
              <a:solidFill>
                <a:srgbClr val="006633"/>
              </a:solidFill>
              <a:ln w="9525" cap="rnd">
                <a:noFill/>
                <a:round/>
                <a:headEnd/>
                <a:tailEnd/>
              </a:ln>
            </p:spPr>
            <p:txBody>
              <a:bodyPr/>
              <a:lstStyle/>
              <a:p>
                <a:endParaRPr lang="es-ES" sz="1800"/>
              </a:p>
            </p:txBody>
          </p:sp>
          <p:sp>
            <p:nvSpPr>
              <p:cNvPr id="571" name="Freeform 566"/>
              <p:cNvSpPr>
                <a:spLocks noChangeAspect="1"/>
              </p:cNvSpPr>
              <p:nvPr/>
            </p:nvSpPr>
            <p:spPr bwMode="auto">
              <a:xfrm>
                <a:off x="3089276" y="5504689"/>
                <a:ext cx="10317" cy="624352"/>
              </a:xfrm>
              <a:custGeom>
                <a:avLst/>
                <a:gdLst>
                  <a:gd name="T0" fmla="*/ 0 w 17"/>
                  <a:gd name="T1" fmla="*/ 1072 h 1075"/>
                  <a:gd name="T2" fmla="*/ 0 w 17"/>
                  <a:gd name="T3" fmla="*/ 0 h 1075"/>
                  <a:gd name="T4" fmla="*/ 16 w 17"/>
                  <a:gd name="T5" fmla="*/ 0 h 1075"/>
                  <a:gd name="T6" fmla="*/ 16 w 17"/>
                  <a:gd name="T7" fmla="*/ 1074 h 1075"/>
                  <a:gd name="T8" fmla="*/ 16 w 17"/>
                  <a:gd name="T9" fmla="*/ 1074 h 1075"/>
                  <a:gd name="T10" fmla="*/ 16 w 17"/>
                  <a:gd name="T11" fmla="*/ 1074 h 1075"/>
                  <a:gd name="T12" fmla="*/ 16 w 17"/>
                  <a:gd name="T13" fmla="*/ 1074 h 1075"/>
                  <a:gd name="T14" fmla="*/ 0 w 17"/>
                  <a:gd name="T15" fmla="*/ 1074 h 1075"/>
                  <a:gd name="T16" fmla="*/ 0 w 17"/>
                  <a:gd name="T17" fmla="*/ 1072 h 1075"/>
                  <a:gd name="T18" fmla="*/ 0 w 17"/>
                  <a:gd name="T19" fmla="*/ 1072 h 1075"/>
                  <a:gd name="T20" fmla="*/ 0 w 17"/>
                  <a:gd name="T21" fmla="*/ 1072 h 1075"/>
                  <a:gd name="T22" fmla="*/ 0 w 17"/>
                  <a:gd name="T23" fmla="*/ 1072 h 10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75"/>
                  <a:gd name="T38" fmla="*/ 17 w 17"/>
                  <a:gd name="T39" fmla="*/ 1075 h 10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75">
                    <a:moveTo>
                      <a:pt x="0" y="1072"/>
                    </a:moveTo>
                    <a:lnTo>
                      <a:pt x="0" y="0"/>
                    </a:lnTo>
                    <a:lnTo>
                      <a:pt x="16" y="0"/>
                    </a:lnTo>
                    <a:lnTo>
                      <a:pt x="16" y="1074"/>
                    </a:lnTo>
                    <a:lnTo>
                      <a:pt x="0" y="1074"/>
                    </a:lnTo>
                    <a:lnTo>
                      <a:pt x="0" y="1072"/>
                    </a:lnTo>
                  </a:path>
                </a:pathLst>
              </a:custGeom>
              <a:solidFill>
                <a:srgbClr val="006633"/>
              </a:solidFill>
              <a:ln w="9525" cap="rnd">
                <a:noFill/>
                <a:round/>
                <a:headEnd/>
                <a:tailEnd/>
              </a:ln>
            </p:spPr>
            <p:txBody>
              <a:bodyPr/>
              <a:lstStyle/>
              <a:p>
                <a:endParaRPr lang="es-ES" sz="1800"/>
              </a:p>
            </p:txBody>
          </p:sp>
          <p:sp>
            <p:nvSpPr>
              <p:cNvPr id="572" name="Freeform 567"/>
              <p:cNvSpPr>
                <a:spLocks noChangeAspect="1"/>
              </p:cNvSpPr>
              <p:nvPr/>
            </p:nvSpPr>
            <p:spPr bwMode="auto">
              <a:xfrm>
                <a:off x="3090490" y="5504689"/>
                <a:ext cx="10317" cy="625514"/>
              </a:xfrm>
              <a:custGeom>
                <a:avLst/>
                <a:gdLst>
                  <a:gd name="T0" fmla="*/ 0 w 17"/>
                  <a:gd name="T1" fmla="*/ 1074 h 1077"/>
                  <a:gd name="T2" fmla="*/ 0 w 17"/>
                  <a:gd name="T3" fmla="*/ 0 h 1077"/>
                  <a:gd name="T4" fmla="*/ 16 w 17"/>
                  <a:gd name="T5" fmla="*/ 0 h 1077"/>
                  <a:gd name="T6" fmla="*/ 16 w 17"/>
                  <a:gd name="T7" fmla="*/ 1076 h 1077"/>
                  <a:gd name="T8" fmla="*/ 16 w 17"/>
                  <a:gd name="T9" fmla="*/ 1076 h 1077"/>
                  <a:gd name="T10" fmla="*/ 16 w 17"/>
                  <a:gd name="T11" fmla="*/ 1076 h 1077"/>
                  <a:gd name="T12" fmla="*/ 8 w 17"/>
                  <a:gd name="T13" fmla="*/ 1076 h 1077"/>
                  <a:gd name="T14" fmla="*/ 8 w 17"/>
                  <a:gd name="T15" fmla="*/ 1076 h 1077"/>
                  <a:gd name="T16" fmla="*/ 8 w 17"/>
                  <a:gd name="T17" fmla="*/ 1076 h 1077"/>
                  <a:gd name="T18" fmla="*/ 8 w 17"/>
                  <a:gd name="T19" fmla="*/ 1076 h 1077"/>
                  <a:gd name="T20" fmla="*/ 0 w 17"/>
                  <a:gd name="T21" fmla="*/ 1074 h 1077"/>
                  <a:gd name="T22" fmla="*/ 0 w 17"/>
                  <a:gd name="T23" fmla="*/ 1074 h 10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77"/>
                  <a:gd name="T38" fmla="*/ 17 w 17"/>
                  <a:gd name="T39" fmla="*/ 1077 h 10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77">
                    <a:moveTo>
                      <a:pt x="0" y="1074"/>
                    </a:moveTo>
                    <a:lnTo>
                      <a:pt x="0" y="0"/>
                    </a:lnTo>
                    <a:lnTo>
                      <a:pt x="16" y="0"/>
                    </a:lnTo>
                    <a:lnTo>
                      <a:pt x="16" y="1076"/>
                    </a:lnTo>
                    <a:lnTo>
                      <a:pt x="8" y="1076"/>
                    </a:lnTo>
                    <a:lnTo>
                      <a:pt x="0" y="1074"/>
                    </a:lnTo>
                  </a:path>
                </a:pathLst>
              </a:custGeom>
              <a:solidFill>
                <a:srgbClr val="006633"/>
              </a:solidFill>
              <a:ln w="9525" cap="rnd">
                <a:noFill/>
                <a:round/>
                <a:headEnd/>
                <a:tailEnd/>
              </a:ln>
            </p:spPr>
            <p:txBody>
              <a:bodyPr/>
              <a:lstStyle/>
              <a:p>
                <a:endParaRPr lang="es-ES" sz="1800"/>
              </a:p>
            </p:txBody>
          </p:sp>
          <p:sp>
            <p:nvSpPr>
              <p:cNvPr id="573" name="Freeform 568"/>
              <p:cNvSpPr>
                <a:spLocks noChangeAspect="1"/>
              </p:cNvSpPr>
              <p:nvPr/>
            </p:nvSpPr>
            <p:spPr bwMode="auto">
              <a:xfrm>
                <a:off x="3092917" y="5504689"/>
                <a:ext cx="10317" cy="627256"/>
              </a:xfrm>
              <a:custGeom>
                <a:avLst/>
                <a:gdLst>
                  <a:gd name="T0" fmla="*/ 0 w 17"/>
                  <a:gd name="T1" fmla="*/ 1076 h 1080"/>
                  <a:gd name="T2" fmla="*/ 0 w 17"/>
                  <a:gd name="T3" fmla="*/ 0 h 1080"/>
                  <a:gd name="T4" fmla="*/ 16 w 17"/>
                  <a:gd name="T5" fmla="*/ 0 h 1080"/>
                  <a:gd name="T6" fmla="*/ 16 w 17"/>
                  <a:gd name="T7" fmla="*/ 1079 h 1080"/>
                  <a:gd name="T8" fmla="*/ 8 w 17"/>
                  <a:gd name="T9" fmla="*/ 1077 h 1080"/>
                  <a:gd name="T10" fmla="*/ 8 w 17"/>
                  <a:gd name="T11" fmla="*/ 1077 h 1080"/>
                  <a:gd name="T12" fmla="*/ 8 w 17"/>
                  <a:gd name="T13" fmla="*/ 1077 h 1080"/>
                  <a:gd name="T14" fmla="*/ 8 w 17"/>
                  <a:gd name="T15" fmla="*/ 1077 h 1080"/>
                  <a:gd name="T16" fmla="*/ 8 w 17"/>
                  <a:gd name="T17" fmla="*/ 1077 h 1080"/>
                  <a:gd name="T18" fmla="*/ 0 w 17"/>
                  <a:gd name="T19" fmla="*/ 1077 h 1080"/>
                  <a:gd name="T20" fmla="*/ 0 w 17"/>
                  <a:gd name="T21" fmla="*/ 1077 h 1080"/>
                  <a:gd name="T22" fmla="*/ 0 w 17"/>
                  <a:gd name="T23" fmla="*/ 1076 h 10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80"/>
                  <a:gd name="T38" fmla="*/ 17 w 17"/>
                  <a:gd name="T39" fmla="*/ 1080 h 10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80">
                    <a:moveTo>
                      <a:pt x="0" y="1076"/>
                    </a:moveTo>
                    <a:lnTo>
                      <a:pt x="0" y="0"/>
                    </a:lnTo>
                    <a:lnTo>
                      <a:pt x="16" y="0"/>
                    </a:lnTo>
                    <a:lnTo>
                      <a:pt x="16" y="1079"/>
                    </a:lnTo>
                    <a:lnTo>
                      <a:pt x="8" y="1077"/>
                    </a:lnTo>
                    <a:lnTo>
                      <a:pt x="0" y="1077"/>
                    </a:lnTo>
                    <a:lnTo>
                      <a:pt x="0" y="1076"/>
                    </a:lnTo>
                  </a:path>
                </a:pathLst>
              </a:custGeom>
              <a:solidFill>
                <a:srgbClr val="006633"/>
              </a:solidFill>
              <a:ln w="9525" cap="rnd">
                <a:noFill/>
                <a:round/>
                <a:headEnd/>
                <a:tailEnd/>
              </a:ln>
            </p:spPr>
            <p:txBody>
              <a:bodyPr/>
              <a:lstStyle/>
              <a:p>
                <a:endParaRPr lang="es-ES" sz="1800"/>
              </a:p>
            </p:txBody>
          </p:sp>
          <p:sp>
            <p:nvSpPr>
              <p:cNvPr id="574" name="Freeform 569"/>
              <p:cNvSpPr>
                <a:spLocks noChangeAspect="1"/>
              </p:cNvSpPr>
              <p:nvPr/>
            </p:nvSpPr>
            <p:spPr bwMode="auto">
              <a:xfrm>
                <a:off x="3095345" y="5504689"/>
                <a:ext cx="10317" cy="628418"/>
              </a:xfrm>
              <a:custGeom>
                <a:avLst/>
                <a:gdLst>
                  <a:gd name="T0" fmla="*/ 0 w 17"/>
                  <a:gd name="T1" fmla="*/ 1079 h 1082"/>
                  <a:gd name="T2" fmla="*/ 0 w 17"/>
                  <a:gd name="T3" fmla="*/ 0 h 1082"/>
                  <a:gd name="T4" fmla="*/ 16 w 17"/>
                  <a:gd name="T5" fmla="*/ 0 h 1082"/>
                  <a:gd name="T6" fmla="*/ 16 w 17"/>
                  <a:gd name="T7" fmla="*/ 1081 h 1082"/>
                  <a:gd name="T8" fmla="*/ 16 w 17"/>
                  <a:gd name="T9" fmla="*/ 1081 h 1082"/>
                  <a:gd name="T10" fmla="*/ 16 w 17"/>
                  <a:gd name="T11" fmla="*/ 1079 h 1082"/>
                  <a:gd name="T12" fmla="*/ 16 w 17"/>
                  <a:gd name="T13" fmla="*/ 1079 h 1082"/>
                  <a:gd name="T14" fmla="*/ 0 w 17"/>
                  <a:gd name="T15" fmla="*/ 1079 h 1082"/>
                  <a:gd name="T16" fmla="*/ 0 w 17"/>
                  <a:gd name="T17" fmla="*/ 1079 h 1082"/>
                  <a:gd name="T18" fmla="*/ 0 w 17"/>
                  <a:gd name="T19" fmla="*/ 1079 h 1082"/>
                  <a:gd name="T20" fmla="*/ 0 w 17"/>
                  <a:gd name="T21" fmla="*/ 1079 h 1082"/>
                  <a:gd name="T22" fmla="*/ 0 w 17"/>
                  <a:gd name="T23" fmla="*/ 1079 h 10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82"/>
                  <a:gd name="T38" fmla="*/ 17 w 17"/>
                  <a:gd name="T39" fmla="*/ 1082 h 10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82">
                    <a:moveTo>
                      <a:pt x="0" y="1079"/>
                    </a:moveTo>
                    <a:lnTo>
                      <a:pt x="0" y="0"/>
                    </a:lnTo>
                    <a:lnTo>
                      <a:pt x="16" y="0"/>
                    </a:lnTo>
                    <a:lnTo>
                      <a:pt x="16" y="1081"/>
                    </a:lnTo>
                    <a:lnTo>
                      <a:pt x="16" y="1079"/>
                    </a:lnTo>
                    <a:lnTo>
                      <a:pt x="0" y="1079"/>
                    </a:lnTo>
                  </a:path>
                </a:pathLst>
              </a:custGeom>
              <a:solidFill>
                <a:srgbClr val="006633"/>
              </a:solidFill>
              <a:ln w="9525" cap="rnd">
                <a:noFill/>
                <a:round/>
                <a:headEnd/>
                <a:tailEnd/>
              </a:ln>
            </p:spPr>
            <p:txBody>
              <a:bodyPr/>
              <a:lstStyle/>
              <a:p>
                <a:endParaRPr lang="es-ES" sz="1800"/>
              </a:p>
            </p:txBody>
          </p:sp>
          <p:sp>
            <p:nvSpPr>
              <p:cNvPr id="575" name="Freeform 570"/>
              <p:cNvSpPr>
                <a:spLocks noChangeAspect="1"/>
              </p:cNvSpPr>
              <p:nvPr/>
            </p:nvSpPr>
            <p:spPr bwMode="auto">
              <a:xfrm>
                <a:off x="3096558" y="5504689"/>
                <a:ext cx="10317" cy="629579"/>
              </a:xfrm>
              <a:custGeom>
                <a:avLst/>
                <a:gdLst>
                  <a:gd name="T0" fmla="*/ 0 w 17"/>
                  <a:gd name="T1" fmla="*/ 1081 h 1084"/>
                  <a:gd name="T2" fmla="*/ 0 w 17"/>
                  <a:gd name="T3" fmla="*/ 0 h 1084"/>
                  <a:gd name="T4" fmla="*/ 16 w 17"/>
                  <a:gd name="T5" fmla="*/ 0 h 1084"/>
                  <a:gd name="T6" fmla="*/ 16 w 17"/>
                  <a:gd name="T7" fmla="*/ 1083 h 1084"/>
                  <a:gd name="T8" fmla="*/ 16 w 17"/>
                  <a:gd name="T9" fmla="*/ 1083 h 1084"/>
                  <a:gd name="T10" fmla="*/ 16 w 17"/>
                  <a:gd name="T11" fmla="*/ 1083 h 1084"/>
                  <a:gd name="T12" fmla="*/ 10 w 17"/>
                  <a:gd name="T13" fmla="*/ 1081 h 1084"/>
                  <a:gd name="T14" fmla="*/ 10 w 17"/>
                  <a:gd name="T15" fmla="*/ 1081 h 1084"/>
                  <a:gd name="T16" fmla="*/ 10 w 17"/>
                  <a:gd name="T17" fmla="*/ 1081 h 1084"/>
                  <a:gd name="T18" fmla="*/ 10 w 17"/>
                  <a:gd name="T19" fmla="*/ 1081 h 1084"/>
                  <a:gd name="T20" fmla="*/ 10 w 17"/>
                  <a:gd name="T21" fmla="*/ 1081 h 1084"/>
                  <a:gd name="T22" fmla="*/ 0 w 17"/>
                  <a:gd name="T23" fmla="*/ 1081 h 10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84"/>
                  <a:gd name="T38" fmla="*/ 17 w 17"/>
                  <a:gd name="T39" fmla="*/ 1084 h 10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84">
                    <a:moveTo>
                      <a:pt x="0" y="1081"/>
                    </a:moveTo>
                    <a:lnTo>
                      <a:pt x="0" y="0"/>
                    </a:lnTo>
                    <a:lnTo>
                      <a:pt x="16" y="0"/>
                    </a:lnTo>
                    <a:lnTo>
                      <a:pt x="16" y="1083"/>
                    </a:lnTo>
                    <a:lnTo>
                      <a:pt x="10" y="1081"/>
                    </a:lnTo>
                    <a:lnTo>
                      <a:pt x="0" y="1081"/>
                    </a:lnTo>
                  </a:path>
                </a:pathLst>
              </a:custGeom>
              <a:solidFill>
                <a:srgbClr val="006633"/>
              </a:solidFill>
              <a:ln w="9525" cap="rnd">
                <a:noFill/>
                <a:round/>
                <a:headEnd/>
                <a:tailEnd/>
              </a:ln>
            </p:spPr>
            <p:txBody>
              <a:bodyPr/>
              <a:lstStyle/>
              <a:p>
                <a:endParaRPr lang="es-ES" sz="1800"/>
              </a:p>
            </p:txBody>
          </p:sp>
          <p:sp>
            <p:nvSpPr>
              <p:cNvPr id="576" name="Freeform 571"/>
              <p:cNvSpPr>
                <a:spLocks noChangeAspect="1"/>
              </p:cNvSpPr>
              <p:nvPr/>
            </p:nvSpPr>
            <p:spPr bwMode="auto">
              <a:xfrm>
                <a:off x="3098379" y="5504689"/>
                <a:ext cx="10317" cy="630741"/>
              </a:xfrm>
              <a:custGeom>
                <a:avLst/>
                <a:gdLst>
                  <a:gd name="T0" fmla="*/ 0 w 17"/>
                  <a:gd name="T1" fmla="*/ 1083 h 1086"/>
                  <a:gd name="T2" fmla="*/ 0 w 17"/>
                  <a:gd name="T3" fmla="*/ 0 h 1086"/>
                  <a:gd name="T4" fmla="*/ 16 w 17"/>
                  <a:gd name="T5" fmla="*/ 0 h 1086"/>
                  <a:gd name="T6" fmla="*/ 16 w 17"/>
                  <a:gd name="T7" fmla="*/ 1085 h 1086"/>
                  <a:gd name="T8" fmla="*/ 8 w 17"/>
                  <a:gd name="T9" fmla="*/ 1085 h 1086"/>
                  <a:gd name="T10" fmla="*/ 8 w 17"/>
                  <a:gd name="T11" fmla="*/ 1085 h 1086"/>
                  <a:gd name="T12" fmla="*/ 8 w 17"/>
                  <a:gd name="T13" fmla="*/ 1085 h 1086"/>
                  <a:gd name="T14" fmla="*/ 8 w 17"/>
                  <a:gd name="T15" fmla="*/ 1083 h 1086"/>
                  <a:gd name="T16" fmla="*/ 8 w 17"/>
                  <a:gd name="T17" fmla="*/ 1083 h 1086"/>
                  <a:gd name="T18" fmla="*/ 0 w 17"/>
                  <a:gd name="T19" fmla="*/ 1083 h 1086"/>
                  <a:gd name="T20" fmla="*/ 0 w 17"/>
                  <a:gd name="T21" fmla="*/ 1083 h 1086"/>
                  <a:gd name="T22" fmla="*/ 0 w 17"/>
                  <a:gd name="T23" fmla="*/ 1083 h 10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86"/>
                  <a:gd name="T38" fmla="*/ 17 w 17"/>
                  <a:gd name="T39" fmla="*/ 1086 h 108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86">
                    <a:moveTo>
                      <a:pt x="0" y="1083"/>
                    </a:moveTo>
                    <a:lnTo>
                      <a:pt x="0" y="0"/>
                    </a:lnTo>
                    <a:lnTo>
                      <a:pt x="16" y="0"/>
                    </a:lnTo>
                    <a:lnTo>
                      <a:pt x="16" y="1085"/>
                    </a:lnTo>
                    <a:lnTo>
                      <a:pt x="8" y="1085"/>
                    </a:lnTo>
                    <a:lnTo>
                      <a:pt x="8" y="1083"/>
                    </a:lnTo>
                    <a:lnTo>
                      <a:pt x="0" y="1083"/>
                    </a:lnTo>
                  </a:path>
                </a:pathLst>
              </a:custGeom>
              <a:solidFill>
                <a:srgbClr val="006633"/>
              </a:solidFill>
              <a:ln w="9525" cap="rnd">
                <a:noFill/>
                <a:round/>
                <a:headEnd/>
                <a:tailEnd/>
              </a:ln>
            </p:spPr>
            <p:txBody>
              <a:bodyPr/>
              <a:lstStyle/>
              <a:p>
                <a:endParaRPr lang="es-ES" sz="1800"/>
              </a:p>
            </p:txBody>
          </p:sp>
          <p:sp>
            <p:nvSpPr>
              <p:cNvPr id="577" name="Freeform 572"/>
              <p:cNvSpPr>
                <a:spLocks noChangeAspect="1"/>
              </p:cNvSpPr>
              <p:nvPr/>
            </p:nvSpPr>
            <p:spPr bwMode="auto">
              <a:xfrm>
                <a:off x="3100807" y="5504689"/>
                <a:ext cx="10317" cy="631902"/>
              </a:xfrm>
              <a:custGeom>
                <a:avLst/>
                <a:gdLst>
                  <a:gd name="T0" fmla="*/ 0 w 17"/>
                  <a:gd name="T1" fmla="*/ 1085 h 1088"/>
                  <a:gd name="T2" fmla="*/ 0 w 17"/>
                  <a:gd name="T3" fmla="*/ 0 h 1088"/>
                  <a:gd name="T4" fmla="*/ 16 w 17"/>
                  <a:gd name="T5" fmla="*/ 0 h 1088"/>
                  <a:gd name="T6" fmla="*/ 16 w 17"/>
                  <a:gd name="T7" fmla="*/ 1087 h 1088"/>
                  <a:gd name="T8" fmla="*/ 16 w 17"/>
                  <a:gd name="T9" fmla="*/ 1087 h 1088"/>
                  <a:gd name="T10" fmla="*/ 16 w 17"/>
                  <a:gd name="T11" fmla="*/ 1087 h 1088"/>
                  <a:gd name="T12" fmla="*/ 16 w 17"/>
                  <a:gd name="T13" fmla="*/ 1087 h 1088"/>
                  <a:gd name="T14" fmla="*/ 16 w 17"/>
                  <a:gd name="T15" fmla="*/ 1087 h 1088"/>
                  <a:gd name="T16" fmla="*/ 0 w 17"/>
                  <a:gd name="T17" fmla="*/ 1085 h 1088"/>
                  <a:gd name="T18" fmla="*/ 0 w 17"/>
                  <a:gd name="T19" fmla="*/ 1085 h 1088"/>
                  <a:gd name="T20" fmla="*/ 0 w 17"/>
                  <a:gd name="T21" fmla="*/ 1085 h 1088"/>
                  <a:gd name="T22" fmla="*/ 0 w 17"/>
                  <a:gd name="T23" fmla="*/ 1085 h 10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88"/>
                  <a:gd name="T38" fmla="*/ 17 w 17"/>
                  <a:gd name="T39" fmla="*/ 1088 h 10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88">
                    <a:moveTo>
                      <a:pt x="0" y="1085"/>
                    </a:moveTo>
                    <a:lnTo>
                      <a:pt x="0" y="0"/>
                    </a:lnTo>
                    <a:lnTo>
                      <a:pt x="16" y="0"/>
                    </a:lnTo>
                    <a:lnTo>
                      <a:pt x="16" y="1087"/>
                    </a:lnTo>
                    <a:lnTo>
                      <a:pt x="0" y="1085"/>
                    </a:lnTo>
                  </a:path>
                </a:pathLst>
              </a:custGeom>
              <a:solidFill>
                <a:srgbClr val="006633"/>
              </a:solidFill>
              <a:ln w="9525" cap="rnd">
                <a:noFill/>
                <a:round/>
                <a:headEnd/>
                <a:tailEnd/>
              </a:ln>
            </p:spPr>
            <p:txBody>
              <a:bodyPr/>
              <a:lstStyle/>
              <a:p>
                <a:endParaRPr lang="es-ES" sz="1800"/>
              </a:p>
            </p:txBody>
          </p:sp>
          <p:sp>
            <p:nvSpPr>
              <p:cNvPr id="578" name="Freeform 573"/>
              <p:cNvSpPr>
                <a:spLocks noChangeAspect="1"/>
              </p:cNvSpPr>
              <p:nvPr/>
            </p:nvSpPr>
            <p:spPr bwMode="auto">
              <a:xfrm>
                <a:off x="3102020" y="5504689"/>
                <a:ext cx="10317" cy="633064"/>
              </a:xfrm>
              <a:custGeom>
                <a:avLst/>
                <a:gdLst>
                  <a:gd name="T0" fmla="*/ 0 w 17"/>
                  <a:gd name="T1" fmla="*/ 1087 h 1090"/>
                  <a:gd name="T2" fmla="*/ 0 w 17"/>
                  <a:gd name="T3" fmla="*/ 0 h 1090"/>
                  <a:gd name="T4" fmla="*/ 16 w 17"/>
                  <a:gd name="T5" fmla="*/ 0 h 1090"/>
                  <a:gd name="T6" fmla="*/ 16 w 17"/>
                  <a:gd name="T7" fmla="*/ 1089 h 1090"/>
                  <a:gd name="T8" fmla="*/ 16 w 17"/>
                  <a:gd name="T9" fmla="*/ 1089 h 1090"/>
                  <a:gd name="T10" fmla="*/ 16 w 17"/>
                  <a:gd name="T11" fmla="*/ 1089 h 1090"/>
                  <a:gd name="T12" fmla="*/ 8 w 17"/>
                  <a:gd name="T13" fmla="*/ 1089 h 1090"/>
                  <a:gd name="T14" fmla="*/ 8 w 17"/>
                  <a:gd name="T15" fmla="*/ 1089 h 1090"/>
                  <a:gd name="T16" fmla="*/ 8 w 17"/>
                  <a:gd name="T17" fmla="*/ 1089 h 1090"/>
                  <a:gd name="T18" fmla="*/ 8 w 17"/>
                  <a:gd name="T19" fmla="*/ 1087 h 1090"/>
                  <a:gd name="T20" fmla="*/ 8 w 17"/>
                  <a:gd name="T21" fmla="*/ 1087 h 1090"/>
                  <a:gd name="T22" fmla="*/ 0 w 17"/>
                  <a:gd name="T23" fmla="*/ 1087 h 10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90"/>
                  <a:gd name="T38" fmla="*/ 17 w 17"/>
                  <a:gd name="T39" fmla="*/ 1090 h 10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90">
                    <a:moveTo>
                      <a:pt x="0" y="1087"/>
                    </a:moveTo>
                    <a:lnTo>
                      <a:pt x="0" y="0"/>
                    </a:lnTo>
                    <a:lnTo>
                      <a:pt x="16" y="0"/>
                    </a:lnTo>
                    <a:lnTo>
                      <a:pt x="16" y="1089"/>
                    </a:lnTo>
                    <a:lnTo>
                      <a:pt x="8" y="1089"/>
                    </a:lnTo>
                    <a:lnTo>
                      <a:pt x="8" y="1087"/>
                    </a:lnTo>
                    <a:lnTo>
                      <a:pt x="0" y="1087"/>
                    </a:lnTo>
                  </a:path>
                </a:pathLst>
              </a:custGeom>
              <a:solidFill>
                <a:srgbClr val="006633"/>
              </a:solidFill>
              <a:ln w="9525" cap="rnd">
                <a:noFill/>
                <a:round/>
                <a:headEnd/>
                <a:tailEnd/>
              </a:ln>
            </p:spPr>
            <p:txBody>
              <a:bodyPr/>
              <a:lstStyle/>
              <a:p>
                <a:endParaRPr lang="es-ES" sz="1800"/>
              </a:p>
            </p:txBody>
          </p:sp>
          <p:sp>
            <p:nvSpPr>
              <p:cNvPr id="579" name="Freeform 574"/>
              <p:cNvSpPr>
                <a:spLocks noChangeAspect="1"/>
              </p:cNvSpPr>
              <p:nvPr/>
            </p:nvSpPr>
            <p:spPr bwMode="auto">
              <a:xfrm>
                <a:off x="3104448" y="5504689"/>
                <a:ext cx="10317" cy="634225"/>
              </a:xfrm>
              <a:custGeom>
                <a:avLst/>
                <a:gdLst>
                  <a:gd name="T0" fmla="*/ 0 w 17"/>
                  <a:gd name="T1" fmla="*/ 1089 h 1092"/>
                  <a:gd name="T2" fmla="*/ 0 w 17"/>
                  <a:gd name="T3" fmla="*/ 0 h 1092"/>
                  <a:gd name="T4" fmla="*/ 16 w 17"/>
                  <a:gd name="T5" fmla="*/ 0 h 1092"/>
                  <a:gd name="T6" fmla="*/ 16 w 17"/>
                  <a:gd name="T7" fmla="*/ 1091 h 1092"/>
                  <a:gd name="T8" fmla="*/ 16 w 17"/>
                  <a:gd name="T9" fmla="*/ 1091 h 1092"/>
                  <a:gd name="T10" fmla="*/ 8 w 17"/>
                  <a:gd name="T11" fmla="*/ 1091 h 1092"/>
                  <a:gd name="T12" fmla="*/ 8 w 17"/>
                  <a:gd name="T13" fmla="*/ 1091 h 1092"/>
                  <a:gd name="T14" fmla="*/ 8 w 17"/>
                  <a:gd name="T15" fmla="*/ 1091 h 1092"/>
                  <a:gd name="T16" fmla="*/ 8 w 17"/>
                  <a:gd name="T17" fmla="*/ 1091 h 1092"/>
                  <a:gd name="T18" fmla="*/ 8 w 17"/>
                  <a:gd name="T19" fmla="*/ 1089 h 1092"/>
                  <a:gd name="T20" fmla="*/ 0 w 17"/>
                  <a:gd name="T21" fmla="*/ 1089 h 1092"/>
                  <a:gd name="T22" fmla="*/ 0 w 17"/>
                  <a:gd name="T23" fmla="*/ 1089 h 10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92"/>
                  <a:gd name="T38" fmla="*/ 17 w 17"/>
                  <a:gd name="T39" fmla="*/ 1092 h 10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92">
                    <a:moveTo>
                      <a:pt x="0" y="1089"/>
                    </a:moveTo>
                    <a:lnTo>
                      <a:pt x="0" y="0"/>
                    </a:lnTo>
                    <a:lnTo>
                      <a:pt x="16" y="0"/>
                    </a:lnTo>
                    <a:lnTo>
                      <a:pt x="16" y="1091"/>
                    </a:lnTo>
                    <a:lnTo>
                      <a:pt x="8" y="1091"/>
                    </a:lnTo>
                    <a:lnTo>
                      <a:pt x="8" y="1089"/>
                    </a:lnTo>
                    <a:lnTo>
                      <a:pt x="0" y="1089"/>
                    </a:lnTo>
                  </a:path>
                </a:pathLst>
              </a:custGeom>
              <a:solidFill>
                <a:srgbClr val="006633"/>
              </a:solidFill>
              <a:ln w="9525" cap="rnd">
                <a:noFill/>
                <a:round/>
                <a:headEnd/>
                <a:tailEnd/>
              </a:ln>
            </p:spPr>
            <p:txBody>
              <a:bodyPr/>
              <a:lstStyle/>
              <a:p>
                <a:endParaRPr lang="es-ES" sz="1800"/>
              </a:p>
            </p:txBody>
          </p:sp>
          <p:sp>
            <p:nvSpPr>
              <p:cNvPr id="580" name="Freeform 575"/>
              <p:cNvSpPr>
                <a:spLocks noChangeAspect="1"/>
              </p:cNvSpPr>
              <p:nvPr/>
            </p:nvSpPr>
            <p:spPr bwMode="auto">
              <a:xfrm>
                <a:off x="3106876" y="5504689"/>
                <a:ext cx="10317" cy="635387"/>
              </a:xfrm>
              <a:custGeom>
                <a:avLst/>
                <a:gdLst>
                  <a:gd name="T0" fmla="*/ 0 w 17"/>
                  <a:gd name="T1" fmla="*/ 1091 h 1094"/>
                  <a:gd name="T2" fmla="*/ 0 w 17"/>
                  <a:gd name="T3" fmla="*/ 0 h 1094"/>
                  <a:gd name="T4" fmla="*/ 16 w 17"/>
                  <a:gd name="T5" fmla="*/ 0 h 1094"/>
                  <a:gd name="T6" fmla="*/ 16 w 17"/>
                  <a:gd name="T7" fmla="*/ 1093 h 1094"/>
                  <a:gd name="T8" fmla="*/ 16 w 17"/>
                  <a:gd name="T9" fmla="*/ 1093 h 1094"/>
                  <a:gd name="T10" fmla="*/ 16 w 17"/>
                  <a:gd name="T11" fmla="*/ 1093 h 1094"/>
                  <a:gd name="T12" fmla="*/ 16 w 17"/>
                  <a:gd name="T13" fmla="*/ 1093 h 1094"/>
                  <a:gd name="T14" fmla="*/ 16 w 17"/>
                  <a:gd name="T15" fmla="*/ 1093 h 1094"/>
                  <a:gd name="T16" fmla="*/ 0 w 17"/>
                  <a:gd name="T17" fmla="*/ 1093 h 1094"/>
                  <a:gd name="T18" fmla="*/ 0 w 17"/>
                  <a:gd name="T19" fmla="*/ 1091 h 1094"/>
                  <a:gd name="T20" fmla="*/ 0 w 17"/>
                  <a:gd name="T21" fmla="*/ 1091 h 1094"/>
                  <a:gd name="T22" fmla="*/ 0 w 17"/>
                  <a:gd name="T23" fmla="*/ 1091 h 10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94"/>
                  <a:gd name="T38" fmla="*/ 17 w 17"/>
                  <a:gd name="T39" fmla="*/ 1094 h 109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94">
                    <a:moveTo>
                      <a:pt x="0" y="1091"/>
                    </a:moveTo>
                    <a:lnTo>
                      <a:pt x="0" y="0"/>
                    </a:lnTo>
                    <a:lnTo>
                      <a:pt x="16" y="0"/>
                    </a:lnTo>
                    <a:lnTo>
                      <a:pt x="16" y="1093"/>
                    </a:lnTo>
                    <a:lnTo>
                      <a:pt x="0" y="1093"/>
                    </a:lnTo>
                    <a:lnTo>
                      <a:pt x="0" y="1091"/>
                    </a:lnTo>
                  </a:path>
                </a:pathLst>
              </a:custGeom>
              <a:solidFill>
                <a:srgbClr val="006633"/>
              </a:solidFill>
              <a:ln w="9525" cap="rnd">
                <a:noFill/>
                <a:round/>
                <a:headEnd/>
                <a:tailEnd/>
              </a:ln>
            </p:spPr>
            <p:txBody>
              <a:bodyPr/>
              <a:lstStyle/>
              <a:p>
                <a:endParaRPr lang="es-ES" sz="1800"/>
              </a:p>
            </p:txBody>
          </p:sp>
          <p:sp>
            <p:nvSpPr>
              <p:cNvPr id="581" name="Freeform 576"/>
              <p:cNvSpPr>
                <a:spLocks noChangeAspect="1"/>
              </p:cNvSpPr>
              <p:nvPr/>
            </p:nvSpPr>
            <p:spPr bwMode="auto">
              <a:xfrm>
                <a:off x="3108089" y="5504689"/>
                <a:ext cx="10317" cy="636549"/>
              </a:xfrm>
              <a:custGeom>
                <a:avLst/>
                <a:gdLst>
                  <a:gd name="T0" fmla="*/ 0 w 17"/>
                  <a:gd name="T1" fmla="*/ 1093 h 1096"/>
                  <a:gd name="T2" fmla="*/ 0 w 17"/>
                  <a:gd name="T3" fmla="*/ 0 h 1096"/>
                  <a:gd name="T4" fmla="*/ 16 w 17"/>
                  <a:gd name="T5" fmla="*/ 0 h 1096"/>
                  <a:gd name="T6" fmla="*/ 16 w 17"/>
                  <a:gd name="T7" fmla="*/ 1095 h 1096"/>
                  <a:gd name="T8" fmla="*/ 16 w 17"/>
                  <a:gd name="T9" fmla="*/ 1095 h 1096"/>
                  <a:gd name="T10" fmla="*/ 16 w 17"/>
                  <a:gd name="T11" fmla="*/ 1095 h 1096"/>
                  <a:gd name="T12" fmla="*/ 16 w 17"/>
                  <a:gd name="T13" fmla="*/ 1095 h 1096"/>
                  <a:gd name="T14" fmla="*/ 8 w 17"/>
                  <a:gd name="T15" fmla="*/ 1095 h 1096"/>
                  <a:gd name="T16" fmla="*/ 8 w 17"/>
                  <a:gd name="T17" fmla="*/ 1095 h 1096"/>
                  <a:gd name="T18" fmla="*/ 8 w 17"/>
                  <a:gd name="T19" fmla="*/ 1093 h 1096"/>
                  <a:gd name="T20" fmla="*/ 8 w 17"/>
                  <a:gd name="T21" fmla="*/ 1093 h 1096"/>
                  <a:gd name="T22" fmla="*/ 0 w 17"/>
                  <a:gd name="T23" fmla="*/ 1093 h 10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96"/>
                  <a:gd name="T38" fmla="*/ 17 w 17"/>
                  <a:gd name="T39" fmla="*/ 1096 h 10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96">
                    <a:moveTo>
                      <a:pt x="0" y="1093"/>
                    </a:moveTo>
                    <a:lnTo>
                      <a:pt x="0" y="0"/>
                    </a:lnTo>
                    <a:lnTo>
                      <a:pt x="16" y="0"/>
                    </a:lnTo>
                    <a:lnTo>
                      <a:pt x="16" y="1095"/>
                    </a:lnTo>
                    <a:lnTo>
                      <a:pt x="8" y="1095"/>
                    </a:lnTo>
                    <a:lnTo>
                      <a:pt x="8" y="1093"/>
                    </a:lnTo>
                    <a:lnTo>
                      <a:pt x="0" y="1093"/>
                    </a:lnTo>
                  </a:path>
                </a:pathLst>
              </a:custGeom>
              <a:solidFill>
                <a:srgbClr val="006633"/>
              </a:solidFill>
              <a:ln w="9525" cap="rnd">
                <a:noFill/>
                <a:round/>
                <a:headEnd/>
                <a:tailEnd/>
              </a:ln>
            </p:spPr>
            <p:txBody>
              <a:bodyPr/>
              <a:lstStyle/>
              <a:p>
                <a:endParaRPr lang="es-ES" sz="1800"/>
              </a:p>
            </p:txBody>
          </p:sp>
          <p:sp>
            <p:nvSpPr>
              <p:cNvPr id="582" name="Freeform 577"/>
              <p:cNvSpPr>
                <a:spLocks noChangeAspect="1"/>
              </p:cNvSpPr>
              <p:nvPr/>
            </p:nvSpPr>
            <p:spPr bwMode="auto">
              <a:xfrm>
                <a:off x="3110517" y="5504689"/>
                <a:ext cx="10317" cy="637710"/>
              </a:xfrm>
              <a:custGeom>
                <a:avLst/>
                <a:gdLst>
                  <a:gd name="T0" fmla="*/ 0 w 17"/>
                  <a:gd name="T1" fmla="*/ 1095 h 1098"/>
                  <a:gd name="T2" fmla="*/ 0 w 17"/>
                  <a:gd name="T3" fmla="*/ 0 h 1098"/>
                  <a:gd name="T4" fmla="*/ 16 w 17"/>
                  <a:gd name="T5" fmla="*/ 0 h 1098"/>
                  <a:gd name="T6" fmla="*/ 16 w 17"/>
                  <a:gd name="T7" fmla="*/ 1097 h 1098"/>
                  <a:gd name="T8" fmla="*/ 16 w 17"/>
                  <a:gd name="T9" fmla="*/ 1097 h 1098"/>
                  <a:gd name="T10" fmla="*/ 5 w 17"/>
                  <a:gd name="T11" fmla="*/ 1097 h 1098"/>
                  <a:gd name="T12" fmla="*/ 5 w 17"/>
                  <a:gd name="T13" fmla="*/ 1097 h 1098"/>
                  <a:gd name="T14" fmla="*/ 5 w 17"/>
                  <a:gd name="T15" fmla="*/ 1097 h 1098"/>
                  <a:gd name="T16" fmla="*/ 5 w 17"/>
                  <a:gd name="T17" fmla="*/ 1097 h 1098"/>
                  <a:gd name="T18" fmla="*/ 5 w 17"/>
                  <a:gd name="T19" fmla="*/ 1095 h 1098"/>
                  <a:gd name="T20" fmla="*/ 0 w 17"/>
                  <a:gd name="T21" fmla="*/ 1095 h 1098"/>
                  <a:gd name="T22" fmla="*/ 0 w 17"/>
                  <a:gd name="T23" fmla="*/ 1095 h 10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98"/>
                  <a:gd name="T38" fmla="*/ 17 w 17"/>
                  <a:gd name="T39" fmla="*/ 1098 h 10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98">
                    <a:moveTo>
                      <a:pt x="0" y="1095"/>
                    </a:moveTo>
                    <a:lnTo>
                      <a:pt x="0" y="0"/>
                    </a:lnTo>
                    <a:lnTo>
                      <a:pt x="16" y="0"/>
                    </a:lnTo>
                    <a:lnTo>
                      <a:pt x="16" y="1097"/>
                    </a:lnTo>
                    <a:lnTo>
                      <a:pt x="5" y="1097"/>
                    </a:lnTo>
                    <a:lnTo>
                      <a:pt x="5" y="1095"/>
                    </a:lnTo>
                    <a:lnTo>
                      <a:pt x="0" y="1095"/>
                    </a:lnTo>
                  </a:path>
                </a:pathLst>
              </a:custGeom>
              <a:solidFill>
                <a:srgbClr val="006633"/>
              </a:solidFill>
              <a:ln w="9525" cap="rnd">
                <a:noFill/>
                <a:round/>
                <a:headEnd/>
                <a:tailEnd/>
              </a:ln>
            </p:spPr>
            <p:txBody>
              <a:bodyPr/>
              <a:lstStyle/>
              <a:p>
                <a:endParaRPr lang="es-ES" sz="1800"/>
              </a:p>
            </p:txBody>
          </p:sp>
          <p:sp>
            <p:nvSpPr>
              <p:cNvPr id="583" name="Freeform 578"/>
              <p:cNvSpPr>
                <a:spLocks noChangeAspect="1"/>
              </p:cNvSpPr>
              <p:nvPr/>
            </p:nvSpPr>
            <p:spPr bwMode="auto">
              <a:xfrm>
                <a:off x="3112338" y="5504689"/>
                <a:ext cx="10317" cy="638872"/>
              </a:xfrm>
              <a:custGeom>
                <a:avLst/>
                <a:gdLst>
                  <a:gd name="T0" fmla="*/ 0 w 17"/>
                  <a:gd name="T1" fmla="*/ 1097 h 1100"/>
                  <a:gd name="T2" fmla="*/ 0 w 17"/>
                  <a:gd name="T3" fmla="*/ 0 h 1100"/>
                  <a:gd name="T4" fmla="*/ 16 w 17"/>
                  <a:gd name="T5" fmla="*/ 0 h 1100"/>
                  <a:gd name="T6" fmla="*/ 16 w 17"/>
                  <a:gd name="T7" fmla="*/ 1099 h 1100"/>
                  <a:gd name="T8" fmla="*/ 8 w 17"/>
                  <a:gd name="T9" fmla="*/ 1099 h 1100"/>
                  <a:gd name="T10" fmla="*/ 8 w 17"/>
                  <a:gd name="T11" fmla="*/ 1099 h 1100"/>
                  <a:gd name="T12" fmla="*/ 8 w 17"/>
                  <a:gd name="T13" fmla="*/ 1099 h 1100"/>
                  <a:gd name="T14" fmla="*/ 8 w 17"/>
                  <a:gd name="T15" fmla="*/ 1099 h 1100"/>
                  <a:gd name="T16" fmla="*/ 0 w 17"/>
                  <a:gd name="T17" fmla="*/ 1099 h 1100"/>
                  <a:gd name="T18" fmla="*/ 0 w 17"/>
                  <a:gd name="T19" fmla="*/ 1097 h 1100"/>
                  <a:gd name="T20" fmla="*/ 0 w 17"/>
                  <a:gd name="T21" fmla="*/ 1097 h 1100"/>
                  <a:gd name="T22" fmla="*/ 0 w 17"/>
                  <a:gd name="T23" fmla="*/ 1097 h 1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00"/>
                  <a:gd name="T38" fmla="*/ 17 w 17"/>
                  <a:gd name="T39" fmla="*/ 1100 h 11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00">
                    <a:moveTo>
                      <a:pt x="0" y="1097"/>
                    </a:moveTo>
                    <a:lnTo>
                      <a:pt x="0" y="0"/>
                    </a:lnTo>
                    <a:lnTo>
                      <a:pt x="16" y="0"/>
                    </a:lnTo>
                    <a:lnTo>
                      <a:pt x="16" y="1099"/>
                    </a:lnTo>
                    <a:lnTo>
                      <a:pt x="8" y="1099"/>
                    </a:lnTo>
                    <a:lnTo>
                      <a:pt x="0" y="1099"/>
                    </a:lnTo>
                    <a:lnTo>
                      <a:pt x="0" y="1097"/>
                    </a:lnTo>
                  </a:path>
                </a:pathLst>
              </a:custGeom>
              <a:solidFill>
                <a:srgbClr val="006633"/>
              </a:solidFill>
              <a:ln w="9525" cap="rnd">
                <a:noFill/>
                <a:round/>
                <a:headEnd/>
                <a:tailEnd/>
              </a:ln>
            </p:spPr>
            <p:txBody>
              <a:bodyPr/>
              <a:lstStyle/>
              <a:p>
                <a:endParaRPr lang="es-ES" sz="1800"/>
              </a:p>
            </p:txBody>
          </p:sp>
          <p:sp>
            <p:nvSpPr>
              <p:cNvPr id="584" name="Freeform 579"/>
              <p:cNvSpPr>
                <a:spLocks noChangeAspect="1"/>
              </p:cNvSpPr>
              <p:nvPr/>
            </p:nvSpPr>
            <p:spPr bwMode="auto">
              <a:xfrm>
                <a:off x="3114765" y="5504689"/>
                <a:ext cx="10317" cy="639453"/>
              </a:xfrm>
              <a:custGeom>
                <a:avLst/>
                <a:gdLst>
                  <a:gd name="T0" fmla="*/ 0 w 17"/>
                  <a:gd name="T1" fmla="*/ 1099 h 1101"/>
                  <a:gd name="T2" fmla="*/ 0 w 17"/>
                  <a:gd name="T3" fmla="*/ 0 h 1101"/>
                  <a:gd name="T4" fmla="*/ 16 w 17"/>
                  <a:gd name="T5" fmla="*/ 0 h 1101"/>
                  <a:gd name="T6" fmla="*/ 16 w 17"/>
                  <a:gd name="T7" fmla="*/ 1100 h 1101"/>
                  <a:gd name="T8" fmla="*/ 16 w 17"/>
                  <a:gd name="T9" fmla="*/ 1100 h 1101"/>
                  <a:gd name="T10" fmla="*/ 16 w 17"/>
                  <a:gd name="T11" fmla="*/ 1100 h 1101"/>
                  <a:gd name="T12" fmla="*/ 16 w 17"/>
                  <a:gd name="T13" fmla="*/ 1100 h 1101"/>
                  <a:gd name="T14" fmla="*/ 0 w 17"/>
                  <a:gd name="T15" fmla="*/ 1100 h 1101"/>
                  <a:gd name="T16" fmla="*/ 0 w 17"/>
                  <a:gd name="T17" fmla="*/ 1100 h 1101"/>
                  <a:gd name="T18" fmla="*/ 0 w 17"/>
                  <a:gd name="T19" fmla="*/ 1099 h 1101"/>
                  <a:gd name="T20" fmla="*/ 0 w 17"/>
                  <a:gd name="T21" fmla="*/ 1099 h 1101"/>
                  <a:gd name="T22" fmla="*/ 0 w 17"/>
                  <a:gd name="T23" fmla="*/ 1099 h 11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01"/>
                  <a:gd name="T38" fmla="*/ 17 w 17"/>
                  <a:gd name="T39" fmla="*/ 1101 h 11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01">
                    <a:moveTo>
                      <a:pt x="0" y="1099"/>
                    </a:moveTo>
                    <a:lnTo>
                      <a:pt x="0" y="0"/>
                    </a:lnTo>
                    <a:lnTo>
                      <a:pt x="16" y="0"/>
                    </a:lnTo>
                    <a:lnTo>
                      <a:pt x="16" y="1100"/>
                    </a:lnTo>
                    <a:lnTo>
                      <a:pt x="0" y="1100"/>
                    </a:lnTo>
                    <a:lnTo>
                      <a:pt x="0" y="1099"/>
                    </a:lnTo>
                  </a:path>
                </a:pathLst>
              </a:custGeom>
              <a:solidFill>
                <a:srgbClr val="006633"/>
              </a:solidFill>
              <a:ln w="9525" cap="rnd">
                <a:noFill/>
                <a:round/>
                <a:headEnd/>
                <a:tailEnd/>
              </a:ln>
            </p:spPr>
            <p:txBody>
              <a:bodyPr/>
              <a:lstStyle/>
              <a:p>
                <a:endParaRPr lang="es-ES" sz="1800"/>
              </a:p>
            </p:txBody>
          </p:sp>
          <p:sp>
            <p:nvSpPr>
              <p:cNvPr id="585" name="Freeform 580"/>
              <p:cNvSpPr>
                <a:spLocks noChangeAspect="1"/>
              </p:cNvSpPr>
              <p:nvPr/>
            </p:nvSpPr>
            <p:spPr bwMode="auto">
              <a:xfrm>
                <a:off x="3115979" y="5504689"/>
                <a:ext cx="10317" cy="640614"/>
              </a:xfrm>
              <a:custGeom>
                <a:avLst/>
                <a:gdLst>
                  <a:gd name="T0" fmla="*/ 0 w 17"/>
                  <a:gd name="T1" fmla="*/ 1100 h 1103"/>
                  <a:gd name="T2" fmla="*/ 0 w 17"/>
                  <a:gd name="T3" fmla="*/ 0 h 1103"/>
                  <a:gd name="T4" fmla="*/ 16 w 17"/>
                  <a:gd name="T5" fmla="*/ 0 h 1103"/>
                  <a:gd name="T6" fmla="*/ 16 w 17"/>
                  <a:gd name="T7" fmla="*/ 1102 h 1103"/>
                  <a:gd name="T8" fmla="*/ 16 w 17"/>
                  <a:gd name="T9" fmla="*/ 1102 h 1103"/>
                  <a:gd name="T10" fmla="*/ 16 w 17"/>
                  <a:gd name="T11" fmla="*/ 1102 h 1103"/>
                  <a:gd name="T12" fmla="*/ 8 w 17"/>
                  <a:gd name="T13" fmla="*/ 1102 h 1103"/>
                  <a:gd name="T14" fmla="*/ 8 w 17"/>
                  <a:gd name="T15" fmla="*/ 1102 h 1103"/>
                  <a:gd name="T16" fmla="*/ 8 w 17"/>
                  <a:gd name="T17" fmla="*/ 1100 h 1103"/>
                  <a:gd name="T18" fmla="*/ 8 w 17"/>
                  <a:gd name="T19" fmla="*/ 1100 h 1103"/>
                  <a:gd name="T20" fmla="*/ 0 w 17"/>
                  <a:gd name="T21" fmla="*/ 1100 h 1103"/>
                  <a:gd name="T22" fmla="*/ 0 w 17"/>
                  <a:gd name="T23" fmla="*/ 1100 h 1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03"/>
                  <a:gd name="T38" fmla="*/ 17 w 17"/>
                  <a:gd name="T39" fmla="*/ 1103 h 1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03">
                    <a:moveTo>
                      <a:pt x="0" y="1100"/>
                    </a:moveTo>
                    <a:lnTo>
                      <a:pt x="0" y="0"/>
                    </a:lnTo>
                    <a:lnTo>
                      <a:pt x="16" y="0"/>
                    </a:lnTo>
                    <a:lnTo>
                      <a:pt x="16" y="1102"/>
                    </a:lnTo>
                    <a:lnTo>
                      <a:pt x="8" y="1102"/>
                    </a:lnTo>
                    <a:lnTo>
                      <a:pt x="8" y="1100"/>
                    </a:lnTo>
                    <a:lnTo>
                      <a:pt x="0" y="1100"/>
                    </a:lnTo>
                  </a:path>
                </a:pathLst>
              </a:custGeom>
              <a:solidFill>
                <a:srgbClr val="006633"/>
              </a:solidFill>
              <a:ln w="9525" cap="rnd">
                <a:noFill/>
                <a:round/>
                <a:headEnd/>
                <a:tailEnd/>
              </a:ln>
            </p:spPr>
            <p:txBody>
              <a:bodyPr/>
              <a:lstStyle/>
              <a:p>
                <a:endParaRPr lang="es-ES" sz="1800"/>
              </a:p>
            </p:txBody>
          </p:sp>
          <p:sp>
            <p:nvSpPr>
              <p:cNvPr id="586" name="Freeform 581"/>
              <p:cNvSpPr>
                <a:spLocks noChangeAspect="1"/>
              </p:cNvSpPr>
              <p:nvPr/>
            </p:nvSpPr>
            <p:spPr bwMode="auto">
              <a:xfrm>
                <a:off x="3118406" y="5504689"/>
                <a:ext cx="10317" cy="641776"/>
              </a:xfrm>
              <a:custGeom>
                <a:avLst/>
                <a:gdLst>
                  <a:gd name="T0" fmla="*/ 0 w 17"/>
                  <a:gd name="T1" fmla="*/ 1102 h 1105"/>
                  <a:gd name="T2" fmla="*/ 0 w 17"/>
                  <a:gd name="T3" fmla="*/ 0 h 1105"/>
                  <a:gd name="T4" fmla="*/ 16 w 17"/>
                  <a:gd name="T5" fmla="*/ 0 h 1105"/>
                  <a:gd name="T6" fmla="*/ 16 w 17"/>
                  <a:gd name="T7" fmla="*/ 1104 h 1105"/>
                  <a:gd name="T8" fmla="*/ 8 w 17"/>
                  <a:gd name="T9" fmla="*/ 1104 h 1105"/>
                  <a:gd name="T10" fmla="*/ 8 w 17"/>
                  <a:gd name="T11" fmla="*/ 1104 h 1105"/>
                  <a:gd name="T12" fmla="*/ 8 w 17"/>
                  <a:gd name="T13" fmla="*/ 1104 h 1105"/>
                  <a:gd name="T14" fmla="*/ 8 w 17"/>
                  <a:gd name="T15" fmla="*/ 1102 h 1105"/>
                  <a:gd name="T16" fmla="*/ 8 w 17"/>
                  <a:gd name="T17" fmla="*/ 1102 h 1105"/>
                  <a:gd name="T18" fmla="*/ 0 w 17"/>
                  <a:gd name="T19" fmla="*/ 1102 h 1105"/>
                  <a:gd name="T20" fmla="*/ 0 w 17"/>
                  <a:gd name="T21" fmla="*/ 1102 h 1105"/>
                  <a:gd name="T22" fmla="*/ 0 w 17"/>
                  <a:gd name="T23" fmla="*/ 1102 h 11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05"/>
                  <a:gd name="T38" fmla="*/ 17 w 17"/>
                  <a:gd name="T39" fmla="*/ 1105 h 11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05">
                    <a:moveTo>
                      <a:pt x="0" y="1102"/>
                    </a:moveTo>
                    <a:lnTo>
                      <a:pt x="0" y="0"/>
                    </a:lnTo>
                    <a:lnTo>
                      <a:pt x="16" y="0"/>
                    </a:lnTo>
                    <a:lnTo>
                      <a:pt x="16" y="1104"/>
                    </a:lnTo>
                    <a:lnTo>
                      <a:pt x="8" y="1104"/>
                    </a:lnTo>
                    <a:lnTo>
                      <a:pt x="8" y="1102"/>
                    </a:lnTo>
                    <a:lnTo>
                      <a:pt x="0" y="1102"/>
                    </a:lnTo>
                  </a:path>
                </a:pathLst>
              </a:custGeom>
              <a:solidFill>
                <a:srgbClr val="006633"/>
              </a:solidFill>
              <a:ln w="9525" cap="rnd">
                <a:noFill/>
                <a:round/>
                <a:headEnd/>
                <a:tailEnd/>
              </a:ln>
            </p:spPr>
            <p:txBody>
              <a:bodyPr/>
              <a:lstStyle/>
              <a:p>
                <a:endParaRPr lang="es-ES" sz="1800"/>
              </a:p>
            </p:txBody>
          </p:sp>
          <p:sp>
            <p:nvSpPr>
              <p:cNvPr id="587" name="Freeform 582"/>
              <p:cNvSpPr>
                <a:spLocks noChangeAspect="1"/>
              </p:cNvSpPr>
              <p:nvPr/>
            </p:nvSpPr>
            <p:spPr bwMode="auto">
              <a:xfrm>
                <a:off x="3120834" y="5504689"/>
                <a:ext cx="10317" cy="642937"/>
              </a:xfrm>
              <a:custGeom>
                <a:avLst/>
                <a:gdLst>
                  <a:gd name="T0" fmla="*/ 0 w 17"/>
                  <a:gd name="T1" fmla="*/ 1104 h 1107"/>
                  <a:gd name="T2" fmla="*/ 0 w 17"/>
                  <a:gd name="T3" fmla="*/ 0 h 1107"/>
                  <a:gd name="T4" fmla="*/ 16 w 17"/>
                  <a:gd name="T5" fmla="*/ 0 h 1107"/>
                  <a:gd name="T6" fmla="*/ 16 w 17"/>
                  <a:gd name="T7" fmla="*/ 1106 h 1107"/>
                  <a:gd name="T8" fmla="*/ 16 w 17"/>
                  <a:gd name="T9" fmla="*/ 1106 h 1107"/>
                  <a:gd name="T10" fmla="*/ 16 w 17"/>
                  <a:gd name="T11" fmla="*/ 1106 h 1107"/>
                  <a:gd name="T12" fmla="*/ 16 w 17"/>
                  <a:gd name="T13" fmla="*/ 1104 h 1107"/>
                  <a:gd name="T14" fmla="*/ 0 w 17"/>
                  <a:gd name="T15" fmla="*/ 1104 h 1107"/>
                  <a:gd name="T16" fmla="*/ 0 w 17"/>
                  <a:gd name="T17" fmla="*/ 1104 h 1107"/>
                  <a:gd name="T18" fmla="*/ 0 w 17"/>
                  <a:gd name="T19" fmla="*/ 1104 h 1107"/>
                  <a:gd name="T20" fmla="*/ 0 w 17"/>
                  <a:gd name="T21" fmla="*/ 1104 h 1107"/>
                  <a:gd name="T22" fmla="*/ 0 w 17"/>
                  <a:gd name="T23" fmla="*/ 1104 h 11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07"/>
                  <a:gd name="T38" fmla="*/ 17 w 17"/>
                  <a:gd name="T39" fmla="*/ 1107 h 110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07">
                    <a:moveTo>
                      <a:pt x="0" y="1104"/>
                    </a:moveTo>
                    <a:lnTo>
                      <a:pt x="0" y="0"/>
                    </a:lnTo>
                    <a:lnTo>
                      <a:pt x="16" y="0"/>
                    </a:lnTo>
                    <a:lnTo>
                      <a:pt x="16" y="1106"/>
                    </a:lnTo>
                    <a:lnTo>
                      <a:pt x="16" y="1104"/>
                    </a:lnTo>
                    <a:lnTo>
                      <a:pt x="0" y="1104"/>
                    </a:lnTo>
                  </a:path>
                </a:pathLst>
              </a:custGeom>
              <a:solidFill>
                <a:srgbClr val="006633"/>
              </a:solidFill>
              <a:ln w="9525" cap="rnd">
                <a:noFill/>
                <a:round/>
                <a:headEnd/>
                <a:tailEnd/>
              </a:ln>
            </p:spPr>
            <p:txBody>
              <a:bodyPr/>
              <a:lstStyle/>
              <a:p>
                <a:endParaRPr lang="es-ES" sz="1800"/>
              </a:p>
            </p:txBody>
          </p:sp>
          <p:sp>
            <p:nvSpPr>
              <p:cNvPr id="588" name="Freeform 583"/>
              <p:cNvSpPr>
                <a:spLocks noChangeAspect="1"/>
              </p:cNvSpPr>
              <p:nvPr/>
            </p:nvSpPr>
            <p:spPr bwMode="auto">
              <a:xfrm>
                <a:off x="3122048" y="5504689"/>
                <a:ext cx="10317" cy="644099"/>
              </a:xfrm>
              <a:custGeom>
                <a:avLst/>
                <a:gdLst>
                  <a:gd name="T0" fmla="*/ 0 w 17"/>
                  <a:gd name="T1" fmla="*/ 1106 h 1109"/>
                  <a:gd name="T2" fmla="*/ 0 w 17"/>
                  <a:gd name="T3" fmla="*/ 0 h 1109"/>
                  <a:gd name="T4" fmla="*/ 16 w 17"/>
                  <a:gd name="T5" fmla="*/ 0 h 1109"/>
                  <a:gd name="T6" fmla="*/ 16 w 17"/>
                  <a:gd name="T7" fmla="*/ 1108 h 1109"/>
                  <a:gd name="T8" fmla="*/ 16 w 17"/>
                  <a:gd name="T9" fmla="*/ 1108 h 1109"/>
                  <a:gd name="T10" fmla="*/ 16 w 17"/>
                  <a:gd name="T11" fmla="*/ 1106 h 1109"/>
                  <a:gd name="T12" fmla="*/ 10 w 17"/>
                  <a:gd name="T13" fmla="*/ 1106 h 1109"/>
                  <a:gd name="T14" fmla="*/ 10 w 17"/>
                  <a:gd name="T15" fmla="*/ 1106 h 1109"/>
                  <a:gd name="T16" fmla="*/ 10 w 17"/>
                  <a:gd name="T17" fmla="*/ 1106 h 1109"/>
                  <a:gd name="T18" fmla="*/ 10 w 17"/>
                  <a:gd name="T19" fmla="*/ 1106 h 1109"/>
                  <a:gd name="T20" fmla="*/ 10 w 17"/>
                  <a:gd name="T21" fmla="*/ 1106 h 1109"/>
                  <a:gd name="T22" fmla="*/ 0 w 17"/>
                  <a:gd name="T23" fmla="*/ 1106 h 11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09"/>
                  <a:gd name="T38" fmla="*/ 17 w 17"/>
                  <a:gd name="T39" fmla="*/ 1109 h 110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09">
                    <a:moveTo>
                      <a:pt x="0" y="1106"/>
                    </a:moveTo>
                    <a:lnTo>
                      <a:pt x="0" y="0"/>
                    </a:lnTo>
                    <a:lnTo>
                      <a:pt x="16" y="0"/>
                    </a:lnTo>
                    <a:lnTo>
                      <a:pt x="16" y="1108"/>
                    </a:lnTo>
                    <a:lnTo>
                      <a:pt x="16" y="1106"/>
                    </a:lnTo>
                    <a:lnTo>
                      <a:pt x="10" y="1106"/>
                    </a:lnTo>
                    <a:lnTo>
                      <a:pt x="0" y="1106"/>
                    </a:lnTo>
                  </a:path>
                </a:pathLst>
              </a:custGeom>
              <a:solidFill>
                <a:srgbClr val="006633"/>
              </a:solidFill>
              <a:ln w="9525" cap="rnd">
                <a:noFill/>
                <a:round/>
                <a:headEnd/>
                <a:tailEnd/>
              </a:ln>
            </p:spPr>
            <p:txBody>
              <a:bodyPr/>
              <a:lstStyle/>
              <a:p>
                <a:endParaRPr lang="es-ES" sz="1800"/>
              </a:p>
            </p:txBody>
          </p:sp>
          <p:sp>
            <p:nvSpPr>
              <p:cNvPr id="589" name="Freeform 584"/>
              <p:cNvSpPr>
                <a:spLocks noChangeAspect="1"/>
              </p:cNvSpPr>
              <p:nvPr/>
            </p:nvSpPr>
            <p:spPr bwMode="auto">
              <a:xfrm>
                <a:off x="3123868" y="5504689"/>
                <a:ext cx="10317" cy="644099"/>
              </a:xfrm>
              <a:custGeom>
                <a:avLst/>
                <a:gdLst>
                  <a:gd name="T0" fmla="*/ 0 w 17"/>
                  <a:gd name="T1" fmla="*/ 1108 h 1109"/>
                  <a:gd name="T2" fmla="*/ 0 w 17"/>
                  <a:gd name="T3" fmla="*/ 0 h 1109"/>
                  <a:gd name="T4" fmla="*/ 16 w 17"/>
                  <a:gd name="T5" fmla="*/ 0 h 1109"/>
                  <a:gd name="T6" fmla="*/ 16 w 17"/>
                  <a:gd name="T7" fmla="*/ 1108 h 1109"/>
                  <a:gd name="T8" fmla="*/ 8 w 17"/>
                  <a:gd name="T9" fmla="*/ 1108 h 1109"/>
                  <a:gd name="T10" fmla="*/ 8 w 17"/>
                  <a:gd name="T11" fmla="*/ 1108 h 1109"/>
                  <a:gd name="T12" fmla="*/ 8 w 17"/>
                  <a:gd name="T13" fmla="*/ 1108 h 1109"/>
                  <a:gd name="T14" fmla="*/ 8 w 17"/>
                  <a:gd name="T15" fmla="*/ 1108 h 1109"/>
                  <a:gd name="T16" fmla="*/ 8 w 17"/>
                  <a:gd name="T17" fmla="*/ 1108 h 1109"/>
                  <a:gd name="T18" fmla="*/ 0 w 17"/>
                  <a:gd name="T19" fmla="*/ 1108 h 1109"/>
                  <a:gd name="T20" fmla="*/ 0 w 17"/>
                  <a:gd name="T21" fmla="*/ 1108 h 1109"/>
                  <a:gd name="T22" fmla="*/ 0 w 17"/>
                  <a:gd name="T23" fmla="*/ 1108 h 11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09"/>
                  <a:gd name="T38" fmla="*/ 17 w 17"/>
                  <a:gd name="T39" fmla="*/ 1109 h 110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09">
                    <a:moveTo>
                      <a:pt x="0" y="1108"/>
                    </a:moveTo>
                    <a:lnTo>
                      <a:pt x="0" y="0"/>
                    </a:lnTo>
                    <a:lnTo>
                      <a:pt x="16" y="0"/>
                    </a:lnTo>
                    <a:lnTo>
                      <a:pt x="16" y="1108"/>
                    </a:lnTo>
                    <a:lnTo>
                      <a:pt x="8" y="1108"/>
                    </a:lnTo>
                    <a:lnTo>
                      <a:pt x="0" y="1108"/>
                    </a:lnTo>
                  </a:path>
                </a:pathLst>
              </a:custGeom>
              <a:solidFill>
                <a:srgbClr val="006633"/>
              </a:solidFill>
              <a:ln w="9525" cap="rnd">
                <a:noFill/>
                <a:round/>
                <a:headEnd/>
                <a:tailEnd/>
              </a:ln>
            </p:spPr>
            <p:txBody>
              <a:bodyPr/>
              <a:lstStyle/>
              <a:p>
                <a:endParaRPr lang="es-ES" sz="1800"/>
              </a:p>
            </p:txBody>
          </p:sp>
          <p:sp>
            <p:nvSpPr>
              <p:cNvPr id="590" name="Freeform 585"/>
              <p:cNvSpPr>
                <a:spLocks noChangeAspect="1"/>
              </p:cNvSpPr>
              <p:nvPr/>
            </p:nvSpPr>
            <p:spPr bwMode="auto">
              <a:xfrm>
                <a:off x="3126296" y="5504689"/>
                <a:ext cx="10317" cy="645260"/>
              </a:xfrm>
              <a:custGeom>
                <a:avLst/>
                <a:gdLst>
                  <a:gd name="T0" fmla="*/ 0 w 17"/>
                  <a:gd name="T1" fmla="*/ 1108 h 1111"/>
                  <a:gd name="T2" fmla="*/ 0 w 17"/>
                  <a:gd name="T3" fmla="*/ 0 h 1111"/>
                  <a:gd name="T4" fmla="*/ 16 w 17"/>
                  <a:gd name="T5" fmla="*/ 0 h 1111"/>
                  <a:gd name="T6" fmla="*/ 16 w 17"/>
                  <a:gd name="T7" fmla="*/ 1110 h 1111"/>
                  <a:gd name="T8" fmla="*/ 16 w 17"/>
                  <a:gd name="T9" fmla="*/ 1110 h 1111"/>
                  <a:gd name="T10" fmla="*/ 16 w 17"/>
                  <a:gd name="T11" fmla="*/ 1110 h 1111"/>
                  <a:gd name="T12" fmla="*/ 16 w 17"/>
                  <a:gd name="T13" fmla="*/ 1110 h 1111"/>
                  <a:gd name="T14" fmla="*/ 16 w 17"/>
                  <a:gd name="T15" fmla="*/ 1110 h 1111"/>
                  <a:gd name="T16" fmla="*/ 0 w 17"/>
                  <a:gd name="T17" fmla="*/ 1110 h 1111"/>
                  <a:gd name="T18" fmla="*/ 0 w 17"/>
                  <a:gd name="T19" fmla="*/ 1110 h 1111"/>
                  <a:gd name="T20" fmla="*/ 0 w 17"/>
                  <a:gd name="T21" fmla="*/ 1110 h 1111"/>
                  <a:gd name="T22" fmla="*/ 0 w 17"/>
                  <a:gd name="T23" fmla="*/ 1108 h 1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11"/>
                  <a:gd name="T38" fmla="*/ 17 w 17"/>
                  <a:gd name="T39" fmla="*/ 1111 h 11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11">
                    <a:moveTo>
                      <a:pt x="0" y="1108"/>
                    </a:moveTo>
                    <a:lnTo>
                      <a:pt x="0" y="0"/>
                    </a:lnTo>
                    <a:lnTo>
                      <a:pt x="16" y="0"/>
                    </a:lnTo>
                    <a:lnTo>
                      <a:pt x="16" y="1110"/>
                    </a:lnTo>
                    <a:lnTo>
                      <a:pt x="0" y="1110"/>
                    </a:lnTo>
                    <a:lnTo>
                      <a:pt x="0" y="1108"/>
                    </a:lnTo>
                  </a:path>
                </a:pathLst>
              </a:custGeom>
              <a:solidFill>
                <a:srgbClr val="006633"/>
              </a:solidFill>
              <a:ln w="9525" cap="rnd">
                <a:noFill/>
                <a:round/>
                <a:headEnd/>
                <a:tailEnd/>
              </a:ln>
            </p:spPr>
            <p:txBody>
              <a:bodyPr/>
              <a:lstStyle/>
              <a:p>
                <a:endParaRPr lang="es-ES" sz="1800"/>
              </a:p>
            </p:txBody>
          </p:sp>
          <p:sp>
            <p:nvSpPr>
              <p:cNvPr id="591" name="Freeform 586"/>
              <p:cNvSpPr>
                <a:spLocks noChangeAspect="1"/>
              </p:cNvSpPr>
              <p:nvPr/>
            </p:nvSpPr>
            <p:spPr bwMode="auto">
              <a:xfrm>
                <a:off x="3127510" y="5504689"/>
                <a:ext cx="10317" cy="646422"/>
              </a:xfrm>
              <a:custGeom>
                <a:avLst/>
                <a:gdLst>
                  <a:gd name="T0" fmla="*/ 0 w 17"/>
                  <a:gd name="T1" fmla="*/ 1110 h 1113"/>
                  <a:gd name="T2" fmla="*/ 0 w 17"/>
                  <a:gd name="T3" fmla="*/ 0 h 1113"/>
                  <a:gd name="T4" fmla="*/ 16 w 17"/>
                  <a:gd name="T5" fmla="*/ 0 h 1113"/>
                  <a:gd name="T6" fmla="*/ 16 w 17"/>
                  <a:gd name="T7" fmla="*/ 1112 h 1113"/>
                  <a:gd name="T8" fmla="*/ 16 w 17"/>
                  <a:gd name="T9" fmla="*/ 1112 h 1113"/>
                  <a:gd name="T10" fmla="*/ 16 w 17"/>
                  <a:gd name="T11" fmla="*/ 1112 h 1113"/>
                  <a:gd name="T12" fmla="*/ 8 w 17"/>
                  <a:gd name="T13" fmla="*/ 1112 h 1113"/>
                  <a:gd name="T14" fmla="*/ 8 w 17"/>
                  <a:gd name="T15" fmla="*/ 1112 h 1113"/>
                  <a:gd name="T16" fmla="*/ 8 w 17"/>
                  <a:gd name="T17" fmla="*/ 1112 h 1113"/>
                  <a:gd name="T18" fmla="*/ 8 w 17"/>
                  <a:gd name="T19" fmla="*/ 1110 h 1113"/>
                  <a:gd name="T20" fmla="*/ 8 w 17"/>
                  <a:gd name="T21" fmla="*/ 1110 h 1113"/>
                  <a:gd name="T22" fmla="*/ 0 w 17"/>
                  <a:gd name="T23" fmla="*/ 1110 h 11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13"/>
                  <a:gd name="T38" fmla="*/ 17 w 17"/>
                  <a:gd name="T39" fmla="*/ 1113 h 11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13">
                    <a:moveTo>
                      <a:pt x="0" y="1110"/>
                    </a:moveTo>
                    <a:lnTo>
                      <a:pt x="0" y="0"/>
                    </a:lnTo>
                    <a:lnTo>
                      <a:pt x="16" y="0"/>
                    </a:lnTo>
                    <a:lnTo>
                      <a:pt x="16" y="1112"/>
                    </a:lnTo>
                    <a:lnTo>
                      <a:pt x="8" y="1112"/>
                    </a:lnTo>
                    <a:lnTo>
                      <a:pt x="8" y="1110"/>
                    </a:lnTo>
                    <a:lnTo>
                      <a:pt x="0" y="1110"/>
                    </a:lnTo>
                  </a:path>
                </a:pathLst>
              </a:custGeom>
              <a:solidFill>
                <a:srgbClr val="006633"/>
              </a:solidFill>
              <a:ln w="9525" cap="rnd">
                <a:noFill/>
                <a:round/>
                <a:headEnd/>
                <a:tailEnd/>
              </a:ln>
            </p:spPr>
            <p:txBody>
              <a:bodyPr/>
              <a:lstStyle/>
              <a:p>
                <a:endParaRPr lang="es-ES" sz="1800"/>
              </a:p>
            </p:txBody>
          </p:sp>
          <p:sp>
            <p:nvSpPr>
              <p:cNvPr id="592" name="Freeform 587"/>
              <p:cNvSpPr>
                <a:spLocks noChangeAspect="1"/>
              </p:cNvSpPr>
              <p:nvPr/>
            </p:nvSpPr>
            <p:spPr bwMode="auto">
              <a:xfrm>
                <a:off x="3129937" y="5504689"/>
                <a:ext cx="10317" cy="647584"/>
              </a:xfrm>
              <a:custGeom>
                <a:avLst/>
                <a:gdLst>
                  <a:gd name="T0" fmla="*/ 0 w 17"/>
                  <a:gd name="T1" fmla="*/ 1112 h 1115"/>
                  <a:gd name="T2" fmla="*/ 0 w 17"/>
                  <a:gd name="T3" fmla="*/ 0 h 1115"/>
                  <a:gd name="T4" fmla="*/ 16 w 17"/>
                  <a:gd name="T5" fmla="*/ 0 h 1115"/>
                  <a:gd name="T6" fmla="*/ 16 w 17"/>
                  <a:gd name="T7" fmla="*/ 1114 h 1115"/>
                  <a:gd name="T8" fmla="*/ 16 w 17"/>
                  <a:gd name="T9" fmla="*/ 1114 h 1115"/>
                  <a:gd name="T10" fmla="*/ 8 w 17"/>
                  <a:gd name="T11" fmla="*/ 1114 h 1115"/>
                  <a:gd name="T12" fmla="*/ 8 w 17"/>
                  <a:gd name="T13" fmla="*/ 1114 h 1115"/>
                  <a:gd name="T14" fmla="*/ 8 w 17"/>
                  <a:gd name="T15" fmla="*/ 1112 h 1115"/>
                  <a:gd name="T16" fmla="*/ 8 w 17"/>
                  <a:gd name="T17" fmla="*/ 1112 h 1115"/>
                  <a:gd name="T18" fmla="*/ 8 w 17"/>
                  <a:gd name="T19" fmla="*/ 1112 h 1115"/>
                  <a:gd name="T20" fmla="*/ 0 w 17"/>
                  <a:gd name="T21" fmla="*/ 1112 h 1115"/>
                  <a:gd name="T22" fmla="*/ 0 w 17"/>
                  <a:gd name="T23" fmla="*/ 1112 h 11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15"/>
                  <a:gd name="T38" fmla="*/ 17 w 17"/>
                  <a:gd name="T39" fmla="*/ 1115 h 11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15">
                    <a:moveTo>
                      <a:pt x="0" y="1112"/>
                    </a:moveTo>
                    <a:lnTo>
                      <a:pt x="0" y="0"/>
                    </a:lnTo>
                    <a:lnTo>
                      <a:pt x="16" y="0"/>
                    </a:lnTo>
                    <a:lnTo>
                      <a:pt x="16" y="1114"/>
                    </a:lnTo>
                    <a:lnTo>
                      <a:pt x="8" y="1114"/>
                    </a:lnTo>
                    <a:lnTo>
                      <a:pt x="8" y="1112"/>
                    </a:lnTo>
                    <a:lnTo>
                      <a:pt x="0" y="1112"/>
                    </a:lnTo>
                  </a:path>
                </a:pathLst>
              </a:custGeom>
              <a:solidFill>
                <a:srgbClr val="006633"/>
              </a:solidFill>
              <a:ln w="9525" cap="rnd">
                <a:noFill/>
                <a:round/>
                <a:headEnd/>
                <a:tailEnd/>
              </a:ln>
            </p:spPr>
            <p:txBody>
              <a:bodyPr/>
              <a:lstStyle/>
              <a:p>
                <a:endParaRPr lang="es-ES" sz="1800"/>
              </a:p>
            </p:txBody>
          </p:sp>
          <p:sp>
            <p:nvSpPr>
              <p:cNvPr id="593" name="Freeform 588"/>
              <p:cNvSpPr>
                <a:spLocks noChangeAspect="1"/>
              </p:cNvSpPr>
              <p:nvPr/>
            </p:nvSpPr>
            <p:spPr bwMode="auto">
              <a:xfrm>
                <a:off x="3132365" y="5504689"/>
                <a:ext cx="10317" cy="648745"/>
              </a:xfrm>
              <a:custGeom>
                <a:avLst/>
                <a:gdLst>
                  <a:gd name="T0" fmla="*/ 0 w 17"/>
                  <a:gd name="T1" fmla="*/ 1114 h 1117"/>
                  <a:gd name="T2" fmla="*/ 0 w 17"/>
                  <a:gd name="T3" fmla="*/ 0 h 1117"/>
                  <a:gd name="T4" fmla="*/ 16 w 17"/>
                  <a:gd name="T5" fmla="*/ 0 h 1117"/>
                  <a:gd name="T6" fmla="*/ 16 w 17"/>
                  <a:gd name="T7" fmla="*/ 1116 h 1117"/>
                  <a:gd name="T8" fmla="*/ 16 w 17"/>
                  <a:gd name="T9" fmla="*/ 1114 h 1117"/>
                  <a:gd name="T10" fmla="*/ 16 w 17"/>
                  <a:gd name="T11" fmla="*/ 1114 h 1117"/>
                  <a:gd name="T12" fmla="*/ 16 w 17"/>
                  <a:gd name="T13" fmla="*/ 1114 h 1117"/>
                  <a:gd name="T14" fmla="*/ 16 w 17"/>
                  <a:gd name="T15" fmla="*/ 1114 h 1117"/>
                  <a:gd name="T16" fmla="*/ 0 w 17"/>
                  <a:gd name="T17" fmla="*/ 1114 h 1117"/>
                  <a:gd name="T18" fmla="*/ 0 w 17"/>
                  <a:gd name="T19" fmla="*/ 1114 h 1117"/>
                  <a:gd name="T20" fmla="*/ 0 w 17"/>
                  <a:gd name="T21" fmla="*/ 1114 h 1117"/>
                  <a:gd name="T22" fmla="*/ 0 w 17"/>
                  <a:gd name="T23" fmla="*/ 1114 h 1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17"/>
                  <a:gd name="T38" fmla="*/ 17 w 17"/>
                  <a:gd name="T39" fmla="*/ 1117 h 1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17">
                    <a:moveTo>
                      <a:pt x="0" y="1114"/>
                    </a:moveTo>
                    <a:lnTo>
                      <a:pt x="0" y="0"/>
                    </a:lnTo>
                    <a:lnTo>
                      <a:pt x="16" y="0"/>
                    </a:lnTo>
                    <a:lnTo>
                      <a:pt x="16" y="1116"/>
                    </a:lnTo>
                    <a:lnTo>
                      <a:pt x="16" y="1114"/>
                    </a:lnTo>
                    <a:lnTo>
                      <a:pt x="0" y="1114"/>
                    </a:lnTo>
                  </a:path>
                </a:pathLst>
              </a:custGeom>
              <a:solidFill>
                <a:srgbClr val="006633"/>
              </a:solidFill>
              <a:ln w="9525" cap="rnd">
                <a:noFill/>
                <a:round/>
                <a:headEnd/>
                <a:tailEnd/>
              </a:ln>
            </p:spPr>
            <p:txBody>
              <a:bodyPr/>
              <a:lstStyle/>
              <a:p>
                <a:endParaRPr lang="es-ES" sz="1800"/>
              </a:p>
            </p:txBody>
          </p:sp>
          <p:sp>
            <p:nvSpPr>
              <p:cNvPr id="594" name="Freeform 589"/>
              <p:cNvSpPr>
                <a:spLocks noChangeAspect="1"/>
              </p:cNvSpPr>
              <p:nvPr/>
            </p:nvSpPr>
            <p:spPr bwMode="auto">
              <a:xfrm>
                <a:off x="3133579" y="5504689"/>
                <a:ext cx="10317" cy="648745"/>
              </a:xfrm>
              <a:custGeom>
                <a:avLst/>
                <a:gdLst>
                  <a:gd name="T0" fmla="*/ 0 w 17"/>
                  <a:gd name="T1" fmla="*/ 1116 h 1117"/>
                  <a:gd name="T2" fmla="*/ 0 w 17"/>
                  <a:gd name="T3" fmla="*/ 0 h 1117"/>
                  <a:gd name="T4" fmla="*/ 16 w 17"/>
                  <a:gd name="T5" fmla="*/ 0 h 1117"/>
                  <a:gd name="T6" fmla="*/ 16 w 17"/>
                  <a:gd name="T7" fmla="*/ 1116 h 1117"/>
                  <a:gd name="T8" fmla="*/ 16 w 17"/>
                  <a:gd name="T9" fmla="*/ 1116 h 1117"/>
                  <a:gd name="T10" fmla="*/ 16 w 17"/>
                  <a:gd name="T11" fmla="*/ 1116 h 1117"/>
                  <a:gd name="T12" fmla="*/ 16 w 17"/>
                  <a:gd name="T13" fmla="*/ 1116 h 1117"/>
                  <a:gd name="T14" fmla="*/ 8 w 17"/>
                  <a:gd name="T15" fmla="*/ 1116 h 1117"/>
                  <a:gd name="T16" fmla="*/ 8 w 17"/>
                  <a:gd name="T17" fmla="*/ 1116 h 1117"/>
                  <a:gd name="T18" fmla="*/ 8 w 17"/>
                  <a:gd name="T19" fmla="*/ 1116 h 1117"/>
                  <a:gd name="T20" fmla="*/ 8 w 17"/>
                  <a:gd name="T21" fmla="*/ 1116 h 1117"/>
                  <a:gd name="T22" fmla="*/ 0 w 17"/>
                  <a:gd name="T23" fmla="*/ 1116 h 1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17"/>
                  <a:gd name="T38" fmla="*/ 17 w 17"/>
                  <a:gd name="T39" fmla="*/ 1117 h 1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17">
                    <a:moveTo>
                      <a:pt x="0" y="1116"/>
                    </a:moveTo>
                    <a:lnTo>
                      <a:pt x="0" y="0"/>
                    </a:lnTo>
                    <a:lnTo>
                      <a:pt x="16" y="0"/>
                    </a:lnTo>
                    <a:lnTo>
                      <a:pt x="16" y="1116"/>
                    </a:lnTo>
                    <a:lnTo>
                      <a:pt x="8" y="1116"/>
                    </a:lnTo>
                    <a:lnTo>
                      <a:pt x="0" y="1116"/>
                    </a:lnTo>
                  </a:path>
                </a:pathLst>
              </a:custGeom>
              <a:solidFill>
                <a:srgbClr val="006633"/>
              </a:solidFill>
              <a:ln w="9525" cap="rnd">
                <a:noFill/>
                <a:round/>
                <a:headEnd/>
                <a:tailEnd/>
              </a:ln>
            </p:spPr>
            <p:txBody>
              <a:bodyPr/>
              <a:lstStyle/>
              <a:p>
                <a:endParaRPr lang="es-ES" sz="1800"/>
              </a:p>
            </p:txBody>
          </p:sp>
          <p:sp>
            <p:nvSpPr>
              <p:cNvPr id="595" name="Freeform 590"/>
              <p:cNvSpPr>
                <a:spLocks noChangeAspect="1"/>
              </p:cNvSpPr>
              <p:nvPr/>
            </p:nvSpPr>
            <p:spPr bwMode="auto">
              <a:xfrm>
                <a:off x="3136006" y="5504689"/>
                <a:ext cx="10317" cy="649907"/>
              </a:xfrm>
              <a:custGeom>
                <a:avLst/>
                <a:gdLst>
                  <a:gd name="T0" fmla="*/ 0 w 17"/>
                  <a:gd name="T1" fmla="*/ 1116 h 1119"/>
                  <a:gd name="T2" fmla="*/ 0 w 17"/>
                  <a:gd name="T3" fmla="*/ 0 h 1119"/>
                  <a:gd name="T4" fmla="*/ 16 w 17"/>
                  <a:gd name="T5" fmla="*/ 0 h 1119"/>
                  <a:gd name="T6" fmla="*/ 16 w 17"/>
                  <a:gd name="T7" fmla="*/ 1118 h 1119"/>
                  <a:gd name="T8" fmla="*/ 16 w 17"/>
                  <a:gd name="T9" fmla="*/ 1118 h 1119"/>
                  <a:gd name="T10" fmla="*/ 5 w 17"/>
                  <a:gd name="T11" fmla="*/ 1118 h 1119"/>
                  <a:gd name="T12" fmla="*/ 5 w 17"/>
                  <a:gd name="T13" fmla="*/ 1118 h 1119"/>
                  <a:gd name="T14" fmla="*/ 5 w 17"/>
                  <a:gd name="T15" fmla="*/ 1118 h 1119"/>
                  <a:gd name="T16" fmla="*/ 5 w 17"/>
                  <a:gd name="T17" fmla="*/ 1118 h 1119"/>
                  <a:gd name="T18" fmla="*/ 5 w 17"/>
                  <a:gd name="T19" fmla="*/ 1118 h 1119"/>
                  <a:gd name="T20" fmla="*/ 0 w 17"/>
                  <a:gd name="T21" fmla="*/ 1116 h 1119"/>
                  <a:gd name="T22" fmla="*/ 0 w 17"/>
                  <a:gd name="T23" fmla="*/ 1116 h 11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19"/>
                  <a:gd name="T38" fmla="*/ 17 w 17"/>
                  <a:gd name="T39" fmla="*/ 1119 h 11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19">
                    <a:moveTo>
                      <a:pt x="0" y="1116"/>
                    </a:moveTo>
                    <a:lnTo>
                      <a:pt x="0" y="0"/>
                    </a:lnTo>
                    <a:lnTo>
                      <a:pt x="16" y="0"/>
                    </a:lnTo>
                    <a:lnTo>
                      <a:pt x="16" y="1118"/>
                    </a:lnTo>
                    <a:lnTo>
                      <a:pt x="5" y="1118"/>
                    </a:lnTo>
                    <a:lnTo>
                      <a:pt x="0" y="1116"/>
                    </a:lnTo>
                  </a:path>
                </a:pathLst>
              </a:custGeom>
              <a:solidFill>
                <a:srgbClr val="006633"/>
              </a:solidFill>
              <a:ln w="9525" cap="rnd">
                <a:noFill/>
                <a:round/>
                <a:headEnd/>
                <a:tailEnd/>
              </a:ln>
            </p:spPr>
            <p:txBody>
              <a:bodyPr/>
              <a:lstStyle/>
              <a:p>
                <a:endParaRPr lang="es-ES" sz="1800"/>
              </a:p>
            </p:txBody>
          </p:sp>
          <p:sp>
            <p:nvSpPr>
              <p:cNvPr id="596" name="Freeform 591"/>
              <p:cNvSpPr>
                <a:spLocks noChangeAspect="1"/>
              </p:cNvSpPr>
              <p:nvPr/>
            </p:nvSpPr>
            <p:spPr bwMode="auto">
              <a:xfrm>
                <a:off x="3137827" y="5504689"/>
                <a:ext cx="10317" cy="651068"/>
              </a:xfrm>
              <a:custGeom>
                <a:avLst/>
                <a:gdLst>
                  <a:gd name="T0" fmla="*/ 0 w 17"/>
                  <a:gd name="T1" fmla="*/ 1118 h 1121"/>
                  <a:gd name="T2" fmla="*/ 0 w 17"/>
                  <a:gd name="T3" fmla="*/ 0 h 1121"/>
                  <a:gd name="T4" fmla="*/ 16 w 17"/>
                  <a:gd name="T5" fmla="*/ 0 h 1121"/>
                  <a:gd name="T6" fmla="*/ 16 w 17"/>
                  <a:gd name="T7" fmla="*/ 1120 h 1121"/>
                  <a:gd name="T8" fmla="*/ 8 w 17"/>
                  <a:gd name="T9" fmla="*/ 1120 h 1121"/>
                  <a:gd name="T10" fmla="*/ 8 w 17"/>
                  <a:gd name="T11" fmla="*/ 1120 h 1121"/>
                  <a:gd name="T12" fmla="*/ 8 w 17"/>
                  <a:gd name="T13" fmla="*/ 1118 h 1121"/>
                  <a:gd name="T14" fmla="*/ 8 w 17"/>
                  <a:gd name="T15" fmla="*/ 1118 h 1121"/>
                  <a:gd name="T16" fmla="*/ 0 w 17"/>
                  <a:gd name="T17" fmla="*/ 1118 h 1121"/>
                  <a:gd name="T18" fmla="*/ 0 w 17"/>
                  <a:gd name="T19" fmla="*/ 1118 h 1121"/>
                  <a:gd name="T20" fmla="*/ 0 w 17"/>
                  <a:gd name="T21" fmla="*/ 1118 h 1121"/>
                  <a:gd name="T22" fmla="*/ 0 w 17"/>
                  <a:gd name="T23" fmla="*/ 1118 h 11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21"/>
                  <a:gd name="T38" fmla="*/ 17 w 17"/>
                  <a:gd name="T39" fmla="*/ 1121 h 11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21">
                    <a:moveTo>
                      <a:pt x="0" y="1118"/>
                    </a:moveTo>
                    <a:lnTo>
                      <a:pt x="0" y="0"/>
                    </a:lnTo>
                    <a:lnTo>
                      <a:pt x="16" y="0"/>
                    </a:lnTo>
                    <a:lnTo>
                      <a:pt x="16" y="1120"/>
                    </a:lnTo>
                    <a:lnTo>
                      <a:pt x="8" y="1120"/>
                    </a:lnTo>
                    <a:lnTo>
                      <a:pt x="8" y="1118"/>
                    </a:lnTo>
                    <a:lnTo>
                      <a:pt x="0" y="1118"/>
                    </a:lnTo>
                  </a:path>
                </a:pathLst>
              </a:custGeom>
              <a:solidFill>
                <a:srgbClr val="006633"/>
              </a:solidFill>
              <a:ln w="9525" cap="rnd">
                <a:noFill/>
                <a:round/>
                <a:headEnd/>
                <a:tailEnd/>
              </a:ln>
            </p:spPr>
            <p:txBody>
              <a:bodyPr/>
              <a:lstStyle/>
              <a:p>
                <a:endParaRPr lang="es-ES" sz="1800"/>
              </a:p>
            </p:txBody>
          </p:sp>
          <p:sp>
            <p:nvSpPr>
              <p:cNvPr id="597" name="Freeform 592"/>
              <p:cNvSpPr>
                <a:spLocks noChangeAspect="1"/>
              </p:cNvSpPr>
              <p:nvPr/>
            </p:nvSpPr>
            <p:spPr bwMode="auto">
              <a:xfrm>
                <a:off x="3140254" y="5504689"/>
                <a:ext cx="10317" cy="651068"/>
              </a:xfrm>
              <a:custGeom>
                <a:avLst/>
                <a:gdLst>
                  <a:gd name="T0" fmla="*/ 0 w 17"/>
                  <a:gd name="T1" fmla="*/ 1120 h 1121"/>
                  <a:gd name="T2" fmla="*/ 0 w 17"/>
                  <a:gd name="T3" fmla="*/ 0 h 1121"/>
                  <a:gd name="T4" fmla="*/ 16 w 17"/>
                  <a:gd name="T5" fmla="*/ 0 h 1121"/>
                  <a:gd name="T6" fmla="*/ 16 w 17"/>
                  <a:gd name="T7" fmla="*/ 1120 h 1121"/>
                  <a:gd name="T8" fmla="*/ 16 w 17"/>
                  <a:gd name="T9" fmla="*/ 1120 h 1121"/>
                  <a:gd name="T10" fmla="*/ 16 w 17"/>
                  <a:gd name="T11" fmla="*/ 1120 h 1121"/>
                  <a:gd name="T12" fmla="*/ 16 w 17"/>
                  <a:gd name="T13" fmla="*/ 1120 h 1121"/>
                  <a:gd name="T14" fmla="*/ 0 w 17"/>
                  <a:gd name="T15" fmla="*/ 1120 h 1121"/>
                  <a:gd name="T16" fmla="*/ 0 w 17"/>
                  <a:gd name="T17" fmla="*/ 1120 h 1121"/>
                  <a:gd name="T18" fmla="*/ 0 w 17"/>
                  <a:gd name="T19" fmla="*/ 1120 h 1121"/>
                  <a:gd name="T20" fmla="*/ 0 w 17"/>
                  <a:gd name="T21" fmla="*/ 1120 h 1121"/>
                  <a:gd name="T22" fmla="*/ 0 w 17"/>
                  <a:gd name="T23" fmla="*/ 1120 h 11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21"/>
                  <a:gd name="T38" fmla="*/ 17 w 17"/>
                  <a:gd name="T39" fmla="*/ 1121 h 11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21">
                    <a:moveTo>
                      <a:pt x="0" y="1120"/>
                    </a:moveTo>
                    <a:lnTo>
                      <a:pt x="0" y="0"/>
                    </a:lnTo>
                    <a:lnTo>
                      <a:pt x="16" y="0"/>
                    </a:lnTo>
                    <a:lnTo>
                      <a:pt x="16" y="1120"/>
                    </a:lnTo>
                    <a:lnTo>
                      <a:pt x="0" y="1120"/>
                    </a:lnTo>
                  </a:path>
                </a:pathLst>
              </a:custGeom>
              <a:solidFill>
                <a:srgbClr val="006633"/>
              </a:solidFill>
              <a:ln w="9525" cap="rnd">
                <a:noFill/>
                <a:round/>
                <a:headEnd/>
                <a:tailEnd/>
              </a:ln>
            </p:spPr>
            <p:txBody>
              <a:bodyPr/>
              <a:lstStyle/>
              <a:p>
                <a:endParaRPr lang="es-ES" sz="1800"/>
              </a:p>
            </p:txBody>
          </p:sp>
          <p:sp>
            <p:nvSpPr>
              <p:cNvPr id="598" name="Freeform 593"/>
              <p:cNvSpPr>
                <a:spLocks noChangeAspect="1"/>
              </p:cNvSpPr>
              <p:nvPr/>
            </p:nvSpPr>
            <p:spPr bwMode="auto">
              <a:xfrm>
                <a:off x="3141468" y="5504689"/>
                <a:ext cx="10317" cy="652230"/>
              </a:xfrm>
              <a:custGeom>
                <a:avLst/>
                <a:gdLst>
                  <a:gd name="T0" fmla="*/ 0 w 17"/>
                  <a:gd name="T1" fmla="*/ 1120 h 1123"/>
                  <a:gd name="T2" fmla="*/ 0 w 17"/>
                  <a:gd name="T3" fmla="*/ 0 h 1123"/>
                  <a:gd name="T4" fmla="*/ 16 w 17"/>
                  <a:gd name="T5" fmla="*/ 0 h 1123"/>
                  <a:gd name="T6" fmla="*/ 16 w 17"/>
                  <a:gd name="T7" fmla="*/ 1122 h 1123"/>
                  <a:gd name="T8" fmla="*/ 16 w 17"/>
                  <a:gd name="T9" fmla="*/ 1122 h 1123"/>
                  <a:gd name="T10" fmla="*/ 16 w 17"/>
                  <a:gd name="T11" fmla="*/ 1122 h 1123"/>
                  <a:gd name="T12" fmla="*/ 8 w 17"/>
                  <a:gd name="T13" fmla="*/ 1122 h 1123"/>
                  <a:gd name="T14" fmla="*/ 8 w 17"/>
                  <a:gd name="T15" fmla="*/ 1122 h 1123"/>
                  <a:gd name="T16" fmla="*/ 8 w 17"/>
                  <a:gd name="T17" fmla="*/ 1122 h 1123"/>
                  <a:gd name="T18" fmla="*/ 8 w 17"/>
                  <a:gd name="T19" fmla="*/ 1122 h 1123"/>
                  <a:gd name="T20" fmla="*/ 0 w 17"/>
                  <a:gd name="T21" fmla="*/ 1122 h 1123"/>
                  <a:gd name="T22" fmla="*/ 0 w 17"/>
                  <a:gd name="T23" fmla="*/ 1120 h 11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23"/>
                  <a:gd name="T38" fmla="*/ 17 w 17"/>
                  <a:gd name="T39" fmla="*/ 1123 h 11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23">
                    <a:moveTo>
                      <a:pt x="0" y="1120"/>
                    </a:moveTo>
                    <a:lnTo>
                      <a:pt x="0" y="0"/>
                    </a:lnTo>
                    <a:lnTo>
                      <a:pt x="16" y="0"/>
                    </a:lnTo>
                    <a:lnTo>
                      <a:pt x="16" y="1122"/>
                    </a:lnTo>
                    <a:lnTo>
                      <a:pt x="8" y="1122"/>
                    </a:lnTo>
                    <a:lnTo>
                      <a:pt x="0" y="1122"/>
                    </a:lnTo>
                    <a:lnTo>
                      <a:pt x="0" y="1120"/>
                    </a:lnTo>
                  </a:path>
                </a:pathLst>
              </a:custGeom>
              <a:solidFill>
                <a:srgbClr val="006633"/>
              </a:solidFill>
              <a:ln w="9525" cap="rnd">
                <a:noFill/>
                <a:round/>
                <a:headEnd/>
                <a:tailEnd/>
              </a:ln>
            </p:spPr>
            <p:txBody>
              <a:bodyPr/>
              <a:lstStyle/>
              <a:p>
                <a:endParaRPr lang="es-ES" sz="1800"/>
              </a:p>
            </p:txBody>
          </p:sp>
          <p:sp>
            <p:nvSpPr>
              <p:cNvPr id="599" name="Freeform 594"/>
              <p:cNvSpPr>
                <a:spLocks noChangeAspect="1"/>
              </p:cNvSpPr>
              <p:nvPr/>
            </p:nvSpPr>
            <p:spPr bwMode="auto">
              <a:xfrm>
                <a:off x="3143896" y="5504689"/>
                <a:ext cx="10317" cy="652811"/>
              </a:xfrm>
              <a:custGeom>
                <a:avLst/>
                <a:gdLst>
                  <a:gd name="T0" fmla="*/ 0 w 17"/>
                  <a:gd name="T1" fmla="*/ 1122 h 1124"/>
                  <a:gd name="T2" fmla="*/ 0 w 17"/>
                  <a:gd name="T3" fmla="*/ 0 h 1124"/>
                  <a:gd name="T4" fmla="*/ 16 w 17"/>
                  <a:gd name="T5" fmla="*/ 0 h 1124"/>
                  <a:gd name="T6" fmla="*/ 16 w 17"/>
                  <a:gd name="T7" fmla="*/ 1123 h 1124"/>
                  <a:gd name="T8" fmla="*/ 8 w 17"/>
                  <a:gd name="T9" fmla="*/ 1123 h 1124"/>
                  <a:gd name="T10" fmla="*/ 8 w 17"/>
                  <a:gd name="T11" fmla="*/ 1123 h 1124"/>
                  <a:gd name="T12" fmla="*/ 8 w 17"/>
                  <a:gd name="T13" fmla="*/ 1123 h 1124"/>
                  <a:gd name="T14" fmla="*/ 8 w 17"/>
                  <a:gd name="T15" fmla="*/ 1122 h 1124"/>
                  <a:gd name="T16" fmla="*/ 8 w 17"/>
                  <a:gd name="T17" fmla="*/ 1122 h 1124"/>
                  <a:gd name="T18" fmla="*/ 0 w 17"/>
                  <a:gd name="T19" fmla="*/ 1122 h 1124"/>
                  <a:gd name="T20" fmla="*/ 0 w 17"/>
                  <a:gd name="T21" fmla="*/ 1122 h 1124"/>
                  <a:gd name="T22" fmla="*/ 0 w 17"/>
                  <a:gd name="T23" fmla="*/ 1122 h 1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24"/>
                  <a:gd name="T38" fmla="*/ 17 w 17"/>
                  <a:gd name="T39" fmla="*/ 1124 h 1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24">
                    <a:moveTo>
                      <a:pt x="0" y="1122"/>
                    </a:moveTo>
                    <a:lnTo>
                      <a:pt x="0" y="0"/>
                    </a:lnTo>
                    <a:lnTo>
                      <a:pt x="16" y="0"/>
                    </a:lnTo>
                    <a:lnTo>
                      <a:pt x="16" y="1123"/>
                    </a:lnTo>
                    <a:lnTo>
                      <a:pt x="8" y="1123"/>
                    </a:lnTo>
                    <a:lnTo>
                      <a:pt x="8" y="1122"/>
                    </a:lnTo>
                    <a:lnTo>
                      <a:pt x="0" y="1122"/>
                    </a:lnTo>
                  </a:path>
                </a:pathLst>
              </a:custGeom>
              <a:solidFill>
                <a:srgbClr val="006633"/>
              </a:solidFill>
              <a:ln w="9525" cap="rnd">
                <a:noFill/>
                <a:round/>
                <a:headEnd/>
                <a:tailEnd/>
              </a:ln>
            </p:spPr>
            <p:txBody>
              <a:bodyPr/>
              <a:lstStyle/>
              <a:p>
                <a:endParaRPr lang="es-ES" sz="1800"/>
              </a:p>
            </p:txBody>
          </p:sp>
          <p:sp>
            <p:nvSpPr>
              <p:cNvPr id="600" name="Freeform 595"/>
              <p:cNvSpPr>
                <a:spLocks noChangeAspect="1"/>
              </p:cNvSpPr>
              <p:nvPr/>
            </p:nvSpPr>
            <p:spPr bwMode="auto">
              <a:xfrm>
                <a:off x="3146323" y="5504689"/>
                <a:ext cx="10317" cy="652811"/>
              </a:xfrm>
              <a:custGeom>
                <a:avLst/>
                <a:gdLst>
                  <a:gd name="T0" fmla="*/ 0 w 17"/>
                  <a:gd name="T1" fmla="*/ 1123 h 1124"/>
                  <a:gd name="T2" fmla="*/ 0 w 17"/>
                  <a:gd name="T3" fmla="*/ 0 h 1124"/>
                  <a:gd name="T4" fmla="*/ 16 w 17"/>
                  <a:gd name="T5" fmla="*/ 0 h 1124"/>
                  <a:gd name="T6" fmla="*/ 16 w 17"/>
                  <a:gd name="T7" fmla="*/ 1123 h 1124"/>
                  <a:gd name="T8" fmla="*/ 16 w 17"/>
                  <a:gd name="T9" fmla="*/ 1123 h 1124"/>
                  <a:gd name="T10" fmla="*/ 16 w 17"/>
                  <a:gd name="T11" fmla="*/ 1123 h 1124"/>
                  <a:gd name="T12" fmla="*/ 16 w 17"/>
                  <a:gd name="T13" fmla="*/ 1123 h 1124"/>
                  <a:gd name="T14" fmla="*/ 0 w 17"/>
                  <a:gd name="T15" fmla="*/ 1123 h 1124"/>
                  <a:gd name="T16" fmla="*/ 0 w 17"/>
                  <a:gd name="T17" fmla="*/ 1123 h 1124"/>
                  <a:gd name="T18" fmla="*/ 0 w 17"/>
                  <a:gd name="T19" fmla="*/ 1123 h 1124"/>
                  <a:gd name="T20" fmla="*/ 0 w 17"/>
                  <a:gd name="T21" fmla="*/ 1123 h 1124"/>
                  <a:gd name="T22" fmla="*/ 0 w 17"/>
                  <a:gd name="T23" fmla="*/ 1123 h 1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24"/>
                  <a:gd name="T38" fmla="*/ 17 w 17"/>
                  <a:gd name="T39" fmla="*/ 1124 h 1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24">
                    <a:moveTo>
                      <a:pt x="0" y="1123"/>
                    </a:moveTo>
                    <a:lnTo>
                      <a:pt x="0" y="0"/>
                    </a:lnTo>
                    <a:lnTo>
                      <a:pt x="16" y="0"/>
                    </a:lnTo>
                    <a:lnTo>
                      <a:pt x="16" y="1123"/>
                    </a:lnTo>
                    <a:lnTo>
                      <a:pt x="0" y="1123"/>
                    </a:lnTo>
                  </a:path>
                </a:pathLst>
              </a:custGeom>
              <a:solidFill>
                <a:srgbClr val="006633"/>
              </a:solidFill>
              <a:ln w="9525" cap="rnd">
                <a:noFill/>
                <a:round/>
                <a:headEnd/>
                <a:tailEnd/>
              </a:ln>
            </p:spPr>
            <p:txBody>
              <a:bodyPr/>
              <a:lstStyle/>
              <a:p>
                <a:endParaRPr lang="es-ES" sz="1800"/>
              </a:p>
            </p:txBody>
          </p:sp>
          <p:sp>
            <p:nvSpPr>
              <p:cNvPr id="601" name="Freeform 596"/>
              <p:cNvSpPr>
                <a:spLocks noChangeAspect="1"/>
              </p:cNvSpPr>
              <p:nvPr/>
            </p:nvSpPr>
            <p:spPr bwMode="auto">
              <a:xfrm>
                <a:off x="3147537" y="5504689"/>
                <a:ext cx="10317" cy="653972"/>
              </a:xfrm>
              <a:custGeom>
                <a:avLst/>
                <a:gdLst>
                  <a:gd name="T0" fmla="*/ 0 w 17"/>
                  <a:gd name="T1" fmla="*/ 1123 h 1126"/>
                  <a:gd name="T2" fmla="*/ 0 w 17"/>
                  <a:gd name="T3" fmla="*/ 0 h 1126"/>
                  <a:gd name="T4" fmla="*/ 16 w 17"/>
                  <a:gd name="T5" fmla="*/ 0 h 1126"/>
                  <a:gd name="T6" fmla="*/ 16 w 17"/>
                  <a:gd name="T7" fmla="*/ 1125 h 1126"/>
                  <a:gd name="T8" fmla="*/ 16 w 17"/>
                  <a:gd name="T9" fmla="*/ 1125 h 1126"/>
                  <a:gd name="T10" fmla="*/ 16 w 17"/>
                  <a:gd name="T11" fmla="*/ 1125 h 1126"/>
                  <a:gd name="T12" fmla="*/ 10 w 17"/>
                  <a:gd name="T13" fmla="*/ 1125 h 1126"/>
                  <a:gd name="T14" fmla="*/ 10 w 17"/>
                  <a:gd name="T15" fmla="*/ 1125 h 1126"/>
                  <a:gd name="T16" fmla="*/ 10 w 17"/>
                  <a:gd name="T17" fmla="*/ 1125 h 1126"/>
                  <a:gd name="T18" fmla="*/ 10 w 17"/>
                  <a:gd name="T19" fmla="*/ 1125 h 1126"/>
                  <a:gd name="T20" fmla="*/ 10 w 17"/>
                  <a:gd name="T21" fmla="*/ 1123 h 1126"/>
                  <a:gd name="T22" fmla="*/ 0 w 17"/>
                  <a:gd name="T23" fmla="*/ 1123 h 11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26"/>
                  <a:gd name="T38" fmla="*/ 17 w 17"/>
                  <a:gd name="T39" fmla="*/ 1126 h 11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26">
                    <a:moveTo>
                      <a:pt x="0" y="1123"/>
                    </a:moveTo>
                    <a:lnTo>
                      <a:pt x="0" y="0"/>
                    </a:lnTo>
                    <a:lnTo>
                      <a:pt x="16" y="0"/>
                    </a:lnTo>
                    <a:lnTo>
                      <a:pt x="16" y="1125"/>
                    </a:lnTo>
                    <a:lnTo>
                      <a:pt x="10" y="1125"/>
                    </a:lnTo>
                    <a:lnTo>
                      <a:pt x="10" y="1123"/>
                    </a:lnTo>
                    <a:lnTo>
                      <a:pt x="0" y="1123"/>
                    </a:lnTo>
                  </a:path>
                </a:pathLst>
              </a:custGeom>
              <a:solidFill>
                <a:srgbClr val="006633"/>
              </a:solidFill>
              <a:ln w="9525" cap="rnd">
                <a:noFill/>
                <a:round/>
                <a:headEnd/>
                <a:tailEnd/>
              </a:ln>
            </p:spPr>
            <p:txBody>
              <a:bodyPr/>
              <a:lstStyle/>
              <a:p>
                <a:endParaRPr lang="es-ES" sz="1800"/>
              </a:p>
            </p:txBody>
          </p:sp>
          <p:sp>
            <p:nvSpPr>
              <p:cNvPr id="602" name="Freeform 597"/>
              <p:cNvSpPr>
                <a:spLocks noChangeAspect="1"/>
              </p:cNvSpPr>
              <p:nvPr/>
            </p:nvSpPr>
            <p:spPr bwMode="auto">
              <a:xfrm>
                <a:off x="3149358" y="5504689"/>
                <a:ext cx="10317" cy="655134"/>
              </a:xfrm>
              <a:custGeom>
                <a:avLst/>
                <a:gdLst>
                  <a:gd name="T0" fmla="*/ 0 w 17"/>
                  <a:gd name="T1" fmla="*/ 1125 h 1128"/>
                  <a:gd name="T2" fmla="*/ 0 w 17"/>
                  <a:gd name="T3" fmla="*/ 0 h 1128"/>
                  <a:gd name="T4" fmla="*/ 16 w 17"/>
                  <a:gd name="T5" fmla="*/ 0 h 1128"/>
                  <a:gd name="T6" fmla="*/ 16 w 17"/>
                  <a:gd name="T7" fmla="*/ 1127 h 1128"/>
                  <a:gd name="T8" fmla="*/ 8 w 17"/>
                  <a:gd name="T9" fmla="*/ 1127 h 1128"/>
                  <a:gd name="T10" fmla="*/ 8 w 17"/>
                  <a:gd name="T11" fmla="*/ 1125 h 1128"/>
                  <a:gd name="T12" fmla="*/ 8 w 17"/>
                  <a:gd name="T13" fmla="*/ 1125 h 1128"/>
                  <a:gd name="T14" fmla="*/ 8 w 17"/>
                  <a:gd name="T15" fmla="*/ 1125 h 1128"/>
                  <a:gd name="T16" fmla="*/ 8 w 17"/>
                  <a:gd name="T17" fmla="*/ 1125 h 1128"/>
                  <a:gd name="T18" fmla="*/ 0 w 17"/>
                  <a:gd name="T19" fmla="*/ 1125 h 1128"/>
                  <a:gd name="T20" fmla="*/ 0 w 17"/>
                  <a:gd name="T21" fmla="*/ 1125 h 1128"/>
                  <a:gd name="T22" fmla="*/ 0 w 17"/>
                  <a:gd name="T23" fmla="*/ 1125 h 1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28"/>
                  <a:gd name="T38" fmla="*/ 17 w 17"/>
                  <a:gd name="T39" fmla="*/ 1128 h 11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28">
                    <a:moveTo>
                      <a:pt x="0" y="1125"/>
                    </a:moveTo>
                    <a:lnTo>
                      <a:pt x="0" y="0"/>
                    </a:lnTo>
                    <a:lnTo>
                      <a:pt x="16" y="0"/>
                    </a:lnTo>
                    <a:lnTo>
                      <a:pt x="16" y="1127"/>
                    </a:lnTo>
                    <a:lnTo>
                      <a:pt x="8" y="1127"/>
                    </a:lnTo>
                    <a:lnTo>
                      <a:pt x="8" y="1125"/>
                    </a:lnTo>
                    <a:lnTo>
                      <a:pt x="0" y="1125"/>
                    </a:lnTo>
                  </a:path>
                </a:pathLst>
              </a:custGeom>
              <a:solidFill>
                <a:srgbClr val="006633"/>
              </a:solidFill>
              <a:ln w="9525" cap="rnd">
                <a:noFill/>
                <a:round/>
                <a:headEnd/>
                <a:tailEnd/>
              </a:ln>
            </p:spPr>
            <p:txBody>
              <a:bodyPr/>
              <a:lstStyle/>
              <a:p>
                <a:endParaRPr lang="es-ES" sz="1800"/>
              </a:p>
            </p:txBody>
          </p:sp>
          <p:sp>
            <p:nvSpPr>
              <p:cNvPr id="603" name="Freeform 598"/>
              <p:cNvSpPr>
                <a:spLocks noChangeAspect="1"/>
              </p:cNvSpPr>
              <p:nvPr/>
            </p:nvSpPr>
            <p:spPr bwMode="auto">
              <a:xfrm>
                <a:off x="3151785" y="5504689"/>
                <a:ext cx="10317" cy="655134"/>
              </a:xfrm>
              <a:custGeom>
                <a:avLst/>
                <a:gdLst>
                  <a:gd name="T0" fmla="*/ 0 w 17"/>
                  <a:gd name="T1" fmla="*/ 1127 h 1128"/>
                  <a:gd name="T2" fmla="*/ 0 w 17"/>
                  <a:gd name="T3" fmla="*/ 0 h 1128"/>
                  <a:gd name="T4" fmla="*/ 16 w 17"/>
                  <a:gd name="T5" fmla="*/ 0 h 1128"/>
                  <a:gd name="T6" fmla="*/ 16 w 17"/>
                  <a:gd name="T7" fmla="*/ 1127 h 1128"/>
                  <a:gd name="T8" fmla="*/ 16 w 17"/>
                  <a:gd name="T9" fmla="*/ 1127 h 1128"/>
                  <a:gd name="T10" fmla="*/ 16 w 17"/>
                  <a:gd name="T11" fmla="*/ 1127 h 1128"/>
                  <a:gd name="T12" fmla="*/ 16 w 17"/>
                  <a:gd name="T13" fmla="*/ 1127 h 1128"/>
                  <a:gd name="T14" fmla="*/ 16 w 17"/>
                  <a:gd name="T15" fmla="*/ 1127 h 1128"/>
                  <a:gd name="T16" fmla="*/ 0 w 17"/>
                  <a:gd name="T17" fmla="*/ 1127 h 1128"/>
                  <a:gd name="T18" fmla="*/ 0 w 17"/>
                  <a:gd name="T19" fmla="*/ 1127 h 1128"/>
                  <a:gd name="T20" fmla="*/ 0 w 17"/>
                  <a:gd name="T21" fmla="*/ 1127 h 1128"/>
                  <a:gd name="T22" fmla="*/ 0 w 17"/>
                  <a:gd name="T23" fmla="*/ 1127 h 1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28"/>
                  <a:gd name="T38" fmla="*/ 17 w 17"/>
                  <a:gd name="T39" fmla="*/ 1128 h 11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28">
                    <a:moveTo>
                      <a:pt x="0" y="1127"/>
                    </a:moveTo>
                    <a:lnTo>
                      <a:pt x="0" y="0"/>
                    </a:lnTo>
                    <a:lnTo>
                      <a:pt x="16" y="0"/>
                    </a:lnTo>
                    <a:lnTo>
                      <a:pt x="16" y="1127"/>
                    </a:lnTo>
                    <a:lnTo>
                      <a:pt x="0" y="1127"/>
                    </a:lnTo>
                  </a:path>
                </a:pathLst>
              </a:custGeom>
              <a:solidFill>
                <a:srgbClr val="006633"/>
              </a:solidFill>
              <a:ln w="9525" cap="rnd">
                <a:noFill/>
                <a:round/>
                <a:headEnd/>
                <a:tailEnd/>
              </a:ln>
            </p:spPr>
            <p:txBody>
              <a:bodyPr/>
              <a:lstStyle/>
              <a:p>
                <a:endParaRPr lang="es-ES" sz="1800"/>
              </a:p>
            </p:txBody>
          </p:sp>
          <p:sp>
            <p:nvSpPr>
              <p:cNvPr id="604" name="Freeform 599"/>
              <p:cNvSpPr>
                <a:spLocks noChangeAspect="1"/>
              </p:cNvSpPr>
              <p:nvPr/>
            </p:nvSpPr>
            <p:spPr bwMode="auto">
              <a:xfrm>
                <a:off x="3152999" y="5504689"/>
                <a:ext cx="10317" cy="656296"/>
              </a:xfrm>
              <a:custGeom>
                <a:avLst/>
                <a:gdLst>
                  <a:gd name="T0" fmla="*/ 0 w 17"/>
                  <a:gd name="T1" fmla="*/ 1127 h 1130"/>
                  <a:gd name="T2" fmla="*/ 0 w 17"/>
                  <a:gd name="T3" fmla="*/ 0 h 1130"/>
                  <a:gd name="T4" fmla="*/ 16 w 17"/>
                  <a:gd name="T5" fmla="*/ 0 h 1130"/>
                  <a:gd name="T6" fmla="*/ 16 w 17"/>
                  <a:gd name="T7" fmla="*/ 1129 h 1130"/>
                  <a:gd name="T8" fmla="*/ 16 w 17"/>
                  <a:gd name="T9" fmla="*/ 1129 h 1130"/>
                  <a:gd name="T10" fmla="*/ 16 w 17"/>
                  <a:gd name="T11" fmla="*/ 1129 h 1130"/>
                  <a:gd name="T12" fmla="*/ 8 w 17"/>
                  <a:gd name="T13" fmla="*/ 1129 h 1130"/>
                  <a:gd name="T14" fmla="*/ 8 w 17"/>
                  <a:gd name="T15" fmla="*/ 1127 h 1130"/>
                  <a:gd name="T16" fmla="*/ 8 w 17"/>
                  <a:gd name="T17" fmla="*/ 1127 h 1130"/>
                  <a:gd name="T18" fmla="*/ 8 w 17"/>
                  <a:gd name="T19" fmla="*/ 1127 h 1130"/>
                  <a:gd name="T20" fmla="*/ 8 w 17"/>
                  <a:gd name="T21" fmla="*/ 1127 h 1130"/>
                  <a:gd name="T22" fmla="*/ 0 w 17"/>
                  <a:gd name="T23" fmla="*/ 1127 h 1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0"/>
                  <a:gd name="T38" fmla="*/ 17 w 17"/>
                  <a:gd name="T39" fmla="*/ 1130 h 11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0">
                    <a:moveTo>
                      <a:pt x="0" y="1127"/>
                    </a:moveTo>
                    <a:lnTo>
                      <a:pt x="0" y="0"/>
                    </a:lnTo>
                    <a:lnTo>
                      <a:pt x="16" y="0"/>
                    </a:lnTo>
                    <a:lnTo>
                      <a:pt x="16" y="1129"/>
                    </a:lnTo>
                    <a:lnTo>
                      <a:pt x="8" y="1129"/>
                    </a:lnTo>
                    <a:lnTo>
                      <a:pt x="8" y="1127"/>
                    </a:lnTo>
                    <a:lnTo>
                      <a:pt x="0" y="1127"/>
                    </a:lnTo>
                  </a:path>
                </a:pathLst>
              </a:custGeom>
              <a:solidFill>
                <a:srgbClr val="006633"/>
              </a:solidFill>
              <a:ln w="9525" cap="rnd">
                <a:noFill/>
                <a:round/>
                <a:headEnd/>
                <a:tailEnd/>
              </a:ln>
            </p:spPr>
            <p:txBody>
              <a:bodyPr/>
              <a:lstStyle/>
              <a:p>
                <a:endParaRPr lang="es-ES" sz="1800"/>
              </a:p>
            </p:txBody>
          </p:sp>
          <p:sp>
            <p:nvSpPr>
              <p:cNvPr id="605" name="Freeform 600"/>
              <p:cNvSpPr>
                <a:spLocks noChangeAspect="1"/>
              </p:cNvSpPr>
              <p:nvPr/>
            </p:nvSpPr>
            <p:spPr bwMode="auto">
              <a:xfrm>
                <a:off x="3155427" y="5504689"/>
                <a:ext cx="10317" cy="656296"/>
              </a:xfrm>
              <a:custGeom>
                <a:avLst/>
                <a:gdLst>
                  <a:gd name="T0" fmla="*/ 0 w 17"/>
                  <a:gd name="T1" fmla="*/ 1129 h 1130"/>
                  <a:gd name="T2" fmla="*/ 0 w 17"/>
                  <a:gd name="T3" fmla="*/ 0 h 1130"/>
                  <a:gd name="T4" fmla="*/ 16 w 17"/>
                  <a:gd name="T5" fmla="*/ 0 h 1130"/>
                  <a:gd name="T6" fmla="*/ 16 w 17"/>
                  <a:gd name="T7" fmla="*/ 1129 h 1130"/>
                  <a:gd name="T8" fmla="*/ 16 w 17"/>
                  <a:gd name="T9" fmla="*/ 1129 h 1130"/>
                  <a:gd name="T10" fmla="*/ 8 w 17"/>
                  <a:gd name="T11" fmla="*/ 1129 h 1130"/>
                  <a:gd name="T12" fmla="*/ 8 w 17"/>
                  <a:gd name="T13" fmla="*/ 1129 h 1130"/>
                  <a:gd name="T14" fmla="*/ 8 w 17"/>
                  <a:gd name="T15" fmla="*/ 1129 h 1130"/>
                  <a:gd name="T16" fmla="*/ 8 w 17"/>
                  <a:gd name="T17" fmla="*/ 1129 h 1130"/>
                  <a:gd name="T18" fmla="*/ 8 w 17"/>
                  <a:gd name="T19" fmla="*/ 1129 h 1130"/>
                  <a:gd name="T20" fmla="*/ 0 w 17"/>
                  <a:gd name="T21" fmla="*/ 1129 h 1130"/>
                  <a:gd name="T22" fmla="*/ 0 w 17"/>
                  <a:gd name="T23" fmla="*/ 1129 h 1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0"/>
                  <a:gd name="T38" fmla="*/ 17 w 17"/>
                  <a:gd name="T39" fmla="*/ 1130 h 11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0">
                    <a:moveTo>
                      <a:pt x="0" y="1129"/>
                    </a:moveTo>
                    <a:lnTo>
                      <a:pt x="0" y="0"/>
                    </a:lnTo>
                    <a:lnTo>
                      <a:pt x="16" y="0"/>
                    </a:lnTo>
                    <a:lnTo>
                      <a:pt x="16" y="1129"/>
                    </a:lnTo>
                    <a:lnTo>
                      <a:pt x="8" y="1129"/>
                    </a:lnTo>
                    <a:lnTo>
                      <a:pt x="0" y="1129"/>
                    </a:lnTo>
                  </a:path>
                </a:pathLst>
              </a:custGeom>
              <a:solidFill>
                <a:srgbClr val="006633"/>
              </a:solidFill>
              <a:ln w="9525" cap="rnd">
                <a:noFill/>
                <a:round/>
                <a:headEnd/>
                <a:tailEnd/>
              </a:ln>
            </p:spPr>
            <p:txBody>
              <a:bodyPr/>
              <a:lstStyle/>
              <a:p>
                <a:endParaRPr lang="es-ES" sz="1800"/>
              </a:p>
            </p:txBody>
          </p:sp>
          <p:sp>
            <p:nvSpPr>
              <p:cNvPr id="606" name="Freeform 601"/>
              <p:cNvSpPr>
                <a:spLocks noChangeAspect="1"/>
              </p:cNvSpPr>
              <p:nvPr/>
            </p:nvSpPr>
            <p:spPr bwMode="auto">
              <a:xfrm>
                <a:off x="3157854" y="5504689"/>
                <a:ext cx="10317" cy="657457"/>
              </a:xfrm>
              <a:custGeom>
                <a:avLst/>
                <a:gdLst>
                  <a:gd name="T0" fmla="*/ 0 w 17"/>
                  <a:gd name="T1" fmla="*/ 1129 h 1132"/>
                  <a:gd name="T2" fmla="*/ 0 w 17"/>
                  <a:gd name="T3" fmla="*/ 0 h 1132"/>
                  <a:gd name="T4" fmla="*/ 16 w 17"/>
                  <a:gd name="T5" fmla="*/ 0 h 1132"/>
                  <a:gd name="T6" fmla="*/ 16 w 17"/>
                  <a:gd name="T7" fmla="*/ 1131 h 1132"/>
                  <a:gd name="T8" fmla="*/ 16 w 17"/>
                  <a:gd name="T9" fmla="*/ 1131 h 1132"/>
                  <a:gd name="T10" fmla="*/ 16 w 17"/>
                  <a:gd name="T11" fmla="*/ 1131 h 1132"/>
                  <a:gd name="T12" fmla="*/ 16 w 17"/>
                  <a:gd name="T13" fmla="*/ 1131 h 1132"/>
                  <a:gd name="T14" fmla="*/ 16 w 17"/>
                  <a:gd name="T15" fmla="*/ 1131 h 1132"/>
                  <a:gd name="T16" fmla="*/ 0 w 17"/>
                  <a:gd name="T17" fmla="*/ 1129 h 1132"/>
                  <a:gd name="T18" fmla="*/ 0 w 17"/>
                  <a:gd name="T19" fmla="*/ 1129 h 1132"/>
                  <a:gd name="T20" fmla="*/ 0 w 17"/>
                  <a:gd name="T21" fmla="*/ 1129 h 1132"/>
                  <a:gd name="T22" fmla="*/ 0 w 17"/>
                  <a:gd name="T23" fmla="*/ 1129 h 1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2"/>
                  <a:gd name="T38" fmla="*/ 17 w 17"/>
                  <a:gd name="T39" fmla="*/ 1132 h 11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2">
                    <a:moveTo>
                      <a:pt x="0" y="1129"/>
                    </a:moveTo>
                    <a:lnTo>
                      <a:pt x="0" y="0"/>
                    </a:lnTo>
                    <a:lnTo>
                      <a:pt x="16" y="0"/>
                    </a:lnTo>
                    <a:lnTo>
                      <a:pt x="16" y="1131"/>
                    </a:lnTo>
                    <a:lnTo>
                      <a:pt x="0" y="1129"/>
                    </a:lnTo>
                  </a:path>
                </a:pathLst>
              </a:custGeom>
              <a:solidFill>
                <a:srgbClr val="006633"/>
              </a:solidFill>
              <a:ln w="9525" cap="rnd">
                <a:noFill/>
                <a:round/>
                <a:headEnd/>
                <a:tailEnd/>
              </a:ln>
            </p:spPr>
            <p:txBody>
              <a:bodyPr/>
              <a:lstStyle/>
              <a:p>
                <a:endParaRPr lang="es-ES" sz="1800"/>
              </a:p>
            </p:txBody>
          </p:sp>
          <p:sp>
            <p:nvSpPr>
              <p:cNvPr id="607" name="Freeform 602"/>
              <p:cNvSpPr>
                <a:spLocks noChangeAspect="1"/>
              </p:cNvSpPr>
              <p:nvPr/>
            </p:nvSpPr>
            <p:spPr bwMode="auto">
              <a:xfrm>
                <a:off x="3159068" y="5504689"/>
                <a:ext cx="10317" cy="657457"/>
              </a:xfrm>
              <a:custGeom>
                <a:avLst/>
                <a:gdLst>
                  <a:gd name="T0" fmla="*/ 0 w 17"/>
                  <a:gd name="T1" fmla="*/ 1131 h 1132"/>
                  <a:gd name="T2" fmla="*/ 0 w 17"/>
                  <a:gd name="T3" fmla="*/ 0 h 1132"/>
                  <a:gd name="T4" fmla="*/ 16 w 17"/>
                  <a:gd name="T5" fmla="*/ 0 h 1132"/>
                  <a:gd name="T6" fmla="*/ 16 w 17"/>
                  <a:gd name="T7" fmla="*/ 1131 h 1132"/>
                  <a:gd name="T8" fmla="*/ 16 w 17"/>
                  <a:gd name="T9" fmla="*/ 1131 h 1132"/>
                  <a:gd name="T10" fmla="*/ 16 w 17"/>
                  <a:gd name="T11" fmla="*/ 1131 h 1132"/>
                  <a:gd name="T12" fmla="*/ 16 w 17"/>
                  <a:gd name="T13" fmla="*/ 1131 h 1132"/>
                  <a:gd name="T14" fmla="*/ 8 w 17"/>
                  <a:gd name="T15" fmla="*/ 1131 h 1132"/>
                  <a:gd name="T16" fmla="*/ 8 w 17"/>
                  <a:gd name="T17" fmla="*/ 1131 h 1132"/>
                  <a:gd name="T18" fmla="*/ 8 w 17"/>
                  <a:gd name="T19" fmla="*/ 1131 h 1132"/>
                  <a:gd name="T20" fmla="*/ 8 w 17"/>
                  <a:gd name="T21" fmla="*/ 1131 h 1132"/>
                  <a:gd name="T22" fmla="*/ 0 w 17"/>
                  <a:gd name="T23" fmla="*/ 1131 h 1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2"/>
                  <a:gd name="T38" fmla="*/ 17 w 17"/>
                  <a:gd name="T39" fmla="*/ 1132 h 11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2">
                    <a:moveTo>
                      <a:pt x="0" y="1131"/>
                    </a:moveTo>
                    <a:lnTo>
                      <a:pt x="0" y="0"/>
                    </a:lnTo>
                    <a:lnTo>
                      <a:pt x="16" y="0"/>
                    </a:lnTo>
                    <a:lnTo>
                      <a:pt x="16" y="1131"/>
                    </a:lnTo>
                    <a:lnTo>
                      <a:pt x="8" y="1131"/>
                    </a:lnTo>
                    <a:lnTo>
                      <a:pt x="0" y="1131"/>
                    </a:lnTo>
                  </a:path>
                </a:pathLst>
              </a:custGeom>
              <a:solidFill>
                <a:srgbClr val="006633"/>
              </a:solidFill>
              <a:ln w="9525" cap="rnd">
                <a:noFill/>
                <a:round/>
                <a:headEnd/>
                <a:tailEnd/>
              </a:ln>
            </p:spPr>
            <p:txBody>
              <a:bodyPr/>
              <a:lstStyle/>
              <a:p>
                <a:endParaRPr lang="es-ES" sz="1800"/>
              </a:p>
            </p:txBody>
          </p:sp>
          <p:sp>
            <p:nvSpPr>
              <p:cNvPr id="608" name="Freeform 603"/>
              <p:cNvSpPr>
                <a:spLocks noChangeAspect="1"/>
              </p:cNvSpPr>
              <p:nvPr/>
            </p:nvSpPr>
            <p:spPr bwMode="auto">
              <a:xfrm>
                <a:off x="3161496" y="5504689"/>
                <a:ext cx="10317" cy="658619"/>
              </a:xfrm>
              <a:custGeom>
                <a:avLst/>
                <a:gdLst>
                  <a:gd name="T0" fmla="*/ 0 w 17"/>
                  <a:gd name="T1" fmla="*/ 1131 h 1134"/>
                  <a:gd name="T2" fmla="*/ 0 w 17"/>
                  <a:gd name="T3" fmla="*/ 0 h 1134"/>
                  <a:gd name="T4" fmla="*/ 16 w 17"/>
                  <a:gd name="T5" fmla="*/ 0 h 1134"/>
                  <a:gd name="T6" fmla="*/ 16 w 17"/>
                  <a:gd name="T7" fmla="*/ 1133 h 1134"/>
                  <a:gd name="T8" fmla="*/ 16 w 17"/>
                  <a:gd name="T9" fmla="*/ 1133 h 1134"/>
                  <a:gd name="T10" fmla="*/ 5 w 17"/>
                  <a:gd name="T11" fmla="*/ 1133 h 1134"/>
                  <a:gd name="T12" fmla="*/ 5 w 17"/>
                  <a:gd name="T13" fmla="*/ 1133 h 1134"/>
                  <a:gd name="T14" fmla="*/ 5 w 17"/>
                  <a:gd name="T15" fmla="*/ 1133 h 1134"/>
                  <a:gd name="T16" fmla="*/ 5 w 17"/>
                  <a:gd name="T17" fmla="*/ 1133 h 1134"/>
                  <a:gd name="T18" fmla="*/ 5 w 17"/>
                  <a:gd name="T19" fmla="*/ 1131 h 1134"/>
                  <a:gd name="T20" fmla="*/ 0 w 17"/>
                  <a:gd name="T21" fmla="*/ 1131 h 1134"/>
                  <a:gd name="T22" fmla="*/ 0 w 17"/>
                  <a:gd name="T23" fmla="*/ 1131 h 11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4"/>
                  <a:gd name="T38" fmla="*/ 17 w 17"/>
                  <a:gd name="T39" fmla="*/ 1134 h 11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4">
                    <a:moveTo>
                      <a:pt x="0" y="1131"/>
                    </a:moveTo>
                    <a:lnTo>
                      <a:pt x="0" y="0"/>
                    </a:lnTo>
                    <a:lnTo>
                      <a:pt x="16" y="0"/>
                    </a:lnTo>
                    <a:lnTo>
                      <a:pt x="16" y="1133"/>
                    </a:lnTo>
                    <a:lnTo>
                      <a:pt x="5" y="1133"/>
                    </a:lnTo>
                    <a:lnTo>
                      <a:pt x="5" y="1131"/>
                    </a:lnTo>
                    <a:lnTo>
                      <a:pt x="0" y="1131"/>
                    </a:lnTo>
                  </a:path>
                </a:pathLst>
              </a:custGeom>
              <a:solidFill>
                <a:srgbClr val="006633"/>
              </a:solidFill>
              <a:ln w="9525" cap="rnd">
                <a:noFill/>
                <a:round/>
                <a:headEnd/>
                <a:tailEnd/>
              </a:ln>
            </p:spPr>
            <p:txBody>
              <a:bodyPr/>
              <a:lstStyle/>
              <a:p>
                <a:endParaRPr lang="es-ES" sz="1800"/>
              </a:p>
            </p:txBody>
          </p:sp>
          <p:sp>
            <p:nvSpPr>
              <p:cNvPr id="609" name="Freeform 604"/>
              <p:cNvSpPr>
                <a:spLocks noChangeAspect="1"/>
              </p:cNvSpPr>
              <p:nvPr/>
            </p:nvSpPr>
            <p:spPr bwMode="auto">
              <a:xfrm>
                <a:off x="3163316" y="5504689"/>
                <a:ext cx="10317" cy="658619"/>
              </a:xfrm>
              <a:custGeom>
                <a:avLst/>
                <a:gdLst>
                  <a:gd name="T0" fmla="*/ 0 w 17"/>
                  <a:gd name="T1" fmla="*/ 1133 h 1134"/>
                  <a:gd name="T2" fmla="*/ 0 w 17"/>
                  <a:gd name="T3" fmla="*/ 0 h 1134"/>
                  <a:gd name="T4" fmla="*/ 16 w 17"/>
                  <a:gd name="T5" fmla="*/ 0 h 1134"/>
                  <a:gd name="T6" fmla="*/ 16 w 17"/>
                  <a:gd name="T7" fmla="*/ 1133 h 1134"/>
                  <a:gd name="T8" fmla="*/ 8 w 17"/>
                  <a:gd name="T9" fmla="*/ 1133 h 1134"/>
                  <a:gd name="T10" fmla="*/ 8 w 17"/>
                  <a:gd name="T11" fmla="*/ 1133 h 1134"/>
                  <a:gd name="T12" fmla="*/ 8 w 17"/>
                  <a:gd name="T13" fmla="*/ 1133 h 1134"/>
                  <a:gd name="T14" fmla="*/ 8 w 17"/>
                  <a:gd name="T15" fmla="*/ 1133 h 1134"/>
                  <a:gd name="T16" fmla="*/ 0 w 17"/>
                  <a:gd name="T17" fmla="*/ 1133 h 1134"/>
                  <a:gd name="T18" fmla="*/ 0 w 17"/>
                  <a:gd name="T19" fmla="*/ 1133 h 1134"/>
                  <a:gd name="T20" fmla="*/ 0 w 17"/>
                  <a:gd name="T21" fmla="*/ 1133 h 1134"/>
                  <a:gd name="T22" fmla="*/ 0 w 17"/>
                  <a:gd name="T23" fmla="*/ 1133 h 11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4"/>
                  <a:gd name="T38" fmla="*/ 17 w 17"/>
                  <a:gd name="T39" fmla="*/ 1134 h 11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4">
                    <a:moveTo>
                      <a:pt x="0" y="1133"/>
                    </a:moveTo>
                    <a:lnTo>
                      <a:pt x="0" y="0"/>
                    </a:lnTo>
                    <a:lnTo>
                      <a:pt x="16" y="0"/>
                    </a:lnTo>
                    <a:lnTo>
                      <a:pt x="16" y="1133"/>
                    </a:lnTo>
                    <a:lnTo>
                      <a:pt x="8" y="1133"/>
                    </a:lnTo>
                    <a:lnTo>
                      <a:pt x="0" y="1133"/>
                    </a:lnTo>
                  </a:path>
                </a:pathLst>
              </a:custGeom>
              <a:solidFill>
                <a:srgbClr val="006633"/>
              </a:solidFill>
              <a:ln w="9525" cap="rnd">
                <a:noFill/>
                <a:round/>
                <a:headEnd/>
                <a:tailEnd/>
              </a:ln>
            </p:spPr>
            <p:txBody>
              <a:bodyPr/>
              <a:lstStyle/>
              <a:p>
                <a:endParaRPr lang="es-ES" sz="1800"/>
              </a:p>
            </p:txBody>
          </p:sp>
          <p:sp>
            <p:nvSpPr>
              <p:cNvPr id="610" name="Freeform 605"/>
              <p:cNvSpPr>
                <a:spLocks noChangeAspect="1"/>
              </p:cNvSpPr>
              <p:nvPr/>
            </p:nvSpPr>
            <p:spPr bwMode="auto">
              <a:xfrm>
                <a:off x="3165744" y="5504689"/>
                <a:ext cx="10317" cy="659780"/>
              </a:xfrm>
              <a:custGeom>
                <a:avLst/>
                <a:gdLst>
                  <a:gd name="T0" fmla="*/ 0 w 17"/>
                  <a:gd name="T1" fmla="*/ 1133 h 1136"/>
                  <a:gd name="T2" fmla="*/ 0 w 17"/>
                  <a:gd name="T3" fmla="*/ 0 h 1136"/>
                  <a:gd name="T4" fmla="*/ 16 w 17"/>
                  <a:gd name="T5" fmla="*/ 0 h 1136"/>
                  <a:gd name="T6" fmla="*/ 16 w 17"/>
                  <a:gd name="T7" fmla="*/ 1135 h 1136"/>
                  <a:gd name="T8" fmla="*/ 16 w 17"/>
                  <a:gd name="T9" fmla="*/ 1135 h 1136"/>
                  <a:gd name="T10" fmla="*/ 16 w 17"/>
                  <a:gd name="T11" fmla="*/ 1135 h 1136"/>
                  <a:gd name="T12" fmla="*/ 16 w 17"/>
                  <a:gd name="T13" fmla="*/ 1135 h 1136"/>
                  <a:gd name="T14" fmla="*/ 0 w 17"/>
                  <a:gd name="T15" fmla="*/ 1135 h 1136"/>
                  <a:gd name="T16" fmla="*/ 0 w 17"/>
                  <a:gd name="T17" fmla="*/ 1133 h 1136"/>
                  <a:gd name="T18" fmla="*/ 0 w 17"/>
                  <a:gd name="T19" fmla="*/ 1133 h 1136"/>
                  <a:gd name="T20" fmla="*/ 0 w 17"/>
                  <a:gd name="T21" fmla="*/ 1133 h 1136"/>
                  <a:gd name="T22" fmla="*/ 0 w 17"/>
                  <a:gd name="T23" fmla="*/ 1133 h 11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6"/>
                  <a:gd name="T38" fmla="*/ 17 w 17"/>
                  <a:gd name="T39" fmla="*/ 1136 h 11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6">
                    <a:moveTo>
                      <a:pt x="0" y="1133"/>
                    </a:moveTo>
                    <a:lnTo>
                      <a:pt x="0" y="0"/>
                    </a:lnTo>
                    <a:lnTo>
                      <a:pt x="16" y="0"/>
                    </a:lnTo>
                    <a:lnTo>
                      <a:pt x="16" y="1135"/>
                    </a:lnTo>
                    <a:lnTo>
                      <a:pt x="0" y="1135"/>
                    </a:lnTo>
                    <a:lnTo>
                      <a:pt x="0" y="1133"/>
                    </a:lnTo>
                  </a:path>
                </a:pathLst>
              </a:custGeom>
              <a:solidFill>
                <a:srgbClr val="006633"/>
              </a:solidFill>
              <a:ln w="9525" cap="rnd">
                <a:noFill/>
                <a:round/>
                <a:headEnd/>
                <a:tailEnd/>
              </a:ln>
            </p:spPr>
            <p:txBody>
              <a:bodyPr/>
              <a:lstStyle/>
              <a:p>
                <a:endParaRPr lang="es-ES" sz="1800"/>
              </a:p>
            </p:txBody>
          </p:sp>
          <p:sp>
            <p:nvSpPr>
              <p:cNvPr id="611" name="Freeform 606"/>
              <p:cNvSpPr>
                <a:spLocks noChangeAspect="1"/>
              </p:cNvSpPr>
              <p:nvPr/>
            </p:nvSpPr>
            <p:spPr bwMode="auto">
              <a:xfrm>
                <a:off x="3166958" y="5504689"/>
                <a:ext cx="10317" cy="659780"/>
              </a:xfrm>
              <a:custGeom>
                <a:avLst/>
                <a:gdLst>
                  <a:gd name="T0" fmla="*/ 0 w 17"/>
                  <a:gd name="T1" fmla="*/ 1135 h 1136"/>
                  <a:gd name="T2" fmla="*/ 0 w 17"/>
                  <a:gd name="T3" fmla="*/ 0 h 1136"/>
                  <a:gd name="T4" fmla="*/ 16 w 17"/>
                  <a:gd name="T5" fmla="*/ 0 h 1136"/>
                  <a:gd name="T6" fmla="*/ 16 w 17"/>
                  <a:gd name="T7" fmla="*/ 1135 h 1136"/>
                  <a:gd name="T8" fmla="*/ 16 w 17"/>
                  <a:gd name="T9" fmla="*/ 1135 h 1136"/>
                  <a:gd name="T10" fmla="*/ 16 w 17"/>
                  <a:gd name="T11" fmla="*/ 1135 h 1136"/>
                  <a:gd name="T12" fmla="*/ 8 w 17"/>
                  <a:gd name="T13" fmla="*/ 1135 h 1136"/>
                  <a:gd name="T14" fmla="*/ 8 w 17"/>
                  <a:gd name="T15" fmla="*/ 1135 h 1136"/>
                  <a:gd name="T16" fmla="*/ 8 w 17"/>
                  <a:gd name="T17" fmla="*/ 1135 h 1136"/>
                  <a:gd name="T18" fmla="*/ 8 w 17"/>
                  <a:gd name="T19" fmla="*/ 1135 h 1136"/>
                  <a:gd name="T20" fmla="*/ 0 w 17"/>
                  <a:gd name="T21" fmla="*/ 1135 h 1136"/>
                  <a:gd name="T22" fmla="*/ 0 w 17"/>
                  <a:gd name="T23" fmla="*/ 1135 h 11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6"/>
                  <a:gd name="T38" fmla="*/ 17 w 17"/>
                  <a:gd name="T39" fmla="*/ 1136 h 11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6">
                    <a:moveTo>
                      <a:pt x="0" y="1135"/>
                    </a:moveTo>
                    <a:lnTo>
                      <a:pt x="0" y="0"/>
                    </a:lnTo>
                    <a:lnTo>
                      <a:pt x="16" y="0"/>
                    </a:lnTo>
                    <a:lnTo>
                      <a:pt x="16" y="1135"/>
                    </a:lnTo>
                    <a:lnTo>
                      <a:pt x="8" y="1135"/>
                    </a:lnTo>
                    <a:lnTo>
                      <a:pt x="0" y="1135"/>
                    </a:lnTo>
                  </a:path>
                </a:pathLst>
              </a:custGeom>
              <a:solidFill>
                <a:srgbClr val="006633"/>
              </a:solidFill>
              <a:ln w="9525" cap="rnd">
                <a:noFill/>
                <a:round/>
                <a:headEnd/>
                <a:tailEnd/>
              </a:ln>
            </p:spPr>
            <p:txBody>
              <a:bodyPr/>
              <a:lstStyle/>
              <a:p>
                <a:endParaRPr lang="es-ES" sz="1800"/>
              </a:p>
            </p:txBody>
          </p:sp>
          <p:sp>
            <p:nvSpPr>
              <p:cNvPr id="612" name="Freeform 607"/>
              <p:cNvSpPr>
                <a:spLocks noChangeAspect="1"/>
              </p:cNvSpPr>
              <p:nvPr/>
            </p:nvSpPr>
            <p:spPr bwMode="auto">
              <a:xfrm>
                <a:off x="3169385" y="5504689"/>
                <a:ext cx="10317" cy="660942"/>
              </a:xfrm>
              <a:custGeom>
                <a:avLst/>
                <a:gdLst>
                  <a:gd name="T0" fmla="*/ 0 w 17"/>
                  <a:gd name="T1" fmla="*/ 1135 h 1138"/>
                  <a:gd name="T2" fmla="*/ 0 w 17"/>
                  <a:gd name="T3" fmla="*/ 0 h 1138"/>
                  <a:gd name="T4" fmla="*/ 16 w 17"/>
                  <a:gd name="T5" fmla="*/ 0 h 1138"/>
                  <a:gd name="T6" fmla="*/ 16 w 17"/>
                  <a:gd name="T7" fmla="*/ 1137 h 1138"/>
                  <a:gd name="T8" fmla="*/ 8 w 17"/>
                  <a:gd name="T9" fmla="*/ 1137 h 1138"/>
                  <a:gd name="T10" fmla="*/ 8 w 17"/>
                  <a:gd name="T11" fmla="*/ 1137 h 1138"/>
                  <a:gd name="T12" fmla="*/ 8 w 17"/>
                  <a:gd name="T13" fmla="*/ 1135 h 1138"/>
                  <a:gd name="T14" fmla="*/ 8 w 17"/>
                  <a:gd name="T15" fmla="*/ 1135 h 1138"/>
                  <a:gd name="T16" fmla="*/ 8 w 17"/>
                  <a:gd name="T17" fmla="*/ 1135 h 1138"/>
                  <a:gd name="T18" fmla="*/ 0 w 17"/>
                  <a:gd name="T19" fmla="*/ 1135 h 1138"/>
                  <a:gd name="T20" fmla="*/ 0 w 17"/>
                  <a:gd name="T21" fmla="*/ 1135 h 1138"/>
                  <a:gd name="T22" fmla="*/ 0 w 17"/>
                  <a:gd name="T23" fmla="*/ 1135 h 11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8"/>
                  <a:gd name="T38" fmla="*/ 17 w 17"/>
                  <a:gd name="T39" fmla="*/ 1138 h 11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8">
                    <a:moveTo>
                      <a:pt x="0" y="1135"/>
                    </a:moveTo>
                    <a:lnTo>
                      <a:pt x="0" y="0"/>
                    </a:lnTo>
                    <a:lnTo>
                      <a:pt x="16" y="0"/>
                    </a:lnTo>
                    <a:lnTo>
                      <a:pt x="16" y="1137"/>
                    </a:lnTo>
                    <a:lnTo>
                      <a:pt x="8" y="1137"/>
                    </a:lnTo>
                    <a:lnTo>
                      <a:pt x="8" y="1135"/>
                    </a:lnTo>
                    <a:lnTo>
                      <a:pt x="0" y="1135"/>
                    </a:lnTo>
                  </a:path>
                </a:pathLst>
              </a:custGeom>
              <a:solidFill>
                <a:srgbClr val="006633"/>
              </a:solidFill>
              <a:ln w="9525" cap="rnd">
                <a:noFill/>
                <a:round/>
                <a:headEnd/>
                <a:tailEnd/>
              </a:ln>
            </p:spPr>
            <p:txBody>
              <a:bodyPr/>
              <a:lstStyle/>
              <a:p>
                <a:endParaRPr lang="es-ES" sz="1800"/>
              </a:p>
            </p:txBody>
          </p:sp>
          <p:sp>
            <p:nvSpPr>
              <p:cNvPr id="613" name="Freeform 608"/>
              <p:cNvSpPr>
                <a:spLocks noChangeAspect="1"/>
              </p:cNvSpPr>
              <p:nvPr/>
            </p:nvSpPr>
            <p:spPr bwMode="auto">
              <a:xfrm>
                <a:off x="3171813" y="5504689"/>
                <a:ext cx="10317" cy="660942"/>
              </a:xfrm>
              <a:custGeom>
                <a:avLst/>
                <a:gdLst>
                  <a:gd name="T0" fmla="*/ 0 w 17"/>
                  <a:gd name="T1" fmla="*/ 1137 h 1138"/>
                  <a:gd name="T2" fmla="*/ 0 w 17"/>
                  <a:gd name="T3" fmla="*/ 0 h 1138"/>
                  <a:gd name="T4" fmla="*/ 16 w 17"/>
                  <a:gd name="T5" fmla="*/ 0 h 1138"/>
                  <a:gd name="T6" fmla="*/ 16 w 17"/>
                  <a:gd name="T7" fmla="*/ 1137 h 1138"/>
                  <a:gd name="T8" fmla="*/ 16 w 17"/>
                  <a:gd name="T9" fmla="*/ 1137 h 1138"/>
                  <a:gd name="T10" fmla="*/ 16 w 17"/>
                  <a:gd name="T11" fmla="*/ 1137 h 1138"/>
                  <a:gd name="T12" fmla="*/ 16 w 17"/>
                  <a:gd name="T13" fmla="*/ 1137 h 1138"/>
                  <a:gd name="T14" fmla="*/ 0 w 17"/>
                  <a:gd name="T15" fmla="*/ 1137 h 1138"/>
                  <a:gd name="T16" fmla="*/ 0 w 17"/>
                  <a:gd name="T17" fmla="*/ 1137 h 1138"/>
                  <a:gd name="T18" fmla="*/ 0 w 17"/>
                  <a:gd name="T19" fmla="*/ 1137 h 1138"/>
                  <a:gd name="T20" fmla="*/ 0 w 17"/>
                  <a:gd name="T21" fmla="*/ 1137 h 1138"/>
                  <a:gd name="T22" fmla="*/ 0 w 17"/>
                  <a:gd name="T23" fmla="*/ 1137 h 11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8"/>
                  <a:gd name="T38" fmla="*/ 17 w 17"/>
                  <a:gd name="T39" fmla="*/ 1138 h 11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8">
                    <a:moveTo>
                      <a:pt x="0" y="1137"/>
                    </a:moveTo>
                    <a:lnTo>
                      <a:pt x="0" y="0"/>
                    </a:lnTo>
                    <a:lnTo>
                      <a:pt x="16" y="0"/>
                    </a:lnTo>
                    <a:lnTo>
                      <a:pt x="16" y="1137"/>
                    </a:lnTo>
                    <a:lnTo>
                      <a:pt x="0" y="1137"/>
                    </a:lnTo>
                  </a:path>
                </a:pathLst>
              </a:custGeom>
              <a:solidFill>
                <a:srgbClr val="006633"/>
              </a:solidFill>
              <a:ln w="9525" cap="rnd">
                <a:noFill/>
                <a:round/>
                <a:headEnd/>
                <a:tailEnd/>
              </a:ln>
            </p:spPr>
            <p:txBody>
              <a:bodyPr/>
              <a:lstStyle/>
              <a:p>
                <a:endParaRPr lang="es-ES" sz="1800"/>
              </a:p>
            </p:txBody>
          </p:sp>
          <p:sp>
            <p:nvSpPr>
              <p:cNvPr id="614" name="Freeform 609"/>
              <p:cNvSpPr>
                <a:spLocks noChangeAspect="1"/>
              </p:cNvSpPr>
              <p:nvPr/>
            </p:nvSpPr>
            <p:spPr bwMode="auto">
              <a:xfrm>
                <a:off x="3173026" y="5504689"/>
                <a:ext cx="10317" cy="660942"/>
              </a:xfrm>
              <a:custGeom>
                <a:avLst/>
                <a:gdLst>
                  <a:gd name="T0" fmla="*/ 0 w 17"/>
                  <a:gd name="T1" fmla="*/ 1137 h 1138"/>
                  <a:gd name="T2" fmla="*/ 0 w 17"/>
                  <a:gd name="T3" fmla="*/ 0 h 1138"/>
                  <a:gd name="T4" fmla="*/ 16 w 17"/>
                  <a:gd name="T5" fmla="*/ 0 h 1138"/>
                  <a:gd name="T6" fmla="*/ 16 w 17"/>
                  <a:gd name="T7" fmla="*/ 1137 h 1138"/>
                  <a:gd name="T8" fmla="*/ 16 w 17"/>
                  <a:gd name="T9" fmla="*/ 1137 h 1138"/>
                  <a:gd name="T10" fmla="*/ 16 w 17"/>
                  <a:gd name="T11" fmla="*/ 1137 h 1138"/>
                  <a:gd name="T12" fmla="*/ 10 w 17"/>
                  <a:gd name="T13" fmla="*/ 1137 h 1138"/>
                  <a:gd name="T14" fmla="*/ 10 w 17"/>
                  <a:gd name="T15" fmla="*/ 1137 h 1138"/>
                  <a:gd name="T16" fmla="*/ 10 w 17"/>
                  <a:gd name="T17" fmla="*/ 1137 h 1138"/>
                  <a:gd name="T18" fmla="*/ 10 w 17"/>
                  <a:gd name="T19" fmla="*/ 1137 h 1138"/>
                  <a:gd name="T20" fmla="*/ 10 w 17"/>
                  <a:gd name="T21" fmla="*/ 1137 h 1138"/>
                  <a:gd name="T22" fmla="*/ 0 w 17"/>
                  <a:gd name="T23" fmla="*/ 1137 h 11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8"/>
                  <a:gd name="T38" fmla="*/ 17 w 17"/>
                  <a:gd name="T39" fmla="*/ 1138 h 11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8">
                    <a:moveTo>
                      <a:pt x="0" y="1137"/>
                    </a:moveTo>
                    <a:lnTo>
                      <a:pt x="0" y="0"/>
                    </a:lnTo>
                    <a:lnTo>
                      <a:pt x="16" y="0"/>
                    </a:lnTo>
                    <a:lnTo>
                      <a:pt x="16" y="1137"/>
                    </a:lnTo>
                    <a:lnTo>
                      <a:pt x="10" y="1137"/>
                    </a:lnTo>
                    <a:lnTo>
                      <a:pt x="0" y="1137"/>
                    </a:lnTo>
                  </a:path>
                </a:pathLst>
              </a:custGeom>
              <a:solidFill>
                <a:srgbClr val="006633"/>
              </a:solidFill>
              <a:ln w="9525" cap="rnd">
                <a:noFill/>
                <a:round/>
                <a:headEnd/>
                <a:tailEnd/>
              </a:ln>
            </p:spPr>
            <p:txBody>
              <a:bodyPr/>
              <a:lstStyle/>
              <a:p>
                <a:endParaRPr lang="es-ES" sz="1800"/>
              </a:p>
            </p:txBody>
          </p:sp>
          <p:sp>
            <p:nvSpPr>
              <p:cNvPr id="615" name="Freeform 610"/>
              <p:cNvSpPr>
                <a:spLocks noChangeAspect="1"/>
              </p:cNvSpPr>
              <p:nvPr/>
            </p:nvSpPr>
            <p:spPr bwMode="auto">
              <a:xfrm>
                <a:off x="3174847" y="5504689"/>
                <a:ext cx="10317" cy="662103"/>
              </a:xfrm>
              <a:custGeom>
                <a:avLst/>
                <a:gdLst>
                  <a:gd name="T0" fmla="*/ 0 w 17"/>
                  <a:gd name="T1" fmla="*/ 1137 h 1140"/>
                  <a:gd name="T2" fmla="*/ 0 w 17"/>
                  <a:gd name="T3" fmla="*/ 0 h 1140"/>
                  <a:gd name="T4" fmla="*/ 16 w 17"/>
                  <a:gd name="T5" fmla="*/ 0 h 1140"/>
                  <a:gd name="T6" fmla="*/ 16 w 17"/>
                  <a:gd name="T7" fmla="*/ 1139 h 1140"/>
                  <a:gd name="T8" fmla="*/ 8 w 17"/>
                  <a:gd name="T9" fmla="*/ 1139 h 1140"/>
                  <a:gd name="T10" fmla="*/ 8 w 17"/>
                  <a:gd name="T11" fmla="*/ 1139 h 1140"/>
                  <a:gd name="T12" fmla="*/ 8 w 17"/>
                  <a:gd name="T13" fmla="*/ 1139 h 1140"/>
                  <a:gd name="T14" fmla="*/ 8 w 17"/>
                  <a:gd name="T15" fmla="*/ 1139 h 1140"/>
                  <a:gd name="T16" fmla="*/ 8 w 17"/>
                  <a:gd name="T17" fmla="*/ 1139 h 1140"/>
                  <a:gd name="T18" fmla="*/ 0 w 17"/>
                  <a:gd name="T19" fmla="*/ 1139 h 1140"/>
                  <a:gd name="T20" fmla="*/ 0 w 17"/>
                  <a:gd name="T21" fmla="*/ 1137 h 1140"/>
                  <a:gd name="T22" fmla="*/ 0 w 17"/>
                  <a:gd name="T23" fmla="*/ 1137 h 11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0"/>
                  <a:gd name="T38" fmla="*/ 17 w 17"/>
                  <a:gd name="T39" fmla="*/ 1140 h 11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0">
                    <a:moveTo>
                      <a:pt x="0" y="1137"/>
                    </a:moveTo>
                    <a:lnTo>
                      <a:pt x="0" y="0"/>
                    </a:lnTo>
                    <a:lnTo>
                      <a:pt x="16" y="0"/>
                    </a:lnTo>
                    <a:lnTo>
                      <a:pt x="16" y="1139"/>
                    </a:lnTo>
                    <a:lnTo>
                      <a:pt x="8" y="1139"/>
                    </a:lnTo>
                    <a:lnTo>
                      <a:pt x="0" y="1139"/>
                    </a:lnTo>
                    <a:lnTo>
                      <a:pt x="0" y="1137"/>
                    </a:lnTo>
                  </a:path>
                </a:pathLst>
              </a:custGeom>
              <a:solidFill>
                <a:srgbClr val="006633"/>
              </a:solidFill>
              <a:ln w="9525" cap="rnd">
                <a:noFill/>
                <a:round/>
                <a:headEnd/>
                <a:tailEnd/>
              </a:ln>
            </p:spPr>
            <p:txBody>
              <a:bodyPr/>
              <a:lstStyle/>
              <a:p>
                <a:endParaRPr lang="es-ES" sz="1800"/>
              </a:p>
            </p:txBody>
          </p:sp>
          <p:sp>
            <p:nvSpPr>
              <p:cNvPr id="616" name="Freeform 611"/>
              <p:cNvSpPr>
                <a:spLocks noChangeAspect="1"/>
              </p:cNvSpPr>
              <p:nvPr/>
            </p:nvSpPr>
            <p:spPr bwMode="auto">
              <a:xfrm>
                <a:off x="3177275" y="5504689"/>
                <a:ext cx="10317" cy="662103"/>
              </a:xfrm>
              <a:custGeom>
                <a:avLst/>
                <a:gdLst>
                  <a:gd name="T0" fmla="*/ 0 w 17"/>
                  <a:gd name="T1" fmla="*/ 1139 h 1140"/>
                  <a:gd name="T2" fmla="*/ 0 w 17"/>
                  <a:gd name="T3" fmla="*/ 0 h 1140"/>
                  <a:gd name="T4" fmla="*/ 16 w 17"/>
                  <a:gd name="T5" fmla="*/ 0 h 1140"/>
                  <a:gd name="T6" fmla="*/ 16 w 17"/>
                  <a:gd name="T7" fmla="*/ 1139 h 1140"/>
                  <a:gd name="T8" fmla="*/ 16 w 17"/>
                  <a:gd name="T9" fmla="*/ 1139 h 1140"/>
                  <a:gd name="T10" fmla="*/ 16 w 17"/>
                  <a:gd name="T11" fmla="*/ 1139 h 1140"/>
                  <a:gd name="T12" fmla="*/ 16 w 17"/>
                  <a:gd name="T13" fmla="*/ 1139 h 1140"/>
                  <a:gd name="T14" fmla="*/ 16 w 17"/>
                  <a:gd name="T15" fmla="*/ 1139 h 1140"/>
                  <a:gd name="T16" fmla="*/ 0 w 17"/>
                  <a:gd name="T17" fmla="*/ 1139 h 1140"/>
                  <a:gd name="T18" fmla="*/ 0 w 17"/>
                  <a:gd name="T19" fmla="*/ 1139 h 1140"/>
                  <a:gd name="T20" fmla="*/ 0 w 17"/>
                  <a:gd name="T21" fmla="*/ 1139 h 1140"/>
                  <a:gd name="T22" fmla="*/ 0 w 17"/>
                  <a:gd name="T23" fmla="*/ 1139 h 11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0"/>
                  <a:gd name="T38" fmla="*/ 17 w 17"/>
                  <a:gd name="T39" fmla="*/ 1140 h 11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0">
                    <a:moveTo>
                      <a:pt x="0" y="1139"/>
                    </a:moveTo>
                    <a:lnTo>
                      <a:pt x="0" y="0"/>
                    </a:lnTo>
                    <a:lnTo>
                      <a:pt x="16" y="0"/>
                    </a:lnTo>
                    <a:lnTo>
                      <a:pt x="16" y="1139"/>
                    </a:lnTo>
                    <a:lnTo>
                      <a:pt x="0" y="1139"/>
                    </a:lnTo>
                  </a:path>
                </a:pathLst>
              </a:custGeom>
              <a:solidFill>
                <a:srgbClr val="006633"/>
              </a:solidFill>
              <a:ln w="9525" cap="rnd">
                <a:noFill/>
                <a:round/>
                <a:headEnd/>
                <a:tailEnd/>
              </a:ln>
            </p:spPr>
            <p:txBody>
              <a:bodyPr/>
              <a:lstStyle/>
              <a:p>
                <a:endParaRPr lang="es-ES" sz="1800"/>
              </a:p>
            </p:txBody>
          </p:sp>
          <p:sp>
            <p:nvSpPr>
              <p:cNvPr id="617" name="Freeform 612"/>
              <p:cNvSpPr>
                <a:spLocks noChangeAspect="1"/>
              </p:cNvSpPr>
              <p:nvPr/>
            </p:nvSpPr>
            <p:spPr bwMode="auto">
              <a:xfrm>
                <a:off x="3178488" y="5504689"/>
                <a:ext cx="10317" cy="663265"/>
              </a:xfrm>
              <a:custGeom>
                <a:avLst/>
                <a:gdLst>
                  <a:gd name="T0" fmla="*/ 0 w 17"/>
                  <a:gd name="T1" fmla="*/ 1139 h 1142"/>
                  <a:gd name="T2" fmla="*/ 0 w 17"/>
                  <a:gd name="T3" fmla="*/ 0 h 1142"/>
                  <a:gd name="T4" fmla="*/ 16 w 17"/>
                  <a:gd name="T5" fmla="*/ 0 h 1142"/>
                  <a:gd name="T6" fmla="*/ 16 w 17"/>
                  <a:gd name="T7" fmla="*/ 1141 h 1142"/>
                  <a:gd name="T8" fmla="*/ 16 w 17"/>
                  <a:gd name="T9" fmla="*/ 1139 h 1142"/>
                  <a:gd name="T10" fmla="*/ 16 w 17"/>
                  <a:gd name="T11" fmla="*/ 1139 h 1142"/>
                  <a:gd name="T12" fmla="*/ 8 w 17"/>
                  <a:gd name="T13" fmla="*/ 1139 h 1142"/>
                  <a:gd name="T14" fmla="*/ 8 w 17"/>
                  <a:gd name="T15" fmla="*/ 1139 h 1142"/>
                  <a:gd name="T16" fmla="*/ 8 w 17"/>
                  <a:gd name="T17" fmla="*/ 1139 h 1142"/>
                  <a:gd name="T18" fmla="*/ 8 w 17"/>
                  <a:gd name="T19" fmla="*/ 1139 h 1142"/>
                  <a:gd name="T20" fmla="*/ 8 w 17"/>
                  <a:gd name="T21" fmla="*/ 1139 h 1142"/>
                  <a:gd name="T22" fmla="*/ 0 w 17"/>
                  <a:gd name="T23" fmla="*/ 1139 h 1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2"/>
                  <a:gd name="T38" fmla="*/ 17 w 17"/>
                  <a:gd name="T39" fmla="*/ 1142 h 11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2">
                    <a:moveTo>
                      <a:pt x="0" y="1139"/>
                    </a:moveTo>
                    <a:lnTo>
                      <a:pt x="0" y="0"/>
                    </a:lnTo>
                    <a:lnTo>
                      <a:pt x="16" y="0"/>
                    </a:lnTo>
                    <a:lnTo>
                      <a:pt x="16" y="1141"/>
                    </a:lnTo>
                    <a:lnTo>
                      <a:pt x="16" y="1139"/>
                    </a:lnTo>
                    <a:lnTo>
                      <a:pt x="8" y="1139"/>
                    </a:lnTo>
                    <a:lnTo>
                      <a:pt x="0" y="1139"/>
                    </a:lnTo>
                  </a:path>
                </a:pathLst>
              </a:custGeom>
              <a:solidFill>
                <a:srgbClr val="006633"/>
              </a:solidFill>
              <a:ln w="9525" cap="rnd">
                <a:noFill/>
                <a:round/>
                <a:headEnd/>
                <a:tailEnd/>
              </a:ln>
            </p:spPr>
            <p:txBody>
              <a:bodyPr/>
              <a:lstStyle/>
              <a:p>
                <a:endParaRPr lang="es-ES" sz="1800"/>
              </a:p>
            </p:txBody>
          </p:sp>
          <p:sp>
            <p:nvSpPr>
              <p:cNvPr id="618" name="Freeform 613"/>
              <p:cNvSpPr>
                <a:spLocks noChangeAspect="1"/>
              </p:cNvSpPr>
              <p:nvPr/>
            </p:nvSpPr>
            <p:spPr bwMode="auto">
              <a:xfrm>
                <a:off x="3180916" y="5504689"/>
                <a:ext cx="10317" cy="663265"/>
              </a:xfrm>
              <a:custGeom>
                <a:avLst/>
                <a:gdLst>
                  <a:gd name="T0" fmla="*/ 0 w 17"/>
                  <a:gd name="T1" fmla="*/ 1141 h 1142"/>
                  <a:gd name="T2" fmla="*/ 0 w 17"/>
                  <a:gd name="T3" fmla="*/ 0 h 1142"/>
                  <a:gd name="T4" fmla="*/ 16 w 17"/>
                  <a:gd name="T5" fmla="*/ 0 h 1142"/>
                  <a:gd name="T6" fmla="*/ 16 w 17"/>
                  <a:gd name="T7" fmla="*/ 1141 h 1142"/>
                  <a:gd name="T8" fmla="*/ 16 w 17"/>
                  <a:gd name="T9" fmla="*/ 1141 h 1142"/>
                  <a:gd name="T10" fmla="*/ 8 w 17"/>
                  <a:gd name="T11" fmla="*/ 1141 h 1142"/>
                  <a:gd name="T12" fmla="*/ 8 w 17"/>
                  <a:gd name="T13" fmla="*/ 1141 h 1142"/>
                  <a:gd name="T14" fmla="*/ 8 w 17"/>
                  <a:gd name="T15" fmla="*/ 1141 h 1142"/>
                  <a:gd name="T16" fmla="*/ 8 w 17"/>
                  <a:gd name="T17" fmla="*/ 1141 h 1142"/>
                  <a:gd name="T18" fmla="*/ 8 w 17"/>
                  <a:gd name="T19" fmla="*/ 1141 h 1142"/>
                  <a:gd name="T20" fmla="*/ 0 w 17"/>
                  <a:gd name="T21" fmla="*/ 1141 h 1142"/>
                  <a:gd name="T22" fmla="*/ 0 w 17"/>
                  <a:gd name="T23" fmla="*/ 1141 h 1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2"/>
                  <a:gd name="T38" fmla="*/ 17 w 17"/>
                  <a:gd name="T39" fmla="*/ 1142 h 11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2">
                    <a:moveTo>
                      <a:pt x="0" y="1141"/>
                    </a:moveTo>
                    <a:lnTo>
                      <a:pt x="0" y="0"/>
                    </a:lnTo>
                    <a:lnTo>
                      <a:pt x="16" y="0"/>
                    </a:lnTo>
                    <a:lnTo>
                      <a:pt x="16" y="1141"/>
                    </a:lnTo>
                    <a:lnTo>
                      <a:pt x="8" y="1141"/>
                    </a:lnTo>
                    <a:lnTo>
                      <a:pt x="0" y="1141"/>
                    </a:lnTo>
                  </a:path>
                </a:pathLst>
              </a:custGeom>
              <a:solidFill>
                <a:srgbClr val="006633"/>
              </a:solidFill>
              <a:ln w="9525" cap="rnd">
                <a:noFill/>
                <a:round/>
                <a:headEnd/>
                <a:tailEnd/>
              </a:ln>
            </p:spPr>
            <p:txBody>
              <a:bodyPr/>
              <a:lstStyle/>
              <a:p>
                <a:endParaRPr lang="es-ES" sz="1800"/>
              </a:p>
            </p:txBody>
          </p:sp>
          <p:sp>
            <p:nvSpPr>
              <p:cNvPr id="619" name="Freeform 614"/>
              <p:cNvSpPr>
                <a:spLocks noChangeAspect="1"/>
              </p:cNvSpPr>
              <p:nvPr/>
            </p:nvSpPr>
            <p:spPr bwMode="auto">
              <a:xfrm>
                <a:off x="3183344" y="5504689"/>
                <a:ext cx="10317" cy="663265"/>
              </a:xfrm>
              <a:custGeom>
                <a:avLst/>
                <a:gdLst>
                  <a:gd name="T0" fmla="*/ 0 w 17"/>
                  <a:gd name="T1" fmla="*/ 1141 h 1142"/>
                  <a:gd name="T2" fmla="*/ 0 w 17"/>
                  <a:gd name="T3" fmla="*/ 0 h 1142"/>
                  <a:gd name="T4" fmla="*/ 16 w 17"/>
                  <a:gd name="T5" fmla="*/ 0 h 1142"/>
                  <a:gd name="T6" fmla="*/ 16 w 17"/>
                  <a:gd name="T7" fmla="*/ 1141 h 1142"/>
                  <a:gd name="T8" fmla="*/ 16 w 17"/>
                  <a:gd name="T9" fmla="*/ 1141 h 1142"/>
                  <a:gd name="T10" fmla="*/ 16 w 17"/>
                  <a:gd name="T11" fmla="*/ 1141 h 1142"/>
                  <a:gd name="T12" fmla="*/ 16 w 17"/>
                  <a:gd name="T13" fmla="*/ 1141 h 1142"/>
                  <a:gd name="T14" fmla="*/ 16 w 17"/>
                  <a:gd name="T15" fmla="*/ 1141 h 1142"/>
                  <a:gd name="T16" fmla="*/ 0 w 17"/>
                  <a:gd name="T17" fmla="*/ 1141 h 1142"/>
                  <a:gd name="T18" fmla="*/ 0 w 17"/>
                  <a:gd name="T19" fmla="*/ 1141 h 1142"/>
                  <a:gd name="T20" fmla="*/ 0 w 17"/>
                  <a:gd name="T21" fmla="*/ 1141 h 1142"/>
                  <a:gd name="T22" fmla="*/ 0 w 17"/>
                  <a:gd name="T23" fmla="*/ 1141 h 1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2"/>
                  <a:gd name="T38" fmla="*/ 17 w 17"/>
                  <a:gd name="T39" fmla="*/ 1142 h 11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2">
                    <a:moveTo>
                      <a:pt x="0" y="1141"/>
                    </a:moveTo>
                    <a:lnTo>
                      <a:pt x="0" y="0"/>
                    </a:lnTo>
                    <a:lnTo>
                      <a:pt x="16" y="0"/>
                    </a:lnTo>
                    <a:lnTo>
                      <a:pt x="16" y="1141"/>
                    </a:lnTo>
                    <a:lnTo>
                      <a:pt x="0" y="1141"/>
                    </a:lnTo>
                  </a:path>
                </a:pathLst>
              </a:custGeom>
              <a:solidFill>
                <a:srgbClr val="006633"/>
              </a:solidFill>
              <a:ln w="9525" cap="rnd">
                <a:noFill/>
                <a:round/>
                <a:headEnd/>
                <a:tailEnd/>
              </a:ln>
            </p:spPr>
            <p:txBody>
              <a:bodyPr/>
              <a:lstStyle/>
              <a:p>
                <a:endParaRPr lang="es-ES" sz="1800"/>
              </a:p>
            </p:txBody>
          </p:sp>
          <p:sp>
            <p:nvSpPr>
              <p:cNvPr id="620" name="Freeform 615"/>
              <p:cNvSpPr>
                <a:spLocks noChangeAspect="1"/>
              </p:cNvSpPr>
              <p:nvPr/>
            </p:nvSpPr>
            <p:spPr bwMode="auto">
              <a:xfrm>
                <a:off x="3184557" y="5504689"/>
                <a:ext cx="10317" cy="663265"/>
              </a:xfrm>
              <a:custGeom>
                <a:avLst/>
                <a:gdLst>
                  <a:gd name="T0" fmla="*/ 0 w 17"/>
                  <a:gd name="T1" fmla="*/ 1141 h 1142"/>
                  <a:gd name="T2" fmla="*/ 0 w 17"/>
                  <a:gd name="T3" fmla="*/ 0 h 1142"/>
                  <a:gd name="T4" fmla="*/ 16 w 17"/>
                  <a:gd name="T5" fmla="*/ 0 h 1142"/>
                  <a:gd name="T6" fmla="*/ 16 w 17"/>
                  <a:gd name="T7" fmla="*/ 1141 h 1142"/>
                  <a:gd name="T8" fmla="*/ 16 w 17"/>
                  <a:gd name="T9" fmla="*/ 1141 h 1142"/>
                  <a:gd name="T10" fmla="*/ 16 w 17"/>
                  <a:gd name="T11" fmla="*/ 1141 h 1142"/>
                  <a:gd name="T12" fmla="*/ 16 w 17"/>
                  <a:gd name="T13" fmla="*/ 1141 h 1142"/>
                  <a:gd name="T14" fmla="*/ 10 w 17"/>
                  <a:gd name="T15" fmla="*/ 1141 h 1142"/>
                  <a:gd name="T16" fmla="*/ 10 w 17"/>
                  <a:gd name="T17" fmla="*/ 1141 h 1142"/>
                  <a:gd name="T18" fmla="*/ 10 w 17"/>
                  <a:gd name="T19" fmla="*/ 1141 h 1142"/>
                  <a:gd name="T20" fmla="*/ 10 w 17"/>
                  <a:gd name="T21" fmla="*/ 1141 h 1142"/>
                  <a:gd name="T22" fmla="*/ 0 w 17"/>
                  <a:gd name="T23" fmla="*/ 1141 h 1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2"/>
                  <a:gd name="T38" fmla="*/ 17 w 17"/>
                  <a:gd name="T39" fmla="*/ 1142 h 11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2">
                    <a:moveTo>
                      <a:pt x="0" y="1141"/>
                    </a:moveTo>
                    <a:lnTo>
                      <a:pt x="0" y="0"/>
                    </a:lnTo>
                    <a:lnTo>
                      <a:pt x="16" y="0"/>
                    </a:lnTo>
                    <a:lnTo>
                      <a:pt x="16" y="1141"/>
                    </a:lnTo>
                    <a:lnTo>
                      <a:pt x="10" y="1141"/>
                    </a:lnTo>
                    <a:lnTo>
                      <a:pt x="0" y="1141"/>
                    </a:lnTo>
                  </a:path>
                </a:pathLst>
              </a:custGeom>
              <a:solidFill>
                <a:srgbClr val="006633"/>
              </a:solidFill>
              <a:ln w="9525" cap="rnd">
                <a:noFill/>
                <a:round/>
                <a:headEnd/>
                <a:tailEnd/>
              </a:ln>
            </p:spPr>
            <p:txBody>
              <a:bodyPr/>
              <a:lstStyle/>
              <a:p>
                <a:endParaRPr lang="es-ES" sz="1800"/>
              </a:p>
            </p:txBody>
          </p:sp>
          <p:sp>
            <p:nvSpPr>
              <p:cNvPr id="621" name="Freeform 616"/>
              <p:cNvSpPr>
                <a:spLocks noChangeAspect="1"/>
              </p:cNvSpPr>
              <p:nvPr/>
            </p:nvSpPr>
            <p:spPr bwMode="auto">
              <a:xfrm>
                <a:off x="3186378" y="5504689"/>
                <a:ext cx="10317" cy="664427"/>
              </a:xfrm>
              <a:custGeom>
                <a:avLst/>
                <a:gdLst>
                  <a:gd name="T0" fmla="*/ 0 w 17"/>
                  <a:gd name="T1" fmla="*/ 1141 h 1144"/>
                  <a:gd name="T2" fmla="*/ 0 w 17"/>
                  <a:gd name="T3" fmla="*/ 0 h 1144"/>
                  <a:gd name="T4" fmla="*/ 16 w 17"/>
                  <a:gd name="T5" fmla="*/ 0 h 1144"/>
                  <a:gd name="T6" fmla="*/ 16 w 17"/>
                  <a:gd name="T7" fmla="*/ 1143 h 1144"/>
                  <a:gd name="T8" fmla="*/ 16 w 17"/>
                  <a:gd name="T9" fmla="*/ 1143 h 1144"/>
                  <a:gd name="T10" fmla="*/ 8 w 17"/>
                  <a:gd name="T11" fmla="*/ 1143 h 1144"/>
                  <a:gd name="T12" fmla="*/ 8 w 17"/>
                  <a:gd name="T13" fmla="*/ 1143 h 1144"/>
                  <a:gd name="T14" fmla="*/ 8 w 17"/>
                  <a:gd name="T15" fmla="*/ 1143 h 1144"/>
                  <a:gd name="T16" fmla="*/ 8 w 17"/>
                  <a:gd name="T17" fmla="*/ 1143 h 1144"/>
                  <a:gd name="T18" fmla="*/ 8 w 17"/>
                  <a:gd name="T19" fmla="*/ 1141 h 1144"/>
                  <a:gd name="T20" fmla="*/ 0 w 17"/>
                  <a:gd name="T21" fmla="*/ 1141 h 1144"/>
                  <a:gd name="T22" fmla="*/ 0 w 17"/>
                  <a:gd name="T23" fmla="*/ 1141 h 11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4"/>
                  <a:gd name="T38" fmla="*/ 17 w 17"/>
                  <a:gd name="T39" fmla="*/ 1144 h 11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4">
                    <a:moveTo>
                      <a:pt x="0" y="1141"/>
                    </a:moveTo>
                    <a:lnTo>
                      <a:pt x="0" y="0"/>
                    </a:lnTo>
                    <a:lnTo>
                      <a:pt x="16" y="0"/>
                    </a:lnTo>
                    <a:lnTo>
                      <a:pt x="16" y="1143"/>
                    </a:lnTo>
                    <a:lnTo>
                      <a:pt x="8" y="1143"/>
                    </a:lnTo>
                    <a:lnTo>
                      <a:pt x="8" y="1141"/>
                    </a:lnTo>
                    <a:lnTo>
                      <a:pt x="0" y="1141"/>
                    </a:lnTo>
                  </a:path>
                </a:pathLst>
              </a:custGeom>
              <a:solidFill>
                <a:srgbClr val="006633"/>
              </a:solidFill>
              <a:ln w="9525" cap="rnd">
                <a:noFill/>
                <a:round/>
                <a:headEnd/>
                <a:tailEnd/>
              </a:ln>
            </p:spPr>
            <p:txBody>
              <a:bodyPr/>
              <a:lstStyle/>
              <a:p>
                <a:endParaRPr lang="es-ES" sz="1800"/>
              </a:p>
            </p:txBody>
          </p:sp>
          <p:sp>
            <p:nvSpPr>
              <p:cNvPr id="622" name="Freeform 617"/>
              <p:cNvSpPr>
                <a:spLocks noChangeAspect="1"/>
              </p:cNvSpPr>
              <p:nvPr/>
            </p:nvSpPr>
            <p:spPr bwMode="auto">
              <a:xfrm>
                <a:off x="3188806" y="5504689"/>
                <a:ext cx="10317" cy="664427"/>
              </a:xfrm>
              <a:custGeom>
                <a:avLst/>
                <a:gdLst>
                  <a:gd name="T0" fmla="*/ 0 w 17"/>
                  <a:gd name="T1" fmla="*/ 1143 h 1144"/>
                  <a:gd name="T2" fmla="*/ 0 w 17"/>
                  <a:gd name="T3" fmla="*/ 0 h 1144"/>
                  <a:gd name="T4" fmla="*/ 16 w 17"/>
                  <a:gd name="T5" fmla="*/ 0 h 1144"/>
                  <a:gd name="T6" fmla="*/ 16 w 17"/>
                  <a:gd name="T7" fmla="*/ 1143 h 1144"/>
                  <a:gd name="T8" fmla="*/ 8 w 17"/>
                  <a:gd name="T9" fmla="*/ 1143 h 1144"/>
                  <a:gd name="T10" fmla="*/ 8 w 17"/>
                  <a:gd name="T11" fmla="*/ 1143 h 1144"/>
                  <a:gd name="T12" fmla="*/ 8 w 17"/>
                  <a:gd name="T13" fmla="*/ 1143 h 1144"/>
                  <a:gd name="T14" fmla="*/ 8 w 17"/>
                  <a:gd name="T15" fmla="*/ 1143 h 1144"/>
                  <a:gd name="T16" fmla="*/ 0 w 17"/>
                  <a:gd name="T17" fmla="*/ 1143 h 1144"/>
                  <a:gd name="T18" fmla="*/ 0 w 17"/>
                  <a:gd name="T19" fmla="*/ 1143 h 1144"/>
                  <a:gd name="T20" fmla="*/ 0 w 17"/>
                  <a:gd name="T21" fmla="*/ 1143 h 1144"/>
                  <a:gd name="T22" fmla="*/ 0 w 17"/>
                  <a:gd name="T23" fmla="*/ 1143 h 11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4"/>
                  <a:gd name="T38" fmla="*/ 17 w 17"/>
                  <a:gd name="T39" fmla="*/ 1144 h 11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4">
                    <a:moveTo>
                      <a:pt x="0" y="1143"/>
                    </a:moveTo>
                    <a:lnTo>
                      <a:pt x="0" y="0"/>
                    </a:lnTo>
                    <a:lnTo>
                      <a:pt x="16" y="0"/>
                    </a:lnTo>
                    <a:lnTo>
                      <a:pt x="16" y="1143"/>
                    </a:lnTo>
                    <a:lnTo>
                      <a:pt x="8" y="1143"/>
                    </a:lnTo>
                    <a:lnTo>
                      <a:pt x="0" y="1143"/>
                    </a:lnTo>
                  </a:path>
                </a:pathLst>
              </a:custGeom>
              <a:solidFill>
                <a:srgbClr val="006633"/>
              </a:solidFill>
              <a:ln w="9525" cap="rnd">
                <a:noFill/>
                <a:round/>
                <a:headEnd/>
                <a:tailEnd/>
              </a:ln>
            </p:spPr>
            <p:txBody>
              <a:bodyPr/>
              <a:lstStyle/>
              <a:p>
                <a:endParaRPr lang="es-ES" sz="1800"/>
              </a:p>
            </p:txBody>
          </p:sp>
          <p:sp>
            <p:nvSpPr>
              <p:cNvPr id="623" name="Freeform 618"/>
              <p:cNvSpPr>
                <a:spLocks noChangeAspect="1"/>
              </p:cNvSpPr>
              <p:nvPr/>
            </p:nvSpPr>
            <p:spPr bwMode="auto">
              <a:xfrm>
                <a:off x="3191233" y="5504689"/>
                <a:ext cx="10317" cy="664427"/>
              </a:xfrm>
              <a:custGeom>
                <a:avLst/>
                <a:gdLst>
                  <a:gd name="T0" fmla="*/ 0 w 17"/>
                  <a:gd name="T1" fmla="*/ 1143 h 1144"/>
                  <a:gd name="T2" fmla="*/ 0 w 17"/>
                  <a:gd name="T3" fmla="*/ 0 h 1144"/>
                  <a:gd name="T4" fmla="*/ 16 w 17"/>
                  <a:gd name="T5" fmla="*/ 0 h 1144"/>
                  <a:gd name="T6" fmla="*/ 16 w 17"/>
                  <a:gd name="T7" fmla="*/ 1143 h 1144"/>
                  <a:gd name="T8" fmla="*/ 16 w 17"/>
                  <a:gd name="T9" fmla="*/ 1143 h 1144"/>
                  <a:gd name="T10" fmla="*/ 16 w 17"/>
                  <a:gd name="T11" fmla="*/ 1143 h 1144"/>
                  <a:gd name="T12" fmla="*/ 16 w 17"/>
                  <a:gd name="T13" fmla="*/ 1143 h 1144"/>
                  <a:gd name="T14" fmla="*/ 0 w 17"/>
                  <a:gd name="T15" fmla="*/ 1143 h 1144"/>
                  <a:gd name="T16" fmla="*/ 0 w 17"/>
                  <a:gd name="T17" fmla="*/ 1143 h 1144"/>
                  <a:gd name="T18" fmla="*/ 0 w 17"/>
                  <a:gd name="T19" fmla="*/ 1143 h 1144"/>
                  <a:gd name="T20" fmla="*/ 0 w 17"/>
                  <a:gd name="T21" fmla="*/ 1143 h 1144"/>
                  <a:gd name="T22" fmla="*/ 0 w 17"/>
                  <a:gd name="T23" fmla="*/ 1143 h 11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4"/>
                  <a:gd name="T38" fmla="*/ 17 w 17"/>
                  <a:gd name="T39" fmla="*/ 1144 h 11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4">
                    <a:moveTo>
                      <a:pt x="0" y="1143"/>
                    </a:moveTo>
                    <a:lnTo>
                      <a:pt x="0" y="0"/>
                    </a:lnTo>
                    <a:lnTo>
                      <a:pt x="16" y="0"/>
                    </a:lnTo>
                    <a:lnTo>
                      <a:pt x="16" y="1143"/>
                    </a:lnTo>
                    <a:lnTo>
                      <a:pt x="0" y="1143"/>
                    </a:lnTo>
                  </a:path>
                </a:pathLst>
              </a:custGeom>
              <a:solidFill>
                <a:srgbClr val="006633"/>
              </a:solidFill>
              <a:ln w="9525" cap="rnd">
                <a:noFill/>
                <a:round/>
                <a:headEnd/>
                <a:tailEnd/>
              </a:ln>
            </p:spPr>
            <p:txBody>
              <a:bodyPr/>
              <a:lstStyle/>
              <a:p>
                <a:endParaRPr lang="es-ES" sz="1800"/>
              </a:p>
            </p:txBody>
          </p:sp>
          <p:sp>
            <p:nvSpPr>
              <p:cNvPr id="624" name="Freeform 619"/>
              <p:cNvSpPr>
                <a:spLocks noChangeAspect="1"/>
              </p:cNvSpPr>
              <p:nvPr/>
            </p:nvSpPr>
            <p:spPr bwMode="auto">
              <a:xfrm>
                <a:off x="3192447" y="5504689"/>
                <a:ext cx="10317" cy="664427"/>
              </a:xfrm>
              <a:custGeom>
                <a:avLst/>
                <a:gdLst>
                  <a:gd name="T0" fmla="*/ 0 w 17"/>
                  <a:gd name="T1" fmla="*/ 1143 h 1144"/>
                  <a:gd name="T2" fmla="*/ 0 w 17"/>
                  <a:gd name="T3" fmla="*/ 0 h 1144"/>
                  <a:gd name="T4" fmla="*/ 16 w 17"/>
                  <a:gd name="T5" fmla="*/ 0 h 1144"/>
                  <a:gd name="T6" fmla="*/ 16 w 17"/>
                  <a:gd name="T7" fmla="*/ 1143 h 1144"/>
                  <a:gd name="T8" fmla="*/ 16 w 17"/>
                  <a:gd name="T9" fmla="*/ 1143 h 1144"/>
                  <a:gd name="T10" fmla="*/ 16 w 17"/>
                  <a:gd name="T11" fmla="*/ 1143 h 1144"/>
                  <a:gd name="T12" fmla="*/ 8 w 17"/>
                  <a:gd name="T13" fmla="*/ 1143 h 1144"/>
                  <a:gd name="T14" fmla="*/ 8 w 17"/>
                  <a:gd name="T15" fmla="*/ 1143 h 1144"/>
                  <a:gd name="T16" fmla="*/ 8 w 17"/>
                  <a:gd name="T17" fmla="*/ 1143 h 1144"/>
                  <a:gd name="T18" fmla="*/ 8 w 17"/>
                  <a:gd name="T19" fmla="*/ 1143 h 1144"/>
                  <a:gd name="T20" fmla="*/ 0 w 17"/>
                  <a:gd name="T21" fmla="*/ 1143 h 1144"/>
                  <a:gd name="T22" fmla="*/ 0 w 17"/>
                  <a:gd name="T23" fmla="*/ 1143 h 11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4"/>
                  <a:gd name="T38" fmla="*/ 17 w 17"/>
                  <a:gd name="T39" fmla="*/ 1144 h 11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4">
                    <a:moveTo>
                      <a:pt x="0" y="1143"/>
                    </a:moveTo>
                    <a:lnTo>
                      <a:pt x="0" y="0"/>
                    </a:lnTo>
                    <a:lnTo>
                      <a:pt x="16" y="0"/>
                    </a:lnTo>
                    <a:lnTo>
                      <a:pt x="16" y="1143"/>
                    </a:lnTo>
                    <a:lnTo>
                      <a:pt x="8" y="1143"/>
                    </a:lnTo>
                    <a:lnTo>
                      <a:pt x="0" y="1143"/>
                    </a:lnTo>
                  </a:path>
                </a:pathLst>
              </a:custGeom>
              <a:solidFill>
                <a:srgbClr val="006633"/>
              </a:solidFill>
              <a:ln w="9525" cap="rnd">
                <a:noFill/>
                <a:round/>
                <a:headEnd/>
                <a:tailEnd/>
              </a:ln>
            </p:spPr>
            <p:txBody>
              <a:bodyPr/>
              <a:lstStyle/>
              <a:p>
                <a:endParaRPr lang="es-ES" sz="1800"/>
              </a:p>
            </p:txBody>
          </p:sp>
          <p:sp>
            <p:nvSpPr>
              <p:cNvPr id="625" name="Freeform 620"/>
              <p:cNvSpPr>
                <a:spLocks noChangeAspect="1"/>
              </p:cNvSpPr>
              <p:nvPr/>
            </p:nvSpPr>
            <p:spPr bwMode="auto">
              <a:xfrm>
                <a:off x="3194874" y="5504689"/>
                <a:ext cx="10317" cy="665007"/>
              </a:xfrm>
              <a:custGeom>
                <a:avLst/>
                <a:gdLst>
                  <a:gd name="T0" fmla="*/ 0 w 17"/>
                  <a:gd name="T1" fmla="*/ 1143 h 1145"/>
                  <a:gd name="T2" fmla="*/ 0 w 17"/>
                  <a:gd name="T3" fmla="*/ 0 h 1145"/>
                  <a:gd name="T4" fmla="*/ 16 w 17"/>
                  <a:gd name="T5" fmla="*/ 0 h 1145"/>
                  <a:gd name="T6" fmla="*/ 16 w 17"/>
                  <a:gd name="T7" fmla="*/ 1144 h 1145"/>
                  <a:gd name="T8" fmla="*/ 8 w 17"/>
                  <a:gd name="T9" fmla="*/ 1144 h 1145"/>
                  <a:gd name="T10" fmla="*/ 8 w 17"/>
                  <a:gd name="T11" fmla="*/ 1144 h 1145"/>
                  <a:gd name="T12" fmla="*/ 8 w 17"/>
                  <a:gd name="T13" fmla="*/ 1144 h 1145"/>
                  <a:gd name="T14" fmla="*/ 8 w 17"/>
                  <a:gd name="T15" fmla="*/ 1144 h 1145"/>
                  <a:gd name="T16" fmla="*/ 8 w 17"/>
                  <a:gd name="T17" fmla="*/ 1143 h 1145"/>
                  <a:gd name="T18" fmla="*/ 0 w 17"/>
                  <a:gd name="T19" fmla="*/ 1143 h 1145"/>
                  <a:gd name="T20" fmla="*/ 0 w 17"/>
                  <a:gd name="T21" fmla="*/ 1143 h 1145"/>
                  <a:gd name="T22" fmla="*/ 0 w 17"/>
                  <a:gd name="T23" fmla="*/ 1143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3"/>
                    </a:moveTo>
                    <a:lnTo>
                      <a:pt x="0" y="0"/>
                    </a:lnTo>
                    <a:lnTo>
                      <a:pt x="16" y="0"/>
                    </a:lnTo>
                    <a:lnTo>
                      <a:pt x="16" y="1144"/>
                    </a:lnTo>
                    <a:lnTo>
                      <a:pt x="8" y="1144"/>
                    </a:lnTo>
                    <a:lnTo>
                      <a:pt x="8" y="1143"/>
                    </a:lnTo>
                    <a:lnTo>
                      <a:pt x="0" y="1143"/>
                    </a:lnTo>
                  </a:path>
                </a:pathLst>
              </a:custGeom>
              <a:solidFill>
                <a:srgbClr val="006633"/>
              </a:solidFill>
              <a:ln w="9525" cap="rnd">
                <a:noFill/>
                <a:round/>
                <a:headEnd/>
                <a:tailEnd/>
              </a:ln>
            </p:spPr>
            <p:txBody>
              <a:bodyPr/>
              <a:lstStyle/>
              <a:p>
                <a:endParaRPr lang="es-ES" sz="1800"/>
              </a:p>
            </p:txBody>
          </p:sp>
          <p:sp>
            <p:nvSpPr>
              <p:cNvPr id="626" name="Freeform 621"/>
              <p:cNvSpPr>
                <a:spLocks noChangeAspect="1"/>
              </p:cNvSpPr>
              <p:nvPr/>
            </p:nvSpPr>
            <p:spPr bwMode="auto">
              <a:xfrm>
                <a:off x="3197302" y="5504689"/>
                <a:ext cx="10317" cy="665007"/>
              </a:xfrm>
              <a:custGeom>
                <a:avLst/>
                <a:gdLst>
                  <a:gd name="T0" fmla="*/ 0 w 17"/>
                  <a:gd name="T1" fmla="*/ 1144 h 1145"/>
                  <a:gd name="T2" fmla="*/ 0 w 17"/>
                  <a:gd name="T3" fmla="*/ 0 h 1145"/>
                  <a:gd name="T4" fmla="*/ 16 w 17"/>
                  <a:gd name="T5" fmla="*/ 0 h 1145"/>
                  <a:gd name="T6" fmla="*/ 16 w 17"/>
                  <a:gd name="T7" fmla="*/ 1144 h 1145"/>
                  <a:gd name="T8" fmla="*/ 16 w 17"/>
                  <a:gd name="T9" fmla="*/ 1144 h 1145"/>
                  <a:gd name="T10" fmla="*/ 16 w 17"/>
                  <a:gd name="T11" fmla="*/ 1144 h 1145"/>
                  <a:gd name="T12" fmla="*/ 16 w 17"/>
                  <a:gd name="T13" fmla="*/ 1144 h 1145"/>
                  <a:gd name="T14" fmla="*/ 0 w 17"/>
                  <a:gd name="T15" fmla="*/ 1144 h 1145"/>
                  <a:gd name="T16" fmla="*/ 0 w 17"/>
                  <a:gd name="T17" fmla="*/ 1144 h 1145"/>
                  <a:gd name="T18" fmla="*/ 0 w 17"/>
                  <a:gd name="T19" fmla="*/ 1144 h 1145"/>
                  <a:gd name="T20" fmla="*/ 0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4"/>
                    </a:lnTo>
                    <a:lnTo>
                      <a:pt x="0" y="1144"/>
                    </a:lnTo>
                  </a:path>
                </a:pathLst>
              </a:custGeom>
              <a:solidFill>
                <a:srgbClr val="006633"/>
              </a:solidFill>
              <a:ln w="9525" cap="rnd">
                <a:noFill/>
                <a:round/>
                <a:headEnd/>
                <a:tailEnd/>
              </a:ln>
            </p:spPr>
            <p:txBody>
              <a:bodyPr/>
              <a:lstStyle/>
              <a:p>
                <a:endParaRPr lang="es-ES" sz="1800"/>
              </a:p>
            </p:txBody>
          </p:sp>
          <p:sp>
            <p:nvSpPr>
              <p:cNvPr id="627" name="Freeform 622"/>
              <p:cNvSpPr>
                <a:spLocks noChangeAspect="1"/>
              </p:cNvSpPr>
              <p:nvPr/>
            </p:nvSpPr>
            <p:spPr bwMode="auto">
              <a:xfrm>
                <a:off x="3198516" y="5504689"/>
                <a:ext cx="10317" cy="665007"/>
              </a:xfrm>
              <a:custGeom>
                <a:avLst/>
                <a:gdLst>
                  <a:gd name="T0" fmla="*/ 0 w 17"/>
                  <a:gd name="T1" fmla="*/ 1144 h 1145"/>
                  <a:gd name="T2" fmla="*/ 0 w 17"/>
                  <a:gd name="T3" fmla="*/ 0 h 1145"/>
                  <a:gd name="T4" fmla="*/ 16 w 17"/>
                  <a:gd name="T5" fmla="*/ 0 h 1145"/>
                  <a:gd name="T6" fmla="*/ 16 w 17"/>
                  <a:gd name="T7" fmla="*/ 1144 h 1145"/>
                  <a:gd name="T8" fmla="*/ 16 w 17"/>
                  <a:gd name="T9" fmla="*/ 1144 h 1145"/>
                  <a:gd name="T10" fmla="*/ 16 w 17"/>
                  <a:gd name="T11" fmla="*/ 1144 h 1145"/>
                  <a:gd name="T12" fmla="*/ 5 w 17"/>
                  <a:gd name="T13" fmla="*/ 1144 h 1145"/>
                  <a:gd name="T14" fmla="*/ 5 w 17"/>
                  <a:gd name="T15" fmla="*/ 1144 h 1145"/>
                  <a:gd name="T16" fmla="*/ 5 w 17"/>
                  <a:gd name="T17" fmla="*/ 1144 h 1145"/>
                  <a:gd name="T18" fmla="*/ 5 w 17"/>
                  <a:gd name="T19" fmla="*/ 1144 h 1145"/>
                  <a:gd name="T20" fmla="*/ 5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4"/>
                    </a:lnTo>
                    <a:lnTo>
                      <a:pt x="5" y="1144"/>
                    </a:lnTo>
                    <a:lnTo>
                      <a:pt x="0" y="1144"/>
                    </a:lnTo>
                  </a:path>
                </a:pathLst>
              </a:custGeom>
              <a:solidFill>
                <a:srgbClr val="006633"/>
              </a:solidFill>
              <a:ln w="9525" cap="rnd">
                <a:noFill/>
                <a:round/>
                <a:headEnd/>
                <a:tailEnd/>
              </a:ln>
            </p:spPr>
            <p:txBody>
              <a:bodyPr/>
              <a:lstStyle/>
              <a:p>
                <a:endParaRPr lang="es-ES" sz="1800"/>
              </a:p>
            </p:txBody>
          </p:sp>
          <p:sp>
            <p:nvSpPr>
              <p:cNvPr id="628" name="Freeform 623"/>
              <p:cNvSpPr>
                <a:spLocks noChangeAspect="1"/>
              </p:cNvSpPr>
              <p:nvPr/>
            </p:nvSpPr>
            <p:spPr bwMode="auto">
              <a:xfrm>
                <a:off x="3200336" y="5504689"/>
                <a:ext cx="10317" cy="665007"/>
              </a:xfrm>
              <a:custGeom>
                <a:avLst/>
                <a:gdLst>
                  <a:gd name="T0" fmla="*/ 0 w 17"/>
                  <a:gd name="T1" fmla="*/ 1144 h 1145"/>
                  <a:gd name="T2" fmla="*/ 0 w 17"/>
                  <a:gd name="T3" fmla="*/ 0 h 1145"/>
                  <a:gd name="T4" fmla="*/ 16 w 17"/>
                  <a:gd name="T5" fmla="*/ 0 h 1145"/>
                  <a:gd name="T6" fmla="*/ 16 w 17"/>
                  <a:gd name="T7" fmla="*/ 1144 h 1145"/>
                  <a:gd name="T8" fmla="*/ 16 w 17"/>
                  <a:gd name="T9" fmla="*/ 1144 h 1145"/>
                  <a:gd name="T10" fmla="*/ 8 w 17"/>
                  <a:gd name="T11" fmla="*/ 1144 h 1145"/>
                  <a:gd name="T12" fmla="*/ 8 w 17"/>
                  <a:gd name="T13" fmla="*/ 1144 h 1145"/>
                  <a:gd name="T14" fmla="*/ 8 w 17"/>
                  <a:gd name="T15" fmla="*/ 1144 h 1145"/>
                  <a:gd name="T16" fmla="*/ 8 w 17"/>
                  <a:gd name="T17" fmla="*/ 1144 h 1145"/>
                  <a:gd name="T18" fmla="*/ 0 w 17"/>
                  <a:gd name="T19" fmla="*/ 1144 h 1145"/>
                  <a:gd name="T20" fmla="*/ 0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4"/>
                    </a:lnTo>
                    <a:lnTo>
                      <a:pt x="8" y="1144"/>
                    </a:lnTo>
                    <a:lnTo>
                      <a:pt x="0" y="1144"/>
                    </a:lnTo>
                  </a:path>
                </a:pathLst>
              </a:custGeom>
              <a:solidFill>
                <a:srgbClr val="006633"/>
              </a:solidFill>
              <a:ln w="9525" cap="rnd">
                <a:noFill/>
                <a:round/>
                <a:headEnd/>
                <a:tailEnd/>
              </a:ln>
            </p:spPr>
            <p:txBody>
              <a:bodyPr/>
              <a:lstStyle/>
              <a:p>
                <a:endParaRPr lang="es-ES" sz="1800"/>
              </a:p>
            </p:txBody>
          </p:sp>
          <p:sp>
            <p:nvSpPr>
              <p:cNvPr id="629" name="Freeform 624"/>
              <p:cNvSpPr>
                <a:spLocks noChangeAspect="1"/>
              </p:cNvSpPr>
              <p:nvPr/>
            </p:nvSpPr>
            <p:spPr bwMode="auto">
              <a:xfrm>
                <a:off x="3202764" y="5504689"/>
                <a:ext cx="10317" cy="665007"/>
              </a:xfrm>
              <a:custGeom>
                <a:avLst/>
                <a:gdLst>
                  <a:gd name="T0" fmla="*/ 0 w 17"/>
                  <a:gd name="T1" fmla="*/ 1144 h 1145"/>
                  <a:gd name="T2" fmla="*/ 0 w 17"/>
                  <a:gd name="T3" fmla="*/ 0 h 1145"/>
                  <a:gd name="T4" fmla="*/ 16 w 17"/>
                  <a:gd name="T5" fmla="*/ 0 h 1145"/>
                  <a:gd name="T6" fmla="*/ 16 w 17"/>
                  <a:gd name="T7" fmla="*/ 1144 h 1145"/>
                  <a:gd name="T8" fmla="*/ 16 w 17"/>
                  <a:gd name="T9" fmla="*/ 1144 h 1145"/>
                  <a:gd name="T10" fmla="*/ 16 w 17"/>
                  <a:gd name="T11" fmla="*/ 1144 h 1145"/>
                  <a:gd name="T12" fmla="*/ 16 w 17"/>
                  <a:gd name="T13" fmla="*/ 1144 h 1145"/>
                  <a:gd name="T14" fmla="*/ 16 w 17"/>
                  <a:gd name="T15" fmla="*/ 1144 h 1145"/>
                  <a:gd name="T16" fmla="*/ 0 w 17"/>
                  <a:gd name="T17" fmla="*/ 1144 h 1145"/>
                  <a:gd name="T18" fmla="*/ 0 w 17"/>
                  <a:gd name="T19" fmla="*/ 1144 h 1145"/>
                  <a:gd name="T20" fmla="*/ 0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4"/>
                    </a:lnTo>
                    <a:lnTo>
                      <a:pt x="0" y="1144"/>
                    </a:lnTo>
                  </a:path>
                </a:pathLst>
              </a:custGeom>
              <a:solidFill>
                <a:srgbClr val="006633"/>
              </a:solidFill>
              <a:ln w="9525" cap="rnd">
                <a:noFill/>
                <a:round/>
                <a:headEnd/>
                <a:tailEnd/>
              </a:ln>
            </p:spPr>
            <p:txBody>
              <a:bodyPr/>
              <a:lstStyle/>
              <a:p>
                <a:endParaRPr lang="es-ES" sz="1800"/>
              </a:p>
            </p:txBody>
          </p:sp>
          <p:sp>
            <p:nvSpPr>
              <p:cNvPr id="630" name="Freeform 625"/>
              <p:cNvSpPr>
                <a:spLocks noChangeAspect="1"/>
              </p:cNvSpPr>
              <p:nvPr/>
            </p:nvSpPr>
            <p:spPr bwMode="auto">
              <a:xfrm>
                <a:off x="3203978" y="5504689"/>
                <a:ext cx="10317" cy="665007"/>
              </a:xfrm>
              <a:custGeom>
                <a:avLst/>
                <a:gdLst>
                  <a:gd name="T0" fmla="*/ 0 w 17"/>
                  <a:gd name="T1" fmla="*/ 1144 h 1145"/>
                  <a:gd name="T2" fmla="*/ 0 w 17"/>
                  <a:gd name="T3" fmla="*/ 0 h 1145"/>
                  <a:gd name="T4" fmla="*/ 16 w 17"/>
                  <a:gd name="T5" fmla="*/ 0 h 1145"/>
                  <a:gd name="T6" fmla="*/ 16 w 17"/>
                  <a:gd name="T7" fmla="*/ 1144 h 1145"/>
                  <a:gd name="T8" fmla="*/ 16 w 17"/>
                  <a:gd name="T9" fmla="*/ 1144 h 1145"/>
                  <a:gd name="T10" fmla="*/ 16 w 17"/>
                  <a:gd name="T11" fmla="*/ 1144 h 1145"/>
                  <a:gd name="T12" fmla="*/ 8 w 17"/>
                  <a:gd name="T13" fmla="*/ 1144 h 1145"/>
                  <a:gd name="T14" fmla="*/ 8 w 17"/>
                  <a:gd name="T15" fmla="*/ 1144 h 1145"/>
                  <a:gd name="T16" fmla="*/ 8 w 17"/>
                  <a:gd name="T17" fmla="*/ 1144 h 1145"/>
                  <a:gd name="T18" fmla="*/ 8 w 17"/>
                  <a:gd name="T19" fmla="*/ 1144 h 1145"/>
                  <a:gd name="T20" fmla="*/ 8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4"/>
                    </a:lnTo>
                    <a:lnTo>
                      <a:pt x="8" y="1144"/>
                    </a:lnTo>
                    <a:lnTo>
                      <a:pt x="0" y="1144"/>
                    </a:lnTo>
                  </a:path>
                </a:pathLst>
              </a:custGeom>
              <a:solidFill>
                <a:srgbClr val="006633"/>
              </a:solidFill>
              <a:ln w="9525" cap="rnd">
                <a:noFill/>
                <a:round/>
                <a:headEnd/>
                <a:tailEnd/>
              </a:ln>
            </p:spPr>
            <p:txBody>
              <a:bodyPr/>
              <a:lstStyle/>
              <a:p>
                <a:endParaRPr lang="es-ES" sz="1800"/>
              </a:p>
            </p:txBody>
          </p:sp>
          <p:sp>
            <p:nvSpPr>
              <p:cNvPr id="631" name="Freeform 626"/>
              <p:cNvSpPr>
                <a:spLocks noChangeAspect="1"/>
              </p:cNvSpPr>
              <p:nvPr/>
            </p:nvSpPr>
            <p:spPr bwMode="auto">
              <a:xfrm>
                <a:off x="3206405" y="5504689"/>
                <a:ext cx="10317" cy="665007"/>
              </a:xfrm>
              <a:custGeom>
                <a:avLst/>
                <a:gdLst>
                  <a:gd name="T0" fmla="*/ 0 w 17"/>
                  <a:gd name="T1" fmla="*/ 1144 h 1145"/>
                  <a:gd name="T2" fmla="*/ 0 w 17"/>
                  <a:gd name="T3" fmla="*/ 0 h 1145"/>
                  <a:gd name="T4" fmla="*/ 16 w 17"/>
                  <a:gd name="T5" fmla="*/ 0 h 1145"/>
                  <a:gd name="T6" fmla="*/ 16 w 17"/>
                  <a:gd name="T7" fmla="*/ 1144 h 1145"/>
                  <a:gd name="T8" fmla="*/ 16 w 17"/>
                  <a:gd name="T9" fmla="*/ 1144 h 1145"/>
                  <a:gd name="T10" fmla="*/ 8 w 17"/>
                  <a:gd name="T11" fmla="*/ 1144 h 1145"/>
                  <a:gd name="T12" fmla="*/ 8 w 17"/>
                  <a:gd name="T13" fmla="*/ 1144 h 1145"/>
                  <a:gd name="T14" fmla="*/ 8 w 17"/>
                  <a:gd name="T15" fmla="*/ 1144 h 1145"/>
                  <a:gd name="T16" fmla="*/ 8 w 17"/>
                  <a:gd name="T17" fmla="*/ 1144 h 1145"/>
                  <a:gd name="T18" fmla="*/ 8 w 17"/>
                  <a:gd name="T19" fmla="*/ 1144 h 1145"/>
                  <a:gd name="T20" fmla="*/ 0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4"/>
                    </a:lnTo>
                    <a:lnTo>
                      <a:pt x="8" y="1144"/>
                    </a:lnTo>
                    <a:lnTo>
                      <a:pt x="0" y="1144"/>
                    </a:lnTo>
                  </a:path>
                </a:pathLst>
              </a:custGeom>
              <a:solidFill>
                <a:srgbClr val="006633"/>
              </a:solidFill>
              <a:ln w="9525" cap="rnd">
                <a:noFill/>
                <a:round/>
                <a:headEnd/>
                <a:tailEnd/>
              </a:ln>
            </p:spPr>
            <p:txBody>
              <a:bodyPr/>
              <a:lstStyle/>
              <a:p>
                <a:endParaRPr lang="es-ES" sz="1800"/>
              </a:p>
            </p:txBody>
          </p:sp>
          <p:sp>
            <p:nvSpPr>
              <p:cNvPr id="632" name="Freeform 627"/>
              <p:cNvSpPr>
                <a:spLocks noChangeAspect="1"/>
              </p:cNvSpPr>
              <p:nvPr/>
            </p:nvSpPr>
            <p:spPr bwMode="auto">
              <a:xfrm>
                <a:off x="3208833" y="5504689"/>
                <a:ext cx="10317" cy="665007"/>
              </a:xfrm>
              <a:custGeom>
                <a:avLst/>
                <a:gdLst>
                  <a:gd name="T0" fmla="*/ 0 w 17"/>
                  <a:gd name="T1" fmla="*/ 1144 h 1145"/>
                  <a:gd name="T2" fmla="*/ 0 w 17"/>
                  <a:gd name="T3" fmla="*/ 0 h 1145"/>
                  <a:gd name="T4" fmla="*/ 16 w 17"/>
                  <a:gd name="T5" fmla="*/ 0 h 1145"/>
                  <a:gd name="T6" fmla="*/ 16 w 17"/>
                  <a:gd name="T7" fmla="*/ 1144 h 1145"/>
                  <a:gd name="T8" fmla="*/ 16 w 17"/>
                  <a:gd name="T9" fmla="*/ 1144 h 1145"/>
                  <a:gd name="T10" fmla="*/ 16 w 17"/>
                  <a:gd name="T11" fmla="*/ 1144 h 1145"/>
                  <a:gd name="T12" fmla="*/ 16 w 17"/>
                  <a:gd name="T13" fmla="*/ 1144 h 1145"/>
                  <a:gd name="T14" fmla="*/ 16 w 17"/>
                  <a:gd name="T15" fmla="*/ 1144 h 1145"/>
                  <a:gd name="T16" fmla="*/ 0 w 17"/>
                  <a:gd name="T17" fmla="*/ 1144 h 1145"/>
                  <a:gd name="T18" fmla="*/ 0 w 17"/>
                  <a:gd name="T19" fmla="*/ 1144 h 1145"/>
                  <a:gd name="T20" fmla="*/ 0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4"/>
                    </a:lnTo>
                    <a:lnTo>
                      <a:pt x="0" y="1144"/>
                    </a:lnTo>
                  </a:path>
                </a:pathLst>
              </a:custGeom>
              <a:solidFill>
                <a:srgbClr val="006633"/>
              </a:solidFill>
              <a:ln w="9525" cap="rnd">
                <a:noFill/>
                <a:round/>
                <a:headEnd/>
                <a:tailEnd/>
              </a:ln>
            </p:spPr>
            <p:txBody>
              <a:bodyPr/>
              <a:lstStyle/>
              <a:p>
                <a:endParaRPr lang="es-ES" sz="1800"/>
              </a:p>
            </p:txBody>
          </p:sp>
          <p:sp>
            <p:nvSpPr>
              <p:cNvPr id="633" name="Freeform 628"/>
              <p:cNvSpPr>
                <a:spLocks noChangeAspect="1"/>
              </p:cNvSpPr>
              <p:nvPr/>
            </p:nvSpPr>
            <p:spPr bwMode="auto">
              <a:xfrm>
                <a:off x="3210047" y="5504689"/>
                <a:ext cx="10317" cy="665007"/>
              </a:xfrm>
              <a:custGeom>
                <a:avLst/>
                <a:gdLst>
                  <a:gd name="T0" fmla="*/ 0 w 17"/>
                  <a:gd name="T1" fmla="*/ 1144 h 1145"/>
                  <a:gd name="T2" fmla="*/ 0 w 17"/>
                  <a:gd name="T3" fmla="*/ 0 h 1145"/>
                  <a:gd name="T4" fmla="*/ 16 w 17"/>
                  <a:gd name="T5" fmla="*/ 0 h 1145"/>
                  <a:gd name="T6" fmla="*/ 16 w 17"/>
                  <a:gd name="T7" fmla="*/ 1144 h 1145"/>
                  <a:gd name="T8" fmla="*/ 16 w 17"/>
                  <a:gd name="T9" fmla="*/ 1144 h 1145"/>
                  <a:gd name="T10" fmla="*/ 16 w 17"/>
                  <a:gd name="T11" fmla="*/ 1144 h 1145"/>
                  <a:gd name="T12" fmla="*/ 16 w 17"/>
                  <a:gd name="T13" fmla="*/ 1144 h 1145"/>
                  <a:gd name="T14" fmla="*/ 10 w 17"/>
                  <a:gd name="T15" fmla="*/ 1144 h 1145"/>
                  <a:gd name="T16" fmla="*/ 10 w 17"/>
                  <a:gd name="T17" fmla="*/ 1144 h 1145"/>
                  <a:gd name="T18" fmla="*/ 10 w 17"/>
                  <a:gd name="T19" fmla="*/ 1144 h 1145"/>
                  <a:gd name="T20" fmla="*/ 10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4"/>
                    </a:lnTo>
                    <a:lnTo>
                      <a:pt x="10" y="1144"/>
                    </a:lnTo>
                    <a:lnTo>
                      <a:pt x="0" y="1144"/>
                    </a:lnTo>
                  </a:path>
                </a:pathLst>
              </a:custGeom>
              <a:solidFill>
                <a:srgbClr val="006633"/>
              </a:solidFill>
              <a:ln w="9525" cap="rnd">
                <a:noFill/>
                <a:round/>
                <a:headEnd/>
                <a:tailEnd/>
              </a:ln>
            </p:spPr>
            <p:txBody>
              <a:bodyPr/>
              <a:lstStyle/>
              <a:p>
                <a:endParaRPr lang="es-ES" sz="1800"/>
              </a:p>
            </p:txBody>
          </p:sp>
          <p:sp>
            <p:nvSpPr>
              <p:cNvPr id="634" name="Freeform 629"/>
              <p:cNvSpPr>
                <a:spLocks noChangeAspect="1"/>
              </p:cNvSpPr>
              <p:nvPr/>
            </p:nvSpPr>
            <p:spPr bwMode="auto">
              <a:xfrm>
                <a:off x="3211867" y="5504689"/>
                <a:ext cx="10317" cy="665007"/>
              </a:xfrm>
              <a:custGeom>
                <a:avLst/>
                <a:gdLst>
                  <a:gd name="T0" fmla="*/ 0 w 17"/>
                  <a:gd name="T1" fmla="*/ 1144 h 1145"/>
                  <a:gd name="T2" fmla="*/ 0 w 17"/>
                  <a:gd name="T3" fmla="*/ 0 h 1145"/>
                  <a:gd name="T4" fmla="*/ 16 w 17"/>
                  <a:gd name="T5" fmla="*/ 0 h 1145"/>
                  <a:gd name="T6" fmla="*/ 16 w 17"/>
                  <a:gd name="T7" fmla="*/ 1144 h 1145"/>
                  <a:gd name="T8" fmla="*/ 16 w 17"/>
                  <a:gd name="T9" fmla="*/ 1144 h 1145"/>
                  <a:gd name="T10" fmla="*/ 8 w 17"/>
                  <a:gd name="T11" fmla="*/ 1144 h 1145"/>
                  <a:gd name="T12" fmla="*/ 8 w 17"/>
                  <a:gd name="T13" fmla="*/ 1144 h 1145"/>
                  <a:gd name="T14" fmla="*/ 8 w 17"/>
                  <a:gd name="T15" fmla="*/ 1144 h 1145"/>
                  <a:gd name="T16" fmla="*/ 8 w 17"/>
                  <a:gd name="T17" fmla="*/ 1144 h 1145"/>
                  <a:gd name="T18" fmla="*/ 8 w 17"/>
                  <a:gd name="T19" fmla="*/ 1144 h 1145"/>
                  <a:gd name="T20" fmla="*/ 8 w 17"/>
                  <a:gd name="T21" fmla="*/ 1144 h 1145"/>
                  <a:gd name="T22" fmla="*/ 0 w 17"/>
                  <a:gd name="T23" fmla="*/ 1144 h 1145"/>
                  <a:gd name="T24" fmla="*/ 0 w 17"/>
                  <a:gd name="T25" fmla="*/ 1144 h 1145"/>
                  <a:gd name="T26" fmla="*/ 0 w 17"/>
                  <a:gd name="T27" fmla="*/ 1144 h 1145"/>
                  <a:gd name="T28" fmla="*/ 0 w 17"/>
                  <a:gd name="T29" fmla="*/ 1144 h 1145"/>
                  <a:gd name="T30" fmla="*/ 0 w 17"/>
                  <a:gd name="T31" fmla="*/ 1144 h 1145"/>
                  <a:gd name="T32" fmla="*/ 0 w 17"/>
                  <a:gd name="T33" fmla="*/ 1144 h 1145"/>
                  <a:gd name="T34" fmla="*/ 0 w 17"/>
                  <a:gd name="T35" fmla="*/ 1144 h 1145"/>
                  <a:gd name="T36" fmla="*/ 0 w 17"/>
                  <a:gd name="T37" fmla="*/ 1144 h 1145"/>
                  <a:gd name="T38" fmla="*/ 0 w 17"/>
                  <a:gd name="T39" fmla="*/ 1144 h 114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145"/>
                  <a:gd name="T62" fmla="*/ 17 w 17"/>
                  <a:gd name="T63" fmla="*/ 1145 h 114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145">
                    <a:moveTo>
                      <a:pt x="0" y="1144"/>
                    </a:moveTo>
                    <a:lnTo>
                      <a:pt x="0" y="0"/>
                    </a:lnTo>
                    <a:lnTo>
                      <a:pt x="16" y="0"/>
                    </a:lnTo>
                    <a:lnTo>
                      <a:pt x="16" y="1144"/>
                    </a:lnTo>
                    <a:lnTo>
                      <a:pt x="8" y="1144"/>
                    </a:lnTo>
                    <a:lnTo>
                      <a:pt x="0" y="1144"/>
                    </a:lnTo>
                  </a:path>
                </a:pathLst>
              </a:custGeom>
              <a:solidFill>
                <a:srgbClr val="006633"/>
              </a:solidFill>
              <a:ln w="9525" cap="rnd">
                <a:noFill/>
                <a:round/>
                <a:headEnd/>
                <a:tailEnd/>
              </a:ln>
            </p:spPr>
            <p:txBody>
              <a:bodyPr/>
              <a:lstStyle/>
              <a:p>
                <a:endParaRPr lang="es-ES" sz="1800"/>
              </a:p>
            </p:txBody>
          </p:sp>
          <p:sp>
            <p:nvSpPr>
              <p:cNvPr id="635" name="Freeform 630"/>
              <p:cNvSpPr>
                <a:spLocks noChangeAspect="1"/>
              </p:cNvSpPr>
              <p:nvPr/>
            </p:nvSpPr>
            <p:spPr bwMode="auto">
              <a:xfrm>
                <a:off x="3214295" y="5504689"/>
                <a:ext cx="10317" cy="665007"/>
              </a:xfrm>
              <a:custGeom>
                <a:avLst/>
                <a:gdLst>
                  <a:gd name="T0" fmla="*/ 0 w 17"/>
                  <a:gd name="T1" fmla="*/ 1144 h 1145"/>
                  <a:gd name="T2" fmla="*/ 0 w 17"/>
                  <a:gd name="T3" fmla="*/ 0 h 1145"/>
                  <a:gd name="T4" fmla="*/ 16 w 17"/>
                  <a:gd name="T5" fmla="*/ 0 h 1145"/>
                  <a:gd name="T6" fmla="*/ 16 w 17"/>
                  <a:gd name="T7" fmla="*/ 1144 h 1145"/>
                  <a:gd name="T8" fmla="*/ 8 w 17"/>
                  <a:gd name="T9" fmla="*/ 1144 h 1145"/>
                  <a:gd name="T10" fmla="*/ 8 w 17"/>
                  <a:gd name="T11" fmla="*/ 1144 h 1145"/>
                  <a:gd name="T12" fmla="*/ 8 w 17"/>
                  <a:gd name="T13" fmla="*/ 1144 h 1145"/>
                  <a:gd name="T14" fmla="*/ 8 w 17"/>
                  <a:gd name="T15" fmla="*/ 1144 h 1145"/>
                  <a:gd name="T16" fmla="*/ 0 w 17"/>
                  <a:gd name="T17" fmla="*/ 1144 h 1145"/>
                  <a:gd name="T18" fmla="*/ 0 w 17"/>
                  <a:gd name="T19" fmla="*/ 1144 h 1145"/>
                  <a:gd name="T20" fmla="*/ 0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4"/>
                    </a:lnTo>
                    <a:lnTo>
                      <a:pt x="8" y="1144"/>
                    </a:lnTo>
                    <a:lnTo>
                      <a:pt x="0" y="1144"/>
                    </a:lnTo>
                  </a:path>
                </a:pathLst>
              </a:custGeom>
              <a:solidFill>
                <a:srgbClr val="006633"/>
              </a:solidFill>
              <a:ln w="9525" cap="rnd">
                <a:noFill/>
                <a:round/>
                <a:headEnd/>
                <a:tailEnd/>
              </a:ln>
            </p:spPr>
            <p:txBody>
              <a:bodyPr/>
              <a:lstStyle/>
              <a:p>
                <a:endParaRPr lang="es-ES" sz="1800"/>
              </a:p>
            </p:txBody>
          </p:sp>
          <p:sp>
            <p:nvSpPr>
              <p:cNvPr id="636" name="Freeform 631"/>
              <p:cNvSpPr>
                <a:spLocks noChangeAspect="1"/>
              </p:cNvSpPr>
              <p:nvPr/>
            </p:nvSpPr>
            <p:spPr bwMode="auto">
              <a:xfrm>
                <a:off x="3216722" y="5504689"/>
                <a:ext cx="10317" cy="665007"/>
              </a:xfrm>
              <a:custGeom>
                <a:avLst/>
                <a:gdLst>
                  <a:gd name="T0" fmla="*/ 0 w 17"/>
                  <a:gd name="T1" fmla="*/ 1144 h 1145"/>
                  <a:gd name="T2" fmla="*/ 0 w 17"/>
                  <a:gd name="T3" fmla="*/ 0 h 1145"/>
                  <a:gd name="T4" fmla="*/ 16 w 17"/>
                  <a:gd name="T5" fmla="*/ 0 h 1145"/>
                  <a:gd name="T6" fmla="*/ 16 w 17"/>
                  <a:gd name="T7" fmla="*/ 1144 h 1145"/>
                  <a:gd name="T8" fmla="*/ 16 w 17"/>
                  <a:gd name="T9" fmla="*/ 1144 h 1145"/>
                  <a:gd name="T10" fmla="*/ 16 w 17"/>
                  <a:gd name="T11" fmla="*/ 1144 h 1145"/>
                  <a:gd name="T12" fmla="*/ 16 w 17"/>
                  <a:gd name="T13" fmla="*/ 1144 h 1145"/>
                  <a:gd name="T14" fmla="*/ 0 w 17"/>
                  <a:gd name="T15" fmla="*/ 1144 h 1145"/>
                  <a:gd name="T16" fmla="*/ 0 w 17"/>
                  <a:gd name="T17" fmla="*/ 1144 h 1145"/>
                  <a:gd name="T18" fmla="*/ 0 w 17"/>
                  <a:gd name="T19" fmla="*/ 1144 h 1145"/>
                  <a:gd name="T20" fmla="*/ 0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4"/>
                    </a:lnTo>
                    <a:lnTo>
                      <a:pt x="0" y="1144"/>
                    </a:lnTo>
                  </a:path>
                </a:pathLst>
              </a:custGeom>
              <a:solidFill>
                <a:srgbClr val="006633"/>
              </a:solidFill>
              <a:ln w="9525" cap="rnd">
                <a:noFill/>
                <a:round/>
                <a:headEnd/>
                <a:tailEnd/>
              </a:ln>
            </p:spPr>
            <p:txBody>
              <a:bodyPr/>
              <a:lstStyle/>
              <a:p>
                <a:endParaRPr lang="es-ES" sz="1800"/>
              </a:p>
            </p:txBody>
          </p:sp>
          <p:sp>
            <p:nvSpPr>
              <p:cNvPr id="637" name="Freeform 632"/>
              <p:cNvSpPr>
                <a:spLocks noChangeAspect="1"/>
              </p:cNvSpPr>
              <p:nvPr/>
            </p:nvSpPr>
            <p:spPr bwMode="auto">
              <a:xfrm>
                <a:off x="3217936" y="5504689"/>
                <a:ext cx="10317" cy="665007"/>
              </a:xfrm>
              <a:custGeom>
                <a:avLst/>
                <a:gdLst>
                  <a:gd name="T0" fmla="*/ 0 w 17"/>
                  <a:gd name="T1" fmla="*/ 1144 h 1145"/>
                  <a:gd name="T2" fmla="*/ 0 w 17"/>
                  <a:gd name="T3" fmla="*/ 0 h 1145"/>
                  <a:gd name="T4" fmla="*/ 16 w 17"/>
                  <a:gd name="T5" fmla="*/ 0 h 1145"/>
                  <a:gd name="T6" fmla="*/ 16 w 17"/>
                  <a:gd name="T7" fmla="*/ 1144 h 1145"/>
                  <a:gd name="T8" fmla="*/ 16 w 17"/>
                  <a:gd name="T9" fmla="*/ 1144 h 1145"/>
                  <a:gd name="T10" fmla="*/ 16 w 17"/>
                  <a:gd name="T11" fmla="*/ 1144 h 1145"/>
                  <a:gd name="T12" fmla="*/ 8 w 17"/>
                  <a:gd name="T13" fmla="*/ 1144 h 1145"/>
                  <a:gd name="T14" fmla="*/ 8 w 17"/>
                  <a:gd name="T15" fmla="*/ 1144 h 1145"/>
                  <a:gd name="T16" fmla="*/ 8 w 17"/>
                  <a:gd name="T17" fmla="*/ 1144 h 1145"/>
                  <a:gd name="T18" fmla="*/ 8 w 17"/>
                  <a:gd name="T19" fmla="*/ 1144 h 1145"/>
                  <a:gd name="T20" fmla="*/ 0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4"/>
                    </a:lnTo>
                    <a:lnTo>
                      <a:pt x="8" y="1144"/>
                    </a:lnTo>
                    <a:lnTo>
                      <a:pt x="0" y="1144"/>
                    </a:lnTo>
                  </a:path>
                </a:pathLst>
              </a:custGeom>
              <a:solidFill>
                <a:srgbClr val="006633"/>
              </a:solidFill>
              <a:ln w="9525" cap="rnd">
                <a:noFill/>
                <a:round/>
                <a:headEnd/>
                <a:tailEnd/>
              </a:ln>
            </p:spPr>
            <p:txBody>
              <a:bodyPr/>
              <a:lstStyle/>
              <a:p>
                <a:endParaRPr lang="es-ES" sz="1800"/>
              </a:p>
            </p:txBody>
          </p:sp>
          <p:sp>
            <p:nvSpPr>
              <p:cNvPr id="638" name="Freeform 633"/>
              <p:cNvSpPr>
                <a:spLocks noChangeAspect="1"/>
              </p:cNvSpPr>
              <p:nvPr/>
            </p:nvSpPr>
            <p:spPr bwMode="auto">
              <a:xfrm>
                <a:off x="3220364" y="5504689"/>
                <a:ext cx="10317" cy="665007"/>
              </a:xfrm>
              <a:custGeom>
                <a:avLst/>
                <a:gdLst>
                  <a:gd name="T0" fmla="*/ 0 w 17"/>
                  <a:gd name="T1" fmla="*/ 1144 h 1145"/>
                  <a:gd name="T2" fmla="*/ 0 w 17"/>
                  <a:gd name="T3" fmla="*/ 0 h 1145"/>
                  <a:gd name="T4" fmla="*/ 16 w 17"/>
                  <a:gd name="T5" fmla="*/ 0 h 1145"/>
                  <a:gd name="T6" fmla="*/ 16 w 17"/>
                  <a:gd name="T7" fmla="*/ 1144 h 1145"/>
                  <a:gd name="T8" fmla="*/ 8 w 17"/>
                  <a:gd name="T9" fmla="*/ 1144 h 1145"/>
                  <a:gd name="T10" fmla="*/ 8 w 17"/>
                  <a:gd name="T11" fmla="*/ 1144 h 1145"/>
                  <a:gd name="T12" fmla="*/ 8 w 17"/>
                  <a:gd name="T13" fmla="*/ 1144 h 1145"/>
                  <a:gd name="T14" fmla="*/ 8 w 17"/>
                  <a:gd name="T15" fmla="*/ 1144 h 1145"/>
                  <a:gd name="T16" fmla="*/ 8 w 17"/>
                  <a:gd name="T17" fmla="*/ 1144 h 1145"/>
                  <a:gd name="T18" fmla="*/ 0 w 17"/>
                  <a:gd name="T19" fmla="*/ 1144 h 1145"/>
                  <a:gd name="T20" fmla="*/ 0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4"/>
                    </a:lnTo>
                    <a:lnTo>
                      <a:pt x="8" y="1144"/>
                    </a:lnTo>
                    <a:lnTo>
                      <a:pt x="0" y="1144"/>
                    </a:lnTo>
                  </a:path>
                </a:pathLst>
              </a:custGeom>
              <a:solidFill>
                <a:srgbClr val="006633"/>
              </a:solidFill>
              <a:ln w="9525" cap="rnd">
                <a:noFill/>
                <a:round/>
                <a:headEnd/>
                <a:tailEnd/>
              </a:ln>
            </p:spPr>
            <p:txBody>
              <a:bodyPr/>
              <a:lstStyle/>
              <a:p>
                <a:endParaRPr lang="es-ES" sz="1800"/>
              </a:p>
            </p:txBody>
          </p:sp>
          <p:sp>
            <p:nvSpPr>
              <p:cNvPr id="639" name="Freeform 634"/>
              <p:cNvSpPr>
                <a:spLocks noChangeAspect="1"/>
              </p:cNvSpPr>
              <p:nvPr/>
            </p:nvSpPr>
            <p:spPr bwMode="auto">
              <a:xfrm>
                <a:off x="3222791" y="5504689"/>
                <a:ext cx="10317" cy="665007"/>
              </a:xfrm>
              <a:custGeom>
                <a:avLst/>
                <a:gdLst>
                  <a:gd name="T0" fmla="*/ 0 w 17"/>
                  <a:gd name="T1" fmla="*/ 1144 h 1145"/>
                  <a:gd name="T2" fmla="*/ 0 w 17"/>
                  <a:gd name="T3" fmla="*/ 0 h 1145"/>
                  <a:gd name="T4" fmla="*/ 16 w 17"/>
                  <a:gd name="T5" fmla="*/ 0 h 1145"/>
                  <a:gd name="T6" fmla="*/ 16 w 17"/>
                  <a:gd name="T7" fmla="*/ 1144 h 1145"/>
                  <a:gd name="T8" fmla="*/ 16 w 17"/>
                  <a:gd name="T9" fmla="*/ 1144 h 1145"/>
                  <a:gd name="T10" fmla="*/ 16 w 17"/>
                  <a:gd name="T11" fmla="*/ 1144 h 1145"/>
                  <a:gd name="T12" fmla="*/ 16 w 17"/>
                  <a:gd name="T13" fmla="*/ 1144 h 1145"/>
                  <a:gd name="T14" fmla="*/ 0 w 17"/>
                  <a:gd name="T15" fmla="*/ 1144 h 1145"/>
                  <a:gd name="T16" fmla="*/ 0 w 17"/>
                  <a:gd name="T17" fmla="*/ 1144 h 1145"/>
                  <a:gd name="T18" fmla="*/ 0 w 17"/>
                  <a:gd name="T19" fmla="*/ 1144 h 1145"/>
                  <a:gd name="T20" fmla="*/ 0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4"/>
                    </a:lnTo>
                    <a:lnTo>
                      <a:pt x="0" y="1144"/>
                    </a:lnTo>
                  </a:path>
                </a:pathLst>
              </a:custGeom>
              <a:solidFill>
                <a:srgbClr val="006633"/>
              </a:solidFill>
              <a:ln w="9525" cap="rnd">
                <a:noFill/>
                <a:round/>
                <a:headEnd/>
                <a:tailEnd/>
              </a:ln>
            </p:spPr>
            <p:txBody>
              <a:bodyPr/>
              <a:lstStyle/>
              <a:p>
                <a:endParaRPr lang="es-ES" sz="1800"/>
              </a:p>
            </p:txBody>
          </p:sp>
          <p:sp>
            <p:nvSpPr>
              <p:cNvPr id="640" name="Freeform 635"/>
              <p:cNvSpPr>
                <a:spLocks noChangeAspect="1"/>
              </p:cNvSpPr>
              <p:nvPr/>
            </p:nvSpPr>
            <p:spPr bwMode="auto">
              <a:xfrm>
                <a:off x="3224005" y="5504689"/>
                <a:ext cx="10317" cy="665007"/>
              </a:xfrm>
              <a:custGeom>
                <a:avLst/>
                <a:gdLst>
                  <a:gd name="T0" fmla="*/ 0 w 17"/>
                  <a:gd name="T1" fmla="*/ 1144 h 1145"/>
                  <a:gd name="T2" fmla="*/ 0 w 17"/>
                  <a:gd name="T3" fmla="*/ 0 h 1145"/>
                  <a:gd name="T4" fmla="*/ 16 w 17"/>
                  <a:gd name="T5" fmla="*/ 0 h 1145"/>
                  <a:gd name="T6" fmla="*/ 16 w 17"/>
                  <a:gd name="T7" fmla="*/ 1144 h 1145"/>
                  <a:gd name="T8" fmla="*/ 16 w 17"/>
                  <a:gd name="T9" fmla="*/ 1144 h 1145"/>
                  <a:gd name="T10" fmla="*/ 16 w 17"/>
                  <a:gd name="T11" fmla="*/ 1144 h 1145"/>
                  <a:gd name="T12" fmla="*/ 5 w 17"/>
                  <a:gd name="T13" fmla="*/ 1144 h 1145"/>
                  <a:gd name="T14" fmla="*/ 5 w 17"/>
                  <a:gd name="T15" fmla="*/ 1144 h 1145"/>
                  <a:gd name="T16" fmla="*/ 5 w 17"/>
                  <a:gd name="T17" fmla="*/ 1144 h 1145"/>
                  <a:gd name="T18" fmla="*/ 5 w 17"/>
                  <a:gd name="T19" fmla="*/ 1144 h 1145"/>
                  <a:gd name="T20" fmla="*/ 5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4"/>
                    </a:lnTo>
                    <a:lnTo>
                      <a:pt x="5" y="1144"/>
                    </a:lnTo>
                    <a:lnTo>
                      <a:pt x="0" y="1144"/>
                    </a:lnTo>
                  </a:path>
                </a:pathLst>
              </a:custGeom>
              <a:solidFill>
                <a:srgbClr val="006633"/>
              </a:solidFill>
              <a:ln w="9525" cap="rnd">
                <a:noFill/>
                <a:round/>
                <a:headEnd/>
                <a:tailEnd/>
              </a:ln>
            </p:spPr>
            <p:txBody>
              <a:bodyPr/>
              <a:lstStyle/>
              <a:p>
                <a:endParaRPr lang="es-ES" sz="1800"/>
              </a:p>
            </p:txBody>
          </p:sp>
          <p:sp>
            <p:nvSpPr>
              <p:cNvPr id="641" name="Freeform 636"/>
              <p:cNvSpPr>
                <a:spLocks noChangeAspect="1"/>
              </p:cNvSpPr>
              <p:nvPr/>
            </p:nvSpPr>
            <p:spPr bwMode="auto">
              <a:xfrm>
                <a:off x="3225826" y="5504689"/>
                <a:ext cx="10317" cy="665007"/>
              </a:xfrm>
              <a:custGeom>
                <a:avLst/>
                <a:gdLst>
                  <a:gd name="T0" fmla="*/ 0 w 17"/>
                  <a:gd name="T1" fmla="*/ 1144 h 1145"/>
                  <a:gd name="T2" fmla="*/ 0 w 17"/>
                  <a:gd name="T3" fmla="*/ 0 h 1145"/>
                  <a:gd name="T4" fmla="*/ 16 w 17"/>
                  <a:gd name="T5" fmla="*/ 0 h 1145"/>
                  <a:gd name="T6" fmla="*/ 16 w 17"/>
                  <a:gd name="T7" fmla="*/ 1144 h 1145"/>
                  <a:gd name="T8" fmla="*/ 16 w 17"/>
                  <a:gd name="T9" fmla="*/ 1144 h 1145"/>
                  <a:gd name="T10" fmla="*/ 8 w 17"/>
                  <a:gd name="T11" fmla="*/ 1144 h 1145"/>
                  <a:gd name="T12" fmla="*/ 8 w 17"/>
                  <a:gd name="T13" fmla="*/ 1144 h 1145"/>
                  <a:gd name="T14" fmla="*/ 8 w 17"/>
                  <a:gd name="T15" fmla="*/ 1144 h 1145"/>
                  <a:gd name="T16" fmla="*/ 8 w 17"/>
                  <a:gd name="T17" fmla="*/ 1144 h 1145"/>
                  <a:gd name="T18" fmla="*/ 0 w 17"/>
                  <a:gd name="T19" fmla="*/ 1144 h 1145"/>
                  <a:gd name="T20" fmla="*/ 0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4"/>
                    </a:lnTo>
                    <a:lnTo>
                      <a:pt x="8" y="1144"/>
                    </a:lnTo>
                    <a:lnTo>
                      <a:pt x="0" y="1144"/>
                    </a:lnTo>
                  </a:path>
                </a:pathLst>
              </a:custGeom>
              <a:solidFill>
                <a:srgbClr val="006633"/>
              </a:solidFill>
              <a:ln w="9525" cap="rnd">
                <a:noFill/>
                <a:round/>
                <a:headEnd/>
                <a:tailEnd/>
              </a:ln>
            </p:spPr>
            <p:txBody>
              <a:bodyPr/>
              <a:lstStyle/>
              <a:p>
                <a:endParaRPr lang="es-ES" sz="1800"/>
              </a:p>
            </p:txBody>
          </p:sp>
          <p:sp>
            <p:nvSpPr>
              <p:cNvPr id="642" name="Freeform 637"/>
              <p:cNvSpPr>
                <a:spLocks noChangeAspect="1"/>
              </p:cNvSpPr>
              <p:nvPr/>
            </p:nvSpPr>
            <p:spPr bwMode="auto">
              <a:xfrm>
                <a:off x="3228253" y="5504689"/>
                <a:ext cx="10317" cy="665007"/>
              </a:xfrm>
              <a:custGeom>
                <a:avLst/>
                <a:gdLst>
                  <a:gd name="T0" fmla="*/ 0 w 17"/>
                  <a:gd name="T1" fmla="*/ 1144 h 1145"/>
                  <a:gd name="T2" fmla="*/ 0 w 17"/>
                  <a:gd name="T3" fmla="*/ 0 h 1145"/>
                  <a:gd name="T4" fmla="*/ 16 w 17"/>
                  <a:gd name="T5" fmla="*/ 0 h 1145"/>
                  <a:gd name="T6" fmla="*/ 16 w 17"/>
                  <a:gd name="T7" fmla="*/ 1144 h 1145"/>
                  <a:gd name="T8" fmla="*/ 16 w 17"/>
                  <a:gd name="T9" fmla="*/ 1144 h 1145"/>
                  <a:gd name="T10" fmla="*/ 16 w 17"/>
                  <a:gd name="T11" fmla="*/ 1144 h 1145"/>
                  <a:gd name="T12" fmla="*/ 16 w 17"/>
                  <a:gd name="T13" fmla="*/ 1144 h 1145"/>
                  <a:gd name="T14" fmla="*/ 16 w 17"/>
                  <a:gd name="T15" fmla="*/ 1144 h 1145"/>
                  <a:gd name="T16" fmla="*/ 0 w 17"/>
                  <a:gd name="T17" fmla="*/ 1144 h 1145"/>
                  <a:gd name="T18" fmla="*/ 0 w 17"/>
                  <a:gd name="T19" fmla="*/ 1144 h 1145"/>
                  <a:gd name="T20" fmla="*/ 0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4"/>
                    </a:lnTo>
                    <a:lnTo>
                      <a:pt x="0" y="1144"/>
                    </a:lnTo>
                  </a:path>
                </a:pathLst>
              </a:custGeom>
              <a:solidFill>
                <a:srgbClr val="006633"/>
              </a:solidFill>
              <a:ln w="9525" cap="rnd">
                <a:noFill/>
                <a:round/>
                <a:headEnd/>
                <a:tailEnd/>
              </a:ln>
            </p:spPr>
            <p:txBody>
              <a:bodyPr/>
              <a:lstStyle/>
              <a:p>
                <a:endParaRPr lang="es-ES" sz="1800"/>
              </a:p>
            </p:txBody>
          </p:sp>
          <p:sp>
            <p:nvSpPr>
              <p:cNvPr id="643" name="Freeform 638"/>
              <p:cNvSpPr>
                <a:spLocks noChangeAspect="1"/>
              </p:cNvSpPr>
              <p:nvPr/>
            </p:nvSpPr>
            <p:spPr bwMode="auto">
              <a:xfrm>
                <a:off x="3229467" y="5504689"/>
                <a:ext cx="10317" cy="665007"/>
              </a:xfrm>
              <a:custGeom>
                <a:avLst/>
                <a:gdLst>
                  <a:gd name="T0" fmla="*/ 0 w 17"/>
                  <a:gd name="T1" fmla="*/ 1144 h 1145"/>
                  <a:gd name="T2" fmla="*/ 0 w 17"/>
                  <a:gd name="T3" fmla="*/ 0 h 1145"/>
                  <a:gd name="T4" fmla="*/ 16 w 17"/>
                  <a:gd name="T5" fmla="*/ 0 h 1145"/>
                  <a:gd name="T6" fmla="*/ 16 w 17"/>
                  <a:gd name="T7" fmla="*/ 1143 h 1145"/>
                  <a:gd name="T8" fmla="*/ 16 w 17"/>
                  <a:gd name="T9" fmla="*/ 1143 h 1145"/>
                  <a:gd name="T10" fmla="*/ 16 w 17"/>
                  <a:gd name="T11" fmla="*/ 1143 h 1145"/>
                  <a:gd name="T12" fmla="*/ 8 w 17"/>
                  <a:gd name="T13" fmla="*/ 1143 h 1145"/>
                  <a:gd name="T14" fmla="*/ 8 w 17"/>
                  <a:gd name="T15" fmla="*/ 1143 h 1145"/>
                  <a:gd name="T16" fmla="*/ 8 w 17"/>
                  <a:gd name="T17" fmla="*/ 1144 h 1145"/>
                  <a:gd name="T18" fmla="*/ 8 w 17"/>
                  <a:gd name="T19" fmla="*/ 1144 h 1145"/>
                  <a:gd name="T20" fmla="*/ 8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3"/>
                    </a:lnTo>
                    <a:lnTo>
                      <a:pt x="8" y="1143"/>
                    </a:lnTo>
                    <a:lnTo>
                      <a:pt x="8" y="1144"/>
                    </a:lnTo>
                    <a:lnTo>
                      <a:pt x="0" y="1144"/>
                    </a:lnTo>
                  </a:path>
                </a:pathLst>
              </a:custGeom>
              <a:solidFill>
                <a:srgbClr val="006633"/>
              </a:solidFill>
              <a:ln w="9525" cap="rnd">
                <a:noFill/>
                <a:round/>
                <a:headEnd/>
                <a:tailEnd/>
              </a:ln>
            </p:spPr>
            <p:txBody>
              <a:bodyPr/>
              <a:lstStyle/>
              <a:p>
                <a:endParaRPr lang="es-ES" sz="1800"/>
              </a:p>
            </p:txBody>
          </p:sp>
          <p:sp>
            <p:nvSpPr>
              <p:cNvPr id="644" name="Freeform 639"/>
              <p:cNvSpPr>
                <a:spLocks noChangeAspect="1"/>
              </p:cNvSpPr>
              <p:nvPr/>
            </p:nvSpPr>
            <p:spPr bwMode="auto">
              <a:xfrm>
                <a:off x="3231895" y="5504689"/>
                <a:ext cx="10317" cy="664427"/>
              </a:xfrm>
              <a:custGeom>
                <a:avLst/>
                <a:gdLst>
                  <a:gd name="T0" fmla="*/ 0 w 17"/>
                  <a:gd name="T1" fmla="*/ 1143 h 1144"/>
                  <a:gd name="T2" fmla="*/ 0 w 17"/>
                  <a:gd name="T3" fmla="*/ 0 h 1144"/>
                  <a:gd name="T4" fmla="*/ 16 w 17"/>
                  <a:gd name="T5" fmla="*/ 0 h 1144"/>
                  <a:gd name="T6" fmla="*/ 16 w 17"/>
                  <a:gd name="T7" fmla="*/ 1143 h 1144"/>
                  <a:gd name="T8" fmla="*/ 16 w 17"/>
                  <a:gd name="T9" fmla="*/ 1143 h 1144"/>
                  <a:gd name="T10" fmla="*/ 8 w 17"/>
                  <a:gd name="T11" fmla="*/ 1143 h 1144"/>
                  <a:gd name="T12" fmla="*/ 8 w 17"/>
                  <a:gd name="T13" fmla="*/ 1143 h 1144"/>
                  <a:gd name="T14" fmla="*/ 8 w 17"/>
                  <a:gd name="T15" fmla="*/ 1143 h 1144"/>
                  <a:gd name="T16" fmla="*/ 8 w 17"/>
                  <a:gd name="T17" fmla="*/ 1143 h 1144"/>
                  <a:gd name="T18" fmla="*/ 8 w 17"/>
                  <a:gd name="T19" fmla="*/ 1143 h 1144"/>
                  <a:gd name="T20" fmla="*/ 0 w 17"/>
                  <a:gd name="T21" fmla="*/ 1143 h 1144"/>
                  <a:gd name="T22" fmla="*/ 0 w 17"/>
                  <a:gd name="T23" fmla="*/ 1143 h 11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4"/>
                  <a:gd name="T38" fmla="*/ 17 w 17"/>
                  <a:gd name="T39" fmla="*/ 1144 h 11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4">
                    <a:moveTo>
                      <a:pt x="0" y="1143"/>
                    </a:moveTo>
                    <a:lnTo>
                      <a:pt x="0" y="0"/>
                    </a:lnTo>
                    <a:lnTo>
                      <a:pt x="16" y="0"/>
                    </a:lnTo>
                    <a:lnTo>
                      <a:pt x="16" y="1143"/>
                    </a:lnTo>
                    <a:lnTo>
                      <a:pt x="8" y="1143"/>
                    </a:lnTo>
                    <a:lnTo>
                      <a:pt x="0" y="1143"/>
                    </a:lnTo>
                  </a:path>
                </a:pathLst>
              </a:custGeom>
              <a:solidFill>
                <a:srgbClr val="006633"/>
              </a:solidFill>
              <a:ln w="9525" cap="rnd">
                <a:noFill/>
                <a:round/>
                <a:headEnd/>
                <a:tailEnd/>
              </a:ln>
            </p:spPr>
            <p:txBody>
              <a:bodyPr/>
              <a:lstStyle/>
              <a:p>
                <a:endParaRPr lang="es-ES" sz="1800"/>
              </a:p>
            </p:txBody>
          </p:sp>
          <p:sp>
            <p:nvSpPr>
              <p:cNvPr id="645" name="Freeform 640"/>
              <p:cNvSpPr>
                <a:spLocks noChangeAspect="1"/>
              </p:cNvSpPr>
              <p:nvPr/>
            </p:nvSpPr>
            <p:spPr bwMode="auto">
              <a:xfrm>
                <a:off x="3234322" y="5504689"/>
                <a:ext cx="10317" cy="664427"/>
              </a:xfrm>
              <a:custGeom>
                <a:avLst/>
                <a:gdLst>
                  <a:gd name="T0" fmla="*/ 0 w 17"/>
                  <a:gd name="T1" fmla="*/ 1143 h 1144"/>
                  <a:gd name="T2" fmla="*/ 0 w 17"/>
                  <a:gd name="T3" fmla="*/ 0 h 1144"/>
                  <a:gd name="T4" fmla="*/ 16 w 17"/>
                  <a:gd name="T5" fmla="*/ 0 h 1144"/>
                  <a:gd name="T6" fmla="*/ 16 w 17"/>
                  <a:gd name="T7" fmla="*/ 1143 h 1144"/>
                  <a:gd name="T8" fmla="*/ 16 w 17"/>
                  <a:gd name="T9" fmla="*/ 1143 h 1144"/>
                  <a:gd name="T10" fmla="*/ 16 w 17"/>
                  <a:gd name="T11" fmla="*/ 1143 h 1144"/>
                  <a:gd name="T12" fmla="*/ 16 w 17"/>
                  <a:gd name="T13" fmla="*/ 1143 h 1144"/>
                  <a:gd name="T14" fmla="*/ 16 w 17"/>
                  <a:gd name="T15" fmla="*/ 1143 h 1144"/>
                  <a:gd name="T16" fmla="*/ 0 w 17"/>
                  <a:gd name="T17" fmla="*/ 1143 h 1144"/>
                  <a:gd name="T18" fmla="*/ 0 w 17"/>
                  <a:gd name="T19" fmla="*/ 1143 h 1144"/>
                  <a:gd name="T20" fmla="*/ 0 w 17"/>
                  <a:gd name="T21" fmla="*/ 1143 h 1144"/>
                  <a:gd name="T22" fmla="*/ 0 w 17"/>
                  <a:gd name="T23" fmla="*/ 1143 h 11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4"/>
                  <a:gd name="T38" fmla="*/ 17 w 17"/>
                  <a:gd name="T39" fmla="*/ 1144 h 11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4">
                    <a:moveTo>
                      <a:pt x="0" y="1143"/>
                    </a:moveTo>
                    <a:lnTo>
                      <a:pt x="0" y="0"/>
                    </a:lnTo>
                    <a:lnTo>
                      <a:pt x="16" y="0"/>
                    </a:lnTo>
                    <a:lnTo>
                      <a:pt x="16" y="1143"/>
                    </a:lnTo>
                    <a:lnTo>
                      <a:pt x="0" y="1143"/>
                    </a:lnTo>
                  </a:path>
                </a:pathLst>
              </a:custGeom>
              <a:solidFill>
                <a:srgbClr val="006633"/>
              </a:solidFill>
              <a:ln w="9525" cap="rnd">
                <a:noFill/>
                <a:round/>
                <a:headEnd/>
                <a:tailEnd/>
              </a:ln>
            </p:spPr>
            <p:txBody>
              <a:bodyPr/>
              <a:lstStyle/>
              <a:p>
                <a:endParaRPr lang="es-ES" sz="1800"/>
              </a:p>
            </p:txBody>
          </p:sp>
          <p:sp>
            <p:nvSpPr>
              <p:cNvPr id="646" name="Freeform 641"/>
              <p:cNvSpPr>
                <a:spLocks noChangeAspect="1"/>
              </p:cNvSpPr>
              <p:nvPr/>
            </p:nvSpPr>
            <p:spPr bwMode="auto">
              <a:xfrm>
                <a:off x="3235536" y="5504689"/>
                <a:ext cx="10317" cy="664427"/>
              </a:xfrm>
              <a:custGeom>
                <a:avLst/>
                <a:gdLst>
                  <a:gd name="T0" fmla="*/ 0 w 17"/>
                  <a:gd name="T1" fmla="*/ 1143 h 1144"/>
                  <a:gd name="T2" fmla="*/ 0 w 17"/>
                  <a:gd name="T3" fmla="*/ 0 h 1144"/>
                  <a:gd name="T4" fmla="*/ 16 w 17"/>
                  <a:gd name="T5" fmla="*/ 0 h 1144"/>
                  <a:gd name="T6" fmla="*/ 16 w 17"/>
                  <a:gd name="T7" fmla="*/ 1143 h 1144"/>
                  <a:gd name="T8" fmla="*/ 16 w 17"/>
                  <a:gd name="T9" fmla="*/ 1143 h 1144"/>
                  <a:gd name="T10" fmla="*/ 16 w 17"/>
                  <a:gd name="T11" fmla="*/ 1143 h 1144"/>
                  <a:gd name="T12" fmla="*/ 16 w 17"/>
                  <a:gd name="T13" fmla="*/ 1143 h 1144"/>
                  <a:gd name="T14" fmla="*/ 10 w 17"/>
                  <a:gd name="T15" fmla="*/ 1143 h 1144"/>
                  <a:gd name="T16" fmla="*/ 10 w 17"/>
                  <a:gd name="T17" fmla="*/ 1143 h 1144"/>
                  <a:gd name="T18" fmla="*/ 10 w 17"/>
                  <a:gd name="T19" fmla="*/ 1143 h 1144"/>
                  <a:gd name="T20" fmla="*/ 10 w 17"/>
                  <a:gd name="T21" fmla="*/ 1143 h 1144"/>
                  <a:gd name="T22" fmla="*/ 0 w 17"/>
                  <a:gd name="T23" fmla="*/ 1143 h 11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4"/>
                  <a:gd name="T38" fmla="*/ 17 w 17"/>
                  <a:gd name="T39" fmla="*/ 1144 h 11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4">
                    <a:moveTo>
                      <a:pt x="0" y="1143"/>
                    </a:moveTo>
                    <a:lnTo>
                      <a:pt x="0" y="0"/>
                    </a:lnTo>
                    <a:lnTo>
                      <a:pt x="16" y="0"/>
                    </a:lnTo>
                    <a:lnTo>
                      <a:pt x="16" y="1143"/>
                    </a:lnTo>
                    <a:lnTo>
                      <a:pt x="10" y="1143"/>
                    </a:lnTo>
                    <a:lnTo>
                      <a:pt x="0" y="1143"/>
                    </a:lnTo>
                  </a:path>
                </a:pathLst>
              </a:custGeom>
              <a:solidFill>
                <a:srgbClr val="006633"/>
              </a:solidFill>
              <a:ln w="9525" cap="rnd">
                <a:noFill/>
                <a:round/>
                <a:headEnd/>
                <a:tailEnd/>
              </a:ln>
            </p:spPr>
            <p:txBody>
              <a:bodyPr/>
              <a:lstStyle/>
              <a:p>
                <a:endParaRPr lang="es-ES" sz="1800"/>
              </a:p>
            </p:txBody>
          </p:sp>
          <p:sp>
            <p:nvSpPr>
              <p:cNvPr id="647" name="Freeform 642"/>
              <p:cNvSpPr>
                <a:spLocks noChangeAspect="1"/>
              </p:cNvSpPr>
              <p:nvPr/>
            </p:nvSpPr>
            <p:spPr bwMode="auto">
              <a:xfrm>
                <a:off x="3237357" y="5504689"/>
                <a:ext cx="10317" cy="664427"/>
              </a:xfrm>
              <a:custGeom>
                <a:avLst/>
                <a:gdLst>
                  <a:gd name="T0" fmla="*/ 0 w 17"/>
                  <a:gd name="T1" fmla="*/ 1143 h 1144"/>
                  <a:gd name="T2" fmla="*/ 0 w 17"/>
                  <a:gd name="T3" fmla="*/ 0 h 1144"/>
                  <a:gd name="T4" fmla="*/ 16 w 17"/>
                  <a:gd name="T5" fmla="*/ 0 h 1144"/>
                  <a:gd name="T6" fmla="*/ 16 w 17"/>
                  <a:gd name="T7" fmla="*/ 1141 h 1144"/>
                  <a:gd name="T8" fmla="*/ 16 w 17"/>
                  <a:gd name="T9" fmla="*/ 1141 h 1144"/>
                  <a:gd name="T10" fmla="*/ 8 w 17"/>
                  <a:gd name="T11" fmla="*/ 1143 h 1144"/>
                  <a:gd name="T12" fmla="*/ 8 w 17"/>
                  <a:gd name="T13" fmla="*/ 1143 h 1144"/>
                  <a:gd name="T14" fmla="*/ 8 w 17"/>
                  <a:gd name="T15" fmla="*/ 1143 h 1144"/>
                  <a:gd name="T16" fmla="*/ 8 w 17"/>
                  <a:gd name="T17" fmla="*/ 1143 h 1144"/>
                  <a:gd name="T18" fmla="*/ 8 w 17"/>
                  <a:gd name="T19" fmla="*/ 1143 h 1144"/>
                  <a:gd name="T20" fmla="*/ 0 w 17"/>
                  <a:gd name="T21" fmla="*/ 1143 h 1144"/>
                  <a:gd name="T22" fmla="*/ 0 w 17"/>
                  <a:gd name="T23" fmla="*/ 1143 h 11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4"/>
                  <a:gd name="T38" fmla="*/ 17 w 17"/>
                  <a:gd name="T39" fmla="*/ 1144 h 11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4">
                    <a:moveTo>
                      <a:pt x="0" y="1143"/>
                    </a:moveTo>
                    <a:lnTo>
                      <a:pt x="0" y="0"/>
                    </a:lnTo>
                    <a:lnTo>
                      <a:pt x="16" y="0"/>
                    </a:lnTo>
                    <a:lnTo>
                      <a:pt x="16" y="1141"/>
                    </a:lnTo>
                    <a:lnTo>
                      <a:pt x="8" y="1143"/>
                    </a:lnTo>
                    <a:lnTo>
                      <a:pt x="0" y="1143"/>
                    </a:lnTo>
                  </a:path>
                </a:pathLst>
              </a:custGeom>
              <a:solidFill>
                <a:srgbClr val="006633"/>
              </a:solidFill>
              <a:ln w="9525" cap="rnd">
                <a:noFill/>
                <a:round/>
                <a:headEnd/>
                <a:tailEnd/>
              </a:ln>
            </p:spPr>
            <p:txBody>
              <a:bodyPr/>
              <a:lstStyle/>
              <a:p>
                <a:endParaRPr lang="es-ES" sz="1800"/>
              </a:p>
            </p:txBody>
          </p:sp>
          <p:sp>
            <p:nvSpPr>
              <p:cNvPr id="648" name="Freeform 643"/>
              <p:cNvSpPr>
                <a:spLocks noChangeAspect="1"/>
              </p:cNvSpPr>
              <p:nvPr/>
            </p:nvSpPr>
            <p:spPr bwMode="auto">
              <a:xfrm>
                <a:off x="3239784" y="5504689"/>
                <a:ext cx="10317" cy="663265"/>
              </a:xfrm>
              <a:custGeom>
                <a:avLst/>
                <a:gdLst>
                  <a:gd name="T0" fmla="*/ 0 w 17"/>
                  <a:gd name="T1" fmla="*/ 1141 h 1142"/>
                  <a:gd name="T2" fmla="*/ 0 w 17"/>
                  <a:gd name="T3" fmla="*/ 0 h 1142"/>
                  <a:gd name="T4" fmla="*/ 16 w 17"/>
                  <a:gd name="T5" fmla="*/ 0 h 1142"/>
                  <a:gd name="T6" fmla="*/ 16 w 17"/>
                  <a:gd name="T7" fmla="*/ 1141 h 1142"/>
                  <a:gd name="T8" fmla="*/ 8 w 17"/>
                  <a:gd name="T9" fmla="*/ 1141 h 1142"/>
                  <a:gd name="T10" fmla="*/ 8 w 17"/>
                  <a:gd name="T11" fmla="*/ 1141 h 1142"/>
                  <a:gd name="T12" fmla="*/ 8 w 17"/>
                  <a:gd name="T13" fmla="*/ 1141 h 1142"/>
                  <a:gd name="T14" fmla="*/ 8 w 17"/>
                  <a:gd name="T15" fmla="*/ 1141 h 1142"/>
                  <a:gd name="T16" fmla="*/ 8 w 17"/>
                  <a:gd name="T17" fmla="*/ 1141 h 1142"/>
                  <a:gd name="T18" fmla="*/ 0 w 17"/>
                  <a:gd name="T19" fmla="*/ 1141 h 1142"/>
                  <a:gd name="T20" fmla="*/ 0 w 17"/>
                  <a:gd name="T21" fmla="*/ 1141 h 1142"/>
                  <a:gd name="T22" fmla="*/ 0 w 17"/>
                  <a:gd name="T23" fmla="*/ 1141 h 1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2"/>
                  <a:gd name="T38" fmla="*/ 17 w 17"/>
                  <a:gd name="T39" fmla="*/ 1142 h 11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2">
                    <a:moveTo>
                      <a:pt x="0" y="1141"/>
                    </a:moveTo>
                    <a:lnTo>
                      <a:pt x="0" y="0"/>
                    </a:lnTo>
                    <a:lnTo>
                      <a:pt x="16" y="0"/>
                    </a:lnTo>
                    <a:lnTo>
                      <a:pt x="16" y="1141"/>
                    </a:lnTo>
                    <a:lnTo>
                      <a:pt x="8" y="1141"/>
                    </a:lnTo>
                    <a:lnTo>
                      <a:pt x="0" y="1141"/>
                    </a:lnTo>
                  </a:path>
                </a:pathLst>
              </a:custGeom>
              <a:solidFill>
                <a:srgbClr val="006633"/>
              </a:solidFill>
              <a:ln w="9525" cap="rnd">
                <a:noFill/>
                <a:round/>
                <a:headEnd/>
                <a:tailEnd/>
              </a:ln>
            </p:spPr>
            <p:txBody>
              <a:bodyPr/>
              <a:lstStyle/>
              <a:p>
                <a:endParaRPr lang="es-ES" sz="1800"/>
              </a:p>
            </p:txBody>
          </p:sp>
          <p:sp>
            <p:nvSpPr>
              <p:cNvPr id="649" name="Freeform 644"/>
              <p:cNvSpPr>
                <a:spLocks noChangeAspect="1"/>
              </p:cNvSpPr>
              <p:nvPr/>
            </p:nvSpPr>
            <p:spPr bwMode="auto">
              <a:xfrm>
                <a:off x="3242212" y="5504689"/>
                <a:ext cx="10317" cy="663265"/>
              </a:xfrm>
              <a:custGeom>
                <a:avLst/>
                <a:gdLst>
                  <a:gd name="T0" fmla="*/ 0 w 17"/>
                  <a:gd name="T1" fmla="*/ 1141 h 1142"/>
                  <a:gd name="T2" fmla="*/ 0 w 17"/>
                  <a:gd name="T3" fmla="*/ 0 h 1142"/>
                  <a:gd name="T4" fmla="*/ 16 w 17"/>
                  <a:gd name="T5" fmla="*/ 0 h 1142"/>
                  <a:gd name="T6" fmla="*/ 16 w 17"/>
                  <a:gd name="T7" fmla="*/ 1141 h 1142"/>
                  <a:gd name="T8" fmla="*/ 16 w 17"/>
                  <a:gd name="T9" fmla="*/ 1141 h 1142"/>
                  <a:gd name="T10" fmla="*/ 16 w 17"/>
                  <a:gd name="T11" fmla="*/ 1141 h 1142"/>
                  <a:gd name="T12" fmla="*/ 16 w 17"/>
                  <a:gd name="T13" fmla="*/ 1141 h 1142"/>
                  <a:gd name="T14" fmla="*/ 0 w 17"/>
                  <a:gd name="T15" fmla="*/ 1141 h 1142"/>
                  <a:gd name="T16" fmla="*/ 0 w 17"/>
                  <a:gd name="T17" fmla="*/ 1141 h 1142"/>
                  <a:gd name="T18" fmla="*/ 0 w 17"/>
                  <a:gd name="T19" fmla="*/ 1141 h 1142"/>
                  <a:gd name="T20" fmla="*/ 0 w 17"/>
                  <a:gd name="T21" fmla="*/ 1141 h 1142"/>
                  <a:gd name="T22" fmla="*/ 0 w 17"/>
                  <a:gd name="T23" fmla="*/ 1141 h 1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2"/>
                  <a:gd name="T38" fmla="*/ 17 w 17"/>
                  <a:gd name="T39" fmla="*/ 1142 h 11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2">
                    <a:moveTo>
                      <a:pt x="0" y="1141"/>
                    </a:moveTo>
                    <a:lnTo>
                      <a:pt x="0" y="0"/>
                    </a:lnTo>
                    <a:lnTo>
                      <a:pt x="16" y="0"/>
                    </a:lnTo>
                    <a:lnTo>
                      <a:pt x="16" y="1141"/>
                    </a:lnTo>
                    <a:lnTo>
                      <a:pt x="0" y="1141"/>
                    </a:lnTo>
                  </a:path>
                </a:pathLst>
              </a:custGeom>
              <a:solidFill>
                <a:srgbClr val="006633"/>
              </a:solidFill>
              <a:ln w="9525" cap="rnd">
                <a:noFill/>
                <a:round/>
                <a:headEnd/>
                <a:tailEnd/>
              </a:ln>
            </p:spPr>
            <p:txBody>
              <a:bodyPr/>
              <a:lstStyle/>
              <a:p>
                <a:endParaRPr lang="es-ES" sz="1800"/>
              </a:p>
            </p:txBody>
          </p:sp>
          <p:sp>
            <p:nvSpPr>
              <p:cNvPr id="650" name="Freeform 645"/>
              <p:cNvSpPr>
                <a:spLocks noChangeAspect="1"/>
              </p:cNvSpPr>
              <p:nvPr/>
            </p:nvSpPr>
            <p:spPr bwMode="auto">
              <a:xfrm>
                <a:off x="3243426" y="5504689"/>
                <a:ext cx="10317" cy="663265"/>
              </a:xfrm>
              <a:custGeom>
                <a:avLst/>
                <a:gdLst>
                  <a:gd name="T0" fmla="*/ 0 w 17"/>
                  <a:gd name="T1" fmla="*/ 1141 h 1142"/>
                  <a:gd name="T2" fmla="*/ 0 w 17"/>
                  <a:gd name="T3" fmla="*/ 0 h 1142"/>
                  <a:gd name="T4" fmla="*/ 16 w 17"/>
                  <a:gd name="T5" fmla="*/ 0 h 1142"/>
                  <a:gd name="T6" fmla="*/ 16 w 17"/>
                  <a:gd name="T7" fmla="*/ 1141 h 1142"/>
                  <a:gd name="T8" fmla="*/ 16 w 17"/>
                  <a:gd name="T9" fmla="*/ 1141 h 1142"/>
                  <a:gd name="T10" fmla="*/ 16 w 17"/>
                  <a:gd name="T11" fmla="*/ 1141 h 1142"/>
                  <a:gd name="T12" fmla="*/ 8 w 17"/>
                  <a:gd name="T13" fmla="*/ 1141 h 1142"/>
                  <a:gd name="T14" fmla="*/ 8 w 17"/>
                  <a:gd name="T15" fmla="*/ 1141 h 1142"/>
                  <a:gd name="T16" fmla="*/ 8 w 17"/>
                  <a:gd name="T17" fmla="*/ 1141 h 1142"/>
                  <a:gd name="T18" fmla="*/ 8 w 17"/>
                  <a:gd name="T19" fmla="*/ 1141 h 1142"/>
                  <a:gd name="T20" fmla="*/ 0 w 17"/>
                  <a:gd name="T21" fmla="*/ 1141 h 1142"/>
                  <a:gd name="T22" fmla="*/ 0 w 17"/>
                  <a:gd name="T23" fmla="*/ 1141 h 1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2"/>
                  <a:gd name="T38" fmla="*/ 17 w 17"/>
                  <a:gd name="T39" fmla="*/ 1142 h 11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2">
                    <a:moveTo>
                      <a:pt x="0" y="1141"/>
                    </a:moveTo>
                    <a:lnTo>
                      <a:pt x="0" y="0"/>
                    </a:lnTo>
                    <a:lnTo>
                      <a:pt x="16" y="0"/>
                    </a:lnTo>
                    <a:lnTo>
                      <a:pt x="16" y="1141"/>
                    </a:lnTo>
                    <a:lnTo>
                      <a:pt x="8" y="1141"/>
                    </a:lnTo>
                    <a:lnTo>
                      <a:pt x="0" y="1141"/>
                    </a:lnTo>
                  </a:path>
                </a:pathLst>
              </a:custGeom>
              <a:solidFill>
                <a:srgbClr val="006633"/>
              </a:solidFill>
              <a:ln w="9525" cap="rnd">
                <a:noFill/>
                <a:round/>
                <a:headEnd/>
                <a:tailEnd/>
              </a:ln>
            </p:spPr>
            <p:txBody>
              <a:bodyPr/>
              <a:lstStyle/>
              <a:p>
                <a:endParaRPr lang="es-ES" sz="1800"/>
              </a:p>
            </p:txBody>
          </p:sp>
          <p:sp>
            <p:nvSpPr>
              <p:cNvPr id="651" name="Freeform 646"/>
              <p:cNvSpPr>
                <a:spLocks noChangeAspect="1"/>
              </p:cNvSpPr>
              <p:nvPr/>
            </p:nvSpPr>
            <p:spPr bwMode="auto">
              <a:xfrm>
                <a:off x="3245853" y="5504689"/>
                <a:ext cx="10317" cy="663265"/>
              </a:xfrm>
              <a:custGeom>
                <a:avLst/>
                <a:gdLst>
                  <a:gd name="T0" fmla="*/ 0 w 17"/>
                  <a:gd name="T1" fmla="*/ 1141 h 1142"/>
                  <a:gd name="T2" fmla="*/ 0 w 17"/>
                  <a:gd name="T3" fmla="*/ 0 h 1142"/>
                  <a:gd name="T4" fmla="*/ 16 w 17"/>
                  <a:gd name="T5" fmla="*/ 0 h 1142"/>
                  <a:gd name="T6" fmla="*/ 16 w 17"/>
                  <a:gd name="T7" fmla="*/ 1139 h 1142"/>
                  <a:gd name="T8" fmla="*/ 8 w 17"/>
                  <a:gd name="T9" fmla="*/ 1139 h 1142"/>
                  <a:gd name="T10" fmla="*/ 8 w 17"/>
                  <a:gd name="T11" fmla="*/ 1139 h 1142"/>
                  <a:gd name="T12" fmla="*/ 8 w 17"/>
                  <a:gd name="T13" fmla="*/ 1139 h 1142"/>
                  <a:gd name="T14" fmla="*/ 8 w 17"/>
                  <a:gd name="T15" fmla="*/ 1139 h 1142"/>
                  <a:gd name="T16" fmla="*/ 8 w 17"/>
                  <a:gd name="T17" fmla="*/ 1139 h 1142"/>
                  <a:gd name="T18" fmla="*/ 0 w 17"/>
                  <a:gd name="T19" fmla="*/ 1139 h 1142"/>
                  <a:gd name="T20" fmla="*/ 0 w 17"/>
                  <a:gd name="T21" fmla="*/ 1141 h 1142"/>
                  <a:gd name="T22" fmla="*/ 0 w 17"/>
                  <a:gd name="T23" fmla="*/ 1141 h 1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2"/>
                  <a:gd name="T38" fmla="*/ 17 w 17"/>
                  <a:gd name="T39" fmla="*/ 1142 h 11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2">
                    <a:moveTo>
                      <a:pt x="0" y="1141"/>
                    </a:moveTo>
                    <a:lnTo>
                      <a:pt x="0" y="0"/>
                    </a:lnTo>
                    <a:lnTo>
                      <a:pt x="16" y="0"/>
                    </a:lnTo>
                    <a:lnTo>
                      <a:pt x="16" y="1139"/>
                    </a:lnTo>
                    <a:lnTo>
                      <a:pt x="8" y="1139"/>
                    </a:lnTo>
                    <a:lnTo>
                      <a:pt x="0" y="1139"/>
                    </a:lnTo>
                    <a:lnTo>
                      <a:pt x="0" y="1141"/>
                    </a:lnTo>
                  </a:path>
                </a:pathLst>
              </a:custGeom>
              <a:solidFill>
                <a:srgbClr val="006633"/>
              </a:solidFill>
              <a:ln w="9525" cap="rnd">
                <a:noFill/>
                <a:round/>
                <a:headEnd/>
                <a:tailEnd/>
              </a:ln>
            </p:spPr>
            <p:txBody>
              <a:bodyPr/>
              <a:lstStyle/>
              <a:p>
                <a:endParaRPr lang="es-ES" sz="1800"/>
              </a:p>
            </p:txBody>
          </p:sp>
          <p:sp>
            <p:nvSpPr>
              <p:cNvPr id="652" name="Freeform 647"/>
              <p:cNvSpPr>
                <a:spLocks noChangeAspect="1"/>
              </p:cNvSpPr>
              <p:nvPr/>
            </p:nvSpPr>
            <p:spPr bwMode="auto">
              <a:xfrm>
                <a:off x="3248281" y="5504689"/>
                <a:ext cx="10317" cy="662103"/>
              </a:xfrm>
              <a:custGeom>
                <a:avLst/>
                <a:gdLst>
                  <a:gd name="T0" fmla="*/ 0 w 17"/>
                  <a:gd name="T1" fmla="*/ 1139 h 1140"/>
                  <a:gd name="T2" fmla="*/ 0 w 17"/>
                  <a:gd name="T3" fmla="*/ 0 h 1140"/>
                  <a:gd name="T4" fmla="*/ 16 w 17"/>
                  <a:gd name="T5" fmla="*/ 0 h 1140"/>
                  <a:gd name="T6" fmla="*/ 16 w 17"/>
                  <a:gd name="T7" fmla="*/ 1139 h 1140"/>
                  <a:gd name="T8" fmla="*/ 16 w 17"/>
                  <a:gd name="T9" fmla="*/ 1139 h 1140"/>
                  <a:gd name="T10" fmla="*/ 16 w 17"/>
                  <a:gd name="T11" fmla="*/ 1139 h 1140"/>
                  <a:gd name="T12" fmla="*/ 16 w 17"/>
                  <a:gd name="T13" fmla="*/ 1139 h 1140"/>
                  <a:gd name="T14" fmla="*/ 0 w 17"/>
                  <a:gd name="T15" fmla="*/ 1139 h 1140"/>
                  <a:gd name="T16" fmla="*/ 0 w 17"/>
                  <a:gd name="T17" fmla="*/ 1139 h 1140"/>
                  <a:gd name="T18" fmla="*/ 0 w 17"/>
                  <a:gd name="T19" fmla="*/ 1139 h 1140"/>
                  <a:gd name="T20" fmla="*/ 0 w 17"/>
                  <a:gd name="T21" fmla="*/ 1139 h 1140"/>
                  <a:gd name="T22" fmla="*/ 0 w 17"/>
                  <a:gd name="T23" fmla="*/ 1139 h 11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0"/>
                  <a:gd name="T38" fmla="*/ 17 w 17"/>
                  <a:gd name="T39" fmla="*/ 1140 h 11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0">
                    <a:moveTo>
                      <a:pt x="0" y="1139"/>
                    </a:moveTo>
                    <a:lnTo>
                      <a:pt x="0" y="0"/>
                    </a:lnTo>
                    <a:lnTo>
                      <a:pt x="16" y="0"/>
                    </a:lnTo>
                    <a:lnTo>
                      <a:pt x="16" y="1139"/>
                    </a:lnTo>
                    <a:lnTo>
                      <a:pt x="0" y="1139"/>
                    </a:lnTo>
                  </a:path>
                </a:pathLst>
              </a:custGeom>
              <a:solidFill>
                <a:srgbClr val="006633"/>
              </a:solidFill>
              <a:ln w="9525" cap="rnd">
                <a:noFill/>
                <a:round/>
                <a:headEnd/>
                <a:tailEnd/>
              </a:ln>
            </p:spPr>
            <p:txBody>
              <a:bodyPr/>
              <a:lstStyle/>
              <a:p>
                <a:endParaRPr lang="es-ES" sz="1800"/>
              </a:p>
            </p:txBody>
          </p:sp>
          <p:sp>
            <p:nvSpPr>
              <p:cNvPr id="653" name="Freeform 648"/>
              <p:cNvSpPr>
                <a:spLocks noChangeAspect="1"/>
              </p:cNvSpPr>
              <p:nvPr/>
            </p:nvSpPr>
            <p:spPr bwMode="auto">
              <a:xfrm>
                <a:off x="3249494" y="5504689"/>
                <a:ext cx="10317" cy="662103"/>
              </a:xfrm>
              <a:custGeom>
                <a:avLst/>
                <a:gdLst>
                  <a:gd name="T0" fmla="*/ 0 w 17"/>
                  <a:gd name="T1" fmla="*/ 1139 h 1140"/>
                  <a:gd name="T2" fmla="*/ 0 w 17"/>
                  <a:gd name="T3" fmla="*/ 0 h 1140"/>
                  <a:gd name="T4" fmla="*/ 16 w 17"/>
                  <a:gd name="T5" fmla="*/ 0 h 1140"/>
                  <a:gd name="T6" fmla="*/ 16 w 17"/>
                  <a:gd name="T7" fmla="*/ 1137 h 1140"/>
                  <a:gd name="T8" fmla="*/ 16 w 17"/>
                  <a:gd name="T9" fmla="*/ 1139 h 1140"/>
                  <a:gd name="T10" fmla="*/ 16 w 17"/>
                  <a:gd name="T11" fmla="*/ 1139 h 1140"/>
                  <a:gd name="T12" fmla="*/ 5 w 17"/>
                  <a:gd name="T13" fmla="*/ 1139 h 1140"/>
                  <a:gd name="T14" fmla="*/ 5 w 17"/>
                  <a:gd name="T15" fmla="*/ 1139 h 1140"/>
                  <a:gd name="T16" fmla="*/ 5 w 17"/>
                  <a:gd name="T17" fmla="*/ 1139 h 1140"/>
                  <a:gd name="T18" fmla="*/ 5 w 17"/>
                  <a:gd name="T19" fmla="*/ 1139 h 1140"/>
                  <a:gd name="T20" fmla="*/ 5 w 17"/>
                  <a:gd name="T21" fmla="*/ 1139 h 1140"/>
                  <a:gd name="T22" fmla="*/ 0 w 17"/>
                  <a:gd name="T23" fmla="*/ 1139 h 11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0"/>
                  <a:gd name="T38" fmla="*/ 17 w 17"/>
                  <a:gd name="T39" fmla="*/ 1140 h 11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0">
                    <a:moveTo>
                      <a:pt x="0" y="1139"/>
                    </a:moveTo>
                    <a:lnTo>
                      <a:pt x="0" y="0"/>
                    </a:lnTo>
                    <a:lnTo>
                      <a:pt x="16" y="0"/>
                    </a:lnTo>
                    <a:lnTo>
                      <a:pt x="16" y="1137"/>
                    </a:lnTo>
                    <a:lnTo>
                      <a:pt x="16" y="1139"/>
                    </a:lnTo>
                    <a:lnTo>
                      <a:pt x="5" y="1139"/>
                    </a:lnTo>
                    <a:lnTo>
                      <a:pt x="0" y="1139"/>
                    </a:lnTo>
                  </a:path>
                </a:pathLst>
              </a:custGeom>
              <a:solidFill>
                <a:srgbClr val="006633"/>
              </a:solidFill>
              <a:ln w="9525" cap="rnd">
                <a:noFill/>
                <a:round/>
                <a:headEnd/>
                <a:tailEnd/>
              </a:ln>
            </p:spPr>
            <p:txBody>
              <a:bodyPr/>
              <a:lstStyle/>
              <a:p>
                <a:endParaRPr lang="es-ES" sz="1800"/>
              </a:p>
            </p:txBody>
          </p:sp>
          <p:sp>
            <p:nvSpPr>
              <p:cNvPr id="654" name="Freeform 649"/>
              <p:cNvSpPr>
                <a:spLocks noChangeAspect="1"/>
              </p:cNvSpPr>
              <p:nvPr/>
            </p:nvSpPr>
            <p:spPr bwMode="auto">
              <a:xfrm>
                <a:off x="3251315" y="5504689"/>
                <a:ext cx="10317" cy="660942"/>
              </a:xfrm>
              <a:custGeom>
                <a:avLst/>
                <a:gdLst>
                  <a:gd name="T0" fmla="*/ 0 w 17"/>
                  <a:gd name="T1" fmla="*/ 1137 h 1138"/>
                  <a:gd name="T2" fmla="*/ 0 w 17"/>
                  <a:gd name="T3" fmla="*/ 0 h 1138"/>
                  <a:gd name="T4" fmla="*/ 16 w 17"/>
                  <a:gd name="T5" fmla="*/ 0 h 1138"/>
                  <a:gd name="T6" fmla="*/ 16 w 17"/>
                  <a:gd name="T7" fmla="*/ 1137 h 1138"/>
                  <a:gd name="T8" fmla="*/ 16 w 17"/>
                  <a:gd name="T9" fmla="*/ 1137 h 1138"/>
                  <a:gd name="T10" fmla="*/ 8 w 17"/>
                  <a:gd name="T11" fmla="*/ 1137 h 1138"/>
                  <a:gd name="T12" fmla="*/ 8 w 17"/>
                  <a:gd name="T13" fmla="*/ 1137 h 1138"/>
                  <a:gd name="T14" fmla="*/ 8 w 17"/>
                  <a:gd name="T15" fmla="*/ 1137 h 1138"/>
                  <a:gd name="T16" fmla="*/ 8 w 17"/>
                  <a:gd name="T17" fmla="*/ 1137 h 1138"/>
                  <a:gd name="T18" fmla="*/ 0 w 17"/>
                  <a:gd name="T19" fmla="*/ 1137 h 1138"/>
                  <a:gd name="T20" fmla="*/ 0 w 17"/>
                  <a:gd name="T21" fmla="*/ 1137 h 1138"/>
                  <a:gd name="T22" fmla="*/ 0 w 17"/>
                  <a:gd name="T23" fmla="*/ 1137 h 11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8"/>
                  <a:gd name="T38" fmla="*/ 17 w 17"/>
                  <a:gd name="T39" fmla="*/ 1138 h 11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8">
                    <a:moveTo>
                      <a:pt x="0" y="1137"/>
                    </a:moveTo>
                    <a:lnTo>
                      <a:pt x="0" y="0"/>
                    </a:lnTo>
                    <a:lnTo>
                      <a:pt x="16" y="0"/>
                    </a:lnTo>
                    <a:lnTo>
                      <a:pt x="16" y="1137"/>
                    </a:lnTo>
                    <a:lnTo>
                      <a:pt x="8" y="1137"/>
                    </a:lnTo>
                    <a:lnTo>
                      <a:pt x="0" y="1137"/>
                    </a:lnTo>
                  </a:path>
                </a:pathLst>
              </a:custGeom>
              <a:solidFill>
                <a:srgbClr val="006633"/>
              </a:solidFill>
              <a:ln w="9525" cap="rnd">
                <a:noFill/>
                <a:round/>
                <a:headEnd/>
                <a:tailEnd/>
              </a:ln>
            </p:spPr>
            <p:txBody>
              <a:bodyPr/>
              <a:lstStyle/>
              <a:p>
                <a:endParaRPr lang="es-ES" sz="1800"/>
              </a:p>
            </p:txBody>
          </p:sp>
          <p:sp>
            <p:nvSpPr>
              <p:cNvPr id="655" name="Freeform 650"/>
              <p:cNvSpPr>
                <a:spLocks noChangeAspect="1"/>
              </p:cNvSpPr>
              <p:nvPr/>
            </p:nvSpPr>
            <p:spPr bwMode="auto">
              <a:xfrm>
                <a:off x="3253743" y="5504689"/>
                <a:ext cx="10317" cy="660942"/>
              </a:xfrm>
              <a:custGeom>
                <a:avLst/>
                <a:gdLst>
                  <a:gd name="T0" fmla="*/ 0 w 17"/>
                  <a:gd name="T1" fmla="*/ 1137 h 1138"/>
                  <a:gd name="T2" fmla="*/ 0 w 17"/>
                  <a:gd name="T3" fmla="*/ 0 h 1138"/>
                  <a:gd name="T4" fmla="*/ 16 w 17"/>
                  <a:gd name="T5" fmla="*/ 0 h 1138"/>
                  <a:gd name="T6" fmla="*/ 16 w 17"/>
                  <a:gd name="T7" fmla="*/ 1137 h 1138"/>
                  <a:gd name="T8" fmla="*/ 16 w 17"/>
                  <a:gd name="T9" fmla="*/ 1137 h 1138"/>
                  <a:gd name="T10" fmla="*/ 16 w 17"/>
                  <a:gd name="T11" fmla="*/ 1137 h 1138"/>
                  <a:gd name="T12" fmla="*/ 16 w 17"/>
                  <a:gd name="T13" fmla="*/ 1137 h 1138"/>
                  <a:gd name="T14" fmla="*/ 16 w 17"/>
                  <a:gd name="T15" fmla="*/ 1137 h 1138"/>
                  <a:gd name="T16" fmla="*/ 0 w 17"/>
                  <a:gd name="T17" fmla="*/ 1137 h 1138"/>
                  <a:gd name="T18" fmla="*/ 0 w 17"/>
                  <a:gd name="T19" fmla="*/ 1137 h 1138"/>
                  <a:gd name="T20" fmla="*/ 0 w 17"/>
                  <a:gd name="T21" fmla="*/ 1137 h 1138"/>
                  <a:gd name="T22" fmla="*/ 0 w 17"/>
                  <a:gd name="T23" fmla="*/ 1137 h 11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8"/>
                  <a:gd name="T38" fmla="*/ 17 w 17"/>
                  <a:gd name="T39" fmla="*/ 1138 h 11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8">
                    <a:moveTo>
                      <a:pt x="0" y="1137"/>
                    </a:moveTo>
                    <a:lnTo>
                      <a:pt x="0" y="0"/>
                    </a:lnTo>
                    <a:lnTo>
                      <a:pt x="16" y="0"/>
                    </a:lnTo>
                    <a:lnTo>
                      <a:pt x="16" y="1137"/>
                    </a:lnTo>
                    <a:lnTo>
                      <a:pt x="0" y="1137"/>
                    </a:lnTo>
                  </a:path>
                </a:pathLst>
              </a:custGeom>
              <a:solidFill>
                <a:srgbClr val="006633"/>
              </a:solidFill>
              <a:ln w="9525" cap="rnd">
                <a:noFill/>
                <a:round/>
                <a:headEnd/>
                <a:tailEnd/>
              </a:ln>
            </p:spPr>
            <p:txBody>
              <a:bodyPr/>
              <a:lstStyle/>
              <a:p>
                <a:endParaRPr lang="es-ES" sz="1800"/>
              </a:p>
            </p:txBody>
          </p:sp>
          <p:sp>
            <p:nvSpPr>
              <p:cNvPr id="656" name="Freeform 651"/>
              <p:cNvSpPr>
                <a:spLocks noChangeAspect="1"/>
              </p:cNvSpPr>
              <p:nvPr/>
            </p:nvSpPr>
            <p:spPr bwMode="auto">
              <a:xfrm>
                <a:off x="3254956" y="5504689"/>
                <a:ext cx="10317" cy="660942"/>
              </a:xfrm>
              <a:custGeom>
                <a:avLst/>
                <a:gdLst>
                  <a:gd name="T0" fmla="*/ 0 w 17"/>
                  <a:gd name="T1" fmla="*/ 1137 h 1138"/>
                  <a:gd name="T2" fmla="*/ 0 w 17"/>
                  <a:gd name="T3" fmla="*/ 0 h 1138"/>
                  <a:gd name="T4" fmla="*/ 16 w 17"/>
                  <a:gd name="T5" fmla="*/ 0 h 1138"/>
                  <a:gd name="T6" fmla="*/ 16 w 17"/>
                  <a:gd name="T7" fmla="*/ 1135 h 1138"/>
                  <a:gd name="T8" fmla="*/ 16 w 17"/>
                  <a:gd name="T9" fmla="*/ 1135 h 1138"/>
                  <a:gd name="T10" fmla="*/ 16 w 17"/>
                  <a:gd name="T11" fmla="*/ 1135 h 1138"/>
                  <a:gd name="T12" fmla="*/ 8 w 17"/>
                  <a:gd name="T13" fmla="*/ 1135 h 1138"/>
                  <a:gd name="T14" fmla="*/ 8 w 17"/>
                  <a:gd name="T15" fmla="*/ 1135 h 1138"/>
                  <a:gd name="T16" fmla="*/ 8 w 17"/>
                  <a:gd name="T17" fmla="*/ 1137 h 1138"/>
                  <a:gd name="T18" fmla="*/ 8 w 17"/>
                  <a:gd name="T19" fmla="*/ 1137 h 1138"/>
                  <a:gd name="T20" fmla="*/ 8 w 17"/>
                  <a:gd name="T21" fmla="*/ 1137 h 1138"/>
                  <a:gd name="T22" fmla="*/ 0 w 17"/>
                  <a:gd name="T23" fmla="*/ 1137 h 11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8"/>
                  <a:gd name="T38" fmla="*/ 17 w 17"/>
                  <a:gd name="T39" fmla="*/ 1138 h 11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8">
                    <a:moveTo>
                      <a:pt x="0" y="1137"/>
                    </a:moveTo>
                    <a:lnTo>
                      <a:pt x="0" y="0"/>
                    </a:lnTo>
                    <a:lnTo>
                      <a:pt x="16" y="0"/>
                    </a:lnTo>
                    <a:lnTo>
                      <a:pt x="16" y="1135"/>
                    </a:lnTo>
                    <a:lnTo>
                      <a:pt x="8" y="1135"/>
                    </a:lnTo>
                    <a:lnTo>
                      <a:pt x="8" y="1137"/>
                    </a:lnTo>
                    <a:lnTo>
                      <a:pt x="0" y="1137"/>
                    </a:lnTo>
                  </a:path>
                </a:pathLst>
              </a:custGeom>
              <a:solidFill>
                <a:srgbClr val="006633"/>
              </a:solidFill>
              <a:ln w="9525" cap="rnd">
                <a:noFill/>
                <a:round/>
                <a:headEnd/>
                <a:tailEnd/>
              </a:ln>
            </p:spPr>
            <p:txBody>
              <a:bodyPr/>
              <a:lstStyle/>
              <a:p>
                <a:endParaRPr lang="es-ES" sz="1800"/>
              </a:p>
            </p:txBody>
          </p:sp>
          <p:sp>
            <p:nvSpPr>
              <p:cNvPr id="657" name="Freeform 652"/>
              <p:cNvSpPr>
                <a:spLocks noChangeAspect="1"/>
              </p:cNvSpPr>
              <p:nvPr/>
            </p:nvSpPr>
            <p:spPr bwMode="auto">
              <a:xfrm>
                <a:off x="3257384" y="5504689"/>
                <a:ext cx="10317" cy="659780"/>
              </a:xfrm>
              <a:custGeom>
                <a:avLst/>
                <a:gdLst>
                  <a:gd name="T0" fmla="*/ 0 w 17"/>
                  <a:gd name="T1" fmla="*/ 1135 h 1136"/>
                  <a:gd name="T2" fmla="*/ 0 w 17"/>
                  <a:gd name="T3" fmla="*/ 0 h 1136"/>
                  <a:gd name="T4" fmla="*/ 16 w 17"/>
                  <a:gd name="T5" fmla="*/ 0 h 1136"/>
                  <a:gd name="T6" fmla="*/ 16 w 17"/>
                  <a:gd name="T7" fmla="*/ 1135 h 1136"/>
                  <a:gd name="T8" fmla="*/ 16 w 17"/>
                  <a:gd name="T9" fmla="*/ 1135 h 1136"/>
                  <a:gd name="T10" fmla="*/ 8 w 17"/>
                  <a:gd name="T11" fmla="*/ 1135 h 1136"/>
                  <a:gd name="T12" fmla="*/ 8 w 17"/>
                  <a:gd name="T13" fmla="*/ 1135 h 1136"/>
                  <a:gd name="T14" fmla="*/ 8 w 17"/>
                  <a:gd name="T15" fmla="*/ 1135 h 1136"/>
                  <a:gd name="T16" fmla="*/ 8 w 17"/>
                  <a:gd name="T17" fmla="*/ 1135 h 1136"/>
                  <a:gd name="T18" fmla="*/ 8 w 17"/>
                  <a:gd name="T19" fmla="*/ 1135 h 1136"/>
                  <a:gd name="T20" fmla="*/ 0 w 17"/>
                  <a:gd name="T21" fmla="*/ 1135 h 1136"/>
                  <a:gd name="T22" fmla="*/ 0 w 17"/>
                  <a:gd name="T23" fmla="*/ 1135 h 11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6"/>
                  <a:gd name="T38" fmla="*/ 17 w 17"/>
                  <a:gd name="T39" fmla="*/ 1136 h 11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6">
                    <a:moveTo>
                      <a:pt x="0" y="1135"/>
                    </a:moveTo>
                    <a:lnTo>
                      <a:pt x="0" y="0"/>
                    </a:lnTo>
                    <a:lnTo>
                      <a:pt x="16" y="0"/>
                    </a:lnTo>
                    <a:lnTo>
                      <a:pt x="16" y="1135"/>
                    </a:lnTo>
                    <a:lnTo>
                      <a:pt x="8" y="1135"/>
                    </a:lnTo>
                    <a:lnTo>
                      <a:pt x="0" y="1135"/>
                    </a:lnTo>
                  </a:path>
                </a:pathLst>
              </a:custGeom>
              <a:solidFill>
                <a:srgbClr val="006633"/>
              </a:solidFill>
              <a:ln w="9525" cap="rnd">
                <a:noFill/>
                <a:round/>
                <a:headEnd/>
                <a:tailEnd/>
              </a:ln>
            </p:spPr>
            <p:txBody>
              <a:bodyPr/>
              <a:lstStyle/>
              <a:p>
                <a:endParaRPr lang="es-ES" sz="1800"/>
              </a:p>
            </p:txBody>
          </p:sp>
          <p:sp>
            <p:nvSpPr>
              <p:cNvPr id="658" name="Freeform 653"/>
              <p:cNvSpPr>
                <a:spLocks noChangeAspect="1"/>
              </p:cNvSpPr>
              <p:nvPr/>
            </p:nvSpPr>
            <p:spPr bwMode="auto">
              <a:xfrm>
                <a:off x="3259812" y="5504689"/>
                <a:ext cx="10317" cy="659780"/>
              </a:xfrm>
              <a:custGeom>
                <a:avLst/>
                <a:gdLst>
                  <a:gd name="T0" fmla="*/ 0 w 17"/>
                  <a:gd name="T1" fmla="*/ 1135 h 1136"/>
                  <a:gd name="T2" fmla="*/ 0 w 17"/>
                  <a:gd name="T3" fmla="*/ 0 h 1136"/>
                  <a:gd name="T4" fmla="*/ 16 w 17"/>
                  <a:gd name="T5" fmla="*/ 0 h 1136"/>
                  <a:gd name="T6" fmla="*/ 16 w 17"/>
                  <a:gd name="T7" fmla="*/ 1133 h 1136"/>
                  <a:gd name="T8" fmla="*/ 16 w 17"/>
                  <a:gd name="T9" fmla="*/ 1133 h 1136"/>
                  <a:gd name="T10" fmla="*/ 16 w 17"/>
                  <a:gd name="T11" fmla="*/ 1133 h 1136"/>
                  <a:gd name="T12" fmla="*/ 16 w 17"/>
                  <a:gd name="T13" fmla="*/ 1133 h 1136"/>
                  <a:gd name="T14" fmla="*/ 16 w 17"/>
                  <a:gd name="T15" fmla="*/ 1135 h 1136"/>
                  <a:gd name="T16" fmla="*/ 0 w 17"/>
                  <a:gd name="T17" fmla="*/ 1135 h 1136"/>
                  <a:gd name="T18" fmla="*/ 0 w 17"/>
                  <a:gd name="T19" fmla="*/ 1135 h 1136"/>
                  <a:gd name="T20" fmla="*/ 0 w 17"/>
                  <a:gd name="T21" fmla="*/ 1135 h 1136"/>
                  <a:gd name="T22" fmla="*/ 0 w 17"/>
                  <a:gd name="T23" fmla="*/ 1135 h 11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6"/>
                  <a:gd name="T38" fmla="*/ 17 w 17"/>
                  <a:gd name="T39" fmla="*/ 1136 h 11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6">
                    <a:moveTo>
                      <a:pt x="0" y="1135"/>
                    </a:moveTo>
                    <a:lnTo>
                      <a:pt x="0" y="0"/>
                    </a:lnTo>
                    <a:lnTo>
                      <a:pt x="16" y="0"/>
                    </a:lnTo>
                    <a:lnTo>
                      <a:pt x="16" y="1133"/>
                    </a:lnTo>
                    <a:lnTo>
                      <a:pt x="16" y="1135"/>
                    </a:lnTo>
                    <a:lnTo>
                      <a:pt x="0" y="1135"/>
                    </a:lnTo>
                  </a:path>
                </a:pathLst>
              </a:custGeom>
              <a:solidFill>
                <a:srgbClr val="006633"/>
              </a:solidFill>
              <a:ln w="9525" cap="rnd">
                <a:noFill/>
                <a:round/>
                <a:headEnd/>
                <a:tailEnd/>
              </a:ln>
            </p:spPr>
            <p:txBody>
              <a:bodyPr/>
              <a:lstStyle/>
              <a:p>
                <a:endParaRPr lang="es-ES" sz="1800"/>
              </a:p>
            </p:txBody>
          </p:sp>
          <p:sp>
            <p:nvSpPr>
              <p:cNvPr id="659" name="Freeform 654"/>
              <p:cNvSpPr>
                <a:spLocks noChangeAspect="1"/>
              </p:cNvSpPr>
              <p:nvPr/>
            </p:nvSpPr>
            <p:spPr bwMode="auto">
              <a:xfrm>
                <a:off x="3261025" y="5504689"/>
                <a:ext cx="10317" cy="658619"/>
              </a:xfrm>
              <a:custGeom>
                <a:avLst/>
                <a:gdLst>
                  <a:gd name="T0" fmla="*/ 0 w 17"/>
                  <a:gd name="T1" fmla="*/ 1133 h 1134"/>
                  <a:gd name="T2" fmla="*/ 0 w 17"/>
                  <a:gd name="T3" fmla="*/ 0 h 1134"/>
                  <a:gd name="T4" fmla="*/ 16 w 17"/>
                  <a:gd name="T5" fmla="*/ 0 h 1134"/>
                  <a:gd name="T6" fmla="*/ 16 w 17"/>
                  <a:gd name="T7" fmla="*/ 1133 h 1134"/>
                  <a:gd name="T8" fmla="*/ 16 w 17"/>
                  <a:gd name="T9" fmla="*/ 1133 h 1134"/>
                  <a:gd name="T10" fmla="*/ 16 w 17"/>
                  <a:gd name="T11" fmla="*/ 1133 h 1134"/>
                  <a:gd name="T12" fmla="*/ 16 w 17"/>
                  <a:gd name="T13" fmla="*/ 1133 h 1134"/>
                  <a:gd name="T14" fmla="*/ 10 w 17"/>
                  <a:gd name="T15" fmla="*/ 1133 h 1134"/>
                  <a:gd name="T16" fmla="*/ 10 w 17"/>
                  <a:gd name="T17" fmla="*/ 1133 h 1134"/>
                  <a:gd name="T18" fmla="*/ 10 w 17"/>
                  <a:gd name="T19" fmla="*/ 1133 h 1134"/>
                  <a:gd name="T20" fmla="*/ 10 w 17"/>
                  <a:gd name="T21" fmla="*/ 1133 h 1134"/>
                  <a:gd name="T22" fmla="*/ 0 w 17"/>
                  <a:gd name="T23" fmla="*/ 1133 h 11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4"/>
                  <a:gd name="T38" fmla="*/ 17 w 17"/>
                  <a:gd name="T39" fmla="*/ 1134 h 11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4">
                    <a:moveTo>
                      <a:pt x="0" y="1133"/>
                    </a:moveTo>
                    <a:lnTo>
                      <a:pt x="0" y="0"/>
                    </a:lnTo>
                    <a:lnTo>
                      <a:pt x="16" y="0"/>
                    </a:lnTo>
                    <a:lnTo>
                      <a:pt x="16" y="1133"/>
                    </a:lnTo>
                    <a:lnTo>
                      <a:pt x="10" y="1133"/>
                    </a:lnTo>
                    <a:lnTo>
                      <a:pt x="0" y="1133"/>
                    </a:lnTo>
                  </a:path>
                </a:pathLst>
              </a:custGeom>
              <a:solidFill>
                <a:srgbClr val="006633"/>
              </a:solidFill>
              <a:ln w="9525" cap="rnd">
                <a:noFill/>
                <a:round/>
                <a:headEnd/>
                <a:tailEnd/>
              </a:ln>
            </p:spPr>
            <p:txBody>
              <a:bodyPr/>
              <a:lstStyle/>
              <a:p>
                <a:endParaRPr lang="es-ES" sz="1800"/>
              </a:p>
            </p:txBody>
          </p:sp>
          <p:sp>
            <p:nvSpPr>
              <p:cNvPr id="660" name="Freeform 655"/>
              <p:cNvSpPr>
                <a:spLocks noChangeAspect="1"/>
              </p:cNvSpPr>
              <p:nvPr/>
            </p:nvSpPr>
            <p:spPr bwMode="auto">
              <a:xfrm>
                <a:off x="3262846" y="5504689"/>
                <a:ext cx="10317" cy="658619"/>
              </a:xfrm>
              <a:custGeom>
                <a:avLst/>
                <a:gdLst>
                  <a:gd name="T0" fmla="*/ 0 w 17"/>
                  <a:gd name="T1" fmla="*/ 1133 h 1134"/>
                  <a:gd name="T2" fmla="*/ 0 w 17"/>
                  <a:gd name="T3" fmla="*/ 0 h 1134"/>
                  <a:gd name="T4" fmla="*/ 16 w 17"/>
                  <a:gd name="T5" fmla="*/ 0 h 1134"/>
                  <a:gd name="T6" fmla="*/ 16 w 17"/>
                  <a:gd name="T7" fmla="*/ 1131 h 1134"/>
                  <a:gd name="T8" fmla="*/ 16 w 17"/>
                  <a:gd name="T9" fmla="*/ 1131 h 1134"/>
                  <a:gd name="T10" fmla="*/ 8 w 17"/>
                  <a:gd name="T11" fmla="*/ 1131 h 1134"/>
                  <a:gd name="T12" fmla="*/ 8 w 17"/>
                  <a:gd name="T13" fmla="*/ 1131 h 1134"/>
                  <a:gd name="T14" fmla="*/ 8 w 17"/>
                  <a:gd name="T15" fmla="*/ 1133 h 1134"/>
                  <a:gd name="T16" fmla="*/ 8 w 17"/>
                  <a:gd name="T17" fmla="*/ 1133 h 1134"/>
                  <a:gd name="T18" fmla="*/ 8 w 17"/>
                  <a:gd name="T19" fmla="*/ 1133 h 1134"/>
                  <a:gd name="T20" fmla="*/ 0 w 17"/>
                  <a:gd name="T21" fmla="*/ 1133 h 1134"/>
                  <a:gd name="T22" fmla="*/ 0 w 17"/>
                  <a:gd name="T23" fmla="*/ 1133 h 11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4"/>
                  <a:gd name="T38" fmla="*/ 17 w 17"/>
                  <a:gd name="T39" fmla="*/ 1134 h 11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4">
                    <a:moveTo>
                      <a:pt x="0" y="1133"/>
                    </a:moveTo>
                    <a:lnTo>
                      <a:pt x="0" y="0"/>
                    </a:lnTo>
                    <a:lnTo>
                      <a:pt x="16" y="0"/>
                    </a:lnTo>
                    <a:lnTo>
                      <a:pt x="16" y="1131"/>
                    </a:lnTo>
                    <a:lnTo>
                      <a:pt x="8" y="1131"/>
                    </a:lnTo>
                    <a:lnTo>
                      <a:pt x="8" y="1133"/>
                    </a:lnTo>
                    <a:lnTo>
                      <a:pt x="0" y="1133"/>
                    </a:lnTo>
                  </a:path>
                </a:pathLst>
              </a:custGeom>
              <a:solidFill>
                <a:srgbClr val="006633"/>
              </a:solidFill>
              <a:ln w="9525" cap="rnd">
                <a:noFill/>
                <a:round/>
                <a:headEnd/>
                <a:tailEnd/>
              </a:ln>
            </p:spPr>
            <p:txBody>
              <a:bodyPr/>
              <a:lstStyle/>
              <a:p>
                <a:endParaRPr lang="es-ES" sz="1800"/>
              </a:p>
            </p:txBody>
          </p:sp>
          <p:sp>
            <p:nvSpPr>
              <p:cNvPr id="661" name="Freeform 656"/>
              <p:cNvSpPr>
                <a:spLocks noChangeAspect="1"/>
              </p:cNvSpPr>
              <p:nvPr/>
            </p:nvSpPr>
            <p:spPr bwMode="auto">
              <a:xfrm>
                <a:off x="3265274" y="5504689"/>
                <a:ext cx="10317" cy="657457"/>
              </a:xfrm>
              <a:custGeom>
                <a:avLst/>
                <a:gdLst>
                  <a:gd name="T0" fmla="*/ 0 w 17"/>
                  <a:gd name="T1" fmla="*/ 1131 h 1132"/>
                  <a:gd name="T2" fmla="*/ 0 w 17"/>
                  <a:gd name="T3" fmla="*/ 0 h 1132"/>
                  <a:gd name="T4" fmla="*/ 16 w 17"/>
                  <a:gd name="T5" fmla="*/ 0 h 1132"/>
                  <a:gd name="T6" fmla="*/ 16 w 17"/>
                  <a:gd name="T7" fmla="*/ 1131 h 1132"/>
                  <a:gd name="T8" fmla="*/ 8 w 17"/>
                  <a:gd name="T9" fmla="*/ 1131 h 1132"/>
                  <a:gd name="T10" fmla="*/ 8 w 17"/>
                  <a:gd name="T11" fmla="*/ 1131 h 1132"/>
                  <a:gd name="T12" fmla="*/ 8 w 17"/>
                  <a:gd name="T13" fmla="*/ 1131 h 1132"/>
                  <a:gd name="T14" fmla="*/ 8 w 17"/>
                  <a:gd name="T15" fmla="*/ 1131 h 1132"/>
                  <a:gd name="T16" fmla="*/ 8 w 17"/>
                  <a:gd name="T17" fmla="*/ 1131 h 1132"/>
                  <a:gd name="T18" fmla="*/ 0 w 17"/>
                  <a:gd name="T19" fmla="*/ 1131 h 1132"/>
                  <a:gd name="T20" fmla="*/ 0 w 17"/>
                  <a:gd name="T21" fmla="*/ 1131 h 1132"/>
                  <a:gd name="T22" fmla="*/ 0 w 17"/>
                  <a:gd name="T23" fmla="*/ 1131 h 1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2"/>
                  <a:gd name="T38" fmla="*/ 17 w 17"/>
                  <a:gd name="T39" fmla="*/ 1132 h 11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2">
                    <a:moveTo>
                      <a:pt x="0" y="1131"/>
                    </a:moveTo>
                    <a:lnTo>
                      <a:pt x="0" y="0"/>
                    </a:lnTo>
                    <a:lnTo>
                      <a:pt x="16" y="0"/>
                    </a:lnTo>
                    <a:lnTo>
                      <a:pt x="16" y="1131"/>
                    </a:lnTo>
                    <a:lnTo>
                      <a:pt x="8" y="1131"/>
                    </a:lnTo>
                    <a:lnTo>
                      <a:pt x="0" y="1131"/>
                    </a:lnTo>
                  </a:path>
                </a:pathLst>
              </a:custGeom>
              <a:solidFill>
                <a:srgbClr val="006633"/>
              </a:solidFill>
              <a:ln w="9525" cap="rnd">
                <a:noFill/>
                <a:round/>
                <a:headEnd/>
                <a:tailEnd/>
              </a:ln>
            </p:spPr>
            <p:txBody>
              <a:bodyPr/>
              <a:lstStyle/>
              <a:p>
                <a:endParaRPr lang="es-ES" sz="1800"/>
              </a:p>
            </p:txBody>
          </p:sp>
          <p:sp>
            <p:nvSpPr>
              <p:cNvPr id="662" name="Freeform 657"/>
              <p:cNvSpPr>
                <a:spLocks noChangeAspect="1"/>
              </p:cNvSpPr>
              <p:nvPr/>
            </p:nvSpPr>
            <p:spPr bwMode="auto">
              <a:xfrm>
                <a:off x="3267701" y="5504689"/>
                <a:ext cx="10317" cy="657457"/>
              </a:xfrm>
              <a:custGeom>
                <a:avLst/>
                <a:gdLst>
                  <a:gd name="T0" fmla="*/ 0 w 17"/>
                  <a:gd name="T1" fmla="*/ 1131 h 1132"/>
                  <a:gd name="T2" fmla="*/ 0 w 17"/>
                  <a:gd name="T3" fmla="*/ 0 h 1132"/>
                  <a:gd name="T4" fmla="*/ 16 w 17"/>
                  <a:gd name="T5" fmla="*/ 0 h 1132"/>
                  <a:gd name="T6" fmla="*/ 16 w 17"/>
                  <a:gd name="T7" fmla="*/ 1129 h 1132"/>
                  <a:gd name="T8" fmla="*/ 16 w 17"/>
                  <a:gd name="T9" fmla="*/ 1129 h 1132"/>
                  <a:gd name="T10" fmla="*/ 16 w 17"/>
                  <a:gd name="T11" fmla="*/ 1129 h 1132"/>
                  <a:gd name="T12" fmla="*/ 16 w 17"/>
                  <a:gd name="T13" fmla="*/ 1129 h 1132"/>
                  <a:gd name="T14" fmla="*/ 0 w 17"/>
                  <a:gd name="T15" fmla="*/ 1129 h 1132"/>
                  <a:gd name="T16" fmla="*/ 0 w 17"/>
                  <a:gd name="T17" fmla="*/ 1131 h 1132"/>
                  <a:gd name="T18" fmla="*/ 0 w 17"/>
                  <a:gd name="T19" fmla="*/ 1131 h 1132"/>
                  <a:gd name="T20" fmla="*/ 0 w 17"/>
                  <a:gd name="T21" fmla="*/ 1131 h 1132"/>
                  <a:gd name="T22" fmla="*/ 0 w 17"/>
                  <a:gd name="T23" fmla="*/ 1131 h 1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2"/>
                  <a:gd name="T38" fmla="*/ 17 w 17"/>
                  <a:gd name="T39" fmla="*/ 1132 h 11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2">
                    <a:moveTo>
                      <a:pt x="0" y="1131"/>
                    </a:moveTo>
                    <a:lnTo>
                      <a:pt x="0" y="0"/>
                    </a:lnTo>
                    <a:lnTo>
                      <a:pt x="16" y="0"/>
                    </a:lnTo>
                    <a:lnTo>
                      <a:pt x="16" y="1129"/>
                    </a:lnTo>
                    <a:lnTo>
                      <a:pt x="0" y="1129"/>
                    </a:lnTo>
                    <a:lnTo>
                      <a:pt x="0" y="1131"/>
                    </a:lnTo>
                  </a:path>
                </a:pathLst>
              </a:custGeom>
              <a:solidFill>
                <a:srgbClr val="006633"/>
              </a:solidFill>
              <a:ln w="9525" cap="rnd">
                <a:noFill/>
                <a:round/>
                <a:headEnd/>
                <a:tailEnd/>
              </a:ln>
            </p:spPr>
            <p:txBody>
              <a:bodyPr/>
              <a:lstStyle/>
              <a:p>
                <a:endParaRPr lang="es-ES" sz="1800"/>
              </a:p>
            </p:txBody>
          </p:sp>
          <p:sp>
            <p:nvSpPr>
              <p:cNvPr id="663" name="Freeform 658"/>
              <p:cNvSpPr>
                <a:spLocks noChangeAspect="1"/>
              </p:cNvSpPr>
              <p:nvPr/>
            </p:nvSpPr>
            <p:spPr bwMode="auto">
              <a:xfrm>
                <a:off x="3268915" y="5504689"/>
                <a:ext cx="10317" cy="656296"/>
              </a:xfrm>
              <a:custGeom>
                <a:avLst/>
                <a:gdLst>
                  <a:gd name="T0" fmla="*/ 0 w 17"/>
                  <a:gd name="T1" fmla="*/ 1129 h 1130"/>
                  <a:gd name="T2" fmla="*/ 0 w 17"/>
                  <a:gd name="T3" fmla="*/ 0 h 1130"/>
                  <a:gd name="T4" fmla="*/ 16 w 17"/>
                  <a:gd name="T5" fmla="*/ 0 h 1130"/>
                  <a:gd name="T6" fmla="*/ 16 w 17"/>
                  <a:gd name="T7" fmla="*/ 1129 h 1130"/>
                  <a:gd name="T8" fmla="*/ 16 w 17"/>
                  <a:gd name="T9" fmla="*/ 1129 h 1130"/>
                  <a:gd name="T10" fmla="*/ 16 w 17"/>
                  <a:gd name="T11" fmla="*/ 1129 h 1130"/>
                  <a:gd name="T12" fmla="*/ 8 w 17"/>
                  <a:gd name="T13" fmla="*/ 1129 h 1130"/>
                  <a:gd name="T14" fmla="*/ 8 w 17"/>
                  <a:gd name="T15" fmla="*/ 1129 h 1130"/>
                  <a:gd name="T16" fmla="*/ 8 w 17"/>
                  <a:gd name="T17" fmla="*/ 1129 h 1130"/>
                  <a:gd name="T18" fmla="*/ 8 w 17"/>
                  <a:gd name="T19" fmla="*/ 1129 h 1130"/>
                  <a:gd name="T20" fmla="*/ 0 w 17"/>
                  <a:gd name="T21" fmla="*/ 1129 h 1130"/>
                  <a:gd name="T22" fmla="*/ 0 w 17"/>
                  <a:gd name="T23" fmla="*/ 1129 h 1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0"/>
                  <a:gd name="T38" fmla="*/ 17 w 17"/>
                  <a:gd name="T39" fmla="*/ 1130 h 11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0">
                    <a:moveTo>
                      <a:pt x="0" y="1129"/>
                    </a:moveTo>
                    <a:lnTo>
                      <a:pt x="0" y="0"/>
                    </a:lnTo>
                    <a:lnTo>
                      <a:pt x="16" y="0"/>
                    </a:lnTo>
                    <a:lnTo>
                      <a:pt x="16" y="1129"/>
                    </a:lnTo>
                    <a:lnTo>
                      <a:pt x="8" y="1129"/>
                    </a:lnTo>
                    <a:lnTo>
                      <a:pt x="0" y="1129"/>
                    </a:lnTo>
                  </a:path>
                </a:pathLst>
              </a:custGeom>
              <a:solidFill>
                <a:srgbClr val="006633"/>
              </a:solidFill>
              <a:ln w="9525" cap="rnd">
                <a:noFill/>
                <a:round/>
                <a:headEnd/>
                <a:tailEnd/>
              </a:ln>
            </p:spPr>
            <p:txBody>
              <a:bodyPr/>
              <a:lstStyle/>
              <a:p>
                <a:endParaRPr lang="es-ES" sz="1800"/>
              </a:p>
            </p:txBody>
          </p:sp>
          <p:sp>
            <p:nvSpPr>
              <p:cNvPr id="664" name="Freeform 659"/>
              <p:cNvSpPr>
                <a:spLocks noChangeAspect="1"/>
              </p:cNvSpPr>
              <p:nvPr/>
            </p:nvSpPr>
            <p:spPr bwMode="auto">
              <a:xfrm>
                <a:off x="3271342" y="5504689"/>
                <a:ext cx="10317" cy="656296"/>
              </a:xfrm>
              <a:custGeom>
                <a:avLst/>
                <a:gdLst>
                  <a:gd name="T0" fmla="*/ 0 w 17"/>
                  <a:gd name="T1" fmla="*/ 1129 h 1130"/>
                  <a:gd name="T2" fmla="*/ 0 w 17"/>
                  <a:gd name="T3" fmla="*/ 0 h 1130"/>
                  <a:gd name="T4" fmla="*/ 16 w 17"/>
                  <a:gd name="T5" fmla="*/ 0 h 1130"/>
                  <a:gd name="T6" fmla="*/ 16 w 17"/>
                  <a:gd name="T7" fmla="*/ 1127 h 1130"/>
                  <a:gd name="T8" fmla="*/ 8 w 17"/>
                  <a:gd name="T9" fmla="*/ 1127 h 1130"/>
                  <a:gd name="T10" fmla="*/ 8 w 17"/>
                  <a:gd name="T11" fmla="*/ 1127 h 1130"/>
                  <a:gd name="T12" fmla="*/ 8 w 17"/>
                  <a:gd name="T13" fmla="*/ 1127 h 1130"/>
                  <a:gd name="T14" fmla="*/ 8 w 17"/>
                  <a:gd name="T15" fmla="*/ 1127 h 1130"/>
                  <a:gd name="T16" fmla="*/ 8 w 17"/>
                  <a:gd name="T17" fmla="*/ 1127 h 1130"/>
                  <a:gd name="T18" fmla="*/ 0 w 17"/>
                  <a:gd name="T19" fmla="*/ 1129 h 1130"/>
                  <a:gd name="T20" fmla="*/ 0 w 17"/>
                  <a:gd name="T21" fmla="*/ 1129 h 1130"/>
                  <a:gd name="T22" fmla="*/ 0 w 17"/>
                  <a:gd name="T23" fmla="*/ 1129 h 1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0"/>
                  <a:gd name="T38" fmla="*/ 17 w 17"/>
                  <a:gd name="T39" fmla="*/ 1130 h 11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0">
                    <a:moveTo>
                      <a:pt x="0" y="1129"/>
                    </a:moveTo>
                    <a:lnTo>
                      <a:pt x="0" y="0"/>
                    </a:lnTo>
                    <a:lnTo>
                      <a:pt x="16" y="0"/>
                    </a:lnTo>
                    <a:lnTo>
                      <a:pt x="16" y="1127"/>
                    </a:lnTo>
                    <a:lnTo>
                      <a:pt x="8" y="1127"/>
                    </a:lnTo>
                    <a:lnTo>
                      <a:pt x="0" y="1129"/>
                    </a:lnTo>
                  </a:path>
                </a:pathLst>
              </a:custGeom>
              <a:solidFill>
                <a:srgbClr val="006633"/>
              </a:solidFill>
              <a:ln w="9525" cap="rnd">
                <a:noFill/>
                <a:round/>
                <a:headEnd/>
                <a:tailEnd/>
              </a:ln>
            </p:spPr>
            <p:txBody>
              <a:bodyPr/>
              <a:lstStyle/>
              <a:p>
                <a:endParaRPr lang="es-ES" sz="1800"/>
              </a:p>
            </p:txBody>
          </p:sp>
          <p:sp>
            <p:nvSpPr>
              <p:cNvPr id="665" name="Freeform 660"/>
              <p:cNvSpPr>
                <a:spLocks noChangeAspect="1"/>
              </p:cNvSpPr>
              <p:nvPr/>
            </p:nvSpPr>
            <p:spPr bwMode="auto">
              <a:xfrm>
                <a:off x="3273770" y="5504689"/>
                <a:ext cx="10317" cy="655134"/>
              </a:xfrm>
              <a:custGeom>
                <a:avLst/>
                <a:gdLst>
                  <a:gd name="T0" fmla="*/ 0 w 17"/>
                  <a:gd name="T1" fmla="*/ 1127 h 1128"/>
                  <a:gd name="T2" fmla="*/ 0 w 17"/>
                  <a:gd name="T3" fmla="*/ 0 h 1128"/>
                  <a:gd name="T4" fmla="*/ 16 w 17"/>
                  <a:gd name="T5" fmla="*/ 0 h 1128"/>
                  <a:gd name="T6" fmla="*/ 16 w 17"/>
                  <a:gd name="T7" fmla="*/ 1125 h 1128"/>
                  <a:gd name="T8" fmla="*/ 16 w 17"/>
                  <a:gd name="T9" fmla="*/ 1127 h 1128"/>
                  <a:gd name="T10" fmla="*/ 16 w 17"/>
                  <a:gd name="T11" fmla="*/ 1127 h 1128"/>
                  <a:gd name="T12" fmla="*/ 16 w 17"/>
                  <a:gd name="T13" fmla="*/ 1127 h 1128"/>
                  <a:gd name="T14" fmla="*/ 0 w 17"/>
                  <a:gd name="T15" fmla="*/ 1127 h 1128"/>
                  <a:gd name="T16" fmla="*/ 0 w 17"/>
                  <a:gd name="T17" fmla="*/ 1127 h 1128"/>
                  <a:gd name="T18" fmla="*/ 0 w 17"/>
                  <a:gd name="T19" fmla="*/ 1127 h 1128"/>
                  <a:gd name="T20" fmla="*/ 0 w 17"/>
                  <a:gd name="T21" fmla="*/ 1127 h 1128"/>
                  <a:gd name="T22" fmla="*/ 0 w 17"/>
                  <a:gd name="T23" fmla="*/ 1127 h 1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28"/>
                  <a:gd name="T38" fmla="*/ 17 w 17"/>
                  <a:gd name="T39" fmla="*/ 1128 h 11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28">
                    <a:moveTo>
                      <a:pt x="0" y="1127"/>
                    </a:moveTo>
                    <a:lnTo>
                      <a:pt x="0" y="0"/>
                    </a:lnTo>
                    <a:lnTo>
                      <a:pt x="16" y="0"/>
                    </a:lnTo>
                    <a:lnTo>
                      <a:pt x="16" y="1125"/>
                    </a:lnTo>
                    <a:lnTo>
                      <a:pt x="16" y="1127"/>
                    </a:lnTo>
                    <a:lnTo>
                      <a:pt x="0" y="1127"/>
                    </a:lnTo>
                  </a:path>
                </a:pathLst>
              </a:custGeom>
              <a:solidFill>
                <a:srgbClr val="006633"/>
              </a:solidFill>
              <a:ln w="9525" cap="rnd">
                <a:noFill/>
                <a:round/>
                <a:headEnd/>
                <a:tailEnd/>
              </a:ln>
            </p:spPr>
            <p:txBody>
              <a:bodyPr/>
              <a:lstStyle/>
              <a:p>
                <a:endParaRPr lang="es-ES" sz="1800"/>
              </a:p>
            </p:txBody>
          </p:sp>
          <p:sp>
            <p:nvSpPr>
              <p:cNvPr id="666" name="Freeform 661"/>
              <p:cNvSpPr>
                <a:spLocks noChangeAspect="1"/>
              </p:cNvSpPr>
              <p:nvPr/>
            </p:nvSpPr>
            <p:spPr bwMode="auto">
              <a:xfrm>
                <a:off x="3274984" y="5504689"/>
                <a:ext cx="10317" cy="653972"/>
              </a:xfrm>
              <a:custGeom>
                <a:avLst/>
                <a:gdLst>
                  <a:gd name="T0" fmla="*/ 0 w 17"/>
                  <a:gd name="T1" fmla="*/ 1125 h 1126"/>
                  <a:gd name="T2" fmla="*/ 0 w 17"/>
                  <a:gd name="T3" fmla="*/ 0 h 1126"/>
                  <a:gd name="T4" fmla="*/ 16 w 17"/>
                  <a:gd name="T5" fmla="*/ 0 h 1126"/>
                  <a:gd name="T6" fmla="*/ 16 w 17"/>
                  <a:gd name="T7" fmla="*/ 1125 h 1126"/>
                  <a:gd name="T8" fmla="*/ 16 w 17"/>
                  <a:gd name="T9" fmla="*/ 1125 h 1126"/>
                  <a:gd name="T10" fmla="*/ 16 w 17"/>
                  <a:gd name="T11" fmla="*/ 1125 h 1126"/>
                  <a:gd name="T12" fmla="*/ 5 w 17"/>
                  <a:gd name="T13" fmla="*/ 1125 h 1126"/>
                  <a:gd name="T14" fmla="*/ 5 w 17"/>
                  <a:gd name="T15" fmla="*/ 1125 h 1126"/>
                  <a:gd name="T16" fmla="*/ 5 w 17"/>
                  <a:gd name="T17" fmla="*/ 1125 h 1126"/>
                  <a:gd name="T18" fmla="*/ 5 w 17"/>
                  <a:gd name="T19" fmla="*/ 1125 h 1126"/>
                  <a:gd name="T20" fmla="*/ 5 w 17"/>
                  <a:gd name="T21" fmla="*/ 1125 h 1126"/>
                  <a:gd name="T22" fmla="*/ 0 w 17"/>
                  <a:gd name="T23" fmla="*/ 1125 h 11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26"/>
                  <a:gd name="T38" fmla="*/ 17 w 17"/>
                  <a:gd name="T39" fmla="*/ 1126 h 11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26">
                    <a:moveTo>
                      <a:pt x="0" y="1125"/>
                    </a:moveTo>
                    <a:lnTo>
                      <a:pt x="0" y="0"/>
                    </a:lnTo>
                    <a:lnTo>
                      <a:pt x="16" y="0"/>
                    </a:lnTo>
                    <a:lnTo>
                      <a:pt x="16" y="1125"/>
                    </a:lnTo>
                    <a:lnTo>
                      <a:pt x="5" y="1125"/>
                    </a:lnTo>
                    <a:lnTo>
                      <a:pt x="0" y="1125"/>
                    </a:lnTo>
                  </a:path>
                </a:pathLst>
              </a:custGeom>
              <a:solidFill>
                <a:srgbClr val="006633"/>
              </a:solidFill>
              <a:ln w="9525" cap="rnd">
                <a:noFill/>
                <a:round/>
                <a:headEnd/>
                <a:tailEnd/>
              </a:ln>
            </p:spPr>
            <p:txBody>
              <a:bodyPr/>
              <a:lstStyle/>
              <a:p>
                <a:endParaRPr lang="es-ES" sz="1800"/>
              </a:p>
            </p:txBody>
          </p:sp>
          <p:sp>
            <p:nvSpPr>
              <p:cNvPr id="667" name="Freeform 662"/>
              <p:cNvSpPr>
                <a:spLocks noChangeAspect="1"/>
              </p:cNvSpPr>
              <p:nvPr/>
            </p:nvSpPr>
            <p:spPr bwMode="auto">
              <a:xfrm>
                <a:off x="3276804" y="5504689"/>
                <a:ext cx="10317" cy="653972"/>
              </a:xfrm>
              <a:custGeom>
                <a:avLst/>
                <a:gdLst>
                  <a:gd name="T0" fmla="*/ 0 w 17"/>
                  <a:gd name="T1" fmla="*/ 1125 h 1126"/>
                  <a:gd name="T2" fmla="*/ 0 w 17"/>
                  <a:gd name="T3" fmla="*/ 0 h 1126"/>
                  <a:gd name="T4" fmla="*/ 16 w 17"/>
                  <a:gd name="T5" fmla="*/ 0 h 1126"/>
                  <a:gd name="T6" fmla="*/ 16 w 17"/>
                  <a:gd name="T7" fmla="*/ 1123 h 1126"/>
                  <a:gd name="T8" fmla="*/ 16 w 17"/>
                  <a:gd name="T9" fmla="*/ 1123 h 1126"/>
                  <a:gd name="T10" fmla="*/ 8 w 17"/>
                  <a:gd name="T11" fmla="*/ 1123 h 1126"/>
                  <a:gd name="T12" fmla="*/ 8 w 17"/>
                  <a:gd name="T13" fmla="*/ 1123 h 1126"/>
                  <a:gd name="T14" fmla="*/ 8 w 17"/>
                  <a:gd name="T15" fmla="*/ 1123 h 1126"/>
                  <a:gd name="T16" fmla="*/ 8 w 17"/>
                  <a:gd name="T17" fmla="*/ 1125 h 1126"/>
                  <a:gd name="T18" fmla="*/ 0 w 17"/>
                  <a:gd name="T19" fmla="*/ 1125 h 1126"/>
                  <a:gd name="T20" fmla="*/ 0 w 17"/>
                  <a:gd name="T21" fmla="*/ 1125 h 1126"/>
                  <a:gd name="T22" fmla="*/ 0 w 17"/>
                  <a:gd name="T23" fmla="*/ 1125 h 11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26"/>
                  <a:gd name="T38" fmla="*/ 17 w 17"/>
                  <a:gd name="T39" fmla="*/ 1126 h 11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26">
                    <a:moveTo>
                      <a:pt x="0" y="1125"/>
                    </a:moveTo>
                    <a:lnTo>
                      <a:pt x="0" y="0"/>
                    </a:lnTo>
                    <a:lnTo>
                      <a:pt x="16" y="0"/>
                    </a:lnTo>
                    <a:lnTo>
                      <a:pt x="16" y="1123"/>
                    </a:lnTo>
                    <a:lnTo>
                      <a:pt x="8" y="1123"/>
                    </a:lnTo>
                    <a:lnTo>
                      <a:pt x="8" y="1125"/>
                    </a:lnTo>
                    <a:lnTo>
                      <a:pt x="0" y="1125"/>
                    </a:lnTo>
                  </a:path>
                </a:pathLst>
              </a:custGeom>
              <a:solidFill>
                <a:srgbClr val="006633"/>
              </a:solidFill>
              <a:ln w="9525" cap="rnd">
                <a:noFill/>
                <a:round/>
                <a:headEnd/>
                <a:tailEnd/>
              </a:ln>
            </p:spPr>
            <p:txBody>
              <a:bodyPr/>
              <a:lstStyle/>
              <a:p>
                <a:endParaRPr lang="es-ES" sz="1800"/>
              </a:p>
            </p:txBody>
          </p:sp>
          <p:sp>
            <p:nvSpPr>
              <p:cNvPr id="668" name="Freeform 663"/>
              <p:cNvSpPr>
                <a:spLocks noChangeAspect="1"/>
              </p:cNvSpPr>
              <p:nvPr/>
            </p:nvSpPr>
            <p:spPr bwMode="auto">
              <a:xfrm>
                <a:off x="3279232" y="5504689"/>
                <a:ext cx="10317" cy="652811"/>
              </a:xfrm>
              <a:custGeom>
                <a:avLst/>
                <a:gdLst>
                  <a:gd name="T0" fmla="*/ 0 w 17"/>
                  <a:gd name="T1" fmla="*/ 1123 h 1124"/>
                  <a:gd name="T2" fmla="*/ 0 w 17"/>
                  <a:gd name="T3" fmla="*/ 0 h 1124"/>
                  <a:gd name="T4" fmla="*/ 16 w 17"/>
                  <a:gd name="T5" fmla="*/ 0 h 1124"/>
                  <a:gd name="T6" fmla="*/ 16 w 17"/>
                  <a:gd name="T7" fmla="*/ 1122 h 1124"/>
                  <a:gd name="T8" fmla="*/ 16 w 17"/>
                  <a:gd name="T9" fmla="*/ 1123 h 1124"/>
                  <a:gd name="T10" fmla="*/ 16 w 17"/>
                  <a:gd name="T11" fmla="*/ 1123 h 1124"/>
                  <a:gd name="T12" fmla="*/ 16 w 17"/>
                  <a:gd name="T13" fmla="*/ 1123 h 1124"/>
                  <a:gd name="T14" fmla="*/ 16 w 17"/>
                  <a:gd name="T15" fmla="*/ 1123 h 1124"/>
                  <a:gd name="T16" fmla="*/ 0 w 17"/>
                  <a:gd name="T17" fmla="*/ 1123 h 1124"/>
                  <a:gd name="T18" fmla="*/ 0 w 17"/>
                  <a:gd name="T19" fmla="*/ 1123 h 1124"/>
                  <a:gd name="T20" fmla="*/ 0 w 17"/>
                  <a:gd name="T21" fmla="*/ 1123 h 1124"/>
                  <a:gd name="T22" fmla="*/ 0 w 17"/>
                  <a:gd name="T23" fmla="*/ 1123 h 1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24"/>
                  <a:gd name="T38" fmla="*/ 17 w 17"/>
                  <a:gd name="T39" fmla="*/ 1124 h 1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24">
                    <a:moveTo>
                      <a:pt x="0" y="1123"/>
                    </a:moveTo>
                    <a:lnTo>
                      <a:pt x="0" y="0"/>
                    </a:lnTo>
                    <a:lnTo>
                      <a:pt x="16" y="0"/>
                    </a:lnTo>
                    <a:lnTo>
                      <a:pt x="16" y="1122"/>
                    </a:lnTo>
                    <a:lnTo>
                      <a:pt x="16" y="1123"/>
                    </a:lnTo>
                    <a:lnTo>
                      <a:pt x="0" y="1123"/>
                    </a:lnTo>
                  </a:path>
                </a:pathLst>
              </a:custGeom>
              <a:solidFill>
                <a:srgbClr val="006633"/>
              </a:solidFill>
              <a:ln w="9525" cap="rnd">
                <a:noFill/>
                <a:round/>
                <a:headEnd/>
                <a:tailEnd/>
              </a:ln>
            </p:spPr>
            <p:txBody>
              <a:bodyPr/>
              <a:lstStyle/>
              <a:p>
                <a:endParaRPr lang="es-ES" sz="1800"/>
              </a:p>
            </p:txBody>
          </p:sp>
          <p:sp>
            <p:nvSpPr>
              <p:cNvPr id="669" name="Freeform 664"/>
              <p:cNvSpPr>
                <a:spLocks noChangeAspect="1"/>
              </p:cNvSpPr>
              <p:nvPr/>
            </p:nvSpPr>
            <p:spPr bwMode="auto">
              <a:xfrm>
                <a:off x="3280446" y="5504689"/>
                <a:ext cx="10317" cy="652230"/>
              </a:xfrm>
              <a:custGeom>
                <a:avLst/>
                <a:gdLst>
                  <a:gd name="T0" fmla="*/ 0 w 17"/>
                  <a:gd name="T1" fmla="*/ 1122 h 1123"/>
                  <a:gd name="T2" fmla="*/ 0 w 17"/>
                  <a:gd name="T3" fmla="*/ 0 h 1123"/>
                  <a:gd name="T4" fmla="*/ 16 w 17"/>
                  <a:gd name="T5" fmla="*/ 0 h 1123"/>
                  <a:gd name="T6" fmla="*/ 16 w 17"/>
                  <a:gd name="T7" fmla="*/ 1122 h 1123"/>
                  <a:gd name="T8" fmla="*/ 16 w 17"/>
                  <a:gd name="T9" fmla="*/ 1122 h 1123"/>
                  <a:gd name="T10" fmla="*/ 16 w 17"/>
                  <a:gd name="T11" fmla="*/ 1122 h 1123"/>
                  <a:gd name="T12" fmla="*/ 8 w 17"/>
                  <a:gd name="T13" fmla="*/ 1122 h 1123"/>
                  <a:gd name="T14" fmla="*/ 8 w 17"/>
                  <a:gd name="T15" fmla="*/ 1122 h 1123"/>
                  <a:gd name="T16" fmla="*/ 8 w 17"/>
                  <a:gd name="T17" fmla="*/ 1122 h 1123"/>
                  <a:gd name="T18" fmla="*/ 8 w 17"/>
                  <a:gd name="T19" fmla="*/ 1122 h 1123"/>
                  <a:gd name="T20" fmla="*/ 8 w 17"/>
                  <a:gd name="T21" fmla="*/ 1122 h 1123"/>
                  <a:gd name="T22" fmla="*/ 0 w 17"/>
                  <a:gd name="T23" fmla="*/ 1122 h 11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23"/>
                  <a:gd name="T38" fmla="*/ 17 w 17"/>
                  <a:gd name="T39" fmla="*/ 1123 h 11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23">
                    <a:moveTo>
                      <a:pt x="0" y="1122"/>
                    </a:moveTo>
                    <a:lnTo>
                      <a:pt x="0" y="0"/>
                    </a:lnTo>
                    <a:lnTo>
                      <a:pt x="16" y="0"/>
                    </a:lnTo>
                    <a:lnTo>
                      <a:pt x="16" y="1122"/>
                    </a:lnTo>
                    <a:lnTo>
                      <a:pt x="8" y="1122"/>
                    </a:lnTo>
                    <a:lnTo>
                      <a:pt x="0" y="1122"/>
                    </a:lnTo>
                  </a:path>
                </a:pathLst>
              </a:custGeom>
              <a:solidFill>
                <a:srgbClr val="006633"/>
              </a:solidFill>
              <a:ln w="9525" cap="rnd">
                <a:noFill/>
                <a:round/>
                <a:headEnd/>
                <a:tailEnd/>
              </a:ln>
            </p:spPr>
            <p:txBody>
              <a:bodyPr/>
              <a:lstStyle/>
              <a:p>
                <a:endParaRPr lang="es-ES" sz="1800"/>
              </a:p>
            </p:txBody>
          </p:sp>
          <p:sp>
            <p:nvSpPr>
              <p:cNvPr id="670" name="Freeform 665"/>
              <p:cNvSpPr>
                <a:spLocks noChangeAspect="1"/>
              </p:cNvSpPr>
              <p:nvPr/>
            </p:nvSpPr>
            <p:spPr bwMode="auto">
              <a:xfrm>
                <a:off x="3282873" y="5504689"/>
                <a:ext cx="10317" cy="652230"/>
              </a:xfrm>
              <a:custGeom>
                <a:avLst/>
                <a:gdLst>
                  <a:gd name="T0" fmla="*/ 0 w 17"/>
                  <a:gd name="T1" fmla="*/ 1122 h 1123"/>
                  <a:gd name="T2" fmla="*/ 0 w 17"/>
                  <a:gd name="T3" fmla="*/ 0 h 1123"/>
                  <a:gd name="T4" fmla="*/ 16 w 17"/>
                  <a:gd name="T5" fmla="*/ 0 h 1123"/>
                  <a:gd name="T6" fmla="*/ 16 w 17"/>
                  <a:gd name="T7" fmla="*/ 1120 h 1123"/>
                  <a:gd name="T8" fmla="*/ 16 w 17"/>
                  <a:gd name="T9" fmla="*/ 1120 h 1123"/>
                  <a:gd name="T10" fmla="*/ 8 w 17"/>
                  <a:gd name="T11" fmla="*/ 1120 h 1123"/>
                  <a:gd name="T12" fmla="*/ 8 w 17"/>
                  <a:gd name="T13" fmla="*/ 1120 h 1123"/>
                  <a:gd name="T14" fmla="*/ 8 w 17"/>
                  <a:gd name="T15" fmla="*/ 1120 h 1123"/>
                  <a:gd name="T16" fmla="*/ 8 w 17"/>
                  <a:gd name="T17" fmla="*/ 1122 h 1123"/>
                  <a:gd name="T18" fmla="*/ 8 w 17"/>
                  <a:gd name="T19" fmla="*/ 1122 h 1123"/>
                  <a:gd name="T20" fmla="*/ 0 w 17"/>
                  <a:gd name="T21" fmla="*/ 1122 h 1123"/>
                  <a:gd name="T22" fmla="*/ 0 w 17"/>
                  <a:gd name="T23" fmla="*/ 1122 h 11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23"/>
                  <a:gd name="T38" fmla="*/ 17 w 17"/>
                  <a:gd name="T39" fmla="*/ 1123 h 11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23">
                    <a:moveTo>
                      <a:pt x="0" y="1122"/>
                    </a:moveTo>
                    <a:lnTo>
                      <a:pt x="0" y="0"/>
                    </a:lnTo>
                    <a:lnTo>
                      <a:pt x="16" y="0"/>
                    </a:lnTo>
                    <a:lnTo>
                      <a:pt x="16" y="1120"/>
                    </a:lnTo>
                    <a:lnTo>
                      <a:pt x="8" y="1120"/>
                    </a:lnTo>
                    <a:lnTo>
                      <a:pt x="8" y="1122"/>
                    </a:lnTo>
                    <a:lnTo>
                      <a:pt x="0" y="1122"/>
                    </a:lnTo>
                  </a:path>
                </a:pathLst>
              </a:custGeom>
              <a:solidFill>
                <a:srgbClr val="006633"/>
              </a:solidFill>
              <a:ln w="9525" cap="rnd">
                <a:noFill/>
                <a:round/>
                <a:headEnd/>
                <a:tailEnd/>
              </a:ln>
            </p:spPr>
            <p:txBody>
              <a:bodyPr/>
              <a:lstStyle/>
              <a:p>
                <a:endParaRPr lang="es-ES" sz="1800"/>
              </a:p>
            </p:txBody>
          </p:sp>
          <p:sp>
            <p:nvSpPr>
              <p:cNvPr id="671" name="Freeform 666"/>
              <p:cNvSpPr>
                <a:spLocks noChangeAspect="1"/>
              </p:cNvSpPr>
              <p:nvPr/>
            </p:nvSpPr>
            <p:spPr bwMode="auto">
              <a:xfrm>
                <a:off x="3285301" y="5504689"/>
                <a:ext cx="10317" cy="651068"/>
              </a:xfrm>
              <a:custGeom>
                <a:avLst/>
                <a:gdLst>
                  <a:gd name="T0" fmla="*/ 0 w 17"/>
                  <a:gd name="T1" fmla="*/ 1120 h 1121"/>
                  <a:gd name="T2" fmla="*/ 0 w 17"/>
                  <a:gd name="T3" fmla="*/ 0 h 1121"/>
                  <a:gd name="T4" fmla="*/ 16 w 17"/>
                  <a:gd name="T5" fmla="*/ 0 h 1121"/>
                  <a:gd name="T6" fmla="*/ 16 w 17"/>
                  <a:gd name="T7" fmla="*/ 1118 h 1121"/>
                  <a:gd name="T8" fmla="*/ 16 w 17"/>
                  <a:gd name="T9" fmla="*/ 1118 h 1121"/>
                  <a:gd name="T10" fmla="*/ 16 w 17"/>
                  <a:gd name="T11" fmla="*/ 1120 h 1121"/>
                  <a:gd name="T12" fmla="*/ 16 w 17"/>
                  <a:gd name="T13" fmla="*/ 1120 h 1121"/>
                  <a:gd name="T14" fmla="*/ 16 w 17"/>
                  <a:gd name="T15" fmla="*/ 1120 h 1121"/>
                  <a:gd name="T16" fmla="*/ 0 w 17"/>
                  <a:gd name="T17" fmla="*/ 1120 h 1121"/>
                  <a:gd name="T18" fmla="*/ 0 w 17"/>
                  <a:gd name="T19" fmla="*/ 1120 h 1121"/>
                  <a:gd name="T20" fmla="*/ 0 w 17"/>
                  <a:gd name="T21" fmla="*/ 1120 h 1121"/>
                  <a:gd name="T22" fmla="*/ 0 w 17"/>
                  <a:gd name="T23" fmla="*/ 1120 h 11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21"/>
                  <a:gd name="T38" fmla="*/ 17 w 17"/>
                  <a:gd name="T39" fmla="*/ 1121 h 11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21">
                    <a:moveTo>
                      <a:pt x="0" y="1120"/>
                    </a:moveTo>
                    <a:lnTo>
                      <a:pt x="0" y="0"/>
                    </a:lnTo>
                    <a:lnTo>
                      <a:pt x="16" y="0"/>
                    </a:lnTo>
                    <a:lnTo>
                      <a:pt x="16" y="1118"/>
                    </a:lnTo>
                    <a:lnTo>
                      <a:pt x="16" y="1120"/>
                    </a:lnTo>
                    <a:lnTo>
                      <a:pt x="0" y="1120"/>
                    </a:lnTo>
                  </a:path>
                </a:pathLst>
              </a:custGeom>
              <a:solidFill>
                <a:srgbClr val="006633"/>
              </a:solidFill>
              <a:ln w="9525" cap="rnd">
                <a:noFill/>
                <a:round/>
                <a:headEnd/>
                <a:tailEnd/>
              </a:ln>
            </p:spPr>
            <p:txBody>
              <a:bodyPr/>
              <a:lstStyle/>
              <a:p>
                <a:endParaRPr lang="es-ES" sz="1800"/>
              </a:p>
            </p:txBody>
          </p:sp>
          <p:sp>
            <p:nvSpPr>
              <p:cNvPr id="672" name="Freeform 667"/>
              <p:cNvSpPr>
                <a:spLocks noChangeAspect="1"/>
              </p:cNvSpPr>
              <p:nvPr/>
            </p:nvSpPr>
            <p:spPr bwMode="auto">
              <a:xfrm>
                <a:off x="3286515" y="5504689"/>
                <a:ext cx="10317" cy="649907"/>
              </a:xfrm>
              <a:custGeom>
                <a:avLst/>
                <a:gdLst>
                  <a:gd name="T0" fmla="*/ 0 w 17"/>
                  <a:gd name="T1" fmla="*/ 1118 h 1119"/>
                  <a:gd name="T2" fmla="*/ 0 w 17"/>
                  <a:gd name="T3" fmla="*/ 0 h 1119"/>
                  <a:gd name="T4" fmla="*/ 16 w 17"/>
                  <a:gd name="T5" fmla="*/ 0 h 1119"/>
                  <a:gd name="T6" fmla="*/ 16 w 17"/>
                  <a:gd name="T7" fmla="*/ 1118 h 1119"/>
                  <a:gd name="T8" fmla="*/ 16 w 17"/>
                  <a:gd name="T9" fmla="*/ 1118 h 1119"/>
                  <a:gd name="T10" fmla="*/ 16 w 17"/>
                  <a:gd name="T11" fmla="*/ 1118 h 1119"/>
                  <a:gd name="T12" fmla="*/ 16 w 17"/>
                  <a:gd name="T13" fmla="*/ 1118 h 1119"/>
                  <a:gd name="T14" fmla="*/ 10 w 17"/>
                  <a:gd name="T15" fmla="*/ 1118 h 1119"/>
                  <a:gd name="T16" fmla="*/ 10 w 17"/>
                  <a:gd name="T17" fmla="*/ 1118 h 1119"/>
                  <a:gd name="T18" fmla="*/ 10 w 17"/>
                  <a:gd name="T19" fmla="*/ 1118 h 1119"/>
                  <a:gd name="T20" fmla="*/ 10 w 17"/>
                  <a:gd name="T21" fmla="*/ 1118 h 1119"/>
                  <a:gd name="T22" fmla="*/ 0 w 17"/>
                  <a:gd name="T23" fmla="*/ 1118 h 11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19"/>
                  <a:gd name="T38" fmla="*/ 17 w 17"/>
                  <a:gd name="T39" fmla="*/ 1119 h 11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19">
                    <a:moveTo>
                      <a:pt x="0" y="1118"/>
                    </a:moveTo>
                    <a:lnTo>
                      <a:pt x="0" y="0"/>
                    </a:lnTo>
                    <a:lnTo>
                      <a:pt x="16" y="0"/>
                    </a:lnTo>
                    <a:lnTo>
                      <a:pt x="16" y="1118"/>
                    </a:lnTo>
                    <a:lnTo>
                      <a:pt x="10" y="1118"/>
                    </a:lnTo>
                    <a:lnTo>
                      <a:pt x="0" y="1118"/>
                    </a:lnTo>
                  </a:path>
                </a:pathLst>
              </a:custGeom>
              <a:solidFill>
                <a:srgbClr val="006633"/>
              </a:solidFill>
              <a:ln w="9525" cap="rnd">
                <a:noFill/>
                <a:round/>
                <a:headEnd/>
                <a:tailEnd/>
              </a:ln>
            </p:spPr>
            <p:txBody>
              <a:bodyPr/>
              <a:lstStyle/>
              <a:p>
                <a:endParaRPr lang="es-ES" sz="1800"/>
              </a:p>
            </p:txBody>
          </p:sp>
          <p:sp>
            <p:nvSpPr>
              <p:cNvPr id="673" name="Freeform 668"/>
              <p:cNvSpPr>
                <a:spLocks noChangeAspect="1"/>
              </p:cNvSpPr>
              <p:nvPr/>
            </p:nvSpPr>
            <p:spPr bwMode="auto">
              <a:xfrm>
                <a:off x="3288335" y="5504689"/>
                <a:ext cx="10317" cy="649907"/>
              </a:xfrm>
              <a:custGeom>
                <a:avLst/>
                <a:gdLst>
                  <a:gd name="T0" fmla="*/ 0 w 17"/>
                  <a:gd name="T1" fmla="*/ 1118 h 1119"/>
                  <a:gd name="T2" fmla="*/ 0 w 17"/>
                  <a:gd name="T3" fmla="*/ 0 h 1119"/>
                  <a:gd name="T4" fmla="*/ 16 w 17"/>
                  <a:gd name="T5" fmla="*/ 0 h 1119"/>
                  <a:gd name="T6" fmla="*/ 16 w 17"/>
                  <a:gd name="T7" fmla="*/ 1116 h 1119"/>
                  <a:gd name="T8" fmla="*/ 16 w 17"/>
                  <a:gd name="T9" fmla="*/ 1116 h 1119"/>
                  <a:gd name="T10" fmla="*/ 8 w 17"/>
                  <a:gd name="T11" fmla="*/ 1116 h 1119"/>
                  <a:gd name="T12" fmla="*/ 8 w 17"/>
                  <a:gd name="T13" fmla="*/ 1116 h 1119"/>
                  <a:gd name="T14" fmla="*/ 8 w 17"/>
                  <a:gd name="T15" fmla="*/ 1116 h 1119"/>
                  <a:gd name="T16" fmla="*/ 8 w 17"/>
                  <a:gd name="T17" fmla="*/ 1116 h 1119"/>
                  <a:gd name="T18" fmla="*/ 8 w 17"/>
                  <a:gd name="T19" fmla="*/ 1116 h 1119"/>
                  <a:gd name="T20" fmla="*/ 0 w 17"/>
                  <a:gd name="T21" fmla="*/ 1116 h 1119"/>
                  <a:gd name="T22" fmla="*/ 0 w 17"/>
                  <a:gd name="T23" fmla="*/ 1118 h 11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19"/>
                  <a:gd name="T38" fmla="*/ 17 w 17"/>
                  <a:gd name="T39" fmla="*/ 1119 h 11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19">
                    <a:moveTo>
                      <a:pt x="0" y="1118"/>
                    </a:moveTo>
                    <a:lnTo>
                      <a:pt x="0" y="0"/>
                    </a:lnTo>
                    <a:lnTo>
                      <a:pt x="16" y="0"/>
                    </a:lnTo>
                    <a:lnTo>
                      <a:pt x="16" y="1116"/>
                    </a:lnTo>
                    <a:lnTo>
                      <a:pt x="8" y="1116"/>
                    </a:lnTo>
                    <a:lnTo>
                      <a:pt x="0" y="1116"/>
                    </a:lnTo>
                    <a:lnTo>
                      <a:pt x="0" y="1118"/>
                    </a:lnTo>
                  </a:path>
                </a:pathLst>
              </a:custGeom>
              <a:solidFill>
                <a:srgbClr val="006633"/>
              </a:solidFill>
              <a:ln w="9525" cap="rnd">
                <a:noFill/>
                <a:round/>
                <a:headEnd/>
                <a:tailEnd/>
              </a:ln>
            </p:spPr>
            <p:txBody>
              <a:bodyPr/>
              <a:lstStyle/>
              <a:p>
                <a:endParaRPr lang="es-ES" sz="1800"/>
              </a:p>
            </p:txBody>
          </p:sp>
          <p:sp>
            <p:nvSpPr>
              <p:cNvPr id="674" name="Freeform 669"/>
              <p:cNvSpPr>
                <a:spLocks noChangeAspect="1"/>
              </p:cNvSpPr>
              <p:nvPr/>
            </p:nvSpPr>
            <p:spPr bwMode="auto">
              <a:xfrm>
                <a:off x="3290763" y="5504689"/>
                <a:ext cx="10317" cy="648745"/>
              </a:xfrm>
              <a:custGeom>
                <a:avLst/>
                <a:gdLst>
                  <a:gd name="T0" fmla="*/ 0 w 17"/>
                  <a:gd name="T1" fmla="*/ 1116 h 1117"/>
                  <a:gd name="T2" fmla="*/ 0 w 17"/>
                  <a:gd name="T3" fmla="*/ 0 h 1117"/>
                  <a:gd name="T4" fmla="*/ 16 w 17"/>
                  <a:gd name="T5" fmla="*/ 0 h 1117"/>
                  <a:gd name="T6" fmla="*/ 16 w 17"/>
                  <a:gd name="T7" fmla="*/ 1114 h 1117"/>
                  <a:gd name="T8" fmla="*/ 8 w 17"/>
                  <a:gd name="T9" fmla="*/ 1114 h 1117"/>
                  <a:gd name="T10" fmla="*/ 8 w 17"/>
                  <a:gd name="T11" fmla="*/ 1114 h 1117"/>
                  <a:gd name="T12" fmla="*/ 8 w 17"/>
                  <a:gd name="T13" fmla="*/ 1114 h 1117"/>
                  <a:gd name="T14" fmla="*/ 8 w 17"/>
                  <a:gd name="T15" fmla="*/ 1114 h 1117"/>
                  <a:gd name="T16" fmla="*/ 8 w 17"/>
                  <a:gd name="T17" fmla="*/ 1116 h 1117"/>
                  <a:gd name="T18" fmla="*/ 0 w 17"/>
                  <a:gd name="T19" fmla="*/ 1116 h 1117"/>
                  <a:gd name="T20" fmla="*/ 0 w 17"/>
                  <a:gd name="T21" fmla="*/ 1116 h 1117"/>
                  <a:gd name="T22" fmla="*/ 0 w 17"/>
                  <a:gd name="T23" fmla="*/ 1116 h 1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17"/>
                  <a:gd name="T38" fmla="*/ 17 w 17"/>
                  <a:gd name="T39" fmla="*/ 1117 h 1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17">
                    <a:moveTo>
                      <a:pt x="0" y="1116"/>
                    </a:moveTo>
                    <a:lnTo>
                      <a:pt x="0" y="0"/>
                    </a:lnTo>
                    <a:lnTo>
                      <a:pt x="16" y="0"/>
                    </a:lnTo>
                    <a:lnTo>
                      <a:pt x="16" y="1114"/>
                    </a:lnTo>
                    <a:lnTo>
                      <a:pt x="8" y="1114"/>
                    </a:lnTo>
                    <a:lnTo>
                      <a:pt x="8" y="1116"/>
                    </a:lnTo>
                    <a:lnTo>
                      <a:pt x="0" y="1116"/>
                    </a:lnTo>
                  </a:path>
                </a:pathLst>
              </a:custGeom>
              <a:solidFill>
                <a:srgbClr val="006633"/>
              </a:solidFill>
              <a:ln w="9525" cap="rnd">
                <a:noFill/>
                <a:round/>
                <a:headEnd/>
                <a:tailEnd/>
              </a:ln>
            </p:spPr>
            <p:txBody>
              <a:bodyPr/>
              <a:lstStyle/>
              <a:p>
                <a:endParaRPr lang="es-ES" sz="1800"/>
              </a:p>
            </p:txBody>
          </p:sp>
          <p:sp>
            <p:nvSpPr>
              <p:cNvPr id="675" name="Freeform 670"/>
              <p:cNvSpPr>
                <a:spLocks noChangeAspect="1"/>
              </p:cNvSpPr>
              <p:nvPr/>
            </p:nvSpPr>
            <p:spPr bwMode="auto">
              <a:xfrm>
                <a:off x="3293190" y="5504689"/>
                <a:ext cx="10317" cy="647584"/>
              </a:xfrm>
              <a:custGeom>
                <a:avLst/>
                <a:gdLst>
                  <a:gd name="T0" fmla="*/ 0 w 17"/>
                  <a:gd name="T1" fmla="*/ 1114 h 1115"/>
                  <a:gd name="T2" fmla="*/ 0 w 17"/>
                  <a:gd name="T3" fmla="*/ 0 h 1115"/>
                  <a:gd name="T4" fmla="*/ 16 w 17"/>
                  <a:gd name="T5" fmla="*/ 0 h 1115"/>
                  <a:gd name="T6" fmla="*/ 16 w 17"/>
                  <a:gd name="T7" fmla="*/ 1112 h 1115"/>
                  <a:gd name="T8" fmla="*/ 16 w 17"/>
                  <a:gd name="T9" fmla="*/ 1112 h 1115"/>
                  <a:gd name="T10" fmla="*/ 16 w 17"/>
                  <a:gd name="T11" fmla="*/ 1112 h 1115"/>
                  <a:gd name="T12" fmla="*/ 16 w 17"/>
                  <a:gd name="T13" fmla="*/ 1114 h 1115"/>
                  <a:gd name="T14" fmla="*/ 0 w 17"/>
                  <a:gd name="T15" fmla="*/ 1114 h 1115"/>
                  <a:gd name="T16" fmla="*/ 0 w 17"/>
                  <a:gd name="T17" fmla="*/ 1114 h 1115"/>
                  <a:gd name="T18" fmla="*/ 0 w 17"/>
                  <a:gd name="T19" fmla="*/ 1114 h 1115"/>
                  <a:gd name="T20" fmla="*/ 0 w 17"/>
                  <a:gd name="T21" fmla="*/ 1114 h 1115"/>
                  <a:gd name="T22" fmla="*/ 0 w 17"/>
                  <a:gd name="T23" fmla="*/ 1114 h 11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15"/>
                  <a:gd name="T38" fmla="*/ 17 w 17"/>
                  <a:gd name="T39" fmla="*/ 1115 h 11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15">
                    <a:moveTo>
                      <a:pt x="0" y="1114"/>
                    </a:moveTo>
                    <a:lnTo>
                      <a:pt x="0" y="0"/>
                    </a:lnTo>
                    <a:lnTo>
                      <a:pt x="16" y="0"/>
                    </a:lnTo>
                    <a:lnTo>
                      <a:pt x="16" y="1112"/>
                    </a:lnTo>
                    <a:lnTo>
                      <a:pt x="16" y="1114"/>
                    </a:lnTo>
                    <a:lnTo>
                      <a:pt x="0" y="1114"/>
                    </a:lnTo>
                  </a:path>
                </a:pathLst>
              </a:custGeom>
              <a:solidFill>
                <a:srgbClr val="006633"/>
              </a:solidFill>
              <a:ln w="9525" cap="rnd">
                <a:noFill/>
                <a:round/>
                <a:headEnd/>
                <a:tailEnd/>
              </a:ln>
            </p:spPr>
            <p:txBody>
              <a:bodyPr/>
              <a:lstStyle/>
              <a:p>
                <a:endParaRPr lang="es-ES" sz="1800"/>
              </a:p>
            </p:txBody>
          </p:sp>
          <p:sp>
            <p:nvSpPr>
              <p:cNvPr id="676" name="Freeform 671"/>
              <p:cNvSpPr>
                <a:spLocks noChangeAspect="1"/>
              </p:cNvSpPr>
              <p:nvPr/>
            </p:nvSpPr>
            <p:spPr bwMode="auto">
              <a:xfrm>
                <a:off x="3294404" y="5504689"/>
                <a:ext cx="10317" cy="646422"/>
              </a:xfrm>
              <a:custGeom>
                <a:avLst/>
                <a:gdLst>
                  <a:gd name="T0" fmla="*/ 0 w 17"/>
                  <a:gd name="T1" fmla="*/ 1112 h 1113"/>
                  <a:gd name="T2" fmla="*/ 0 w 17"/>
                  <a:gd name="T3" fmla="*/ 0 h 1113"/>
                  <a:gd name="T4" fmla="*/ 16 w 17"/>
                  <a:gd name="T5" fmla="*/ 0 h 1113"/>
                  <a:gd name="T6" fmla="*/ 16 w 17"/>
                  <a:gd name="T7" fmla="*/ 1110 h 1113"/>
                  <a:gd name="T8" fmla="*/ 16 w 17"/>
                  <a:gd name="T9" fmla="*/ 1110 h 1113"/>
                  <a:gd name="T10" fmla="*/ 16 w 17"/>
                  <a:gd name="T11" fmla="*/ 1112 h 1113"/>
                  <a:gd name="T12" fmla="*/ 8 w 17"/>
                  <a:gd name="T13" fmla="*/ 1112 h 1113"/>
                  <a:gd name="T14" fmla="*/ 8 w 17"/>
                  <a:gd name="T15" fmla="*/ 1112 h 1113"/>
                  <a:gd name="T16" fmla="*/ 8 w 17"/>
                  <a:gd name="T17" fmla="*/ 1112 h 1113"/>
                  <a:gd name="T18" fmla="*/ 8 w 17"/>
                  <a:gd name="T19" fmla="*/ 1112 h 1113"/>
                  <a:gd name="T20" fmla="*/ 0 w 17"/>
                  <a:gd name="T21" fmla="*/ 1112 h 1113"/>
                  <a:gd name="T22" fmla="*/ 0 w 17"/>
                  <a:gd name="T23" fmla="*/ 1112 h 11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13"/>
                  <a:gd name="T38" fmla="*/ 17 w 17"/>
                  <a:gd name="T39" fmla="*/ 1113 h 11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13">
                    <a:moveTo>
                      <a:pt x="0" y="1112"/>
                    </a:moveTo>
                    <a:lnTo>
                      <a:pt x="0" y="0"/>
                    </a:lnTo>
                    <a:lnTo>
                      <a:pt x="16" y="0"/>
                    </a:lnTo>
                    <a:lnTo>
                      <a:pt x="16" y="1110"/>
                    </a:lnTo>
                    <a:lnTo>
                      <a:pt x="16" y="1112"/>
                    </a:lnTo>
                    <a:lnTo>
                      <a:pt x="8" y="1112"/>
                    </a:lnTo>
                    <a:lnTo>
                      <a:pt x="0" y="1112"/>
                    </a:lnTo>
                  </a:path>
                </a:pathLst>
              </a:custGeom>
              <a:solidFill>
                <a:srgbClr val="006633"/>
              </a:solidFill>
              <a:ln w="9525" cap="rnd">
                <a:noFill/>
                <a:round/>
                <a:headEnd/>
                <a:tailEnd/>
              </a:ln>
            </p:spPr>
            <p:txBody>
              <a:bodyPr/>
              <a:lstStyle/>
              <a:p>
                <a:endParaRPr lang="es-ES" sz="1800"/>
              </a:p>
            </p:txBody>
          </p:sp>
          <p:sp>
            <p:nvSpPr>
              <p:cNvPr id="677" name="Freeform 672"/>
              <p:cNvSpPr>
                <a:spLocks noChangeAspect="1"/>
              </p:cNvSpPr>
              <p:nvPr/>
            </p:nvSpPr>
            <p:spPr bwMode="auto">
              <a:xfrm>
                <a:off x="3296832" y="5504689"/>
                <a:ext cx="10317" cy="645260"/>
              </a:xfrm>
              <a:custGeom>
                <a:avLst/>
                <a:gdLst>
                  <a:gd name="T0" fmla="*/ 0 w 17"/>
                  <a:gd name="T1" fmla="*/ 1110 h 1111"/>
                  <a:gd name="T2" fmla="*/ 0 w 17"/>
                  <a:gd name="T3" fmla="*/ 0 h 1111"/>
                  <a:gd name="T4" fmla="*/ 16 w 17"/>
                  <a:gd name="T5" fmla="*/ 0 h 1111"/>
                  <a:gd name="T6" fmla="*/ 16 w 17"/>
                  <a:gd name="T7" fmla="*/ 1108 h 1111"/>
                  <a:gd name="T8" fmla="*/ 8 w 17"/>
                  <a:gd name="T9" fmla="*/ 1110 h 1111"/>
                  <a:gd name="T10" fmla="*/ 8 w 17"/>
                  <a:gd name="T11" fmla="*/ 1110 h 1111"/>
                  <a:gd name="T12" fmla="*/ 8 w 17"/>
                  <a:gd name="T13" fmla="*/ 1110 h 1111"/>
                  <a:gd name="T14" fmla="*/ 8 w 17"/>
                  <a:gd name="T15" fmla="*/ 1110 h 1111"/>
                  <a:gd name="T16" fmla="*/ 8 w 17"/>
                  <a:gd name="T17" fmla="*/ 1110 h 1111"/>
                  <a:gd name="T18" fmla="*/ 0 w 17"/>
                  <a:gd name="T19" fmla="*/ 1110 h 1111"/>
                  <a:gd name="T20" fmla="*/ 0 w 17"/>
                  <a:gd name="T21" fmla="*/ 1110 h 1111"/>
                  <a:gd name="T22" fmla="*/ 0 w 17"/>
                  <a:gd name="T23" fmla="*/ 1110 h 1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11"/>
                  <a:gd name="T38" fmla="*/ 17 w 17"/>
                  <a:gd name="T39" fmla="*/ 1111 h 11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11">
                    <a:moveTo>
                      <a:pt x="0" y="1110"/>
                    </a:moveTo>
                    <a:lnTo>
                      <a:pt x="0" y="0"/>
                    </a:lnTo>
                    <a:lnTo>
                      <a:pt x="16" y="0"/>
                    </a:lnTo>
                    <a:lnTo>
                      <a:pt x="16" y="1108"/>
                    </a:lnTo>
                    <a:lnTo>
                      <a:pt x="8" y="1110"/>
                    </a:lnTo>
                    <a:lnTo>
                      <a:pt x="0" y="1110"/>
                    </a:lnTo>
                  </a:path>
                </a:pathLst>
              </a:custGeom>
              <a:solidFill>
                <a:srgbClr val="006633"/>
              </a:solidFill>
              <a:ln w="9525" cap="rnd">
                <a:noFill/>
                <a:round/>
                <a:headEnd/>
                <a:tailEnd/>
              </a:ln>
            </p:spPr>
            <p:txBody>
              <a:bodyPr/>
              <a:lstStyle/>
              <a:p>
                <a:endParaRPr lang="es-ES" sz="1800"/>
              </a:p>
            </p:txBody>
          </p:sp>
          <p:sp>
            <p:nvSpPr>
              <p:cNvPr id="678" name="Freeform 673"/>
              <p:cNvSpPr>
                <a:spLocks noChangeAspect="1"/>
              </p:cNvSpPr>
              <p:nvPr/>
            </p:nvSpPr>
            <p:spPr bwMode="auto">
              <a:xfrm>
                <a:off x="3299259" y="5504689"/>
                <a:ext cx="10317" cy="644099"/>
              </a:xfrm>
              <a:custGeom>
                <a:avLst/>
                <a:gdLst>
                  <a:gd name="T0" fmla="*/ 0 w 17"/>
                  <a:gd name="T1" fmla="*/ 1108 h 1109"/>
                  <a:gd name="T2" fmla="*/ 0 w 17"/>
                  <a:gd name="T3" fmla="*/ 0 h 1109"/>
                  <a:gd name="T4" fmla="*/ 16 w 17"/>
                  <a:gd name="T5" fmla="*/ 0 h 1109"/>
                  <a:gd name="T6" fmla="*/ 16 w 17"/>
                  <a:gd name="T7" fmla="*/ 1108 h 1109"/>
                  <a:gd name="T8" fmla="*/ 16 w 17"/>
                  <a:gd name="T9" fmla="*/ 1108 h 1109"/>
                  <a:gd name="T10" fmla="*/ 16 w 17"/>
                  <a:gd name="T11" fmla="*/ 1108 h 1109"/>
                  <a:gd name="T12" fmla="*/ 16 w 17"/>
                  <a:gd name="T13" fmla="*/ 1108 h 1109"/>
                  <a:gd name="T14" fmla="*/ 0 w 17"/>
                  <a:gd name="T15" fmla="*/ 1108 h 1109"/>
                  <a:gd name="T16" fmla="*/ 0 w 17"/>
                  <a:gd name="T17" fmla="*/ 1108 h 1109"/>
                  <a:gd name="T18" fmla="*/ 0 w 17"/>
                  <a:gd name="T19" fmla="*/ 1108 h 1109"/>
                  <a:gd name="T20" fmla="*/ 0 w 17"/>
                  <a:gd name="T21" fmla="*/ 1108 h 1109"/>
                  <a:gd name="T22" fmla="*/ 0 w 17"/>
                  <a:gd name="T23" fmla="*/ 1108 h 11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09"/>
                  <a:gd name="T38" fmla="*/ 17 w 17"/>
                  <a:gd name="T39" fmla="*/ 1109 h 110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09">
                    <a:moveTo>
                      <a:pt x="0" y="1108"/>
                    </a:moveTo>
                    <a:lnTo>
                      <a:pt x="0" y="0"/>
                    </a:lnTo>
                    <a:lnTo>
                      <a:pt x="16" y="0"/>
                    </a:lnTo>
                    <a:lnTo>
                      <a:pt x="16" y="1108"/>
                    </a:lnTo>
                    <a:lnTo>
                      <a:pt x="0" y="1108"/>
                    </a:lnTo>
                  </a:path>
                </a:pathLst>
              </a:custGeom>
              <a:solidFill>
                <a:srgbClr val="006633"/>
              </a:solidFill>
              <a:ln w="9525" cap="rnd">
                <a:noFill/>
                <a:round/>
                <a:headEnd/>
                <a:tailEnd/>
              </a:ln>
            </p:spPr>
            <p:txBody>
              <a:bodyPr/>
              <a:lstStyle/>
              <a:p>
                <a:endParaRPr lang="es-ES" sz="1800"/>
              </a:p>
            </p:txBody>
          </p:sp>
          <p:sp>
            <p:nvSpPr>
              <p:cNvPr id="679" name="Freeform 674"/>
              <p:cNvSpPr>
                <a:spLocks noChangeAspect="1"/>
              </p:cNvSpPr>
              <p:nvPr/>
            </p:nvSpPr>
            <p:spPr bwMode="auto">
              <a:xfrm>
                <a:off x="3300473" y="5504689"/>
                <a:ext cx="10317" cy="644099"/>
              </a:xfrm>
              <a:custGeom>
                <a:avLst/>
                <a:gdLst>
                  <a:gd name="T0" fmla="*/ 0 w 17"/>
                  <a:gd name="T1" fmla="*/ 1108 h 1109"/>
                  <a:gd name="T2" fmla="*/ 0 w 17"/>
                  <a:gd name="T3" fmla="*/ 0 h 1109"/>
                  <a:gd name="T4" fmla="*/ 16 w 17"/>
                  <a:gd name="T5" fmla="*/ 0 h 1109"/>
                  <a:gd name="T6" fmla="*/ 16 w 17"/>
                  <a:gd name="T7" fmla="*/ 1106 h 1109"/>
                  <a:gd name="T8" fmla="*/ 16 w 17"/>
                  <a:gd name="T9" fmla="*/ 1106 h 1109"/>
                  <a:gd name="T10" fmla="*/ 16 w 17"/>
                  <a:gd name="T11" fmla="*/ 1106 h 1109"/>
                  <a:gd name="T12" fmla="*/ 5 w 17"/>
                  <a:gd name="T13" fmla="*/ 1106 h 1109"/>
                  <a:gd name="T14" fmla="*/ 5 w 17"/>
                  <a:gd name="T15" fmla="*/ 1106 h 1109"/>
                  <a:gd name="T16" fmla="*/ 5 w 17"/>
                  <a:gd name="T17" fmla="*/ 1106 h 1109"/>
                  <a:gd name="T18" fmla="*/ 5 w 17"/>
                  <a:gd name="T19" fmla="*/ 1106 h 1109"/>
                  <a:gd name="T20" fmla="*/ 5 w 17"/>
                  <a:gd name="T21" fmla="*/ 1106 h 1109"/>
                  <a:gd name="T22" fmla="*/ 0 w 17"/>
                  <a:gd name="T23" fmla="*/ 1108 h 11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09"/>
                  <a:gd name="T38" fmla="*/ 17 w 17"/>
                  <a:gd name="T39" fmla="*/ 1109 h 110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09">
                    <a:moveTo>
                      <a:pt x="0" y="1108"/>
                    </a:moveTo>
                    <a:lnTo>
                      <a:pt x="0" y="0"/>
                    </a:lnTo>
                    <a:lnTo>
                      <a:pt x="16" y="0"/>
                    </a:lnTo>
                    <a:lnTo>
                      <a:pt x="16" y="1106"/>
                    </a:lnTo>
                    <a:lnTo>
                      <a:pt x="5" y="1106"/>
                    </a:lnTo>
                    <a:lnTo>
                      <a:pt x="0" y="1108"/>
                    </a:lnTo>
                  </a:path>
                </a:pathLst>
              </a:custGeom>
              <a:solidFill>
                <a:srgbClr val="006633"/>
              </a:solidFill>
              <a:ln w="9525" cap="rnd">
                <a:noFill/>
                <a:round/>
                <a:headEnd/>
                <a:tailEnd/>
              </a:ln>
            </p:spPr>
            <p:txBody>
              <a:bodyPr/>
              <a:lstStyle/>
              <a:p>
                <a:endParaRPr lang="es-ES" sz="1800"/>
              </a:p>
            </p:txBody>
          </p:sp>
          <p:sp>
            <p:nvSpPr>
              <p:cNvPr id="680" name="Freeform 675"/>
              <p:cNvSpPr>
                <a:spLocks noChangeAspect="1"/>
              </p:cNvSpPr>
              <p:nvPr/>
            </p:nvSpPr>
            <p:spPr bwMode="auto">
              <a:xfrm>
                <a:off x="3302294" y="5504689"/>
                <a:ext cx="10317" cy="642937"/>
              </a:xfrm>
              <a:custGeom>
                <a:avLst/>
                <a:gdLst>
                  <a:gd name="T0" fmla="*/ 0 w 17"/>
                  <a:gd name="T1" fmla="*/ 1106 h 1107"/>
                  <a:gd name="T2" fmla="*/ 0 w 17"/>
                  <a:gd name="T3" fmla="*/ 0 h 1107"/>
                  <a:gd name="T4" fmla="*/ 16 w 17"/>
                  <a:gd name="T5" fmla="*/ 0 h 1107"/>
                  <a:gd name="T6" fmla="*/ 16 w 17"/>
                  <a:gd name="T7" fmla="*/ 1104 h 1107"/>
                  <a:gd name="T8" fmla="*/ 16 w 17"/>
                  <a:gd name="T9" fmla="*/ 1104 h 1107"/>
                  <a:gd name="T10" fmla="*/ 8 w 17"/>
                  <a:gd name="T11" fmla="*/ 1104 h 1107"/>
                  <a:gd name="T12" fmla="*/ 8 w 17"/>
                  <a:gd name="T13" fmla="*/ 1104 h 1107"/>
                  <a:gd name="T14" fmla="*/ 8 w 17"/>
                  <a:gd name="T15" fmla="*/ 1104 h 1107"/>
                  <a:gd name="T16" fmla="*/ 8 w 17"/>
                  <a:gd name="T17" fmla="*/ 1104 h 1107"/>
                  <a:gd name="T18" fmla="*/ 0 w 17"/>
                  <a:gd name="T19" fmla="*/ 1104 h 1107"/>
                  <a:gd name="T20" fmla="*/ 0 w 17"/>
                  <a:gd name="T21" fmla="*/ 1106 h 1107"/>
                  <a:gd name="T22" fmla="*/ 0 w 17"/>
                  <a:gd name="T23" fmla="*/ 1106 h 11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07"/>
                  <a:gd name="T38" fmla="*/ 17 w 17"/>
                  <a:gd name="T39" fmla="*/ 1107 h 110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07">
                    <a:moveTo>
                      <a:pt x="0" y="1106"/>
                    </a:moveTo>
                    <a:lnTo>
                      <a:pt x="0" y="0"/>
                    </a:lnTo>
                    <a:lnTo>
                      <a:pt x="16" y="0"/>
                    </a:lnTo>
                    <a:lnTo>
                      <a:pt x="16" y="1104"/>
                    </a:lnTo>
                    <a:lnTo>
                      <a:pt x="8" y="1104"/>
                    </a:lnTo>
                    <a:lnTo>
                      <a:pt x="0" y="1104"/>
                    </a:lnTo>
                    <a:lnTo>
                      <a:pt x="0" y="1106"/>
                    </a:lnTo>
                  </a:path>
                </a:pathLst>
              </a:custGeom>
              <a:solidFill>
                <a:srgbClr val="006633"/>
              </a:solidFill>
              <a:ln w="9525" cap="rnd">
                <a:noFill/>
                <a:round/>
                <a:headEnd/>
                <a:tailEnd/>
              </a:ln>
            </p:spPr>
            <p:txBody>
              <a:bodyPr/>
              <a:lstStyle/>
              <a:p>
                <a:endParaRPr lang="es-ES" sz="1800"/>
              </a:p>
            </p:txBody>
          </p:sp>
          <p:sp>
            <p:nvSpPr>
              <p:cNvPr id="681" name="Freeform 676"/>
              <p:cNvSpPr>
                <a:spLocks noChangeAspect="1"/>
              </p:cNvSpPr>
              <p:nvPr/>
            </p:nvSpPr>
            <p:spPr bwMode="auto">
              <a:xfrm>
                <a:off x="3304721" y="5504689"/>
                <a:ext cx="10317" cy="641776"/>
              </a:xfrm>
              <a:custGeom>
                <a:avLst/>
                <a:gdLst>
                  <a:gd name="T0" fmla="*/ 0 w 17"/>
                  <a:gd name="T1" fmla="*/ 1104 h 1105"/>
                  <a:gd name="T2" fmla="*/ 0 w 17"/>
                  <a:gd name="T3" fmla="*/ 0 h 1105"/>
                  <a:gd name="T4" fmla="*/ 16 w 17"/>
                  <a:gd name="T5" fmla="*/ 0 h 1105"/>
                  <a:gd name="T6" fmla="*/ 16 w 17"/>
                  <a:gd name="T7" fmla="*/ 1102 h 1105"/>
                  <a:gd name="T8" fmla="*/ 16 w 17"/>
                  <a:gd name="T9" fmla="*/ 1102 h 1105"/>
                  <a:gd name="T10" fmla="*/ 16 w 17"/>
                  <a:gd name="T11" fmla="*/ 1102 h 1105"/>
                  <a:gd name="T12" fmla="*/ 16 w 17"/>
                  <a:gd name="T13" fmla="*/ 1102 h 1105"/>
                  <a:gd name="T14" fmla="*/ 16 w 17"/>
                  <a:gd name="T15" fmla="*/ 1102 h 1105"/>
                  <a:gd name="T16" fmla="*/ 0 w 17"/>
                  <a:gd name="T17" fmla="*/ 1102 h 1105"/>
                  <a:gd name="T18" fmla="*/ 0 w 17"/>
                  <a:gd name="T19" fmla="*/ 1102 h 1105"/>
                  <a:gd name="T20" fmla="*/ 0 w 17"/>
                  <a:gd name="T21" fmla="*/ 1104 h 1105"/>
                  <a:gd name="T22" fmla="*/ 0 w 17"/>
                  <a:gd name="T23" fmla="*/ 1104 h 11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05"/>
                  <a:gd name="T38" fmla="*/ 17 w 17"/>
                  <a:gd name="T39" fmla="*/ 1105 h 11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05">
                    <a:moveTo>
                      <a:pt x="0" y="1104"/>
                    </a:moveTo>
                    <a:lnTo>
                      <a:pt x="0" y="0"/>
                    </a:lnTo>
                    <a:lnTo>
                      <a:pt x="16" y="0"/>
                    </a:lnTo>
                    <a:lnTo>
                      <a:pt x="16" y="1102"/>
                    </a:lnTo>
                    <a:lnTo>
                      <a:pt x="0" y="1102"/>
                    </a:lnTo>
                    <a:lnTo>
                      <a:pt x="0" y="1104"/>
                    </a:lnTo>
                  </a:path>
                </a:pathLst>
              </a:custGeom>
              <a:solidFill>
                <a:srgbClr val="006633"/>
              </a:solidFill>
              <a:ln w="9525" cap="rnd">
                <a:noFill/>
                <a:round/>
                <a:headEnd/>
                <a:tailEnd/>
              </a:ln>
            </p:spPr>
            <p:txBody>
              <a:bodyPr/>
              <a:lstStyle/>
              <a:p>
                <a:endParaRPr lang="es-ES" sz="1800"/>
              </a:p>
            </p:txBody>
          </p:sp>
          <p:sp>
            <p:nvSpPr>
              <p:cNvPr id="682" name="Freeform 677"/>
              <p:cNvSpPr>
                <a:spLocks noChangeAspect="1"/>
              </p:cNvSpPr>
              <p:nvPr/>
            </p:nvSpPr>
            <p:spPr bwMode="auto">
              <a:xfrm>
                <a:off x="3305935" y="5504689"/>
                <a:ext cx="10317" cy="640614"/>
              </a:xfrm>
              <a:custGeom>
                <a:avLst/>
                <a:gdLst>
                  <a:gd name="T0" fmla="*/ 0 w 17"/>
                  <a:gd name="T1" fmla="*/ 1102 h 1103"/>
                  <a:gd name="T2" fmla="*/ 0 w 17"/>
                  <a:gd name="T3" fmla="*/ 0 h 1103"/>
                  <a:gd name="T4" fmla="*/ 16 w 17"/>
                  <a:gd name="T5" fmla="*/ 0 h 1103"/>
                  <a:gd name="T6" fmla="*/ 16 w 17"/>
                  <a:gd name="T7" fmla="*/ 1100 h 1103"/>
                  <a:gd name="T8" fmla="*/ 16 w 17"/>
                  <a:gd name="T9" fmla="*/ 1100 h 1103"/>
                  <a:gd name="T10" fmla="*/ 16 w 17"/>
                  <a:gd name="T11" fmla="*/ 1100 h 1103"/>
                  <a:gd name="T12" fmla="*/ 8 w 17"/>
                  <a:gd name="T13" fmla="*/ 1100 h 1103"/>
                  <a:gd name="T14" fmla="*/ 8 w 17"/>
                  <a:gd name="T15" fmla="*/ 1100 h 1103"/>
                  <a:gd name="T16" fmla="*/ 8 w 17"/>
                  <a:gd name="T17" fmla="*/ 1100 h 1103"/>
                  <a:gd name="T18" fmla="*/ 8 w 17"/>
                  <a:gd name="T19" fmla="*/ 1102 h 1103"/>
                  <a:gd name="T20" fmla="*/ 8 w 17"/>
                  <a:gd name="T21" fmla="*/ 1102 h 1103"/>
                  <a:gd name="T22" fmla="*/ 0 w 17"/>
                  <a:gd name="T23" fmla="*/ 1102 h 1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03"/>
                  <a:gd name="T38" fmla="*/ 17 w 17"/>
                  <a:gd name="T39" fmla="*/ 1103 h 1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03">
                    <a:moveTo>
                      <a:pt x="0" y="1102"/>
                    </a:moveTo>
                    <a:lnTo>
                      <a:pt x="0" y="0"/>
                    </a:lnTo>
                    <a:lnTo>
                      <a:pt x="16" y="0"/>
                    </a:lnTo>
                    <a:lnTo>
                      <a:pt x="16" y="1100"/>
                    </a:lnTo>
                    <a:lnTo>
                      <a:pt x="8" y="1100"/>
                    </a:lnTo>
                    <a:lnTo>
                      <a:pt x="8" y="1102"/>
                    </a:lnTo>
                    <a:lnTo>
                      <a:pt x="0" y="1102"/>
                    </a:lnTo>
                  </a:path>
                </a:pathLst>
              </a:custGeom>
              <a:solidFill>
                <a:srgbClr val="006633"/>
              </a:solidFill>
              <a:ln w="9525" cap="rnd">
                <a:noFill/>
                <a:round/>
                <a:headEnd/>
                <a:tailEnd/>
              </a:ln>
            </p:spPr>
            <p:txBody>
              <a:bodyPr/>
              <a:lstStyle/>
              <a:p>
                <a:endParaRPr lang="es-ES" sz="1800"/>
              </a:p>
            </p:txBody>
          </p:sp>
          <p:sp>
            <p:nvSpPr>
              <p:cNvPr id="683" name="Freeform 678"/>
              <p:cNvSpPr>
                <a:spLocks noChangeAspect="1"/>
              </p:cNvSpPr>
              <p:nvPr/>
            </p:nvSpPr>
            <p:spPr bwMode="auto">
              <a:xfrm>
                <a:off x="3308363" y="5504689"/>
                <a:ext cx="10317" cy="639453"/>
              </a:xfrm>
              <a:custGeom>
                <a:avLst/>
                <a:gdLst>
                  <a:gd name="T0" fmla="*/ 0 w 17"/>
                  <a:gd name="T1" fmla="*/ 1100 h 1101"/>
                  <a:gd name="T2" fmla="*/ 0 w 17"/>
                  <a:gd name="T3" fmla="*/ 0 h 1101"/>
                  <a:gd name="T4" fmla="*/ 16 w 17"/>
                  <a:gd name="T5" fmla="*/ 0 h 1101"/>
                  <a:gd name="T6" fmla="*/ 16 w 17"/>
                  <a:gd name="T7" fmla="*/ 1099 h 1101"/>
                  <a:gd name="T8" fmla="*/ 16 w 17"/>
                  <a:gd name="T9" fmla="*/ 1099 h 1101"/>
                  <a:gd name="T10" fmla="*/ 8 w 17"/>
                  <a:gd name="T11" fmla="*/ 1099 h 1101"/>
                  <a:gd name="T12" fmla="*/ 8 w 17"/>
                  <a:gd name="T13" fmla="*/ 1099 h 1101"/>
                  <a:gd name="T14" fmla="*/ 8 w 17"/>
                  <a:gd name="T15" fmla="*/ 1099 h 1101"/>
                  <a:gd name="T16" fmla="*/ 8 w 17"/>
                  <a:gd name="T17" fmla="*/ 1099 h 1101"/>
                  <a:gd name="T18" fmla="*/ 8 w 17"/>
                  <a:gd name="T19" fmla="*/ 1100 h 1101"/>
                  <a:gd name="T20" fmla="*/ 0 w 17"/>
                  <a:gd name="T21" fmla="*/ 1100 h 1101"/>
                  <a:gd name="T22" fmla="*/ 0 w 17"/>
                  <a:gd name="T23" fmla="*/ 1100 h 11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01"/>
                  <a:gd name="T38" fmla="*/ 17 w 17"/>
                  <a:gd name="T39" fmla="*/ 1101 h 11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01">
                    <a:moveTo>
                      <a:pt x="0" y="1100"/>
                    </a:moveTo>
                    <a:lnTo>
                      <a:pt x="0" y="0"/>
                    </a:lnTo>
                    <a:lnTo>
                      <a:pt x="16" y="0"/>
                    </a:lnTo>
                    <a:lnTo>
                      <a:pt x="16" y="1099"/>
                    </a:lnTo>
                    <a:lnTo>
                      <a:pt x="8" y="1099"/>
                    </a:lnTo>
                    <a:lnTo>
                      <a:pt x="8" y="1100"/>
                    </a:lnTo>
                    <a:lnTo>
                      <a:pt x="0" y="1100"/>
                    </a:lnTo>
                  </a:path>
                </a:pathLst>
              </a:custGeom>
              <a:solidFill>
                <a:srgbClr val="006633"/>
              </a:solidFill>
              <a:ln w="9525" cap="rnd">
                <a:noFill/>
                <a:round/>
                <a:headEnd/>
                <a:tailEnd/>
              </a:ln>
            </p:spPr>
            <p:txBody>
              <a:bodyPr/>
              <a:lstStyle/>
              <a:p>
                <a:endParaRPr lang="es-ES" sz="1800"/>
              </a:p>
            </p:txBody>
          </p:sp>
          <p:sp>
            <p:nvSpPr>
              <p:cNvPr id="684" name="Freeform 679"/>
              <p:cNvSpPr>
                <a:spLocks noChangeAspect="1"/>
              </p:cNvSpPr>
              <p:nvPr/>
            </p:nvSpPr>
            <p:spPr bwMode="auto">
              <a:xfrm>
                <a:off x="3310790" y="5504689"/>
                <a:ext cx="10317" cy="638872"/>
              </a:xfrm>
              <a:custGeom>
                <a:avLst/>
                <a:gdLst>
                  <a:gd name="T0" fmla="*/ 0 w 17"/>
                  <a:gd name="T1" fmla="*/ 1099 h 1100"/>
                  <a:gd name="T2" fmla="*/ 0 w 17"/>
                  <a:gd name="T3" fmla="*/ 0 h 1100"/>
                  <a:gd name="T4" fmla="*/ 16 w 17"/>
                  <a:gd name="T5" fmla="*/ 0 h 1100"/>
                  <a:gd name="T6" fmla="*/ 16 w 17"/>
                  <a:gd name="T7" fmla="*/ 1097 h 1100"/>
                  <a:gd name="T8" fmla="*/ 16 w 17"/>
                  <a:gd name="T9" fmla="*/ 1097 h 1100"/>
                  <a:gd name="T10" fmla="*/ 16 w 17"/>
                  <a:gd name="T11" fmla="*/ 1097 h 1100"/>
                  <a:gd name="T12" fmla="*/ 16 w 17"/>
                  <a:gd name="T13" fmla="*/ 1097 h 1100"/>
                  <a:gd name="T14" fmla="*/ 16 w 17"/>
                  <a:gd name="T15" fmla="*/ 1097 h 1100"/>
                  <a:gd name="T16" fmla="*/ 0 w 17"/>
                  <a:gd name="T17" fmla="*/ 1097 h 1100"/>
                  <a:gd name="T18" fmla="*/ 0 w 17"/>
                  <a:gd name="T19" fmla="*/ 1099 h 1100"/>
                  <a:gd name="T20" fmla="*/ 0 w 17"/>
                  <a:gd name="T21" fmla="*/ 1099 h 1100"/>
                  <a:gd name="T22" fmla="*/ 0 w 17"/>
                  <a:gd name="T23" fmla="*/ 1099 h 1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00"/>
                  <a:gd name="T38" fmla="*/ 17 w 17"/>
                  <a:gd name="T39" fmla="*/ 1100 h 11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00">
                    <a:moveTo>
                      <a:pt x="0" y="1099"/>
                    </a:moveTo>
                    <a:lnTo>
                      <a:pt x="0" y="0"/>
                    </a:lnTo>
                    <a:lnTo>
                      <a:pt x="16" y="0"/>
                    </a:lnTo>
                    <a:lnTo>
                      <a:pt x="16" y="1097"/>
                    </a:lnTo>
                    <a:lnTo>
                      <a:pt x="0" y="1097"/>
                    </a:lnTo>
                    <a:lnTo>
                      <a:pt x="0" y="1099"/>
                    </a:lnTo>
                  </a:path>
                </a:pathLst>
              </a:custGeom>
              <a:solidFill>
                <a:srgbClr val="006633"/>
              </a:solidFill>
              <a:ln w="9525" cap="rnd">
                <a:noFill/>
                <a:round/>
                <a:headEnd/>
                <a:tailEnd/>
              </a:ln>
            </p:spPr>
            <p:txBody>
              <a:bodyPr/>
              <a:lstStyle/>
              <a:p>
                <a:endParaRPr lang="es-ES" sz="1800"/>
              </a:p>
            </p:txBody>
          </p:sp>
          <p:sp>
            <p:nvSpPr>
              <p:cNvPr id="685" name="Freeform 680"/>
              <p:cNvSpPr>
                <a:spLocks noChangeAspect="1"/>
              </p:cNvSpPr>
              <p:nvPr/>
            </p:nvSpPr>
            <p:spPr bwMode="auto">
              <a:xfrm>
                <a:off x="3312004" y="5504689"/>
                <a:ext cx="10317" cy="637710"/>
              </a:xfrm>
              <a:custGeom>
                <a:avLst/>
                <a:gdLst>
                  <a:gd name="T0" fmla="*/ 0 w 17"/>
                  <a:gd name="T1" fmla="*/ 1097 h 1098"/>
                  <a:gd name="T2" fmla="*/ 0 w 17"/>
                  <a:gd name="T3" fmla="*/ 0 h 1098"/>
                  <a:gd name="T4" fmla="*/ 16 w 17"/>
                  <a:gd name="T5" fmla="*/ 0 h 1098"/>
                  <a:gd name="T6" fmla="*/ 16 w 17"/>
                  <a:gd name="T7" fmla="*/ 1095 h 1098"/>
                  <a:gd name="T8" fmla="*/ 16 w 17"/>
                  <a:gd name="T9" fmla="*/ 1095 h 1098"/>
                  <a:gd name="T10" fmla="*/ 16 w 17"/>
                  <a:gd name="T11" fmla="*/ 1095 h 1098"/>
                  <a:gd name="T12" fmla="*/ 16 w 17"/>
                  <a:gd name="T13" fmla="*/ 1095 h 1098"/>
                  <a:gd name="T14" fmla="*/ 10 w 17"/>
                  <a:gd name="T15" fmla="*/ 1095 h 1098"/>
                  <a:gd name="T16" fmla="*/ 10 w 17"/>
                  <a:gd name="T17" fmla="*/ 1095 h 1098"/>
                  <a:gd name="T18" fmla="*/ 10 w 17"/>
                  <a:gd name="T19" fmla="*/ 1095 h 1098"/>
                  <a:gd name="T20" fmla="*/ 10 w 17"/>
                  <a:gd name="T21" fmla="*/ 1097 h 1098"/>
                  <a:gd name="T22" fmla="*/ 0 w 17"/>
                  <a:gd name="T23" fmla="*/ 1097 h 10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98"/>
                  <a:gd name="T38" fmla="*/ 17 w 17"/>
                  <a:gd name="T39" fmla="*/ 1098 h 10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98">
                    <a:moveTo>
                      <a:pt x="0" y="1097"/>
                    </a:moveTo>
                    <a:lnTo>
                      <a:pt x="0" y="0"/>
                    </a:lnTo>
                    <a:lnTo>
                      <a:pt x="16" y="0"/>
                    </a:lnTo>
                    <a:lnTo>
                      <a:pt x="16" y="1095"/>
                    </a:lnTo>
                    <a:lnTo>
                      <a:pt x="10" y="1095"/>
                    </a:lnTo>
                    <a:lnTo>
                      <a:pt x="10" y="1097"/>
                    </a:lnTo>
                    <a:lnTo>
                      <a:pt x="0" y="1097"/>
                    </a:lnTo>
                  </a:path>
                </a:pathLst>
              </a:custGeom>
              <a:solidFill>
                <a:srgbClr val="006633"/>
              </a:solidFill>
              <a:ln w="9525" cap="rnd">
                <a:noFill/>
                <a:round/>
                <a:headEnd/>
                <a:tailEnd/>
              </a:ln>
            </p:spPr>
            <p:txBody>
              <a:bodyPr/>
              <a:lstStyle/>
              <a:p>
                <a:endParaRPr lang="es-ES" sz="1800"/>
              </a:p>
            </p:txBody>
          </p:sp>
          <p:sp>
            <p:nvSpPr>
              <p:cNvPr id="686" name="Freeform 681"/>
              <p:cNvSpPr>
                <a:spLocks noChangeAspect="1"/>
              </p:cNvSpPr>
              <p:nvPr/>
            </p:nvSpPr>
            <p:spPr bwMode="auto">
              <a:xfrm>
                <a:off x="3313825" y="5504689"/>
                <a:ext cx="10317" cy="636549"/>
              </a:xfrm>
              <a:custGeom>
                <a:avLst/>
                <a:gdLst>
                  <a:gd name="T0" fmla="*/ 0 w 17"/>
                  <a:gd name="T1" fmla="*/ 1095 h 1096"/>
                  <a:gd name="T2" fmla="*/ 0 w 17"/>
                  <a:gd name="T3" fmla="*/ 0 h 1096"/>
                  <a:gd name="T4" fmla="*/ 16 w 17"/>
                  <a:gd name="T5" fmla="*/ 0 h 1096"/>
                  <a:gd name="T6" fmla="*/ 16 w 17"/>
                  <a:gd name="T7" fmla="*/ 1093 h 1096"/>
                  <a:gd name="T8" fmla="*/ 16 w 17"/>
                  <a:gd name="T9" fmla="*/ 1093 h 1096"/>
                  <a:gd name="T10" fmla="*/ 8 w 17"/>
                  <a:gd name="T11" fmla="*/ 1093 h 1096"/>
                  <a:gd name="T12" fmla="*/ 8 w 17"/>
                  <a:gd name="T13" fmla="*/ 1093 h 1096"/>
                  <a:gd name="T14" fmla="*/ 8 w 17"/>
                  <a:gd name="T15" fmla="*/ 1093 h 1096"/>
                  <a:gd name="T16" fmla="*/ 8 w 17"/>
                  <a:gd name="T17" fmla="*/ 1093 h 1096"/>
                  <a:gd name="T18" fmla="*/ 8 w 17"/>
                  <a:gd name="T19" fmla="*/ 1093 h 1096"/>
                  <a:gd name="T20" fmla="*/ 0 w 17"/>
                  <a:gd name="T21" fmla="*/ 1095 h 1096"/>
                  <a:gd name="T22" fmla="*/ 0 w 17"/>
                  <a:gd name="T23" fmla="*/ 1095 h 10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96"/>
                  <a:gd name="T38" fmla="*/ 17 w 17"/>
                  <a:gd name="T39" fmla="*/ 1096 h 10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96">
                    <a:moveTo>
                      <a:pt x="0" y="1095"/>
                    </a:moveTo>
                    <a:lnTo>
                      <a:pt x="0" y="0"/>
                    </a:lnTo>
                    <a:lnTo>
                      <a:pt x="16" y="0"/>
                    </a:lnTo>
                    <a:lnTo>
                      <a:pt x="16" y="1093"/>
                    </a:lnTo>
                    <a:lnTo>
                      <a:pt x="8" y="1093"/>
                    </a:lnTo>
                    <a:lnTo>
                      <a:pt x="0" y="1095"/>
                    </a:lnTo>
                  </a:path>
                </a:pathLst>
              </a:custGeom>
              <a:solidFill>
                <a:srgbClr val="006633"/>
              </a:solidFill>
              <a:ln w="9525" cap="rnd">
                <a:noFill/>
                <a:round/>
                <a:headEnd/>
                <a:tailEnd/>
              </a:ln>
            </p:spPr>
            <p:txBody>
              <a:bodyPr/>
              <a:lstStyle/>
              <a:p>
                <a:endParaRPr lang="es-ES" sz="1800"/>
              </a:p>
            </p:txBody>
          </p:sp>
          <p:sp>
            <p:nvSpPr>
              <p:cNvPr id="687" name="Freeform 682"/>
              <p:cNvSpPr>
                <a:spLocks noChangeAspect="1"/>
              </p:cNvSpPr>
              <p:nvPr/>
            </p:nvSpPr>
            <p:spPr bwMode="auto">
              <a:xfrm>
                <a:off x="3316252" y="5504689"/>
                <a:ext cx="10317" cy="635387"/>
              </a:xfrm>
              <a:custGeom>
                <a:avLst/>
                <a:gdLst>
                  <a:gd name="T0" fmla="*/ 0 w 17"/>
                  <a:gd name="T1" fmla="*/ 1093 h 1094"/>
                  <a:gd name="T2" fmla="*/ 0 w 17"/>
                  <a:gd name="T3" fmla="*/ 0 h 1094"/>
                  <a:gd name="T4" fmla="*/ 16 w 17"/>
                  <a:gd name="T5" fmla="*/ 0 h 1094"/>
                  <a:gd name="T6" fmla="*/ 16 w 17"/>
                  <a:gd name="T7" fmla="*/ 1089 h 1094"/>
                  <a:gd name="T8" fmla="*/ 8 w 17"/>
                  <a:gd name="T9" fmla="*/ 1091 h 1094"/>
                  <a:gd name="T10" fmla="*/ 8 w 17"/>
                  <a:gd name="T11" fmla="*/ 1091 h 1094"/>
                  <a:gd name="T12" fmla="*/ 8 w 17"/>
                  <a:gd name="T13" fmla="*/ 1091 h 1094"/>
                  <a:gd name="T14" fmla="*/ 8 w 17"/>
                  <a:gd name="T15" fmla="*/ 1091 h 1094"/>
                  <a:gd name="T16" fmla="*/ 8 w 17"/>
                  <a:gd name="T17" fmla="*/ 1091 h 1094"/>
                  <a:gd name="T18" fmla="*/ 0 w 17"/>
                  <a:gd name="T19" fmla="*/ 1091 h 1094"/>
                  <a:gd name="T20" fmla="*/ 0 w 17"/>
                  <a:gd name="T21" fmla="*/ 1091 h 1094"/>
                  <a:gd name="T22" fmla="*/ 0 w 17"/>
                  <a:gd name="T23" fmla="*/ 1093 h 10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94"/>
                  <a:gd name="T38" fmla="*/ 17 w 17"/>
                  <a:gd name="T39" fmla="*/ 1094 h 109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94">
                    <a:moveTo>
                      <a:pt x="0" y="1093"/>
                    </a:moveTo>
                    <a:lnTo>
                      <a:pt x="0" y="0"/>
                    </a:lnTo>
                    <a:lnTo>
                      <a:pt x="16" y="0"/>
                    </a:lnTo>
                    <a:lnTo>
                      <a:pt x="16" y="1089"/>
                    </a:lnTo>
                    <a:lnTo>
                      <a:pt x="8" y="1091"/>
                    </a:lnTo>
                    <a:lnTo>
                      <a:pt x="0" y="1091"/>
                    </a:lnTo>
                    <a:lnTo>
                      <a:pt x="0" y="1093"/>
                    </a:lnTo>
                  </a:path>
                </a:pathLst>
              </a:custGeom>
              <a:solidFill>
                <a:srgbClr val="006633"/>
              </a:solidFill>
              <a:ln w="9525" cap="rnd">
                <a:noFill/>
                <a:round/>
                <a:headEnd/>
                <a:tailEnd/>
              </a:ln>
            </p:spPr>
            <p:txBody>
              <a:bodyPr/>
              <a:lstStyle/>
              <a:p>
                <a:endParaRPr lang="es-ES" sz="1800"/>
              </a:p>
            </p:txBody>
          </p:sp>
          <p:sp>
            <p:nvSpPr>
              <p:cNvPr id="688" name="Freeform 683"/>
              <p:cNvSpPr>
                <a:spLocks noChangeAspect="1"/>
              </p:cNvSpPr>
              <p:nvPr/>
            </p:nvSpPr>
            <p:spPr bwMode="auto">
              <a:xfrm>
                <a:off x="3318680" y="5504689"/>
                <a:ext cx="10317" cy="633064"/>
              </a:xfrm>
              <a:custGeom>
                <a:avLst/>
                <a:gdLst>
                  <a:gd name="T0" fmla="*/ 0 w 17"/>
                  <a:gd name="T1" fmla="*/ 1089 h 1090"/>
                  <a:gd name="T2" fmla="*/ 0 w 17"/>
                  <a:gd name="T3" fmla="*/ 0 h 1090"/>
                  <a:gd name="T4" fmla="*/ 16 w 17"/>
                  <a:gd name="T5" fmla="*/ 0 h 1090"/>
                  <a:gd name="T6" fmla="*/ 16 w 17"/>
                  <a:gd name="T7" fmla="*/ 1087 h 1090"/>
                  <a:gd name="T8" fmla="*/ 16 w 17"/>
                  <a:gd name="T9" fmla="*/ 1087 h 1090"/>
                  <a:gd name="T10" fmla="*/ 16 w 17"/>
                  <a:gd name="T11" fmla="*/ 1089 h 1090"/>
                  <a:gd name="T12" fmla="*/ 16 w 17"/>
                  <a:gd name="T13" fmla="*/ 1089 h 1090"/>
                  <a:gd name="T14" fmla="*/ 0 w 17"/>
                  <a:gd name="T15" fmla="*/ 1089 h 1090"/>
                  <a:gd name="T16" fmla="*/ 0 w 17"/>
                  <a:gd name="T17" fmla="*/ 1089 h 1090"/>
                  <a:gd name="T18" fmla="*/ 0 w 17"/>
                  <a:gd name="T19" fmla="*/ 1089 h 1090"/>
                  <a:gd name="T20" fmla="*/ 0 w 17"/>
                  <a:gd name="T21" fmla="*/ 1089 h 1090"/>
                  <a:gd name="T22" fmla="*/ 0 w 17"/>
                  <a:gd name="T23" fmla="*/ 1089 h 10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90"/>
                  <a:gd name="T38" fmla="*/ 17 w 17"/>
                  <a:gd name="T39" fmla="*/ 1090 h 10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90">
                    <a:moveTo>
                      <a:pt x="0" y="1089"/>
                    </a:moveTo>
                    <a:lnTo>
                      <a:pt x="0" y="0"/>
                    </a:lnTo>
                    <a:lnTo>
                      <a:pt x="16" y="0"/>
                    </a:lnTo>
                    <a:lnTo>
                      <a:pt x="16" y="1087"/>
                    </a:lnTo>
                    <a:lnTo>
                      <a:pt x="16" y="1089"/>
                    </a:lnTo>
                    <a:lnTo>
                      <a:pt x="0" y="1089"/>
                    </a:lnTo>
                  </a:path>
                </a:pathLst>
              </a:custGeom>
              <a:solidFill>
                <a:srgbClr val="006633"/>
              </a:solidFill>
              <a:ln w="9525" cap="rnd">
                <a:noFill/>
                <a:round/>
                <a:headEnd/>
                <a:tailEnd/>
              </a:ln>
            </p:spPr>
            <p:txBody>
              <a:bodyPr/>
              <a:lstStyle/>
              <a:p>
                <a:endParaRPr lang="es-ES" sz="1800"/>
              </a:p>
            </p:txBody>
          </p:sp>
          <p:sp>
            <p:nvSpPr>
              <p:cNvPr id="689" name="Freeform 684"/>
              <p:cNvSpPr>
                <a:spLocks noChangeAspect="1"/>
              </p:cNvSpPr>
              <p:nvPr/>
            </p:nvSpPr>
            <p:spPr bwMode="auto">
              <a:xfrm>
                <a:off x="3319894" y="5504689"/>
                <a:ext cx="10317" cy="631902"/>
              </a:xfrm>
              <a:custGeom>
                <a:avLst/>
                <a:gdLst>
                  <a:gd name="T0" fmla="*/ 0 w 17"/>
                  <a:gd name="T1" fmla="*/ 1087 h 1088"/>
                  <a:gd name="T2" fmla="*/ 0 w 17"/>
                  <a:gd name="T3" fmla="*/ 0 h 1088"/>
                  <a:gd name="T4" fmla="*/ 16 w 17"/>
                  <a:gd name="T5" fmla="*/ 0 h 1088"/>
                  <a:gd name="T6" fmla="*/ 16 w 17"/>
                  <a:gd name="T7" fmla="*/ 1085 h 1088"/>
                  <a:gd name="T8" fmla="*/ 16 w 17"/>
                  <a:gd name="T9" fmla="*/ 1085 h 1088"/>
                  <a:gd name="T10" fmla="*/ 16 w 17"/>
                  <a:gd name="T11" fmla="*/ 1085 h 1088"/>
                  <a:gd name="T12" fmla="*/ 8 w 17"/>
                  <a:gd name="T13" fmla="*/ 1087 h 1088"/>
                  <a:gd name="T14" fmla="*/ 8 w 17"/>
                  <a:gd name="T15" fmla="*/ 1087 h 1088"/>
                  <a:gd name="T16" fmla="*/ 8 w 17"/>
                  <a:gd name="T17" fmla="*/ 1087 h 1088"/>
                  <a:gd name="T18" fmla="*/ 8 w 17"/>
                  <a:gd name="T19" fmla="*/ 1087 h 1088"/>
                  <a:gd name="T20" fmla="*/ 0 w 17"/>
                  <a:gd name="T21" fmla="*/ 1087 h 1088"/>
                  <a:gd name="T22" fmla="*/ 0 w 17"/>
                  <a:gd name="T23" fmla="*/ 1087 h 10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88"/>
                  <a:gd name="T38" fmla="*/ 17 w 17"/>
                  <a:gd name="T39" fmla="*/ 1088 h 10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88">
                    <a:moveTo>
                      <a:pt x="0" y="1087"/>
                    </a:moveTo>
                    <a:lnTo>
                      <a:pt x="0" y="0"/>
                    </a:lnTo>
                    <a:lnTo>
                      <a:pt x="16" y="0"/>
                    </a:lnTo>
                    <a:lnTo>
                      <a:pt x="16" y="1085"/>
                    </a:lnTo>
                    <a:lnTo>
                      <a:pt x="8" y="1087"/>
                    </a:lnTo>
                    <a:lnTo>
                      <a:pt x="0" y="1087"/>
                    </a:lnTo>
                  </a:path>
                </a:pathLst>
              </a:custGeom>
              <a:solidFill>
                <a:srgbClr val="006633"/>
              </a:solidFill>
              <a:ln w="9525" cap="rnd">
                <a:noFill/>
                <a:round/>
                <a:headEnd/>
                <a:tailEnd/>
              </a:ln>
            </p:spPr>
            <p:txBody>
              <a:bodyPr/>
              <a:lstStyle/>
              <a:p>
                <a:endParaRPr lang="es-ES" sz="1800"/>
              </a:p>
            </p:txBody>
          </p:sp>
          <p:sp>
            <p:nvSpPr>
              <p:cNvPr id="690" name="Freeform 685"/>
              <p:cNvSpPr>
                <a:spLocks noChangeAspect="1"/>
              </p:cNvSpPr>
              <p:nvPr/>
            </p:nvSpPr>
            <p:spPr bwMode="auto">
              <a:xfrm>
                <a:off x="3322321" y="5504689"/>
                <a:ext cx="10317" cy="630741"/>
              </a:xfrm>
              <a:custGeom>
                <a:avLst/>
                <a:gdLst>
                  <a:gd name="T0" fmla="*/ 0 w 17"/>
                  <a:gd name="T1" fmla="*/ 1085 h 1086"/>
                  <a:gd name="T2" fmla="*/ 0 w 17"/>
                  <a:gd name="T3" fmla="*/ 0 h 1086"/>
                  <a:gd name="T4" fmla="*/ 16 w 17"/>
                  <a:gd name="T5" fmla="*/ 0 h 1086"/>
                  <a:gd name="T6" fmla="*/ 16 w 17"/>
                  <a:gd name="T7" fmla="*/ 1083 h 1086"/>
                  <a:gd name="T8" fmla="*/ 8 w 17"/>
                  <a:gd name="T9" fmla="*/ 1083 h 1086"/>
                  <a:gd name="T10" fmla="*/ 8 w 17"/>
                  <a:gd name="T11" fmla="*/ 1083 h 1086"/>
                  <a:gd name="T12" fmla="*/ 8 w 17"/>
                  <a:gd name="T13" fmla="*/ 1083 h 1086"/>
                  <a:gd name="T14" fmla="*/ 8 w 17"/>
                  <a:gd name="T15" fmla="*/ 1085 h 1086"/>
                  <a:gd name="T16" fmla="*/ 8 w 17"/>
                  <a:gd name="T17" fmla="*/ 1085 h 1086"/>
                  <a:gd name="T18" fmla="*/ 0 w 17"/>
                  <a:gd name="T19" fmla="*/ 1085 h 1086"/>
                  <a:gd name="T20" fmla="*/ 0 w 17"/>
                  <a:gd name="T21" fmla="*/ 1085 h 1086"/>
                  <a:gd name="T22" fmla="*/ 0 w 17"/>
                  <a:gd name="T23" fmla="*/ 1085 h 10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86"/>
                  <a:gd name="T38" fmla="*/ 17 w 17"/>
                  <a:gd name="T39" fmla="*/ 1086 h 108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86">
                    <a:moveTo>
                      <a:pt x="0" y="1085"/>
                    </a:moveTo>
                    <a:lnTo>
                      <a:pt x="0" y="0"/>
                    </a:lnTo>
                    <a:lnTo>
                      <a:pt x="16" y="0"/>
                    </a:lnTo>
                    <a:lnTo>
                      <a:pt x="16" y="1083"/>
                    </a:lnTo>
                    <a:lnTo>
                      <a:pt x="8" y="1083"/>
                    </a:lnTo>
                    <a:lnTo>
                      <a:pt x="8" y="1085"/>
                    </a:lnTo>
                    <a:lnTo>
                      <a:pt x="0" y="1085"/>
                    </a:lnTo>
                  </a:path>
                </a:pathLst>
              </a:custGeom>
              <a:solidFill>
                <a:srgbClr val="006633"/>
              </a:solidFill>
              <a:ln w="9525" cap="rnd">
                <a:noFill/>
                <a:round/>
                <a:headEnd/>
                <a:tailEnd/>
              </a:ln>
            </p:spPr>
            <p:txBody>
              <a:bodyPr/>
              <a:lstStyle/>
              <a:p>
                <a:endParaRPr lang="es-ES" sz="1800"/>
              </a:p>
            </p:txBody>
          </p:sp>
          <p:sp>
            <p:nvSpPr>
              <p:cNvPr id="691" name="Freeform 686"/>
              <p:cNvSpPr>
                <a:spLocks noChangeAspect="1"/>
              </p:cNvSpPr>
              <p:nvPr/>
            </p:nvSpPr>
            <p:spPr bwMode="auto">
              <a:xfrm>
                <a:off x="3324749" y="5504689"/>
                <a:ext cx="10317" cy="629579"/>
              </a:xfrm>
              <a:custGeom>
                <a:avLst/>
                <a:gdLst>
                  <a:gd name="T0" fmla="*/ 0 w 17"/>
                  <a:gd name="T1" fmla="*/ 1083 h 1084"/>
                  <a:gd name="T2" fmla="*/ 0 w 17"/>
                  <a:gd name="T3" fmla="*/ 0 h 1084"/>
                  <a:gd name="T4" fmla="*/ 16 w 17"/>
                  <a:gd name="T5" fmla="*/ 0 h 1084"/>
                  <a:gd name="T6" fmla="*/ 16 w 17"/>
                  <a:gd name="T7" fmla="*/ 1081 h 1084"/>
                  <a:gd name="T8" fmla="*/ 16 w 17"/>
                  <a:gd name="T9" fmla="*/ 1081 h 1084"/>
                  <a:gd name="T10" fmla="*/ 16 w 17"/>
                  <a:gd name="T11" fmla="*/ 1081 h 1084"/>
                  <a:gd name="T12" fmla="*/ 16 w 17"/>
                  <a:gd name="T13" fmla="*/ 1081 h 1084"/>
                  <a:gd name="T14" fmla="*/ 16 w 17"/>
                  <a:gd name="T15" fmla="*/ 1081 h 1084"/>
                  <a:gd name="T16" fmla="*/ 0 w 17"/>
                  <a:gd name="T17" fmla="*/ 1081 h 1084"/>
                  <a:gd name="T18" fmla="*/ 0 w 17"/>
                  <a:gd name="T19" fmla="*/ 1083 h 1084"/>
                  <a:gd name="T20" fmla="*/ 0 w 17"/>
                  <a:gd name="T21" fmla="*/ 1083 h 1084"/>
                  <a:gd name="T22" fmla="*/ 0 w 17"/>
                  <a:gd name="T23" fmla="*/ 1083 h 10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84"/>
                  <a:gd name="T38" fmla="*/ 17 w 17"/>
                  <a:gd name="T39" fmla="*/ 1084 h 10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84">
                    <a:moveTo>
                      <a:pt x="0" y="1083"/>
                    </a:moveTo>
                    <a:lnTo>
                      <a:pt x="0" y="0"/>
                    </a:lnTo>
                    <a:lnTo>
                      <a:pt x="16" y="0"/>
                    </a:lnTo>
                    <a:lnTo>
                      <a:pt x="16" y="1081"/>
                    </a:lnTo>
                    <a:lnTo>
                      <a:pt x="0" y="1081"/>
                    </a:lnTo>
                    <a:lnTo>
                      <a:pt x="0" y="1083"/>
                    </a:lnTo>
                  </a:path>
                </a:pathLst>
              </a:custGeom>
              <a:solidFill>
                <a:srgbClr val="006633"/>
              </a:solidFill>
              <a:ln w="9525" cap="rnd">
                <a:noFill/>
                <a:round/>
                <a:headEnd/>
                <a:tailEnd/>
              </a:ln>
            </p:spPr>
            <p:txBody>
              <a:bodyPr/>
              <a:lstStyle/>
              <a:p>
                <a:endParaRPr lang="es-ES" sz="1800"/>
              </a:p>
            </p:txBody>
          </p:sp>
          <p:sp>
            <p:nvSpPr>
              <p:cNvPr id="692" name="Freeform 687"/>
              <p:cNvSpPr>
                <a:spLocks noChangeAspect="1"/>
              </p:cNvSpPr>
              <p:nvPr/>
            </p:nvSpPr>
            <p:spPr bwMode="auto">
              <a:xfrm>
                <a:off x="3325962" y="5504689"/>
                <a:ext cx="10317" cy="628418"/>
              </a:xfrm>
              <a:custGeom>
                <a:avLst/>
                <a:gdLst>
                  <a:gd name="T0" fmla="*/ 0 w 17"/>
                  <a:gd name="T1" fmla="*/ 1081 h 1082"/>
                  <a:gd name="T2" fmla="*/ 0 w 17"/>
                  <a:gd name="T3" fmla="*/ 0 h 1082"/>
                  <a:gd name="T4" fmla="*/ 16 w 17"/>
                  <a:gd name="T5" fmla="*/ 0 h 1082"/>
                  <a:gd name="T6" fmla="*/ 16 w 17"/>
                  <a:gd name="T7" fmla="*/ 1077 h 1082"/>
                  <a:gd name="T8" fmla="*/ 16 w 17"/>
                  <a:gd name="T9" fmla="*/ 1079 h 1082"/>
                  <a:gd name="T10" fmla="*/ 16 w 17"/>
                  <a:gd name="T11" fmla="*/ 1079 h 1082"/>
                  <a:gd name="T12" fmla="*/ 5 w 17"/>
                  <a:gd name="T13" fmla="*/ 1079 h 1082"/>
                  <a:gd name="T14" fmla="*/ 5 w 17"/>
                  <a:gd name="T15" fmla="*/ 1079 h 1082"/>
                  <a:gd name="T16" fmla="*/ 5 w 17"/>
                  <a:gd name="T17" fmla="*/ 1079 h 1082"/>
                  <a:gd name="T18" fmla="*/ 5 w 17"/>
                  <a:gd name="T19" fmla="*/ 1079 h 1082"/>
                  <a:gd name="T20" fmla="*/ 5 w 17"/>
                  <a:gd name="T21" fmla="*/ 1081 h 1082"/>
                  <a:gd name="T22" fmla="*/ 0 w 17"/>
                  <a:gd name="T23" fmla="*/ 1081 h 10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82"/>
                  <a:gd name="T38" fmla="*/ 17 w 17"/>
                  <a:gd name="T39" fmla="*/ 1082 h 10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82">
                    <a:moveTo>
                      <a:pt x="0" y="1081"/>
                    </a:moveTo>
                    <a:lnTo>
                      <a:pt x="0" y="0"/>
                    </a:lnTo>
                    <a:lnTo>
                      <a:pt x="16" y="0"/>
                    </a:lnTo>
                    <a:lnTo>
                      <a:pt x="16" y="1077"/>
                    </a:lnTo>
                    <a:lnTo>
                      <a:pt x="16" y="1079"/>
                    </a:lnTo>
                    <a:lnTo>
                      <a:pt x="5" y="1079"/>
                    </a:lnTo>
                    <a:lnTo>
                      <a:pt x="5" y="1081"/>
                    </a:lnTo>
                    <a:lnTo>
                      <a:pt x="0" y="1081"/>
                    </a:lnTo>
                  </a:path>
                </a:pathLst>
              </a:custGeom>
              <a:solidFill>
                <a:srgbClr val="006633"/>
              </a:solidFill>
              <a:ln w="9525" cap="rnd">
                <a:noFill/>
                <a:round/>
                <a:headEnd/>
                <a:tailEnd/>
              </a:ln>
            </p:spPr>
            <p:txBody>
              <a:bodyPr/>
              <a:lstStyle/>
              <a:p>
                <a:endParaRPr lang="es-ES" sz="1800"/>
              </a:p>
            </p:txBody>
          </p:sp>
          <p:sp>
            <p:nvSpPr>
              <p:cNvPr id="693" name="Freeform 688"/>
              <p:cNvSpPr>
                <a:spLocks noChangeAspect="1"/>
              </p:cNvSpPr>
              <p:nvPr/>
            </p:nvSpPr>
            <p:spPr bwMode="auto">
              <a:xfrm>
                <a:off x="3327783" y="5504689"/>
                <a:ext cx="10317" cy="626094"/>
              </a:xfrm>
              <a:custGeom>
                <a:avLst/>
                <a:gdLst>
                  <a:gd name="T0" fmla="*/ 0 w 17"/>
                  <a:gd name="T1" fmla="*/ 1077 h 1078"/>
                  <a:gd name="T2" fmla="*/ 0 w 17"/>
                  <a:gd name="T3" fmla="*/ 0 h 1078"/>
                  <a:gd name="T4" fmla="*/ 16 w 17"/>
                  <a:gd name="T5" fmla="*/ 0 h 1078"/>
                  <a:gd name="T6" fmla="*/ 16 w 17"/>
                  <a:gd name="T7" fmla="*/ 1076 h 1078"/>
                  <a:gd name="T8" fmla="*/ 16 w 17"/>
                  <a:gd name="T9" fmla="*/ 1076 h 1078"/>
                  <a:gd name="T10" fmla="*/ 8 w 17"/>
                  <a:gd name="T11" fmla="*/ 1076 h 1078"/>
                  <a:gd name="T12" fmla="*/ 8 w 17"/>
                  <a:gd name="T13" fmla="*/ 1077 h 1078"/>
                  <a:gd name="T14" fmla="*/ 8 w 17"/>
                  <a:gd name="T15" fmla="*/ 1077 h 1078"/>
                  <a:gd name="T16" fmla="*/ 8 w 17"/>
                  <a:gd name="T17" fmla="*/ 1077 h 1078"/>
                  <a:gd name="T18" fmla="*/ 0 w 17"/>
                  <a:gd name="T19" fmla="*/ 1077 h 1078"/>
                  <a:gd name="T20" fmla="*/ 0 w 17"/>
                  <a:gd name="T21" fmla="*/ 1077 h 1078"/>
                  <a:gd name="T22" fmla="*/ 0 w 17"/>
                  <a:gd name="T23" fmla="*/ 1077 h 10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78"/>
                  <a:gd name="T38" fmla="*/ 17 w 17"/>
                  <a:gd name="T39" fmla="*/ 1078 h 107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78">
                    <a:moveTo>
                      <a:pt x="0" y="1077"/>
                    </a:moveTo>
                    <a:lnTo>
                      <a:pt x="0" y="0"/>
                    </a:lnTo>
                    <a:lnTo>
                      <a:pt x="16" y="0"/>
                    </a:lnTo>
                    <a:lnTo>
                      <a:pt x="16" y="1076"/>
                    </a:lnTo>
                    <a:lnTo>
                      <a:pt x="8" y="1076"/>
                    </a:lnTo>
                    <a:lnTo>
                      <a:pt x="8" y="1077"/>
                    </a:lnTo>
                    <a:lnTo>
                      <a:pt x="0" y="1077"/>
                    </a:lnTo>
                  </a:path>
                </a:pathLst>
              </a:custGeom>
              <a:solidFill>
                <a:srgbClr val="006633"/>
              </a:solidFill>
              <a:ln w="9525" cap="rnd">
                <a:noFill/>
                <a:round/>
                <a:headEnd/>
                <a:tailEnd/>
              </a:ln>
            </p:spPr>
            <p:txBody>
              <a:bodyPr/>
              <a:lstStyle/>
              <a:p>
                <a:endParaRPr lang="es-ES" sz="1800"/>
              </a:p>
            </p:txBody>
          </p:sp>
          <p:sp>
            <p:nvSpPr>
              <p:cNvPr id="694" name="Freeform 689"/>
              <p:cNvSpPr>
                <a:spLocks noChangeAspect="1"/>
              </p:cNvSpPr>
              <p:nvPr/>
            </p:nvSpPr>
            <p:spPr bwMode="auto">
              <a:xfrm>
                <a:off x="3330211" y="5504689"/>
                <a:ext cx="10317" cy="625514"/>
              </a:xfrm>
              <a:custGeom>
                <a:avLst/>
                <a:gdLst>
                  <a:gd name="T0" fmla="*/ 0 w 17"/>
                  <a:gd name="T1" fmla="*/ 1076 h 1077"/>
                  <a:gd name="T2" fmla="*/ 0 w 17"/>
                  <a:gd name="T3" fmla="*/ 0 h 1077"/>
                  <a:gd name="T4" fmla="*/ 16 w 17"/>
                  <a:gd name="T5" fmla="*/ 0 h 1077"/>
                  <a:gd name="T6" fmla="*/ 16 w 17"/>
                  <a:gd name="T7" fmla="*/ 1074 h 1077"/>
                  <a:gd name="T8" fmla="*/ 16 w 17"/>
                  <a:gd name="T9" fmla="*/ 1074 h 1077"/>
                  <a:gd name="T10" fmla="*/ 16 w 17"/>
                  <a:gd name="T11" fmla="*/ 1074 h 1077"/>
                  <a:gd name="T12" fmla="*/ 16 w 17"/>
                  <a:gd name="T13" fmla="*/ 1074 h 1077"/>
                  <a:gd name="T14" fmla="*/ 16 w 17"/>
                  <a:gd name="T15" fmla="*/ 1076 h 1077"/>
                  <a:gd name="T16" fmla="*/ 0 w 17"/>
                  <a:gd name="T17" fmla="*/ 1076 h 1077"/>
                  <a:gd name="T18" fmla="*/ 0 w 17"/>
                  <a:gd name="T19" fmla="*/ 1076 h 1077"/>
                  <a:gd name="T20" fmla="*/ 0 w 17"/>
                  <a:gd name="T21" fmla="*/ 1076 h 1077"/>
                  <a:gd name="T22" fmla="*/ 0 w 17"/>
                  <a:gd name="T23" fmla="*/ 1076 h 10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77"/>
                  <a:gd name="T38" fmla="*/ 17 w 17"/>
                  <a:gd name="T39" fmla="*/ 1077 h 10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77">
                    <a:moveTo>
                      <a:pt x="0" y="1076"/>
                    </a:moveTo>
                    <a:lnTo>
                      <a:pt x="0" y="0"/>
                    </a:lnTo>
                    <a:lnTo>
                      <a:pt x="16" y="0"/>
                    </a:lnTo>
                    <a:lnTo>
                      <a:pt x="16" y="1074"/>
                    </a:lnTo>
                    <a:lnTo>
                      <a:pt x="16" y="1076"/>
                    </a:lnTo>
                    <a:lnTo>
                      <a:pt x="0" y="1076"/>
                    </a:lnTo>
                  </a:path>
                </a:pathLst>
              </a:custGeom>
              <a:solidFill>
                <a:srgbClr val="006633"/>
              </a:solidFill>
              <a:ln w="9525" cap="rnd">
                <a:noFill/>
                <a:round/>
                <a:headEnd/>
                <a:tailEnd/>
              </a:ln>
            </p:spPr>
            <p:txBody>
              <a:bodyPr/>
              <a:lstStyle/>
              <a:p>
                <a:endParaRPr lang="es-ES" sz="1800"/>
              </a:p>
            </p:txBody>
          </p:sp>
          <p:sp>
            <p:nvSpPr>
              <p:cNvPr id="695" name="Freeform 690"/>
              <p:cNvSpPr>
                <a:spLocks noChangeAspect="1"/>
              </p:cNvSpPr>
              <p:nvPr/>
            </p:nvSpPr>
            <p:spPr bwMode="auto">
              <a:xfrm>
                <a:off x="3331424" y="5504689"/>
                <a:ext cx="10317" cy="624352"/>
              </a:xfrm>
              <a:custGeom>
                <a:avLst/>
                <a:gdLst>
                  <a:gd name="T0" fmla="*/ 0 w 17"/>
                  <a:gd name="T1" fmla="*/ 1074 h 1075"/>
                  <a:gd name="T2" fmla="*/ 0 w 17"/>
                  <a:gd name="T3" fmla="*/ 0 h 1075"/>
                  <a:gd name="T4" fmla="*/ 16 w 17"/>
                  <a:gd name="T5" fmla="*/ 0 h 1075"/>
                  <a:gd name="T6" fmla="*/ 16 w 17"/>
                  <a:gd name="T7" fmla="*/ 1070 h 1075"/>
                  <a:gd name="T8" fmla="*/ 16 w 17"/>
                  <a:gd name="T9" fmla="*/ 1072 h 1075"/>
                  <a:gd name="T10" fmla="*/ 16 w 17"/>
                  <a:gd name="T11" fmla="*/ 1072 h 1075"/>
                  <a:gd name="T12" fmla="*/ 8 w 17"/>
                  <a:gd name="T13" fmla="*/ 1072 h 1075"/>
                  <a:gd name="T14" fmla="*/ 8 w 17"/>
                  <a:gd name="T15" fmla="*/ 1072 h 1075"/>
                  <a:gd name="T16" fmla="*/ 8 w 17"/>
                  <a:gd name="T17" fmla="*/ 1072 h 1075"/>
                  <a:gd name="T18" fmla="*/ 8 w 17"/>
                  <a:gd name="T19" fmla="*/ 1074 h 1075"/>
                  <a:gd name="T20" fmla="*/ 8 w 17"/>
                  <a:gd name="T21" fmla="*/ 1074 h 1075"/>
                  <a:gd name="T22" fmla="*/ 0 w 17"/>
                  <a:gd name="T23" fmla="*/ 1074 h 10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75"/>
                  <a:gd name="T38" fmla="*/ 17 w 17"/>
                  <a:gd name="T39" fmla="*/ 1075 h 10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75">
                    <a:moveTo>
                      <a:pt x="0" y="1074"/>
                    </a:moveTo>
                    <a:lnTo>
                      <a:pt x="0" y="0"/>
                    </a:lnTo>
                    <a:lnTo>
                      <a:pt x="16" y="0"/>
                    </a:lnTo>
                    <a:lnTo>
                      <a:pt x="16" y="1070"/>
                    </a:lnTo>
                    <a:lnTo>
                      <a:pt x="16" y="1072"/>
                    </a:lnTo>
                    <a:lnTo>
                      <a:pt x="8" y="1072"/>
                    </a:lnTo>
                    <a:lnTo>
                      <a:pt x="8" y="1074"/>
                    </a:lnTo>
                    <a:lnTo>
                      <a:pt x="0" y="1074"/>
                    </a:lnTo>
                  </a:path>
                </a:pathLst>
              </a:custGeom>
              <a:solidFill>
                <a:srgbClr val="006633"/>
              </a:solidFill>
              <a:ln w="9525" cap="rnd">
                <a:noFill/>
                <a:round/>
                <a:headEnd/>
                <a:tailEnd/>
              </a:ln>
            </p:spPr>
            <p:txBody>
              <a:bodyPr/>
              <a:lstStyle/>
              <a:p>
                <a:endParaRPr lang="es-ES" sz="1800"/>
              </a:p>
            </p:txBody>
          </p:sp>
          <p:sp>
            <p:nvSpPr>
              <p:cNvPr id="696" name="Freeform 691"/>
              <p:cNvSpPr>
                <a:spLocks noChangeAspect="1"/>
              </p:cNvSpPr>
              <p:nvPr/>
            </p:nvSpPr>
            <p:spPr bwMode="auto">
              <a:xfrm>
                <a:off x="3333852" y="5504689"/>
                <a:ext cx="10317" cy="622029"/>
              </a:xfrm>
              <a:custGeom>
                <a:avLst/>
                <a:gdLst>
                  <a:gd name="T0" fmla="*/ 0 w 17"/>
                  <a:gd name="T1" fmla="*/ 1070 h 1071"/>
                  <a:gd name="T2" fmla="*/ 0 w 17"/>
                  <a:gd name="T3" fmla="*/ 0 h 1071"/>
                  <a:gd name="T4" fmla="*/ 16 w 17"/>
                  <a:gd name="T5" fmla="*/ 0 h 1071"/>
                  <a:gd name="T6" fmla="*/ 16 w 17"/>
                  <a:gd name="T7" fmla="*/ 1068 h 1071"/>
                  <a:gd name="T8" fmla="*/ 16 w 17"/>
                  <a:gd name="T9" fmla="*/ 1068 h 1071"/>
                  <a:gd name="T10" fmla="*/ 8 w 17"/>
                  <a:gd name="T11" fmla="*/ 1068 h 1071"/>
                  <a:gd name="T12" fmla="*/ 8 w 17"/>
                  <a:gd name="T13" fmla="*/ 1070 h 1071"/>
                  <a:gd name="T14" fmla="*/ 8 w 17"/>
                  <a:gd name="T15" fmla="*/ 1070 h 1071"/>
                  <a:gd name="T16" fmla="*/ 8 w 17"/>
                  <a:gd name="T17" fmla="*/ 1070 h 1071"/>
                  <a:gd name="T18" fmla="*/ 8 w 17"/>
                  <a:gd name="T19" fmla="*/ 1070 h 1071"/>
                  <a:gd name="T20" fmla="*/ 0 w 17"/>
                  <a:gd name="T21" fmla="*/ 1070 h 1071"/>
                  <a:gd name="T22" fmla="*/ 0 w 17"/>
                  <a:gd name="T23" fmla="*/ 1070 h 10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71"/>
                  <a:gd name="T38" fmla="*/ 17 w 17"/>
                  <a:gd name="T39" fmla="*/ 1071 h 10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71">
                    <a:moveTo>
                      <a:pt x="0" y="1070"/>
                    </a:moveTo>
                    <a:lnTo>
                      <a:pt x="0" y="0"/>
                    </a:lnTo>
                    <a:lnTo>
                      <a:pt x="16" y="0"/>
                    </a:lnTo>
                    <a:lnTo>
                      <a:pt x="16" y="1068"/>
                    </a:lnTo>
                    <a:lnTo>
                      <a:pt x="8" y="1068"/>
                    </a:lnTo>
                    <a:lnTo>
                      <a:pt x="8" y="1070"/>
                    </a:lnTo>
                    <a:lnTo>
                      <a:pt x="0" y="1070"/>
                    </a:lnTo>
                  </a:path>
                </a:pathLst>
              </a:custGeom>
              <a:solidFill>
                <a:srgbClr val="006633"/>
              </a:solidFill>
              <a:ln w="9525" cap="rnd">
                <a:noFill/>
                <a:round/>
                <a:headEnd/>
                <a:tailEnd/>
              </a:ln>
            </p:spPr>
            <p:txBody>
              <a:bodyPr/>
              <a:lstStyle/>
              <a:p>
                <a:endParaRPr lang="es-ES" sz="1800"/>
              </a:p>
            </p:txBody>
          </p:sp>
          <p:sp>
            <p:nvSpPr>
              <p:cNvPr id="697" name="Freeform 692"/>
              <p:cNvSpPr>
                <a:spLocks noChangeAspect="1"/>
              </p:cNvSpPr>
              <p:nvPr/>
            </p:nvSpPr>
            <p:spPr bwMode="auto">
              <a:xfrm>
                <a:off x="3336280" y="5504689"/>
                <a:ext cx="10317" cy="620867"/>
              </a:xfrm>
              <a:custGeom>
                <a:avLst/>
                <a:gdLst>
                  <a:gd name="T0" fmla="*/ 0 w 17"/>
                  <a:gd name="T1" fmla="*/ 1068 h 1069"/>
                  <a:gd name="T2" fmla="*/ 0 w 17"/>
                  <a:gd name="T3" fmla="*/ 0 h 1069"/>
                  <a:gd name="T4" fmla="*/ 16 w 17"/>
                  <a:gd name="T5" fmla="*/ 0 h 1069"/>
                  <a:gd name="T6" fmla="*/ 16 w 17"/>
                  <a:gd name="T7" fmla="*/ 1066 h 1069"/>
                  <a:gd name="T8" fmla="*/ 8 w 17"/>
                  <a:gd name="T9" fmla="*/ 1066 h 1069"/>
                  <a:gd name="T10" fmla="*/ 8 w 17"/>
                  <a:gd name="T11" fmla="*/ 1066 h 1069"/>
                  <a:gd name="T12" fmla="*/ 8 w 17"/>
                  <a:gd name="T13" fmla="*/ 1066 h 1069"/>
                  <a:gd name="T14" fmla="*/ 8 w 17"/>
                  <a:gd name="T15" fmla="*/ 1066 h 1069"/>
                  <a:gd name="T16" fmla="*/ 0 w 17"/>
                  <a:gd name="T17" fmla="*/ 1068 h 1069"/>
                  <a:gd name="T18" fmla="*/ 0 w 17"/>
                  <a:gd name="T19" fmla="*/ 1068 h 1069"/>
                  <a:gd name="T20" fmla="*/ 0 w 17"/>
                  <a:gd name="T21" fmla="*/ 1068 h 1069"/>
                  <a:gd name="T22" fmla="*/ 0 w 17"/>
                  <a:gd name="T23" fmla="*/ 1068 h 10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69"/>
                  <a:gd name="T38" fmla="*/ 17 w 17"/>
                  <a:gd name="T39" fmla="*/ 1069 h 10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69">
                    <a:moveTo>
                      <a:pt x="0" y="1068"/>
                    </a:moveTo>
                    <a:lnTo>
                      <a:pt x="0" y="0"/>
                    </a:lnTo>
                    <a:lnTo>
                      <a:pt x="16" y="0"/>
                    </a:lnTo>
                    <a:lnTo>
                      <a:pt x="16" y="1066"/>
                    </a:lnTo>
                    <a:lnTo>
                      <a:pt x="8" y="1066"/>
                    </a:lnTo>
                    <a:lnTo>
                      <a:pt x="0" y="1068"/>
                    </a:lnTo>
                  </a:path>
                </a:pathLst>
              </a:custGeom>
              <a:solidFill>
                <a:srgbClr val="006633"/>
              </a:solidFill>
              <a:ln w="9525" cap="rnd">
                <a:noFill/>
                <a:round/>
                <a:headEnd/>
                <a:tailEnd/>
              </a:ln>
            </p:spPr>
            <p:txBody>
              <a:bodyPr/>
              <a:lstStyle/>
              <a:p>
                <a:endParaRPr lang="es-ES" sz="1800"/>
              </a:p>
            </p:txBody>
          </p:sp>
          <p:sp>
            <p:nvSpPr>
              <p:cNvPr id="698" name="Freeform 693"/>
              <p:cNvSpPr>
                <a:spLocks noChangeAspect="1"/>
              </p:cNvSpPr>
              <p:nvPr/>
            </p:nvSpPr>
            <p:spPr bwMode="auto">
              <a:xfrm>
                <a:off x="3338707" y="5504689"/>
                <a:ext cx="10317" cy="619706"/>
              </a:xfrm>
              <a:custGeom>
                <a:avLst/>
                <a:gdLst>
                  <a:gd name="T0" fmla="*/ 0 w 17"/>
                  <a:gd name="T1" fmla="*/ 1066 h 1067"/>
                  <a:gd name="T2" fmla="*/ 0 w 17"/>
                  <a:gd name="T3" fmla="*/ 0 h 1067"/>
                  <a:gd name="T4" fmla="*/ 16 w 17"/>
                  <a:gd name="T5" fmla="*/ 0 h 1067"/>
                  <a:gd name="T6" fmla="*/ 16 w 17"/>
                  <a:gd name="T7" fmla="*/ 1062 h 1067"/>
                  <a:gd name="T8" fmla="*/ 16 w 17"/>
                  <a:gd name="T9" fmla="*/ 1062 h 1067"/>
                  <a:gd name="T10" fmla="*/ 16 w 17"/>
                  <a:gd name="T11" fmla="*/ 1064 h 1067"/>
                  <a:gd name="T12" fmla="*/ 16 w 17"/>
                  <a:gd name="T13" fmla="*/ 1064 h 1067"/>
                  <a:gd name="T14" fmla="*/ 0 w 17"/>
                  <a:gd name="T15" fmla="*/ 1064 h 1067"/>
                  <a:gd name="T16" fmla="*/ 0 w 17"/>
                  <a:gd name="T17" fmla="*/ 1064 h 1067"/>
                  <a:gd name="T18" fmla="*/ 0 w 17"/>
                  <a:gd name="T19" fmla="*/ 1064 h 1067"/>
                  <a:gd name="T20" fmla="*/ 0 w 17"/>
                  <a:gd name="T21" fmla="*/ 1066 h 1067"/>
                  <a:gd name="T22" fmla="*/ 0 w 17"/>
                  <a:gd name="T23" fmla="*/ 1066 h 10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67"/>
                  <a:gd name="T38" fmla="*/ 17 w 17"/>
                  <a:gd name="T39" fmla="*/ 1067 h 10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67">
                    <a:moveTo>
                      <a:pt x="0" y="1066"/>
                    </a:moveTo>
                    <a:lnTo>
                      <a:pt x="0" y="0"/>
                    </a:lnTo>
                    <a:lnTo>
                      <a:pt x="16" y="0"/>
                    </a:lnTo>
                    <a:lnTo>
                      <a:pt x="16" y="1062"/>
                    </a:lnTo>
                    <a:lnTo>
                      <a:pt x="16" y="1064"/>
                    </a:lnTo>
                    <a:lnTo>
                      <a:pt x="0" y="1064"/>
                    </a:lnTo>
                    <a:lnTo>
                      <a:pt x="0" y="1066"/>
                    </a:lnTo>
                  </a:path>
                </a:pathLst>
              </a:custGeom>
              <a:solidFill>
                <a:srgbClr val="006633"/>
              </a:solidFill>
              <a:ln w="9525" cap="rnd">
                <a:noFill/>
                <a:round/>
                <a:headEnd/>
                <a:tailEnd/>
              </a:ln>
            </p:spPr>
            <p:txBody>
              <a:bodyPr/>
              <a:lstStyle/>
              <a:p>
                <a:endParaRPr lang="es-ES" sz="1800"/>
              </a:p>
            </p:txBody>
          </p:sp>
          <p:sp>
            <p:nvSpPr>
              <p:cNvPr id="699" name="Freeform 694"/>
              <p:cNvSpPr>
                <a:spLocks noChangeAspect="1"/>
              </p:cNvSpPr>
              <p:nvPr/>
            </p:nvSpPr>
            <p:spPr bwMode="auto">
              <a:xfrm>
                <a:off x="3339314" y="5504689"/>
                <a:ext cx="10317" cy="617382"/>
              </a:xfrm>
              <a:custGeom>
                <a:avLst/>
                <a:gdLst>
                  <a:gd name="T0" fmla="*/ 0 w 17"/>
                  <a:gd name="T1" fmla="*/ 1062 h 1063"/>
                  <a:gd name="T2" fmla="*/ 0 w 17"/>
                  <a:gd name="T3" fmla="*/ 0 h 1063"/>
                  <a:gd name="T4" fmla="*/ 16 w 17"/>
                  <a:gd name="T5" fmla="*/ 0 h 1063"/>
                  <a:gd name="T6" fmla="*/ 16 w 17"/>
                  <a:gd name="T7" fmla="*/ 1060 h 1063"/>
                  <a:gd name="T8" fmla="*/ 16 w 17"/>
                  <a:gd name="T9" fmla="*/ 1060 h 1063"/>
                  <a:gd name="T10" fmla="*/ 8 w 17"/>
                  <a:gd name="T11" fmla="*/ 1060 h 1063"/>
                  <a:gd name="T12" fmla="*/ 8 w 17"/>
                  <a:gd name="T13" fmla="*/ 1060 h 1063"/>
                  <a:gd name="T14" fmla="*/ 8 w 17"/>
                  <a:gd name="T15" fmla="*/ 1060 h 1063"/>
                  <a:gd name="T16" fmla="*/ 8 w 17"/>
                  <a:gd name="T17" fmla="*/ 1062 h 1063"/>
                  <a:gd name="T18" fmla="*/ 8 w 17"/>
                  <a:gd name="T19" fmla="*/ 1062 h 1063"/>
                  <a:gd name="T20" fmla="*/ 0 w 17"/>
                  <a:gd name="T21" fmla="*/ 1062 h 1063"/>
                  <a:gd name="T22" fmla="*/ 0 w 17"/>
                  <a:gd name="T23" fmla="*/ 1062 h 10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63"/>
                  <a:gd name="T38" fmla="*/ 17 w 17"/>
                  <a:gd name="T39" fmla="*/ 1063 h 10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63">
                    <a:moveTo>
                      <a:pt x="0" y="1062"/>
                    </a:moveTo>
                    <a:lnTo>
                      <a:pt x="0" y="0"/>
                    </a:lnTo>
                    <a:lnTo>
                      <a:pt x="16" y="0"/>
                    </a:lnTo>
                    <a:lnTo>
                      <a:pt x="16" y="1060"/>
                    </a:lnTo>
                    <a:lnTo>
                      <a:pt x="8" y="1060"/>
                    </a:lnTo>
                    <a:lnTo>
                      <a:pt x="8" y="1062"/>
                    </a:lnTo>
                    <a:lnTo>
                      <a:pt x="0" y="1062"/>
                    </a:lnTo>
                  </a:path>
                </a:pathLst>
              </a:custGeom>
              <a:solidFill>
                <a:srgbClr val="006633"/>
              </a:solidFill>
              <a:ln w="9525" cap="rnd">
                <a:noFill/>
                <a:round/>
                <a:headEnd/>
                <a:tailEnd/>
              </a:ln>
            </p:spPr>
            <p:txBody>
              <a:bodyPr/>
              <a:lstStyle/>
              <a:p>
                <a:endParaRPr lang="es-ES" sz="1800"/>
              </a:p>
            </p:txBody>
          </p:sp>
          <p:sp>
            <p:nvSpPr>
              <p:cNvPr id="700" name="Freeform 695"/>
              <p:cNvSpPr>
                <a:spLocks noChangeAspect="1"/>
              </p:cNvSpPr>
              <p:nvPr/>
            </p:nvSpPr>
            <p:spPr bwMode="auto">
              <a:xfrm>
                <a:off x="3341742" y="5504689"/>
                <a:ext cx="10317" cy="616221"/>
              </a:xfrm>
              <a:custGeom>
                <a:avLst/>
                <a:gdLst>
                  <a:gd name="T0" fmla="*/ 0 w 17"/>
                  <a:gd name="T1" fmla="*/ 1060 h 1061"/>
                  <a:gd name="T2" fmla="*/ 0 w 17"/>
                  <a:gd name="T3" fmla="*/ 0 h 1061"/>
                  <a:gd name="T4" fmla="*/ 16 w 17"/>
                  <a:gd name="T5" fmla="*/ 0 h 1061"/>
                  <a:gd name="T6" fmla="*/ 16 w 17"/>
                  <a:gd name="T7" fmla="*/ 1056 h 1061"/>
                  <a:gd name="T8" fmla="*/ 8 w 17"/>
                  <a:gd name="T9" fmla="*/ 1056 h 1061"/>
                  <a:gd name="T10" fmla="*/ 8 w 17"/>
                  <a:gd name="T11" fmla="*/ 1058 h 1061"/>
                  <a:gd name="T12" fmla="*/ 8 w 17"/>
                  <a:gd name="T13" fmla="*/ 1058 h 1061"/>
                  <a:gd name="T14" fmla="*/ 8 w 17"/>
                  <a:gd name="T15" fmla="*/ 1058 h 1061"/>
                  <a:gd name="T16" fmla="*/ 8 w 17"/>
                  <a:gd name="T17" fmla="*/ 1058 h 1061"/>
                  <a:gd name="T18" fmla="*/ 0 w 17"/>
                  <a:gd name="T19" fmla="*/ 1058 h 1061"/>
                  <a:gd name="T20" fmla="*/ 0 w 17"/>
                  <a:gd name="T21" fmla="*/ 1060 h 1061"/>
                  <a:gd name="T22" fmla="*/ 0 w 17"/>
                  <a:gd name="T23" fmla="*/ 1060 h 10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61"/>
                  <a:gd name="T38" fmla="*/ 17 w 17"/>
                  <a:gd name="T39" fmla="*/ 1061 h 10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61">
                    <a:moveTo>
                      <a:pt x="0" y="1060"/>
                    </a:moveTo>
                    <a:lnTo>
                      <a:pt x="0" y="0"/>
                    </a:lnTo>
                    <a:lnTo>
                      <a:pt x="16" y="0"/>
                    </a:lnTo>
                    <a:lnTo>
                      <a:pt x="16" y="1056"/>
                    </a:lnTo>
                    <a:lnTo>
                      <a:pt x="8" y="1056"/>
                    </a:lnTo>
                    <a:lnTo>
                      <a:pt x="8" y="1058"/>
                    </a:lnTo>
                    <a:lnTo>
                      <a:pt x="0" y="1058"/>
                    </a:lnTo>
                    <a:lnTo>
                      <a:pt x="0" y="1060"/>
                    </a:lnTo>
                  </a:path>
                </a:pathLst>
              </a:custGeom>
              <a:solidFill>
                <a:srgbClr val="006633"/>
              </a:solidFill>
              <a:ln w="9525" cap="rnd">
                <a:noFill/>
                <a:round/>
                <a:headEnd/>
                <a:tailEnd/>
              </a:ln>
            </p:spPr>
            <p:txBody>
              <a:bodyPr/>
              <a:lstStyle/>
              <a:p>
                <a:endParaRPr lang="es-ES" sz="1800"/>
              </a:p>
            </p:txBody>
          </p:sp>
          <p:sp>
            <p:nvSpPr>
              <p:cNvPr id="701" name="Freeform 696"/>
              <p:cNvSpPr>
                <a:spLocks noChangeAspect="1"/>
              </p:cNvSpPr>
              <p:nvPr/>
            </p:nvSpPr>
            <p:spPr bwMode="auto">
              <a:xfrm>
                <a:off x="3344169" y="5504689"/>
                <a:ext cx="10317" cy="613898"/>
              </a:xfrm>
              <a:custGeom>
                <a:avLst/>
                <a:gdLst>
                  <a:gd name="T0" fmla="*/ 0 w 17"/>
                  <a:gd name="T1" fmla="*/ 1056 h 1057"/>
                  <a:gd name="T2" fmla="*/ 0 w 17"/>
                  <a:gd name="T3" fmla="*/ 0 h 1057"/>
                  <a:gd name="T4" fmla="*/ 16 w 17"/>
                  <a:gd name="T5" fmla="*/ 0 h 1057"/>
                  <a:gd name="T6" fmla="*/ 16 w 17"/>
                  <a:gd name="T7" fmla="*/ 1055 h 1057"/>
                  <a:gd name="T8" fmla="*/ 16 w 17"/>
                  <a:gd name="T9" fmla="*/ 1055 h 1057"/>
                  <a:gd name="T10" fmla="*/ 16 w 17"/>
                  <a:gd name="T11" fmla="*/ 1055 h 1057"/>
                  <a:gd name="T12" fmla="*/ 16 w 17"/>
                  <a:gd name="T13" fmla="*/ 1055 h 1057"/>
                  <a:gd name="T14" fmla="*/ 0 w 17"/>
                  <a:gd name="T15" fmla="*/ 1055 h 1057"/>
                  <a:gd name="T16" fmla="*/ 0 w 17"/>
                  <a:gd name="T17" fmla="*/ 1056 h 1057"/>
                  <a:gd name="T18" fmla="*/ 0 w 17"/>
                  <a:gd name="T19" fmla="*/ 1056 h 1057"/>
                  <a:gd name="T20" fmla="*/ 0 w 17"/>
                  <a:gd name="T21" fmla="*/ 1056 h 1057"/>
                  <a:gd name="T22" fmla="*/ 0 w 17"/>
                  <a:gd name="T23" fmla="*/ 1056 h 10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57"/>
                  <a:gd name="T38" fmla="*/ 17 w 17"/>
                  <a:gd name="T39" fmla="*/ 1057 h 10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57">
                    <a:moveTo>
                      <a:pt x="0" y="1056"/>
                    </a:moveTo>
                    <a:lnTo>
                      <a:pt x="0" y="0"/>
                    </a:lnTo>
                    <a:lnTo>
                      <a:pt x="16" y="0"/>
                    </a:lnTo>
                    <a:lnTo>
                      <a:pt x="16" y="1055"/>
                    </a:lnTo>
                    <a:lnTo>
                      <a:pt x="0" y="1055"/>
                    </a:lnTo>
                    <a:lnTo>
                      <a:pt x="0" y="1056"/>
                    </a:lnTo>
                  </a:path>
                </a:pathLst>
              </a:custGeom>
              <a:solidFill>
                <a:srgbClr val="006633"/>
              </a:solidFill>
              <a:ln w="9525" cap="rnd">
                <a:noFill/>
                <a:round/>
                <a:headEnd/>
                <a:tailEnd/>
              </a:ln>
            </p:spPr>
            <p:txBody>
              <a:bodyPr/>
              <a:lstStyle/>
              <a:p>
                <a:endParaRPr lang="es-ES" sz="1800"/>
              </a:p>
            </p:txBody>
          </p:sp>
          <p:sp>
            <p:nvSpPr>
              <p:cNvPr id="702" name="Freeform 697"/>
              <p:cNvSpPr>
                <a:spLocks noChangeAspect="1"/>
              </p:cNvSpPr>
              <p:nvPr/>
            </p:nvSpPr>
            <p:spPr bwMode="auto">
              <a:xfrm>
                <a:off x="3345383" y="5504689"/>
                <a:ext cx="10317" cy="613317"/>
              </a:xfrm>
              <a:custGeom>
                <a:avLst/>
                <a:gdLst>
                  <a:gd name="T0" fmla="*/ 0 w 17"/>
                  <a:gd name="T1" fmla="*/ 1055 h 1056"/>
                  <a:gd name="T2" fmla="*/ 0 w 17"/>
                  <a:gd name="T3" fmla="*/ 0 h 1056"/>
                  <a:gd name="T4" fmla="*/ 16 w 17"/>
                  <a:gd name="T5" fmla="*/ 0 h 1056"/>
                  <a:gd name="T6" fmla="*/ 16 w 17"/>
                  <a:gd name="T7" fmla="*/ 1051 h 1056"/>
                  <a:gd name="T8" fmla="*/ 16 w 17"/>
                  <a:gd name="T9" fmla="*/ 1051 h 1056"/>
                  <a:gd name="T10" fmla="*/ 16 w 17"/>
                  <a:gd name="T11" fmla="*/ 1051 h 1056"/>
                  <a:gd name="T12" fmla="*/ 8 w 17"/>
                  <a:gd name="T13" fmla="*/ 1053 h 1056"/>
                  <a:gd name="T14" fmla="*/ 8 w 17"/>
                  <a:gd name="T15" fmla="*/ 1053 h 1056"/>
                  <a:gd name="T16" fmla="*/ 8 w 17"/>
                  <a:gd name="T17" fmla="*/ 1053 h 1056"/>
                  <a:gd name="T18" fmla="*/ 8 w 17"/>
                  <a:gd name="T19" fmla="*/ 1053 h 1056"/>
                  <a:gd name="T20" fmla="*/ 0 w 17"/>
                  <a:gd name="T21" fmla="*/ 1053 h 1056"/>
                  <a:gd name="T22" fmla="*/ 0 w 17"/>
                  <a:gd name="T23" fmla="*/ 1055 h 10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56"/>
                  <a:gd name="T38" fmla="*/ 17 w 17"/>
                  <a:gd name="T39" fmla="*/ 1056 h 10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56">
                    <a:moveTo>
                      <a:pt x="0" y="1055"/>
                    </a:moveTo>
                    <a:lnTo>
                      <a:pt x="0" y="0"/>
                    </a:lnTo>
                    <a:lnTo>
                      <a:pt x="16" y="0"/>
                    </a:lnTo>
                    <a:lnTo>
                      <a:pt x="16" y="1051"/>
                    </a:lnTo>
                    <a:lnTo>
                      <a:pt x="8" y="1053"/>
                    </a:lnTo>
                    <a:lnTo>
                      <a:pt x="0" y="1053"/>
                    </a:lnTo>
                    <a:lnTo>
                      <a:pt x="0" y="1055"/>
                    </a:lnTo>
                  </a:path>
                </a:pathLst>
              </a:custGeom>
              <a:solidFill>
                <a:srgbClr val="006633"/>
              </a:solidFill>
              <a:ln w="9525" cap="rnd">
                <a:noFill/>
                <a:round/>
                <a:headEnd/>
                <a:tailEnd/>
              </a:ln>
            </p:spPr>
            <p:txBody>
              <a:bodyPr/>
              <a:lstStyle/>
              <a:p>
                <a:endParaRPr lang="es-ES" sz="1800"/>
              </a:p>
            </p:txBody>
          </p:sp>
          <p:sp>
            <p:nvSpPr>
              <p:cNvPr id="703" name="Freeform 698"/>
              <p:cNvSpPr>
                <a:spLocks noChangeAspect="1"/>
              </p:cNvSpPr>
              <p:nvPr/>
            </p:nvSpPr>
            <p:spPr bwMode="auto">
              <a:xfrm>
                <a:off x="3347810" y="5504689"/>
                <a:ext cx="10317" cy="610994"/>
              </a:xfrm>
              <a:custGeom>
                <a:avLst/>
                <a:gdLst>
                  <a:gd name="T0" fmla="*/ 0 w 17"/>
                  <a:gd name="T1" fmla="*/ 1051 h 1052"/>
                  <a:gd name="T2" fmla="*/ 0 w 17"/>
                  <a:gd name="T3" fmla="*/ 0 h 1052"/>
                  <a:gd name="T4" fmla="*/ 16 w 17"/>
                  <a:gd name="T5" fmla="*/ 0 h 1052"/>
                  <a:gd name="T6" fmla="*/ 16 w 17"/>
                  <a:gd name="T7" fmla="*/ 1047 h 1052"/>
                  <a:gd name="T8" fmla="*/ 8 w 17"/>
                  <a:gd name="T9" fmla="*/ 1049 h 1052"/>
                  <a:gd name="T10" fmla="*/ 8 w 17"/>
                  <a:gd name="T11" fmla="*/ 1049 h 1052"/>
                  <a:gd name="T12" fmla="*/ 8 w 17"/>
                  <a:gd name="T13" fmla="*/ 1049 h 1052"/>
                  <a:gd name="T14" fmla="*/ 8 w 17"/>
                  <a:gd name="T15" fmla="*/ 1049 h 1052"/>
                  <a:gd name="T16" fmla="*/ 8 w 17"/>
                  <a:gd name="T17" fmla="*/ 1049 h 1052"/>
                  <a:gd name="T18" fmla="*/ 0 w 17"/>
                  <a:gd name="T19" fmla="*/ 1051 h 1052"/>
                  <a:gd name="T20" fmla="*/ 0 w 17"/>
                  <a:gd name="T21" fmla="*/ 1051 h 1052"/>
                  <a:gd name="T22" fmla="*/ 0 w 17"/>
                  <a:gd name="T23" fmla="*/ 1051 h 10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52"/>
                  <a:gd name="T38" fmla="*/ 17 w 17"/>
                  <a:gd name="T39" fmla="*/ 1052 h 10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52">
                    <a:moveTo>
                      <a:pt x="0" y="1051"/>
                    </a:moveTo>
                    <a:lnTo>
                      <a:pt x="0" y="0"/>
                    </a:lnTo>
                    <a:lnTo>
                      <a:pt x="16" y="0"/>
                    </a:lnTo>
                    <a:lnTo>
                      <a:pt x="16" y="1047"/>
                    </a:lnTo>
                    <a:lnTo>
                      <a:pt x="8" y="1049"/>
                    </a:lnTo>
                    <a:lnTo>
                      <a:pt x="0" y="1051"/>
                    </a:lnTo>
                  </a:path>
                </a:pathLst>
              </a:custGeom>
              <a:solidFill>
                <a:srgbClr val="006633"/>
              </a:solidFill>
              <a:ln w="9525" cap="rnd">
                <a:noFill/>
                <a:round/>
                <a:headEnd/>
                <a:tailEnd/>
              </a:ln>
            </p:spPr>
            <p:txBody>
              <a:bodyPr/>
              <a:lstStyle/>
              <a:p>
                <a:endParaRPr lang="es-ES" sz="1800"/>
              </a:p>
            </p:txBody>
          </p:sp>
          <p:sp>
            <p:nvSpPr>
              <p:cNvPr id="704" name="Freeform 699"/>
              <p:cNvSpPr>
                <a:spLocks noChangeAspect="1"/>
              </p:cNvSpPr>
              <p:nvPr/>
            </p:nvSpPr>
            <p:spPr bwMode="auto">
              <a:xfrm>
                <a:off x="3350238" y="5504689"/>
                <a:ext cx="10317" cy="608671"/>
              </a:xfrm>
              <a:custGeom>
                <a:avLst/>
                <a:gdLst>
                  <a:gd name="T0" fmla="*/ 0 w 17"/>
                  <a:gd name="T1" fmla="*/ 1047 h 1048"/>
                  <a:gd name="T2" fmla="*/ 0 w 17"/>
                  <a:gd name="T3" fmla="*/ 0 h 1048"/>
                  <a:gd name="T4" fmla="*/ 16 w 17"/>
                  <a:gd name="T5" fmla="*/ 0 h 1048"/>
                  <a:gd name="T6" fmla="*/ 16 w 17"/>
                  <a:gd name="T7" fmla="*/ 1045 h 1048"/>
                  <a:gd name="T8" fmla="*/ 16 w 17"/>
                  <a:gd name="T9" fmla="*/ 1045 h 1048"/>
                  <a:gd name="T10" fmla="*/ 16 w 17"/>
                  <a:gd name="T11" fmla="*/ 1045 h 1048"/>
                  <a:gd name="T12" fmla="*/ 16 w 17"/>
                  <a:gd name="T13" fmla="*/ 1045 h 1048"/>
                  <a:gd name="T14" fmla="*/ 16 w 17"/>
                  <a:gd name="T15" fmla="*/ 1047 h 1048"/>
                  <a:gd name="T16" fmla="*/ 0 w 17"/>
                  <a:gd name="T17" fmla="*/ 1047 h 1048"/>
                  <a:gd name="T18" fmla="*/ 0 w 17"/>
                  <a:gd name="T19" fmla="*/ 1047 h 1048"/>
                  <a:gd name="T20" fmla="*/ 0 w 17"/>
                  <a:gd name="T21" fmla="*/ 1047 h 1048"/>
                  <a:gd name="T22" fmla="*/ 0 w 17"/>
                  <a:gd name="T23" fmla="*/ 1047 h 10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48"/>
                  <a:gd name="T38" fmla="*/ 17 w 17"/>
                  <a:gd name="T39" fmla="*/ 1048 h 10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48">
                    <a:moveTo>
                      <a:pt x="0" y="1047"/>
                    </a:moveTo>
                    <a:lnTo>
                      <a:pt x="0" y="0"/>
                    </a:lnTo>
                    <a:lnTo>
                      <a:pt x="16" y="0"/>
                    </a:lnTo>
                    <a:lnTo>
                      <a:pt x="16" y="1045"/>
                    </a:lnTo>
                    <a:lnTo>
                      <a:pt x="16" y="1047"/>
                    </a:lnTo>
                    <a:lnTo>
                      <a:pt x="0" y="1047"/>
                    </a:lnTo>
                  </a:path>
                </a:pathLst>
              </a:custGeom>
              <a:solidFill>
                <a:srgbClr val="006633"/>
              </a:solidFill>
              <a:ln w="9525" cap="rnd">
                <a:noFill/>
                <a:round/>
                <a:headEnd/>
                <a:tailEnd/>
              </a:ln>
            </p:spPr>
            <p:txBody>
              <a:bodyPr/>
              <a:lstStyle/>
              <a:p>
                <a:endParaRPr lang="es-ES" sz="1800"/>
              </a:p>
            </p:txBody>
          </p:sp>
          <p:sp>
            <p:nvSpPr>
              <p:cNvPr id="705" name="Freeform 700"/>
              <p:cNvSpPr>
                <a:spLocks noChangeAspect="1"/>
              </p:cNvSpPr>
              <p:nvPr/>
            </p:nvSpPr>
            <p:spPr bwMode="auto">
              <a:xfrm>
                <a:off x="3351452" y="5504689"/>
                <a:ext cx="10317" cy="607509"/>
              </a:xfrm>
              <a:custGeom>
                <a:avLst/>
                <a:gdLst>
                  <a:gd name="T0" fmla="*/ 0 w 17"/>
                  <a:gd name="T1" fmla="*/ 1045 h 1046"/>
                  <a:gd name="T2" fmla="*/ 0 w 17"/>
                  <a:gd name="T3" fmla="*/ 0 h 1046"/>
                  <a:gd name="T4" fmla="*/ 16 w 17"/>
                  <a:gd name="T5" fmla="*/ 0 h 1046"/>
                  <a:gd name="T6" fmla="*/ 16 w 17"/>
                  <a:gd name="T7" fmla="*/ 1041 h 1046"/>
                  <a:gd name="T8" fmla="*/ 16 w 17"/>
                  <a:gd name="T9" fmla="*/ 1041 h 1046"/>
                  <a:gd name="T10" fmla="*/ 16 w 17"/>
                  <a:gd name="T11" fmla="*/ 1041 h 1046"/>
                  <a:gd name="T12" fmla="*/ 5 w 17"/>
                  <a:gd name="T13" fmla="*/ 1043 h 1046"/>
                  <a:gd name="T14" fmla="*/ 5 w 17"/>
                  <a:gd name="T15" fmla="*/ 1043 h 1046"/>
                  <a:gd name="T16" fmla="*/ 5 w 17"/>
                  <a:gd name="T17" fmla="*/ 1043 h 1046"/>
                  <a:gd name="T18" fmla="*/ 5 w 17"/>
                  <a:gd name="T19" fmla="*/ 1043 h 1046"/>
                  <a:gd name="T20" fmla="*/ 5 w 17"/>
                  <a:gd name="T21" fmla="*/ 1045 h 1046"/>
                  <a:gd name="T22" fmla="*/ 0 w 17"/>
                  <a:gd name="T23" fmla="*/ 1045 h 10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46"/>
                  <a:gd name="T38" fmla="*/ 17 w 17"/>
                  <a:gd name="T39" fmla="*/ 1046 h 10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46">
                    <a:moveTo>
                      <a:pt x="0" y="1045"/>
                    </a:moveTo>
                    <a:lnTo>
                      <a:pt x="0" y="0"/>
                    </a:lnTo>
                    <a:lnTo>
                      <a:pt x="16" y="0"/>
                    </a:lnTo>
                    <a:lnTo>
                      <a:pt x="16" y="1041"/>
                    </a:lnTo>
                    <a:lnTo>
                      <a:pt x="5" y="1043"/>
                    </a:lnTo>
                    <a:lnTo>
                      <a:pt x="5" y="1045"/>
                    </a:lnTo>
                    <a:lnTo>
                      <a:pt x="0" y="1045"/>
                    </a:lnTo>
                  </a:path>
                </a:pathLst>
              </a:custGeom>
              <a:solidFill>
                <a:srgbClr val="006633"/>
              </a:solidFill>
              <a:ln w="9525" cap="rnd">
                <a:noFill/>
                <a:round/>
                <a:headEnd/>
                <a:tailEnd/>
              </a:ln>
            </p:spPr>
            <p:txBody>
              <a:bodyPr/>
              <a:lstStyle/>
              <a:p>
                <a:endParaRPr lang="es-ES" sz="1800"/>
              </a:p>
            </p:txBody>
          </p:sp>
          <p:sp>
            <p:nvSpPr>
              <p:cNvPr id="706" name="Freeform 701"/>
              <p:cNvSpPr>
                <a:spLocks noChangeAspect="1"/>
              </p:cNvSpPr>
              <p:nvPr/>
            </p:nvSpPr>
            <p:spPr bwMode="auto">
              <a:xfrm>
                <a:off x="3353272" y="5504689"/>
                <a:ext cx="10317" cy="605186"/>
              </a:xfrm>
              <a:custGeom>
                <a:avLst/>
                <a:gdLst>
                  <a:gd name="T0" fmla="*/ 0 w 17"/>
                  <a:gd name="T1" fmla="*/ 1041 h 1042"/>
                  <a:gd name="T2" fmla="*/ 0 w 17"/>
                  <a:gd name="T3" fmla="*/ 0 h 1042"/>
                  <a:gd name="T4" fmla="*/ 16 w 17"/>
                  <a:gd name="T5" fmla="*/ 0 h 1042"/>
                  <a:gd name="T6" fmla="*/ 16 w 17"/>
                  <a:gd name="T7" fmla="*/ 1037 h 1042"/>
                  <a:gd name="T8" fmla="*/ 16 w 17"/>
                  <a:gd name="T9" fmla="*/ 1039 h 1042"/>
                  <a:gd name="T10" fmla="*/ 8 w 17"/>
                  <a:gd name="T11" fmla="*/ 1039 h 1042"/>
                  <a:gd name="T12" fmla="*/ 8 w 17"/>
                  <a:gd name="T13" fmla="*/ 1039 h 1042"/>
                  <a:gd name="T14" fmla="*/ 8 w 17"/>
                  <a:gd name="T15" fmla="*/ 1039 h 1042"/>
                  <a:gd name="T16" fmla="*/ 8 w 17"/>
                  <a:gd name="T17" fmla="*/ 1039 h 1042"/>
                  <a:gd name="T18" fmla="*/ 0 w 17"/>
                  <a:gd name="T19" fmla="*/ 1041 h 1042"/>
                  <a:gd name="T20" fmla="*/ 0 w 17"/>
                  <a:gd name="T21" fmla="*/ 1041 h 1042"/>
                  <a:gd name="T22" fmla="*/ 0 w 17"/>
                  <a:gd name="T23" fmla="*/ 1041 h 10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42"/>
                  <a:gd name="T38" fmla="*/ 17 w 17"/>
                  <a:gd name="T39" fmla="*/ 1042 h 10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42">
                    <a:moveTo>
                      <a:pt x="0" y="1041"/>
                    </a:moveTo>
                    <a:lnTo>
                      <a:pt x="0" y="0"/>
                    </a:lnTo>
                    <a:lnTo>
                      <a:pt x="16" y="0"/>
                    </a:lnTo>
                    <a:lnTo>
                      <a:pt x="16" y="1037"/>
                    </a:lnTo>
                    <a:lnTo>
                      <a:pt x="16" y="1039"/>
                    </a:lnTo>
                    <a:lnTo>
                      <a:pt x="8" y="1039"/>
                    </a:lnTo>
                    <a:lnTo>
                      <a:pt x="0" y="1041"/>
                    </a:lnTo>
                  </a:path>
                </a:pathLst>
              </a:custGeom>
              <a:solidFill>
                <a:srgbClr val="006633"/>
              </a:solidFill>
              <a:ln w="9525" cap="rnd">
                <a:noFill/>
                <a:round/>
                <a:headEnd/>
                <a:tailEnd/>
              </a:ln>
            </p:spPr>
            <p:txBody>
              <a:bodyPr/>
              <a:lstStyle/>
              <a:p>
                <a:endParaRPr lang="es-ES" sz="1800"/>
              </a:p>
            </p:txBody>
          </p:sp>
          <p:sp>
            <p:nvSpPr>
              <p:cNvPr id="707" name="Freeform 702"/>
              <p:cNvSpPr>
                <a:spLocks noChangeAspect="1"/>
              </p:cNvSpPr>
              <p:nvPr/>
            </p:nvSpPr>
            <p:spPr bwMode="auto">
              <a:xfrm>
                <a:off x="3355700" y="5504689"/>
                <a:ext cx="10317" cy="602863"/>
              </a:xfrm>
              <a:custGeom>
                <a:avLst/>
                <a:gdLst>
                  <a:gd name="T0" fmla="*/ 0 w 17"/>
                  <a:gd name="T1" fmla="*/ 1037 h 1038"/>
                  <a:gd name="T2" fmla="*/ 0 w 17"/>
                  <a:gd name="T3" fmla="*/ 0 h 1038"/>
                  <a:gd name="T4" fmla="*/ 16 w 17"/>
                  <a:gd name="T5" fmla="*/ 0 h 1038"/>
                  <a:gd name="T6" fmla="*/ 16 w 17"/>
                  <a:gd name="T7" fmla="*/ 1035 h 1038"/>
                  <a:gd name="T8" fmla="*/ 16 w 17"/>
                  <a:gd name="T9" fmla="*/ 1035 h 1038"/>
                  <a:gd name="T10" fmla="*/ 16 w 17"/>
                  <a:gd name="T11" fmla="*/ 1035 h 1038"/>
                  <a:gd name="T12" fmla="*/ 16 w 17"/>
                  <a:gd name="T13" fmla="*/ 1035 h 1038"/>
                  <a:gd name="T14" fmla="*/ 16 w 17"/>
                  <a:gd name="T15" fmla="*/ 1035 h 1038"/>
                  <a:gd name="T16" fmla="*/ 0 w 17"/>
                  <a:gd name="T17" fmla="*/ 1037 h 1038"/>
                  <a:gd name="T18" fmla="*/ 0 w 17"/>
                  <a:gd name="T19" fmla="*/ 1037 h 1038"/>
                  <a:gd name="T20" fmla="*/ 0 w 17"/>
                  <a:gd name="T21" fmla="*/ 1037 h 1038"/>
                  <a:gd name="T22" fmla="*/ 0 w 17"/>
                  <a:gd name="T23" fmla="*/ 1037 h 10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38"/>
                  <a:gd name="T38" fmla="*/ 17 w 17"/>
                  <a:gd name="T39" fmla="*/ 1038 h 10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38">
                    <a:moveTo>
                      <a:pt x="0" y="1037"/>
                    </a:moveTo>
                    <a:lnTo>
                      <a:pt x="0" y="0"/>
                    </a:lnTo>
                    <a:lnTo>
                      <a:pt x="16" y="0"/>
                    </a:lnTo>
                    <a:lnTo>
                      <a:pt x="16" y="1035"/>
                    </a:lnTo>
                    <a:lnTo>
                      <a:pt x="0" y="1037"/>
                    </a:lnTo>
                  </a:path>
                </a:pathLst>
              </a:custGeom>
              <a:solidFill>
                <a:srgbClr val="006633"/>
              </a:solidFill>
              <a:ln w="9525" cap="rnd">
                <a:noFill/>
                <a:round/>
                <a:headEnd/>
                <a:tailEnd/>
              </a:ln>
            </p:spPr>
            <p:txBody>
              <a:bodyPr/>
              <a:lstStyle/>
              <a:p>
                <a:endParaRPr lang="es-ES" sz="1800"/>
              </a:p>
            </p:txBody>
          </p:sp>
          <p:sp>
            <p:nvSpPr>
              <p:cNvPr id="708" name="Freeform 703"/>
              <p:cNvSpPr>
                <a:spLocks noChangeAspect="1"/>
              </p:cNvSpPr>
              <p:nvPr/>
            </p:nvSpPr>
            <p:spPr bwMode="auto">
              <a:xfrm>
                <a:off x="3356914" y="5504689"/>
                <a:ext cx="10317" cy="601701"/>
              </a:xfrm>
              <a:custGeom>
                <a:avLst/>
                <a:gdLst>
                  <a:gd name="T0" fmla="*/ 0 w 17"/>
                  <a:gd name="T1" fmla="*/ 1035 h 1036"/>
                  <a:gd name="T2" fmla="*/ 0 w 17"/>
                  <a:gd name="T3" fmla="*/ 0 h 1036"/>
                  <a:gd name="T4" fmla="*/ 16 w 17"/>
                  <a:gd name="T5" fmla="*/ 0 h 1036"/>
                  <a:gd name="T6" fmla="*/ 16 w 17"/>
                  <a:gd name="T7" fmla="*/ 1032 h 1036"/>
                  <a:gd name="T8" fmla="*/ 16 w 17"/>
                  <a:gd name="T9" fmla="*/ 1032 h 1036"/>
                  <a:gd name="T10" fmla="*/ 16 w 17"/>
                  <a:gd name="T11" fmla="*/ 1032 h 1036"/>
                  <a:gd name="T12" fmla="*/ 8 w 17"/>
                  <a:gd name="T13" fmla="*/ 1032 h 1036"/>
                  <a:gd name="T14" fmla="*/ 8 w 17"/>
                  <a:gd name="T15" fmla="*/ 1033 h 1036"/>
                  <a:gd name="T16" fmla="*/ 8 w 17"/>
                  <a:gd name="T17" fmla="*/ 1033 h 1036"/>
                  <a:gd name="T18" fmla="*/ 8 w 17"/>
                  <a:gd name="T19" fmla="*/ 1033 h 1036"/>
                  <a:gd name="T20" fmla="*/ 8 w 17"/>
                  <a:gd name="T21" fmla="*/ 1033 h 1036"/>
                  <a:gd name="T22" fmla="*/ 0 w 17"/>
                  <a:gd name="T23" fmla="*/ 1035 h 10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36"/>
                  <a:gd name="T38" fmla="*/ 17 w 17"/>
                  <a:gd name="T39" fmla="*/ 1036 h 10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36">
                    <a:moveTo>
                      <a:pt x="0" y="1035"/>
                    </a:moveTo>
                    <a:lnTo>
                      <a:pt x="0" y="0"/>
                    </a:lnTo>
                    <a:lnTo>
                      <a:pt x="16" y="0"/>
                    </a:lnTo>
                    <a:lnTo>
                      <a:pt x="16" y="1032"/>
                    </a:lnTo>
                    <a:lnTo>
                      <a:pt x="8" y="1032"/>
                    </a:lnTo>
                    <a:lnTo>
                      <a:pt x="8" y="1033"/>
                    </a:lnTo>
                    <a:lnTo>
                      <a:pt x="0" y="1035"/>
                    </a:lnTo>
                  </a:path>
                </a:pathLst>
              </a:custGeom>
              <a:solidFill>
                <a:srgbClr val="006633"/>
              </a:solidFill>
              <a:ln w="9525" cap="rnd">
                <a:noFill/>
                <a:round/>
                <a:headEnd/>
                <a:tailEnd/>
              </a:ln>
            </p:spPr>
            <p:txBody>
              <a:bodyPr/>
              <a:lstStyle/>
              <a:p>
                <a:endParaRPr lang="es-ES" sz="1800"/>
              </a:p>
            </p:txBody>
          </p:sp>
          <p:sp>
            <p:nvSpPr>
              <p:cNvPr id="709" name="Freeform 704"/>
              <p:cNvSpPr>
                <a:spLocks noChangeAspect="1"/>
              </p:cNvSpPr>
              <p:nvPr/>
            </p:nvSpPr>
            <p:spPr bwMode="auto">
              <a:xfrm>
                <a:off x="3359341" y="5504689"/>
                <a:ext cx="10317" cy="599959"/>
              </a:xfrm>
              <a:custGeom>
                <a:avLst/>
                <a:gdLst>
                  <a:gd name="T0" fmla="*/ 0 w 17"/>
                  <a:gd name="T1" fmla="*/ 1032 h 1033"/>
                  <a:gd name="T2" fmla="*/ 0 w 17"/>
                  <a:gd name="T3" fmla="*/ 0 h 1033"/>
                  <a:gd name="T4" fmla="*/ 16 w 17"/>
                  <a:gd name="T5" fmla="*/ 0 h 1033"/>
                  <a:gd name="T6" fmla="*/ 16 w 17"/>
                  <a:gd name="T7" fmla="*/ 1028 h 1033"/>
                  <a:gd name="T8" fmla="*/ 16 w 17"/>
                  <a:gd name="T9" fmla="*/ 1028 h 1033"/>
                  <a:gd name="T10" fmla="*/ 8 w 17"/>
                  <a:gd name="T11" fmla="*/ 1028 h 1033"/>
                  <a:gd name="T12" fmla="*/ 8 w 17"/>
                  <a:gd name="T13" fmla="*/ 1028 h 1033"/>
                  <a:gd name="T14" fmla="*/ 8 w 17"/>
                  <a:gd name="T15" fmla="*/ 1030 h 1033"/>
                  <a:gd name="T16" fmla="*/ 8 w 17"/>
                  <a:gd name="T17" fmla="*/ 1030 h 1033"/>
                  <a:gd name="T18" fmla="*/ 8 w 17"/>
                  <a:gd name="T19" fmla="*/ 1030 h 1033"/>
                  <a:gd name="T20" fmla="*/ 0 w 17"/>
                  <a:gd name="T21" fmla="*/ 1030 h 1033"/>
                  <a:gd name="T22" fmla="*/ 0 w 17"/>
                  <a:gd name="T23" fmla="*/ 1032 h 10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33"/>
                  <a:gd name="T38" fmla="*/ 17 w 17"/>
                  <a:gd name="T39" fmla="*/ 1033 h 10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33">
                    <a:moveTo>
                      <a:pt x="0" y="1032"/>
                    </a:moveTo>
                    <a:lnTo>
                      <a:pt x="0" y="0"/>
                    </a:lnTo>
                    <a:lnTo>
                      <a:pt x="16" y="0"/>
                    </a:lnTo>
                    <a:lnTo>
                      <a:pt x="16" y="1028"/>
                    </a:lnTo>
                    <a:lnTo>
                      <a:pt x="8" y="1028"/>
                    </a:lnTo>
                    <a:lnTo>
                      <a:pt x="8" y="1030"/>
                    </a:lnTo>
                    <a:lnTo>
                      <a:pt x="0" y="1030"/>
                    </a:lnTo>
                    <a:lnTo>
                      <a:pt x="0" y="1032"/>
                    </a:lnTo>
                  </a:path>
                </a:pathLst>
              </a:custGeom>
              <a:solidFill>
                <a:srgbClr val="006633"/>
              </a:solidFill>
              <a:ln w="9525" cap="rnd">
                <a:noFill/>
                <a:round/>
                <a:headEnd/>
                <a:tailEnd/>
              </a:ln>
            </p:spPr>
            <p:txBody>
              <a:bodyPr/>
              <a:lstStyle/>
              <a:p>
                <a:endParaRPr lang="es-ES" sz="1800"/>
              </a:p>
            </p:txBody>
          </p:sp>
          <p:sp>
            <p:nvSpPr>
              <p:cNvPr id="710" name="Freeform 705"/>
              <p:cNvSpPr>
                <a:spLocks noChangeAspect="1"/>
              </p:cNvSpPr>
              <p:nvPr/>
            </p:nvSpPr>
            <p:spPr bwMode="auto">
              <a:xfrm>
                <a:off x="3361769" y="5504689"/>
                <a:ext cx="10317" cy="597636"/>
              </a:xfrm>
              <a:custGeom>
                <a:avLst/>
                <a:gdLst>
                  <a:gd name="T0" fmla="*/ 0 w 17"/>
                  <a:gd name="T1" fmla="*/ 1028 h 1029"/>
                  <a:gd name="T2" fmla="*/ 0 w 17"/>
                  <a:gd name="T3" fmla="*/ 0 h 1029"/>
                  <a:gd name="T4" fmla="*/ 16 w 17"/>
                  <a:gd name="T5" fmla="*/ 0 h 1029"/>
                  <a:gd name="T6" fmla="*/ 16 w 17"/>
                  <a:gd name="T7" fmla="*/ 1024 h 1029"/>
                  <a:gd name="T8" fmla="*/ 8 w 17"/>
                  <a:gd name="T9" fmla="*/ 1024 h 1029"/>
                  <a:gd name="T10" fmla="*/ 8 w 17"/>
                  <a:gd name="T11" fmla="*/ 1024 h 1029"/>
                  <a:gd name="T12" fmla="*/ 8 w 17"/>
                  <a:gd name="T13" fmla="*/ 1026 h 1029"/>
                  <a:gd name="T14" fmla="*/ 8 w 17"/>
                  <a:gd name="T15" fmla="*/ 1026 h 1029"/>
                  <a:gd name="T16" fmla="*/ 0 w 17"/>
                  <a:gd name="T17" fmla="*/ 1026 h 1029"/>
                  <a:gd name="T18" fmla="*/ 0 w 17"/>
                  <a:gd name="T19" fmla="*/ 1026 h 1029"/>
                  <a:gd name="T20" fmla="*/ 0 w 17"/>
                  <a:gd name="T21" fmla="*/ 1028 h 1029"/>
                  <a:gd name="T22" fmla="*/ 0 w 17"/>
                  <a:gd name="T23" fmla="*/ 1028 h 10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29"/>
                  <a:gd name="T38" fmla="*/ 17 w 17"/>
                  <a:gd name="T39" fmla="*/ 1029 h 10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29">
                    <a:moveTo>
                      <a:pt x="0" y="1028"/>
                    </a:moveTo>
                    <a:lnTo>
                      <a:pt x="0" y="0"/>
                    </a:lnTo>
                    <a:lnTo>
                      <a:pt x="16" y="0"/>
                    </a:lnTo>
                    <a:lnTo>
                      <a:pt x="16" y="1024"/>
                    </a:lnTo>
                    <a:lnTo>
                      <a:pt x="8" y="1024"/>
                    </a:lnTo>
                    <a:lnTo>
                      <a:pt x="8" y="1026"/>
                    </a:lnTo>
                    <a:lnTo>
                      <a:pt x="0" y="1026"/>
                    </a:lnTo>
                    <a:lnTo>
                      <a:pt x="0" y="1028"/>
                    </a:lnTo>
                  </a:path>
                </a:pathLst>
              </a:custGeom>
              <a:solidFill>
                <a:srgbClr val="006633"/>
              </a:solidFill>
              <a:ln w="9525" cap="rnd">
                <a:noFill/>
                <a:round/>
                <a:headEnd/>
                <a:tailEnd/>
              </a:ln>
            </p:spPr>
            <p:txBody>
              <a:bodyPr/>
              <a:lstStyle/>
              <a:p>
                <a:endParaRPr lang="es-ES" sz="1800"/>
              </a:p>
            </p:txBody>
          </p:sp>
          <p:sp>
            <p:nvSpPr>
              <p:cNvPr id="711" name="Freeform 706"/>
              <p:cNvSpPr>
                <a:spLocks noChangeAspect="1"/>
              </p:cNvSpPr>
              <p:nvPr/>
            </p:nvSpPr>
            <p:spPr bwMode="auto">
              <a:xfrm>
                <a:off x="3364196" y="5504689"/>
                <a:ext cx="10317" cy="595312"/>
              </a:xfrm>
              <a:custGeom>
                <a:avLst/>
                <a:gdLst>
                  <a:gd name="T0" fmla="*/ 0 w 17"/>
                  <a:gd name="T1" fmla="*/ 1024 h 1025"/>
                  <a:gd name="T2" fmla="*/ 0 w 17"/>
                  <a:gd name="T3" fmla="*/ 0 h 1025"/>
                  <a:gd name="T4" fmla="*/ 16 w 17"/>
                  <a:gd name="T5" fmla="*/ 0 h 1025"/>
                  <a:gd name="T6" fmla="*/ 16 w 17"/>
                  <a:gd name="T7" fmla="*/ 1020 h 1025"/>
                  <a:gd name="T8" fmla="*/ 16 w 17"/>
                  <a:gd name="T9" fmla="*/ 1020 h 1025"/>
                  <a:gd name="T10" fmla="*/ 16 w 17"/>
                  <a:gd name="T11" fmla="*/ 1020 h 1025"/>
                  <a:gd name="T12" fmla="*/ 16 w 17"/>
                  <a:gd name="T13" fmla="*/ 1022 h 1025"/>
                  <a:gd name="T14" fmla="*/ 0 w 17"/>
                  <a:gd name="T15" fmla="*/ 1022 h 1025"/>
                  <a:gd name="T16" fmla="*/ 0 w 17"/>
                  <a:gd name="T17" fmla="*/ 1022 h 1025"/>
                  <a:gd name="T18" fmla="*/ 0 w 17"/>
                  <a:gd name="T19" fmla="*/ 1022 h 1025"/>
                  <a:gd name="T20" fmla="*/ 0 w 17"/>
                  <a:gd name="T21" fmla="*/ 1024 h 1025"/>
                  <a:gd name="T22" fmla="*/ 0 w 17"/>
                  <a:gd name="T23" fmla="*/ 1024 h 10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25"/>
                  <a:gd name="T38" fmla="*/ 17 w 17"/>
                  <a:gd name="T39" fmla="*/ 1025 h 10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25">
                    <a:moveTo>
                      <a:pt x="0" y="1024"/>
                    </a:moveTo>
                    <a:lnTo>
                      <a:pt x="0" y="0"/>
                    </a:lnTo>
                    <a:lnTo>
                      <a:pt x="16" y="0"/>
                    </a:lnTo>
                    <a:lnTo>
                      <a:pt x="16" y="1020"/>
                    </a:lnTo>
                    <a:lnTo>
                      <a:pt x="16" y="1022"/>
                    </a:lnTo>
                    <a:lnTo>
                      <a:pt x="0" y="1022"/>
                    </a:lnTo>
                    <a:lnTo>
                      <a:pt x="0" y="1024"/>
                    </a:lnTo>
                  </a:path>
                </a:pathLst>
              </a:custGeom>
              <a:solidFill>
                <a:srgbClr val="006633"/>
              </a:solidFill>
              <a:ln w="9525" cap="rnd">
                <a:noFill/>
                <a:round/>
                <a:headEnd/>
                <a:tailEnd/>
              </a:ln>
            </p:spPr>
            <p:txBody>
              <a:bodyPr/>
              <a:lstStyle/>
              <a:p>
                <a:endParaRPr lang="es-ES" sz="1800"/>
              </a:p>
            </p:txBody>
          </p:sp>
          <p:sp>
            <p:nvSpPr>
              <p:cNvPr id="712" name="Freeform 707"/>
              <p:cNvSpPr>
                <a:spLocks noChangeAspect="1"/>
              </p:cNvSpPr>
              <p:nvPr/>
            </p:nvSpPr>
            <p:spPr bwMode="auto">
              <a:xfrm>
                <a:off x="3364803" y="5504689"/>
                <a:ext cx="10317" cy="592989"/>
              </a:xfrm>
              <a:custGeom>
                <a:avLst/>
                <a:gdLst>
                  <a:gd name="T0" fmla="*/ 0 w 17"/>
                  <a:gd name="T1" fmla="*/ 1020 h 1021"/>
                  <a:gd name="T2" fmla="*/ 0 w 17"/>
                  <a:gd name="T3" fmla="*/ 0 h 1021"/>
                  <a:gd name="T4" fmla="*/ 16 w 17"/>
                  <a:gd name="T5" fmla="*/ 0 h 1021"/>
                  <a:gd name="T6" fmla="*/ 16 w 17"/>
                  <a:gd name="T7" fmla="*/ 1016 h 1021"/>
                  <a:gd name="T8" fmla="*/ 16 w 17"/>
                  <a:gd name="T9" fmla="*/ 1016 h 1021"/>
                  <a:gd name="T10" fmla="*/ 8 w 17"/>
                  <a:gd name="T11" fmla="*/ 1016 h 1021"/>
                  <a:gd name="T12" fmla="*/ 8 w 17"/>
                  <a:gd name="T13" fmla="*/ 1018 h 1021"/>
                  <a:gd name="T14" fmla="*/ 8 w 17"/>
                  <a:gd name="T15" fmla="*/ 1018 h 1021"/>
                  <a:gd name="T16" fmla="*/ 8 w 17"/>
                  <a:gd name="T17" fmla="*/ 1018 h 1021"/>
                  <a:gd name="T18" fmla="*/ 8 w 17"/>
                  <a:gd name="T19" fmla="*/ 1018 h 1021"/>
                  <a:gd name="T20" fmla="*/ 0 w 17"/>
                  <a:gd name="T21" fmla="*/ 1020 h 1021"/>
                  <a:gd name="T22" fmla="*/ 0 w 17"/>
                  <a:gd name="T23" fmla="*/ 1020 h 10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21"/>
                  <a:gd name="T38" fmla="*/ 17 w 17"/>
                  <a:gd name="T39" fmla="*/ 1021 h 10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21">
                    <a:moveTo>
                      <a:pt x="0" y="1020"/>
                    </a:moveTo>
                    <a:lnTo>
                      <a:pt x="0" y="0"/>
                    </a:lnTo>
                    <a:lnTo>
                      <a:pt x="16" y="0"/>
                    </a:lnTo>
                    <a:lnTo>
                      <a:pt x="16" y="1016"/>
                    </a:lnTo>
                    <a:lnTo>
                      <a:pt x="8" y="1016"/>
                    </a:lnTo>
                    <a:lnTo>
                      <a:pt x="8" y="1018"/>
                    </a:lnTo>
                    <a:lnTo>
                      <a:pt x="0" y="1020"/>
                    </a:lnTo>
                  </a:path>
                </a:pathLst>
              </a:custGeom>
              <a:solidFill>
                <a:srgbClr val="006633"/>
              </a:solidFill>
              <a:ln w="9525" cap="rnd">
                <a:noFill/>
                <a:round/>
                <a:headEnd/>
                <a:tailEnd/>
              </a:ln>
            </p:spPr>
            <p:txBody>
              <a:bodyPr/>
              <a:lstStyle/>
              <a:p>
                <a:endParaRPr lang="es-ES" sz="1800"/>
              </a:p>
            </p:txBody>
          </p:sp>
          <p:sp>
            <p:nvSpPr>
              <p:cNvPr id="713" name="Freeform 708"/>
              <p:cNvSpPr>
                <a:spLocks noChangeAspect="1"/>
              </p:cNvSpPr>
              <p:nvPr/>
            </p:nvSpPr>
            <p:spPr bwMode="auto">
              <a:xfrm>
                <a:off x="3367231" y="5504689"/>
                <a:ext cx="10317" cy="590666"/>
              </a:xfrm>
              <a:custGeom>
                <a:avLst/>
                <a:gdLst>
                  <a:gd name="T0" fmla="*/ 0 w 17"/>
                  <a:gd name="T1" fmla="*/ 1016 h 1017"/>
                  <a:gd name="T2" fmla="*/ 0 w 17"/>
                  <a:gd name="T3" fmla="*/ 0 h 1017"/>
                  <a:gd name="T4" fmla="*/ 16 w 17"/>
                  <a:gd name="T5" fmla="*/ 0 h 1017"/>
                  <a:gd name="T6" fmla="*/ 16 w 17"/>
                  <a:gd name="T7" fmla="*/ 1012 h 1017"/>
                  <a:gd name="T8" fmla="*/ 8 w 17"/>
                  <a:gd name="T9" fmla="*/ 1012 h 1017"/>
                  <a:gd name="T10" fmla="*/ 8 w 17"/>
                  <a:gd name="T11" fmla="*/ 1012 h 1017"/>
                  <a:gd name="T12" fmla="*/ 8 w 17"/>
                  <a:gd name="T13" fmla="*/ 1014 h 1017"/>
                  <a:gd name="T14" fmla="*/ 8 w 17"/>
                  <a:gd name="T15" fmla="*/ 1014 h 1017"/>
                  <a:gd name="T16" fmla="*/ 8 w 17"/>
                  <a:gd name="T17" fmla="*/ 1014 h 1017"/>
                  <a:gd name="T18" fmla="*/ 0 w 17"/>
                  <a:gd name="T19" fmla="*/ 1014 h 1017"/>
                  <a:gd name="T20" fmla="*/ 0 w 17"/>
                  <a:gd name="T21" fmla="*/ 1016 h 1017"/>
                  <a:gd name="T22" fmla="*/ 0 w 17"/>
                  <a:gd name="T23" fmla="*/ 1016 h 10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17"/>
                  <a:gd name="T38" fmla="*/ 17 w 17"/>
                  <a:gd name="T39" fmla="*/ 1017 h 10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17">
                    <a:moveTo>
                      <a:pt x="0" y="1016"/>
                    </a:moveTo>
                    <a:lnTo>
                      <a:pt x="0" y="0"/>
                    </a:lnTo>
                    <a:lnTo>
                      <a:pt x="16" y="0"/>
                    </a:lnTo>
                    <a:lnTo>
                      <a:pt x="16" y="1012"/>
                    </a:lnTo>
                    <a:lnTo>
                      <a:pt x="8" y="1012"/>
                    </a:lnTo>
                    <a:lnTo>
                      <a:pt x="8" y="1014"/>
                    </a:lnTo>
                    <a:lnTo>
                      <a:pt x="0" y="1014"/>
                    </a:lnTo>
                    <a:lnTo>
                      <a:pt x="0" y="1016"/>
                    </a:lnTo>
                  </a:path>
                </a:pathLst>
              </a:custGeom>
              <a:solidFill>
                <a:srgbClr val="006633"/>
              </a:solidFill>
              <a:ln w="9525" cap="rnd">
                <a:noFill/>
                <a:round/>
                <a:headEnd/>
                <a:tailEnd/>
              </a:ln>
            </p:spPr>
            <p:txBody>
              <a:bodyPr/>
              <a:lstStyle/>
              <a:p>
                <a:endParaRPr lang="es-ES" sz="1800"/>
              </a:p>
            </p:txBody>
          </p:sp>
          <p:sp>
            <p:nvSpPr>
              <p:cNvPr id="714" name="Freeform 709"/>
              <p:cNvSpPr>
                <a:spLocks noChangeAspect="1"/>
              </p:cNvSpPr>
              <p:nvPr/>
            </p:nvSpPr>
            <p:spPr bwMode="auto">
              <a:xfrm>
                <a:off x="3369658" y="5504689"/>
                <a:ext cx="10317" cy="588343"/>
              </a:xfrm>
              <a:custGeom>
                <a:avLst/>
                <a:gdLst>
                  <a:gd name="T0" fmla="*/ 0 w 17"/>
                  <a:gd name="T1" fmla="*/ 1012 h 1013"/>
                  <a:gd name="T2" fmla="*/ 0 w 17"/>
                  <a:gd name="T3" fmla="*/ 0 h 1013"/>
                  <a:gd name="T4" fmla="*/ 16 w 17"/>
                  <a:gd name="T5" fmla="*/ 0 h 1013"/>
                  <a:gd name="T6" fmla="*/ 16 w 17"/>
                  <a:gd name="T7" fmla="*/ 1009 h 1013"/>
                  <a:gd name="T8" fmla="*/ 16 w 17"/>
                  <a:gd name="T9" fmla="*/ 1009 h 1013"/>
                  <a:gd name="T10" fmla="*/ 16 w 17"/>
                  <a:gd name="T11" fmla="*/ 1009 h 1013"/>
                  <a:gd name="T12" fmla="*/ 16 w 17"/>
                  <a:gd name="T13" fmla="*/ 1009 h 1013"/>
                  <a:gd name="T14" fmla="*/ 0 w 17"/>
                  <a:gd name="T15" fmla="*/ 1011 h 1013"/>
                  <a:gd name="T16" fmla="*/ 0 w 17"/>
                  <a:gd name="T17" fmla="*/ 1011 h 1013"/>
                  <a:gd name="T18" fmla="*/ 0 w 17"/>
                  <a:gd name="T19" fmla="*/ 1011 h 1013"/>
                  <a:gd name="T20" fmla="*/ 0 w 17"/>
                  <a:gd name="T21" fmla="*/ 1011 h 1013"/>
                  <a:gd name="T22" fmla="*/ 0 w 17"/>
                  <a:gd name="T23" fmla="*/ 1012 h 10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13"/>
                  <a:gd name="T38" fmla="*/ 17 w 17"/>
                  <a:gd name="T39" fmla="*/ 1013 h 10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13">
                    <a:moveTo>
                      <a:pt x="0" y="1012"/>
                    </a:moveTo>
                    <a:lnTo>
                      <a:pt x="0" y="0"/>
                    </a:lnTo>
                    <a:lnTo>
                      <a:pt x="16" y="0"/>
                    </a:lnTo>
                    <a:lnTo>
                      <a:pt x="16" y="1009"/>
                    </a:lnTo>
                    <a:lnTo>
                      <a:pt x="0" y="1011"/>
                    </a:lnTo>
                    <a:lnTo>
                      <a:pt x="0" y="1012"/>
                    </a:lnTo>
                  </a:path>
                </a:pathLst>
              </a:custGeom>
              <a:solidFill>
                <a:srgbClr val="006633"/>
              </a:solidFill>
              <a:ln w="9525" cap="rnd">
                <a:noFill/>
                <a:round/>
                <a:headEnd/>
                <a:tailEnd/>
              </a:ln>
            </p:spPr>
            <p:txBody>
              <a:bodyPr/>
              <a:lstStyle/>
              <a:p>
                <a:endParaRPr lang="es-ES" sz="1800"/>
              </a:p>
            </p:txBody>
          </p:sp>
          <p:sp>
            <p:nvSpPr>
              <p:cNvPr id="715" name="Freeform 710"/>
              <p:cNvSpPr>
                <a:spLocks noChangeAspect="1"/>
              </p:cNvSpPr>
              <p:nvPr/>
            </p:nvSpPr>
            <p:spPr bwMode="auto">
              <a:xfrm>
                <a:off x="3370872" y="5504689"/>
                <a:ext cx="10317" cy="586600"/>
              </a:xfrm>
              <a:custGeom>
                <a:avLst/>
                <a:gdLst>
                  <a:gd name="T0" fmla="*/ 0 w 17"/>
                  <a:gd name="T1" fmla="*/ 1009 h 1010"/>
                  <a:gd name="T2" fmla="*/ 0 w 17"/>
                  <a:gd name="T3" fmla="*/ 0 h 1010"/>
                  <a:gd name="T4" fmla="*/ 16 w 17"/>
                  <a:gd name="T5" fmla="*/ 0 h 1010"/>
                  <a:gd name="T6" fmla="*/ 16 w 17"/>
                  <a:gd name="T7" fmla="*/ 1003 h 1010"/>
                  <a:gd name="T8" fmla="*/ 16 w 17"/>
                  <a:gd name="T9" fmla="*/ 1005 h 1010"/>
                  <a:gd name="T10" fmla="*/ 16 w 17"/>
                  <a:gd name="T11" fmla="*/ 1005 h 1010"/>
                  <a:gd name="T12" fmla="*/ 8 w 17"/>
                  <a:gd name="T13" fmla="*/ 1005 h 1010"/>
                  <a:gd name="T14" fmla="*/ 8 w 17"/>
                  <a:gd name="T15" fmla="*/ 1007 h 1010"/>
                  <a:gd name="T16" fmla="*/ 8 w 17"/>
                  <a:gd name="T17" fmla="*/ 1007 h 1010"/>
                  <a:gd name="T18" fmla="*/ 8 w 17"/>
                  <a:gd name="T19" fmla="*/ 1007 h 1010"/>
                  <a:gd name="T20" fmla="*/ 0 w 17"/>
                  <a:gd name="T21" fmla="*/ 1007 h 1010"/>
                  <a:gd name="T22" fmla="*/ 0 w 17"/>
                  <a:gd name="T23" fmla="*/ 1009 h 10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10"/>
                  <a:gd name="T38" fmla="*/ 17 w 17"/>
                  <a:gd name="T39" fmla="*/ 1010 h 10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10">
                    <a:moveTo>
                      <a:pt x="0" y="1009"/>
                    </a:moveTo>
                    <a:lnTo>
                      <a:pt x="0" y="0"/>
                    </a:lnTo>
                    <a:lnTo>
                      <a:pt x="16" y="0"/>
                    </a:lnTo>
                    <a:lnTo>
                      <a:pt x="16" y="1003"/>
                    </a:lnTo>
                    <a:lnTo>
                      <a:pt x="16" y="1005"/>
                    </a:lnTo>
                    <a:lnTo>
                      <a:pt x="8" y="1005"/>
                    </a:lnTo>
                    <a:lnTo>
                      <a:pt x="8" y="1007"/>
                    </a:lnTo>
                    <a:lnTo>
                      <a:pt x="0" y="1007"/>
                    </a:lnTo>
                    <a:lnTo>
                      <a:pt x="0" y="1009"/>
                    </a:lnTo>
                  </a:path>
                </a:pathLst>
              </a:custGeom>
              <a:solidFill>
                <a:srgbClr val="006633"/>
              </a:solidFill>
              <a:ln w="9525" cap="rnd">
                <a:noFill/>
                <a:round/>
                <a:headEnd/>
                <a:tailEnd/>
              </a:ln>
            </p:spPr>
            <p:txBody>
              <a:bodyPr/>
              <a:lstStyle/>
              <a:p>
                <a:endParaRPr lang="es-ES" sz="1800"/>
              </a:p>
            </p:txBody>
          </p:sp>
          <p:sp>
            <p:nvSpPr>
              <p:cNvPr id="716" name="Freeform 711"/>
              <p:cNvSpPr>
                <a:spLocks noChangeAspect="1"/>
              </p:cNvSpPr>
              <p:nvPr/>
            </p:nvSpPr>
            <p:spPr bwMode="auto">
              <a:xfrm>
                <a:off x="3373300" y="5504689"/>
                <a:ext cx="10317" cy="583116"/>
              </a:xfrm>
              <a:custGeom>
                <a:avLst/>
                <a:gdLst>
                  <a:gd name="T0" fmla="*/ 0 w 17"/>
                  <a:gd name="T1" fmla="*/ 1003 h 1004"/>
                  <a:gd name="T2" fmla="*/ 0 w 17"/>
                  <a:gd name="T3" fmla="*/ 0 h 1004"/>
                  <a:gd name="T4" fmla="*/ 16 w 17"/>
                  <a:gd name="T5" fmla="*/ 0 h 1004"/>
                  <a:gd name="T6" fmla="*/ 16 w 17"/>
                  <a:gd name="T7" fmla="*/ 999 h 1004"/>
                  <a:gd name="T8" fmla="*/ 8 w 17"/>
                  <a:gd name="T9" fmla="*/ 999 h 1004"/>
                  <a:gd name="T10" fmla="*/ 8 w 17"/>
                  <a:gd name="T11" fmla="*/ 1001 h 1004"/>
                  <a:gd name="T12" fmla="*/ 8 w 17"/>
                  <a:gd name="T13" fmla="*/ 1001 h 1004"/>
                  <a:gd name="T14" fmla="*/ 8 w 17"/>
                  <a:gd name="T15" fmla="*/ 1001 h 1004"/>
                  <a:gd name="T16" fmla="*/ 8 w 17"/>
                  <a:gd name="T17" fmla="*/ 1003 h 1004"/>
                  <a:gd name="T18" fmla="*/ 0 w 17"/>
                  <a:gd name="T19" fmla="*/ 1003 h 1004"/>
                  <a:gd name="T20" fmla="*/ 0 w 17"/>
                  <a:gd name="T21" fmla="*/ 1003 h 1004"/>
                  <a:gd name="T22" fmla="*/ 0 w 17"/>
                  <a:gd name="T23" fmla="*/ 1003 h 10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04"/>
                  <a:gd name="T38" fmla="*/ 17 w 17"/>
                  <a:gd name="T39" fmla="*/ 1004 h 10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04">
                    <a:moveTo>
                      <a:pt x="0" y="1003"/>
                    </a:moveTo>
                    <a:lnTo>
                      <a:pt x="0" y="0"/>
                    </a:lnTo>
                    <a:lnTo>
                      <a:pt x="16" y="0"/>
                    </a:lnTo>
                    <a:lnTo>
                      <a:pt x="16" y="999"/>
                    </a:lnTo>
                    <a:lnTo>
                      <a:pt x="8" y="999"/>
                    </a:lnTo>
                    <a:lnTo>
                      <a:pt x="8" y="1001"/>
                    </a:lnTo>
                    <a:lnTo>
                      <a:pt x="8" y="1003"/>
                    </a:lnTo>
                    <a:lnTo>
                      <a:pt x="0" y="1003"/>
                    </a:lnTo>
                  </a:path>
                </a:pathLst>
              </a:custGeom>
              <a:solidFill>
                <a:srgbClr val="006633"/>
              </a:solidFill>
              <a:ln w="9525" cap="rnd">
                <a:noFill/>
                <a:round/>
                <a:headEnd/>
                <a:tailEnd/>
              </a:ln>
            </p:spPr>
            <p:txBody>
              <a:bodyPr/>
              <a:lstStyle/>
              <a:p>
                <a:endParaRPr lang="es-ES" sz="1800"/>
              </a:p>
            </p:txBody>
          </p:sp>
          <p:sp>
            <p:nvSpPr>
              <p:cNvPr id="717" name="Freeform 712"/>
              <p:cNvSpPr>
                <a:spLocks noChangeAspect="1"/>
              </p:cNvSpPr>
              <p:nvPr/>
            </p:nvSpPr>
            <p:spPr bwMode="auto">
              <a:xfrm>
                <a:off x="3375727" y="5504689"/>
                <a:ext cx="10317" cy="580793"/>
              </a:xfrm>
              <a:custGeom>
                <a:avLst/>
                <a:gdLst>
                  <a:gd name="T0" fmla="*/ 0 w 17"/>
                  <a:gd name="T1" fmla="*/ 999 h 1000"/>
                  <a:gd name="T2" fmla="*/ 0 w 17"/>
                  <a:gd name="T3" fmla="*/ 0 h 1000"/>
                  <a:gd name="T4" fmla="*/ 16 w 17"/>
                  <a:gd name="T5" fmla="*/ 0 h 1000"/>
                  <a:gd name="T6" fmla="*/ 16 w 17"/>
                  <a:gd name="T7" fmla="*/ 995 h 1000"/>
                  <a:gd name="T8" fmla="*/ 16 w 17"/>
                  <a:gd name="T9" fmla="*/ 995 h 1000"/>
                  <a:gd name="T10" fmla="*/ 16 w 17"/>
                  <a:gd name="T11" fmla="*/ 995 h 1000"/>
                  <a:gd name="T12" fmla="*/ 16 w 17"/>
                  <a:gd name="T13" fmla="*/ 997 h 1000"/>
                  <a:gd name="T14" fmla="*/ 16 w 17"/>
                  <a:gd name="T15" fmla="*/ 997 h 1000"/>
                  <a:gd name="T16" fmla="*/ 0 w 17"/>
                  <a:gd name="T17" fmla="*/ 997 h 1000"/>
                  <a:gd name="T18" fmla="*/ 0 w 17"/>
                  <a:gd name="T19" fmla="*/ 999 h 1000"/>
                  <a:gd name="T20" fmla="*/ 0 w 17"/>
                  <a:gd name="T21" fmla="*/ 999 h 1000"/>
                  <a:gd name="T22" fmla="*/ 0 w 17"/>
                  <a:gd name="T23" fmla="*/ 999 h 1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00"/>
                  <a:gd name="T38" fmla="*/ 17 w 17"/>
                  <a:gd name="T39" fmla="*/ 1000 h 10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00">
                    <a:moveTo>
                      <a:pt x="0" y="999"/>
                    </a:moveTo>
                    <a:lnTo>
                      <a:pt x="0" y="0"/>
                    </a:lnTo>
                    <a:lnTo>
                      <a:pt x="16" y="0"/>
                    </a:lnTo>
                    <a:lnTo>
                      <a:pt x="16" y="995"/>
                    </a:lnTo>
                    <a:lnTo>
                      <a:pt x="16" y="997"/>
                    </a:lnTo>
                    <a:lnTo>
                      <a:pt x="0" y="997"/>
                    </a:lnTo>
                    <a:lnTo>
                      <a:pt x="0" y="999"/>
                    </a:lnTo>
                  </a:path>
                </a:pathLst>
              </a:custGeom>
              <a:solidFill>
                <a:srgbClr val="006633"/>
              </a:solidFill>
              <a:ln w="9525" cap="rnd">
                <a:noFill/>
                <a:round/>
                <a:headEnd/>
                <a:tailEnd/>
              </a:ln>
            </p:spPr>
            <p:txBody>
              <a:bodyPr/>
              <a:lstStyle/>
              <a:p>
                <a:endParaRPr lang="es-ES" sz="1800"/>
              </a:p>
            </p:txBody>
          </p:sp>
          <p:sp>
            <p:nvSpPr>
              <p:cNvPr id="718" name="Freeform 713"/>
              <p:cNvSpPr>
                <a:spLocks noChangeAspect="1"/>
              </p:cNvSpPr>
              <p:nvPr/>
            </p:nvSpPr>
            <p:spPr bwMode="auto">
              <a:xfrm>
                <a:off x="3376334" y="5504689"/>
                <a:ext cx="10317" cy="578469"/>
              </a:xfrm>
              <a:custGeom>
                <a:avLst/>
                <a:gdLst>
                  <a:gd name="T0" fmla="*/ 0 w 17"/>
                  <a:gd name="T1" fmla="*/ 995 h 996"/>
                  <a:gd name="T2" fmla="*/ 0 w 17"/>
                  <a:gd name="T3" fmla="*/ 0 h 996"/>
                  <a:gd name="T4" fmla="*/ 16 w 17"/>
                  <a:gd name="T5" fmla="*/ 0 h 996"/>
                  <a:gd name="T6" fmla="*/ 16 w 17"/>
                  <a:gd name="T7" fmla="*/ 991 h 996"/>
                  <a:gd name="T8" fmla="*/ 16 w 17"/>
                  <a:gd name="T9" fmla="*/ 991 h 996"/>
                  <a:gd name="T10" fmla="*/ 16 w 17"/>
                  <a:gd name="T11" fmla="*/ 991 h 996"/>
                  <a:gd name="T12" fmla="*/ 8 w 17"/>
                  <a:gd name="T13" fmla="*/ 991 h 996"/>
                  <a:gd name="T14" fmla="*/ 8 w 17"/>
                  <a:gd name="T15" fmla="*/ 993 h 996"/>
                  <a:gd name="T16" fmla="*/ 8 w 17"/>
                  <a:gd name="T17" fmla="*/ 993 h 996"/>
                  <a:gd name="T18" fmla="*/ 8 w 17"/>
                  <a:gd name="T19" fmla="*/ 993 h 996"/>
                  <a:gd name="T20" fmla="*/ 8 w 17"/>
                  <a:gd name="T21" fmla="*/ 995 h 996"/>
                  <a:gd name="T22" fmla="*/ 0 w 17"/>
                  <a:gd name="T23" fmla="*/ 995 h 9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96"/>
                  <a:gd name="T38" fmla="*/ 17 w 17"/>
                  <a:gd name="T39" fmla="*/ 996 h 9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96">
                    <a:moveTo>
                      <a:pt x="0" y="995"/>
                    </a:moveTo>
                    <a:lnTo>
                      <a:pt x="0" y="0"/>
                    </a:lnTo>
                    <a:lnTo>
                      <a:pt x="16" y="0"/>
                    </a:lnTo>
                    <a:lnTo>
                      <a:pt x="16" y="991"/>
                    </a:lnTo>
                    <a:lnTo>
                      <a:pt x="8" y="991"/>
                    </a:lnTo>
                    <a:lnTo>
                      <a:pt x="8" y="993"/>
                    </a:lnTo>
                    <a:lnTo>
                      <a:pt x="8" y="995"/>
                    </a:lnTo>
                    <a:lnTo>
                      <a:pt x="0" y="995"/>
                    </a:lnTo>
                  </a:path>
                </a:pathLst>
              </a:custGeom>
              <a:solidFill>
                <a:srgbClr val="006633"/>
              </a:solidFill>
              <a:ln w="9525" cap="rnd">
                <a:noFill/>
                <a:round/>
                <a:headEnd/>
                <a:tailEnd/>
              </a:ln>
            </p:spPr>
            <p:txBody>
              <a:bodyPr/>
              <a:lstStyle/>
              <a:p>
                <a:endParaRPr lang="es-ES" sz="1800"/>
              </a:p>
            </p:txBody>
          </p:sp>
          <p:sp>
            <p:nvSpPr>
              <p:cNvPr id="719" name="Freeform 714"/>
              <p:cNvSpPr>
                <a:spLocks noChangeAspect="1"/>
              </p:cNvSpPr>
              <p:nvPr/>
            </p:nvSpPr>
            <p:spPr bwMode="auto">
              <a:xfrm>
                <a:off x="3378762" y="5504689"/>
                <a:ext cx="10317" cy="576146"/>
              </a:xfrm>
              <a:custGeom>
                <a:avLst/>
                <a:gdLst>
                  <a:gd name="T0" fmla="*/ 0 w 17"/>
                  <a:gd name="T1" fmla="*/ 991 h 992"/>
                  <a:gd name="T2" fmla="*/ 0 w 17"/>
                  <a:gd name="T3" fmla="*/ 0 h 992"/>
                  <a:gd name="T4" fmla="*/ 16 w 17"/>
                  <a:gd name="T5" fmla="*/ 0 h 992"/>
                  <a:gd name="T6" fmla="*/ 16 w 17"/>
                  <a:gd name="T7" fmla="*/ 986 h 992"/>
                  <a:gd name="T8" fmla="*/ 16 w 17"/>
                  <a:gd name="T9" fmla="*/ 986 h 992"/>
                  <a:gd name="T10" fmla="*/ 8 w 17"/>
                  <a:gd name="T11" fmla="*/ 988 h 992"/>
                  <a:gd name="T12" fmla="*/ 8 w 17"/>
                  <a:gd name="T13" fmla="*/ 988 h 992"/>
                  <a:gd name="T14" fmla="*/ 8 w 17"/>
                  <a:gd name="T15" fmla="*/ 988 h 992"/>
                  <a:gd name="T16" fmla="*/ 8 w 17"/>
                  <a:gd name="T17" fmla="*/ 989 h 992"/>
                  <a:gd name="T18" fmla="*/ 0 w 17"/>
                  <a:gd name="T19" fmla="*/ 989 h 992"/>
                  <a:gd name="T20" fmla="*/ 0 w 17"/>
                  <a:gd name="T21" fmla="*/ 989 h 992"/>
                  <a:gd name="T22" fmla="*/ 0 w 17"/>
                  <a:gd name="T23" fmla="*/ 991 h 9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92"/>
                  <a:gd name="T38" fmla="*/ 17 w 17"/>
                  <a:gd name="T39" fmla="*/ 992 h 9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92">
                    <a:moveTo>
                      <a:pt x="0" y="991"/>
                    </a:moveTo>
                    <a:lnTo>
                      <a:pt x="0" y="0"/>
                    </a:lnTo>
                    <a:lnTo>
                      <a:pt x="16" y="0"/>
                    </a:lnTo>
                    <a:lnTo>
                      <a:pt x="16" y="986"/>
                    </a:lnTo>
                    <a:lnTo>
                      <a:pt x="8" y="988"/>
                    </a:lnTo>
                    <a:lnTo>
                      <a:pt x="8" y="989"/>
                    </a:lnTo>
                    <a:lnTo>
                      <a:pt x="0" y="989"/>
                    </a:lnTo>
                    <a:lnTo>
                      <a:pt x="0" y="991"/>
                    </a:lnTo>
                  </a:path>
                </a:pathLst>
              </a:custGeom>
              <a:solidFill>
                <a:srgbClr val="006633"/>
              </a:solidFill>
              <a:ln w="9525" cap="rnd">
                <a:noFill/>
                <a:round/>
                <a:headEnd/>
                <a:tailEnd/>
              </a:ln>
            </p:spPr>
            <p:txBody>
              <a:bodyPr/>
              <a:lstStyle/>
              <a:p>
                <a:endParaRPr lang="es-ES" sz="1800"/>
              </a:p>
            </p:txBody>
          </p:sp>
          <p:sp>
            <p:nvSpPr>
              <p:cNvPr id="720" name="Freeform 715"/>
              <p:cNvSpPr>
                <a:spLocks noChangeAspect="1"/>
              </p:cNvSpPr>
              <p:nvPr/>
            </p:nvSpPr>
            <p:spPr bwMode="auto">
              <a:xfrm>
                <a:off x="3381189" y="5504689"/>
                <a:ext cx="10317" cy="573242"/>
              </a:xfrm>
              <a:custGeom>
                <a:avLst/>
                <a:gdLst>
                  <a:gd name="T0" fmla="*/ 0 w 17"/>
                  <a:gd name="T1" fmla="*/ 986 h 987"/>
                  <a:gd name="T2" fmla="*/ 0 w 17"/>
                  <a:gd name="T3" fmla="*/ 0 h 987"/>
                  <a:gd name="T4" fmla="*/ 16 w 17"/>
                  <a:gd name="T5" fmla="*/ 0 h 987"/>
                  <a:gd name="T6" fmla="*/ 16 w 17"/>
                  <a:gd name="T7" fmla="*/ 982 h 987"/>
                  <a:gd name="T8" fmla="*/ 16 w 17"/>
                  <a:gd name="T9" fmla="*/ 982 h 987"/>
                  <a:gd name="T10" fmla="*/ 16 w 17"/>
                  <a:gd name="T11" fmla="*/ 982 h 987"/>
                  <a:gd name="T12" fmla="*/ 16 w 17"/>
                  <a:gd name="T13" fmla="*/ 982 h 987"/>
                  <a:gd name="T14" fmla="*/ 16 w 17"/>
                  <a:gd name="T15" fmla="*/ 984 h 987"/>
                  <a:gd name="T16" fmla="*/ 0 w 17"/>
                  <a:gd name="T17" fmla="*/ 984 h 987"/>
                  <a:gd name="T18" fmla="*/ 0 w 17"/>
                  <a:gd name="T19" fmla="*/ 984 h 987"/>
                  <a:gd name="T20" fmla="*/ 0 w 17"/>
                  <a:gd name="T21" fmla="*/ 986 h 987"/>
                  <a:gd name="T22" fmla="*/ 0 w 17"/>
                  <a:gd name="T23" fmla="*/ 986 h 9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87"/>
                  <a:gd name="T38" fmla="*/ 17 w 17"/>
                  <a:gd name="T39" fmla="*/ 987 h 9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87">
                    <a:moveTo>
                      <a:pt x="0" y="986"/>
                    </a:moveTo>
                    <a:lnTo>
                      <a:pt x="0" y="0"/>
                    </a:lnTo>
                    <a:lnTo>
                      <a:pt x="16" y="0"/>
                    </a:lnTo>
                    <a:lnTo>
                      <a:pt x="16" y="982"/>
                    </a:lnTo>
                    <a:lnTo>
                      <a:pt x="16" y="984"/>
                    </a:lnTo>
                    <a:lnTo>
                      <a:pt x="0" y="984"/>
                    </a:lnTo>
                    <a:lnTo>
                      <a:pt x="0" y="986"/>
                    </a:lnTo>
                  </a:path>
                </a:pathLst>
              </a:custGeom>
              <a:solidFill>
                <a:srgbClr val="006633"/>
              </a:solidFill>
              <a:ln w="9525" cap="rnd">
                <a:noFill/>
                <a:round/>
                <a:headEnd/>
                <a:tailEnd/>
              </a:ln>
            </p:spPr>
            <p:txBody>
              <a:bodyPr/>
              <a:lstStyle/>
              <a:p>
                <a:endParaRPr lang="es-ES" sz="1800"/>
              </a:p>
            </p:txBody>
          </p:sp>
          <p:sp>
            <p:nvSpPr>
              <p:cNvPr id="721" name="Freeform 716"/>
              <p:cNvSpPr>
                <a:spLocks noChangeAspect="1"/>
              </p:cNvSpPr>
              <p:nvPr/>
            </p:nvSpPr>
            <p:spPr bwMode="auto">
              <a:xfrm>
                <a:off x="3382403" y="5504689"/>
                <a:ext cx="10317" cy="570919"/>
              </a:xfrm>
              <a:custGeom>
                <a:avLst/>
                <a:gdLst>
                  <a:gd name="T0" fmla="*/ 0 w 17"/>
                  <a:gd name="T1" fmla="*/ 982 h 983"/>
                  <a:gd name="T2" fmla="*/ 0 w 17"/>
                  <a:gd name="T3" fmla="*/ 0 h 983"/>
                  <a:gd name="T4" fmla="*/ 16 w 17"/>
                  <a:gd name="T5" fmla="*/ 0 h 983"/>
                  <a:gd name="T6" fmla="*/ 16 w 17"/>
                  <a:gd name="T7" fmla="*/ 976 h 983"/>
                  <a:gd name="T8" fmla="*/ 16 w 17"/>
                  <a:gd name="T9" fmla="*/ 976 h 983"/>
                  <a:gd name="T10" fmla="*/ 16 w 17"/>
                  <a:gd name="T11" fmla="*/ 978 h 983"/>
                  <a:gd name="T12" fmla="*/ 8 w 17"/>
                  <a:gd name="T13" fmla="*/ 978 h 983"/>
                  <a:gd name="T14" fmla="*/ 8 w 17"/>
                  <a:gd name="T15" fmla="*/ 978 h 983"/>
                  <a:gd name="T16" fmla="*/ 8 w 17"/>
                  <a:gd name="T17" fmla="*/ 980 h 983"/>
                  <a:gd name="T18" fmla="*/ 8 w 17"/>
                  <a:gd name="T19" fmla="*/ 980 h 983"/>
                  <a:gd name="T20" fmla="*/ 8 w 17"/>
                  <a:gd name="T21" fmla="*/ 980 h 983"/>
                  <a:gd name="T22" fmla="*/ 0 w 17"/>
                  <a:gd name="T23" fmla="*/ 982 h 9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83"/>
                  <a:gd name="T38" fmla="*/ 17 w 17"/>
                  <a:gd name="T39" fmla="*/ 983 h 9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83">
                    <a:moveTo>
                      <a:pt x="0" y="982"/>
                    </a:moveTo>
                    <a:lnTo>
                      <a:pt x="0" y="0"/>
                    </a:lnTo>
                    <a:lnTo>
                      <a:pt x="16" y="0"/>
                    </a:lnTo>
                    <a:lnTo>
                      <a:pt x="16" y="976"/>
                    </a:lnTo>
                    <a:lnTo>
                      <a:pt x="16" y="978"/>
                    </a:lnTo>
                    <a:lnTo>
                      <a:pt x="8" y="978"/>
                    </a:lnTo>
                    <a:lnTo>
                      <a:pt x="8" y="980"/>
                    </a:lnTo>
                    <a:lnTo>
                      <a:pt x="0" y="982"/>
                    </a:lnTo>
                  </a:path>
                </a:pathLst>
              </a:custGeom>
              <a:solidFill>
                <a:srgbClr val="006633"/>
              </a:solidFill>
              <a:ln w="9525" cap="rnd">
                <a:noFill/>
                <a:round/>
                <a:headEnd/>
                <a:tailEnd/>
              </a:ln>
            </p:spPr>
            <p:txBody>
              <a:bodyPr/>
              <a:lstStyle/>
              <a:p>
                <a:endParaRPr lang="es-ES" sz="1800"/>
              </a:p>
            </p:txBody>
          </p:sp>
          <p:sp>
            <p:nvSpPr>
              <p:cNvPr id="722" name="Freeform 717"/>
              <p:cNvSpPr>
                <a:spLocks noChangeAspect="1"/>
              </p:cNvSpPr>
              <p:nvPr/>
            </p:nvSpPr>
            <p:spPr bwMode="auto">
              <a:xfrm>
                <a:off x="3384831" y="5504689"/>
                <a:ext cx="10317" cy="567434"/>
              </a:xfrm>
              <a:custGeom>
                <a:avLst/>
                <a:gdLst>
                  <a:gd name="T0" fmla="*/ 0 w 17"/>
                  <a:gd name="T1" fmla="*/ 976 h 977"/>
                  <a:gd name="T2" fmla="*/ 0 w 17"/>
                  <a:gd name="T3" fmla="*/ 0 h 977"/>
                  <a:gd name="T4" fmla="*/ 16 w 17"/>
                  <a:gd name="T5" fmla="*/ 0 h 977"/>
                  <a:gd name="T6" fmla="*/ 16 w 17"/>
                  <a:gd name="T7" fmla="*/ 970 h 977"/>
                  <a:gd name="T8" fmla="*/ 16 w 17"/>
                  <a:gd name="T9" fmla="*/ 972 h 977"/>
                  <a:gd name="T10" fmla="*/ 8 w 17"/>
                  <a:gd name="T11" fmla="*/ 972 h 977"/>
                  <a:gd name="T12" fmla="*/ 8 w 17"/>
                  <a:gd name="T13" fmla="*/ 972 h 977"/>
                  <a:gd name="T14" fmla="*/ 8 w 17"/>
                  <a:gd name="T15" fmla="*/ 974 h 977"/>
                  <a:gd name="T16" fmla="*/ 8 w 17"/>
                  <a:gd name="T17" fmla="*/ 974 h 977"/>
                  <a:gd name="T18" fmla="*/ 8 w 17"/>
                  <a:gd name="T19" fmla="*/ 974 h 977"/>
                  <a:gd name="T20" fmla="*/ 0 w 17"/>
                  <a:gd name="T21" fmla="*/ 976 h 977"/>
                  <a:gd name="T22" fmla="*/ 0 w 17"/>
                  <a:gd name="T23" fmla="*/ 976 h 9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77"/>
                  <a:gd name="T38" fmla="*/ 17 w 17"/>
                  <a:gd name="T39" fmla="*/ 977 h 9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77">
                    <a:moveTo>
                      <a:pt x="0" y="976"/>
                    </a:moveTo>
                    <a:lnTo>
                      <a:pt x="0" y="0"/>
                    </a:lnTo>
                    <a:lnTo>
                      <a:pt x="16" y="0"/>
                    </a:lnTo>
                    <a:lnTo>
                      <a:pt x="16" y="970"/>
                    </a:lnTo>
                    <a:lnTo>
                      <a:pt x="16" y="972"/>
                    </a:lnTo>
                    <a:lnTo>
                      <a:pt x="8" y="972"/>
                    </a:lnTo>
                    <a:lnTo>
                      <a:pt x="8" y="974"/>
                    </a:lnTo>
                    <a:lnTo>
                      <a:pt x="0" y="976"/>
                    </a:lnTo>
                  </a:path>
                </a:pathLst>
              </a:custGeom>
              <a:solidFill>
                <a:srgbClr val="006633"/>
              </a:solidFill>
              <a:ln w="9525" cap="rnd">
                <a:noFill/>
                <a:round/>
                <a:headEnd/>
                <a:tailEnd/>
              </a:ln>
            </p:spPr>
            <p:txBody>
              <a:bodyPr/>
              <a:lstStyle/>
              <a:p>
                <a:endParaRPr lang="es-ES" sz="1800"/>
              </a:p>
            </p:txBody>
          </p:sp>
          <p:sp>
            <p:nvSpPr>
              <p:cNvPr id="723" name="Freeform 718"/>
              <p:cNvSpPr>
                <a:spLocks noChangeAspect="1"/>
              </p:cNvSpPr>
              <p:nvPr/>
            </p:nvSpPr>
            <p:spPr bwMode="auto">
              <a:xfrm>
                <a:off x="3387258" y="5504689"/>
                <a:ext cx="10317" cy="563950"/>
              </a:xfrm>
              <a:custGeom>
                <a:avLst/>
                <a:gdLst>
                  <a:gd name="T0" fmla="*/ 0 w 17"/>
                  <a:gd name="T1" fmla="*/ 970 h 971"/>
                  <a:gd name="T2" fmla="*/ 0 w 17"/>
                  <a:gd name="T3" fmla="*/ 0 h 971"/>
                  <a:gd name="T4" fmla="*/ 16 w 17"/>
                  <a:gd name="T5" fmla="*/ 0 h 971"/>
                  <a:gd name="T6" fmla="*/ 16 w 17"/>
                  <a:gd name="T7" fmla="*/ 966 h 971"/>
                  <a:gd name="T8" fmla="*/ 10 w 17"/>
                  <a:gd name="T9" fmla="*/ 966 h 971"/>
                  <a:gd name="T10" fmla="*/ 10 w 17"/>
                  <a:gd name="T11" fmla="*/ 966 h 971"/>
                  <a:gd name="T12" fmla="*/ 10 w 17"/>
                  <a:gd name="T13" fmla="*/ 968 h 971"/>
                  <a:gd name="T14" fmla="*/ 10 w 17"/>
                  <a:gd name="T15" fmla="*/ 968 h 971"/>
                  <a:gd name="T16" fmla="*/ 0 w 17"/>
                  <a:gd name="T17" fmla="*/ 968 h 971"/>
                  <a:gd name="T18" fmla="*/ 0 w 17"/>
                  <a:gd name="T19" fmla="*/ 970 h 971"/>
                  <a:gd name="T20" fmla="*/ 0 w 17"/>
                  <a:gd name="T21" fmla="*/ 970 h 971"/>
                  <a:gd name="T22" fmla="*/ 0 w 17"/>
                  <a:gd name="T23" fmla="*/ 970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71"/>
                  <a:gd name="T38" fmla="*/ 17 w 17"/>
                  <a:gd name="T39" fmla="*/ 971 h 9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71">
                    <a:moveTo>
                      <a:pt x="0" y="970"/>
                    </a:moveTo>
                    <a:lnTo>
                      <a:pt x="0" y="0"/>
                    </a:lnTo>
                    <a:lnTo>
                      <a:pt x="16" y="0"/>
                    </a:lnTo>
                    <a:lnTo>
                      <a:pt x="16" y="966"/>
                    </a:lnTo>
                    <a:lnTo>
                      <a:pt x="10" y="966"/>
                    </a:lnTo>
                    <a:lnTo>
                      <a:pt x="10" y="968"/>
                    </a:lnTo>
                    <a:lnTo>
                      <a:pt x="0" y="968"/>
                    </a:lnTo>
                    <a:lnTo>
                      <a:pt x="0" y="970"/>
                    </a:lnTo>
                  </a:path>
                </a:pathLst>
              </a:custGeom>
              <a:solidFill>
                <a:srgbClr val="006633"/>
              </a:solidFill>
              <a:ln w="9525" cap="rnd">
                <a:noFill/>
                <a:round/>
                <a:headEnd/>
                <a:tailEnd/>
              </a:ln>
            </p:spPr>
            <p:txBody>
              <a:bodyPr/>
              <a:lstStyle/>
              <a:p>
                <a:endParaRPr lang="es-ES" sz="1800"/>
              </a:p>
            </p:txBody>
          </p:sp>
          <p:sp>
            <p:nvSpPr>
              <p:cNvPr id="724" name="Freeform 719"/>
              <p:cNvSpPr>
                <a:spLocks noChangeAspect="1"/>
              </p:cNvSpPr>
              <p:nvPr/>
            </p:nvSpPr>
            <p:spPr bwMode="auto">
              <a:xfrm>
                <a:off x="3389079" y="5504689"/>
                <a:ext cx="10317" cy="561626"/>
              </a:xfrm>
              <a:custGeom>
                <a:avLst/>
                <a:gdLst>
                  <a:gd name="T0" fmla="*/ 0 w 17"/>
                  <a:gd name="T1" fmla="*/ 966 h 967"/>
                  <a:gd name="T2" fmla="*/ 0 w 17"/>
                  <a:gd name="T3" fmla="*/ 0 h 967"/>
                  <a:gd name="T4" fmla="*/ 16 w 17"/>
                  <a:gd name="T5" fmla="*/ 0 h 967"/>
                  <a:gd name="T6" fmla="*/ 16 w 17"/>
                  <a:gd name="T7" fmla="*/ 961 h 967"/>
                  <a:gd name="T8" fmla="*/ 16 w 17"/>
                  <a:gd name="T9" fmla="*/ 961 h 967"/>
                  <a:gd name="T10" fmla="*/ 16 w 17"/>
                  <a:gd name="T11" fmla="*/ 963 h 967"/>
                  <a:gd name="T12" fmla="*/ 16 w 17"/>
                  <a:gd name="T13" fmla="*/ 963 h 967"/>
                  <a:gd name="T14" fmla="*/ 0 w 17"/>
                  <a:gd name="T15" fmla="*/ 963 h 967"/>
                  <a:gd name="T16" fmla="*/ 0 w 17"/>
                  <a:gd name="T17" fmla="*/ 965 h 967"/>
                  <a:gd name="T18" fmla="*/ 0 w 17"/>
                  <a:gd name="T19" fmla="*/ 965 h 967"/>
                  <a:gd name="T20" fmla="*/ 0 w 17"/>
                  <a:gd name="T21" fmla="*/ 965 h 967"/>
                  <a:gd name="T22" fmla="*/ 0 w 17"/>
                  <a:gd name="T23" fmla="*/ 966 h 9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67"/>
                  <a:gd name="T38" fmla="*/ 17 w 17"/>
                  <a:gd name="T39" fmla="*/ 967 h 9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67">
                    <a:moveTo>
                      <a:pt x="0" y="966"/>
                    </a:moveTo>
                    <a:lnTo>
                      <a:pt x="0" y="0"/>
                    </a:lnTo>
                    <a:lnTo>
                      <a:pt x="16" y="0"/>
                    </a:lnTo>
                    <a:lnTo>
                      <a:pt x="16" y="961"/>
                    </a:lnTo>
                    <a:lnTo>
                      <a:pt x="16" y="963"/>
                    </a:lnTo>
                    <a:lnTo>
                      <a:pt x="0" y="963"/>
                    </a:lnTo>
                    <a:lnTo>
                      <a:pt x="0" y="965"/>
                    </a:lnTo>
                    <a:lnTo>
                      <a:pt x="0" y="966"/>
                    </a:lnTo>
                  </a:path>
                </a:pathLst>
              </a:custGeom>
              <a:solidFill>
                <a:srgbClr val="006633"/>
              </a:solidFill>
              <a:ln w="9525" cap="rnd">
                <a:noFill/>
                <a:round/>
                <a:headEnd/>
                <a:tailEnd/>
              </a:ln>
            </p:spPr>
            <p:txBody>
              <a:bodyPr/>
              <a:lstStyle/>
              <a:p>
                <a:endParaRPr lang="es-ES" sz="1800"/>
              </a:p>
            </p:txBody>
          </p:sp>
          <p:sp>
            <p:nvSpPr>
              <p:cNvPr id="725" name="Freeform 720"/>
              <p:cNvSpPr>
                <a:spLocks noChangeAspect="1"/>
              </p:cNvSpPr>
              <p:nvPr/>
            </p:nvSpPr>
            <p:spPr bwMode="auto">
              <a:xfrm>
                <a:off x="3390293" y="5504689"/>
                <a:ext cx="10317" cy="558722"/>
              </a:xfrm>
              <a:custGeom>
                <a:avLst/>
                <a:gdLst>
                  <a:gd name="T0" fmla="*/ 0 w 17"/>
                  <a:gd name="T1" fmla="*/ 961 h 962"/>
                  <a:gd name="T2" fmla="*/ 0 w 17"/>
                  <a:gd name="T3" fmla="*/ 0 h 962"/>
                  <a:gd name="T4" fmla="*/ 16 w 17"/>
                  <a:gd name="T5" fmla="*/ 0 h 962"/>
                  <a:gd name="T6" fmla="*/ 16 w 17"/>
                  <a:gd name="T7" fmla="*/ 955 h 962"/>
                  <a:gd name="T8" fmla="*/ 16 w 17"/>
                  <a:gd name="T9" fmla="*/ 955 h 962"/>
                  <a:gd name="T10" fmla="*/ 8 w 17"/>
                  <a:gd name="T11" fmla="*/ 957 h 962"/>
                  <a:gd name="T12" fmla="*/ 8 w 17"/>
                  <a:gd name="T13" fmla="*/ 957 h 962"/>
                  <a:gd name="T14" fmla="*/ 8 w 17"/>
                  <a:gd name="T15" fmla="*/ 957 h 962"/>
                  <a:gd name="T16" fmla="*/ 8 w 17"/>
                  <a:gd name="T17" fmla="*/ 959 h 962"/>
                  <a:gd name="T18" fmla="*/ 8 w 17"/>
                  <a:gd name="T19" fmla="*/ 959 h 962"/>
                  <a:gd name="T20" fmla="*/ 0 w 17"/>
                  <a:gd name="T21" fmla="*/ 959 h 962"/>
                  <a:gd name="T22" fmla="*/ 0 w 17"/>
                  <a:gd name="T23" fmla="*/ 961 h 9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62"/>
                  <a:gd name="T38" fmla="*/ 17 w 17"/>
                  <a:gd name="T39" fmla="*/ 962 h 9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62">
                    <a:moveTo>
                      <a:pt x="0" y="961"/>
                    </a:moveTo>
                    <a:lnTo>
                      <a:pt x="0" y="0"/>
                    </a:lnTo>
                    <a:lnTo>
                      <a:pt x="16" y="0"/>
                    </a:lnTo>
                    <a:lnTo>
                      <a:pt x="16" y="955"/>
                    </a:lnTo>
                    <a:lnTo>
                      <a:pt x="8" y="957"/>
                    </a:lnTo>
                    <a:lnTo>
                      <a:pt x="8" y="959"/>
                    </a:lnTo>
                    <a:lnTo>
                      <a:pt x="0" y="959"/>
                    </a:lnTo>
                    <a:lnTo>
                      <a:pt x="0" y="961"/>
                    </a:lnTo>
                  </a:path>
                </a:pathLst>
              </a:custGeom>
              <a:solidFill>
                <a:srgbClr val="006633"/>
              </a:solidFill>
              <a:ln w="9525" cap="rnd">
                <a:noFill/>
                <a:round/>
                <a:headEnd/>
                <a:tailEnd/>
              </a:ln>
            </p:spPr>
            <p:txBody>
              <a:bodyPr/>
              <a:lstStyle/>
              <a:p>
                <a:endParaRPr lang="es-ES" sz="1800"/>
              </a:p>
            </p:txBody>
          </p:sp>
          <p:sp>
            <p:nvSpPr>
              <p:cNvPr id="726" name="Freeform 721"/>
              <p:cNvSpPr>
                <a:spLocks noChangeAspect="1"/>
              </p:cNvSpPr>
              <p:nvPr/>
            </p:nvSpPr>
            <p:spPr bwMode="auto">
              <a:xfrm>
                <a:off x="3392720" y="5504689"/>
                <a:ext cx="10317" cy="555238"/>
              </a:xfrm>
              <a:custGeom>
                <a:avLst/>
                <a:gdLst>
                  <a:gd name="T0" fmla="*/ 0 w 17"/>
                  <a:gd name="T1" fmla="*/ 955 h 956"/>
                  <a:gd name="T2" fmla="*/ 0 w 17"/>
                  <a:gd name="T3" fmla="*/ 0 h 956"/>
                  <a:gd name="T4" fmla="*/ 16 w 17"/>
                  <a:gd name="T5" fmla="*/ 0 h 956"/>
                  <a:gd name="T6" fmla="*/ 16 w 17"/>
                  <a:gd name="T7" fmla="*/ 949 h 956"/>
                  <a:gd name="T8" fmla="*/ 8 w 17"/>
                  <a:gd name="T9" fmla="*/ 949 h 956"/>
                  <a:gd name="T10" fmla="*/ 8 w 17"/>
                  <a:gd name="T11" fmla="*/ 951 h 956"/>
                  <a:gd name="T12" fmla="*/ 8 w 17"/>
                  <a:gd name="T13" fmla="*/ 951 h 956"/>
                  <a:gd name="T14" fmla="*/ 8 w 17"/>
                  <a:gd name="T15" fmla="*/ 951 h 956"/>
                  <a:gd name="T16" fmla="*/ 8 w 17"/>
                  <a:gd name="T17" fmla="*/ 953 h 956"/>
                  <a:gd name="T18" fmla="*/ 0 w 17"/>
                  <a:gd name="T19" fmla="*/ 953 h 956"/>
                  <a:gd name="T20" fmla="*/ 0 w 17"/>
                  <a:gd name="T21" fmla="*/ 955 h 956"/>
                  <a:gd name="T22" fmla="*/ 0 w 17"/>
                  <a:gd name="T23" fmla="*/ 955 h 9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56"/>
                  <a:gd name="T38" fmla="*/ 17 w 17"/>
                  <a:gd name="T39" fmla="*/ 956 h 9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56">
                    <a:moveTo>
                      <a:pt x="0" y="955"/>
                    </a:moveTo>
                    <a:lnTo>
                      <a:pt x="0" y="0"/>
                    </a:lnTo>
                    <a:lnTo>
                      <a:pt x="16" y="0"/>
                    </a:lnTo>
                    <a:lnTo>
                      <a:pt x="16" y="949"/>
                    </a:lnTo>
                    <a:lnTo>
                      <a:pt x="8" y="949"/>
                    </a:lnTo>
                    <a:lnTo>
                      <a:pt x="8" y="951"/>
                    </a:lnTo>
                    <a:lnTo>
                      <a:pt x="8" y="953"/>
                    </a:lnTo>
                    <a:lnTo>
                      <a:pt x="0" y="953"/>
                    </a:lnTo>
                    <a:lnTo>
                      <a:pt x="0" y="955"/>
                    </a:lnTo>
                  </a:path>
                </a:pathLst>
              </a:custGeom>
              <a:solidFill>
                <a:srgbClr val="006633"/>
              </a:solidFill>
              <a:ln w="9525" cap="rnd">
                <a:noFill/>
                <a:round/>
                <a:headEnd/>
                <a:tailEnd/>
              </a:ln>
            </p:spPr>
            <p:txBody>
              <a:bodyPr/>
              <a:lstStyle/>
              <a:p>
                <a:endParaRPr lang="es-ES" sz="1800"/>
              </a:p>
            </p:txBody>
          </p:sp>
          <p:sp>
            <p:nvSpPr>
              <p:cNvPr id="727" name="Freeform 722"/>
              <p:cNvSpPr>
                <a:spLocks noChangeAspect="1"/>
              </p:cNvSpPr>
              <p:nvPr/>
            </p:nvSpPr>
            <p:spPr bwMode="auto">
              <a:xfrm>
                <a:off x="3395148" y="5504689"/>
                <a:ext cx="10317" cy="551753"/>
              </a:xfrm>
              <a:custGeom>
                <a:avLst/>
                <a:gdLst>
                  <a:gd name="T0" fmla="*/ 0 w 17"/>
                  <a:gd name="T1" fmla="*/ 949 h 950"/>
                  <a:gd name="T2" fmla="*/ 0 w 17"/>
                  <a:gd name="T3" fmla="*/ 0 h 950"/>
                  <a:gd name="T4" fmla="*/ 16 w 17"/>
                  <a:gd name="T5" fmla="*/ 0 h 950"/>
                  <a:gd name="T6" fmla="*/ 16 w 17"/>
                  <a:gd name="T7" fmla="*/ 944 h 950"/>
                  <a:gd name="T8" fmla="*/ 16 w 17"/>
                  <a:gd name="T9" fmla="*/ 944 h 950"/>
                  <a:gd name="T10" fmla="*/ 16 w 17"/>
                  <a:gd name="T11" fmla="*/ 945 h 950"/>
                  <a:gd name="T12" fmla="*/ 16 w 17"/>
                  <a:gd name="T13" fmla="*/ 945 h 950"/>
                  <a:gd name="T14" fmla="*/ 0 w 17"/>
                  <a:gd name="T15" fmla="*/ 945 h 950"/>
                  <a:gd name="T16" fmla="*/ 0 w 17"/>
                  <a:gd name="T17" fmla="*/ 947 h 950"/>
                  <a:gd name="T18" fmla="*/ 0 w 17"/>
                  <a:gd name="T19" fmla="*/ 947 h 950"/>
                  <a:gd name="T20" fmla="*/ 0 w 17"/>
                  <a:gd name="T21" fmla="*/ 949 h 950"/>
                  <a:gd name="T22" fmla="*/ 0 w 17"/>
                  <a:gd name="T23" fmla="*/ 949 h 9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50"/>
                  <a:gd name="T38" fmla="*/ 17 w 17"/>
                  <a:gd name="T39" fmla="*/ 950 h 9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50">
                    <a:moveTo>
                      <a:pt x="0" y="949"/>
                    </a:moveTo>
                    <a:lnTo>
                      <a:pt x="0" y="0"/>
                    </a:lnTo>
                    <a:lnTo>
                      <a:pt x="16" y="0"/>
                    </a:lnTo>
                    <a:lnTo>
                      <a:pt x="16" y="944"/>
                    </a:lnTo>
                    <a:lnTo>
                      <a:pt x="16" y="945"/>
                    </a:lnTo>
                    <a:lnTo>
                      <a:pt x="0" y="945"/>
                    </a:lnTo>
                    <a:lnTo>
                      <a:pt x="0" y="947"/>
                    </a:lnTo>
                    <a:lnTo>
                      <a:pt x="0" y="949"/>
                    </a:lnTo>
                  </a:path>
                </a:pathLst>
              </a:custGeom>
              <a:solidFill>
                <a:srgbClr val="006633"/>
              </a:solidFill>
              <a:ln w="9525" cap="rnd">
                <a:noFill/>
                <a:round/>
                <a:headEnd/>
                <a:tailEnd/>
              </a:ln>
            </p:spPr>
            <p:txBody>
              <a:bodyPr/>
              <a:lstStyle/>
              <a:p>
                <a:endParaRPr lang="es-ES" sz="1800"/>
              </a:p>
            </p:txBody>
          </p:sp>
          <p:sp>
            <p:nvSpPr>
              <p:cNvPr id="728" name="Freeform 723"/>
              <p:cNvSpPr>
                <a:spLocks noChangeAspect="1"/>
              </p:cNvSpPr>
              <p:nvPr/>
            </p:nvSpPr>
            <p:spPr bwMode="auto">
              <a:xfrm>
                <a:off x="3396362" y="5504689"/>
                <a:ext cx="10317" cy="548849"/>
              </a:xfrm>
              <a:custGeom>
                <a:avLst/>
                <a:gdLst>
                  <a:gd name="T0" fmla="*/ 0 w 17"/>
                  <a:gd name="T1" fmla="*/ 944 h 945"/>
                  <a:gd name="T2" fmla="*/ 0 w 17"/>
                  <a:gd name="T3" fmla="*/ 0 h 945"/>
                  <a:gd name="T4" fmla="*/ 16 w 17"/>
                  <a:gd name="T5" fmla="*/ 0 h 945"/>
                  <a:gd name="T6" fmla="*/ 16 w 17"/>
                  <a:gd name="T7" fmla="*/ 938 h 945"/>
                  <a:gd name="T8" fmla="*/ 16 w 17"/>
                  <a:gd name="T9" fmla="*/ 938 h 945"/>
                  <a:gd name="T10" fmla="*/ 16 w 17"/>
                  <a:gd name="T11" fmla="*/ 938 h 945"/>
                  <a:gd name="T12" fmla="*/ 8 w 17"/>
                  <a:gd name="T13" fmla="*/ 940 h 945"/>
                  <a:gd name="T14" fmla="*/ 8 w 17"/>
                  <a:gd name="T15" fmla="*/ 940 h 945"/>
                  <a:gd name="T16" fmla="*/ 8 w 17"/>
                  <a:gd name="T17" fmla="*/ 942 h 945"/>
                  <a:gd name="T18" fmla="*/ 8 w 17"/>
                  <a:gd name="T19" fmla="*/ 942 h 945"/>
                  <a:gd name="T20" fmla="*/ 0 w 17"/>
                  <a:gd name="T21" fmla="*/ 942 h 945"/>
                  <a:gd name="T22" fmla="*/ 0 w 17"/>
                  <a:gd name="T23" fmla="*/ 944 h 9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45"/>
                  <a:gd name="T38" fmla="*/ 17 w 17"/>
                  <a:gd name="T39" fmla="*/ 945 h 9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45">
                    <a:moveTo>
                      <a:pt x="0" y="944"/>
                    </a:moveTo>
                    <a:lnTo>
                      <a:pt x="0" y="0"/>
                    </a:lnTo>
                    <a:lnTo>
                      <a:pt x="16" y="0"/>
                    </a:lnTo>
                    <a:lnTo>
                      <a:pt x="16" y="938"/>
                    </a:lnTo>
                    <a:lnTo>
                      <a:pt x="8" y="940"/>
                    </a:lnTo>
                    <a:lnTo>
                      <a:pt x="8" y="942"/>
                    </a:lnTo>
                    <a:lnTo>
                      <a:pt x="0" y="942"/>
                    </a:lnTo>
                    <a:lnTo>
                      <a:pt x="0" y="944"/>
                    </a:lnTo>
                  </a:path>
                </a:pathLst>
              </a:custGeom>
              <a:solidFill>
                <a:srgbClr val="006633"/>
              </a:solidFill>
              <a:ln w="9525" cap="rnd">
                <a:noFill/>
                <a:round/>
                <a:headEnd/>
                <a:tailEnd/>
              </a:ln>
            </p:spPr>
            <p:txBody>
              <a:bodyPr/>
              <a:lstStyle/>
              <a:p>
                <a:endParaRPr lang="es-ES" sz="1800"/>
              </a:p>
            </p:txBody>
          </p:sp>
          <p:sp>
            <p:nvSpPr>
              <p:cNvPr id="729" name="Freeform 724"/>
              <p:cNvSpPr>
                <a:spLocks noChangeAspect="1"/>
              </p:cNvSpPr>
              <p:nvPr/>
            </p:nvSpPr>
            <p:spPr bwMode="auto">
              <a:xfrm>
                <a:off x="3398789" y="5504689"/>
                <a:ext cx="10317" cy="545364"/>
              </a:xfrm>
              <a:custGeom>
                <a:avLst/>
                <a:gdLst>
                  <a:gd name="T0" fmla="*/ 0 w 17"/>
                  <a:gd name="T1" fmla="*/ 938 h 939"/>
                  <a:gd name="T2" fmla="*/ 0 w 17"/>
                  <a:gd name="T3" fmla="*/ 0 h 939"/>
                  <a:gd name="T4" fmla="*/ 16 w 17"/>
                  <a:gd name="T5" fmla="*/ 0 h 939"/>
                  <a:gd name="T6" fmla="*/ 16 w 17"/>
                  <a:gd name="T7" fmla="*/ 930 h 939"/>
                  <a:gd name="T8" fmla="*/ 8 w 17"/>
                  <a:gd name="T9" fmla="*/ 932 h 939"/>
                  <a:gd name="T10" fmla="*/ 8 w 17"/>
                  <a:gd name="T11" fmla="*/ 932 h 939"/>
                  <a:gd name="T12" fmla="*/ 8 w 17"/>
                  <a:gd name="T13" fmla="*/ 934 h 939"/>
                  <a:gd name="T14" fmla="*/ 8 w 17"/>
                  <a:gd name="T15" fmla="*/ 934 h 939"/>
                  <a:gd name="T16" fmla="*/ 8 w 17"/>
                  <a:gd name="T17" fmla="*/ 934 h 939"/>
                  <a:gd name="T18" fmla="*/ 0 w 17"/>
                  <a:gd name="T19" fmla="*/ 936 h 939"/>
                  <a:gd name="T20" fmla="*/ 0 w 17"/>
                  <a:gd name="T21" fmla="*/ 936 h 939"/>
                  <a:gd name="T22" fmla="*/ 0 w 17"/>
                  <a:gd name="T23" fmla="*/ 938 h 9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39"/>
                  <a:gd name="T38" fmla="*/ 17 w 17"/>
                  <a:gd name="T39" fmla="*/ 939 h 9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39">
                    <a:moveTo>
                      <a:pt x="0" y="938"/>
                    </a:moveTo>
                    <a:lnTo>
                      <a:pt x="0" y="0"/>
                    </a:lnTo>
                    <a:lnTo>
                      <a:pt x="16" y="0"/>
                    </a:lnTo>
                    <a:lnTo>
                      <a:pt x="16" y="930"/>
                    </a:lnTo>
                    <a:lnTo>
                      <a:pt x="8" y="932"/>
                    </a:lnTo>
                    <a:lnTo>
                      <a:pt x="8" y="934"/>
                    </a:lnTo>
                    <a:lnTo>
                      <a:pt x="0" y="936"/>
                    </a:lnTo>
                    <a:lnTo>
                      <a:pt x="0" y="938"/>
                    </a:lnTo>
                  </a:path>
                </a:pathLst>
              </a:custGeom>
              <a:solidFill>
                <a:srgbClr val="006633"/>
              </a:solidFill>
              <a:ln w="9525" cap="rnd">
                <a:noFill/>
                <a:round/>
                <a:headEnd/>
                <a:tailEnd/>
              </a:ln>
            </p:spPr>
            <p:txBody>
              <a:bodyPr/>
              <a:lstStyle/>
              <a:p>
                <a:endParaRPr lang="es-ES" sz="1800"/>
              </a:p>
            </p:txBody>
          </p:sp>
          <p:sp>
            <p:nvSpPr>
              <p:cNvPr id="730" name="Freeform 725"/>
              <p:cNvSpPr>
                <a:spLocks noChangeAspect="1"/>
              </p:cNvSpPr>
              <p:nvPr/>
            </p:nvSpPr>
            <p:spPr bwMode="auto">
              <a:xfrm>
                <a:off x="3401217" y="5504689"/>
                <a:ext cx="10317" cy="540718"/>
              </a:xfrm>
              <a:custGeom>
                <a:avLst/>
                <a:gdLst>
                  <a:gd name="T0" fmla="*/ 0 w 17"/>
                  <a:gd name="T1" fmla="*/ 930 h 931"/>
                  <a:gd name="T2" fmla="*/ 0 w 17"/>
                  <a:gd name="T3" fmla="*/ 0 h 931"/>
                  <a:gd name="T4" fmla="*/ 16 w 17"/>
                  <a:gd name="T5" fmla="*/ 0 h 931"/>
                  <a:gd name="T6" fmla="*/ 16 w 17"/>
                  <a:gd name="T7" fmla="*/ 924 h 931"/>
                  <a:gd name="T8" fmla="*/ 16 w 17"/>
                  <a:gd name="T9" fmla="*/ 924 h 931"/>
                  <a:gd name="T10" fmla="*/ 16 w 17"/>
                  <a:gd name="T11" fmla="*/ 926 h 931"/>
                  <a:gd name="T12" fmla="*/ 16 w 17"/>
                  <a:gd name="T13" fmla="*/ 926 h 931"/>
                  <a:gd name="T14" fmla="*/ 16 w 17"/>
                  <a:gd name="T15" fmla="*/ 928 h 931"/>
                  <a:gd name="T16" fmla="*/ 0 w 17"/>
                  <a:gd name="T17" fmla="*/ 928 h 931"/>
                  <a:gd name="T18" fmla="*/ 0 w 17"/>
                  <a:gd name="T19" fmla="*/ 930 h 931"/>
                  <a:gd name="T20" fmla="*/ 0 w 17"/>
                  <a:gd name="T21" fmla="*/ 930 h 931"/>
                  <a:gd name="T22" fmla="*/ 0 w 17"/>
                  <a:gd name="T23" fmla="*/ 930 h 9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31"/>
                  <a:gd name="T38" fmla="*/ 17 w 17"/>
                  <a:gd name="T39" fmla="*/ 931 h 9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31">
                    <a:moveTo>
                      <a:pt x="0" y="930"/>
                    </a:moveTo>
                    <a:lnTo>
                      <a:pt x="0" y="0"/>
                    </a:lnTo>
                    <a:lnTo>
                      <a:pt x="16" y="0"/>
                    </a:lnTo>
                    <a:lnTo>
                      <a:pt x="16" y="924"/>
                    </a:lnTo>
                    <a:lnTo>
                      <a:pt x="16" y="926"/>
                    </a:lnTo>
                    <a:lnTo>
                      <a:pt x="16" y="928"/>
                    </a:lnTo>
                    <a:lnTo>
                      <a:pt x="0" y="928"/>
                    </a:lnTo>
                    <a:lnTo>
                      <a:pt x="0" y="930"/>
                    </a:lnTo>
                  </a:path>
                </a:pathLst>
              </a:custGeom>
              <a:solidFill>
                <a:srgbClr val="006633"/>
              </a:solidFill>
              <a:ln w="9525" cap="rnd">
                <a:noFill/>
                <a:round/>
                <a:headEnd/>
                <a:tailEnd/>
              </a:ln>
            </p:spPr>
            <p:txBody>
              <a:bodyPr/>
              <a:lstStyle/>
              <a:p>
                <a:endParaRPr lang="es-ES" sz="1800"/>
              </a:p>
            </p:txBody>
          </p:sp>
          <p:sp>
            <p:nvSpPr>
              <p:cNvPr id="731" name="Freeform 726"/>
              <p:cNvSpPr>
                <a:spLocks noChangeAspect="1"/>
              </p:cNvSpPr>
              <p:nvPr/>
            </p:nvSpPr>
            <p:spPr bwMode="auto">
              <a:xfrm>
                <a:off x="3401824" y="5504689"/>
                <a:ext cx="10317" cy="537233"/>
              </a:xfrm>
              <a:custGeom>
                <a:avLst/>
                <a:gdLst>
                  <a:gd name="T0" fmla="*/ 0 w 17"/>
                  <a:gd name="T1" fmla="*/ 924 h 925"/>
                  <a:gd name="T2" fmla="*/ 0 w 17"/>
                  <a:gd name="T3" fmla="*/ 0 h 925"/>
                  <a:gd name="T4" fmla="*/ 16 w 17"/>
                  <a:gd name="T5" fmla="*/ 0 h 925"/>
                  <a:gd name="T6" fmla="*/ 16 w 17"/>
                  <a:gd name="T7" fmla="*/ 917 h 925"/>
                  <a:gd name="T8" fmla="*/ 16 w 17"/>
                  <a:gd name="T9" fmla="*/ 919 h 925"/>
                  <a:gd name="T10" fmla="*/ 16 w 17"/>
                  <a:gd name="T11" fmla="*/ 919 h 925"/>
                  <a:gd name="T12" fmla="*/ 8 w 17"/>
                  <a:gd name="T13" fmla="*/ 921 h 925"/>
                  <a:gd name="T14" fmla="*/ 8 w 17"/>
                  <a:gd name="T15" fmla="*/ 921 h 925"/>
                  <a:gd name="T16" fmla="*/ 8 w 17"/>
                  <a:gd name="T17" fmla="*/ 922 h 925"/>
                  <a:gd name="T18" fmla="*/ 8 w 17"/>
                  <a:gd name="T19" fmla="*/ 922 h 925"/>
                  <a:gd name="T20" fmla="*/ 8 w 17"/>
                  <a:gd name="T21" fmla="*/ 924 h 925"/>
                  <a:gd name="T22" fmla="*/ 0 w 17"/>
                  <a:gd name="T23" fmla="*/ 924 h 9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25"/>
                  <a:gd name="T38" fmla="*/ 17 w 17"/>
                  <a:gd name="T39" fmla="*/ 925 h 9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25">
                    <a:moveTo>
                      <a:pt x="0" y="924"/>
                    </a:moveTo>
                    <a:lnTo>
                      <a:pt x="0" y="0"/>
                    </a:lnTo>
                    <a:lnTo>
                      <a:pt x="16" y="0"/>
                    </a:lnTo>
                    <a:lnTo>
                      <a:pt x="16" y="917"/>
                    </a:lnTo>
                    <a:lnTo>
                      <a:pt x="16" y="919"/>
                    </a:lnTo>
                    <a:lnTo>
                      <a:pt x="8" y="921"/>
                    </a:lnTo>
                    <a:lnTo>
                      <a:pt x="8" y="922"/>
                    </a:lnTo>
                    <a:lnTo>
                      <a:pt x="8" y="924"/>
                    </a:lnTo>
                    <a:lnTo>
                      <a:pt x="0" y="924"/>
                    </a:lnTo>
                  </a:path>
                </a:pathLst>
              </a:custGeom>
              <a:solidFill>
                <a:srgbClr val="006633"/>
              </a:solidFill>
              <a:ln w="9525" cap="rnd">
                <a:noFill/>
                <a:round/>
                <a:headEnd/>
                <a:tailEnd/>
              </a:ln>
            </p:spPr>
            <p:txBody>
              <a:bodyPr/>
              <a:lstStyle/>
              <a:p>
                <a:endParaRPr lang="es-ES" sz="1800"/>
              </a:p>
            </p:txBody>
          </p:sp>
          <p:sp>
            <p:nvSpPr>
              <p:cNvPr id="732" name="Freeform 727"/>
              <p:cNvSpPr>
                <a:spLocks noChangeAspect="1"/>
              </p:cNvSpPr>
              <p:nvPr/>
            </p:nvSpPr>
            <p:spPr bwMode="auto">
              <a:xfrm>
                <a:off x="3404251" y="5504689"/>
                <a:ext cx="10317" cy="533168"/>
              </a:xfrm>
              <a:custGeom>
                <a:avLst/>
                <a:gdLst>
                  <a:gd name="T0" fmla="*/ 0 w 17"/>
                  <a:gd name="T1" fmla="*/ 917 h 918"/>
                  <a:gd name="T2" fmla="*/ 0 w 17"/>
                  <a:gd name="T3" fmla="*/ 0 h 918"/>
                  <a:gd name="T4" fmla="*/ 16 w 17"/>
                  <a:gd name="T5" fmla="*/ 0 h 918"/>
                  <a:gd name="T6" fmla="*/ 16 w 17"/>
                  <a:gd name="T7" fmla="*/ 911 h 918"/>
                  <a:gd name="T8" fmla="*/ 16 w 17"/>
                  <a:gd name="T9" fmla="*/ 911 h 918"/>
                  <a:gd name="T10" fmla="*/ 8 w 17"/>
                  <a:gd name="T11" fmla="*/ 913 h 918"/>
                  <a:gd name="T12" fmla="*/ 8 w 17"/>
                  <a:gd name="T13" fmla="*/ 913 h 918"/>
                  <a:gd name="T14" fmla="*/ 8 w 17"/>
                  <a:gd name="T15" fmla="*/ 915 h 918"/>
                  <a:gd name="T16" fmla="*/ 8 w 17"/>
                  <a:gd name="T17" fmla="*/ 915 h 918"/>
                  <a:gd name="T18" fmla="*/ 0 w 17"/>
                  <a:gd name="T19" fmla="*/ 917 h 918"/>
                  <a:gd name="T20" fmla="*/ 0 w 17"/>
                  <a:gd name="T21" fmla="*/ 917 h 918"/>
                  <a:gd name="T22" fmla="*/ 0 w 17"/>
                  <a:gd name="T23" fmla="*/ 917 h 9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18"/>
                  <a:gd name="T38" fmla="*/ 17 w 17"/>
                  <a:gd name="T39" fmla="*/ 918 h 9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18">
                    <a:moveTo>
                      <a:pt x="0" y="917"/>
                    </a:moveTo>
                    <a:lnTo>
                      <a:pt x="0" y="0"/>
                    </a:lnTo>
                    <a:lnTo>
                      <a:pt x="16" y="0"/>
                    </a:lnTo>
                    <a:lnTo>
                      <a:pt x="16" y="911"/>
                    </a:lnTo>
                    <a:lnTo>
                      <a:pt x="8" y="913"/>
                    </a:lnTo>
                    <a:lnTo>
                      <a:pt x="8" y="915"/>
                    </a:lnTo>
                    <a:lnTo>
                      <a:pt x="0" y="917"/>
                    </a:lnTo>
                  </a:path>
                </a:pathLst>
              </a:custGeom>
              <a:solidFill>
                <a:srgbClr val="006633"/>
              </a:solidFill>
              <a:ln w="9525" cap="rnd">
                <a:noFill/>
                <a:round/>
                <a:headEnd/>
                <a:tailEnd/>
              </a:ln>
            </p:spPr>
            <p:txBody>
              <a:bodyPr/>
              <a:lstStyle/>
              <a:p>
                <a:endParaRPr lang="es-ES" sz="1800"/>
              </a:p>
            </p:txBody>
          </p:sp>
          <p:sp>
            <p:nvSpPr>
              <p:cNvPr id="733" name="Freeform 728"/>
              <p:cNvSpPr>
                <a:spLocks noChangeAspect="1"/>
              </p:cNvSpPr>
              <p:nvPr/>
            </p:nvSpPr>
            <p:spPr bwMode="auto">
              <a:xfrm>
                <a:off x="3406679" y="5504689"/>
                <a:ext cx="10317" cy="529683"/>
              </a:xfrm>
              <a:custGeom>
                <a:avLst/>
                <a:gdLst>
                  <a:gd name="T0" fmla="*/ 0 w 17"/>
                  <a:gd name="T1" fmla="*/ 911 h 912"/>
                  <a:gd name="T2" fmla="*/ 0 w 17"/>
                  <a:gd name="T3" fmla="*/ 0 h 912"/>
                  <a:gd name="T4" fmla="*/ 16 w 17"/>
                  <a:gd name="T5" fmla="*/ 0 h 912"/>
                  <a:gd name="T6" fmla="*/ 16 w 17"/>
                  <a:gd name="T7" fmla="*/ 903 h 912"/>
                  <a:gd name="T8" fmla="*/ 16 w 17"/>
                  <a:gd name="T9" fmla="*/ 903 h 912"/>
                  <a:gd name="T10" fmla="*/ 16 w 17"/>
                  <a:gd name="T11" fmla="*/ 905 h 912"/>
                  <a:gd name="T12" fmla="*/ 16 w 17"/>
                  <a:gd name="T13" fmla="*/ 905 h 912"/>
                  <a:gd name="T14" fmla="*/ 16 w 17"/>
                  <a:gd name="T15" fmla="*/ 907 h 912"/>
                  <a:gd name="T16" fmla="*/ 0 w 17"/>
                  <a:gd name="T17" fmla="*/ 907 h 912"/>
                  <a:gd name="T18" fmla="*/ 0 w 17"/>
                  <a:gd name="T19" fmla="*/ 909 h 912"/>
                  <a:gd name="T20" fmla="*/ 0 w 17"/>
                  <a:gd name="T21" fmla="*/ 909 h 912"/>
                  <a:gd name="T22" fmla="*/ 0 w 17"/>
                  <a:gd name="T23" fmla="*/ 911 h 9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12"/>
                  <a:gd name="T38" fmla="*/ 17 w 17"/>
                  <a:gd name="T39" fmla="*/ 912 h 9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12">
                    <a:moveTo>
                      <a:pt x="0" y="911"/>
                    </a:moveTo>
                    <a:lnTo>
                      <a:pt x="0" y="0"/>
                    </a:lnTo>
                    <a:lnTo>
                      <a:pt x="16" y="0"/>
                    </a:lnTo>
                    <a:lnTo>
                      <a:pt x="16" y="903"/>
                    </a:lnTo>
                    <a:lnTo>
                      <a:pt x="16" y="905"/>
                    </a:lnTo>
                    <a:lnTo>
                      <a:pt x="16" y="907"/>
                    </a:lnTo>
                    <a:lnTo>
                      <a:pt x="0" y="907"/>
                    </a:lnTo>
                    <a:lnTo>
                      <a:pt x="0" y="909"/>
                    </a:lnTo>
                    <a:lnTo>
                      <a:pt x="0" y="911"/>
                    </a:lnTo>
                  </a:path>
                </a:pathLst>
              </a:custGeom>
              <a:solidFill>
                <a:srgbClr val="006633"/>
              </a:solidFill>
              <a:ln w="9525" cap="rnd">
                <a:noFill/>
                <a:round/>
                <a:headEnd/>
                <a:tailEnd/>
              </a:ln>
            </p:spPr>
            <p:txBody>
              <a:bodyPr/>
              <a:lstStyle/>
              <a:p>
                <a:endParaRPr lang="es-ES" sz="1800"/>
              </a:p>
            </p:txBody>
          </p:sp>
          <p:sp>
            <p:nvSpPr>
              <p:cNvPr id="734" name="Freeform 729"/>
              <p:cNvSpPr>
                <a:spLocks noChangeAspect="1"/>
              </p:cNvSpPr>
              <p:nvPr/>
            </p:nvSpPr>
            <p:spPr bwMode="auto">
              <a:xfrm>
                <a:off x="3407893" y="5504689"/>
                <a:ext cx="10317" cy="525036"/>
              </a:xfrm>
              <a:custGeom>
                <a:avLst/>
                <a:gdLst>
                  <a:gd name="T0" fmla="*/ 0 w 17"/>
                  <a:gd name="T1" fmla="*/ 903 h 904"/>
                  <a:gd name="T2" fmla="*/ 0 w 17"/>
                  <a:gd name="T3" fmla="*/ 0 h 904"/>
                  <a:gd name="T4" fmla="*/ 16 w 17"/>
                  <a:gd name="T5" fmla="*/ 0 h 904"/>
                  <a:gd name="T6" fmla="*/ 16 w 17"/>
                  <a:gd name="T7" fmla="*/ 896 h 904"/>
                  <a:gd name="T8" fmla="*/ 16 w 17"/>
                  <a:gd name="T9" fmla="*/ 898 h 904"/>
                  <a:gd name="T10" fmla="*/ 16 w 17"/>
                  <a:gd name="T11" fmla="*/ 898 h 904"/>
                  <a:gd name="T12" fmla="*/ 8 w 17"/>
                  <a:gd name="T13" fmla="*/ 900 h 904"/>
                  <a:gd name="T14" fmla="*/ 8 w 17"/>
                  <a:gd name="T15" fmla="*/ 900 h 904"/>
                  <a:gd name="T16" fmla="*/ 8 w 17"/>
                  <a:gd name="T17" fmla="*/ 901 h 904"/>
                  <a:gd name="T18" fmla="*/ 8 w 17"/>
                  <a:gd name="T19" fmla="*/ 901 h 904"/>
                  <a:gd name="T20" fmla="*/ 8 w 17"/>
                  <a:gd name="T21" fmla="*/ 903 h 904"/>
                  <a:gd name="T22" fmla="*/ 0 w 17"/>
                  <a:gd name="T23" fmla="*/ 903 h 9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04"/>
                  <a:gd name="T38" fmla="*/ 17 w 17"/>
                  <a:gd name="T39" fmla="*/ 904 h 9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04">
                    <a:moveTo>
                      <a:pt x="0" y="903"/>
                    </a:moveTo>
                    <a:lnTo>
                      <a:pt x="0" y="0"/>
                    </a:lnTo>
                    <a:lnTo>
                      <a:pt x="16" y="0"/>
                    </a:lnTo>
                    <a:lnTo>
                      <a:pt x="16" y="896"/>
                    </a:lnTo>
                    <a:lnTo>
                      <a:pt x="16" y="898"/>
                    </a:lnTo>
                    <a:lnTo>
                      <a:pt x="8" y="900"/>
                    </a:lnTo>
                    <a:lnTo>
                      <a:pt x="8" y="901"/>
                    </a:lnTo>
                    <a:lnTo>
                      <a:pt x="8" y="903"/>
                    </a:lnTo>
                    <a:lnTo>
                      <a:pt x="0" y="903"/>
                    </a:lnTo>
                  </a:path>
                </a:pathLst>
              </a:custGeom>
              <a:solidFill>
                <a:srgbClr val="006633"/>
              </a:solidFill>
              <a:ln w="9525" cap="rnd">
                <a:noFill/>
                <a:round/>
                <a:headEnd/>
                <a:tailEnd/>
              </a:ln>
            </p:spPr>
            <p:txBody>
              <a:bodyPr/>
              <a:lstStyle/>
              <a:p>
                <a:endParaRPr lang="es-ES" sz="1800"/>
              </a:p>
            </p:txBody>
          </p:sp>
          <p:sp>
            <p:nvSpPr>
              <p:cNvPr id="735" name="Freeform 730"/>
              <p:cNvSpPr>
                <a:spLocks noChangeAspect="1"/>
              </p:cNvSpPr>
              <p:nvPr/>
            </p:nvSpPr>
            <p:spPr bwMode="auto">
              <a:xfrm>
                <a:off x="3410320" y="5504689"/>
                <a:ext cx="10317" cy="520971"/>
              </a:xfrm>
              <a:custGeom>
                <a:avLst/>
                <a:gdLst>
                  <a:gd name="T0" fmla="*/ 0 w 17"/>
                  <a:gd name="T1" fmla="*/ 896 h 897"/>
                  <a:gd name="T2" fmla="*/ 0 w 17"/>
                  <a:gd name="T3" fmla="*/ 0 h 897"/>
                  <a:gd name="T4" fmla="*/ 16 w 17"/>
                  <a:gd name="T5" fmla="*/ 0 h 897"/>
                  <a:gd name="T6" fmla="*/ 16 w 17"/>
                  <a:gd name="T7" fmla="*/ 888 h 897"/>
                  <a:gd name="T8" fmla="*/ 16 w 17"/>
                  <a:gd name="T9" fmla="*/ 888 h 897"/>
                  <a:gd name="T10" fmla="*/ 8 w 17"/>
                  <a:gd name="T11" fmla="*/ 890 h 897"/>
                  <a:gd name="T12" fmla="*/ 8 w 17"/>
                  <a:gd name="T13" fmla="*/ 892 h 897"/>
                  <a:gd name="T14" fmla="*/ 8 w 17"/>
                  <a:gd name="T15" fmla="*/ 892 h 897"/>
                  <a:gd name="T16" fmla="*/ 8 w 17"/>
                  <a:gd name="T17" fmla="*/ 894 h 897"/>
                  <a:gd name="T18" fmla="*/ 8 w 17"/>
                  <a:gd name="T19" fmla="*/ 894 h 897"/>
                  <a:gd name="T20" fmla="*/ 0 w 17"/>
                  <a:gd name="T21" fmla="*/ 896 h 897"/>
                  <a:gd name="T22" fmla="*/ 0 w 17"/>
                  <a:gd name="T23" fmla="*/ 896 h 8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97"/>
                  <a:gd name="T38" fmla="*/ 17 w 17"/>
                  <a:gd name="T39" fmla="*/ 897 h 8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97">
                    <a:moveTo>
                      <a:pt x="0" y="896"/>
                    </a:moveTo>
                    <a:lnTo>
                      <a:pt x="0" y="0"/>
                    </a:lnTo>
                    <a:lnTo>
                      <a:pt x="16" y="0"/>
                    </a:lnTo>
                    <a:lnTo>
                      <a:pt x="16" y="888"/>
                    </a:lnTo>
                    <a:lnTo>
                      <a:pt x="8" y="890"/>
                    </a:lnTo>
                    <a:lnTo>
                      <a:pt x="8" y="892"/>
                    </a:lnTo>
                    <a:lnTo>
                      <a:pt x="8" y="894"/>
                    </a:lnTo>
                    <a:lnTo>
                      <a:pt x="0" y="896"/>
                    </a:lnTo>
                  </a:path>
                </a:pathLst>
              </a:custGeom>
              <a:solidFill>
                <a:srgbClr val="006633"/>
              </a:solidFill>
              <a:ln w="9525" cap="rnd">
                <a:noFill/>
                <a:round/>
                <a:headEnd/>
                <a:tailEnd/>
              </a:ln>
            </p:spPr>
            <p:txBody>
              <a:bodyPr/>
              <a:lstStyle/>
              <a:p>
                <a:endParaRPr lang="es-ES" sz="1800"/>
              </a:p>
            </p:txBody>
          </p:sp>
          <p:sp>
            <p:nvSpPr>
              <p:cNvPr id="736" name="Freeform 731"/>
              <p:cNvSpPr>
                <a:spLocks noChangeAspect="1"/>
              </p:cNvSpPr>
              <p:nvPr/>
            </p:nvSpPr>
            <p:spPr bwMode="auto">
              <a:xfrm>
                <a:off x="3412748" y="5504689"/>
                <a:ext cx="10317" cy="516325"/>
              </a:xfrm>
              <a:custGeom>
                <a:avLst/>
                <a:gdLst>
                  <a:gd name="T0" fmla="*/ 0 w 17"/>
                  <a:gd name="T1" fmla="*/ 888 h 889"/>
                  <a:gd name="T2" fmla="*/ 0 w 17"/>
                  <a:gd name="T3" fmla="*/ 0 h 889"/>
                  <a:gd name="T4" fmla="*/ 16 w 17"/>
                  <a:gd name="T5" fmla="*/ 0 h 889"/>
                  <a:gd name="T6" fmla="*/ 16 w 17"/>
                  <a:gd name="T7" fmla="*/ 880 h 889"/>
                  <a:gd name="T8" fmla="*/ 10 w 17"/>
                  <a:gd name="T9" fmla="*/ 880 h 889"/>
                  <a:gd name="T10" fmla="*/ 10 w 17"/>
                  <a:gd name="T11" fmla="*/ 880 h 889"/>
                  <a:gd name="T12" fmla="*/ 10 w 17"/>
                  <a:gd name="T13" fmla="*/ 880 h 889"/>
                  <a:gd name="T14" fmla="*/ 10 w 17"/>
                  <a:gd name="T15" fmla="*/ 882 h 889"/>
                  <a:gd name="T16" fmla="*/ 10 w 17"/>
                  <a:gd name="T17" fmla="*/ 882 h 889"/>
                  <a:gd name="T18" fmla="*/ 10 w 17"/>
                  <a:gd name="T19" fmla="*/ 882 h 889"/>
                  <a:gd name="T20" fmla="*/ 10 w 17"/>
                  <a:gd name="T21" fmla="*/ 882 h 889"/>
                  <a:gd name="T22" fmla="*/ 10 w 17"/>
                  <a:gd name="T23" fmla="*/ 884 h 889"/>
                  <a:gd name="T24" fmla="*/ 10 w 17"/>
                  <a:gd name="T25" fmla="*/ 884 h 889"/>
                  <a:gd name="T26" fmla="*/ 10 w 17"/>
                  <a:gd name="T27" fmla="*/ 884 h 889"/>
                  <a:gd name="T28" fmla="*/ 0 w 17"/>
                  <a:gd name="T29" fmla="*/ 884 h 889"/>
                  <a:gd name="T30" fmla="*/ 0 w 17"/>
                  <a:gd name="T31" fmla="*/ 886 h 889"/>
                  <a:gd name="T32" fmla="*/ 0 w 17"/>
                  <a:gd name="T33" fmla="*/ 886 h 889"/>
                  <a:gd name="T34" fmla="*/ 0 w 17"/>
                  <a:gd name="T35" fmla="*/ 886 h 889"/>
                  <a:gd name="T36" fmla="*/ 0 w 17"/>
                  <a:gd name="T37" fmla="*/ 888 h 889"/>
                  <a:gd name="T38" fmla="*/ 0 w 17"/>
                  <a:gd name="T39" fmla="*/ 888 h 8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889"/>
                  <a:gd name="T62" fmla="*/ 17 w 17"/>
                  <a:gd name="T63" fmla="*/ 889 h 8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889">
                    <a:moveTo>
                      <a:pt x="0" y="888"/>
                    </a:moveTo>
                    <a:lnTo>
                      <a:pt x="0" y="0"/>
                    </a:lnTo>
                    <a:lnTo>
                      <a:pt x="16" y="0"/>
                    </a:lnTo>
                    <a:lnTo>
                      <a:pt x="16" y="880"/>
                    </a:lnTo>
                    <a:lnTo>
                      <a:pt x="10" y="880"/>
                    </a:lnTo>
                    <a:lnTo>
                      <a:pt x="10" y="882"/>
                    </a:lnTo>
                    <a:lnTo>
                      <a:pt x="10" y="884"/>
                    </a:lnTo>
                    <a:lnTo>
                      <a:pt x="0" y="884"/>
                    </a:lnTo>
                    <a:lnTo>
                      <a:pt x="0" y="886"/>
                    </a:lnTo>
                    <a:lnTo>
                      <a:pt x="0" y="888"/>
                    </a:lnTo>
                  </a:path>
                </a:pathLst>
              </a:custGeom>
              <a:solidFill>
                <a:srgbClr val="006633"/>
              </a:solidFill>
              <a:ln w="9525" cap="rnd">
                <a:noFill/>
                <a:round/>
                <a:headEnd/>
                <a:tailEnd/>
              </a:ln>
            </p:spPr>
            <p:txBody>
              <a:bodyPr/>
              <a:lstStyle/>
              <a:p>
                <a:endParaRPr lang="es-ES" sz="1800"/>
              </a:p>
            </p:txBody>
          </p:sp>
          <p:sp>
            <p:nvSpPr>
              <p:cNvPr id="737" name="Freeform 732"/>
              <p:cNvSpPr>
                <a:spLocks noChangeAspect="1"/>
              </p:cNvSpPr>
              <p:nvPr/>
            </p:nvSpPr>
            <p:spPr bwMode="auto">
              <a:xfrm>
                <a:off x="3414568" y="5504689"/>
                <a:ext cx="10317" cy="511678"/>
              </a:xfrm>
              <a:custGeom>
                <a:avLst/>
                <a:gdLst>
                  <a:gd name="T0" fmla="*/ 0 w 17"/>
                  <a:gd name="T1" fmla="*/ 880 h 881"/>
                  <a:gd name="T2" fmla="*/ 0 w 17"/>
                  <a:gd name="T3" fmla="*/ 0 h 881"/>
                  <a:gd name="T4" fmla="*/ 16 w 17"/>
                  <a:gd name="T5" fmla="*/ 0 h 881"/>
                  <a:gd name="T6" fmla="*/ 16 w 17"/>
                  <a:gd name="T7" fmla="*/ 871 h 881"/>
                  <a:gd name="T8" fmla="*/ 16 w 17"/>
                  <a:gd name="T9" fmla="*/ 873 h 881"/>
                  <a:gd name="T10" fmla="*/ 16 w 17"/>
                  <a:gd name="T11" fmla="*/ 873 h 881"/>
                  <a:gd name="T12" fmla="*/ 16 w 17"/>
                  <a:gd name="T13" fmla="*/ 875 h 881"/>
                  <a:gd name="T14" fmla="*/ 0 w 17"/>
                  <a:gd name="T15" fmla="*/ 875 h 881"/>
                  <a:gd name="T16" fmla="*/ 0 w 17"/>
                  <a:gd name="T17" fmla="*/ 877 h 881"/>
                  <a:gd name="T18" fmla="*/ 0 w 17"/>
                  <a:gd name="T19" fmla="*/ 878 h 881"/>
                  <a:gd name="T20" fmla="*/ 0 w 17"/>
                  <a:gd name="T21" fmla="*/ 878 h 881"/>
                  <a:gd name="T22" fmla="*/ 0 w 17"/>
                  <a:gd name="T23" fmla="*/ 880 h 8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81"/>
                  <a:gd name="T38" fmla="*/ 17 w 17"/>
                  <a:gd name="T39" fmla="*/ 881 h 8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81">
                    <a:moveTo>
                      <a:pt x="0" y="880"/>
                    </a:moveTo>
                    <a:lnTo>
                      <a:pt x="0" y="0"/>
                    </a:lnTo>
                    <a:lnTo>
                      <a:pt x="16" y="0"/>
                    </a:lnTo>
                    <a:lnTo>
                      <a:pt x="16" y="871"/>
                    </a:lnTo>
                    <a:lnTo>
                      <a:pt x="16" y="873"/>
                    </a:lnTo>
                    <a:lnTo>
                      <a:pt x="16" y="875"/>
                    </a:lnTo>
                    <a:lnTo>
                      <a:pt x="0" y="875"/>
                    </a:lnTo>
                    <a:lnTo>
                      <a:pt x="0" y="877"/>
                    </a:lnTo>
                    <a:lnTo>
                      <a:pt x="0" y="878"/>
                    </a:lnTo>
                    <a:lnTo>
                      <a:pt x="0" y="880"/>
                    </a:lnTo>
                  </a:path>
                </a:pathLst>
              </a:custGeom>
              <a:solidFill>
                <a:srgbClr val="006633"/>
              </a:solidFill>
              <a:ln w="9525" cap="rnd">
                <a:noFill/>
                <a:round/>
                <a:headEnd/>
                <a:tailEnd/>
              </a:ln>
            </p:spPr>
            <p:txBody>
              <a:bodyPr/>
              <a:lstStyle/>
              <a:p>
                <a:endParaRPr lang="es-ES" sz="1800"/>
              </a:p>
            </p:txBody>
          </p:sp>
          <p:sp>
            <p:nvSpPr>
              <p:cNvPr id="738" name="Freeform 733"/>
              <p:cNvSpPr>
                <a:spLocks noChangeAspect="1"/>
              </p:cNvSpPr>
              <p:nvPr/>
            </p:nvSpPr>
            <p:spPr bwMode="auto">
              <a:xfrm>
                <a:off x="3415782" y="5504689"/>
                <a:ext cx="10317" cy="506451"/>
              </a:xfrm>
              <a:custGeom>
                <a:avLst/>
                <a:gdLst>
                  <a:gd name="T0" fmla="*/ 0 w 17"/>
                  <a:gd name="T1" fmla="*/ 871 h 872"/>
                  <a:gd name="T2" fmla="*/ 0 w 17"/>
                  <a:gd name="T3" fmla="*/ 0 h 872"/>
                  <a:gd name="T4" fmla="*/ 16 w 17"/>
                  <a:gd name="T5" fmla="*/ 0 h 872"/>
                  <a:gd name="T6" fmla="*/ 16 w 17"/>
                  <a:gd name="T7" fmla="*/ 861 h 872"/>
                  <a:gd name="T8" fmla="*/ 16 w 17"/>
                  <a:gd name="T9" fmla="*/ 863 h 872"/>
                  <a:gd name="T10" fmla="*/ 8 w 17"/>
                  <a:gd name="T11" fmla="*/ 865 h 872"/>
                  <a:gd name="T12" fmla="*/ 8 w 17"/>
                  <a:gd name="T13" fmla="*/ 865 h 872"/>
                  <a:gd name="T14" fmla="*/ 8 w 17"/>
                  <a:gd name="T15" fmla="*/ 867 h 872"/>
                  <a:gd name="T16" fmla="*/ 8 w 17"/>
                  <a:gd name="T17" fmla="*/ 867 h 872"/>
                  <a:gd name="T18" fmla="*/ 8 w 17"/>
                  <a:gd name="T19" fmla="*/ 869 h 872"/>
                  <a:gd name="T20" fmla="*/ 0 w 17"/>
                  <a:gd name="T21" fmla="*/ 871 h 872"/>
                  <a:gd name="T22" fmla="*/ 0 w 17"/>
                  <a:gd name="T23" fmla="*/ 871 h 8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72"/>
                  <a:gd name="T38" fmla="*/ 17 w 17"/>
                  <a:gd name="T39" fmla="*/ 872 h 8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72">
                    <a:moveTo>
                      <a:pt x="0" y="871"/>
                    </a:moveTo>
                    <a:lnTo>
                      <a:pt x="0" y="0"/>
                    </a:lnTo>
                    <a:lnTo>
                      <a:pt x="16" y="0"/>
                    </a:lnTo>
                    <a:lnTo>
                      <a:pt x="16" y="861"/>
                    </a:lnTo>
                    <a:lnTo>
                      <a:pt x="16" y="863"/>
                    </a:lnTo>
                    <a:lnTo>
                      <a:pt x="8" y="865"/>
                    </a:lnTo>
                    <a:lnTo>
                      <a:pt x="8" y="867"/>
                    </a:lnTo>
                    <a:lnTo>
                      <a:pt x="8" y="869"/>
                    </a:lnTo>
                    <a:lnTo>
                      <a:pt x="0" y="871"/>
                    </a:lnTo>
                  </a:path>
                </a:pathLst>
              </a:custGeom>
              <a:solidFill>
                <a:srgbClr val="006633"/>
              </a:solidFill>
              <a:ln w="9525" cap="rnd">
                <a:noFill/>
                <a:round/>
                <a:headEnd/>
                <a:tailEnd/>
              </a:ln>
            </p:spPr>
            <p:txBody>
              <a:bodyPr/>
              <a:lstStyle/>
              <a:p>
                <a:endParaRPr lang="es-ES" sz="1800"/>
              </a:p>
            </p:txBody>
          </p:sp>
          <p:sp>
            <p:nvSpPr>
              <p:cNvPr id="739" name="Freeform 734"/>
              <p:cNvSpPr>
                <a:spLocks noChangeAspect="1"/>
              </p:cNvSpPr>
              <p:nvPr/>
            </p:nvSpPr>
            <p:spPr bwMode="auto">
              <a:xfrm>
                <a:off x="3418210" y="5504689"/>
                <a:ext cx="10317" cy="500643"/>
              </a:xfrm>
              <a:custGeom>
                <a:avLst/>
                <a:gdLst>
                  <a:gd name="T0" fmla="*/ 0 w 17"/>
                  <a:gd name="T1" fmla="*/ 861 h 862"/>
                  <a:gd name="T2" fmla="*/ 0 w 17"/>
                  <a:gd name="T3" fmla="*/ 0 h 862"/>
                  <a:gd name="T4" fmla="*/ 16 w 17"/>
                  <a:gd name="T5" fmla="*/ 0 h 862"/>
                  <a:gd name="T6" fmla="*/ 16 w 17"/>
                  <a:gd name="T7" fmla="*/ 854 h 862"/>
                  <a:gd name="T8" fmla="*/ 8 w 17"/>
                  <a:gd name="T9" fmla="*/ 854 h 862"/>
                  <a:gd name="T10" fmla="*/ 8 w 17"/>
                  <a:gd name="T11" fmla="*/ 856 h 862"/>
                  <a:gd name="T12" fmla="*/ 8 w 17"/>
                  <a:gd name="T13" fmla="*/ 856 h 862"/>
                  <a:gd name="T14" fmla="*/ 8 w 17"/>
                  <a:gd name="T15" fmla="*/ 857 h 862"/>
                  <a:gd name="T16" fmla="*/ 8 w 17"/>
                  <a:gd name="T17" fmla="*/ 859 h 862"/>
                  <a:gd name="T18" fmla="*/ 0 w 17"/>
                  <a:gd name="T19" fmla="*/ 859 h 862"/>
                  <a:gd name="T20" fmla="*/ 0 w 17"/>
                  <a:gd name="T21" fmla="*/ 861 h 862"/>
                  <a:gd name="T22" fmla="*/ 0 w 17"/>
                  <a:gd name="T23" fmla="*/ 861 h 8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62"/>
                  <a:gd name="T38" fmla="*/ 17 w 17"/>
                  <a:gd name="T39" fmla="*/ 862 h 8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62">
                    <a:moveTo>
                      <a:pt x="0" y="861"/>
                    </a:moveTo>
                    <a:lnTo>
                      <a:pt x="0" y="0"/>
                    </a:lnTo>
                    <a:lnTo>
                      <a:pt x="16" y="0"/>
                    </a:lnTo>
                    <a:lnTo>
                      <a:pt x="16" y="854"/>
                    </a:lnTo>
                    <a:lnTo>
                      <a:pt x="8" y="854"/>
                    </a:lnTo>
                    <a:lnTo>
                      <a:pt x="8" y="856"/>
                    </a:lnTo>
                    <a:lnTo>
                      <a:pt x="8" y="857"/>
                    </a:lnTo>
                    <a:lnTo>
                      <a:pt x="8" y="859"/>
                    </a:lnTo>
                    <a:lnTo>
                      <a:pt x="0" y="859"/>
                    </a:lnTo>
                    <a:lnTo>
                      <a:pt x="0" y="861"/>
                    </a:lnTo>
                  </a:path>
                </a:pathLst>
              </a:custGeom>
              <a:solidFill>
                <a:srgbClr val="006633"/>
              </a:solidFill>
              <a:ln w="9525" cap="rnd">
                <a:noFill/>
                <a:round/>
                <a:headEnd/>
                <a:tailEnd/>
              </a:ln>
            </p:spPr>
            <p:txBody>
              <a:bodyPr/>
              <a:lstStyle/>
              <a:p>
                <a:endParaRPr lang="es-ES" sz="1800"/>
              </a:p>
            </p:txBody>
          </p:sp>
          <p:sp>
            <p:nvSpPr>
              <p:cNvPr id="740" name="Freeform 735"/>
              <p:cNvSpPr>
                <a:spLocks noChangeAspect="1"/>
              </p:cNvSpPr>
              <p:nvPr/>
            </p:nvSpPr>
            <p:spPr bwMode="auto">
              <a:xfrm>
                <a:off x="3420637" y="5504689"/>
                <a:ext cx="10317" cy="496578"/>
              </a:xfrm>
              <a:custGeom>
                <a:avLst/>
                <a:gdLst>
                  <a:gd name="T0" fmla="*/ 0 w 17"/>
                  <a:gd name="T1" fmla="*/ 854 h 855"/>
                  <a:gd name="T2" fmla="*/ 0 w 17"/>
                  <a:gd name="T3" fmla="*/ 0 h 855"/>
                  <a:gd name="T4" fmla="*/ 16 w 17"/>
                  <a:gd name="T5" fmla="*/ 0 h 855"/>
                  <a:gd name="T6" fmla="*/ 16 w 17"/>
                  <a:gd name="T7" fmla="*/ 842 h 855"/>
                  <a:gd name="T8" fmla="*/ 16 w 17"/>
                  <a:gd name="T9" fmla="*/ 844 h 855"/>
                  <a:gd name="T10" fmla="*/ 16 w 17"/>
                  <a:gd name="T11" fmla="*/ 846 h 855"/>
                  <a:gd name="T12" fmla="*/ 16 w 17"/>
                  <a:gd name="T13" fmla="*/ 846 h 855"/>
                  <a:gd name="T14" fmla="*/ 0 w 17"/>
                  <a:gd name="T15" fmla="*/ 848 h 855"/>
                  <a:gd name="T16" fmla="*/ 0 w 17"/>
                  <a:gd name="T17" fmla="*/ 850 h 855"/>
                  <a:gd name="T18" fmla="*/ 0 w 17"/>
                  <a:gd name="T19" fmla="*/ 850 h 855"/>
                  <a:gd name="T20" fmla="*/ 0 w 17"/>
                  <a:gd name="T21" fmla="*/ 852 h 855"/>
                  <a:gd name="T22" fmla="*/ 0 w 17"/>
                  <a:gd name="T23" fmla="*/ 854 h 8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55"/>
                  <a:gd name="T38" fmla="*/ 17 w 17"/>
                  <a:gd name="T39" fmla="*/ 855 h 8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55">
                    <a:moveTo>
                      <a:pt x="0" y="854"/>
                    </a:moveTo>
                    <a:lnTo>
                      <a:pt x="0" y="0"/>
                    </a:lnTo>
                    <a:lnTo>
                      <a:pt x="16" y="0"/>
                    </a:lnTo>
                    <a:lnTo>
                      <a:pt x="16" y="842"/>
                    </a:lnTo>
                    <a:lnTo>
                      <a:pt x="16" y="844"/>
                    </a:lnTo>
                    <a:lnTo>
                      <a:pt x="16" y="846"/>
                    </a:lnTo>
                    <a:lnTo>
                      <a:pt x="0" y="848"/>
                    </a:lnTo>
                    <a:lnTo>
                      <a:pt x="0" y="850"/>
                    </a:lnTo>
                    <a:lnTo>
                      <a:pt x="0" y="852"/>
                    </a:lnTo>
                    <a:lnTo>
                      <a:pt x="0" y="854"/>
                    </a:lnTo>
                  </a:path>
                </a:pathLst>
              </a:custGeom>
              <a:solidFill>
                <a:srgbClr val="006633"/>
              </a:solidFill>
              <a:ln w="9525" cap="rnd">
                <a:noFill/>
                <a:round/>
                <a:headEnd/>
                <a:tailEnd/>
              </a:ln>
            </p:spPr>
            <p:txBody>
              <a:bodyPr/>
              <a:lstStyle/>
              <a:p>
                <a:endParaRPr lang="es-ES" sz="1800"/>
              </a:p>
            </p:txBody>
          </p:sp>
          <p:sp>
            <p:nvSpPr>
              <p:cNvPr id="741" name="Freeform 736"/>
              <p:cNvSpPr>
                <a:spLocks noChangeAspect="1"/>
              </p:cNvSpPr>
              <p:nvPr/>
            </p:nvSpPr>
            <p:spPr bwMode="auto">
              <a:xfrm>
                <a:off x="3421851" y="5504689"/>
                <a:ext cx="10317" cy="489608"/>
              </a:xfrm>
              <a:custGeom>
                <a:avLst/>
                <a:gdLst>
                  <a:gd name="T0" fmla="*/ 0 w 17"/>
                  <a:gd name="T1" fmla="*/ 842 h 843"/>
                  <a:gd name="T2" fmla="*/ 0 w 17"/>
                  <a:gd name="T3" fmla="*/ 0 h 843"/>
                  <a:gd name="T4" fmla="*/ 16 w 17"/>
                  <a:gd name="T5" fmla="*/ 0 h 843"/>
                  <a:gd name="T6" fmla="*/ 16 w 17"/>
                  <a:gd name="T7" fmla="*/ 833 h 843"/>
                  <a:gd name="T8" fmla="*/ 16 w 17"/>
                  <a:gd name="T9" fmla="*/ 833 h 843"/>
                  <a:gd name="T10" fmla="*/ 16 w 17"/>
                  <a:gd name="T11" fmla="*/ 834 h 843"/>
                  <a:gd name="T12" fmla="*/ 8 w 17"/>
                  <a:gd name="T13" fmla="*/ 836 h 843"/>
                  <a:gd name="T14" fmla="*/ 8 w 17"/>
                  <a:gd name="T15" fmla="*/ 838 h 843"/>
                  <a:gd name="T16" fmla="*/ 8 w 17"/>
                  <a:gd name="T17" fmla="*/ 838 h 843"/>
                  <a:gd name="T18" fmla="*/ 8 w 17"/>
                  <a:gd name="T19" fmla="*/ 840 h 843"/>
                  <a:gd name="T20" fmla="*/ 0 w 17"/>
                  <a:gd name="T21" fmla="*/ 842 h 843"/>
                  <a:gd name="T22" fmla="*/ 0 w 17"/>
                  <a:gd name="T23" fmla="*/ 842 h 8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43"/>
                  <a:gd name="T38" fmla="*/ 17 w 17"/>
                  <a:gd name="T39" fmla="*/ 843 h 8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43">
                    <a:moveTo>
                      <a:pt x="0" y="842"/>
                    </a:moveTo>
                    <a:lnTo>
                      <a:pt x="0" y="0"/>
                    </a:lnTo>
                    <a:lnTo>
                      <a:pt x="16" y="0"/>
                    </a:lnTo>
                    <a:lnTo>
                      <a:pt x="16" y="833"/>
                    </a:lnTo>
                    <a:lnTo>
                      <a:pt x="16" y="834"/>
                    </a:lnTo>
                    <a:lnTo>
                      <a:pt x="8" y="836"/>
                    </a:lnTo>
                    <a:lnTo>
                      <a:pt x="8" y="838"/>
                    </a:lnTo>
                    <a:lnTo>
                      <a:pt x="8" y="840"/>
                    </a:lnTo>
                    <a:lnTo>
                      <a:pt x="0" y="842"/>
                    </a:lnTo>
                  </a:path>
                </a:pathLst>
              </a:custGeom>
              <a:solidFill>
                <a:srgbClr val="006633"/>
              </a:solidFill>
              <a:ln w="9525" cap="rnd">
                <a:noFill/>
                <a:round/>
                <a:headEnd/>
                <a:tailEnd/>
              </a:ln>
            </p:spPr>
            <p:txBody>
              <a:bodyPr/>
              <a:lstStyle/>
              <a:p>
                <a:endParaRPr lang="es-ES" sz="1800"/>
              </a:p>
            </p:txBody>
          </p:sp>
          <p:sp>
            <p:nvSpPr>
              <p:cNvPr id="742" name="Freeform 737"/>
              <p:cNvSpPr>
                <a:spLocks noChangeAspect="1"/>
              </p:cNvSpPr>
              <p:nvPr/>
            </p:nvSpPr>
            <p:spPr bwMode="auto">
              <a:xfrm>
                <a:off x="3424279" y="5504689"/>
                <a:ext cx="10317" cy="484381"/>
              </a:xfrm>
              <a:custGeom>
                <a:avLst/>
                <a:gdLst>
                  <a:gd name="T0" fmla="*/ 0 w 17"/>
                  <a:gd name="T1" fmla="*/ 833 h 834"/>
                  <a:gd name="T2" fmla="*/ 0 w 17"/>
                  <a:gd name="T3" fmla="*/ 0 h 834"/>
                  <a:gd name="T4" fmla="*/ 16 w 17"/>
                  <a:gd name="T5" fmla="*/ 0 h 834"/>
                  <a:gd name="T6" fmla="*/ 16 w 17"/>
                  <a:gd name="T7" fmla="*/ 821 h 834"/>
                  <a:gd name="T8" fmla="*/ 8 w 17"/>
                  <a:gd name="T9" fmla="*/ 823 h 834"/>
                  <a:gd name="T10" fmla="*/ 8 w 17"/>
                  <a:gd name="T11" fmla="*/ 823 h 834"/>
                  <a:gd name="T12" fmla="*/ 8 w 17"/>
                  <a:gd name="T13" fmla="*/ 825 h 834"/>
                  <a:gd name="T14" fmla="*/ 8 w 17"/>
                  <a:gd name="T15" fmla="*/ 827 h 834"/>
                  <a:gd name="T16" fmla="*/ 8 w 17"/>
                  <a:gd name="T17" fmla="*/ 829 h 834"/>
                  <a:gd name="T18" fmla="*/ 0 w 17"/>
                  <a:gd name="T19" fmla="*/ 829 h 834"/>
                  <a:gd name="T20" fmla="*/ 0 w 17"/>
                  <a:gd name="T21" fmla="*/ 831 h 834"/>
                  <a:gd name="T22" fmla="*/ 0 w 17"/>
                  <a:gd name="T23" fmla="*/ 833 h 8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34"/>
                  <a:gd name="T38" fmla="*/ 17 w 17"/>
                  <a:gd name="T39" fmla="*/ 834 h 8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34">
                    <a:moveTo>
                      <a:pt x="0" y="833"/>
                    </a:moveTo>
                    <a:lnTo>
                      <a:pt x="0" y="0"/>
                    </a:lnTo>
                    <a:lnTo>
                      <a:pt x="16" y="0"/>
                    </a:lnTo>
                    <a:lnTo>
                      <a:pt x="16" y="821"/>
                    </a:lnTo>
                    <a:lnTo>
                      <a:pt x="8" y="823"/>
                    </a:lnTo>
                    <a:lnTo>
                      <a:pt x="8" y="825"/>
                    </a:lnTo>
                    <a:lnTo>
                      <a:pt x="8" y="827"/>
                    </a:lnTo>
                    <a:lnTo>
                      <a:pt x="8" y="829"/>
                    </a:lnTo>
                    <a:lnTo>
                      <a:pt x="0" y="829"/>
                    </a:lnTo>
                    <a:lnTo>
                      <a:pt x="0" y="831"/>
                    </a:lnTo>
                    <a:lnTo>
                      <a:pt x="0" y="833"/>
                    </a:lnTo>
                  </a:path>
                </a:pathLst>
              </a:custGeom>
              <a:solidFill>
                <a:srgbClr val="006633"/>
              </a:solidFill>
              <a:ln w="9525" cap="rnd">
                <a:noFill/>
                <a:round/>
                <a:headEnd/>
                <a:tailEnd/>
              </a:ln>
            </p:spPr>
            <p:txBody>
              <a:bodyPr/>
              <a:lstStyle/>
              <a:p>
                <a:endParaRPr lang="es-ES" sz="1800"/>
              </a:p>
            </p:txBody>
          </p:sp>
          <p:sp>
            <p:nvSpPr>
              <p:cNvPr id="743" name="Freeform 738"/>
              <p:cNvSpPr>
                <a:spLocks noChangeAspect="1"/>
              </p:cNvSpPr>
              <p:nvPr/>
            </p:nvSpPr>
            <p:spPr bwMode="auto">
              <a:xfrm>
                <a:off x="3426706" y="5504689"/>
                <a:ext cx="10317" cy="477411"/>
              </a:xfrm>
              <a:custGeom>
                <a:avLst/>
                <a:gdLst>
                  <a:gd name="T0" fmla="*/ 0 w 17"/>
                  <a:gd name="T1" fmla="*/ 821 h 822"/>
                  <a:gd name="T2" fmla="*/ 0 w 17"/>
                  <a:gd name="T3" fmla="*/ 0 h 822"/>
                  <a:gd name="T4" fmla="*/ 16 w 17"/>
                  <a:gd name="T5" fmla="*/ 0 h 822"/>
                  <a:gd name="T6" fmla="*/ 16 w 17"/>
                  <a:gd name="T7" fmla="*/ 808 h 822"/>
                  <a:gd name="T8" fmla="*/ 16 w 17"/>
                  <a:gd name="T9" fmla="*/ 810 h 822"/>
                  <a:gd name="T10" fmla="*/ 16 w 17"/>
                  <a:gd name="T11" fmla="*/ 811 h 822"/>
                  <a:gd name="T12" fmla="*/ 16 w 17"/>
                  <a:gd name="T13" fmla="*/ 813 h 822"/>
                  <a:gd name="T14" fmla="*/ 16 w 17"/>
                  <a:gd name="T15" fmla="*/ 815 h 822"/>
                  <a:gd name="T16" fmla="*/ 0 w 17"/>
                  <a:gd name="T17" fmla="*/ 815 h 822"/>
                  <a:gd name="T18" fmla="*/ 0 w 17"/>
                  <a:gd name="T19" fmla="*/ 817 h 822"/>
                  <a:gd name="T20" fmla="*/ 0 w 17"/>
                  <a:gd name="T21" fmla="*/ 819 h 822"/>
                  <a:gd name="T22" fmla="*/ 0 w 17"/>
                  <a:gd name="T23" fmla="*/ 821 h 8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22"/>
                  <a:gd name="T38" fmla="*/ 17 w 17"/>
                  <a:gd name="T39" fmla="*/ 822 h 8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22">
                    <a:moveTo>
                      <a:pt x="0" y="821"/>
                    </a:moveTo>
                    <a:lnTo>
                      <a:pt x="0" y="0"/>
                    </a:lnTo>
                    <a:lnTo>
                      <a:pt x="16" y="0"/>
                    </a:lnTo>
                    <a:lnTo>
                      <a:pt x="16" y="808"/>
                    </a:lnTo>
                    <a:lnTo>
                      <a:pt x="16" y="810"/>
                    </a:lnTo>
                    <a:lnTo>
                      <a:pt x="16" y="811"/>
                    </a:lnTo>
                    <a:lnTo>
                      <a:pt x="16" y="813"/>
                    </a:lnTo>
                    <a:lnTo>
                      <a:pt x="16" y="815"/>
                    </a:lnTo>
                    <a:lnTo>
                      <a:pt x="0" y="815"/>
                    </a:lnTo>
                    <a:lnTo>
                      <a:pt x="0" y="817"/>
                    </a:lnTo>
                    <a:lnTo>
                      <a:pt x="0" y="819"/>
                    </a:lnTo>
                    <a:lnTo>
                      <a:pt x="0" y="821"/>
                    </a:lnTo>
                  </a:path>
                </a:pathLst>
              </a:custGeom>
              <a:solidFill>
                <a:srgbClr val="006633"/>
              </a:solidFill>
              <a:ln w="9525" cap="rnd">
                <a:noFill/>
                <a:round/>
                <a:headEnd/>
                <a:tailEnd/>
              </a:ln>
            </p:spPr>
            <p:txBody>
              <a:bodyPr/>
              <a:lstStyle/>
              <a:p>
                <a:endParaRPr lang="es-ES" sz="1800"/>
              </a:p>
            </p:txBody>
          </p:sp>
          <p:sp>
            <p:nvSpPr>
              <p:cNvPr id="744" name="Freeform 739"/>
              <p:cNvSpPr>
                <a:spLocks noChangeAspect="1"/>
              </p:cNvSpPr>
              <p:nvPr/>
            </p:nvSpPr>
            <p:spPr bwMode="auto">
              <a:xfrm>
                <a:off x="3427313" y="5504689"/>
                <a:ext cx="10317" cy="469861"/>
              </a:xfrm>
              <a:custGeom>
                <a:avLst/>
                <a:gdLst>
                  <a:gd name="T0" fmla="*/ 0 w 17"/>
                  <a:gd name="T1" fmla="*/ 808 h 809"/>
                  <a:gd name="T2" fmla="*/ 0 w 17"/>
                  <a:gd name="T3" fmla="*/ 0 h 809"/>
                  <a:gd name="T4" fmla="*/ 16 w 17"/>
                  <a:gd name="T5" fmla="*/ 0 h 809"/>
                  <a:gd name="T6" fmla="*/ 16 w 17"/>
                  <a:gd name="T7" fmla="*/ 796 h 809"/>
                  <a:gd name="T8" fmla="*/ 16 w 17"/>
                  <a:gd name="T9" fmla="*/ 798 h 809"/>
                  <a:gd name="T10" fmla="*/ 16 w 17"/>
                  <a:gd name="T11" fmla="*/ 798 h 809"/>
                  <a:gd name="T12" fmla="*/ 8 w 17"/>
                  <a:gd name="T13" fmla="*/ 800 h 809"/>
                  <a:gd name="T14" fmla="*/ 8 w 17"/>
                  <a:gd name="T15" fmla="*/ 802 h 809"/>
                  <a:gd name="T16" fmla="*/ 8 w 17"/>
                  <a:gd name="T17" fmla="*/ 804 h 809"/>
                  <a:gd name="T18" fmla="*/ 8 w 17"/>
                  <a:gd name="T19" fmla="*/ 806 h 809"/>
                  <a:gd name="T20" fmla="*/ 8 w 17"/>
                  <a:gd name="T21" fmla="*/ 808 h 809"/>
                  <a:gd name="T22" fmla="*/ 0 w 17"/>
                  <a:gd name="T23" fmla="*/ 808 h 8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09"/>
                  <a:gd name="T38" fmla="*/ 17 w 17"/>
                  <a:gd name="T39" fmla="*/ 809 h 80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09">
                    <a:moveTo>
                      <a:pt x="0" y="808"/>
                    </a:moveTo>
                    <a:lnTo>
                      <a:pt x="0" y="0"/>
                    </a:lnTo>
                    <a:lnTo>
                      <a:pt x="16" y="0"/>
                    </a:lnTo>
                    <a:lnTo>
                      <a:pt x="16" y="796"/>
                    </a:lnTo>
                    <a:lnTo>
                      <a:pt x="16" y="798"/>
                    </a:lnTo>
                    <a:lnTo>
                      <a:pt x="8" y="800"/>
                    </a:lnTo>
                    <a:lnTo>
                      <a:pt x="8" y="802"/>
                    </a:lnTo>
                    <a:lnTo>
                      <a:pt x="8" y="804"/>
                    </a:lnTo>
                    <a:lnTo>
                      <a:pt x="8" y="806"/>
                    </a:lnTo>
                    <a:lnTo>
                      <a:pt x="8" y="808"/>
                    </a:lnTo>
                    <a:lnTo>
                      <a:pt x="0" y="808"/>
                    </a:lnTo>
                  </a:path>
                </a:pathLst>
              </a:custGeom>
              <a:solidFill>
                <a:srgbClr val="006633"/>
              </a:solidFill>
              <a:ln w="9525" cap="rnd">
                <a:noFill/>
                <a:round/>
                <a:headEnd/>
                <a:tailEnd/>
              </a:ln>
            </p:spPr>
            <p:txBody>
              <a:bodyPr/>
              <a:lstStyle/>
              <a:p>
                <a:endParaRPr lang="es-ES" sz="1800"/>
              </a:p>
            </p:txBody>
          </p:sp>
          <p:sp>
            <p:nvSpPr>
              <p:cNvPr id="745" name="Freeform 740"/>
              <p:cNvSpPr>
                <a:spLocks noChangeAspect="1"/>
              </p:cNvSpPr>
              <p:nvPr/>
            </p:nvSpPr>
            <p:spPr bwMode="auto">
              <a:xfrm>
                <a:off x="3429741" y="5504689"/>
                <a:ext cx="10317" cy="462892"/>
              </a:xfrm>
              <a:custGeom>
                <a:avLst/>
                <a:gdLst>
                  <a:gd name="T0" fmla="*/ 0 w 17"/>
                  <a:gd name="T1" fmla="*/ 796 h 797"/>
                  <a:gd name="T2" fmla="*/ 0 w 17"/>
                  <a:gd name="T3" fmla="*/ 0 h 797"/>
                  <a:gd name="T4" fmla="*/ 16 w 17"/>
                  <a:gd name="T5" fmla="*/ 0 h 797"/>
                  <a:gd name="T6" fmla="*/ 16 w 17"/>
                  <a:gd name="T7" fmla="*/ 781 h 797"/>
                  <a:gd name="T8" fmla="*/ 16 w 17"/>
                  <a:gd name="T9" fmla="*/ 783 h 797"/>
                  <a:gd name="T10" fmla="*/ 8 w 17"/>
                  <a:gd name="T11" fmla="*/ 785 h 797"/>
                  <a:gd name="T12" fmla="*/ 8 w 17"/>
                  <a:gd name="T13" fmla="*/ 787 h 797"/>
                  <a:gd name="T14" fmla="*/ 8 w 17"/>
                  <a:gd name="T15" fmla="*/ 789 h 797"/>
                  <a:gd name="T16" fmla="*/ 8 w 17"/>
                  <a:gd name="T17" fmla="*/ 790 h 797"/>
                  <a:gd name="T18" fmla="*/ 0 w 17"/>
                  <a:gd name="T19" fmla="*/ 792 h 797"/>
                  <a:gd name="T20" fmla="*/ 0 w 17"/>
                  <a:gd name="T21" fmla="*/ 794 h 797"/>
                  <a:gd name="T22" fmla="*/ 0 w 17"/>
                  <a:gd name="T23" fmla="*/ 796 h 7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797"/>
                  <a:gd name="T38" fmla="*/ 17 w 17"/>
                  <a:gd name="T39" fmla="*/ 797 h 7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797">
                    <a:moveTo>
                      <a:pt x="0" y="796"/>
                    </a:moveTo>
                    <a:lnTo>
                      <a:pt x="0" y="0"/>
                    </a:lnTo>
                    <a:lnTo>
                      <a:pt x="16" y="0"/>
                    </a:lnTo>
                    <a:lnTo>
                      <a:pt x="16" y="781"/>
                    </a:lnTo>
                    <a:lnTo>
                      <a:pt x="16" y="783"/>
                    </a:lnTo>
                    <a:lnTo>
                      <a:pt x="8" y="785"/>
                    </a:lnTo>
                    <a:lnTo>
                      <a:pt x="8" y="787"/>
                    </a:lnTo>
                    <a:lnTo>
                      <a:pt x="8" y="789"/>
                    </a:lnTo>
                    <a:lnTo>
                      <a:pt x="8" y="790"/>
                    </a:lnTo>
                    <a:lnTo>
                      <a:pt x="0" y="792"/>
                    </a:lnTo>
                    <a:lnTo>
                      <a:pt x="0" y="794"/>
                    </a:lnTo>
                    <a:lnTo>
                      <a:pt x="0" y="796"/>
                    </a:lnTo>
                  </a:path>
                </a:pathLst>
              </a:custGeom>
              <a:solidFill>
                <a:srgbClr val="006633"/>
              </a:solidFill>
              <a:ln w="9525" cap="rnd">
                <a:noFill/>
                <a:round/>
                <a:headEnd/>
                <a:tailEnd/>
              </a:ln>
            </p:spPr>
            <p:txBody>
              <a:bodyPr/>
              <a:lstStyle/>
              <a:p>
                <a:endParaRPr lang="es-ES" sz="1800"/>
              </a:p>
            </p:txBody>
          </p:sp>
          <p:sp>
            <p:nvSpPr>
              <p:cNvPr id="746" name="Freeform 741"/>
              <p:cNvSpPr>
                <a:spLocks noChangeAspect="1"/>
              </p:cNvSpPr>
              <p:nvPr/>
            </p:nvSpPr>
            <p:spPr bwMode="auto">
              <a:xfrm>
                <a:off x="3432168" y="5504689"/>
                <a:ext cx="10317" cy="454180"/>
              </a:xfrm>
              <a:custGeom>
                <a:avLst/>
                <a:gdLst>
                  <a:gd name="T0" fmla="*/ 0 w 17"/>
                  <a:gd name="T1" fmla="*/ 781 h 782"/>
                  <a:gd name="T2" fmla="*/ 0 w 17"/>
                  <a:gd name="T3" fmla="*/ 0 h 782"/>
                  <a:gd name="T4" fmla="*/ 16 w 17"/>
                  <a:gd name="T5" fmla="*/ 0 h 782"/>
                  <a:gd name="T6" fmla="*/ 16 w 17"/>
                  <a:gd name="T7" fmla="*/ 766 h 782"/>
                  <a:gd name="T8" fmla="*/ 16 w 17"/>
                  <a:gd name="T9" fmla="*/ 767 h 782"/>
                  <a:gd name="T10" fmla="*/ 16 w 17"/>
                  <a:gd name="T11" fmla="*/ 769 h 782"/>
                  <a:gd name="T12" fmla="*/ 16 w 17"/>
                  <a:gd name="T13" fmla="*/ 771 h 782"/>
                  <a:gd name="T14" fmla="*/ 16 w 17"/>
                  <a:gd name="T15" fmla="*/ 773 h 782"/>
                  <a:gd name="T16" fmla="*/ 0 w 17"/>
                  <a:gd name="T17" fmla="*/ 775 h 782"/>
                  <a:gd name="T18" fmla="*/ 0 w 17"/>
                  <a:gd name="T19" fmla="*/ 777 h 782"/>
                  <a:gd name="T20" fmla="*/ 0 w 17"/>
                  <a:gd name="T21" fmla="*/ 779 h 782"/>
                  <a:gd name="T22" fmla="*/ 0 w 17"/>
                  <a:gd name="T23" fmla="*/ 781 h 7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782"/>
                  <a:gd name="T38" fmla="*/ 17 w 17"/>
                  <a:gd name="T39" fmla="*/ 782 h 7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782">
                    <a:moveTo>
                      <a:pt x="0" y="781"/>
                    </a:moveTo>
                    <a:lnTo>
                      <a:pt x="0" y="0"/>
                    </a:lnTo>
                    <a:lnTo>
                      <a:pt x="16" y="0"/>
                    </a:lnTo>
                    <a:lnTo>
                      <a:pt x="16" y="766"/>
                    </a:lnTo>
                    <a:lnTo>
                      <a:pt x="16" y="767"/>
                    </a:lnTo>
                    <a:lnTo>
                      <a:pt x="16" y="769"/>
                    </a:lnTo>
                    <a:lnTo>
                      <a:pt x="16" y="771"/>
                    </a:lnTo>
                    <a:lnTo>
                      <a:pt x="16" y="773"/>
                    </a:lnTo>
                    <a:lnTo>
                      <a:pt x="0" y="775"/>
                    </a:lnTo>
                    <a:lnTo>
                      <a:pt x="0" y="777"/>
                    </a:lnTo>
                    <a:lnTo>
                      <a:pt x="0" y="779"/>
                    </a:lnTo>
                    <a:lnTo>
                      <a:pt x="0" y="781"/>
                    </a:lnTo>
                  </a:path>
                </a:pathLst>
              </a:custGeom>
              <a:solidFill>
                <a:srgbClr val="006633"/>
              </a:solidFill>
              <a:ln w="9525" cap="rnd">
                <a:noFill/>
                <a:round/>
                <a:headEnd/>
                <a:tailEnd/>
              </a:ln>
            </p:spPr>
            <p:txBody>
              <a:bodyPr/>
              <a:lstStyle/>
              <a:p>
                <a:endParaRPr lang="es-ES" sz="1800"/>
              </a:p>
            </p:txBody>
          </p:sp>
          <p:sp>
            <p:nvSpPr>
              <p:cNvPr id="747" name="Freeform 742"/>
              <p:cNvSpPr>
                <a:spLocks noChangeAspect="1"/>
              </p:cNvSpPr>
              <p:nvPr/>
            </p:nvSpPr>
            <p:spPr bwMode="auto">
              <a:xfrm>
                <a:off x="3433382" y="5504689"/>
                <a:ext cx="10317" cy="445468"/>
              </a:xfrm>
              <a:custGeom>
                <a:avLst/>
                <a:gdLst>
                  <a:gd name="T0" fmla="*/ 0 w 17"/>
                  <a:gd name="T1" fmla="*/ 766 h 767"/>
                  <a:gd name="T2" fmla="*/ 0 w 17"/>
                  <a:gd name="T3" fmla="*/ 0 h 767"/>
                  <a:gd name="T4" fmla="*/ 16 w 17"/>
                  <a:gd name="T5" fmla="*/ 0 h 767"/>
                  <a:gd name="T6" fmla="*/ 16 w 17"/>
                  <a:gd name="T7" fmla="*/ 748 h 767"/>
                  <a:gd name="T8" fmla="*/ 16 w 17"/>
                  <a:gd name="T9" fmla="*/ 752 h 767"/>
                  <a:gd name="T10" fmla="*/ 16 w 17"/>
                  <a:gd name="T11" fmla="*/ 754 h 767"/>
                  <a:gd name="T12" fmla="*/ 16 w 17"/>
                  <a:gd name="T13" fmla="*/ 756 h 767"/>
                  <a:gd name="T14" fmla="*/ 8 w 17"/>
                  <a:gd name="T15" fmla="*/ 758 h 767"/>
                  <a:gd name="T16" fmla="*/ 8 w 17"/>
                  <a:gd name="T17" fmla="*/ 760 h 767"/>
                  <a:gd name="T18" fmla="*/ 8 w 17"/>
                  <a:gd name="T19" fmla="*/ 762 h 767"/>
                  <a:gd name="T20" fmla="*/ 8 w 17"/>
                  <a:gd name="T21" fmla="*/ 764 h 767"/>
                  <a:gd name="T22" fmla="*/ 0 w 17"/>
                  <a:gd name="T23" fmla="*/ 766 h 7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767"/>
                  <a:gd name="T38" fmla="*/ 17 w 17"/>
                  <a:gd name="T39" fmla="*/ 767 h 7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767">
                    <a:moveTo>
                      <a:pt x="0" y="766"/>
                    </a:moveTo>
                    <a:lnTo>
                      <a:pt x="0" y="0"/>
                    </a:lnTo>
                    <a:lnTo>
                      <a:pt x="16" y="0"/>
                    </a:lnTo>
                    <a:lnTo>
                      <a:pt x="16" y="748"/>
                    </a:lnTo>
                    <a:lnTo>
                      <a:pt x="16" y="752"/>
                    </a:lnTo>
                    <a:lnTo>
                      <a:pt x="16" y="754"/>
                    </a:lnTo>
                    <a:lnTo>
                      <a:pt x="16" y="756"/>
                    </a:lnTo>
                    <a:lnTo>
                      <a:pt x="8" y="758"/>
                    </a:lnTo>
                    <a:lnTo>
                      <a:pt x="8" y="760"/>
                    </a:lnTo>
                    <a:lnTo>
                      <a:pt x="8" y="762"/>
                    </a:lnTo>
                    <a:lnTo>
                      <a:pt x="8" y="764"/>
                    </a:lnTo>
                    <a:lnTo>
                      <a:pt x="0" y="766"/>
                    </a:lnTo>
                  </a:path>
                </a:pathLst>
              </a:custGeom>
              <a:solidFill>
                <a:srgbClr val="006633"/>
              </a:solidFill>
              <a:ln w="9525" cap="rnd">
                <a:noFill/>
                <a:round/>
                <a:headEnd/>
                <a:tailEnd/>
              </a:ln>
            </p:spPr>
            <p:txBody>
              <a:bodyPr/>
              <a:lstStyle/>
              <a:p>
                <a:endParaRPr lang="es-ES" sz="1800"/>
              </a:p>
            </p:txBody>
          </p:sp>
          <p:sp>
            <p:nvSpPr>
              <p:cNvPr id="748" name="Freeform 743"/>
              <p:cNvSpPr>
                <a:spLocks noChangeAspect="1"/>
              </p:cNvSpPr>
              <p:nvPr/>
            </p:nvSpPr>
            <p:spPr bwMode="auto">
              <a:xfrm>
                <a:off x="3435809" y="5504689"/>
                <a:ext cx="10317" cy="435014"/>
              </a:xfrm>
              <a:custGeom>
                <a:avLst/>
                <a:gdLst>
                  <a:gd name="T0" fmla="*/ 0 w 17"/>
                  <a:gd name="T1" fmla="*/ 748 h 749"/>
                  <a:gd name="T2" fmla="*/ 0 w 17"/>
                  <a:gd name="T3" fmla="*/ 0 h 749"/>
                  <a:gd name="T4" fmla="*/ 16 w 17"/>
                  <a:gd name="T5" fmla="*/ 0 h 749"/>
                  <a:gd name="T6" fmla="*/ 16 w 17"/>
                  <a:gd name="T7" fmla="*/ 2 h 749"/>
                  <a:gd name="T8" fmla="*/ 16 w 17"/>
                  <a:gd name="T9" fmla="*/ 2 h 749"/>
                  <a:gd name="T10" fmla="*/ 16 w 17"/>
                  <a:gd name="T11" fmla="*/ 4 h 749"/>
                  <a:gd name="T12" fmla="*/ 16 w 17"/>
                  <a:gd name="T13" fmla="*/ 4 h 749"/>
                  <a:gd name="T14" fmla="*/ 16 w 17"/>
                  <a:gd name="T15" fmla="*/ 6 h 749"/>
                  <a:gd name="T16" fmla="*/ 16 w 17"/>
                  <a:gd name="T17" fmla="*/ 6 h 749"/>
                  <a:gd name="T18" fmla="*/ 16 w 17"/>
                  <a:gd name="T19" fmla="*/ 6 h 749"/>
                  <a:gd name="T20" fmla="*/ 16 w 17"/>
                  <a:gd name="T21" fmla="*/ 8 h 749"/>
                  <a:gd name="T22" fmla="*/ 16 w 17"/>
                  <a:gd name="T23" fmla="*/ 731 h 749"/>
                  <a:gd name="T24" fmla="*/ 16 w 17"/>
                  <a:gd name="T25" fmla="*/ 733 h 749"/>
                  <a:gd name="T26" fmla="*/ 8 w 17"/>
                  <a:gd name="T27" fmla="*/ 735 h 749"/>
                  <a:gd name="T28" fmla="*/ 8 w 17"/>
                  <a:gd name="T29" fmla="*/ 737 h 749"/>
                  <a:gd name="T30" fmla="*/ 8 w 17"/>
                  <a:gd name="T31" fmla="*/ 741 h 749"/>
                  <a:gd name="T32" fmla="*/ 8 w 17"/>
                  <a:gd name="T33" fmla="*/ 743 h 749"/>
                  <a:gd name="T34" fmla="*/ 8 w 17"/>
                  <a:gd name="T35" fmla="*/ 745 h 749"/>
                  <a:gd name="T36" fmla="*/ 0 w 17"/>
                  <a:gd name="T37" fmla="*/ 746 h 749"/>
                  <a:gd name="T38" fmla="*/ 0 w 17"/>
                  <a:gd name="T39" fmla="*/ 748 h 7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749"/>
                  <a:gd name="T62" fmla="*/ 17 w 17"/>
                  <a:gd name="T63" fmla="*/ 749 h 7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749">
                    <a:moveTo>
                      <a:pt x="0" y="748"/>
                    </a:moveTo>
                    <a:lnTo>
                      <a:pt x="0" y="0"/>
                    </a:lnTo>
                    <a:lnTo>
                      <a:pt x="16" y="0"/>
                    </a:lnTo>
                    <a:lnTo>
                      <a:pt x="16" y="2"/>
                    </a:lnTo>
                    <a:lnTo>
                      <a:pt x="16" y="4"/>
                    </a:lnTo>
                    <a:lnTo>
                      <a:pt x="16" y="6"/>
                    </a:lnTo>
                    <a:lnTo>
                      <a:pt x="16" y="8"/>
                    </a:lnTo>
                    <a:lnTo>
                      <a:pt x="16" y="731"/>
                    </a:lnTo>
                    <a:lnTo>
                      <a:pt x="16" y="733"/>
                    </a:lnTo>
                    <a:lnTo>
                      <a:pt x="8" y="735"/>
                    </a:lnTo>
                    <a:lnTo>
                      <a:pt x="8" y="737"/>
                    </a:lnTo>
                    <a:lnTo>
                      <a:pt x="8" y="741"/>
                    </a:lnTo>
                    <a:lnTo>
                      <a:pt x="8" y="743"/>
                    </a:lnTo>
                    <a:lnTo>
                      <a:pt x="8" y="745"/>
                    </a:lnTo>
                    <a:lnTo>
                      <a:pt x="0" y="746"/>
                    </a:lnTo>
                    <a:lnTo>
                      <a:pt x="0" y="748"/>
                    </a:lnTo>
                  </a:path>
                </a:pathLst>
              </a:custGeom>
              <a:solidFill>
                <a:srgbClr val="006633"/>
              </a:solidFill>
              <a:ln w="9525" cap="rnd">
                <a:noFill/>
                <a:round/>
                <a:headEnd/>
                <a:tailEnd/>
              </a:ln>
            </p:spPr>
            <p:txBody>
              <a:bodyPr/>
              <a:lstStyle/>
              <a:p>
                <a:endParaRPr lang="es-ES" sz="1800"/>
              </a:p>
            </p:txBody>
          </p:sp>
          <p:sp>
            <p:nvSpPr>
              <p:cNvPr id="749" name="Freeform 744"/>
              <p:cNvSpPr>
                <a:spLocks noChangeAspect="1"/>
              </p:cNvSpPr>
              <p:nvPr/>
            </p:nvSpPr>
            <p:spPr bwMode="auto">
              <a:xfrm>
                <a:off x="3438237" y="5509335"/>
                <a:ext cx="10317" cy="420494"/>
              </a:xfrm>
              <a:custGeom>
                <a:avLst/>
                <a:gdLst>
                  <a:gd name="T0" fmla="*/ 0 w 17"/>
                  <a:gd name="T1" fmla="*/ 723 h 724"/>
                  <a:gd name="T2" fmla="*/ 0 w 17"/>
                  <a:gd name="T3" fmla="*/ 0 h 724"/>
                  <a:gd name="T4" fmla="*/ 0 w 17"/>
                  <a:gd name="T5" fmla="*/ 7 h 724"/>
                  <a:gd name="T6" fmla="*/ 0 w 17"/>
                  <a:gd name="T7" fmla="*/ 15 h 724"/>
                  <a:gd name="T8" fmla="*/ 0 w 17"/>
                  <a:gd name="T9" fmla="*/ 23 h 724"/>
                  <a:gd name="T10" fmla="*/ 10 w 17"/>
                  <a:gd name="T11" fmla="*/ 30 h 724"/>
                  <a:gd name="T12" fmla="*/ 10 w 17"/>
                  <a:gd name="T13" fmla="*/ 38 h 724"/>
                  <a:gd name="T14" fmla="*/ 10 w 17"/>
                  <a:gd name="T15" fmla="*/ 46 h 724"/>
                  <a:gd name="T16" fmla="*/ 10 w 17"/>
                  <a:gd name="T17" fmla="*/ 53 h 724"/>
                  <a:gd name="T18" fmla="*/ 16 w 17"/>
                  <a:gd name="T19" fmla="*/ 61 h 724"/>
                  <a:gd name="T20" fmla="*/ 16 w 17"/>
                  <a:gd name="T21" fmla="*/ 702 h 724"/>
                  <a:gd name="T22" fmla="*/ 10 w 17"/>
                  <a:gd name="T23" fmla="*/ 704 h 724"/>
                  <a:gd name="T24" fmla="*/ 10 w 17"/>
                  <a:gd name="T25" fmla="*/ 706 h 724"/>
                  <a:gd name="T26" fmla="*/ 10 w 17"/>
                  <a:gd name="T27" fmla="*/ 710 h 724"/>
                  <a:gd name="T28" fmla="*/ 10 w 17"/>
                  <a:gd name="T29" fmla="*/ 712 h 724"/>
                  <a:gd name="T30" fmla="*/ 0 w 17"/>
                  <a:gd name="T31" fmla="*/ 715 h 724"/>
                  <a:gd name="T32" fmla="*/ 0 w 17"/>
                  <a:gd name="T33" fmla="*/ 717 h 724"/>
                  <a:gd name="T34" fmla="*/ 0 w 17"/>
                  <a:gd name="T35" fmla="*/ 719 h 724"/>
                  <a:gd name="T36" fmla="*/ 0 w 17"/>
                  <a:gd name="T37" fmla="*/ 723 h 7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724"/>
                  <a:gd name="T59" fmla="*/ 17 w 17"/>
                  <a:gd name="T60" fmla="*/ 724 h 7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724">
                    <a:moveTo>
                      <a:pt x="0" y="723"/>
                    </a:moveTo>
                    <a:lnTo>
                      <a:pt x="0" y="0"/>
                    </a:lnTo>
                    <a:lnTo>
                      <a:pt x="0" y="7"/>
                    </a:lnTo>
                    <a:lnTo>
                      <a:pt x="0" y="15"/>
                    </a:lnTo>
                    <a:lnTo>
                      <a:pt x="0" y="23"/>
                    </a:lnTo>
                    <a:lnTo>
                      <a:pt x="10" y="30"/>
                    </a:lnTo>
                    <a:lnTo>
                      <a:pt x="10" y="38"/>
                    </a:lnTo>
                    <a:lnTo>
                      <a:pt x="10" y="46"/>
                    </a:lnTo>
                    <a:lnTo>
                      <a:pt x="10" y="53"/>
                    </a:lnTo>
                    <a:lnTo>
                      <a:pt x="16" y="61"/>
                    </a:lnTo>
                    <a:lnTo>
                      <a:pt x="16" y="702"/>
                    </a:lnTo>
                    <a:lnTo>
                      <a:pt x="10" y="704"/>
                    </a:lnTo>
                    <a:lnTo>
                      <a:pt x="10" y="706"/>
                    </a:lnTo>
                    <a:lnTo>
                      <a:pt x="10" y="710"/>
                    </a:lnTo>
                    <a:lnTo>
                      <a:pt x="10" y="712"/>
                    </a:lnTo>
                    <a:lnTo>
                      <a:pt x="0" y="715"/>
                    </a:lnTo>
                    <a:lnTo>
                      <a:pt x="0" y="717"/>
                    </a:lnTo>
                    <a:lnTo>
                      <a:pt x="0" y="719"/>
                    </a:lnTo>
                    <a:lnTo>
                      <a:pt x="0" y="723"/>
                    </a:lnTo>
                  </a:path>
                </a:pathLst>
              </a:custGeom>
              <a:solidFill>
                <a:srgbClr val="006633"/>
              </a:solidFill>
              <a:ln w="9525" cap="rnd">
                <a:noFill/>
                <a:round/>
                <a:headEnd/>
                <a:tailEnd/>
              </a:ln>
            </p:spPr>
            <p:txBody>
              <a:bodyPr/>
              <a:lstStyle/>
              <a:p>
                <a:endParaRPr lang="es-ES" sz="1800"/>
              </a:p>
            </p:txBody>
          </p:sp>
          <p:sp>
            <p:nvSpPr>
              <p:cNvPr id="750" name="Freeform 745"/>
              <p:cNvSpPr>
                <a:spLocks noChangeAspect="1"/>
              </p:cNvSpPr>
              <p:nvPr/>
            </p:nvSpPr>
            <p:spPr bwMode="auto">
              <a:xfrm>
                <a:off x="3440058" y="5544764"/>
                <a:ext cx="10317" cy="372869"/>
              </a:xfrm>
              <a:custGeom>
                <a:avLst/>
                <a:gdLst>
                  <a:gd name="T0" fmla="*/ 0 w 17"/>
                  <a:gd name="T1" fmla="*/ 641 h 642"/>
                  <a:gd name="T2" fmla="*/ 0 w 17"/>
                  <a:gd name="T3" fmla="*/ 0 h 642"/>
                  <a:gd name="T4" fmla="*/ 0 w 17"/>
                  <a:gd name="T5" fmla="*/ 8 h 642"/>
                  <a:gd name="T6" fmla="*/ 0 w 17"/>
                  <a:gd name="T7" fmla="*/ 15 h 642"/>
                  <a:gd name="T8" fmla="*/ 0 w 17"/>
                  <a:gd name="T9" fmla="*/ 23 h 642"/>
                  <a:gd name="T10" fmla="*/ 0 w 17"/>
                  <a:gd name="T11" fmla="*/ 31 h 642"/>
                  <a:gd name="T12" fmla="*/ 16 w 17"/>
                  <a:gd name="T13" fmla="*/ 38 h 642"/>
                  <a:gd name="T14" fmla="*/ 16 w 17"/>
                  <a:gd name="T15" fmla="*/ 46 h 642"/>
                  <a:gd name="T16" fmla="*/ 16 w 17"/>
                  <a:gd name="T17" fmla="*/ 52 h 642"/>
                  <a:gd name="T18" fmla="*/ 16 w 17"/>
                  <a:gd name="T19" fmla="*/ 59 h 642"/>
                  <a:gd name="T20" fmla="*/ 16 w 17"/>
                  <a:gd name="T21" fmla="*/ 616 h 642"/>
                  <a:gd name="T22" fmla="*/ 16 w 17"/>
                  <a:gd name="T23" fmla="*/ 618 h 642"/>
                  <a:gd name="T24" fmla="*/ 16 w 17"/>
                  <a:gd name="T25" fmla="*/ 622 h 642"/>
                  <a:gd name="T26" fmla="*/ 16 w 17"/>
                  <a:gd name="T27" fmla="*/ 626 h 642"/>
                  <a:gd name="T28" fmla="*/ 0 w 17"/>
                  <a:gd name="T29" fmla="*/ 628 h 642"/>
                  <a:gd name="T30" fmla="*/ 0 w 17"/>
                  <a:gd name="T31" fmla="*/ 631 h 642"/>
                  <a:gd name="T32" fmla="*/ 0 w 17"/>
                  <a:gd name="T33" fmla="*/ 633 h 642"/>
                  <a:gd name="T34" fmla="*/ 0 w 17"/>
                  <a:gd name="T35" fmla="*/ 637 h 642"/>
                  <a:gd name="T36" fmla="*/ 0 w 17"/>
                  <a:gd name="T37" fmla="*/ 641 h 6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642"/>
                  <a:gd name="T59" fmla="*/ 17 w 17"/>
                  <a:gd name="T60" fmla="*/ 642 h 6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642">
                    <a:moveTo>
                      <a:pt x="0" y="641"/>
                    </a:moveTo>
                    <a:lnTo>
                      <a:pt x="0" y="0"/>
                    </a:lnTo>
                    <a:lnTo>
                      <a:pt x="0" y="8"/>
                    </a:lnTo>
                    <a:lnTo>
                      <a:pt x="0" y="15"/>
                    </a:lnTo>
                    <a:lnTo>
                      <a:pt x="0" y="23"/>
                    </a:lnTo>
                    <a:lnTo>
                      <a:pt x="0" y="31"/>
                    </a:lnTo>
                    <a:lnTo>
                      <a:pt x="16" y="38"/>
                    </a:lnTo>
                    <a:lnTo>
                      <a:pt x="16" y="46"/>
                    </a:lnTo>
                    <a:lnTo>
                      <a:pt x="16" y="52"/>
                    </a:lnTo>
                    <a:lnTo>
                      <a:pt x="16" y="59"/>
                    </a:lnTo>
                    <a:lnTo>
                      <a:pt x="16" y="616"/>
                    </a:lnTo>
                    <a:lnTo>
                      <a:pt x="16" y="618"/>
                    </a:lnTo>
                    <a:lnTo>
                      <a:pt x="16" y="622"/>
                    </a:lnTo>
                    <a:lnTo>
                      <a:pt x="16" y="626"/>
                    </a:lnTo>
                    <a:lnTo>
                      <a:pt x="0" y="628"/>
                    </a:lnTo>
                    <a:lnTo>
                      <a:pt x="0" y="631"/>
                    </a:lnTo>
                    <a:lnTo>
                      <a:pt x="0" y="633"/>
                    </a:lnTo>
                    <a:lnTo>
                      <a:pt x="0" y="637"/>
                    </a:lnTo>
                    <a:lnTo>
                      <a:pt x="0" y="641"/>
                    </a:lnTo>
                  </a:path>
                </a:pathLst>
              </a:custGeom>
              <a:solidFill>
                <a:srgbClr val="006633"/>
              </a:solidFill>
              <a:ln w="9525" cap="rnd">
                <a:noFill/>
                <a:round/>
                <a:headEnd/>
                <a:tailEnd/>
              </a:ln>
            </p:spPr>
            <p:txBody>
              <a:bodyPr/>
              <a:lstStyle/>
              <a:p>
                <a:endParaRPr lang="es-ES" sz="1800"/>
              </a:p>
            </p:txBody>
          </p:sp>
          <p:sp>
            <p:nvSpPr>
              <p:cNvPr id="751" name="Freeform 746"/>
              <p:cNvSpPr>
                <a:spLocks noChangeAspect="1"/>
              </p:cNvSpPr>
              <p:nvPr/>
            </p:nvSpPr>
            <p:spPr bwMode="auto">
              <a:xfrm>
                <a:off x="3441271" y="5579031"/>
                <a:ext cx="10317" cy="324082"/>
              </a:xfrm>
              <a:custGeom>
                <a:avLst/>
                <a:gdLst>
                  <a:gd name="T0" fmla="*/ 0 w 17"/>
                  <a:gd name="T1" fmla="*/ 557 h 558"/>
                  <a:gd name="T2" fmla="*/ 0 w 17"/>
                  <a:gd name="T3" fmla="*/ 0 h 558"/>
                  <a:gd name="T4" fmla="*/ 0 w 17"/>
                  <a:gd name="T5" fmla="*/ 10 h 558"/>
                  <a:gd name="T6" fmla="*/ 8 w 17"/>
                  <a:gd name="T7" fmla="*/ 18 h 558"/>
                  <a:gd name="T8" fmla="*/ 8 w 17"/>
                  <a:gd name="T9" fmla="*/ 25 h 558"/>
                  <a:gd name="T10" fmla="*/ 8 w 17"/>
                  <a:gd name="T11" fmla="*/ 33 h 558"/>
                  <a:gd name="T12" fmla="*/ 8 w 17"/>
                  <a:gd name="T13" fmla="*/ 40 h 558"/>
                  <a:gd name="T14" fmla="*/ 8 w 17"/>
                  <a:gd name="T15" fmla="*/ 48 h 558"/>
                  <a:gd name="T16" fmla="*/ 16 w 17"/>
                  <a:gd name="T17" fmla="*/ 56 h 558"/>
                  <a:gd name="T18" fmla="*/ 16 w 17"/>
                  <a:gd name="T19" fmla="*/ 63 h 558"/>
                  <a:gd name="T20" fmla="*/ 16 w 17"/>
                  <a:gd name="T21" fmla="*/ 527 h 558"/>
                  <a:gd name="T22" fmla="*/ 16 w 17"/>
                  <a:gd name="T23" fmla="*/ 530 h 558"/>
                  <a:gd name="T24" fmla="*/ 16 w 17"/>
                  <a:gd name="T25" fmla="*/ 534 h 558"/>
                  <a:gd name="T26" fmla="*/ 8 w 17"/>
                  <a:gd name="T27" fmla="*/ 538 h 558"/>
                  <a:gd name="T28" fmla="*/ 8 w 17"/>
                  <a:gd name="T29" fmla="*/ 542 h 558"/>
                  <a:gd name="T30" fmla="*/ 8 w 17"/>
                  <a:gd name="T31" fmla="*/ 546 h 558"/>
                  <a:gd name="T32" fmla="*/ 8 w 17"/>
                  <a:gd name="T33" fmla="*/ 550 h 558"/>
                  <a:gd name="T34" fmla="*/ 0 w 17"/>
                  <a:gd name="T35" fmla="*/ 553 h 558"/>
                  <a:gd name="T36" fmla="*/ 0 w 17"/>
                  <a:gd name="T37" fmla="*/ 557 h 5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558"/>
                  <a:gd name="T59" fmla="*/ 17 w 17"/>
                  <a:gd name="T60" fmla="*/ 558 h 5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558">
                    <a:moveTo>
                      <a:pt x="0" y="557"/>
                    </a:moveTo>
                    <a:lnTo>
                      <a:pt x="0" y="0"/>
                    </a:lnTo>
                    <a:lnTo>
                      <a:pt x="0" y="10"/>
                    </a:lnTo>
                    <a:lnTo>
                      <a:pt x="8" y="18"/>
                    </a:lnTo>
                    <a:lnTo>
                      <a:pt x="8" y="25"/>
                    </a:lnTo>
                    <a:lnTo>
                      <a:pt x="8" y="33"/>
                    </a:lnTo>
                    <a:lnTo>
                      <a:pt x="8" y="40"/>
                    </a:lnTo>
                    <a:lnTo>
                      <a:pt x="8" y="48"/>
                    </a:lnTo>
                    <a:lnTo>
                      <a:pt x="16" y="56"/>
                    </a:lnTo>
                    <a:lnTo>
                      <a:pt x="16" y="63"/>
                    </a:lnTo>
                    <a:lnTo>
                      <a:pt x="16" y="527"/>
                    </a:lnTo>
                    <a:lnTo>
                      <a:pt x="16" y="530"/>
                    </a:lnTo>
                    <a:lnTo>
                      <a:pt x="16" y="534"/>
                    </a:lnTo>
                    <a:lnTo>
                      <a:pt x="8" y="538"/>
                    </a:lnTo>
                    <a:lnTo>
                      <a:pt x="8" y="542"/>
                    </a:lnTo>
                    <a:lnTo>
                      <a:pt x="8" y="546"/>
                    </a:lnTo>
                    <a:lnTo>
                      <a:pt x="8" y="550"/>
                    </a:lnTo>
                    <a:lnTo>
                      <a:pt x="0" y="553"/>
                    </a:lnTo>
                    <a:lnTo>
                      <a:pt x="0" y="557"/>
                    </a:lnTo>
                  </a:path>
                </a:pathLst>
              </a:custGeom>
              <a:solidFill>
                <a:srgbClr val="006633"/>
              </a:solidFill>
              <a:ln w="9525" cap="rnd">
                <a:noFill/>
                <a:round/>
                <a:headEnd/>
                <a:tailEnd/>
              </a:ln>
            </p:spPr>
            <p:txBody>
              <a:bodyPr/>
              <a:lstStyle/>
              <a:p>
                <a:endParaRPr lang="es-ES" sz="1800"/>
              </a:p>
            </p:txBody>
          </p:sp>
          <p:sp>
            <p:nvSpPr>
              <p:cNvPr id="752" name="Freeform 747"/>
              <p:cNvSpPr>
                <a:spLocks noChangeAspect="1"/>
              </p:cNvSpPr>
              <p:nvPr/>
            </p:nvSpPr>
            <p:spPr bwMode="auto">
              <a:xfrm>
                <a:off x="3443699" y="5615620"/>
                <a:ext cx="10317" cy="270069"/>
              </a:xfrm>
              <a:custGeom>
                <a:avLst/>
                <a:gdLst>
                  <a:gd name="T0" fmla="*/ 0 w 17"/>
                  <a:gd name="T1" fmla="*/ 464 h 465"/>
                  <a:gd name="T2" fmla="*/ 0 w 17"/>
                  <a:gd name="T3" fmla="*/ 0 h 465"/>
                  <a:gd name="T4" fmla="*/ 0 w 17"/>
                  <a:gd name="T5" fmla="*/ 10 h 465"/>
                  <a:gd name="T6" fmla="*/ 0 w 17"/>
                  <a:gd name="T7" fmla="*/ 18 h 465"/>
                  <a:gd name="T8" fmla="*/ 8 w 17"/>
                  <a:gd name="T9" fmla="*/ 27 h 465"/>
                  <a:gd name="T10" fmla="*/ 8 w 17"/>
                  <a:gd name="T11" fmla="*/ 37 h 465"/>
                  <a:gd name="T12" fmla="*/ 8 w 17"/>
                  <a:gd name="T13" fmla="*/ 44 h 465"/>
                  <a:gd name="T14" fmla="*/ 8 w 17"/>
                  <a:gd name="T15" fmla="*/ 54 h 465"/>
                  <a:gd name="T16" fmla="*/ 8 w 17"/>
                  <a:gd name="T17" fmla="*/ 62 h 465"/>
                  <a:gd name="T18" fmla="*/ 16 w 17"/>
                  <a:gd name="T19" fmla="*/ 71 h 465"/>
                  <a:gd name="T20" fmla="*/ 16 w 17"/>
                  <a:gd name="T21" fmla="*/ 425 h 465"/>
                  <a:gd name="T22" fmla="*/ 8 w 17"/>
                  <a:gd name="T23" fmla="*/ 431 h 465"/>
                  <a:gd name="T24" fmla="*/ 8 w 17"/>
                  <a:gd name="T25" fmla="*/ 435 h 465"/>
                  <a:gd name="T26" fmla="*/ 8 w 17"/>
                  <a:gd name="T27" fmla="*/ 441 h 465"/>
                  <a:gd name="T28" fmla="*/ 8 w 17"/>
                  <a:gd name="T29" fmla="*/ 444 h 465"/>
                  <a:gd name="T30" fmla="*/ 8 w 17"/>
                  <a:gd name="T31" fmla="*/ 450 h 465"/>
                  <a:gd name="T32" fmla="*/ 0 w 17"/>
                  <a:gd name="T33" fmla="*/ 454 h 465"/>
                  <a:gd name="T34" fmla="*/ 0 w 17"/>
                  <a:gd name="T35" fmla="*/ 460 h 465"/>
                  <a:gd name="T36" fmla="*/ 0 w 17"/>
                  <a:gd name="T37" fmla="*/ 464 h 4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465"/>
                  <a:gd name="T59" fmla="*/ 17 w 17"/>
                  <a:gd name="T60" fmla="*/ 465 h 4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465">
                    <a:moveTo>
                      <a:pt x="0" y="464"/>
                    </a:moveTo>
                    <a:lnTo>
                      <a:pt x="0" y="0"/>
                    </a:lnTo>
                    <a:lnTo>
                      <a:pt x="0" y="10"/>
                    </a:lnTo>
                    <a:lnTo>
                      <a:pt x="0" y="18"/>
                    </a:lnTo>
                    <a:lnTo>
                      <a:pt x="8" y="27"/>
                    </a:lnTo>
                    <a:lnTo>
                      <a:pt x="8" y="37"/>
                    </a:lnTo>
                    <a:lnTo>
                      <a:pt x="8" y="44"/>
                    </a:lnTo>
                    <a:lnTo>
                      <a:pt x="8" y="54"/>
                    </a:lnTo>
                    <a:lnTo>
                      <a:pt x="8" y="62"/>
                    </a:lnTo>
                    <a:lnTo>
                      <a:pt x="16" y="71"/>
                    </a:lnTo>
                    <a:lnTo>
                      <a:pt x="16" y="425"/>
                    </a:lnTo>
                    <a:lnTo>
                      <a:pt x="8" y="431"/>
                    </a:lnTo>
                    <a:lnTo>
                      <a:pt x="8" y="435"/>
                    </a:lnTo>
                    <a:lnTo>
                      <a:pt x="8" y="441"/>
                    </a:lnTo>
                    <a:lnTo>
                      <a:pt x="8" y="444"/>
                    </a:lnTo>
                    <a:lnTo>
                      <a:pt x="8" y="450"/>
                    </a:lnTo>
                    <a:lnTo>
                      <a:pt x="0" y="454"/>
                    </a:lnTo>
                    <a:lnTo>
                      <a:pt x="0" y="460"/>
                    </a:lnTo>
                    <a:lnTo>
                      <a:pt x="0" y="464"/>
                    </a:lnTo>
                  </a:path>
                </a:pathLst>
              </a:custGeom>
              <a:solidFill>
                <a:srgbClr val="006633"/>
              </a:solidFill>
              <a:ln w="9525" cap="rnd">
                <a:noFill/>
                <a:round/>
                <a:headEnd/>
                <a:tailEnd/>
              </a:ln>
            </p:spPr>
            <p:txBody>
              <a:bodyPr/>
              <a:lstStyle/>
              <a:p>
                <a:endParaRPr lang="es-ES" sz="1800"/>
              </a:p>
            </p:txBody>
          </p:sp>
          <p:sp>
            <p:nvSpPr>
              <p:cNvPr id="753" name="Freeform 748"/>
              <p:cNvSpPr>
                <a:spLocks noChangeAspect="1"/>
              </p:cNvSpPr>
              <p:nvPr/>
            </p:nvSpPr>
            <p:spPr bwMode="auto">
              <a:xfrm>
                <a:off x="3446127" y="5656857"/>
                <a:ext cx="10317" cy="206181"/>
              </a:xfrm>
              <a:custGeom>
                <a:avLst/>
                <a:gdLst>
                  <a:gd name="T0" fmla="*/ 0 w 17"/>
                  <a:gd name="T1" fmla="*/ 354 h 355"/>
                  <a:gd name="T2" fmla="*/ 0 w 17"/>
                  <a:gd name="T3" fmla="*/ 0 h 355"/>
                  <a:gd name="T4" fmla="*/ 0 w 17"/>
                  <a:gd name="T5" fmla="*/ 10 h 355"/>
                  <a:gd name="T6" fmla="*/ 0 w 17"/>
                  <a:gd name="T7" fmla="*/ 21 h 355"/>
                  <a:gd name="T8" fmla="*/ 0 w 17"/>
                  <a:gd name="T9" fmla="*/ 33 h 355"/>
                  <a:gd name="T10" fmla="*/ 16 w 17"/>
                  <a:gd name="T11" fmla="*/ 44 h 355"/>
                  <a:gd name="T12" fmla="*/ 16 w 17"/>
                  <a:gd name="T13" fmla="*/ 56 h 355"/>
                  <a:gd name="T14" fmla="*/ 16 w 17"/>
                  <a:gd name="T15" fmla="*/ 67 h 355"/>
                  <a:gd name="T16" fmla="*/ 16 w 17"/>
                  <a:gd name="T17" fmla="*/ 77 h 355"/>
                  <a:gd name="T18" fmla="*/ 16 w 17"/>
                  <a:gd name="T19" fmla="*/ 88 h 355"/>
                  <a:gd name="T20" fmla="*/ 16 w 17"/>
                  <a:gd name="T21" fmla="*/ 295 h 355"/>
                  <a:gd name="T22" fmla="*/ 16 w 17"/>
                  <a:gd name="T23" fmla="*/ 303 h 355"/>
                  <a:gd name="T24" fmla="*/ 16 w 17"/>
                  <a:gd name="T25" fmla="*/ 310 h 355"/>
                  <a:gd name="T26" fmla="*/ 16 w 17"/>
                  <a:gd name="T27" fmla="*/ 318 h 355"/>
                  <a:gd name="T28" fmla="*/ 16 w 17"/>
                  <a:gd name="T29" fmla="*/ 326 h 355"/>
                  <a:gd name="T30" fmla="*/ 0 w 17"/>
                  <a:gd name="T31" fmla="*/ 331 h 355"/>
                  <a:gd name="T32" fmla="*/ 0 w 17"/>
                  <a:gd name="T33" fmla="*/ 339 h 355"/>
                  <a:gd name="T34" fmla="*/ 0 w 17"/>
                  <a:gd name="T35" fmla="*/ 347 h 355"/>
                  <a:gd name="T36" fmla="*/ 0 w 17"/>
                  <a:gd name="T37" fmla="*/ 354 h 3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355"/>
                  <a:gd name="T59" fmla="*/ 17 w 17"/>
                  <a:gd name="T60" fmla="*/ 355 h 3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355">
                    <a:moveTo>
                      <a:pt x="0" y="354"/>
                    </a:moveTo>
                    <a:lnTo>
                      <a:pt x="0" y="0"/>
                    </a:lnTo>
                    <a:lnTo>
                      <a:pt x="0" y="10"/>
                    </a:lnTo>
                    <a:lnTo>
                      <a:pt x="0" y="21"/>
                    </a:lnTo>
                    <a:lnTo>
                      <a:pt x="0" y="33"/>
                    </a:lnTo>
                    <a:lnTo>
                      <a:pt x="16" y="44"/>
                    </a:lnTo>
                    <a:lnTo>
                      <a:pt x="16" y="56"/>
                    </a:lnTo>
                    <a:lnTo>
                      <a:pt x="16" y="67"/>
                    </a:lnTo>
                    <a:lnTo>
                      <a:pt x="16" y="77"/>
                    </a:lnTo>
                    <a:lnTo>
                      <a:pt x="16" y="88"/>
                    </a:lnTo>
                    <a:lnTo>
                      <a:pt x="16" y="295"/>
                    </a:lnTo>
                    <a:lnTo>
                      <a:pt x="16" y="303"/>
                    </a:lnTo>
                    <a:lnTo>
                      <a:pt x="16" y="310"/>
                    </a:lnTo>
                    <a:lnTo>
                      <a:pt x="16" y="318"/>
                    </a:lnTo>
                    <a:lnTo>
                      <a:pt x="16" y="326"/>
                    </a:lnTo>
                    <a:lnTo>
                      <a:pt x="0" y="331"/>
                    </a:lnTo>
                    <a:lnTo>
                      <a:pt x="0" y="339"/>
                    </a:lnTo>
                    <a:lnTo>
                      <a:pt x="0" y="347"/>
                    </a:lnTo>
                    <a:lnTo>
                      <a:pt x="0" y="354"/>
                    </a:lnTo>
                  </a:path>
                </a:pathLst>
              </a:custGeom>
              <a:solidFill>
                <a:srgbClr val="006633"/>
              </a:solidFill>
              <a:ln w="9525" cap="rnd">
                <a:noFill/>
                <a:round/>
                <a:headEnd/>
                <a:tailEnd/>
              </a:ln>
            </p:spPr>
            <p:txBody>
              <a:bodyPr/>
              <a:lstStyle/>
              <a:p>
                <a:endParaRPr lang="es-ES" sz="1800"/>
              </a:p>
            </p:txBody>
          </p:sp>
          <p:sp>
            <p:nvSpPr>
              <p:cNvPr id="754" name="Freeform 749"/>
              <p:cNvSpPr>
                <a:spLocks noChangeAspect="1"/>
              </p:cNvSpPr>
              <p:nvPr/>
            </p:nvSpPr>
            <p:spPr bwMode="auto">
              <a:xfrm>
                <a:off x="3447340" y="5707966"/>
                <a:ext cx="10317" cy="120805"/>
              </a:xfrm>
              <a:custGeom>
                <a:avLst/>
                <a:gdLst>
                  <a:gd name="T0" fmla="*/ 0 w 17"/>
                  <a:gd name="T1" fmla="*/ 207 h 208"/>
                  <a:gd name="T2" fmla="*/ 0 w 17"/>
                  <a:gd name="T3" fmla="*/ 0 h 208"/>
                  <a:gd name="T4" fmla="*/ 16 w 17"/>
                  <a:gd name="T5" fmla="*/ 27 h 208"/>
                  <a:gd name="T6" fmla="*/ 16 w 17"/>
                  <a:gd name="T7" fmla="*/ 54 h 208"/>
                  <a:gd name="T8" fmla="*/ 16 w 17"/>
                  <a:gd name="T9" fmla="*/ 81 h 208"/>
                  <a:gd name="T10" fmla="*/ 16 w 17"/>
                  <a:gd name="T11" fmla="*/ 106 h 208"/>
                  <a:gd name="T12" fmla="*/ 16 w 17"/>
                  <a:gd name="T13" fmla="*/ 132 h 208"/>
                  <a:gd name="T14" fmla="*/ 16 w 17"/>
                  <a:gd name="T15" fmla="*/ 157 h 208"/>
                  <a:gd name="T16" fmla="*/ 16 w 17"/>
                  <a:gd name="T17" fmla="*/ 182 h 208"/>
                  <a:gd name="T18" fmla="*/ 0 w 17"/>
                  <a:gd name="T19" fmla="*/ 207 h 2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208"/>
                  <a:gd name="T32" fmla="*/ 17 w 17"/>
                  <a:gd name="T33" fmla="*/ 208 h 2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208">
                    <a:moveTo>
                      <a:pt x="0" y="207"/>
                    </a:moveTo>
                    <a:lnTo>
                      <a:pt x="0" y="0"/>
                    </a:lnTo>
                    <a:lnTo>
                      <a:pt x="16" y="27"/>
                    </a:lnTo>
                    <a:lnTo>
                      <a:pt x="16" y="54"/>
                    </a:lnTo>
                    <a:lnTo>
                      <a:pt x="16" y="81"/>
                    </a:lnTo>
                    <a:lnTo>
                      <a:pt x="16" y="106"/>
                    </a:lnTo>
                    <a:lnTo>
                      <a:pt x="16" y="132"/>
                    </a:lnTo>
                    <a:lnTo>
                      <a:pt x="16" y="157"/>
                    </a:lnTo>
                    <a:lnTo>
                      <a:pt x="16" y="182"/>
                    </a:lnTo>
                    <a:lnTo>
                      <a:pt x="0" y="207"/>
                    </a:lnTo>
                  </a:path>
                </a:pathLst>
              </a:custGeom>
              <a:solidFill>
                <a:srgbClr val="006633"/>
              </a:solidFill>
              <a:ln w="9525" cap="rnd">
                <a:noFill/>
                <a:round/>
                <a:headEnd/>
                <a:tailEnd/>
              </a:ln>
            </p:spPr>
            <p:txBody>
              <a:bodyPr/>
              <a:lstStyle/>
              <a:p>
                <a:endParaRPr lang="es-ES" sz="1800"/>
              </a:p>
            </p:txBody>
          </p:sp>
          <p:sp>
            <p:nvSpPr>
              <p:cNvPr id="755" name="Freeform 750"/>
              <p:cNvSpPr>
                <a:spLocks noChangeAspect="1"/>
              </p:cNvSpPr>
              <p:nvPr/>
            </p:nvSpPr>
            <p:spPr bwMode="auto">
              <a:xfrm>
                <a:off x="3208833" y="4868141"/>
                <a:ext cx="607" cy="37171"/>
              </a:xfrm>
              <a:custGeom>
                <a:avLst/>
                <a:gdLst>
                  <a:gd name="T0" fmla="*/ 0 w 1"/>
                  <a:gd name="T1" fmla="*/ 0 h 64"/>
                  <a:gd name="T2" fmla="*/ 0 w 1"/>
                  <a:gd name="T3" fmla="*/ 30 h 64"/>
                  <a:gd name="T4" fmla="*/ 0 w 1"/>
                  <a:gd name="T5" fmla="*/ 63 h 64"/>
                  <a:gd name="T6" fmla="*/ 0 w 1"/>
                  <a:gd name="T7" fmla="*/ 0 h 64"/>
                  <a:gd name="T8" fmla="*/ 0 60000 65536"/>
                  <a:gd name="T9" fmla="*/ 0 60000 65536"/>
                  <a:gd name="T10" fmla="*/ 0 60000 65536"/>
                  <a:gd name="T11" fmla="*/ 0 60000 65536"/>
                  <a:gd name="T12" fmla="*/ 0 w 1"/>
                  <a:gd name="T13" fmla="*/ 0 h 64"/>
                  <a:gd name="T14" fmla="*/ 1 w 1"/>
                  <a:gd name="T15" fmla="*/ 64 h 64"/>
                </a:gdLst>
                <a:ahLst/>
                <a:cxnLst>
                  <a:cxn ang="T8">
                    <a:pos x="T0" y="T1"/>
                  </a:cxn>
                  <a:cxn ang="T9">
                    <a:pos x="T2" y="T3"/>
                  </a:cxn>
                  <a:cxn ang="T10">
                    <a:pos x="T4" y="T5"/>
                  </a:cxn>
                  <a:cxn ang="T11">
                    <a:pos x="T6" y="T7"/>
                  </a:cxn>
                </a:cxnLst>
                <a:rect l="T12" t="T13" r="T14" b="T15"/>
                <a:pathLst>
                  <a:path w="1" h="64">
                    <a:moveTo>
                      <a:pt x="0" y="0"/>
                    </a:moveTo>
                    <a:lnTo>
                      <a:pt x="0" y="30"/>
                    </a:lnTo>
                    <a:lnTo>
                      <a:pt x="0" y="63"/>
                    </a:lnTo>
                    <a:lnTo>
                      <a:pt x="0" y="0"/>
                    </a:lnTo>
                  </a:path>
                </a:pathLst>
              </a:custGeom>
              <a:solidFill>
                <a:srgbClr val="33CC99"/>
              </a:solidFill>
              <a:ln w="9525" cap="rnd">
                <a:noFill/>
                <a:round/>
                <a:headEnd/>
                <a:tailEnd/>
              </a:ln>
            </p:spPr>
            <p:txBody>
              <a:bodyPr/>
              <a:lstStyle/>
              <a:p>
                <a:endParaRPr lang="es-ES" sz="1800"/>
              </a:p>
            </p:txBody>
          </p:sp>
          <p:sp>
            <p:nvSpPr>
              <p:cNvPr id="756" name="Freeform 751"/>
              <p:cNvSpPr>
                <a:spLocks noChangeAspect="1"/>
              </p:cNvSpPr>
              <p:nvPr/>
            </p:nvSpPr>
            <p:spPr bwMode="auto">
              <a:xfrm>
                <a:off x="3208833" y="4868141"/>
                <a:ext cx="251859" cy="301431"/>
              </a:xfrm>
              <a:custGeom>
                <a:avLst/>
                <a:gdLst>
                  <a:gd name="T0" fmla="*/ 414 w 415"/>
                  <a:gd name="T1" fmla="*/ 518 h 519"/>
                  <a:gd name="T2" fmla="*/ 410 w 415"/>
                  <a:gd name="T3" fmla="*/ 467 h 519"/>
                  <a:gd name="T4" fmla="*/ 404 w 415"/>
                  <a:gd name="T5" fmla="*/ 415 h 519"/>
                  <a:gd name="T6" fmla="*/ 395 w 415"/>
                  <a:gd name="T7" fmla="*/ 367 h 519"/>
                  <a:gd name="T8" fmla="*/ 381 w 415"/>
                  <a:gd name="T9" fmla="*/ 319 h 519"/>
                  <a:gd name="T10" fmla="*/ 364 w 415"/>
                  <a:gd name="T11" fmla="*/ 273 h 519"/>
                  <a:gd name="T12" fmla="*/ 343 w 415"/>
                  <a:gd name="T13" fmla="*/ 231 h 519"/>
                  <a:gd name="T14" fmla="*/ 320 w 415"/>
                  <a:gd name="T15" fmla="*/ 191 h 519"/>
                  <a:gd name="T16" fmla="*/ 294 w 415"/>
                  <a:gd name="T17" fmla="*/ 155 h 519"/>
                  <a:gd name="T18" fmla="*/ 265 w 415"/>
                  <a:gd name="T19" fmla="*/ 120 h 519"/>
                  <a:gd name="T20" fmla="*/ 233 w 415"/>
                  <a:gd name="T21" fmla="*/ 91 h 519"/>
                  <a:gd name="T22" fmla="*/ 215 w 415"/>
                  <a:gd name="T23" fmla="*/ 76 h 519"/>
                  <a:gd name="T24" fmla="*/ 198 w 415"/>
                  <a:gd name="T25" fmla="*/ 63 h 519"/>
                  <a:gd name="T26" fmla="*/ 181 w 415"/>
                  <a:gd name="T27" fmla="*/ 51 h 519"/>
                  <a:gd name="T28" fmla="*/ 162 w 415"/>
                  <a:gd name="T29" fmla="*/ 42 h 519"/>
                  <a:gd name="T30" fmla="*/ 143 w 415"/>
                  <a:gd name="T31" fmla="*/ 32 h 519"/>
                  <a:gd name="T32" fmla="*/ 124 w 415"/>
                  <a:gd name="T33" fmla="*/ 23 h 519"/>
                  <a:gd name="T34" fmla="*/ 105 w 415"/>
                  <a:gd name="T35" fmla="*/ 15 h 519"/>
                  <a:gd name="T36" fmla="*/ 84 w 415"/>
                  <a:gd name="T37" fmla="*/ 9 h 519"/>
                  <a:gd name="T38" fmla="*/ 63 w 415"/>
                  <a:gd name="T39" fmla="*/ 5 h 519"/>
                  <a:gd name="T40" fmla="*/ 42 w 415"/>
                  <a:gd name="T41" fmla="*/ 1 h 519"/>
                  <a:gd name="T42" fmla="*/ 21 w 415"/>
                  <a:gd name="T43" fmla="*/ 0 h 519"/>
                  <a:gd name="T44" fmla="*/ 0 w 415"/>
                  <a:gd name="T45" fmla="*/ 0 h 519"/>
                  <a:gd name="T46" fmla="*/ 0 w 415"/>
                  <a:gd name="T47" fmla="*/ 63 h 519"/>
                  <a:gd name="T48" fmla="*/ 17 w 415"/>
                  <a:gd name="T49" fmla="*/ 63 h 519"/>
                  <a:gd name="T50" fmla="*/ 34 w 415"/>
                  <a:gd name="T51" fmla="*/ 65 h 519"/>
                  <a:gd name="T52" fmla="*/ 51 w 415"/>
                  <a:gd name="T53" fmla="*/ 67 h 519"/>
                  <a:gd name="T54" fmla="*/ 68 w 415"/>
                  <a:gd name="T55" fmla="*/ 70 h 519"/>
                  <a:gd name="T56" fmla="*/ 84 w 415"/>
                  <a:gd name="T57" fmla="*/ 76 h 519"/>
                  <a:gd name="T58" fmla="*/ 101 w 415"/>
                  <a:gd name="T59" fmla="*/ 82 h 519"/>
                  <a:gd name="T60" fmla="*/ 116 w 415"/>
                  <a:gd name="T61" fmla="*/ 90 h 519"/>
                  <a:gd name="T62" fmla="*/ 131 w 415"/>
                  <a:gd name="T63" fmla="*/ 97 h 519"/>
                  <a:gd name="T64" fmla="*/ 147 w 415"/>
                  <a:gd name="T65" fmla="*/ 107 h 519"/>
                  <a:gd name="T66" fmla="*/ 162 w 415"/>
                  <a:gd name="T67" fmla="*/ 116 h 519"/>
                  <a:gd name="T68" fmla="*/ 177 w 415"/>
                  <a:gd name="T69" fmla="*/ 126 h 519"/>
                  <a:gd name="T70" fmla="*/ 191 w 415"/>
                  <a:gd name="T71" fmla="*/ 137 h 519"/>
                  <a:gd name="T72" fmla="*/ 219 w 415"/>
                  <a:gd name="T73" fmla="*/ 164 h 519"/>
                  <a:gd name="T74" fmla="*/ 244 w 415"/>
                  <a:gd name="T75" fmla="*/ 193 h 519"/>
                  <a:gd name="T76" fmla="*/ 267 w 415"/>
                  <a:gd name="T77" fmla="*/ 225 h 519"/>
                  <a:gd name="T78" fmla="*/ 288 w 415"/>
                  <a:gd name="T79" fmla="*/ 262 h 519"/>
                  <a:gd name="T80" fmla="*/ 305 w 415"/>
                  <a:gd name="T81" fmla="*/ 298 h 519"/>
                  <a:gd name="T82" fmla="*/ 320 w 415"/>
                  <a:gd name="T83" fmla="*/ 338 h 519"/>
                  <a:gd name="T84" fmla="*/ 334 w 415"/>
                  <a:gd name="T85" fmla="*/ 382 h 519"/>
                  <a:gd name="T86" fmla="*/ 341 w 415"/>
                  <a:gd name="T87" fmla="*/ 426 h 519"/>
                  <a:gd name="T88" fmla="*/ 347 w 415"/>
                  <a:gd name="T89" fmla="*/ 472 h 519"/>
                  <a:gd name="T90" fmla="*/ 349 w 415"/>
                  <a:gd name="T91" fmla="*/ 518 h 519"/>
                  <a:gd name="T92" fmla="*/ 414 w 415"/>
                  <a:gd name="T93" fmla="*/ 518 h 51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15"/>
                  <a:gd name="T142" fmla="*/ 0 h 519"/>
                  <a:gd name="T143" fmla="*/ 415 w 415"/>
                  <a:gd name="T144" fmla="*/ 519 h 51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15" h="519">
                    <a:moveTo>
                      <a:pt x="414" y="518"/>
                    </a:moveTo>
                    <a:lnTo>
                      <a:pt x="410" y="467"/>
                    </a:lnTo>
                    <a:lnTo>
                      <a:pt x="404" y="415"/>
                    </a:lnTo>
                    <a:lnTo>
                      <a:pt x="395" y="367"/>
                    </a:lnTo>
                    <a:lnTo>
                      <a:pt x="381" y="319"/>
                    </a:lnTo>
                    <a:lnTo>
                      <a:pt x="364" y="273"/>
                    </a:lnTo>
                    <a:lnTo>
                      <a:pt x="343" y="231"/>
                    </a:lnTo>
                    <a:lnTo>
                      <a:pt x="320" y="191"/>
                    </a:lnTo>
                    <a:lnTo>
                      <a:pt x="294" y="155"/>
                    </a:lnTo>
                    <a:lnTo>
                      <a:pt x="265" y="120"/>
                    </a:lnTo>
                    <a:lnTo>
                      <a:pt x="233" y="91"/>
                    </a:lnTo>
                    <a:lnTo>
                      <a:pt x="215" y="76"/>
                    </a:lnTo>
                    <a:lnTo>
                      <a:pt x="198" y="63"/>
                    </a:lnTo>
                    <a:lnTo>
                      <a:pt x="181" y="51"/>
                    </a:lnTo>
                    <a:lnTo>
                      <a:pt x="162" y="42"/>
                    </a:lnTo>
                    <a:lnTo>
                      <a:pt x="143" y="32"/>
                    </a:lnTo>
                    <a:lnTo>
                      <a:pt x="124" y="23"/>
                    </a:lnTo>
                    <a:lnTo>
                      <a:pt x="105" y="15"/>
                    </a:lnTo>
                    <a:lnTo>
                      <a:pt x="84" y="9"/>
                    </a:lnTo>
                    <a:lnTo>
                      <a:pt x="63" y="5"/>
                    </a:lnTo>
                    <a:lnTo>
                      <a:pt x="42" y="1"/>
                    </a:lnTo>
                    <a:lnTo>
                      <a:pt x="21" y="0"/>
                    </a:lnTo>
                    <a:lnTo>
                      <a:pt x="0" y="0"/>
                    </a:lnTo>
                    <a:lnTo>
                      <a:pt x="0" y="63"/>
                    </a:lnTo>
                    <a:lnTo>
                      <a:pt x="17" y="63"/>
                    </a:lnTo>
                    <a:lnTo>
                      <a:pt x="34" y="65"/>
                    </a:lnTo>
                    <a:lnTo>
                      <a:pt x="51" y="67"/>
                    </a:lnTo>
                    <a:lnTo>
                      <a:pt x="68" y="70"/>
                    </a:lnTo>
                    <a:lnTo>
                      <a:pt x="84" y="76"/>
                    </a:lnTo>
                    <a:lnTo>
                      <a:pt x="101" y="82"/>
                    </a:lnTo>
                    <a:lnTo>
                      <a:pt x="116" y="90"/>
                    </a:lnTo>
                    <a:lnTo>
                      <a:pt x="131" y="97"/>
                    </a:lnTo>
                    <a:lnTo>
                      <a:pt x="147" y="107"/>
                    </a:lnTo>
                    <a:lnTo>
                      <a:pt x="162" y="116"/>
                    </a:lnTo>
                    <a:lnTo>
                      <a:pt x="177" y="126"/>
                    </a:lnTo>
                    <a:lnTo>
                      <a:pt x="191" y="137"/>
                    </a:lnTo>
                    <a:lnTo>
                      <a:pt x="219" y="164"/>
                    </a:lnTo>
                    <a:lnTo>
                      <a:pt x="244" y="193"/>
                    </a:lnTo>
                    <a:lnTo>
                      <a:pt x="267" y="225"/>
                    </a:lnTo>
                    <a:lnTo>
                      <a:pt x="288" y="262"/>
                    </a:lnTo>
                    <a:lnTo>
                      <a:pt x="305" y="298"/>
                    </a:lnTo>
                    <a:lnTo>
                      <a:pt x="320" y="338"/>
                    </a:lnTo>
                    <a:lnTo>
                      <a:pt x="334" y="382"/>
                    </a:lnTo>
                    <a:lnTo>
                      <a:pt x="341" y="426"/>
                    </a:lnTo>
                    <a:lnTo>
                      <a:pt x="347" y="472"/>
                    </a:lnTo>
                    <a:lnTo>
                      <a:pt x="349" y="518"/>
                    </a:lnTo>
                    <a:lnTo>
                      <a:pt x="414" y="518"/>
                    </a:lnTo>
                  </a:path>
                </a:pathLst>
              </a:custGeom>
              <a:solidFill>
                <a:srgbClr val="FF9966"/>
              </a:solidFill>
              <a:ln w="9525" cap="rnd">
                <a:noFill/>
                <a:round/>
                <a:headEnd/>
                <a:tailEnd/>
              </a:ln>
            </p:spPr>
            <p:txBody>
              <a:bodyPr/>
              <a:lstStyle/>
              <a:p>
                <a:endParaRPr lang="es-ES" sz="1800"/>
              </a:p>
            </p:txBody>
          </p:sp>
          <p:sp>
            <p:nvSpPr>
              <p:cNvPr id="757" name="Freeform 752"/>
              <p:cNvSpPr>
                <a:spLocks noChangeAspect="1"/>
              </p:cNvSpPr>
              <p:nvPr/>
            </p:nvSpPr>
            <p:spPr bwMode="auto">
              <a:xfrm>
                <a:off x="3420637" y="5168991"/>
                <a:ext cx="40055" cy="713213"/>
              </a:xfrm>
              <a:custGeom>
                <a:avLst/>
                <a:gdLst>
                  <a:gd name="T0" fmla="*/ 65 w 66"/>
                  <a:gd name="T1" fmla="*/ 1227 h 1228"/>
                  <a:gd name="T2" fmla="*/ 65 w 66"/>
                  <a:gd name="T3" fmla="*/ 0 h 1228"/>
                  <a:gd name="T4" fmla="*/ 0 w 66"/>
                  <a:gd name="T5" fmla="*/ 0 h 1228"/>
                  <a:gd name="T6" fmla="*/ 0 w 66"/>
                  <a:gd name="T7" fmla="*/ 1227 h 1228"/>
                  <a:gd name="T8" fmla="*/ 65 w 66"/>
                  <a:gd name="T9" fmla="*/ 1227 h 1228"/>
                  <a:gd name="T10" fmla="*/ 0 60000 65536"/>
                  <a:gd name="T11" fmla="*/ 0 60000 65536"/>
                  <a:gd name="T12" fmla="*/ 0 60000 65536"/>
                  <a:gd name="T13" fmla="*/ 0 60000 65536"/>
                  <a:gd name="T14" fmla="*/ 0 60000 65536"/>
                  <a:gd name="T15" fmla="*/ 0 w 66"/>
                  <a:gd name="T16" fmla="*/ 0 h 1228"/>
                  <a:gd name="T17" fmla="*/ 66 w 66"/>
                  <a:gd name="T18" fmla="*/ 1228 h 1228"/>
                </a:gdLst>
                <a:ahLst/>
                <a:cxnLst>
                  <a:cxn ang="T10">
                    <a:pos x="T0" y="T1"/>
                  </a:cxn>
                  <a:cxn ang="T11">
                    <a:pos x="T2" y="T3"/>
                  </a:cxn>
                  <a:cxn ang="T12">
                    <a:pos x="T4" y="T5"/>
                  </a:cxn>
                  <a:cxn ang="T13">
                    <a:pos x="T6" y="T7"/>
                  </a:cxn>
                  <a:cxn ang="T14">
                    <a:pos x="T8" y="T9"/>
                  </a:cxn>
                </a:cxnLst>
                <a:rect l="T15" t="T16" r="T17" b="T18"/>
                <a:pathLst>
                  <a:path w="66" h="1228">
                    <a:moveTo>
                      <a:pt x="65" y="1227"/>
                    </a:moveTo>
                    <a:lnTo>
                      <a:pt x="65" y="0"/>
                    </a:lnTo>
                    <a:lnTo>
                      <a:pt x="0" y="0"/>
                    </a:lnTo>
                    <a:lnTo>
                      <a:pt x="0" y="1227"/>
                    </a:lnTo>
                    <a:lnTo>
                      <a:pt x="65" y="1227"/>
                    </a:lnTo>
                  </a:path>
                </a:pathLst>
              </a:custGeom>
              <a:solidFill>
                <a:srgbClr val="FF9966"/>
              </a:solidFill>
              <a:ln w="9525" cap="rnd">
                <a:noFill/>
                <a:round/>
                <a:headEnd/>
                <a:tailEnd/>
              </a:ln>
            </p:spPr>
            <p:txBody>
              <a:bodyPr/>
              <a:lstStyle/>
              <a:p>
                <a:endParaRPr lang="es-ES" sz="1800"/>
              </a:p>
            </p:txBody>
          </p:sp>
          <p:sp>
            <p:nvSpPr>
              <p:cNvPr id="758" name="Freeform 753"/>
              <p:cNvSpPr>
                <a:spLocks noChangeAspect="1"/>
              </p:cNvSpPr>
              <p:nvPr/>
            </p:nvSpPr>
            <p:spPr bwMode="auto">
              <a:xfrm>
                <a:off x="3208833" y="5881623"/>
                <a:ext cx="251859" cy="301431"/>
              </a:xfrm>
              <a:custGeom>
                <a:avLst/>
                <a:gdLst>
                  <a:gd name="T0" fmla="*/ 0 w 415"/>
                  <a:gd name="T1" fmla="*/ 518 h 519"/>
                  <a:gd name="T2" fmla="*/ 21 w 415"/>
                  <a:gd name="T3" fmla="*/ 518 h 519"/>
                  <a:gd name="T4" fmla="*/ 42 w 415"/>
                  <a:gd name="T5" fmla="*/ 517 h 519"/>
                  <a:gd name="T6" fmla="*/ 63 w 415"/>
                  <a:gd name="T7" fmla="*/ 513 h 519"/>
                  <a:gd name="T8" fmla="*/ 84 w 415"/>
                  <a:gd name="T9" fmla="*/ 509 h 519"/>
                  <a:gd name="T10" fmla="*/ 105 w 415"/>
                  <a:gd name="T11" fmla="*/ 503 h 519"/>
                  <a:gd name="T12" fmla="*/ 124 w 415"/>
                  <a:gd name="T13" fmla="*/ 495 h 519"/>
                  <a:gd name="T14" fmla="*/ 143 w 415"/>
                  <a:gd name="T15" fmla="*/ 486 h 519"/>
                  <a:gd name="T16" fmla="*/ 162 w 415"/>
                  <a:gd name="T17" fmla="*/ 476 h 519"/>
                  <a:gd name="T18" fmla="*/ 181 w 415"/>
                  <a:gd name="T19" fmla="*/ 467 h 519"/>
                  <a:gd name="T20" fmla="*/ 198 w 415"/>
                  <a:gd name="T21" fmla="*/ 455 h 519"/>
                  <a:gd name="T22" fmla="*/ 215 w 415"/>
                  <a:gd name="T23" fmla="*/ 442 h 519"/>
                  <a:gd name="T24" fmla="*/ 233 w 415"/>
                  <a:gd name="T25" fmla="*/ 427 h 519"/>
                  <a:gd name="T26" fmla="*/ 265 w 415"/>
                  <a:gd name="T27" fmla="*/ 398 h 519"/>
                  <a:gd name="T28" fmla="*/ 294 w 415"/>
                  <a:gd name="T29" fmla="*/ 363 h 519"/>
                  <a:gd name="T30" fmla="*/ 320 w 415"/>
                  <a:gd name="T31" fmla="*/ 327 h 519"/>
                  <a:gd name="T32" fmla="*/ 343 w 415"/>
                  <a:gd name="T33" fmla="*/ 287 h 519"/>
                  <a:gd name="T34" fmla="*/ 364 w 415"/>
                  <a:gd name="T35" fmla="*/ 245 h 519"/>
                  <a:gd name="T36" fmla="*/ 381 w 415"/>
                  <a:gd name="T37" fmla="*/ 199 h 519"/>
                  <a:gd name="T38" fmla="*/ 395 w 415"/>
                  <a:gd name="T39" fmla="*/ 151 h 519"/>
                  <a:gd name="T40" fmla="*/ 404 w 415"/>
                  <a:gd name="T41" fmla="*/ 103 h 519"/>
                  <a:gd name="T42" fmla="*/ 410 w 415"/>
                  <a:gd name="T43" fmla="*/ 51 h 519"/>
                  <a:gd name="T44" fmla="*/ 414 w 415"/>
                  <a:gd name="T45" fmla="*/ 0 h 519"/>
                  <a:gd name="T46" fmla="*/ 349 w 415"/>
                  <a:gd name="T47" fmla="*/ 0 h 519"/>
                  <a:gd name="T48" fmla="*/ 347 w 415"/>
                  <a:gd name="T49" fmla="*/ 46 h 519"/>
                  <a:gd name="T50" fmla="*/ 341 w 415"/>
                  <a:gd name="T51" fmla="*/ 92 h 519"/>
                  <a:gd name="T52" fmla="*/ 334 w 415"/>
                  <a:gd name="T53" fmla="*/ 136 h 519"/>
                  <a:gd name="T54" fmla="*/ 320 w 415"/>
                  <a:gd name="T55" fmla="*/ 180 h 519"/>
                  <a:gd name="T56" fmla="*/ 305 w 415"/>
                  <a:gd name="T57" fmla="*/ 220 h 519"/>
                  <a:gd name="T58" fmla="*/ 288 w 415"/>
                  <a:gd name="T59" fmla="*/ 256 h 519"/>
                  <a:gd name="T60" fmla="*/ 267 w 415"/>
                  <a:gd name="T61" fmla="*/ 293 h 519"/>
                  <a:gd name="T62" fmla="*/ 244 w 415"/>
                  <a:gd name="T63" fmla="*/ 325 h 519"/>
                  <a:gd name="T64" fmla="*/ 219 w 415"/>
                  <a:gd name="T65" fmla="*/ 354 h 519"/>
                  <a:gd name="T66" fmla="*/ 191 w 415"/>
                  <a:gd name="T67" fmla="*/ 381 h 519"/>
                  <a:gd name="T68" fmla="*/ 177 w 415"/>
                  <a:gd name="T69" fmla="*/ 392 h 519"/>
                  <a:gd name="T70" fmla="*/ 162 w 415"/>
                  <a:gd name="T71" fmla="*/ 402 h 519"/>
                  <a:gd name="T72" fmla="*/ 147 w 415"/>
                  <a:gd name="T73" fmla="*/ 411 h 519"/>
                  <a:gd name="T74" fmla="*/ 131 w 415"/>
                  <a:gd name="T75" fmla="*/ 421 h 519"/>
                  <a:gd name="T76" fmla="*/ 116 w 415"/>
                  <a:gd name="T77" fmla="*/ 428 h 519"/>
                  <a:gd name="T78" fmla="*/ 101 w 415"/>
                  <a:gd name="T79" fmla="*/ 436 h 519"/>
                  <a:gd name="T80" fmla="*/ 84 w 415"/>
                  <a:gd name="T81" fmla="*/ 442 h 519"/>
                  <a:gd name="T82" fmla="*/ 68 w 415"/>
                  <a:gd name="T83" fmla="*/ 448 h 519"/>
                  <a:gd name="T84" fmla="*/ 51 w 415"/>
                  <a:gd name="T85" fmla="*/ 451 h 519"/>
                  <a:gd name="T86" fmla="*/ 34 w 415"/>
                  <a:gd name="T87" fmla="*/ 453 h 519"/>
                  <a:gd name="T88" fmla="*/ 17 w 415"/>
                  <a:gd name="T89" fmla="*/ 455 h 519"/>
                  <a:gd name="T90" fmla="*/ 0 w 415"/>
                  <a:gd name="T91" fmla="*/ 455 h 519"/>
                  <a:gd name="T92" fmla="*/ 0 w 415"/>
                  <a:gd name="T93" fmla="*/ 518 h 51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15"/>
                  <a:gd name="T142" fmla="*/ 0 h 519"/>
                  <a:gd name="T143" fmla="*/ 415 w 415"/>
                  <a:gd name="T144" fmla="*/ 519 h 51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15" h="519">
                    <a:moveTo>
                      <a:pt x="0" y="518"/>
                    </a:moveTo>
                    <a:lnTo>
                      <a:pt x="21" y="518"/>
                    </a:lnTo>
                    <a:lnTo>
                      <a:pt x="42" y="517"/>
                    </a:lnTo>
                    <a:lnTo>
                      <a:pt x="63" y="513"/>
                    </a:lnTo>
                    <a:lnTo>
                      <a:pt x="84" y="509"/>
                    </a:lnTo>
                    <a:lnTo>
                      <a:pt x="105" y="503"/>
                    </a:lnTo>
                    <a:lnTo>
                      <a:pt x="124" y="495"/>
                    </a:lnTo>
                    <a:lnTo>
                      <a:pt x="143" y="486"/>
                    </a:lnTo>
                    <a:lnTo>
                      <a:pt x="162" y="476"/>
                    </a:lnTo>
                    <a:lnTo>
                      <a:pt x="181" y="467"/>
                    </a:lnTo>
                    <a:lnTo>
                      <a:pt x="198" y="455"/>
                    </a:lnTo>
                    <a:lnTo>
                      <a:pt x="215" y="442"/>
                    </a:lnTo>
                    <a:lnTo>
                      <a:pt x="233" y="427"/>
                    </a:lnTo>
                    <a:lnTo>
                      <a:pt x="265" y="398"/>
                    </a:lnTo>
                    <a:lnTo>
                      <a:pt x="294" y="363"/>
                    </a:lnTo>
                    <a:lnTo>
                      <a:pt x="320" y="327"/>
                    </a:lnTo>
                    <a:lnTo>
                      <a:pt x="343" y="287"/>
                    </a:lnTo>
                    <a:lnTo>
                      <a:pt x="364" y="245"/>
                    </a:lnTo>
                    <a:lnTo>
                      <a:pt x="381" y="199"/>
                    </a:lnTo>
                    <a:lnTo>
                      <a:pt x="395" y="151"/>
                    </a:lnTo>
                    <a:lnTo>
                      <a:pt x="404" y="103"/>
                    </a:lnTo>
                    <a:lnTo>
                      <a:pt x="410" y="51"/>
                    </a:lnTo>
                    <a:lnTo>
                      <a:pt x="414" y="0"/>
                    </a:lnTo>
                    <a:lnTo>
                      <a:pt x="349" y="0"/>
                    </a:lnTo>
                    <a:lnTo>
                      <a:pt x="347" y="46"/>
                    </a:lnTo>
                    <a:lnTo>
                      <a:pt x="341" y="92"/>
                    </a:lnTo>
                    <a:lnTo>
                      <a:pt x="334" y="136"/>
                    </a:lnTo>
                    <a:lnTo>
                      <a:pt x="320" y="180"/>
                    </a:lnTo>
                    <a:lnTo>
                      <a:pt x="305" y="220"/>
                    </a:lnTo>
                    <a:lnTo>
                      <a:pt x="288" y="256"/>
                    </a:lnTo>
                    <a:lnTo>
                      <a:pt x="267" y="293"/>
                    </a:lnTo>
                    <a:lnTo>
                      <a:pt x="244" y="325"/>
                    </a:lnTo>
                    <a:lnTo>
                      <a:pt x="219" y="354"/>
                    </a:lnTo>
                    <a:lnTo>
                      <a:pt x="191" y="381"/>
                    </a:lnTo>
                    <a:lnTo>
                      <a:pt x="177" y="392"/>
                    </a:lnTo>
                    <a:lnTo>
                      <a:pt x="162" y="402"/>
                    </a:lnTo>
                    <a:lnTo>
                      <a:pt x="147" y="411"/>
                    </a:lnTo>
                    <a:lnTo>
                      <a:pt x="131" y="421"/>
                    </a:lnTo>
                    <a:lnTo>
                      <a:pt x="116" y="428"/>
                    </a:lnTo>
                    <a:lnTo>
                      <a:pt x="101" y="436"/>
                    </a:lnTo>
                    <a:lnTo>
                      <a:pt x="84" y="442"/>
                    </a:lnTo>
                    <a:lnTo>
                      <a:pt x="68" y="448"/>
                    </a:lnTo>
                    <a:lnTo>
                      <a:pt x="51" y="451"/>
                    </a:lnTo>
                    <a:lnTo>
                      <a:pt x="34" y="453"/>
                    </a:lnTo>
                    <a:lnTo>
                      <a:pt x="17" y="455"/>
                    </a:lnTo>
                    <a:lnTo>
                      <a:pt x="0" y="455"/>
                    </a:lnTo>
                    <a:lnTo>
                      <a:pt x="0" y="518"/>
                    </a:lnTo>
                  </a:path>
                </a:pathLst>
              </a:custGeom>
              <a:solidFill>
                <a:srgbClr val="FF9966"/>
              </a:solidFill>
              <a:ln w="9525" cap="rnd">
                <a:noFill/>
                <a:round/>
                <a:headEnd/>
                <a:tailEnd/>
              </a:ln>
            </p:spPr>
            <p:txBody>
              <a:bodyPr/>
              <a:lstStyle/>
              <a:p>
                <a:endParaRPr lang="es-ES" sz="1800"/>
              </a:p>
            </p:txBody>
          </p:sp>
          <p:sp>
            <p:nvSpPr>
              <p:cNvPr id="759" name="Freeform 754"/>
              <p:cNvSpPr>
                <a:spLocks noChangeAspect="1"/>
              </p:cNvSpPr>
              <p:nvPr/>
            </p:nvSpPr>
            <p:spPr bwMode="auto">
              <a:xfrm>
                <a:off x="3208833" y="6145884"/>
                <a:ext cx="607" cy="37171"/>
              </a:xfrm>
              <a:custGeom>
                <a:avLst/>
                <a:gdLst>
                  <a:gd name="T0" fmla="*/ 0 w 1"/>
                  <a:gd name="T1" fmla="*/ 63 h 64"/>
                  <a:gd name="T2" fmla="*/ 0 w 1"/>
                  <a:gd name="T3" fmla="*/ 33 h 64"/>
                  <a:gd name="T4" fmla="*/ 0 w 1"/>
                  <a:gd name="T5" fmla="*/ 0 h 64"/>
                  <a:gd name="T6" fmla="*/ 0 w 1"/>
                  <a:gd name="T7" fmla="*/ 63 h 64"/>
                  <a:gd name="T8" fmla="*/ 0 60000 65536"/>
                  <a:gd name="T9" fmla="*/ 0 60000 65536"/>
                  <a:gd name="T10" fmla="*/ 0 60000 65536"/>
                  <a:gd name="T11" fmla="*/ 0 60000 65536"/>
                  <a:gd name="T12" fmla="*/ 0 w 1"/>
                  <a:gd name="T13" fmla="*/ 0 h 64"/>
                  <a:gd name="T14" fmla="*/ 1 w 1"/>
                  <a:gd name="T15" fmla="*/ 64 h 64"/>
                </a:gdLst>
                <a:ahLst/>
                <a:cxnLst>
                  <a:cxn ang="T8">
                    <a:pos x="T0" y="T1"/>
                  </a:cxn>
                  <a:cxn ang="T9">
                    <a:pos x="T2" y="T3"/>
                  </a:cxn>
                  <a:cxn ang="T10">
                    <a:pos x="T4" y="T5"/>
                  </a:cxn>
                  <a:cxn ang="T11">
                    <a:pos x="T6" y="T7"/>
                  </a:cxn>
                </a:cxnLst>
                <a:rect l="T12" t="T13" r="T14" b="T15"/>
                <a:pathLst>
                  <a:path w="1" h="64">
                    <a:moveTo>
                      <a:pt x="0" y="63"/>
                    </a:moveTo>
                    <a:lnTo>
                      <a:pt x="0" y="33"/>
                    </a:lnTo>
                    <a:lnTo>
                      <a:pt x="0" y="0"/>
                    </a:lnTo>
                    <a:lnTo>
                      <a:pt x="0" y="63"/>
                    </a:lnTo>
                  </a:path>
                </a:pathLst>
              </a:custGeom>
              <a:solidFill>
                <a:srgbClr val="006633"/>
              </a:solidFill>
              <a:ln w="9525" cap="rnd">
                <a:noFill/>
                <a:round/>
                <a:headEnd/>
                <a:tailEnd/>
              </a:ln>
            </p:spPr>
            <p:txBody>
              <a:bodyPr/>
              <a:lstStyle/>
              <a:p>
                <a:endParaRPr lang="es-ES" sz="1800"/>
              </a:p>
            </p:txBody>
          </p:sp>
          <p:sp>
            <p:nvSpPr>
              <p:cNvPr id="760" name="Freeform 755"/>
              <p:cNvSpPr>
                <a:spLocks noChangeAspect="1"/>
              </p:cNvSpPr>
              <p:nvPr/>
            </p:nvSpPr>
            <p:spPr bwMode="auto">
              <a:xfrm>
                <a:off x="2957581" y="5881623"/>
                <a:ext cx="251859" cy="301431"/>
              </a:xfrm>
              <a:custGeom>
                <a:avLst/>
                <a:gdLst>
                  <a:gd name="T0" fmla="*/ 0 w 415"/>
                  <a:gd name="T1" fmla="*/ 0 h 519"/>
                  <a:gd name="T2" fmla="*/ 2 w 415"/>
                  <a:gd name="T3" fmla="*/ 51 h 519"/>
                  <a:gd name="T4" fmla="*/ 7 w 415"/>
                  <a:gd name="T5" fmla="*/ 103 h 519"/>
                  <a:gd name="T6" fmla="*/ 17 w 415"/>
                  <a:gd name="T7" fmla="*/ 151 h 519"/>
                  <a:gd name="T8" fmla="*/ 30 w 415"/>
                  <a:gd name="T9" fmla="*/ 199 h 519"/>
                  <a:gd name="T10" fmla="*/ 47 w 415"/>
                  <a:gd name="T11" fmla="*/ 245 h 519"/>
                  <a:gd name="T12" fmla="*/ 68 w 415"/>
                  <a:gd name="T13" fmla="*/ 287 h 519"/>
                  <a:gd name="T14" fmla="*/ 91 w 415"/>
                  <a:gd name="T15" fmla="*/ 327 h 519"/>
                  <a:gd name="T16" fmla="*/ 118 w 415"/>
                  <a:gd name="T17" fmla="*/ 363 h 519"/>
                  <a:gd name="T18" fmla="*/ 147 w 415"/>
                  <a:gd name="T19" fmla="*/ 398 h 519"/>
                  <a:gd name="T20" fmla="*/ 179 w 415"/>
                  <a:gd name="T21" fmla="*/ 427 h 519"/>
                  <a:gd name="T22" fmla="*/ 196 w 415"/>
                  <a:gd name="T23" fmla="*/ 442 h 519"/>
                  <a:gd name="T24" fmla="*/ 213 w 415"/>
                  <a:gd name="T25" fmla="*/ 455 h 519"/>
                  <a:gd name="T26" fmla="*/ 231 w 415"/>
                  <a:gd name="T27" fmla="*/ 467 h 519"/>
                  <a:gd name="T28" fmla="*/ 250 w 415"/>
                  <a:gd name="T29" fmla="*/ 476 h 519"/>
                  <a:gd name="T30" fmla="*/ 269 w 415"/>
                  <a:gd name="T31" fmla="*/ 486 h 519"/>
                  <a:gd name="T32" fmla="*/ 288 w 415"/>
                  <a:gd name="T33" fmla="*/ 495 h 519"/>
                  <a:gd name="T34" fmla="*/ 307 w 415"/>
                  <a:gd name="T35" fmla="*/ 503 h 519"/>
                  <a:gd name="T36" fmla="*/ 328 w 415"/>
                  <a:gd name="T37" fmla="*/ 509 h 519"/>
                  <a:gd name="T38" fmla="*/ 349 w 415"/>
                  <a:gd name="T39" fmla="*/ 513 h 519"/>
                  <a:gd name="T40" fmla="*/ 370 w 415"/>
                  <a:gd name="T41" fmla="*/ 517 h 519"/>
                  <a:gd name="T42" fmla="*/ 391 w 415"/>
                  <a:gd name="T43" fmla="*/ 518 h 519"/>
                  <a:gd name="T44" fmla="*/ 414 w 415"/>
                  <a:gd name="T45" fmla="*/ 518 h 519"/>
                  <a:gd name="T46" fmla="*/ 414 w 415"/>
                  <a:gd name="T47" fmla="*/ 455 h 519"/>
                  <a:gd name="T48" fmla="*/ 395 w 415"/>
                  <a:gd name="T49" fmla="*/ 455 h 519"/>
                  <a:gd name="T50" fmla="*/ 377 w 415"/>
                  <a:gd name="T51" fmla="*/ 453 h 519"/>
                  <a:gd name="T52" fmla="*/ 360 w 415"/>
                  <a:gd name="T53" fmla="*/ 451 h 519"/>
                  <a:gd name="T54" fmla="*/ 345 w 415"/>
                  <a:gd name="T55" fmla="*/ 448 h 519"/>
                  <a:gd name="T56" fmla="*/ 328 w 415"/>
                  <a:gd name="T57" fmla="*/ 442 h 519"/>
                  <a:gd name="T58" fmla="*/ 311 w 415"/>
                  <a:gd name="T59" fmla="*/ 436 h 519"/>
                  <a:gd name="T60" fmla="*/ 295 w 415"/>
                  <a:gd name="T61" fmla="*/ 428 h 519"/>
                  <a:gd name="T62" fmla="*/ 280 w 415"/>
                  <a:gd name="T63" fmla="*/ 421 h 519"/>
                  <a:gd name="T64" fmla="*/ 265 w 415"/>
                  <a:gd name="T65" fmla="*/ 411 h 519"/>
                  <a:gd name="T66" fmla="*/ 250 w 415"/>
                  <a:gd name="T67" fmla="*/ 402 h 519"/>
                  <a:gd name="T68" fmla="*/ 234 w 415"/>
                  <a:gd name="T69" fmla="*/ 392 h 519"/>
                  <a:gd name="T70" fmla="*/ 221 w 415"/>
                  <a:gd name="T71" fmla="*/ 381 h 519"/>
                  <a:gd name="T72" fmla="*/ 192 w 415"/>
                  <a:gd name="T73" fmla="*/ 354 h 519"/>
                  <a:gd name="T74" fmla="*/ 168 w 415"/>
                  <a:gd name="T75" fmla="*/ 325 h 519"/>
                  <a:gd name="T76" fmla="*/ 145 w 415"/>
                  <a:gd name="T77" fmla="*/ 293 h 519"/>
                  <a:gd name="T78" fmla="*/ 124 w 415"/>
                  <a:gd name="T79" fmla="*/ 256 h 519"/>
                  <a:gd name="T80" fmla="*/ 106 w 415"/>
                  <a:gd name="T81" fmla="*/ 220 h 519"/>
                  <a:gd name="T82" fmla="*/ 91 w 415"/>
                  <a:gd name="T83" fmla="*/ 180 h 519"/>
                  <a:gd name="T84" fmla="*/ 78 w 415"/>
                  <a:gd name="T85" fmla="*/ 136 h 519"/>
                  <a:gd name="T86" fmla="*/ 70 w 415"/>
                  <a:gd name="T87" fmla="*/ 92 h 519"/>
                  <a:gd name="T88" fmla="*/ 64 w 415"/>
                  <a:gd name="T89" fmla="*/ 46 h 519"/>
                  <a:gd name="T90" fmla="*/ 63 w 415"/>
                  <a:gd name="T91" fmla="*/ 0 h 519"/>
                  <a:gd name="T92" fmla="*/ 0 w 415"/>
                  <a:gd name="T93" fmla="*/ 0 h 51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15"/>
                  <a:gd name="T142" fmla="*/ 0 h 519"/>
                  <a:gd name="T143" fmla="*/ 415 w 415"/>
                  <a:gd name="T144" fmla="*/ 519 h 51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15" h="519">
                    <a:moveTo>
                      <a:pt x="0" y="0"/>
                    </a:moveTo>
                    <a:lnTo>
                      <a:pt x="2" y="51"/>
                    </a:lnTo>
                    <a:lnTo>
                      <a:pt x="7" y="103"/>
                    </a:lnTo>
                    <a:lnTo>
                      <a:pt x="17" y="151"/>
                    </a:lnTo>
                    <a:lnTo>
                      <a:pt x="30" y="199"/>
                    </a:lnTo>
                    <a:lnTo>
                      <a:pt x="47" y="245"/>
                    </a:lnTo>
                    <a:lnTo>
                      <a:pt x="68" y="287"/>
                    </a:lnTo>
                    <a:lnTo>
                      <a:pt x="91" y="327"/>
                    </a:lnTo>
                    <a:lnTo>
                      <a:pt x="118" y="363"/>
                    </a:lnTo>
                    <a:lnTo>
                      <a:pt x="147" y="398"/>
                    </a:lnTo>
                    <a:lnTo>
                      <a:pt x="179" y="427"/>
                    </a:lnTo>
                    <a:lnTo>
                      <a:pt x="196" y="442"/>
                    </a:lnTo>
                    <a:lnTo>
                      <a:pt x="213" y="455"/>
                    </a:lnTo>
                    <a:lnTo>
                      <a:pt x="231" y="467"/>
                    </a:lnTo>
                    <a:lnTo>
                      <a:pt x="250" y="476"/>
                    </a:lnTo>
                    <a:lnTo>
                      <a:pt x="269" y="486"/>
                    </a:lnTo>
                    <a:lnTo>
                      <a:pt x="288" y="495"/>
                    </a:lnTo>
                    <a:lnTo>
                      <a:pt x="307" y="503"/>
                    </a:lnTo>
                    <a:lnTo>
                      <a:pt x="328" y="509"/>
                    </a:lnTo>
                    <a:lnTo>
                      <a:pt x="349" y="513"/>
                    </a:lnTo>
                    <a:lnTo>
                      <a:pt x="370" y="517"/>
                    </a:lnTo>
                    <a:lnTo>
                      <a:pt x="391" y="518"/>
                    </a:lnTo>
                    <a:lnTo>
                      <a:pt x="414" y="518"/>
                    </a:lnTo>
                    <a:lnTo>
                      <a:pt x="414" y="455"/>
                    </a:lnTo>
                    <a:lnTo>
                      <a:pt x="395" y="455"/>
                    </a:lnTo>
                    <a:lnTo>
                      <a:pt x="377" y="453"/>
                    </a:lnTo>
                    <a:lnTo>
                      <a:pt x="360" y="451"/>
                    </a:lnTo>
                    <a:lnTo>
                      <a:pt x="345" y="448"/>
                    </a:lnTo>
                    <a:lnTo>
                      <a:pt x="328" y="442"/>
                    </a:lnTo>
                    <a:lnTo>
                      <a:pt x="311" y="436"/>
                    </a:lnTo>
                    <a:lnTo>
                      <a:pt x="295" y="428"/>
                    </a:lnTo>
                    <a:lnTo>
                      <a:pt x="280" y="421"/>
                    </a:lnTo>
                    <a:lnTo>
                      <a:pt x="265" y="411"/>
                    </a:lnTo>
                    <a:lnTo>
                      <a:pt x="250" y="402"/>
                    </a:lnTo>
                    <a:lnTo>
                      <a:pt x="234" y="392"/>
                    </a:lnTo>
                    <a:lnTo>
                      <a:pt x="221" y="381"/>
                    </a:lnTo>
                    <a:lnTo>
                      <a:pt x="192" y="354"/>
                    </a:lnTo>
                    <a:lnTo>
                      <a:pt x="168" y="325"/>
                    </a:lnTo>
                    <a:lnTo>
                      <a:pt x="145" y="293"/>
                    </a:lnTo>
                    <a:lnTo>
                      <a:pt x="124" y="256"/>
                    </a:lnTo>
                    <a:lnTo>
                      <a:pt x="106" y="220"/>
                    </a:lnTo>
                    <a:lnTo>
                      <a:pt x="91" y="180"/>
                    </a:lnTo>
                    <a:lnTo>
                      <a:pt x="78" y="136"/>
                    </a:lnTo>
                    <a:lnTo>
                      <a:pt x="70" y="92"/>
                    </a:lnTo>
                    <a:lnTo>
                      <a:pt x="64" y="46"/>
                    </a:lnTo>
                    <a:lnTo>
                      <a:pt x="63" y="0"/>
                    </a:lnTo>
                    <a:lnTo>
                      <a:pt x="0" y="0"/>
                    </a:lnTo>
                  </a:path>
                </a:pathLst>
              </a:custGeom>
              <a:solidFill>
                <a:srgbClr val="FF9966"/>
              </a:solidFill>
              <a:ln w="9525" cap="rnd">
                <a:noFill/>
                <a:round/>
                <a:headEnd/>
                <a:tailEnd/>
              </a:ln>
            </p:spPr>
            <p:txBody>
              <a:bodyPr/>
              <a:lstStyle/>
              <a:p>
                <a:endParaRPr lang="es-ES" sz="1800"/>
              </a:p>
            </p:txBody>
          </p:sp>
          <p:sp>
            <p:nvSpPr>
              <p:cNvPr id="761" name="Freeform 756"/>
              <p:cNvSpPr>
                <a:spLocks noChangeAspect="1"/>
              </p:cNvSpPr>
              <p:nvPr/>
            </p:nvSpPr>
            <p:spPr bwMode="auto">
              <a:xfrm>
                <a:off x="2957581" y="5168991"/>
                <a:ext cx="38841" cy="713213"/>
              </a:xfrm>
              <a:custGeom>
                <a:avLst/>
                <a:gdLst>
                  <a:gd name="T0" fmla="*/ 0 w 64"/>
                  <a:gd name="T1" fmla="*/ 0 h 1228"/>
                  <a:gd name="T2" fmla="*/ 0 w 64"/>
                  <a:gd name="T3" fmla="*/ 1227 h 1228"/>
                  <a:gd name="T4" fmla="*/ 63 w 64"/>
                  <a:gd name="T5" fmla="*/ 1227 h 1228"/>
                  <a:gd name="T6" fmla="*/ 63 w 64"/>
                  <a:gd name="T7" fmla="*/ 0 h 1228"/>
                  <a:gd name="T8" fmla="*/ 0 w 64"/>
                  <a:gd name="T9" fmla="*/ 0 h 1228"/>
                  <a:gd name="T10" fmla="*/ 0 60000 65536"/>
                  <a:gd name="T11" fmla="*/ 0 60000 65536"/>
                  <a:gd name="T12" fmla="*/ 0 60000 65536"/>
                  <a:gd name="T13" fmla="*/ 0 60000 65536"/>
                  <a:gd name="T14" fmla="*/ 0 60000 65536"/>
                  <a:gd name="T15" fmla="*/ 0 w 64"/>
                  <a:gd name="T16" fmla="*/ 0 h 1228"/>
                  <a:gd name="T17" fmla="*/ 64 w 64"/>
                  <a:gd name="T18" fmla="*/ 1228 h 1228"/>
                </a:gdLst>
                <a:ahLst/>
                <a:cxnLst>
                  <a:cxn ang="T10">
                    <a:pos x="T0" y="T1"/>
                  </a:cxn>
                  <a:cxn ang="T11">
                    <a:pos x="T2" y="T3"/>
                  </a:cxn>
                  <a:cxn ang="T12">
                    <a:pos x="T4" y="T5"/>
                  </a:cxn>
                  <a:cxn ang="T13">
                    <a:pos x="T6" y="T7"/>
                  </a:cxn>
                  <a:cxn ang="T14">
                    <a:pos x="T8" y="T9"/>
                  </a:cxn>
                </a:cxnLst>
                <a:rect l="T15" t="T16" r="T17" b="T18"/>
                <a:pathLst>
                  <a:path w="64" h="1228">
                    <a:moveTo>
                      <a:pt x="0" y="0"/>
                    </a:moveTo>
                    <a:lnTo>
                      <a:pt x="0" y="1227"/>
                    </a:lnTo>
                    <a:lnTo>
                      <a:pt x="63" y="1227"/>
                    </a:lnTo>
                    <a:lnTo>
                      <a:pt x="63" y="0"/>
                    </a:lnTo>
                    <a:lnTo>
                      <a:pt x="0" y="0"/>
                    </a:lnTo>
                  </a:path>
                </a:pathLst>
              </a:custGeom>
              <a:solidFill>
                <a:srgbClr val="FF9966"/>
              </a:solidFill>
              <a:ln w="9525" cap="rnd">
                <a:noFill/>
                <a:round/>
                <a:headEnd/>
                <a:tailEnd/>
              </a:ln>
            </p:spPr>
            <p:txBody>
              <a:bodyPr/>
              <a:lstStyle/>
              <a:p>
                <a:endParaRPr lang="es-ES" sz="1800"/>
              </a:p>
            </p:txBody>
          </p:sp>
          <p:sp>
            <p:nvSpPr>
              <p:cNvPr id="762" name="Freeform 757"/>
              <p:cNvSpPr>
                <a:spLocks noChangeAspect="1"/>
              </p:cNvSpPr>
              <p:nvPr/>
            </p:nvSpPr>
            <p:spPr bwMode="auto">
              <a:xfrm>
                <a:off x="2957581" y="4868141"/>
                <a:ext cx="251859" cy="301431"/>
              </a:xfrm>
              <a:custGeom>
                <a:avLst/>
                <a:gdLst>
                  <a:gd name="T0" fmla="*/ 414 w 415"/>
                  <a:gd name="T1" fmla="*/ 0 h 519"/>
                  <a:gd name="T2" fmla="*/ 391 w 415"/>
                  <a:gd name="T3" fmla="*/ 0 h 519"/>
                  <a:gd name="T4" fmla="*/ 370 w 415"/>
                  <a:gd name="T5" fmla="*/ 1 h 519"/>
                  <a:gd name="T6" fmla="*/ 349 w 415"/>
                  <a:gd name="T7" fmla="*/ 5 h 519"/>
                  <a:gd name="T8" fmla="*/ 328 w 415"/>
                  <a:gd name="T9" fmla="*/ 9 h 519"/>
                  <a:gd name="T10" fmla="*/ 307 w 415"/>
                  <a:gd name="T11" fmla="*/ 15 h 519"/>
                  <a:gd name="T12" fmla="*/ 288 w 415"/>
                  <a:gd name="T13" fmla="*/ 23 h 519"/>
                  <a:gd name="T14" fmla="*/ 269 w 415"/>
                  <a:gd name="T15" fmla="*/ 32 h 519"/>
                  <a:gd name="T16" fmla="*/ 250 w 415"/>
                  <a:gd name="T17" fmla="*/ 42 h 519"/>
                  <a:gd name="T18" fmla="*/ 231 w 415"/>
                  <a:gd name="T19" fmla="*/ 51 h 519"/>
                  <a:gd name="T20" fmla="*/ 213 w 415"/>
                  <a:gd name="T21" fmla="*/ 63 h 519"/>
                  <a:gd name="T22" fmla="*/ 196 w 415"/>
                  <a:gd name="T23" fmla="*/ 76 h 519"/>
                  <a:gd name="T24" fmla="*/ 179 w 415"/>
                  <a:gd name="T25" fmla="*/ 91 h 519"/>
                  <a:gd name="T26" fmla="*/ 147 w 415"/>
                  <a:gd name="T27" fmla="*/ 120 h 519"/>
                  <a:gd name="T28" fmla="*/ 118 w 415"/>
                  <a:gd name="T29" fmla="*/ 155 h 519"/>
                  <a:gd name="T30" fmla="*/ 91 w 415"/>
                  <a:gd name="T31" fmla="*/ 191 h 519"/>
                  <a:gd name="T32" fmla="*/ 68 w 415"/>
                  <a:gd name="T33" fmla="*/ 231 h 519"/>
                  <a:gd name="T34" fmla="*/ 47 w 415"/>
                  <a:gd name="T35" fmla="*/ 273 h 519"/>
                  <a:gd name="T36" fmla="*/ 30 w 415"/>
                  <a:gd name="T37" fmla="*/ 319 h 519"/>
                  <a:gd name="T38" fmla="*/ 17 w 415"/>
                  <a:gd name="T39" fmla="*/ 367 h 519"/>
                  <a:gd name="T40" fmla="*/ 7 w 415"/>
                  <a:gd name="T41" fmla="*/ 415 h 519"/>
                  <a:gd name="T42" fmla="*/ 2 w 415"/>
                  <a:gd name="T43" fmla="*/ 467 h 519"/>
                  <a:gd name="T44" fmla="*/ 0 w 415"/>
                  <a:gd name="T45" fmla="*/ 518 h 519"/>
                  <a:gd name="T46" fmla="*/ 63 w 415"/>
                  <a:gd name="T47" fmla="*/ 518 h 519"/>
                  <a:gd name="T48" fmla="*/ 64 w 415"/>
                  <a:gd name="T49" fmla="*/ 472 h 519"/>
                  <a:gd name="T50" fmla="*/ 70 w 415"/>
                  <a:gd name="T51" fmla="*/ 426 h 519"/>
                  <a:gd name="T52" fmla="*/ 78 w 415"/>
                  <a:gd name="T53" fmla="*/ 382 h 519"/>
                  <a:gd name="T54" fmla="*/ 91 w 415"/>
                  <a:gd name="T55" fmla="*/ 338 h 519"/>
                  <a:gd name="T56" fmla="*/ 106 w 415"/>
                  <a:gd name="T57" fmla="*/ 298 h 519"/>
                  <a:gd name="T58" fmla="*/ 124 w 415"/>
                  <a:gd name="T59" fmla="*/ 262 h 519"/>
                  <a:gd name="T60" fmla="*/ 145 w 415"/>
                  <a:gd name="T61" fmla="*/ 225 h 519"/>
                  <a:gd name="T62" fmla="*/ 168 w 415"/>
                  <a:gd name="T63" fmla="*/ 193 h 519"/>
                  <a:gd name="T64" fmla="*/ 192 w 415"/>
                  <a:gd name="T65" fmla="*/ 164 h 519"/>
                  <a:gd name="T66" fmla="*/ 221 w 415"/>
                  <a:gd name="T67" fmla="*/ 137 h 519"/>
                  <a:gd name="T68" fmla="*/ 234 w 415"/>
                  <a:gd name="T69" fmla="*/ 126 h 519"/>
                  <a:gd name="T70" fmla="*/ 250 w 415"/>
                  <a:gd name="T71" fmla="*/ 116 h 519"/>
                  <a:gd name="T72" fmla="*/ 265 w 415"/>
                  <a:gd name="T73" fmla="*/ 107 h 519"/>
                  <a:gd name="T74" fmla="*/ 280 w 415"/>
                  <a:gd name="T75" fmla="*/ 97 h 519"/>
                  <a:gd name="T76" fmla="*/ 295 w 415"/>
                  <a:gd name="T77" fmla="*/ 90 h 519"/>
                  <a:gd name="T78" fmla="*/ 311 w 415"/>
                  <a:gd name="T79" fmla="*/ 82 h 519"/>
                  <a:gd name="T80" fmla="*/ 328 w 415"/>
                  <a:gd name="T81" fmla="*/ 76 h 519"/>
                  <a:gd name="T82" fmla="*/ 345 w 415"/>
                  <a:gd name="T83" fmla="*/ 70 h 519"/>
                  <a:gd name="T84" fmla="*/ 360 w 415"/>
                  <a:gd name="T85" fmla="*/ 67 h 519"/>
                  <a:gd name="T86" fmla="*/ 377 w 415"/>
                  <a:gd name="T87" fmla="*/ 65 h 519"/>
                  <a:gd name="T88" fmla="*/ 395 w 415"/>
                  <a:gd name="T89" fmla="*/ 63 h 519"/>
                  <a:gd name="T90" fmla="*/ 414 w 415"/>
                  <a:gd name="T91" fmla="*/ 63 h 519"/>
                  <a:gd name="T92" fmla="*/ 414 w 415"/>
                  <a:gd name="T93" fmla="*/ 0 h 51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15"/>
                  <a:gd name="T142" fmla="*/ 0 h 519"/>
                  <a:gd name="T143" fmla="*/ 415 w 415"/>
                  <a:gd name="T144" fmla="*/ 519 h 51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15" h="519">
                    <a:moveTo>
                      <a:pt x="414" y="0"/>
                    </a:moveTo>
                    <a:lnTo>
                      <a:pt x="391" y="0"/>
                    </a:lnTo>
                    <a:lnTo>
                      <a:pt x="370" y="1"/>
                    </a:lnTo>
                    <a:lnTo>
                      <a:pt x="349" y="5"/>
                    </a:lnTo>
                    <a:lnTo>
                      <a:pt x="328" y="9"/>
                    </a:lnTo>
                    <a:lnTo>
                      <a:pt x="307" y="15"/>
                    </a:lnTo>
                    <a:lnTo>
                      <a:pt x="288" y="23"/>
                    </a:lnTo>
                    <a:lnTo>
                      <a:pt x="269" y="32"/>
                    </a:lnTo>
                    <a:lnTo>
                      <a:pt x="250" y="42"/>
                    </a:lnTo>
                    <a:lnTo>
                      <a:pt x="231" y="51"/>
                    </a:lnTo>
                    <a:lnTo>
                      <a:pt x="213" y="63"/>
                    </a:lnTo>
                    <a:lnTo>
                      <a:pt x="196" y="76"/>
                    </a:lnTo>
                    <a:lnTo>
                      <a:pt x="179" y="91"/>
                    </a:lnTo>
                    <a:lnTo>
                      <a:pt x="147" y="120"/>
                    </a:lnTo>
                    <a:lnTo>
                      <a:pt x="118" y="155"/>
                    </a:lnTo>
                    <a:lnTo>
                      <a:pt x="91" y="191"/>
                    </a:lnTo>
                    <a:lnTo>
                      <a:pt x="68" y="231"/>
                    </a:lnTo>
                    <a:lnTo>
                      <a:pt x="47" y="273"/>
                    </a:lnTo>
                    <a:lnTo>
                      <a:pt x="30" y="319"/>
                    </a:lnTo>
                    <a:lnTo>
                      <a:pt x="17" y="367"/>
                    </a:lnTo>
                    <a:lnTo>
                      <a:pt x="7" y="415"/>
                    </a:lnTo>
                    <a:lnTo>
                      <a:pt x="2" y="467"/>
                    </a:lnTo>
                    <a:lnTo>
                      <a:pt x="0" y="518"/>
                    </a:lnTo>
                    <a:lnTo>
                      <a:pt x="63" y="518"/>
                    </a:lnTo>
                    <a:lnTo>
                      <a:pt x="64" y="472"/>
                    </a:lnTo>
                    <a:lnTo>
                      <a:pt x="70" y="426"/>
                    </a:lnTo>
                    <a:lnTo>
                      <a:pt x="78" y="382"/>
                    </a:lnTo>
                    <a:lnTo>
                      <a:pt x="91" y="338"/>
                    </a:lnTo>
                    <a:lnTo>
                      <a:pt x="106" y="298"/>
                    </a:lnTo>
                    <a:lnTo>
                      <a:pt x="124" y="262"/>
                    </a:lnTo>
                    <a:lnTo>
                      <a:pt x="145" y="225"/>
                    </a:lnTo>
                    <a:lnTo>
                      <a:pt x="168" y="193"/>
                    </a:lnTo>
                    <a:lnTo>
                      <a:pt x="192" y="164"/>
                    </a:lnTo>
                    <a:lnTo>
                      <a:pt x="221" y="137"/>
                    </a:lnTo>
                    <a:lnTo>
                      <a:pt x="234" y="126"/>
                    </a:lnTo>
                    <a:lnTo>
                      <a:pt x="250" y="116"/>
                    </a:lnTo>
                    <a:lnTo>
                      <a:pt x="265" y="107"/>
                    </a:lnTo>
                    <a:lnTo>
                      <a:pt x="280" y="97"/>
                    </a:lnTo>
                    <a:lnTo>
                      <a:pt x="295" y="90"/>
                    </a:lnTo>
                    <a:lnTo>
                      <a:pt x="311" y="82"/>
                    </a:lnTo>
                    <a:lnTo>
                      <a:pt x="328" y="76"/>
                    </a:lnTo>
                    <a:lnTo>
                      <a:pt x="345" y="70"/>
                    </a:lnTo>
                    <a:lnTo>
                      <a:pt x="360" y="67"/>
                    </a:lnTo>
                    <a:lnTo>
                      <a:pt x="377" y="65"/>
                    </a:lnTo>
                    <a:lnTo>
                      <a:pt x="395" y="63"/>
                    </a:lnTo>
                    <a:lnTo>
                      <a:pt x="414" y="63"/>
                    </a:lnTo>
                    <a:lnTo>
                      <a:pt x="414" y="0"/>
                    </a:lnTo>
                  </a:path>
                </a:pathLst>
              </a:custGeom>
              <a:solidFill>
                <a:srgbClr val="FF9966"/>
              </a:solidFill>
              <a:ln w="9525" cap="rnd">
                <a:noFill/>
                <a:round/>
                <a:headEnd/>
                <a:tailEnd/>
              </a:ln>
            </p:spPr>
            <p:txBody>
              <a:bodyPr/>
              <a:lstStyle/>
              <a:p>
                <a:endParaRPr lang="es-ES" sz="1800"/>
              </a:p>
            </p:txBody>
          </p:sp>
          <p:sp useBgFill="1">
            <p:nvSpPr>
              <p:cNvPr id="763" name="Freeform 758"/>
              <p:cNvSpPr>
                <a:spLocks noChangeAspect="1"/>
              </p:cNvSpPr>
              <p:nvPr/>
            </p:nvSpPr>
            <p:spPr bwMode="auto">
              <a:xfrm>
                <a:off x="3196088" y="4858267"/>
                <a:ext cx="43089" cy="52271"/>
              </a:xfrm>
              <a:custGeom>
                <a:avLst/>
                <a:gdLst>
                  <a:gd name="T0" fmla="*/ 70 w 71"/>
                  <a:gd name="T1" fmla="*/ 46 h 90"/>
                  <a:gd name="T2" fmla="*/ 70 w 71"/>
                  <a:gd name="T3" fmla="*/ 0 h 90"/>
                  <a:gd name="T4" fmla="*/ 0 w 71"/>
                  <a:gd name="T5" fmla="*/ 0 h 90"/>
                  <a:gd name="T6" fmla="*/ 0 w 71"/>
                  <a:gd name="T7" fmla="*/ 89 h 90"/>
                  <a:gd name="T8" fmla="*/ 70 w 71"/>
                  <a:gd name="T9" fmla="*/ 89 h 90"/>
                  <a:gd name="T10" fmla="*/ 70 w 71"/>
                  <a:gd name="T11" fmla="*/ 46 h 90"/>
                  <a:gd name="T12" fmla="*/ 0 60000 65536"/>
                  <a:gd name="T13" fmla="*/ 0 60000 65536"/>
                  <a:gd name="T14" fmla="*/ 0 60000 65536"/>
                  <a:gd name="T15" fmla="*/ 0 60000 65536"/>
                  <a:gd name="T16" fmla="*/ 0 60000 65536"/>
                  <a:gd name="T17" fmla="*/ 0 60000 65536"/>
                  <a:gd name="T18" fmla="*/ 0 w 71"/>
                  <a:gd name="T19" fmla="*/ 0 h 90"/>
                  <a:gd name="T20" fmla="*/ 71 w 71"/>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71" h="90">
                    <a:moveTo>
                      <a:pt x="70" y="46"/>
                    </a:moveTo>
                    <a:lnTo>
                      <a:pt x="70" y="0"/>
                    </a:lnTo>
                    <a:lnTo>
                      <a:pt x="0" y="0"/>
                    </a:lnTo>
                    <a:lnTo>
                      <a:pt x="0" y="89"/>
                    </a:lnTo>
                    <a:lnTo>
                      <a:pt x="70" y="89"/>
                    </a:lnTo>
                    <a:lnTo>
                      <a:pt x="70" y="46"/>
                    </a:lnTo>
                  </a:path>
                </a:pathLst>
              </a:custGeom>
              <a:ln w="9525" cap="rnd">
                <a:noFill/>
                <a:round/>
                <a:headEnd/>
                <a:tailEnd/>
              </a:ln>
            </p:spPr>
            <p:txBody>
              <a:bodyPr/>
              <a:lstStyle/>
              <a:p>
                <a:endParaRPr lang="es-ES" sz="1800"/>
              </a:p>
            </p:txBody>
          </p:sp>
          <p:sp>
            <p:nvSpPr>
              <p:cNvPr id="764" name="Rectangle 765"/>
              <p:cNvSpPr>
                <a:spLocks noChangeAspect="1" noChangeArrowheads="1"/>
              </p:cNvSpPr>
              <p:nvPr/>
            </p:nvSpPr>
            <p:spPr bwMode="auto">
              <a:xfrm>
                <a:off x="2815569" y="6219064"/>
                <a:ext cx="768321" cy="184111"/>
              </a:xfrm>
              <a:prstGeom prst="rect">
                <a:avLst/>
              </a:prstGeom>
              <a:noFill/>
              <a:ln w="9525">
                <a:noFill/>
                <a:miter lim="800000"/>
                <a:headEnd/>
                <a:tailEnd/>
              </a:ln>
            </p:spPr>
            <p:txBody>
              <a:bodyPr wrap="none" lIns="92075" tIns="46038" rIns="92075" bIns="46038">
                <a:spAutoFit/>
              </a:bodyPr>
              <a:lstStyle/>
              <a:p>
                <a:pPr algn="ctr"/>
                <a:r>
                  <a:rPr lang="en-US" altLang="en-US" sz="600" dirty="0">
                    <a:cs typeface="Arial" pitchFamily="34" charset="0"/>
                  </a:rPr>
                  <a:t>During Operation</a:t>
                </a:r>
              </a:p>
            </p:txBody>
          </p:sp>
          <p:grpSp>
            <p:nvGrpSpPr>
              <p:cNvPr id="765" name="Group 766"/>
              <p:cNvGrpSpPr>
                <a:grpSpLocks noChangeAspect="1"/>
              </p:cNvGrpSpPr>
              <p:nvPr/>
            </p:nvGrpSpPr>
            <p:grpSpPr bwMode="auto">
              <a:xfrm>
                <a:off x="3310183" y="5767207"/>
                <a:ext cx="263997" cy="96992"/>
                <a:chOff x="4520" y="3261"/>
                <a:chExt cx="435" cy="167"/>
              </a:xfrm>
            </p:grpSpPr>
            <p:sp>
              <p:nvSpPr>
                <p:cNvPr id="813" name="Freeform 767"/>
                <p:cNvSpPr>
                  <a:spLocks noChangeAspect="1"/>
                </p:cNvSpPr>
                <p:nvPr/>
              </p:nvSpPr>
              <p:spPr bwMode="auto">
                <a:xfrm>
                  <a:off x="4570" y="3274"/>
                  <a:ext cx="102" cy="37"/>
                </a:xfrm>
                <a:custGeom>
                  <a:avLst/>
                  <a:gdLst>
                    <a:gd name="T0" fmla="*/ 90 w 102"/>
                    <a:gd name="T1" fmla="*/ 2 h 37"/>
                    <a:gd name="T2" fmla="*/ 89 w 102"/>
                    <a:gd name="T3" fmla="*/ 5 h 37"/>
                    <a:gd name="T4" fmla="*/ 87 w 102"/>
                    <a:gd name="T5" fmla="*/ 8 h 37"/>
                    <a:gd name="T6" fmla="*/ 90 w 102"/>
                    <a:gd name="T7" fmla="*/ 10 h 37"/>
                    <a:gd name="T8" fmla="*/ 81 w 102"/>
                    <a:gd name="T9" fmla="*/ 18 h 37"/>
                    <a:gd name="T10" fmla="*/ 85 w 102"/>
                    <a:gd name="T11" fmla="*/ 15 h 37"/>
                    <a:gd name="T12" fmla="*/ 81 w 102"/>
                    <a:gd name="T13" fmla="*/ 16 h 37"/>
                    <a:gd name="T14" fmla="*/ 77 w 102"/>
                    <a:gd name="T15" fmla="*/ 18 h 37"/>
                    <a:gd name="T16" fmla="*/ 73 w 102"/>
                    <a:gd name="T17" fmla="*/ 21 h 37"/>
                    <a:gd name="T18" fmla="*/ 71 w 102"/>
                    <a:gd name="T19" fmla="*/ 21 h 37"/>
                    <a:gd name="T20" fmla="*/ 65 w 102"/>
                    <a:gd name="T21" fmla="*/ 23 h 37"/>
                    <a:gd name="T22" fmla="*/ 60 w 102"/>
                    <a:gd name="T23" fmla="*/ 24 h 37"/>
                    <a:gd name="T24" fmla="*/ 42 w 102"/>
                    <a:gd name="T25" fmla="*/ 23 h 37"/>
                    <a:gd name="T26" fmla="*/ 36 w 102"/>
                    <a:gd name="T27" fmla="*/ 21 h 37"/>
                    <a:gd name="T28" fmla="*/ 30 w 102"/>
                    <a:gd name="T29" fmla="*/ 21 h 37"/>
                    <a:gd name="T30" fmla="*/ 25 w 102"/>
                    <a:gd name="T31" fmla="*/ 18 h 37"/>
                    <a:gd name="T32" fmla="*/ 22 w 102"/>
                    <a:gd name="T33" fmla="*/ 16 h 37"/>
                    <a:gd name="T34" fmla="*/ 15 w 102"/>
                    <a:gd name="T35" fmla="*/ 11 h 37"/>
                    <a:gd name="T36" fmla="*/ 9 w 102"/>
                    <a:gd name="T37" fmla="*/ 8 h 37"/>
                    <a:gd name="T38" fmla="*/ 12 w 102"/>
                    <a:gd name="T39" fmla="*/ 6 h 37"/>
                    <a:gd name="T40" fmla="*/ 11 w 102"/>
                    <a:gd name="T41" fmla="*/ 3 h 37"/>
                    <a:gd name="T42" fmla="*/ 0 w 102"/>
                    <a:gd name="T43" fmla="*/ 0 h 37"/>
                    <a:gd name="T44" fmla="*/ 1 w 102"/>
                    <a:gd name="T45" fmla="*/ 8 h 37"/>
                    <a:gd name="T46" fmla="*/ 3 w 102"/>
                    <a:gd name="T47" fmla="*/ 13 h 37"/>
                    <a:gd name="T48" fmla="*/ 4 w 102"/>
                    <a:gd name="T49" fmla="*/ 15 h 37"/>
                    <a:gd name="T50" fmla="*/ 19 w 102"/>
                    <a:gd name="T51" fmla="*/ 28 h 37"/>
                    <a:gd name="T52" fmla="*/ 22 w 102"/>
                    <a:gd name="T53" fmla="*/ 29 h 37"/>
                    <a:gd name="T54" fmla="*/ 27 w 102"/>
                    <a:gd name="T55" fmla="*/ 33 h 37"/>
                    <a:gd name="T56" fmla="*/ 33 w 102"/>
                    <a:gd name="T57" fmla="*/ 33 h 37"/>
                    <a:gd name="T58" fmla="*/ 39 w 102"/>
                    <a:gd name="T59" fmla="*/ 34 h 37"/>
                    <a:gd name="T60" fmla="*/ 63 w 102"/>
                    <a:gd name="T61" fmla="*/ 36 h 37"/>
                    <a:gd name="T62" fmla="*/ 68 w 102"/>
                    <a:gd name="T63" fmla="*/ 34 h 37"/>
                    <a:gd name="T64" fmla="*/ 73 w 102"/>
                    <a:gd name="T65" fmla="*/ 33 h 37"/>
                    <a:gd name="T66" fmla="*/ 76 w 102"/>
                    <a:gd name="T67" fmla="*/ 33 h 37"/>
                    <a:gd name="T68" fmla="*/ 81 w 102"/>
                    <a:gd name="T69" fmla="*/ 29 h 37"/>
                    <a:gd name="T70" fmla="*/ 84 w 102"/>
                    <a:gd name="T71" fmla="*/ 28 h 37"/>
                    <a:gd name="T72" fmla="*/ 89 w 102"/>
                    <a:gd name="T73" fmla="*/ 24 h 37"/>
                    <a:gd name="T74" fmla="*/ 92 w 102"/>
                    <a:gd name="T75" fmla="*/ 21 h 37"/>
                    <a:gd name="T76" fmla="*/ 96 w 102"/>
                    <a:gd name="T77" fmla="*/ 21 h 37"/>
                    <a:gd name="T78" fmla="*/ 98 w 102"/>
                    <a:gd name="T79" fmla="*/ 15 h 37"/>
                    <a:gd name="T80" fmla="*/ 100 w 102"/>
                    <a:gd name="T81" fmla="*/ 13 h 37"/>
                    <a:gd name="T82" fmla="*/ 101 w 102"/>
                    <a:gd name="T83" fmla="*/ 8 h 3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2"/>
                    <a:gd name="T127" fmla="*/ 0 h 37"/>
                    <a:gd name="T128" fmla="*/ 102 w 102"/>
                    <a:gd name="T129" fmla="*/ 37 h 3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2" h="37">
                      <a:moveTo>
                        <a:pt x="89" y="0"/>
                      </a:moveTo>
                      <a:lnTo>
                        <a:pt x="89" y="5"/>
                      </a:lnTo>
                      <a:lnTo>
                        <a:pt x="90" y="2"/>
                      </a:lnTo>
                      <a:lnTo>
                        <a:pt x="87" y="3"/>
                      </a:lnTo>
                      <a:lnTo>
                        <a:pt x="87" y="10"/>
                      </a:lnTo>
                      <a:lnTo>
                        <a:pt x="89" y="5"/>
                      </a:lnTo>
                      <a:lnTo>
                        <a:pt x="85" y="8"/>
                      </a:lnTo>
                      <a:lnTo>
                        <a:pt x="85" y="13"/>
                      </a:lnTo>
                      <a:lnTo>
                        <a:pt x="87" y="8"/>
                      </a:lnTo>
                      <a:lnTo>
                        <a:pt x="84" y="11"/>
                      </a:lnTo>
                      <a:lnTo>
                        <a:pt x="84" y="15"/>
                      </a:lnTo>
                      <a:lnTo>
                        <a:pt x="90" y="10"/>
                      </a:lnTo>
                      <a:lnTo>
                        <a:pt x="85" y="10"/>
                      </a:lnTo>
                      <a:lnTo>
                        <a:pt x="81" y="15"/>
                      </a:lnTo>
                      <a:lnTo>
                        <a:pt x="81" y="18"/>
                      </a:lnTo>
                      <a:lnTo>
                        <a:pt x="82" y="15"/>
                      </a:lnTo>
                      <a:lnTo>
                        <a:pt x="81" y="15"/>
                      </a:lnTo>
                      <a:lnTo>
                        <a:pt x="85" y="15"/>
                      </a:lnTo>
                      <a:lnTo>
                        <a:pt x="81" y="15"/>
                      </a:lnTo>
                      <a:lnTo>
                        <a:pt x="76" y="18"/>
                      </a:lnTo>
                      <a:lnTo>
                        <a:pt x="81" y="16"/>
                      </a:lnTo>
                      <a:lnTo>
                        <a:pt x="76" y="16"/>
                      </a:lnTo>
                      <a:lnTo>
                        <a:pt x="73" y="19"/>
                      </a:lnTo>
                      <a:lnTo>
                        <a:pt x="77" y="18"/>
                      </a:lnTo>
                      <a:lnTo>
                        <a:pt x="73" y="18"/>
                      </a:lnTo>
                      <a:lnTo>
                        <a:pt x="69" y="21"/>
                      </a:lnTo>
                      <a:lnTo>
                        <a:pt x="73" y="21"/>
                      </a:lnTo>
                      <a:lnTo>
                        <a:pt x="69" y="21"/>
                      </a:lnTo>
                      <a:lnTo>
                        <a:pt x="66" y="23"/>
                      </a:lnTo>
                      <a:lnTo>
                        <a:pt x="71" y="21"/>
                      </a:lnTo>
                      <a:lnTo>
                        <a:pt x="63" y="21"/>
                      </a:lnTo>
                      <a:lnTo>
                        <a:pt x="60" y="24"/>
                      </a:lnTo>
                      <a:lnTo>
                        <a:pt x="65" y="23"/>
                      </a:lnTo>
                      <a:lnTo>
                        <a:pt x="58" y="23"/>
                      </a:lnTo>
                      <a:lnTo>
                        <a:pt x="55" y="26"/>
                      </a:lnTo>
                      <a:lnTo>
                        <a:pt x="60" y="24"/>
                      </a:lnTo>
                      <a:lnTo>
                        <a:pt x="41" y="24"/>
                      </a:lnTo>
                      <a:lnTo>
                        <a:pt x="46" y="26"/>
                      </a:lnTo>
                      <a:lnTo>
                        <a:pt x="42" y="23"/>
                      </a:lnTo>
                      <a:lnTo>
                        <a:pt x="35" y="23"/>
                      </a:lnTo>
                      <a:lnTo>
                        <a:pt x="39" y="24"/>
                      </a:lnTo>
                      <a:lnTo>
                        <a:pt x="36" y="21"/>
                      </a:lnTo>
                      <a:lnTo>
                        <a:pt x="28" y="21"/>
                      </a:lnTo>
                      <a:lnTo>
                        <a:pt x="33" y="23"/>
                      </a:lnTo>
                      <a:lnTo>
                        <a:pt x="30" y="21"/>
                      </a:lnTo>
                      <a:lnTo>
                        <a:pt x="25" y="21"/>
                      </a:lnTo>
                      <a:lnTo>
                        <a:pt x="30" y="21"/>
                      </a:lnTo>
                      <a:lnTo>
                        <a:pt x="25" y="18"/>
                      </a:lnTo>
                      <a:lnTo>
                        <a:pt x="20" y="18"/>
                      </a:lnTo>
                      <a:lnTo>
                        <a:pt x="25" y="19"/>
                      </a:lnTo>
                      <a:lnTo>
                        <a:pt x="22" y="16"/>
                      </a:lnTo>
                      <a:lnTo>
                        <a:pt x="17" y="16"/>
                      </a:lnTo>
                      <a:lnTo>
                        <a:pt x="22" y="18"/>
                      </a:lnTo>
                      <a:lnTo>
                        <a:pt x="15" y="11"/>
                      </a:lnTo>
                      <a:lnTo>
                        <a:pt x="17" y="15"/>
                      </a:lnTo>
                      <a:lnTo>
                        <a:pt x="17" y="8"/>
                      </a:lnTo>
                      <a:lnTo>
                        <a:pt x="9" y="8"/>
                      </a:lnTo>
                      <a:lnTo>
                        <a:pt x="15" y="15"/>
                      </a:lnTo>
                      <a:lnTo>
                        <a:pt x="15" y="10"/>
                      </a:lnTo>
                      <a:lnTo>
                        <a:pt x="12" y="6"/>
                      </a:lnTo>
                      <a:lnTo>
                        <a:pt x="14" y="11"/>
                      </a:lnTo>
                      <a:lnTo>
                        <a:pt x="14" y="5"/>
                      </a:lnTo>
                      <a:lnTo>
                        <a:pt x="11" y="3"/>
                      </a:lnTo>
                      <a:lnTo>
                        <a:pt x="12" y="6"/>
                      </a:lnTo>
                      <a:lnTo>
                        <a:pt x="12" y="0"/>
                      </a:lnTo>
                      <a:lnTo>
                        <a:pt x="0" y="0"/>
                      </a:lnTo>
                      <a:lnTo>
                        <a:pt x="0" y="10"/>
                      </a:lnTo>
                      <a:lnTo>
                        <a:pt x="3" y="13"/>
                      </a:lnTo>
                      <a:lnTo>
                        <a:pt x="1" y="8"/>
                      </a:lnTo>
                      <a:lnTo>
                        <a:pt x="1" y="15"/>
                      </a:lnTo>
                      <a:lnTo>
                        <a:pt x="4" y="16"/>
                      </a:lnTo>
                      <a:lnTo>
                        <a:pt x="3" y="13"/>
                      </a:lnTo>
                      <a:lnTo>
                        <a:pt x="3" y="19"/>
                      </a:lnTo>
                      <a:lnTo>
                        <a:pt x="11" y="19"/>
                      </a:lnTo>
                      <a:lnTo>
                        <a:pt x="4" y="15"/>
                      </a:lnTo>
                      <a:lnTo>
                        <a:pt x="4" y="18"/>
                      </a:lnTo>
                      <a:lnTo>
                        <a:pt x="15" y="28"/>
                      </a:lnTo>
                      <a:lnTo>
                        <a:pt x="19" y="28"/>
                      </a:lnTo>
                      <a:lnTo>
                        <a:pt x="15" y="26"/>
                      </a:lnTo>
                      <a:lnTo>
                        <a:pt x="17" y="29"/>
                      </a:lnTo>
                      <a:lnTo>
                        <a:pt x="22" y="29"/>
                      </a:lnTo>
                      <a:lnTo>
                        <a:pt x="17" y="28"/>
                      </a:lnTo>
                      <a:lnTo>
                        <a:pt x="22" y="33"/>
                      </a:lnTo>
                      <a:lnTo>
                        <a:pt x="27" y="33"/>
                      </a:lnTo>
                      <a:lnTo>
                        <a:pt x="22" y="31"/>
                      </a:lnTo>
                      <a:lnTo>
                        <a:pt x="25" y="33"/>
                      </a:lnTo>
                      <a:lnTo>
                        <a:pt x="33" y="33"/>
                      </a:lnTo>
                      <a:lnTo>
                        <a:pt x="28" y="33"/>
                      </a:lnTo>
                      <a:lnTo>
                        <a:pt x="31" y="34"/>
                      </a:lnTo>
                      <a:lnTo>
                        <a:pt x="39" y="34"/>
                      </a:lnTo>
                      <a:lnTo>
                        <a:pt x="35" y="33"/>
                      </a:lnTo>
                      <a:lnTo>
                        <a:pt x="38" y="36"/>
                      </a:lnTo>
                      <a:lnTo>
                        <a:pt x="63" y="36"/>
                      </a:lnTo>
                      <a:lnTo>
                        <a:pt x="66" y="33"/>
                      </a:lnTo>
                      <a:lnTo>
                        <a:pt x="62" y="34"/>
                      </a:lnTo>
                      <a:lnTo>
                        <a:pt x="68" y="34"/>
                      </a:lnTo>
                      <a:lnTo>
                        <a:pt x="71" y="33"/>
                      </a:lnTo>
                      <a:lnTo>
                        <a:pt x="66" y="33"/>
                      </a:lnTo>
                      <a:lnTo>
                        <a:pt x="73" y="33"/>
                      </a:lnTo>
                      <a:lnTo>
                        <a:pt x="76" y="31"/>
                      </a:lnTo>
                      <a:lnTo>
                        <a:pt x="73" y="33"/>
                      </a:lnTo>
                      <a:lnTo>
                        <a:pt x="76" y="33"/>
                      </a:lnTo>
                      <a:lnTo>
                        <a:pt x="81" y="28"/>
                      </a:lnTo>
                      <a:lnTo>
                        <a:pt x="76" y="29"/>
                      </a:lnTo>
                      <a:lnTo>
                        <a:pt x="81" y="29"/>
                      </a:lnTo>
                      <a:lnTo>
                        <a:pt x="84" y="26"/>
                      </a:lnTo>
                      <a:lnTo>
                        <a:pt x="79" y="28"/>
                      </a:lnTo>
                      <a:lnTo>
                        <a:pt x="84" y="28"/>
                      </a:lnTo>
                      <a:lnTo>
                        <a:pt x="89" y="23"/>
                      </a:lnTo>
                      <a:lnTo>
                        <a:pt x="84" y="24"/>
                      </a:lnTo>
                      <a:lnTo>
                        <a:pt x="89" y="24"/>
                      </a:lnTo>
                      <a:lnTo>
                        <a:pt x="93" y="21"/>
                      </a:lnTo>
                      <a:lnTo>
                        <a:pt x="93" y="16"/>
                      </a:lnTo>
                      <a:lnTo>
                        <a:pt x="92" y="21"/>
                      </a:lnTo>
                      <a:lnTo>
                        <a:pt x="93" y="19"/>
                      </a:lnTo>
                      <a:lnTo>
                        <a:pt x="89" y="21"/>
                      </a:lnTo>
                      <a:lnTo>
                        <a:pt x="96" y="21"/>
                      </a:lnTo>
                      <a:lnTo>
                        <a:pt x="96" y="15"/>
                      </a:lnTo>
                      <a:lnTo>
                        <a:pt x="95" y="18"/>
                      </a:lnTo>
                      <a:lnTo>
                        <a:pt x="98" y="15"/>
                      </a:lnTo>
                      <a:lnTo>
                        <a:pt x="98" y="11"/>
                      </a:lnTo>
                      <a:lnTo>
                        <a:pt x="96" y="15"/>
                      </a:lnTo>
                      <a:lnTo>
                        <a:pt x="100" y="13"/>
                      </a:lnTo>
                      <a:lnTo>
                        <a:pt x="100" y="6"/>
                      </a:lnTo>
                      <a:lnTo>
                        <a:pt x="98" y="11"/>
                      </a:lnTo>
                      <a:lnTo>
                        <a:pt x="101" y="8"/>
                      </a:lnTo>
                      <a:lnTo>
                        <a:pt x="101" y="0"/>
                      </a:lnTo>
                      <a:lnTo>
                        <a:pt x="89" y="0"/>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14" name="Freeform 768"/>
                <p:cNvSpPr>
                  <a:spLocks noChangeAspect="1"/>
                </p:cNvSpPr>
                <p:nvPr/>
              </p:nvSpPr>
              <p:spPr bwMode="auto">
                <a:xfrm>
                  <a:off x="4663" y="3272"/>
                  <a:ext cx="105" cy="39"/>
                </a:xfrm>
                <a:custGeom>
                  <a:avLst/>
                  <a:gdLst>
                    <a:gd name="T0" fmla="*/ 92 w 105"/>
                    <a:gd name="T1" fmla="*/ 0 h 39"/>
                    <a:gd name="T2" fmla="*/ 91 w 105"/>
                    <a:gd name="T3" fmla="*/ 5 h 39"/>
                    <a:gd name="T4" fmla="*/ 89 w 105"/>
                    <a:gd name="T5" fmla="*/ 8 h 39"/>
                    <a:gd name="T6" fmla="*/ 88 w 105"/>
                    <a:gd name="T7" fmla="*/ 12 h 39"/>
                    <a:gd name="T8" fmla="*/ 80 w 105"/>
                    <a:gd name="T9" fmla="*/ 18 h 39"/>
                    <a:gd name="T10" fmla="*/ 75 w 105"/>
                    <a:gd name="T11" fmla="*/ 21 h 39"/>
                    <a:gd name="T12" fmla="*/ 72 w 105"/>
                    <a:gd name="T13" fmla="*/ 21 h 39"/>
                    <a:gd name="T14" fmla="*/ 65 w 105"/>
                    <a:gd name="T15" fmla="*/ 23 h 39"/>
                    <a:gd name="T16" fmla="*/ 59 w 105"/>
                    <a:gd name="T17" fmla="*/ 25 h 39"/>
                    <a:gd name="T18" fmla="*/ 42 w 105"/>
                    <a:gd name="T19" fmla="*/ 26 h 39"/>
                    <a:gd name="T20" fmla="*/ 37 w 105"/>
                    <a:gd name="T21" fmla="*/ 25 h 39"/>
                    <a:gd name="T22" fmla="*/ 30 w 105"/>
                    <a:gd name="T23" fmla="*/ 23 h 39"/>
                    <a:gd name="T24" fmla="*/ 27 w 105"/>
                    <a:gd name="T25" fmla="*/ 21 h 39"/>
                    <a:gd name="T26" fmla="*/ 24 w 105"/>
                    <a:gd name="T27" fmla="*/ 21 h 39"/>
                    <a:gd name="T28" fmla="*/ 21 w 105"/>
                    <a:gd name="T29" fmla="*/ 18 h 39"/>
                    <a:gd name="T30" fmla="*/ 16 w 105"/>
                    <a:gd name="T31" fmla="*/ 17 h 39"/>
                    <a:gd name="T32" fmla="*/ 21 w 105"/>
                    <a:gd name="T33" fmla="*/ 20 h 39"/>
                    <a:gd name="T34" fmla="*/ 11 w 105"/>
                    <a:gd name="T35" fmla="*/ 12 h 39"/>
                    <a:gd name="T36" fmla="*/ 15 w 105"/>
                    <a:gd name="T37" fmla="*/ 10 h 39"/>
                    <a:gd name="T38" fmla="*/ 13 w 105"/>
                    <a:gd name="T39" fmla="*/ 7 h 39"/>
                    <a:gd name="T40" fmla="*/ 11 w 105"/>
                    <a:gd name="T41" fmla="*/ 4 h 39"/>
                    <a:gd name="T42" fmla="*/ 0 w 105"/>
                    <a:gd name="T43" fmla="*/ 2 h 39"/>
                    <a:gd name="T44" fmla="*/ 2 w 105"/>
                    <a:gd name="T45" fmla="*/ 8 h 39"/>
                    <a:gd name="T46" fmla="*/ 3 w 105"/>
                    <a:gd name="T47" fmla="*/ 13 h 39"/>
                    <a:gd name="T48" fmla="*/ 5 w 105"/>
                    <a:gd name="T49" fmla="*/ 17 h 39"/>
                    <a:gd name="T50" fmla="*/ 8 w 105"/>
                    <a:gd name="T51" fmla="*/ 21 h 39"/>
                    <a:gd name="T52" fmla="*/ 8 w 105"/>
                    <a:gd name="T53" fmla="*/ 21 h 39"/>
                    <a:gd name="T54" fmla="*/ 13 w 105"/>
                    <a:gd name="T55" fmla="*/ 25 h 39"/>
                    <a:gd name="T56" fmla="*/ 18 w 105"/>
                    <a:gd name="T57" fmla="*/ 28 h 39"/>
                    <a:gd name="T58" fmla="*/ 23 w 105"/>
                    <a:gd name="T59" fmla="*/ 31 h 39"/>
                    <a:gd name="T60" fmla="*/ 24 w 105"/>
                    <a:gd name="T61" fmla="*/ 33 h 39"/>
                    <a:gd name="T62" fmla="*/ 30 w 105"/>
                    <a:gd name="T63" fmla="*/ 35 h 39"/>
                    <a:gd name="T64" fmla="*/ 35 w 105"/>
                    <a:gd name="T65" fmla="*/ 35 h 39"/>
                    <a:gd name="T66" fmla="*/ 67 w 105"/>
                    <a:gd name="T67" fmla="*/ 35 h 39"/>
                    <a:gd name="T68" fmla="*/ 73 w 105"/>
                    <a:gd name="T69" fmla="*/ 35 h 39"/>
                    <a:gd name="T70" fmla="*/ 80 w 105"/>
                    <a:gd name="T71" fmla="*/ 33 h 39"/>
                    <a:gd name="T72" fmla="*/ 81 w 105"/>
                    <a:gd name="T73" fmla="*/ 31 h 39"/>
                    <a:gd name="T74" fmla="*/ 86 w 105"/>
                    <a:gd name="T75" fmla="*/ 28 h 39"/>
                    <a:gd name="T76" fmla="*/ 99 w 105"/>
                    <a:gd name="T77" fmla="*/ 18 h 39"/>
                    <a:gd name="T78" fmla="*/ 100 w 105"/>
                    <a:gd name="T79" fmla="*/ 17 h 39"/>
                    <a:gd name="T80" fmla="*/ 102 w 105"/>
                    <a:gd name="T81" fmla="*/ 13 h 39"/>
                    <a:gd name="T82" fmla="*/ 104 w 105"/>
                    <a:gd name="T83" fmla="*/ 7 h 3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5"/>
                    <a:gd name="T127" fmla="*/ 0 h 39"/>
                    <a:gd name="T128" fmla="*/ 105 w 105"/>
                    <a:gd name="T129" fmla="*/ 39 h 3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5" h="39">
                      <a:moveTo>
                        <a:pt x="91" y="4"/>
                      </a:moveTo>
                      <a:lnTo>
                        <a:pt x="91" y="4"/>
                      </a:lnTo>
                      <a:lnTo>
                        <a:pt x="92" y="0"/>
                      </a:lnTo>
                      <a:lnTo>
                        <a:pt x="89" y="4"/>
                      </a:lnTo>
                      <a:lnTo>
                        <a:pt x="89" y="10"/>
                      </a:lnTo>
                      <a:lnTo>
                        <a:pt x="91" y="5"/>
                      </a:lnTo>
                      <a:lnTo>
                        <a:pt x="88" y="8"/>
                      </a:lnTo>
                      <a:lnTo>
                        <a:pt x="88" y="13"/>
                      </a:lnTo>
                      <a:lnTo>
                        <a:pt x="89" y="8"/>
                      </a:lnTo>
                      <a:lnTo>
                        <a:pt x="86" y="12"/>
                      </a:lnTo>
                      <a:lnTo>
                        <a:pt x="86" y="17"/>
                      </a:lnTo>
                      <a:lnTo>
                        <a:pt x="88" y="12"/>
                      </a:lnTo>
                      <a:lnTo>
                        <a:pt x="80" y="20"/>
                      </a:lnTo>
                      <a:lnTo>
                        <a:pt x="83" y="18"/>
                      </a:lnTo>
                      <a:lnTo>
                        <a:pt x="80" y="18"/>
                      </a:lnTo>
                      <a:lnTo>
                        <a:pt x="75" y="21"/>
                      </a:lnTo>
                      <a:lnTo>
                        <a:pt x="80" y="21"/>
                      </a:lnTo>
                      <a:lnTo>
                        <a:pt x="75" y="21"/>
                      </a:lnTo>
                      <a:lnTo>
                        <a:pt x="72" y="23"/>
                      </a:lnTo>
                      <a:lnTo>
                        <a:pt x="77" y="21"/>
                      </a:lnTo>
                      <a:lnTo>
                        <a:pt x="72" y="21"/>
                      </a:lnTo>
                      <a:lnTo>
                        <a:pt x="69" y="25"/>
                      </a:lnTo>
                      <a:lnTo>
                        <a:pt x="73" y="23"/>
                      </a:lnTo>
                      <a:lnTo>
                        <a:pt x="65" y="23"/>
                      </a:lnTo>
                      <a:lnTo>
                        <a:pt x="62" y="26"/>
                      </a:lnTo>
                      <a:lnTo>
                        <a:pt x="67" y="25"/>
                      </a:lnTo>
                      <a:lnTo>
                        <a:pt x="59" y="25"/>
                      </a:lnTo>
                      <a:lnTo>
                        <a:pt x="56" y="28"/>
                      </a:lnTo>
                      <a:lnTo>
                        <a:pt x="61" y="26"/>
                      </a:lnTo>
                      <a:lnTo>
                        <a:pt x="42" y="26"/>
                      </a:lnTo>
                      <a:lnTo>
                        <a:pt x="46" y="28"/>
                      </a:lnTo>
                      <a:lnTo>
                        <a:pt x="43" y="25"/>
                      </a:lnTo>
                      <a:lnTo>
                        <a:pt x="37" y="25"/>
                      </a:lnTo>
                      <a:lnTo>
                        <a:pt x="42" y="26"/>
                      </a:lnTo>
                      <a:lnTo>
                        <a:pt x="38" y="23"/>
                      </a:lnTo>
                      <a:lnTo>
                        <a:pt x="30" y="23"/>
                      </a:lnTo>
                      <a:lnTo>
                        <a:pt x="35" y="25"/>
                      </a:lnTo>
                      <a:lnTo>
                        <a:pt x="32" y="21"/>
                      </a:lnTo>
                      <a:lnTo>
                        <a:pt x="27" y="21"/>
                      </a:lnTo>
                      <a:lnTo>
                        <a:pt x="32" y="23"/>
                      </a:lnTo>
                      <a:lnTo>
                        <a:pt x="29" y="21"/>
                      </a:lnTo>
                      <a:lnTo>
                        <a:pt x="24" y="21"/>
                      </a:lnTo>
                      <a:lnTo>
                        <a:pt x="29" y="21"/>
                      </a:lnTo>
                      <a:lnTo>
                        <a:pt x="24" y="18"/>
                      </a:lnTo>
                      <a:lnTo>
                        <a:pt x="21" y="18"/>
                      </a:lnTo>
                      <a:lnTo>
                        <a:pt x="24" y="20"/>
                      </a:lnTo>
                      <a:lnTo>
                        <a:pt x="21" y="17"/>
                      </a:lnTo>
                      <a:lnTo>
                        <a:pt x="16" y="17"/>
                      </a:lnTo>
                      <a:lnTo>
                        <a:pt x="21" y="17"/>
                      </a:lnTo>
                      <a:lnTo>
                        <a:pt x="19" y="17"/>
                      </a:lnTo>
                      <a:lnTo>
                        <a:pt x="21" y="20"/>
                      </a:lnTo>
                      <a:lnTo>
                        <a:pt x="21" y="17"/>
                      </a:lnTo>
                      <a:lnTo>
                        <a:pt x="16" y="12"/>
                      </a:lnTo>
                      <a:lnTo>
                        <a:pt x="11" y="12"/>
                      </a:lnTo>
                      <a:lnTo>
                        <a:pt x="18" y="17"/>
                      </a:lnTo>
                      <a:lnTo>
                        <a:pt x="18" y="13"/>
                      </a:lnTo>
                      <a:lnTo>
                        <a:pt x="15" y="10"/>
                      </a:lnTo>
                      <a:lnTo>
                        <a:pt x="16" y="15"/>
                      </a:lnTo>
                      <a:lnTo>
                        <a:pt x="16" y="10"/>
                      </a:lnTo>
                      <a:lnTo>
                        <a:pt x="13" y="7"/>
                      </a:lnTo>
                      <a:lnTo>
                        <a:pt x="15" y="12"/>
                      </a:lnTo>
                      <a:lnTo>
                        <a:pt x="15" y="5"/>
                      </a:lnTo>
                      <a:lnTo>
                        <a:pt x="11" y="4"/>
                      </a:lnTo>
                      <a:lnTo>
                        <a:pt x="13" y="7"/>
                      </a:lnTo>
                      <a:lnTo>
                        <a:pt x="13" y="2"/>
                      </a:lnTo>
                      <a:lnTo>
                        <a:pt x="0" y="2"/>
                      </a:lnTo>
                      <a:lnTo>
                        <a:pt x="0" y="10"/>
                      </a:lnTo>
                      <a:lnTo>
                        <a:pt x="3" y="13"/>
                      </a:lnTo>
                      <a:lnTo>
                        <a:pt x="2" y="8"/>
                      </a:lnTo>
                      <a:lnTo>
                        <a:pt x="2" y="15"/>
                      </a:lnTo>
                      <a:lnTo>
                        <a:pt x="5" y="17"/>
                      </a:lnTo>
                      <a:lnTo>
                        <a:pt x="3" y="13"/>
                      </a:lnTo>
                      <a:lnTo>
                        <a:pt x="3" y="17"/>
                      </a:lnTo>
                      <a:lnTo>
                        <a:pt x="7" y="20"/>
                      </a:lnTo>
                      <a:lnTo>
                        <a:pt x="5" y="17"/>
                      </a:lnTo>
                      <a:lnTo>
                        <a:pt x="5" y="21"/>
                      </a:lnTo>
                      <a:lnTo>
                        <a:pt x="13" y="21"/>
                      </a:lnTo>
                      <a:lnTo>
                        <a:pt x="8" y="21"/>
                      </a:lnTo>
                      <a:lnTo>
                        <a:pt x="10" y="21"/>
                      </a:lnTo>
                      <a:lnTo>
                        <a:pt x="8" y="18"/>
                      </a:lnTo>
                      <a:lnTo>
                        <a:pt x="8" y="21"/>
                      </a:lnTo>
                      <a:lnTo>
                        <a:pt x="13" y="26"/>
                      </a:lnTo>
                      <a:lnTo>
                        <a:pt x="18" y="26"/>
                      </a:lnTo>
                      <a:lnTo>
                        <a:pt x="13" y="25"/>
                      </a:lnTo>
                      <a:lnTo>
                        <a:pt x="18" y="30"/>
                      </a:lnTo>
                      <a:lnTo>
                        <a:pt x="23" y="30"/>
                      </a:lnTo>
                      <a:lnTo>
                        <a:pt x="18" y="28"/>
                      </a:lnTo>
                      <a:lnTo>
                        <a:pt x="23" y="33"/>
                      </a:lnTo>
                      <a:lnTo>
                        <a:pt x="26" y="33"/>
                      </a:lnTo>
                      <a:lnTo>
                        <a:pt x="23" y="31"/>
                      </a:lnTo>
                      <a:lnTo>
                        <a:pt x="24" y="35"/>
                      </a:lnTo>
                      <a:lnTo>
                        <a:pt x="29" y="35"/>
                      </a:lnTo>
                      <a:lnTo>
                        <a:pt x="24" y="33"/>
                      </a:lnTo>
                      <a:lnTo>
                        <a:pt x="27" y="35"/>
                      </a:lnTo>
                      <a:lnTo>
                        <a:pt x="35" y="35"/>
                      </a:lnTo>
                      <a:lnTo>
                        <a:pt x="30" y="35"/>
                      </a:lnTo>
                      <a:lnTo>
                        <a:pt x="34" y="36"/>
                      </a:lnTo>
                      <a:lnTo>
                        <a:pt x="40" y="36"/>
                      </a:lnTo>
                      <a:lnTo>
                        <a:pt x="35" y="35"/>
                      </a:lnTo>
                      <a:lnTo>
                        <a:pt x="38" y="38"/>
                      </a:lnTo>
                      <a:lnTo>
                        <a:pt x="64" y="38"/>
                      </a:lnTo>
                      <a:lnTo>
                        <a:pt x="67" y="35"/>
                      </a:lnTo>
                      <a:lnTo>
                        <a:pt x="62" y="36"/>
                      </a:lnTo>
                      <a:lnTo>
                        <a:pt x="70" y="36"/>
                      </a:lnTo>
                      <a:lnTo>
                        <a:pt x="73" y="35"/>
                      </a:lnTo>
                      <a:lnTo>
                        <a:pt x="69" y="35"/>
                      </a:lnTo>
                      <a:lnTo>
                        <a:pt x="77" y="35"/>
                      </a:lnTo>
                      <a:lnTo>
                        <a:pt x="80" y="33"/>
                      </a:lnTo>
                      <a:lnTo>
                        <a:pt x="75" y="35"/>
                      </a:lnTo>
                      <a:lnTo>
                        <a:pt x="80" y="35"/>
                      </a:lnTo>
                      <a:lnTo>
                        <a:pt x="81" y="31"/>
                      </a:lnTo>
                      <a:lnTo>
                        <a:pt x="78" y="33"/>
                      </a:lnTo>
                      <a:lnTo>
                        <a:pt x="81" y="33"/>
                      </a:lnTo>
                      <a:lnTo>
                        <a:pt x="86" y="28"/>
                      </a:lnTo>
                      <a:lnTo>
                        <a:pt x="81" y="30"/>
                      </a:lnTo>
                      <a:lnTo>
                        <a:pt x="86" y="30"/>
                      </a:lnTo>
                      <a:lnTo>
                        <a:pt x="99" y="18"/>
                      </a:lnTo>
                      <a:lnTo>
                        <a:pt x="99" y="15"/>
                      </a:lnTo>
                      <a:lnTo>
                        <a:pt x="97" y="18"/>
                      </a:lnTo>
                      <a:lnTo>
                        <a:pt x="100" y="17"/>
                      </a:lnTo>
                      <a:lnTo>
                        <a:pt x="100" y="12"/>
                      </a:lnTo>
                      <a:lnTo>
                        <a:pt x="99" y="17"/>
                      </a:lnTo>
                      <a:lnTo>
                        <a:pt x="102" y="13"/>
                      </a:lnTo>
                      <a:lnTo>
                        <a:pt x="102" y="5"/>
                      </a:lnTo>
                      <a:lnTo>
                        <a:pt x="100" y="10"/>
                      </a:lnTo>
                      <a:lnTo>
                        <a:pt x="104" y="7"/>
                      </a:lnTo>
                      <a:lnTo>
                        <a:pt x="104" y="4"/>
                      </a:lnTo>
                      <a:lnTo>
                        <a:pt x="91" y="4"/>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15" name="Freeform 769"/>
                <p:cNvSpPr>
                  <a:spLocks noChangeAspect="1"/>
                </p:cNvSpPr>
                <p:nvPr/>
              </p:nvSpPr>
              <p:spPr bwMode="auto">
                <a:xfrm>
                  <a:off x="4759" y="3276"/>
                  <a:ext cx="102" cy="35"/>
                </a:xfrm>
                <a:custGeom>
                  <a:avLst/>
                  <a:gdLst>
                    <a:gd name="T0" fmla="*/ 90 w 102"/>
                    <a:gd name="T1" fmla="*/ 0 h 35"/>
                    <a:gd name="T2" fmla="*/ 89 w 102"/>
                    <a:gd name="T3" fmla="*/ 3 h 35"/>
                    <a:gd name="T4" fmla="*/ 87 w 102"/>
                    <a:gd name="T5" fmla="*/ 6 h 35"/>
                    <a:gd name="T6" fmla="*/ 90 w 102"/>
                    <a:gd name="T7" fmla="*/ 8 h 35"/>
                    <a:gd name="T8" fmla="*/ 81 w 102"/>
                    <a:gd name="T9" fmla="*/ 16 h 35"/>
                    <a:gd name="T10" fmla="*/ 84 w 102"/>
                    <a:gd name="T11" fmla="*/ 14 h 35"/>
                    <a:gd name="T12" fmla="*/ 81 w 102"/>
                    <a:gd name="T13" fmla="*/ 14 h 35"/>
                    <a:gd name="T14" fmla="*/ 76 w 102"/>
                    <a:gd name="T15" fmla="*/ 17 h 35"/>
                    <a:gd name="T16" fmla="*/ 73 w 102"/>
                    <a:gd name="T17" fmla="*/ 19 h 35"/>
                    <a:gd name="T18" fmla="*/ 69 w 102"/>
                    <a:gd name="T19" fmla="*/ 19 h 35"/>
                    <a:gd name="T20" fmla="*/ 66 w 102"/>
                    <a:gd name="T21" fmla="*/ 21 h 35"/>
                    <a:gd name="T22" fmla="*/ 60 w 102"/>
                    <a:gd name="T23" fmla="*/ 22 h 35"/>
                    <a:gd name="T24" fmla="*/ 42 w 102"/>
                    <a:gd name="T25" fmla="*/ 21 h 35"/>
                    <a:gd name="T26" fmla="*/ 36 w 102"/>
                    <a:gd name="T27" fmla="*/ 19 h 35"/>
                    <a:gd name="T28" fmla="*/ 30 w 102"/>
                    <a:gd name="T29" fmla="*/ 19 h 35"/>
                    <a:gd name="T30" fmla="*/ 27 w 102"/>
                    <a:gd name="T31" fmla="*/ 17 h 35"/>
                    <a:gd name="T32" fmla="*/ 22 w 102"/>
                    <a:gd name="T33" fmla="*/ 14 h 35"/>
                    <a:gd name="T34" fmla="*/ 15 w 102"/>
                    <a:gd name="T35" fmla="*/ 11 h 35"/>
                    <a:gd name="T36" fmla="*/ 9 w 102"/>
                    <a:gd name="T37" fmla="*/ 8 h 35"/>
                    <a:gd name="T38" fmla="*/ 14 w 102"/>
                    <a:gd name="T39" fmla="*/ 13 h 35"/>
                    <a:gd name="T40" fmla="*/ 12 w 102"/>
                    <a:gd name="T41" fmla="*/ 9 h 35"/>
                    <a:gd name="T42" fmla="*/ 11 w 102"/>
                    <a:gd name="T43" fmla="*/ 4 h 35"/>
                    <a:gd name="T44" fmla="*/ 0 w 102"/>
                    <a:gd name="T45" fmla="*/ 8 h 35"/>
                    <a:gd name="T46" fmla="*/ 1 w 102"/>
                    <a:gd name="T47" fmla="*/ 13 h 35"/>
                    <a:gd name="T48" fmla="*/ 3 w 102"/>
                    <a:gd name="T49" fmla="*/ 14 h 35"/>
                    <a:gd name="T50" fmla="*/ 6 w 102"/>
                    <a:gd name="T51" fmla="*/ 14 h 35"/>
                    <a:gd name="T52" fmla="*/ 19 w 102"/>
                    <a:gd name="T53" fmla="*/ 26 h 35"/>
                    <a:gd name="T54" fmla="*/ 23 w 102"/>
                    <a:gd name="T55" fmla="*/ 29 h 35"/>
                    <a:gd name="T56" fmla="*/ 27 w 102"/>
                    <a:gd name="T57" fmla="*/ 31 h 35"/>
                    <a:gd name="T58" fmla="*/ 33 w 102"/>
                    <a:gd name="T59" fmla="*/ 31 h 35"/>
                    <a:gd name="T60" fmla="*/ 39 w 102"/>
                    <a:gd name="T61" fmla="*/ 32 h 35"/>
                    <a:gd name="T62" fmla="*/ 63 w 102"/>
                    <a:gd name="T63" fmla="*/ 34 h 35"/>
                    <a:gd name="T64" fmla="*/ 69 w 102"/>
                    <a:gd name="T65" fmla="*/ 32 h 35"/>
                    <a:gd name="T66" fmla="*/ 73 w 102"/>
                    <a:gd name="T67" fmla="*/ 31 h 35"/>
                    <a:gd name="T68" fmla="*/ 76 w 102"/>
                    <a:gd name="T69" fmla="*/ 31 h 35"/>
                    <a:gd name="T70" fmla="*/ 79 w 102"/>
                    <a:gd name="T71" fmla="*/ 29 h 35"/>
                    <a:gd name="T72" fmla="*/ 84 w 102"/>
                    <a:gd name="T73" fmla="*/ 26 h 35"/>
                    <a:gd name="T74" fmla="*/ 87 w 102"/>
                    <a:gd name="T75" fmla="*/ 24 h 35"/>
                    <a:gd name="T76" fmla="*/ 92 w 102"/>
                    <a:gd name="T77" fmla="*/ 19 h 35"/>
                    <a:gd name="T78" fmla="*/ 96 w 102"/>
                    <a:gd name="T79" fmla="*/ 19 h 35"/>
                    <a:gd name="T80" fmla="*/ 98 w 102"/>
                    <a:gd name="T81" fmla="*/ 14 h 35"/>
                    <a:gd name="T82" fmla="*/ 100 w 102"/>
                    <a:gd name="T83" fmla="*/ 11 h 35"/>
                    <a:gd name="T84" fmla="*/ 101 w 102"/>
                    <a:gd name="T85" fmla="*/ 6 h 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
                    <a:gd name="T130" fmla="*/ 0 h 35"/>
                    <a:gd name="T131" fmla="*/ 102 w 102"/>
                    <a:gd name="T132" fmla="*/ 35 h 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 h="35">
                      <a:moveTo>
                        <a:pt x="89" y="0"/>
                      </a:moveTo>
                      <a:lnTo>
                        <a:pt x="89" y="3"/>
                      </a:lnTo>
                      <a:lnTo>
                        <a:pt x="90" y="0"/>
                      </a:lnTo>
                      <a:lnTo>
                        <a:pt x="87" y="3"/>
                      </a:lnTo>
                      <a:lnTo>
                        <a:pt x="87" y="8"/>
                      </a:lnTo>
                      <a:lnTo>
                        <a:pt x="89" y="3"/>
                      </a:lnTo>
                      <a:lnTo>
                        <a:pt x="85" y="6"/>
                      </a:lnTo>
                      <a:lnTo>
                        <a:pt x="85" y="11"/>
                      </a:lnTo>
                      <a:lnTo>
                        <a:pt x="87" y="6"/>
                      </a:lnTo>
                      <a:lnTo>
                        <a:pt x="84" y="9"/>
                      </a:lnTo>
                      <a:lnTo>
                        <a:pt x="84" y="14"/>
                      </a:lnTo>
                      <a:lnTo>
                        <a:pt x="90" y="8"/>
                      </a:lnTo>
                      <a:lnTo>
                        <a:pt x="85" y="8"/>
                      </a:lnTo>
                      <a:lnTo>
                        <a:pt x="81" y="13"/>
                      </a:lnTo>
                      <a:lnTo>
                        <a:pt x="81" y="16"/>
                      </a:lnTo>
                      <a:lnTo>
                        <a:pt x="82" y="13"/>
                      </a:lnTo>
                      <a:lnTo>
                        <a:pt x="79" y="14"/>
                      </a:lnTo>
                      <a:lnTo>
                        <a:pt x="84" y="14"/>
                      </a:lnTo>
                      <a:lnTo>
                        <a:pt x="79" y="14"/>
                      </a:lnTo>
                      <a:lnTo>
                        <a:pt x="76" y="16"/>
                      </a:lnTo>
                      <a:lnTo>
                        <a:pt x="81" y="14"/>
                      </a:lnTo>
                      <a:lnTo>
                        <a:pt x="76" y="14"/>
                      </a:lnTo>
                      <a:lnTo>
                        <a:pt x="71" y="19"/>
                      </a:lnTo>
                      <a:lnTo>
                        <a:pt x="76" y="17"/>
                      </a:lnTo>
                      <a:lnTo>
                        <a:pt x="71" y="17"/>
                      </a:lnTo>
                      <a:lnTo>
                        <a:pt x="68" y="19"/>
                      </a:lnTo>
                      <a:lnTo>
                        <a:pt x="73" y="19"/>
                      </a:lnTo>
                      <a:lnTo>
                        <a:pt x="68" y="19"/>
                      </a:lnTo>
                      <a:lnTo>
                        <a:pt x="65" y="21"/>
                      </a:lnTo>
                      <a:lnTo>
                        <a:pt x="69" y="19"/>
                      </a:lnTo>
                      <a:lnTo>
                        <a:pt x="65" y="19"/>
                      </a:lnTo>
                      <a:lnTo>
                        <a:pt x="63" y="22"/>
                      </a:lnTo>
                      <a:lnTo>
                        <a:pt x="66" y="21"/>
                      </a:lnTo>
                      <a:lnTo>
                        <a:pt x="58" y="21"/>
                      </a:lnTo>
                      <a:lnTo>
                        <a:pt x="55" y="24"/>
                      </a:lnTo>
                      <a:lnTo>
                        <a:pt x="60" y="22"/>
                      </a:lnTo>
                      <a:lnTo>
                        <a:pt x="41" y="22"/>
                      </a:lnTo>
                      <a:lnTo>
                        <a:pt x="44" y="24"/>
                      </a:lnTo>
                      <a:lnTo>
                        <a:pt x="42" y="21"/>
                      </a:lnTo>
                      <a:lnTo>
                        <a:pt x="35" y="21"/>
                      </a:lnTo>
                      <a:lnTo>
                        <a:pt x="39" y="22"/>
                      </a:lnTo>
                      <a:lnTo>
                        <a:pt x="36" y="19"/>
                      </a:lnTo>
                      <a:lnTo>
                        <a:pt x="28" y="19"/>
                      </a:lnTo>
                      <a:lnTo>
                        <a:pt x="33" y="21"/>
                      </a:lnTo>
                      <a:lnTo>
                        <a:pt x="30" y="19"/>
                      </a:lnTo>
                      <a:lnTo>
                        <a:pt x="25" y="19"/>
                      </a:lnTo>
                      <a:lnTo>
                        <a:pt x="30" y="19"/>
                      </a:lnTo>
                      <a:lnTo>
                        <a:pt x="27" y="17"/>
                      </a:lnTo>
                      <a:lnTo>
                        <a:pt x="22" y="17"/>
                      </a:lnTo>
                      <a:lnTo>
                        <a:pt x="27" y="19"/>
                      </a:lnTo>
                      <a:lnTo>
                        <a:pt x="22" y="14"/>
                      </a:lnTo>
                      <a:lnTo>
                        <a:pt x="17" y="14"/>
                      </a:lnTo>
                      <a:lnTo>
                        <a:pt x="22" y="16"/>
                      </a:lnTo>
                      <a:lnTo>
                        <a:pt x="15" y="11"/>
                      </a:lnTo>
                      <a:lnTo>
                        <a:pt x="17" y="14"/>
                      </a:lnTo>
                      <a:lnTo>
                        <a:pt x="17" y="8"/>
                      </a:lnTo>
                      <a:lnTo>
                        <a:pt x="9" y="8"/>
                      </a:lnTo>
                      <a:lnTo>
                        <a:pt x="14" y="9"/>
                      </a:lnTo>
                      <a:lnTo>
                        <a:pt x="12" y="8"/>
                      </a:lnTo>
                      <a:lnTo>
                        <a:pt x="14" y="13"/>
                      </a:lnTo>
                      <a:lnTo>
                        <a:pt x="14" y="8"/>
                      </a:lnTo>
                      <a:lnTo>
                        <a:pt x="11" y="4"/>
                      </a:lnTo>
                      <a:lnTo>
                        <a:pt x="12" y="9"/>
                      </a:lnTo>
                      <a:lnTo>
                        <a:pt x="12" y="3"/>
                      </a:lnTo>
                      <a:lnTo>
                        <a:pt x="9" y="1"/>
                      </a:lnTo>
                      <a:lnTo>
                        <a:pt x="11" y="4"/>
                      </a:lnTo>
                      <a:lnTo>
                        <a:pt x="11" y="0"/>
                      </a:lnTo>
                      <a:lnTo>
                        <a:pt x="0" y="0"/>
                      </a:lnTo>
                      <a:lnTo>
                        <a:pt x="0" y="8"/>
                      </a:lnTo>
                      <a:lnTo>
                        <a:pt x="3" y="11"/>
                      </a:lnTo>
                      <a:lnTo>
                        <a:pt x="1" y="6"/>
                      </a:lnTo>
                      <a:lnTo>
                        <a:pt x="1" y="13"/>
                      </a:lnTo>
                      <a:lnTo>
                        <a:pt x="4" y="14"/>
                      </a:lnTo>
                      <a:lnTo>
                        <a:pt x="3" y="11"/>
                      </a:lnTo>
                      <a:lnTo>
                        <a:pt x="3" y="14"/>
                      </a:lnTo>
                      <a:lnTo>
                        <a:pt x="6" y="19"/>
                      </a:lnTo>
                      <a:lnTo>
                        <a:pt x="11" y="19"/>
                      </a:lnTo>
                      <a:lnTo>
                        <a:pt x="6" y="14"/>
                      </a:lnTo>
                      <a:lnTo>
                        <a:pt x="6" y="17"/>
                      </a:lnTo>
                      <a:lnTo>
                        <a:pt x="14" y="26"/>
                      </a:lnTo>
                      <a:lnTo>
                        <a:pt x="19" y="26"/>
                      </a:lnTo>
                      <a:lnTo>
                        <a:pt x="14" y="24"/>
                      </a:lnTo>
                      <a:lnTo>
                        <a:pt x="19" y="29"/>
                      </a:lnTo>
                      <a:lnTo>
                        <a:pt x="23" y="29"/>
                      </a:lnTo>
                      <a:lnTo>
                        <a:pt x="19" y="27"/>
                      </a:lnTo>
                      <a:lnTo>
                        <a:pt x="22" y="31"/>
                      </a:lnTo>
                      <a:lnTo>
                        <a:pt x="27" y="31"/>
                      </a:lnTo>
                      <a:lnTo>
                        <a:pt x="22" y="29"/>
                      </a:lnTo>
                      <a:lnTo>
                        <a:pt x="25" y="31"/>
                      </a:lnTo>
                      <a:lnTo>
                        <a:pt x="33" y="31"/>
                      </a:lnTo>
                      <a:lnTo>
                        <a:pt x="28" y="31"/>
                      </a:lnTo>
                      <a:lnTo>
                        <a:pt x="31" y="32"/>
                      </a:lnTo>
                      <a:lnTo>
                        <a:pt x="39" y="32"/>
                      </a:lnTo>
                      <a:lnTo>
                        <a:pt x="35" y="31"/>
                      </a:lnTo>
                      <a:lnTo>
                        <a:pt x="38" y="34"/>
                      </a:lnTo>
                      <a:lnTo>
                        <a:pt x="63" y="34"/>
                      </a:lnTo>
                      <a:lnTo>
                        <a:pt x="65" y="31"/>
                      </a:lnTo>
                      <a:lnTo>
                        <a:pt x="62" y="32"/>
                      </a:lnTo>
                      <a:lnTo>
                        <a:pt x="69" y="32"/>
                      </a:lnTo>
                      <a:lnTo>
                        <a:pt x="73" y="31"/>
                      </a:lnTo>
                      <a:lnTo>
                        <a:pt x="68" y="31"/>
                      </a:lnTo>
                      <a:lnTo>
                        <a:pt x="73" y="31"/>
                      </a:lnTo>
                      <a:lnTo>
                        <a:pt x="76" y="29"/>
                      </a:lnTo>
                      <a:lnTo>
                        <a:pt x="71" y="31"/>
                      </a:lnTo>
                      <a:lnTo>
                        <a:pt x="76" y="31"/>
                      </a:lnTo>
                      <a:lnTo>
                        <a:pt x="79" y="27"/>
                      </a:lnTo>
                      <a:lnTo>
                        <a:pt x="74" y="29"/>
                      </a:lnTo>
                      <a:lnTo>
                        <a:pt x="79" y="29"/>
                      </a:lnTo>
                      <a:lnTo>
                        <a:pt x="84" y="24"/>
                      </a:lnTo>
                      <a:lnTo>
                        <a:pt x="79" y="26"/>
                      </a:lnTo>
                      <a:lnTo>
                        <a:pt x="84" y="26"/>
                      </a:lnTo>
                      <a:lnTo>
                        <a:pt x="87" y="22"/>
                      </a:lnTo>
                      <a:lnTo>
                        <a:pt x="82" y="24"/>
                      </a:lnTo>
                      <a:lnTo>
                        <a:pt x="87" y="24"/>
                      </a:lnTo>
                      <a:lnTo>
                        <a:pt x="93" y="19"/>
                      </a:lnTo>
                      <a:lnTo>
                        <a:pt x="93" y="14"/>
                      </a:lnTo>
                      <a:lnTo>
                        <a:pt x="92" y="19"/>
                      </a:lnTo>
                      <a:lnTo>
                        <a:pt x="93" y="17"/>
                      </a:lnTo>
                      <a:lnTo>
                        <a:pt x="89" y="19"/>
                      </a:lnTo>
                      <a:lnTo>
                        <a:pt x="96" y="19"/>
                      </a:lnTo>
                      <a:lnTo>
                        <a:pt x="96" y="13"/>
                      </a:lnTo>
                      <a:lnTo>
                        <a:pt x="95" y="16"/>
                      </a:lnTo>
                      <a:lnTo>
                        <a:pt x="98" y="14"/>
                      </a:lnTo>
                      <a:lnTo>
                        <a:pt x="98" y="9"/>
                      </a:lnTo>
                      <a:lnTo>
                        <a:pt x="96" y="14"/>
                      </a:lnTo>
                      <a:lnTo>
                        <a:pt x="100" y="11"/>
                      </a:lnTo>
                      <a:lnTo>
                        <a:pt x="100" y="4"/>
                      </a:lnTo>
                      <a:lnTo>
                        <a:pt x="98" y="9"/>
                      </a:lnTo>
                      <a:lnTo>
                        <a:pt x="101" y="6"/>
                      </a:lnTo>
                      <a:lnTo>
                        <a:pt x="101" y="0"/>
                      </a:lnTo>
                      <a:lnTo>
                        <a:pt x="89" y="0"/>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16" name="Freeform 770"/>
                <p:cNvSpPr>
                  <a:spLocks noChangeAspect="1"/>
                </p:cNvSpPr>
                <p:nvPr/>
              </p:nvSpPr>
              <p:spPr bwMode="auto">
                <a:xfrm>
                  <a:off x="4852" y="3274"/>
                  <a:ext cx="103" cy="37"/>
                </a:xfrm>
                <a:custGeom>
                  <a:avLst/>
                  <a:gdLst>
                    <a:gd name="T0" fmla="*/ 91 w 103"/>
                    <a:gd name="T1" fmla="*/ 0 h 37"/>
                    <a:gd name="T2" fmla="*/ 89 w 103"/>
                    <a:gd name="T3" fmla="*/ 3 h 37"/>
                    <a:gd name="T4" fmla="*/ 88 w 103"/>
                    <a:gd name="T5" fmla="*/ 6 h 37"/>
                    <a:gd name="T6" fmla="*/ 88 w 103"/>
                    <a:gd name="T7" fmla="*/ 10 h 37"/>
                    <a:gd name="T8" fmla="*/ 86 w 103"/>
                    <a:gd name="T9" fmla="*/ 15 h 37"/>
                    <a:gd name="T10" fmla="*/ 81 w 103"/>
                    <a:gd name="T11" fmla="*/ 18 h 37"/>
                    <a:gd name="T12" fmla="*/ 78 w 103"/>
                    <a:gd name="T13" fmla="*/ 19 h 37"/>
                    <a:gd name="T14" fmla="*/ 75 w 103"/>
                    <a:gd name="T15" fmla="*/ 21 h 37"/>
                    <a:gd name="T16" fmla="*/ 72 w 103"/>
                    <a:gd name="T17" fmla="*/ 21 h 37"/>
                    <a:gd name="T18" fmla="*/ 69 w 103"/>
                    <a:gd name="T19" fmla="*/ 23 h 37"/>
                    <a:gd name="T20" fmla="*/ 62 w 103"/>
                    <a:gd name="T21" fmla="*/ 24 h 37"/>
                    <a:gd name="T22" fmla="*/ 40 w 103"/>
                    <a:gd name="T23" fmla="*/ 23 h 37"/>
                    <a:gd name="T24" fmla="*/ 32 w 103"/>
                    <a:gd name="T25" fmla="*/ 21 h 37"/>
                    <a:gd name="T26" fmla="*/ 30 w 103"/>
                    <a:gd name="T27" fmla="*/ 21 h 37"/>
                    <a:gd name="T28" fmla="*/ 29 w 103"/>
                    <a:gd name="T29" fmla="*/ 19 h 37"/>
                    <a:gd name="T30" fmla="*/ 24 w 103"/>
                    <a:gd name="T31" fmla="*/ 16 h 37"/>
                    <a:gd name="T32" fmla="*/ 21 w 103"/>
                    <a:gd name="T33" fmla="*/ 15 h 37"/>
                    <a:gd name="T34" fmla="*/ 18 w 103"/>
                    <a:gd name="T35" fmla="*/ 15 h 37"/>
                    <a:gd name="T36" fmla="*/ 15 w 103"/>
                    <a:gd name="T37" fmla="*/ 10 h 37"/>
                    <a:gd name="T38" fmla="*/ 16 w 103"/>
                    <a:gd name="T39" fmla="*/ 11 h 37"/>
                    <a:gd name="T40" fmla="*/ 15 w 103"/>
                    <a:gd name="T41" fmla="*/ 8 h 37"/>
                    <a:gd name="T42" fmla="*/ 13 w 103"/>
                    <a:gd name="T43" fmla="*/ 3 h 37"/>
                    <a:gd name="T44" fmla="*/ 13 w 103"/>
                    <a:gd name="T45" fmla="*/ 2 h 37"/>
                    <a:gd name="T46" fmla="*/ 3 w 103"/>
                    <a:gd name="T47" fmla="*/ 11 h 37"/>
                    <a:gd name="T48" fmla="*/ 5 w 103"/>
                    <a:gd name="T49" fmla="*/ 15 h 37"/>
                    <a:gd name="T50" fmla="*/ 7 w 103"/>
                    <a:gd name="T51" fmla="*/ 18 h 37"/>
                    <a:gd name="T52" fmla="*/ 13 w 103"/>
                    <a:gd name="T53" fmla="*/ 21 h 37"/>
                    <a:gd name="T54" fmla="*/ 8 w 103"/>
                    <a:gd name="T55" fmla="*/ 16 h 37"/>
                    <a:gd name="T56" fmla="*/ 18 w 103"/>
                    <a:gd name="T57" fmla="*/ 26 h 37"/>
                    <a:gd name="T58" fmla="*/ 21 w 103"/>
                    <a:gd name="T59" fmla="*/ 28 h 37"/>
                    <a:gd name="T60" fmla="*/ 26 w 103"/>
                    <a:gd name="T61" fmla="*/ 31 h 37"/>
                    <a:gd name="T62" fmla="*/ 29 w 103"/>
                    <a:gd name="T63" fmla="*/ 33 h 37"/>
                    <a:gd name="T64" fmla="*/ 30 w 103"/>
                    <a:gd name="T65" fmla="*/ 33 h 37"/>
                    <a:gd name="T66" fmla="*/ 37 w 103"/>
                    <a:gd name="T67" fmla="*/ 34 h 37"/>
                    <a:gd name="T68" fmla="*/ 64 w 103"/>
                    <a:gd name="T69" fmla="*/ 36 h 37"/>
                    <a:gd name="T70" fmla="*/ 70 w 103"/>
                    <a:gd name="T71" fmla="*/ 34 h 37"/>
                    <a:gd name="T72" fmla="*/ 75 w 103"/>
                    <a:gd name="T73" fmla="*/ 33 h 37"/>
                    <a:gd name="T74" fmla="*/ 78 w 103"/>
                    <a:gd name="T75" fmla="*/ 33 h 37"/>
                    <a:gd name="T76" fmla="*/ 81 w 103"/>
                    <a:gd name="T77" fmla="*/ 31 h 37"/>
                    <a:gd name="T78" fmla="*/ 84 w 103"/>
                    <a:gd name="T79" fmla="*/ 29 h 37"/>
                    <a:gd name="T80" fmla="*/ 91 w 103"/>
                    <a:gd name="T81" fmla="*/ 26 h 37"/>
                    <a:gd name="T82" fmla="*/ 97 w 103"/>
                    <a:gd name="T83" fmla="*/ 16 h 37"/>
                    <a:gd name="T84" fmla="*/ 99 w 103"/>
                    <a:gd name="T85" fmla="*/ 15 h 37"/>
                    <a:gd name="T86" fmla="*/ 100 w 103"/>
                    <a:gd name="T87" fmla="*/ 11 h 37"/>
                    <a:gd name="T88" fmla="*/ 102 w 103"/>
                    <a:gd name="T89" fmla="*/ 6 h 3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
                    <a:gd name="T136" fmla="*/ 0 h 37"/>
                    <a:gd name="T137" fmla="*/ 103 w 103"/>
                    <a:gd name="T138" fmla="*/ 37 h 3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 h="37">
                      <a:moveTo>
                        <a:pt x="89" y="2"/>
                      </a:moveTo>
                      <a:lnTo>
                        <a:pt x="89" y="3"/>
                      </a:lnTo>
                      <a:lnTo>
                        <a:pt x="91" y="0"/>
                      </a:lnTo>
                      <a:lnTo>
                        <a:pt x="88" y="3"/>
                      </a:lnTo>
                      <a:lnTo>
                        <a:pt x="88" y="8"/>
                      </a:lnTo>
                      <a:lnTo>
                        <a:pt x="89" y="3"/>
                      </a:lnTo>
                      <a:lnTo>
                        <a:pt x="88" y="6"/>
                      </a:lnTo>
                      <a:lnTo>
                        <a:pt x="88" y="11"/>
                      </a:lnTo>
                      <a:lnTo>
                        <a:pt x="88" y="6"/>
                      </a:lnTo>
                      <a:lnTo>
                        <a:pt x="86" y="10"/>
                      </a:lnTo>
                      <a:lnTo>
                        <a:pt x="86" y="15"/>
                      </a:lnTo>
                      <a:lnTo>
                        <a:pt x="88" y="10"/>
                      </a:lnTo>
                      <a:lnTo>
                        <a:pt x="80" y="16"/>
                      </a:lnTo>
                      <a:lnTo>
                        <a:pt x="80" y="21"/>
                      </a:lnTo>
                      <a:lnTo>
                        <a:pt x="86" y="15"/>
                      </a:lnTo>
                      <a:lnTo>
                        <a:pt x="81" y="15"/>
                      </a:lnTo>
                      <a:lnTo>
                        <a:pt x="77" y="19"/>
                      </a:lnTo>
                      <a:lnTo>
                        <a:pt x="81" y="18"/>
                      </a:lnTo>
                      <a:lnTo>
                        <a:pt x="77" y="18"/>
                      </a:lnTo>
                      <a:lnTo>
                        <a:pt x="73" y="21"/>
                      </a:lnTo>
                      <a:lnTo>
                        <a:pt x="78" y="19"/>
                      </a:lnTo>
                      <a:lnTo>
                        <a:pt x="73" y="19"/>
                      </a:lnTo>
                      <a:lnTo>
                        <a:pt x="70" y="21"/>
                      </a:lnTo>
                      <a:lnTo>
                        <a:pt x="75" y="21"/>
                      </a:lnTo>
                      <a:lnTo>
                        <a:pt x="70" y="21"/>
                      </a:lnTo>
                      <a:lnTo>
                        <a:pt x="69" y="23"/>
                      </a:lnTo>
                      <a:lnTo>
                        <a:pt x="72" y="21"/>
                      </a:lnTo>
                      <a:lnTo>
                        <a:pt x="67" y="21"/>
                      </a:lnTo>
                      <a:lnTo>
                        <a:pt x="64" y="24"/>
                      </a:lnTo>
                      <a:lnTo>
                        <a:pt x="69" y="23"/>
                      </a:lnTo>
                      <a:lnTo>
                        <a:pt x="64" y="23"/>
                      </a:lnTo>
                      <a:lnTo>
                        <a:pt x="59" y="24"/>
                      </a:lnTo>
                      <a:lnTo>
                        <a:pt x="62" y="24"/>
                      </a:lnTo>
                      <a:lnTo>
                        <a:pt x="38" y="24"/>
                      </a:lnTo>
                      <a:lnTo>
                        <a:pt x="43" y="26"/>
                      </a:lnTo>
                      <a:lnTo>
                        <a:pt x="40" y="23"/>
                      </a:lnTo>
                      <a:lnTo>
                        <a:pt x="34" y="23"/>
                      </a:lnTo>
                      <a:lnTo>
                        <a:pt x="37" y="23"/>
                      </a:lnTo>
                      <a:lnTo>
                        <a:pt x="32" y="21"/>
                      </a:lnTo>
                      <a:lnTo>
                        <a:pt x="30" y="21"/>
                      </a:lnTo>
                      <a:lnTo>
                        <a:pt x="34" y="23"/>
                      </a:lnTo>
                      <a:lnTo>
                        <a:pt x="30" y="21"/>
                      </a:lnTo>
                      <a:lnTo>
                        <a:pt x="27" y="21"/>
                      </a:lnTo>
                      <a:lnTo>
                        <a:pt x="30" y="21"/>
                      </a:lnTo>
                      <a:lnTo>
                        <a:pt x="29" y="19"/>
                      </a:lnTo>
                      <a:lnTo>
                        <a:pt x="24" y="19"/>
                      </a:lnTo>
                      <a:lnTo>
                        <a:pt x="29" y="21"/>
                      </a:lnTo>
                      <a:lnTo>
                        <a:pt x="24" y="16"/>
                      </a:lnTo>
                      <a:lnTo>
                        <a:pt x="19" y="16"/>
                      </a:lnTo>
                      <a:lnTo>
                        <a:pt x="24" y="18"/>
                      </a:lnTo>
                      <a:lnTo>
                        <a:pt x="21" y="15"/>
                      </a:lnTo>
                      <a:lnTo>
                        <a:pt x="16" y="15"/>
                      </a:lnTo>
                      <a:lnTo>
                        <a:pt x="21" y="16"/>
                      </a:lnTo>
                      <a:lnTo>
                        <a:pt x="18" y="15"/>
                      </a:lnTo>
                      <a:lnTo>
                        <a:pt x="19" y="18"/>
                      </a:lnTo>
                      <a:lnTo>
                        <a:pt x="19" y="15"/>
                      </a:lnTo>
                      <a:lnTo>
                        <a:pt x="15" y="10"/>
                      </a:lnTo>
                      <a:lnTo>
                        <a:pt x="11" y="10"/>
                      </a:lnTo>
                      <a:lnTo>
                        <a:pt x="16" y="15"/>
                      </a:lnTo>
                      <a:lnTo>
                        <a:pt x="16" y="11"/>
                      </a:lnTo>
                      <a:lnTo>
                        <a:pt x="13" y="8"/>
                      </a:lnTo>
                      <a:lnTo>
                        <a:pt x="15" y="13"/>
                      </a:lnTo>
                      <a:lnTo>
                        <a:pt x="15" y="8"/>
                      </a:lnTo>
                      <a:lnTo>
                        <a:pt x="13" y="5"/>
                      </a:lnTo>
                      <a:lnTo>
                        <a:pt x="13" y="10"/>
                      </a:lnTo>
                      <a:lnTo>
                        <a:pt x="13" y="3"/>
                      </a:lnTo>
                      <a:lnTo>
                        <a:pt x="11" y="2"/>
                      </a:lnTo>
                      <a:lnTo>
                        <a:pt x="13" y="5"/>
                      </a:lnTo>
                      <a:lnTo>
                        <a:pt x="13" y="2"/>
                      </a:lnTo>
                      <a:lnTo>
                        <a:pt x="0" y="2"/>
                      </a:lnTo>
                      <a:lnTo>
                        <a:pt x="0" y="8"/>
                      </a:lnTo>
                      <a:lnTo>
                        <a:pt x="3" y="11"/>
                      </a:lnTo>
                      <a:lnTo>
                        <a:pt x="2" y="6"/>
                      </a:lnTo>
                      <a:lnTo>
                        <a:pt x="2" y="13"/>
                      </a:lnTo>
                      <a:lnTo>
                        <a:pt x="5" y="15"/>
                      </a:lnTo>
                      <a:lnTo>
                        <a:pt x="3" y="11"/>
                      </a:lnTo>
                      <a:lnTo>
                        <a:pt x="3" y="15"/>
                      </a:lnTo>
                      <a:lnTo>
                        <a:pt x="7" y="18"/>
                      </a:lnTo>
                      <a:lnTo>
                        <a:pt x="5" y="15"/>
                      </a:lnTo>
                      <a:lnTo>
                        <a:pt x="5" y="21"/>
                      </a:lnTo>
                      <a:lnTo>
                        <a:pt x="13" y="21"/>
                      </a:lnTo>
                      <a:lnTo>
                        <a:pt x="8" y="19"/>
                      </a:lnTo>
                      <a:lnTo>
                        <a:pt x="10" y="21"/>
                      </a:lnTo>
                      <a:lnTo>
                        <a:pt x="8" y="16"/>
                      </a:lnTo>
                      <a:lnTo>
                        <a:pt x="8" y="21"/>
                      </a:lnTo>
                      <a:lnTo>
                        <a:pt x="13" y="26"/>
                      </a:lnTo>
                      <a:lnTo>
                        <a:pt x="18" y="26"/>
                      </a:lnTo>
                      <a:lnTo>
                        <a:pt x="13" y="24"/>
                      </a:lnTo>
                      <a:lnTo>
                        <a:pt x="16" y="28"/>
                      </a:lnTo>
                      <a:lnTo>
                        <a:pt x="21" y="28"/>
                      </a:lnTo>
                      <a:lnTo>
                        <a:pt x="16" y="26"/>
                      </a:lnTo>
                      <a:lnTo>
                        <a:pt x="21" y="31"/>
                      </a:lnTo>
                      <a:lnTo>
                        <a:pt x="26" y="31"/>
                      </a:lnTo>
                      <a:lnTo>
                        <a:pt x="21" y="29"/>
                      </a:lnTo>
                      <a:lnTo>
                        <a:pt x="24" y="33"/>
                      </a:lnTo>
                      <a:lnTo>
                        <a:pt x="29" y="33"/>
                      </a:lnTo>
                      <a:lnTo>
                        <a:pt x="24" y="31"/>
                      </a:lnTo>
                      <a:lnTo>
                        <a:pt x="27" y="33"/>
                      </a:lnTo>
                      <a:lnTo>
                        <a:pt x="30" y="33"/>
                      </a:lnTo>
                      <a:lnTo>
                        <a:pt x="29" y="33"/>
                      </a:lnTo>
                      <a:lnTo>
                        <a:pt x="32" y="34"/>
                      </a:lnTo>
                      <a:lnTo>
                        <a:pt x="37" y="34"/>
                      </a:lnTo>
                      <a:lnTo>
                        <a:pt x="32" y="33"/>
                      </a:lnTo>
                      <a:lnTo>
                        <a:pt x="35" y="36"/>
                      </a:lnTo>
                      <a:lnTo>
                        <a:pt x="64" y="36"/>
                      </a:lnTo>
                      <a:lnTo>
                        <a:pt x="69" y="34"/>
                      </a:lnTo>
                      <a:lnTo>
                        <a:pt x="65" y="34"/>
                      </a:lnTo>
                      <a:lnTo>
                        <a:pt x="70" y="34"/>
                      </a:lnTo>
                      <a:lnTo>
                        <a:pt x="73" y="33"/>
                      </a:lnTo>
                      <a:lnTo>
                        <a:pt x="69" y="33"/>
                      </a:lnTo>
                      <a:lnTo>
                        <a:pt x="75" y="33"/>
                      </a:lnTo>
                      <a:lnTo>
                        <a:pt x="78" y="31"/>
                      </a:lnTo>
                      <a:lnTo>
                        <a:pt x="73" y="33"/>
                      </a:lnTo>
                      <a:lnTo>
                        <a:pt x="78" y="33"/>
                      </a:lnTo>
                      <a:lnTo>
                        <a:pt x="81" y="29"/>
                      </a:lnTo>
                      <a:lnTo>
                        <a:pt x="77" y="31"/>
                      </a:lnTo>
                      <a:lnTo>
                        <a:pt x="81" y="31"/>
                      </a:lnTo>
                      <a:lnTo>
                        <a:pt x="84" y="28"/>
                      </a:lnTo>
                      <a:lnTo>
                        <a:pt x="80" y="29"/>
                      </a:lnTo>
                      <a:lnTo>
                        <a:pt x="84" y="29"/>
                      </a:lnTo>
                      <a:lnTo>
                        <a:pt x="88" y="24"/>
                      </a:lnTo>
                      <a:lnTo>
                        <a:pt x="84" y="26"/>
                      </a:lnTo>
                      <a:lnTo>
                        <a:pt x="91" y="26"/>
                      </a:lnTo>
                      <a:lnTo>
                        <a:pt x="91" y="19"/>
                      </a:lnTo>
                      <a:lnTo>
                        <a:pt x="89" y="23"/>
                      </a:lnTo>
                      <a:lnTo>
                        <a:pt x="97" y="16"/>
                      </a:lnTo>
                      <a:lnTo>
                        <a:pt x="97" y="13"/>
                      </a:lnTo>
                      <a:lnTo>
                        <a:pt x="96" y="16"/>
                      </a:lnTo>
                      <a:lnTo>
                        <a:pt x="99" y="15"/>
                      </a:lnTo>
                      <a:lnTo>
                        <a:pt x="99" y="10"/>
                      </a:lnTo>
                      <a:lnTo>
                        <a:pt x="97" y="15"/>
                      </a:lnTo>
                      <a:lnTo>
                        <a:pt x="100" y="11"/>
                      </a:lnTo>
                      <a:lnTo>
                        <a:pt x="100" y="5"/>
                      </a:lnTo>
                      <a:lnTo>
                        <a:pt x="99" y="10"/>
                      </a:lnTo>
                      <a:lnTo>
                        <a:pt x="102" y="6"/>
                      </a:lnTo>
                      <a:lnTo>
                        <a:pt x="102" y="2"/>
                      </a:lnTo>
                      <a:lnTo>
                        <a:pt x="89" y="2"/>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17" name="Freeform 771"/>
                <p:cNvSpPr>
                  <a:spLocks noChangeAspect="1"/>
                </p:cNvSpPr>
                <p:nvPr/>
              </p:nvSpPr>
              <p:spPr bwMode="auto">
                <a:xfrm>
                  <a:off x="4579" y="3372"/>
                  <a:ext cx="101" cy="38"/>
                </a:xfrm>
                <a:custGeom>
                  <a:avLst/>
                  <a:gdLst>
                    <a:gd name="T0" fmla="*/ 89 w 101"/>
                    <a:gd name="T1" fmla="*/ 0 h 38"/>
                    <a:gd name="T2" fmla="*/ 87 w 101"/>
                    <a:gd name="T3" fmla="*/ 6 h 38"/>
                    <a:gd name="T4" fmla="*/ 91 w 101"/>
                    <a:gd name="T5" fmla="*/ 8 h 38"/>
                    <a:gd name="T6" fmla="*/ 84 w 101"/>
                    <a:gd name="T7" fmla="*/ 9 h 38"/>
                    <a:gd name="T8" fmla="*/ 83 w 101"/>
                    <a:gd name="T9" fmla="*/ 13 h 38"/>
                    <a:gd name="T10" fmla="*/ 76 w 101"/>
                    <a:gd name="T11" fmla="*/ 16 h 38"/>
                    <a:gd name="T12" fmla="*/ 73 w 101"/>
                    <a:gd name="T13" fmla="*/ 19 h 38"/>
                    <a:gd name="T14" fmla="*/ 70 w 101"/>
                    <a:gd name="T15" fmla="*/ 21 h 38"/>
                    <a:gd name="T16" fmla="*/ 67 w 101"/>
                    <a:gd name="T17" fmla="*/ 22 h 38"/>
                    <a:gd name="T18" fmla="*/ 64 w 101"/>
                    <a:gd name="T19" fmla="*/ 24 h 38"/>
                    <a:gd name="T20" fmla="*/ 54 w 101"/>
                    <a:gd name="T21" fmla="*/ 26 h 38"/>
                    <a:gd name="T22" fmla="*/ 46 w 101"/>
                    <a:gd name="T23" fmla="*/ 27 h 38"/>
                    <a:gd name="T24" fmla="*/ 37 w 101"/>
                    <a:gd name="T25" fmla="*/ 26 h 38"/>
                    <a:gd name="T26" fmla="*/ 32 w 101"/>
                    <a:gd name="T27" fmla="*/ 24 h 38"/>
                    <a:gd name="T28" fmla="*/ 27 w 101"/>
                    <a:gd name="T29" fmla="*/ 22 h 38"/>
                    <a:gd name="T30" fmla="*/ 26 w 101"/>
                    <a:gd name="T31" fmla="*/ 21 h 38"/>
                    <a:gd name="T32" fmla="*/ 22 w 101"/>
                    <a:gd name="T33" fmla="*/ 19 h 38"/>
                    <a:gd name="T34" fmla="*/ 14 w 101"/>
                    <a:gd name="T35" fmla="*/ 14 h 38"/>
                    <a:gd name="T36" fmla="*/ 19 w 101"/>
                    <a:gd name="T37" fmla="*/ 17 h 38"/>
                    <a:gd name="T38" fmla="*/ 16 w 101"/>
                    <a:gd name="T39" fmla="*/ 14 h 38"/>
                    <a:gd name="T40" fmla="*/ 14 w 101"/>
                    <a:gd name="T41" fmla="*/ 11 h 38"/>
                    <a:gd name="T42" fmla="*/ 13 w 101"/>
                    <a:gd name="T43" fmla="*/ 8 h 38"/>
                    <a:gd name="T44" fmla="*/ 0 w 101"/>
                    <a:gd name="T45" fmla="*/ 9 h 38"/>
                    <a:gd name="T46" fmla="*/ 2 w 101"/>
                    <a:gd name="T47" fmla="*/ 14 h 38"/>
                    <a:gd name="T48" fmla="*/ 3 w 101"/>
                    <a:gd name="T49" fmla="*/ 16 h 38"/>
                    <a:gd name="T50" fmla="*/ 6 w 101"/>
                    <a:gd name="T51" fmla="*/ 21 h 38"/>
                    <a:gd name="T52" fmla="*/ 11 w 101"/>
                    <a:gd name="T53" fmla="*/ 24 h 38"/>
                    <a:gd name="T54" fmla="*/ 19 w 101"/>
                    <a:gd name="T55" fmla="*/ 29 h 38"/>
                    <a:gd name="T56" fmla="*/ 22 w 101"/>
                    <a:gd name="T57" fmla="*/ 30 h 38"/>
                    <a:gd name="T58" fmla="*/ 26 w 101"/>
                    <a:gd name="T59" fmla="*/ 34 h 38"/>
                    <a:gd name="T60" fmla="*/ 30 w 101"/>
                    <a:gd name="T61" fmla="*/ 34 h 38"/>
                    <a:gd name="T62" fmla="*/ 40 w 101"/>
                    <a:gd name="T63" fmla="*/ 34 h 38"/>
                    <a:gd name="T64" fmla="*/ 59 w 101"/>
                    <a:gd name="T65" fmla="*/ 35 h 38"/>
                    <a:gd name="T66" fmla="*/ 72 w 101"/>
                    <a:gd name="T67" fmla="*/ 34 h 38"/>
                    <a:gd name="T68" fmla="*/ 75 w 101"/>
                    <a:gd name="T69" fmla="*/ 32 h 38"/>
                    <a:gd name="T70" fmla="*/ 76 w 101"/>
                    <a:gd name="T71" fmla="*/ 30 h 38"/>
                    <a:gd name="T72" fmla="*/ 80 w 101"/>
                    <a:gd name="T73" fmla="*/ 29 h 38"/>
                    <a:gd name="T74" fmla="*/ 84 w 101"/>
                    <a:gd name="T75" fmla="*/ 27 h 38"/>
                    <a:gd name="T76" fmla="*/ 94 w 101"/>
                    <a:gd name="T77" fmla="*/ 19 h 38"/>
                    <a:gd name="T78" fmla="*/ 95 w 101"/>
                    <a:gd name="T79" fmla="*/ 16 h 38"/>
                    <a:gd name="T80" fmla="*/ 97 w 101"/>
                    <a:gd name="T81" fmla="*/ 17 h 38"/>
                    <a:gd name="T82" fmla="*/ 99 w 101"/>
                    <a:gd name="T83" fmla="*/ 13 h 38"/>
                    <a:gd name="T84" fmla="*/ 100 w 101"/>
                    <a:gd name="T85" fmla="*/ 8 h 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1"/>
                    <a:gd name="T130" fmla="*/ 0 h 38"/>
                    <a:gd name="T131" fmla="*/ 101 w 101"/>
                    <a:gd name="T132" fmla="*/ 38 h 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1" h="38">
                      <a:moveTo>
                        <a:pt x="87" y="1"/>
                      </a:moveTo>
                      <a:lnTo>
                        <a:pt x="87" y="4"/>
                      </a:lnTo>
                      <a:lnTo>
                        <a:pt x="89" y="0"/>
                      </a:lnTo>
                      <a:lnTo>
                        <a:pt x="86" y="3"/>
                      </a:lnTo>
                      <a:lnTo>
                        <a:pt x="86" y="9"/>
                      </a:lnTo>
                      <a:lnTo>
                        <a:pt x="87" y="6"/>
                      </a:lnTo>
                      <a:lnTo>
                        <a:pt x="84" y="9"/>
                      </a:lnTo>
                      <a:lnTo>
                        <a:pt x="84" y="13"/>
                      </a:lnTo>
                      <a:lnTo>
                        <a:pt x="91" y="8"/>
                      </a:lnTo>
                      <a:lnTo>
                        <a:pt x="83" y="8"/>
                      </a:lnTo>
                      <a:lnTo>
                        <a:pt x="83" y="14"/>
                      </a:lnTo>
                      <a:lnTo>
                        <a:pt x="84" y="9"/>
                      </a:lnTo>
                      <a:lnTo>
                        <a:pt x="81" y="13"/>
                      </a:lnTo>
                      <a:lnTo>
                        <a:pt x="81" y="16"/>
                      </a:lnTo>
                      <a:lnTo>
                        <a:pt x="83" y="13"/>
                      </a:lnTo>
                      <a:lnTo>
                        <a:pt x="76" y="17"/>
                      </a:lnTo>
                      <a:lnTo>
                        <a:pt x="81" y="16"/>
                      </a:lnTo>
                      <a:lnTo>
                        <a:pt x="76" y="16"/>
                      </a:lnTo>
                      <a:lnTo>
                        <a:pt x="73" y="21"/>
                      </a:lnTo>
                      <a:lnTo>
                        <a:pt x="76" y="19"/>
                      </a:lnTo>
                      <a:lnTo>
                        <a:pt x="73" y="19"/>
                      </a:lnTo>
                      <a:lnTo>
                        <a:pt x="70" y="22"/>
                      </a:lnTo>
                      <a:lnTo>
                        <a:pt x="75" y="21"/>
                      </a:lnTo>
                      <a:lnTo>
                        <a:pt x="70" y="21"/>
                      </a:lnTo>
                      <a:lnTo>
                        <a:pt x="67" y="24"/>
                      </a:lnTo>
                      <a:lnTo>
                        <a:pt x="72" y="22"/>
                      </a:lnTo>
                      <a:lnTo>
                        <a:pt x="67" y="22"/>
                      </a:lnTo>
                      <a:lnTo>
                        <a:pt x="64" y="26"/>
                      </a:lnTo>
                      <a:lnTo>
                        <a:pt x="68" y="24"/>
                      </a:lnTo>
                      <a:lnTo>
                        <a:pt x="64" y="24"/>
                      </a:lnTo>
                      <a:lnTo>
                        <a:pt x="60" y="27"/>
                      </a:lnTo>
                      <a:lnTo>
                        <a:pt x="65" y="26"/>
                      </a:lnTo>
                      <a:lnTo>
                        <a:pt x="54" y="26"/>
                      </a:lnTo>
                      <a:lnTo>
                        <a:pt x="49" y="27"/>
                      </a:lnTo>
                      <a:lnTo>
                        <a:pt x="53" y="27"/>
                      </a:lnTo>
                      <a:lnTo>
                        <a:pt x="46" y="27"/>
                      </a:lnTo>
                      <a:lnTo>
                        <a:pt x="49" y="29"/>
                      </a:lnTo>
                      <a:lnTo>
                        <a:pt x="46" y="26"/>
                      </a:lnTo>
                      <a:lnTo>
                        <a:pt x="37" y="26"/>
                      </a:lnTo>
                      <a:lnTo>
                        <a:pt x="41" y="27"/>
                      </a:lnTo>
                      <a:lnTo>
                        <a:pt x="38" y="24"/>
                      </a:lnTo>
                      <a:lnTo>
                        <a:pt x="32" y="24"/>
                      </a:lnTo>
                      <a:lnTo>
                        <a:pt x="35" y="24"/>
                      </a:lnTo>
                      <a:lnTo>
                        <a:pt x="30" y="22"/>
                      </a:lnTo>
                      <a:lnTo>
                        <a:pt x="27" y="22"/>
                      </a:lnTo>
                      <a:lnTo>
                        <a:pt x="32" y="24"/>
                      </a:lnTo>
                      <a:lnTo>
                        <a:pt x="29" y="21"/>
                      </a:lnTo>
                      <a:lnTo>
                        <a:pt x="26" y="21"/>
                      </a:lnTo>
                      <a:lnTo>
                        <a:pt x="29" y="22"/>
                      </a:lnTo>
                      <a:lnTo>
                        <a:pt x="26" y="19"/>
                      </a:lnTo>
                      <a:lnTo>
                        <a:pt x="22" y="19"/>
                      </a:lnTo>
                      <a:lnTo>
                        <a:pt x="26" y="21"/>
                      </a:lnTo>
                      <a:lnTo>
                        <a:pt x="19" y="14"/>
                      </a:lnTo>
                      <a:lnTo>
                        <a:pt x="14" y="14"/>
                      </a:lnTo>
                      <a:lnTo>
                        <a:pt x="19" y="16"/>
                      </a:lnTo>
                      <a:lnTo>
                        <a:pt x="18" y="14"/>
                      </a:lnTo>
                      <a:lnTo>
                        <a:pt x="19" y="17"/>
                      </a:lnTo>
                      <a:lnTo>
                        <a:pt x="19" y="14"/>
                      </a:lnTo>
                      <a:lnTo>
                        <a:pt x="14" y="9"/>
                      </a:lnTo>
                      <a:lnTo>
                        <a:pt x="16" y="14"/>
                      </a:lnTo>
                      <a:lnTo>
                        <a:pt x="16" y="9"/>
                      </a:lnTo>
                      <a:lnTo>
                        <a:pt x="13" y="8"/>
                      </a:lnTo>
                      <a:lnTo>
                        <a:pt x="14" y="11"/>
                      </a:lnTo>
                      <a:lnTo>
                        <a:pt x="14" y="6"/>
                      </a:lnTo>
                      <a:lnTo>
                        <a:pt x="11" y="3"/>
                      </a:lnTo>
                      <a:lnTo>
                        <a:pt x="13" y="8"/>
                      </a:lnTo>
                      <a:lnTo>
                        <a:pt x="13" y="1"/>
                      </a:lnTo>
                      <a:lnTo>
                        <a:pt x="0" y="1"/>
                      </a:lnTo>
                      <a:lnTo>
                        <a:pt x="0" y="9"/>
                      </a:lnTo>
                      <a:lnTo>
                        <a:pt x="3" y="13"/>
                      </a:lnTo>
                      <a:lnTo>
                        <a:pt x="2" y="9"/>
                      </a:lnTo>
                      <a:lnTo>
                        <a:pt x="2" y="14"/>
                      </a:lnTo>
                      <a:lnTo>
                        <a:pt x="5" y="16"/>
                      </a:lnTo>
                      <a:lnTo>
                        <a:pt x="3" y="13"/>
                      </a:lnTo>
                      <a:lnTo>
                        <a:pt x="3" y="16"/>
                      </a:lnTo>
                      <a:lnTo>
                        <a:pt x="8" y="21"/>
                      </a:lnTo>
                      <a:lnTo>
                        <a:pt x="6" y="16"/>
                      </a:lnTo>
                      <a:lnTo>
                        <a:pt x="6" y="21"/>
                      </a:lnTo>
                      <a:lnTo>
                        <a:pt x="11" y="26"/>
                      </a:lnTo>
                      <a:lnTo>
                        <a:pt x="16" y="26"/>
                      </a:lnTo>
                      <a:lnTo>
                        <a:pt x="11" y="24"/>
                      </a:lnTo>
                      <a:lnTo>
                        <a:pt x="19" y="30"/>
                      </a:lnTo>
                      <a:lnTo>
                        <a:pt x="24" y="30"/>
                      </a:lnTo>
                      <a:lnTo>
                        <a:pt x="19" y="29"/>
                      </a:lnTo>
                      <a:lnTo>
                        <a:pt x="22" y="32"/>
                      </a:lnTo>
                      <a:lnTo>
                        <a:pt x="26" y="32"/>
                      </a:lnTo>
                      <a:lnTo>
                        <a:pt x="22" y="30"/>
                      </a:lnTo>
                      <a:lnTo>
                        <a:pt x="26" y="34"/>
                      </a:lnTo>
                      <a:lnTo>
                        <a:pt x="29" y="34"/>
                      </a:lnTo>
                      <a:lnTo>
                        <a:pt x="26" y="34"/>
                      </a:lnTo>
                      <a:lnTo>
                        <a:pt x="30" y="34"/>
                      </a:lnTo>
                      <a:lnTo>
                        <a:pt x="35" y="34"/>
                      </a:lnTo>
                      <a:lnTo>
                        <a:pt x="30" y="34"/>
                      </a:lnTo>
                      <a:lnTo>
                        <a:pt x="33" y="35"/>
                      </a:lnTo>
                      <a:lnTo>
                        <a:pt x="45" y="35"/>
                      </a:lnTo>
                      <a:lnTo>
                        <a:pt x="40" y="34"/>
                      </a:lnTo>
                      <a:lnTo>
                        <a:pt x="43" y="37"/>
                      </a:lnTo>
                      <a:lnTo>
                        <a:pt x="54" y="37"/>
                      </a:lnTo>
                      <a:lnTo>
                        <a:pt x="59" y="35"/>
                      </a:lnTo>
                      <a:lnTo>
                        <a:pt x="56" y="35"/>
                      </a:lnTo>
                      <a:lnTo>
                        <a:pt x="68" y="35"/>
                      </a:lnTo>
                      <a:lnTo>
                        <a:pt x="72" y="34"/>
                      </a:lnTo>
                      <a:lnTo>
                        <a:pt x="67" y="34"/>
                      </a:lnTo>
                      <a:lnTo>
                        <a:pt x="72" y="34"/>
                      </a:lnTo>
                      <a:lnTo>
                        <a:pt x="75" y="32"/>
                      </a:lnTo>
                      <a:lnTo>
                        <a:pt x="70" y="34"/>
                      </a:lnTo>
                      <a:lnTo>
                        <a:pt x="75" y="34"/>
                      </a:lnTo>
                      <a:lnTo>
                        <a:pt x="76" y="30"/>
                      </a:lnTo>
                      <a:lnTo>
                        <a:pt x="73" y="32"/>
                      </a:lnTo>
                      <a:lnTo>
                        <a:pt x="76" y="32"/>
                      </a:lnTo>
                      <a:lnTo>
                        <a:pt x="80" y="29"/>
                      </a:lnTo>
                      <a:lnTo>
                        <a:pt x="75" y="30"/>
                      </a:lnTo>
                      <a:lnTo>
                        <a:pt x="80" y="30"/>
                      </a:lnTo>
                      <a:lnTo>
                        <a:pt x="84" y="27"/>
                      </a:lnTo>
                      <a:lnTo>
                        <a:pt x="80" y="29"/>
                      </a:lnTo>
                      <a:lnTo>
                        <a:pt x="84" y="29"/>
                      </a:lnTo>
                      <a:lnTo>
                        <a:pt x="94" y="19"/>
                      </a:lnTo>
                      <a:lnTo>
                        <a:pt x="94" y="16"/>
                      </a:lnTo>
                      <a:lnTo>
                        <a:pt x="92" y="19"/>
                      </a:lnTo>
                      <a:lnTo>
                        <a:pt x="95" y="16"/>
                      </a:lnTo>
                      <a:lnTo>
                        <a:pt x="95" y="13"/>
                      </a:lnTo>
                      <a:lnTo>
                        <a:pt x="89" y="17"/>
                      </a:lnTo>
                      <a:lnTo>
                        <a:pt x="97" y="17"/>
                      </a:lnTo>
                      <a:lnTo>
                        <a:pt x="97" y="11"/>
                      </a:lnTo>
                      <a:lnTo>
                        <a:pt x="95" y="16"/>
                      </a:lnTo>
                      <a:lnTo>
                        <a:pt x="99" y="13"/>
                      </a:lnTo>
                      <a:lnTo>
                        <a:pt x="99" y="6"/>
                      </a:lnTo>
                      <a:lnTo>
                        <a:pt x="97" y="9"/>
                      </a:lnTo>
                      <a:lnTo>
                        <a:pt x="100" y="8"/>
                      </a:lnTo>
                      <a:lnTo>
                        <a:pt x="100" y="1"/>
                      </a:lnTo>
                      <a:lnTo>
                        <a:pt x="87" y="1"/>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18" name="Freeform 772"/>
                <p:cNvSpPr>
                  <a:spLocks noChangeAspect="1"/>
                </p:cNvSpPr>
                <p:nvPr/>
              </p:nvSpPr>
              <p:spPr bwMode="auto">
                <a:xfrm>
                  <a:off x="4671" y="3373"/>
                  <a:ext cx="100" cy="37"/>
                </a:xfrm>
                <a:custGeom>
                  <a:avLst/>
                  <a:gdLst>
                    <a:gd name="T0" fmla="*/ 88 w 100"/>
                    <a:gd name="T1" fmla="*/ 3 h 37"/>
                    <a:gd name="T2" fmla="*/ 91 w 100"/>
                    <a:gd name="T3" fmla="*/ 7 h 37"/>
                    <a:gd name="T4" fmla="*/ 84 w 100"/>
                    <a:gd name="T5" fmla="*/ 10 h 37"/>
                    <a:gd name="T6" fmla="*/ 83 w 100"/>
                    <a:gd name="T7" fmla="*/ 12 h 37"/>
                    <a:gd name="T8" fmla="*/ 76 w 100"/>
                    <a:gd name="T9" fmla="*/ 13 h 37"/>
                    <a:gd name="T10" fmla="*/ 75 w 100"/>
                    <a:gd name="T11" fmla="*/ 18 h 37"/>
                    <a:gd name="T12" fmla="*/ 72 w 100"/>
                    <a:gd name="T13" fmla="*/ 20 h 37"/>
                    <a:gd name="T14" fmla="*/ 70 w 100"/>
                    <a:gd name="T15" fmla="*/ 21 h 37"/>
                    <a:gd name="T16" fmla="*/ 67 w 100"/>
                    <a:gd name="T17" fmla="*/ 23 h 37"/>
                    <a:gd name="T18" fmla="*/ 64 w 100"/>
                    <a:gd name="T19" fmla="*/ 25 h 37"/>
                    <a:gd name="T20" fmla="*/ 59 w 100"/>
                    <a:gd name="T21" fmla="*/ 26 h 37"/>
                    <a:gd name="T22" fmla="*/ 53 w 100"/>
                    <a:gd name="T23" fmla="*/ 28 h 37"/>
                    <a:gd name="T24" fmla="*/ 46 w 100"/>
                    <a:gd name="T25" fmla="*/ 28 h 37"/>
                    <a:gd name="T26" fmla="*/ 40 w 100"/>
                    <a:gd name="T27" fmla="*/ 26 h 37"/>
                    <a:gd name="T28" fmla="*/ 35 w 100"/>
                    <a:gd name="T29" fmla="*/ 25 h 37"/>
                    <a:gd name="T30" fmla="*/ 32 w 100"/>
                    <a:gd name="T31" fmla="*/ 23 h 37"/>
                    <a:gd name="T32" fmla="*/ 29 w 100"/>
                    <a:gd name="T33" fmla="*/ 21 h 37"/>
                    <a:gd name="T34" fmla="*/ 26 w 100"/>
                    <a:gd name="T35" fmla="*/ 20 h 37"/>
                    <a:gd name="T36" fmla="*/ 22 w 100"/>
                    <a:gd name="T37" fmla="*/ 18 h 37"/>
                    <a:gd name="T38" fmla="*/ 21 w 100"/>
                    <a:gd name="T39" fmla="*/ 13 h 37"/>
                    <a:gd name="T40" fmla="*/ 15 w 100"/>
                    <a:gd name="T41" fmla="*/ 12 h 37"/>
                    <a:gd name="T42" fmla="*/ 15 w 100"/>
                    <a:gd name="T43" fmla="*/ 10 h 37"/>
                    <a:gd name="T44" fmla="*/ 8 w 100"/>
                    <a:gd name="T45" fmla="*/ 7 h 37"/>
                    <a:gd name="T46" fmla="*/ 11 w 100"/>
                    <a:gd name="T47" fmla="*/ 3 h 37"/>
                    <a:gd name="T48" fmla="*/ 0 w 100"/>
                    <a:gd name="T49" fmla="*/ 0 h 37"/>
                    <a:gd name="T50" fmla="*/ 2 w 100"/>
                    <a:gd name="T51" fmla="*/ 10 h 37"/>
                    <a:gd name="T52" fmla="*/ 3 w 100"/>
                    <a:gd name="T53" fmla="*/ 12 h 37"/>
                    <a:gd name="T54" fmla="*/ 5 w 100"/>
                    <a:gd name="T55" fmla="*/ 15 h 37"/>
                    <a:gd name="T56" fmla="*/ 15 w 100"/>
                    <a:gd name="T57" fmla="*/ 25 h 37"/>
                    <a:gd name="T58" fmla="*/ 15 w 100"/>
                    <a:gd name="T59" fmla="*/ 28 h 37"/>
                    <a:gd name="T60" fmla="*/ 18 w 100"/>
                    <a:gd name="T61" fmla="*/ 29 h 37"/>
                    <a:gd name="T62" fmla="*/ 21 w 100"/>
                    <a:gd name="T63" fmla="*/ 31 h 37"/>
                    <a:gd name="T64" fmla="*/ 24 w 100"/>
                    <a:gd name="T65" fmla="*/ 33 h 37"/>
                    <a:gd name="T66" fmla="*/ 27 w 100"/>
                    <a:gd name="T67" fmla="*/ 33 h 37"/>
                    <a:gd name="T68" fmla="*/ 32 w 100"/>
                    <a:gd name="T69" fmla="*/ 34 h 37"/>
                    <a:gd name="T70" fmla="*/ 38 w 100"/>
                    <a:gd name="T71" fmla="*/ 36 h 37"/>
                    <a:gd name="T72" fmla="*/ 59 w 100"/>
                    <a:gd name="T73" fmla="*/ 34 h 37"/>
                    <a:gd name="T74" fmla="*/ 65 w 100"/>
                    <a:gd name="T75" fmla="*/ 33 h 37"/>
                    <a:gd name="T76" fmla="*/ 70 w 100"/>
                    <a:gd name="T77" fmla="*/ 33 h 37"/>
                    <a:gd name="T78" fmla="*/ 72 w 100"/>
                    <a:gd name="T79" fmla="*/ 31 h 37"/>
                    <a:gd name="T80" fmla="*/ 75 w 100"/>
                    <a:gd name="T81" fmla="*/ 29 h 37"/>
                    <a:gd name="T82" fmla="*/ 78 w 100"/>
                    <a:gd name="T83" fmla="*/ 28 h 37"/>
                    <a:gd name="T84" fmla="*/ 89 w 100"/>
                    <a:gd name="T85" fmla="*/ 18 h 37"/>
                    <a:gd name="T86" fmla="*/ 94 w 100"/>
                    <a:gd name="T87" fmla="*/ 18 h 37"/>
                    <a:gd name="T88" fmla="*/ 96 w 100"/>
                    <a:gd name="T89" fmla="*/ 15 h 37"/>
                    <a:gd name="T90" fmla="*/ 97 w 100"/>
                    <a:gd name="T91" fmla="*/ 16 h 37"/>
                    <a:gd name="T92" fmla="*/ 99 w 100"/>
                    <a:gd name="T93" fmla="*/ 10 h 3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0"/>
                    <a:gd name="T142" fmla="*/ 0 h 37"/>
                    <a:gd name="T143" fmla="*/ 100 w 100"/>
                    <a:gd name="T144" fmla="*/ 37 h 3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0" h="37">
                      <a:moveTo>
                        <a:pt x="86" y="0"/>
                      </a:moveTo>
                      <a:lnTo>
                        <a:pt x="86" y="8"/>
                      </a:lnTo>
                      <a:lnTo>
                        <a:pt x="88" y="3"/>
                      </a:lnTo>
                      <a:lnTo>
                        <a:pt x="84" y="7"/>
                      </a:lnTo>
                      <a:lnTo>
                        <a:pt x="84" y="12"/>
                      </a:lnTo>
                      <a:lnTo>
                        <a:pt x="91" y="7"/>
                      </a:lnTo>
                      <a:lnTo>
                        <a:pt x="83" y="7"/>
                      </a:lnTo>
                      <a:lnTo>
                        <a:pt x="83" y="13"/>
                      </a:lnTo>
                      <a:lnTo>
                        <a:pt x="84" y="10"/>
                      </a:lnTo>
                      <a:lnTo>
                        <a:pt x="81" y="12"/>
                      </a:lnTo>
                      <a:lnTo>
                        <a:pt x="81" y="15"/>
                      </a:lnTo>
                      <a:lnTo>
                        <a:pt x="83" y="12"/>
                      </a:lnTo>
                      <a:lnTo>
                        <a:pt x="80" y="15"/>
                      </a:lnTo>
                      <a:lnTo>
                        <a:pt x="84" y="13"/>
                      </a:lnTo>
                      <a:lnTo>
                        <a:pt x="76" y="13"/>
                      </a:lnTo>
                      <a:lnTo>
                        <a:pt x="76" y="20"/>
                      </a:lnTo>
                      <a:lnTo>
                        <a:pt x="78" y="15"/>
                      </a:lnTo>
                      <a:lnTo>
                        <a:pt x="75" y="18"/>
                      </a:lnTo>
                      <a:lnTo>
                        <a:pt x="80" y="16"/>
                      </a:lnTo>
                      <a:lnTo>
                        <a:pt x="75" y="16"/>
                      </a:lnTo>
                      <a:lnTo>
                        <a:pt x="72" y="20"/>
                      </a:lnTo>
                      <a:lnTo>
                        <a:pt x="76" y="18"/>
                      </a:lnTo>
                      <a:lnTo>
                        <a:pt x="72" y="18"/>
                      </a:lnTo>
                      <a:lnTo>
                        <a:pt x="70" y="21"/>
                      </a:lnTo>
                      <a:lnTo>
                        <a:pt x="73" y="20"/>
                      </a:lnTo>
                      <a:lnTo>
                        <a:pt x="70" y="20"/>
                      </a:lnTo>
                      <a:lnTo>
                        <a:pt x="67" y="23"/>
                      </a:lnTo>
                      <a:lnTo>
                        <a:pt x="72" y="21"/>
                      </a:lnTo>
                      <a:lnTo>
                        <a:pt x="67" y="21"/>
                      </a:lnTo>
                      <a:lnTo>
                        <a:pt x="64" y="25"/>
                      </a:lnTo>
                      <a:lnTo>
                        <a:pt x="69" y="23"/>
                      </a:lnTo>
                      <a:lnTo>
                        <a:pt x="62" y="23"/>
                      </a:lnTo>
                      <a:lnTo>
                        <a:pt x="59" y="26"/>
                      </a:lnTo>
                      <a:lnTo>
                        <a:pt x="64" y="25"/>
                      </a:lnTo>
                      <a:lnTo>
                        <a:pt x="56" y="25"/>
                      </a:lnTo>
                      <a:lnTo>
                        <a:pt x="53" y="28"/>
                      </a:lnTo>
                      <a:lnTo>
                        <a:pt x="57" y="26"/>
                      </a:lnTo>
                      <a:lnTo>
                        <a:pt x="42" y="26"/>
                      </a:lnTo>
                      <a:lnTo>
                        <a:pt x="46" y="28"/>
                      </a:lnTo>
                      <a:lnTo>
                        <a:pt x="43" y="25"/>
                      </a:lnTo>
                      <a:lnTo>
                        <a:pt x="35" y="25"/>
                      </a:lnTo>
                      <a:lnTo>
                        <a:pt x="40" y="26"/>
                      </a:lnTo>
                      <a:lnTo>
                        <a:pt x="37" y="23"/>
                      </a:lnTo>
                      <a:lnTo>
                        <a:pt x="30" y="23"/>
                      </a:lnTo>
                      <a:lnTo>
                        <a:pt x="35" y="25"/>
                      </a:lnTo>
                      <a:lnTo>
                        <a:pt x="32" y="21"/>
                      </a:lnTo>
                      <a:lnTo>
                        <a:pt x="27" y="21"/>
                      </a:lnTo>
                      <a:lnTo>
                        <a:pt x="32" y="23"/>
                      </a:lnTo>
                      <a:lnTo>
                        <a:pt x="29" y="20"/>
                      </a:lnTo>
                      <a:lnTo>
                        <a:pt x="24" y="20"/>
                      </a:lnTo>
                      <a:lnTo>
                        <a:pt x="29" y="21"/>
                      </a:lnTo>
                      <a:lnTo>
                        <a:pt x="26" y="18"/>
                      </a:lnTo>
                      <a:lnTo>
                        <a:pt x="21" y="18"/>
                      </a:lnTo>
                      <a:lnTo>
                        <a:pt x="26" y="20"/>
                      </a:lnTo>
                      <a:lnTo>
                        <a:pt x="22" y="16"/>
                      </a:lnTo>
                      <a:lnTo>
                        <a:pt x="18" y="16"/>
                      </a:lnTo>
                      <a:lnTo>
                        <a:pt x="22" y="18"/>
                      </a:lnTo>
                      <a:lnTo>
                        <a:pt x="19" y="15"/>
                      </a:lnTo>
                      <a:lnTo>
                        <a:pt x="21" y="20"/>
                      </a:lnTo>
                      <a:lnTo>
                        <a:pt x="21" y="13"/>
                      </a:lnTo>
                      <a:lnTo>
                        <a:pt x="15" y="13"/>
                      </a:lnTo>
                      <a:lnTo>
                        <a:pt x="18" y="15"/>
                      </a:lnTo>
                      <a:lnTo>
                        <a:pt x="15" y="12"/>
                      </a:lnTo>
                      <a:lnTo>
                        <a:pt x="16" y="15"/>
                      </a:lnTo>
                      <a:lnTo>
                        <a:pt x="16" y="12"/>
                      </a:lnTo>
                      <a:lnTo>
                        <a:pt x="15" y="10"/>
                      </a:lnTo>
                      <a:lnTo>
                        <a:pt x="15" y="13"/>
                      </a:lnTo>
                      <a:lnTo>
                        <a:pt x="15" y="7"/>
                      </a:lnTo>
                      <a:lnTo>
                        <a:pt x="8" y="7"/>
                      </a:lnTo>
                      <a:lnTo>
                        <a:pt x="15" y="12"/>
                      </a:lnTo>
                      <a:lnTo>
                        <a:pt x="15" y="7"/>
                      </a:lnTo>
                      <a:lnTo>
                        <a:pt x="11" y="3"/>
                      </a:lnTo>
                      <a:lnTo>
                        <a:pt x="13" y="8"/>
                      </a:lnTo>
                      <a:lnTo>
                        <a:pt x="13" y="0"/>
                      </a:lnTo>
                      <a:lnTo>
                        <a:pt x="0" y="0"/>
                      </a:lnTo>
                      <a:lnTo>
                        <a:pt x="0" y="10"/>
                      </a:lnTo>
                      <a:lnTo>
                        <a:pt x="3" y="13"/>
                      </a:lnTo>
                      <a:lnTo>
                        <a:pt x="2" y="10"/>
                      </a:lnTo>
                      <a:lnTo>
                        <a:pt x="2" y="16"/>
                      </a:lnTo>
                      <a:lnTo>
                        <a:pt x="10" y="16"/>
                      </a:lnTo>
                      <a:lnTo>
                        <a:pt x="3" y="12"/>
                      </a:lnTo>
                      <a:lnTo>
                        <a:pt x="3" y="15"/>
                      </a:lnTo>
                      <a:lnTo>
                        <a:pt x="7" y="18"/>
                      </a:lnTo>
                      <a:lnTo>
                        <a:pt x="5" y="15"/>
                      </a:lnTo>
                      <a:lnTo>
                        <a:pt x="5" y="18"/>
                      </a:lnTo>
                      <a:lnTo>
                        <a:pt x="11" y="25"/>
                      </a:lnTo>
                      <a:lnTo>
                        <a:pt x="15" y="25"/>
                      </a:lnTo>
                      <a:lnTo>
                        <a:pt x="10" y="18"/>
                      </a:lnTo>
                      <a:lnTo>
                        <a:pt x="10" y="23"/>
                      </a:lnTo>
                      <a:lnTo>
                        <a:pt x="15" y="28"/>
                      </a:lnTo>
                      <a:lnTo>
                        <a:pt x="19" y="28"/>
                      </a:lnTo>
                      <a:lnTo>
                        <a:pt x="15" y="28"/>
                      </a:lnTo>
                      <a:lnTo>
                        <a:pt x="18" y="29"/>
                      </a:lnTo>
                      <a:lnTo>
                        <a:pt x="22" y="29"/>
                      </a:lnTo>
                      <a:lnTo>
                        <a:pt x="18" y="28"/>
                      </a:lnTo>
                      <a:lnTo>
                        <a:pt x="21" y="31"/>
                      </a:lnTo>
                      <a:lnTo>
                        <a:pt x="26" y="31"/>
                      </a:lnTo>
                      <a:lnTo>
                        <a:pt x="21" y="29"/>
                      </a:lnTo>
                      <a:lnTo>
                        <a:pt x="24" y="33"/>
                      </a:lnTo>
                      <a:lnTo>
                        <a:pt x="29" y="33"/>
                      </a:lnTo>
                      <a:lnTo>
                        <a:pt x="24" y="31"/>
                      </a:lnTo>
                      <a:lnTo>
                        <a:pt x="27" y="33"/>
                      </a:lnTo>
                      <a:lnTo>
                        <a:pt x="34" y="33"/>
                      </a:lnTo>
                      <a:lnTo>
                        <a:pt x="29" y="33"/>
                      </a:lnTo>
                      <a:lnTo>
                        <a:pt x="32" y="34"/>
                      </a:lnTo>
                      <a:lnTo>
                        <a:pt x="40" y="34"/>
                      </a:lnTo>
                      <a:lnTo>
                        <a:pt x="35" y="33"/>
                      </a:lnTo>
                      <a:lnTo>
                        <a:pt x="38" y="36"/>
                      </a:lnTo>
                      <a:lnTo>
                        <a:pt x="61" y="36"/>
                      </a:lnTo>
                      <a:lnTo>
                        <a:pt x="64" y="33"/>
                      </a:lnTo>
                      <a:lnTo>
                        <a:pt x="59" y="34"/>
                      </a:lnTo>
                      <a:lnTo>
                        <a:pt x="67" y="34"/>
                      </a:lnTo>
                      <a:lnTo>
                        <a:pt x="70" y="33"/>
                      </a:lnTo>
                      <a:lnTo>
                        <a:pt x="65" y="33"/>
                      </a:lnTo>
                      <a:lnTo>
                        <a:pt x="72" y="33"/>
                      </a:lnTo>
                      <a:lnTo>
                        <a:pt x="73" y="31"/>
                      </a:lnTo>
                      <a:lnTo>
                        <a:pt x="70" y="33"/>
                      </a:lnTo>
                      <a:lnTo>
                        <a:pt x="73" y="33"/>
                      </a:lnTo>
                      <a:lnTo>
                        <a:pt x="76" y="29"/>
                      </a:lnTo>
                      <a:lnTo>
                        <a:pt x="72" y="31"/>
                      </a:lnTo>
                      <a:lnTo>
                        <a:pt x="76" y="31"/>
                      </a:lnTo>
                      <a:lnTo>
                        <a:pt x="80" y="28"/>
                      </a:lnTo>
                      <a:lnTo>
                        <a:pt x="75" y="29"/>
                      </a:lnTo>
                      <a:lnTo>
                        <a:pt x="80" y="29"/>
                      </a:lnTo>
                      <a:lnTo>
                        <a:pt x="83" y="28"/>
                      </a:lnTo>
                      <a:lnTo>
                        <a:pt x="78" y="28"/>
                      </a:lnTo>
                      <a:lnTo>
                        <a:pt x="83" y="28"/>
                      </a:lnTo>
                      <a:lnTo>
                        <a:pt x="89" y="23"/>
                      </a:lnTo>
                      <a:lnTo>
                        <a:pt x="89" y="18"/>
                      </a:lnTo>
                      <a:lnTo>
                        <a:pt x="83" y="25"/>
                      </a:lnTo>
                      <a:lnTo>
                        <a:pt x="88" y="25"/>
                      </a:lnTo>
                      <a:lnTo>
                        <a:pt x="94" y="18"/>
                      </a:lnTo>
                      <a:lnTo>
                        <a:pt x="94" y="15"/>
                      </a:lnTo>
                      <a:lnTo>
                        <a:pt x="92" y="18"/>
                      </a:lnTo>
                      <a:lnTo>
                        <a:pt x="96" y="15"/>
                      </a:lnTo>
                      <a:lnTo>
                        <a:pt x="96" y="12"/>
                      </a:lnTo>
                      <a:lnTo>
                        <a:pt x="89" y="16"/>
                      </a:lnTo>
                      <a:lnTo>
                        <a:pt x="97" y="16"/>
                      </a:lnTo>
                      <a:lnTo>
                        <a:pt x="97" y="10"/>
                      </a:lnTo>
                      <a:lnTo>
                        <a:pt x="96" y="13"/>
                      </a:lnTo>
                      <a:lnTo>
                        <a:pt x="99" y="10"/>
                      </a:lnTo>
                      <a:lnTo>
                        <a:pt x="99" y="0"/>
                      </a:lnTo>
                      <a:lnTo>
                        <a:pt x="86" y="0"/>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19" name="Freeform 773"/>
                <p:cNvSpPr>
                  <a:spLocks noChangeAspect="1"/>
                </p:cNvSpPr>
                <p:nvPr/>
              </p:nvSpPr>
              <p:spPr bwMode="auto">
                <a:xfrm>
                  <a:off x="4762" y="3372"/>
                  <a:ext cx="99" cy="38"/>
                </a:xfrm>
                <a:custGeom>
                  <a:avLst/>
                  <a:gdLst>
                    <a:gd name="T0" fmla="*/ 89 w 99"/>
                    <a:gd name="T1" fmla="*/ 3 h 38"/>
                    <a:gd name="T2" fmla="*/ 87 w 99"/>
                    <a:gd name="T3" fmla="*/ 8 h 38"/>
                    <a:gd name="T4" fmla="*/ 86 w 99"/>
                    <a:gd name="T5" fmla="*/ 9 h 38"/>
                    <a:gd name="T6" fmla="*/ 82 w 99"/>
                    <a:gd name="T7" fmla="*/ 14 h 38"/>
                    <a:gd name="T8" fmla="*/ 81 w 99"/>
                    <a:gd name="T9" fmla="*/ 14 h 38"/>
                    <a:gd name="T10" fmla="*/ 81 w 99"/>
                    <a:gd name="T11" fmla="*/ 17 h 38"/>
                    <a:gd name="T12" fmla="*/ 78 w 99"/>
                    <a:gd name="T13" fmla="*/ 19 h 38"/>
                    <a:gd name="T14" fmla="*/ 73 w 99"/>
                    <a:gd name="T15" fmla="*/ 22 h 38"/>
                    <a:gd name="T16" fmla="*/ 66 w 99"/>
                    <a:gd name="T17" fmla="*/ 24 h 38"/>
                    <a:gd name="T18" fmla="*/ 63 w 99"/>
                    <a:gd name="T19" fmla="*/ 26 h 38"/>
                    <a:gd name="T20" fmla="*/ 57 w 99"/>
                    <a:gd name="T21" fmla="*/ 27 h 38"/>
                    <a:gd name="T22" fmla="*/ 43 w 99"/>
                    <a:gd name="T23" fmla="*/ 26 h 38"/>
                    <a:gd name="T24" fmla="*/ 36 w 99"/>
                    <a:gd name="T25" fmla="*/ 24 h 38"/>
                    <a:gd name="T26" fmla="*/ 33 w 99"/>
                    <a:gd name="T27" fmla="*/ 22 h 38"/>
                    <a:gd name="T28" fmla="*/ 30 w 99"/>
                    <a:gd name="T29" fmla="*/ 21 h 38"/>
                    <a:gd name="T30" fmla="*/ 27 w 99"/>
                    <a:gd name="T31" fmla="*/ 19 h 38"/>
                    <a:gd name="T32" fmla="*/ 24 w 99"/>
                    <a:gd name="T33" fmla="*/ 17 h 38"/>
                    <a:gd name="T34" fmla="*/ 17 w 99"/>
                    <a:gd name="T35" fmla="*/ 14 h 38"/>
                    <a:gd name="T36" fmla="*/ 19 w 99"/>
                    <a:gd name="T37" fmla="*/ 16 h 38"/>
                    <a:gd name="T38" fmla="*/ 17 w 99"/>
                    <a:gd name="T39" fmla="*/ 13 h 38"/>
                    <a:gd name="T40" fmla="*/ 16 w 99"/>
                    <a:gd name="T41" fmla="*/ 8 h 38"/>
                    <a:gd name="T42" fmla="*/ 14 w 99"/>
                    <a:gd name="T43" fmla="*/ 9 h 38"/>
                    <a:gd name="T44" fmla="*/ 12 w 99"/>
                    <a:gd name="T45" fmla="*/ 3 h 38"/>
                    <a:gd name="T46" fmla="*/ 11 w 99"/>
                    <a:gd name="T47" fmla="*/ 1 h 38"/>
                    <a:gd name="T48" fmla="*/ 3 w 99"/>
                    <a:gd name="T49" fmla="*/ 9 h 38"/>
                    <a:gd name="T50" fmla="*/ 3 w 99"/>
                    <a:gd name="T51" fmla="*/ 16 h 38"/>
                    <a:gd name="T52" fmla="*/ 9 w 99"/>
                    <a:gd name="T53" fmla="*/ 17 h 38"/>
                    <a:gd name="T54" fmla="*/ 6 w 99"/>
                    <a:gd name="T55" fmla="*/ 19 h 38"/>
                    <a:gd name="T56" fmla="*/ 8 w 99"/>
                    <a:gd name="T57" fmla="*/ 22 h 38"/>
                    <a:gd name="T58" fmla="*/ 14 w 99"/>
                    <a:gd name="T59" fmla="*/ 26 h 38"/>
                    <a:gd name="T60" fmla="*/ 20 w 99"/>
                    <a:gd name="T61" fmla="*/ 29 h 38"/>
                    <a:gd name="T62" fmla="*/ 24 w 99"/>
                    <a:gd name="T63" fmla="*/ 30 h 38"/>
                    <a:gd name="T64" fmla="*/ 27 w 99"/>
                    <a:gd name="T65" fmla="*/ 32 h 38"/>
                    <a:gd name="T66" fmla="*/ 30 w 99"/>
                    <a:gd name="T67" fmla="*/ 34 h 38"/>
                    <a:gd name="T68" fmla="*/ 33 w 99"/>
                    <a:gd name="T69" fmla="*/ 34 h 38"/>
                    <a:gd name="T70" fmla="*/ 41 w 99"/>
                    <a:gd name="T71" fmla="*/ 35 h 38"/>
                    <a:gd name="T72" fmla="*/ 60 w 99"/>
                    <a:gd name="T73" fmla="*/ 37 h 38"/>
                    <a:gd name="T74" fmla="*/ 66 w 99"/>
                    <a:gd name="T75" fmla="*/ 35 h 38"/>
                    <a:gd name="T76" fmla="*/ 68 w 99"/>
                    <a:gd name="T77" fmla="*/ 34 h 38"/>
                    <a:gd name="T78" fmla="*/ 76 w 99"/>
                    <a:gd name="T79" fmla="*/ 34 h 38"/>
                    <a:gd name="T80" fmla="*/ 81 w 99"/>
                    <a:gd name="T81" fmla="*/ 30 h 38"/>
                    <a:gd name="T82" fmla="*/ 87 w 99"/>
                    <a:gd name="T83" fmla="*/ 29 h 38"/>
                    <a:gd name="T84" fmla="*/ 89 w 99"/>
                    <a:gd name="T85" fmla="*/ 24 h 38"/>
                    <a:gd name="T86" fmla="*/ 93 w 99"/>
                    <a:gd name="T87" fmla="*/ 21 h 38"/>
                    <a:gd name="T88" fmla="*/ 97 w 99"/>
                    <a:gd name="T89" fmla="*/ 16 h 38"/>
                    <a:gd name="T90" fmla="*/ 98 w 99"/>
                    <a:gd name="T91" fmla="*/ 14 h 38"/>
                    <a:gd name="T92" fmla="*/ 98 w 99"/>
                    <a:gd name="T93" fmla="*/ 9 h 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9"/>
                    <a:gd name="T142" fmla="*/ 0 h 38"/>
                    <a:gd name="T143" fmla="*/ 99 w 99"/>
                    <a:gd name="T144" fmla="*/ 38 h 3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9" h="38">
                      <a:moveTo>
                        <a:pt x="87" y="1"/>
                      </a:moveTo>
                      <a:lnTo>
                        <a:pt x="87" y="8"/>
                      </a:lnTo>
                      <a:lnTo>
                        <a:pt x="89" y="3"/>
                      </a:lnTo>
                      <a:lnTo>
                        <a:pt x="86" y="6"/>
                      </a:lnTo>
                      <a:lnTo>
                        <a:pt x="86" y="11"/>
                      </a:lnTo>
                      <a:lnTo>
                        <a:pt x="87" y="8"/>
                      </a:lnTo>
                      <a:lnTo>
                        <a:pt x="84" y="9"/>
                      </a:lnTo>
                      <a:lnTo>
                        <a:pt x="84" y="14"/>
                      </a:lnTo>
                      <a:lnTo>
                        <a:pt x="86" y="9"/>
                      </a:lnTo>
                      <a:lnTo>
                        <a:pt x="81" y="14"/>
                      </a:lnTo>
                      <a:lnTo>
                        <a:pt x="81" y="17"/>
                      </a:lnTo>
                      <a:lnTo>
                        <a:pt x="82" y="14"/>
                      </a:lnTo>
                      <a:lnTo>
                        <a:pt x="81" y="16"/>
                      </a:lnTo>
                      <a:lnTo>
                        <a:pt x="86" y="14"/>
                      </a:lnTo>
                      <a:lnTo>
                        <a:pt x="81" y="14"/>
                      </a:lnTo>
                      <a:lnTo>
                        <a:pt x="74" y="19"/>
                      </a:lnTo>
                      <a:lnTo>
                        <a:pt x="74" y="24"/>
                      </a:lnTo>
                      <a:lnTo>
                        <a:pt x="81" y="17"/>
                      </a:lnTo>
                      <a:lnTo>
                        <a:pt x="76" y="17"/>
                      </a:lnTo>
                      <a:lnTo>
                        <a:pt x="73" y="21"/>
                      </a:lnTo>
                      <a:lnTo>
                        <a:pt x="78" y="19"/>
                      </a:lnTo>
                      <a:lnTo>
                        <a:pt x="73" y="19"/>
                      </a:lnTo>
                      <a:lnTo>
                        <a:pt x="68" y="24"/>
                      </a:lnTo>
                      <a:lnTo>
                        <a:pt x="73" y="22"/>
                      </a:lnTo>
                      <a:lnTo>
                        <a:pt x="68" y="22"/>
                      </a:lnTo>
                      <a:lnTo>
                        <a:pt x="63" y="24"/>
                      </a:lnTo>
                      <a:lnTo>
                        <a:pt x="66" y="24"/>
                      </a:lnTo>
                      <a:lnTo>
                        <a:pt x="62" y="24"/>
                      </a:lnTo>
                      <a:lnTo>
                        <a:pt x="60" y="27"/>
                      </a:lnTo>
                      <a:lnTo>
                        <a:pt x="63" y="26"/>
                      </a:lnTo>
                      <a:lnTo>
                        <a:pt x="55" y="26"/>
                      </a:lnTo>
                      <a:lnTo>
                        <a:pt x="52" y="29"/>
                      </a:lnTo>
                      <a:lnTo>
                        <a:pt x="57" y="27"/>
                      </a:lnTo>
                      <a:lnTo>
                        <a:pt x="41" y="27"/>
                      </a:lnTo>
                      <a:lnTo>
                        <a:pt x="46" y="29"/>
                      </a:lnTo>
                      <a:lnTo>
                        <a:pt x="43" y="26"/>
                      </a:lnTo>
                      <a:lnTo>
                        <a:pt x="35" y="26"/>
                      </a:lnTo>
                      <a:lnTo>
                        <a:pt x="39" y="27"/>
                      </a:lnTo>
                      <a:lnTo>
                        <a:pt x="36" y="24"/>
                      </a:lnTo>
                      <a:lnTo>
                        <a:pt x="32" y="24"/>
                      </a:lnTo>
                      <a:lnTo>
                        <a:pt x="36" y="26"/>
                      </a:lnTo>
                      <a:lnTo>
                        <a:pt x="33" y="22"/>
                      </a:lnTo>
                      <a:lnTo>
                        <a:pt x="28" y="22"/>
                      </a:lnTo>
                      <a:lnTo>
                        <a:pt x="33" y="24"/>
                      </a:lnTo>
                      <a:lnTo>
                        <a:pt x="30" y="21"/>
                      </a:lnTo>
                      <a:lnTo>
                        <a:pt x="25" y="21"/>
                      </a:lnTo>
                      <a:lnTo>
                        <a:pt x="30" y="22"/>
                      </a:lnTo>
                      <a:lnTo>
                        <a:pt x="27" y="19"/>
                      </a:lnTo>
                      <a:lnTo>
                        <a:pt x="22" y="19"/>
                      </a:lnTo>
                      <a:lnTo>
                        <a:pt x="27" y="21"/>
                      </a:lnTo>
                      <a:lnTo>
                        <a:pt x="24" y="17"/>
                      </a:lnTo>
                      <a:lnTo>
                        <a:pt x="19" y="17"/>
                      </a:lnTo>
                      <a:lnTo>
                        <a:pt x="24" y="19"/>
                      </a:lnTo>
                      <a:lnTo>
                        <a:pt x="17" y="14"/>
                      </a:lnTo>
                      <a:lnTo>
                        <a:pt x="12" y="14"/>
                      </a:lnTo>
                      <a:lnTo>
                        <a:pt x="19" y="19"/>
                      </a:lnTo>
                      <a:lnTo>
                        <a:pt x="19" y="16"/>
                      </a:lnTo>
                      <a:lnTo>
                        <a:pt x="16" y="13"/>
                      </a:lnTo>
                      <a:lnTo>
                        <a:pt x="17" y="16"/>
                      </a:lnTo>
                      <a:lnTo>
                        <a:pt x="17" y="13"/>
                      </a:lnTo>
                      <a:lnTo>
                        <a:pt x="14" y="9"/>
                      </a:lnTo>
                      <a:lnTo>
                        <a:pt x="16" y="14"/>
                      </a:lnTo>
                      <a:lnTo>
                        <a:pt x="16" y="8"/>
                      </a:lnTo>
                      <a:lnTo>
                        <a:pt x="8" y="8"/>
                      </a:lnTo>
                      <a:lnTo>
                        <a:pt x="14" y="13"/>
                      </a:lnTo>
                      <a:lnTo>
                        <a:pt x="14" y="9"/>
                      </a:lnTo>
                      <a:lnTo>
                        <a:pt x="11" y="6"/>
                      </a:lnTo>
                      <a:lnTo>
                        <a:pt x="12" y="9"/>
                      </a:lnTo>
                      <a:lnTo>
                        <a:pt x="12" y="3"/>
                      </a:lnTo>
                      <a:lnTo>
                        <a:pt x="9" y="0"/>
                      </a:lnTo>
                      <a:lnTo>
                        <a:pt x="11" y="4"/>
                      </a:lnTo>
                      <a:lnTo>
                        <a:pt x="11" y="1"/>
                      </a:lnTo>
                      <a:lnTo>
                        <a:pt x="0" y="1"/>
                      </a:lnTo>
                      <a:lnTo>
                        <a:pt x="0" y="8"/>
                      </a:lnTo>
                      <a:lnTo>
                        <a:pt x="3" y="9"/>
                      </a:lnTo>
                      <a:lnTo>
                        <a:pt x="1" y="6"/>
                      </a:lnTo>
                      <a:lnTo>
                        <a:pt x="1" y="13"/>
                      </a:lnTo>
                      <a:lnTo>
                        <a:pt x="3" y="16"/>
                      </a:lnTo>
                      <a:lnTo>
                        <a:pt x="3" y="11"/>
                      </a:lnTo>
                      <a:lnTo>
                        <a:pt x="3" y="17"/>
                      </a:lnTo>
                      <a:lnTo>
                        <a:pt x="9" y="17"/>
                      </a:lnTo>
                      <a:lnTo>
                        <a:pt x="3" y="13"/>
                      </a:lnTo>
                      <a:lnTo>
                        <a:pt x="3" y="16"/>
                      </a:lnTo>
                      <a:lnTo>
                        <a:pt x="6" y="19"/>
                      </a:lnTo>
                      <a:lnTo>
                        <a:pt x="5" y="16"/>
                      </a:lnTo>
                      <a:lnTo>
                        <a:pt x="5" y="19"/>
                      </a:lnTo>
                      <a:lnTo>
                        <a:pt x="8" y="22"/>
                      </a:lnTo>
                      <a:lnTo>
                        <a:pt x="6" y="17"/>
                      </a:lnTo>
                      <a:lnTo>
                        <a:pt x="6" y="26"/>
                      </a:lnTo>
                      <a:lnTo>
                        <a:pt x="14" y="26"/>
                      </a:lnTo>
                      <a:lnTo>
                        <a:pt x="9" y="24"/>
                      </a:lnTo>
                      <a:lnTo>
                        <a:pt x="16" y="29"/>
                      </a:lnTo>
                      <a:lnTo>
                        <a:pt x="20" y="29"/>
                      </a:lnTo>
                      <a:lnTo>
                        <a:pt x="16" y="29"/>
                      </a:lnTo>
                      <a:lnTo>
                        <a:pt x="19" y="30"/>
                      </a:lnTo>
                      <a:lnTo>
                        <a:pt x="24" y="30"/>
                      </a:lnTo>
                      <a:lnTo>
                        <a:pt x="19" y="29"/>
                      </a:lnTo>
                      <a:lnTo>
                        <a:pt x="22" y="32"/>
                      </a:lnTo>
                      <a:lnTo>
                        <a:pt x="27" y="32"/>
                      </a:lnTo>
                      <a:lnTo>
                        <a:pt x="22" y="30"/>
                      </a:lnTo>
                      <a:lnTo>
                        <a:pt x="25" y="34"/>
                      </a:lnTo>
                      <a:lnTo>
                        <a:pt x="30" y="34"/>
                      </a:lnTo>
                      <a:lnTo>
                        <a:pt x="25" y="32"/>
                      </a:lnTo>
                      <a:lnTo>
                        <a:pt x="28" y="34"/>
                      </a:lnTo>
                      <a:lnTo>
                        <a:pt x="33" y="34"/>
                      </a:lnTo>
                      <a:lnTo>
                        <a:pt x="28" y="34"/>
                      </a:lnTo>
                      <a:lnTo>
                        <a:pt x="32" y="35"/>
                      </a:lnTo>
                      <a:lnTo>
                        <a:pt x="41" y="35"/>
                      </a:lnTo>
                      <a:lnTo>
                        <a:pt x="36" y="34"/>
                      </a:lnTo>
                      <a:lnTo>
                        <a:pt x="39" y="37"/>
                      </a:lnTo>
                      <a:lnTo>
                        <a:pt x="60" y="37"/>
                      </a:lnTo>
                      <a:lnTo>
                        <a:pt x="62" y="34"/>
                      </a:lnTo>
                      <a:lnTo>
                        <a:pt x="59" y="35"/>
                      </a:lnTo>
                      <a:lnTo>
                        <a:pt x="66" y="35"/>
                      </a:lnTo>
                      <a:lnTo>
                        <a:pt x="70" y="34"/>
                      </a:lnTo>
                      <a:lnTo>
                        <a:pt x="65" y="34"/>
                      </a:lnTo>
                      <a:lnTo>
                        <a:pt x="68" y="34"/>
                      </a:lnTo>
                      <a:lnTo>
                        <a:pt x="73" y="34"/>
                      </a:lnTo>
                      <a:lnTo>
                        <a:pt x="70" y="34"/>
                      </a:lnTo>
                      <a:lnTo>
                        <a:pt x="76" y="34"/>
                      </a:lnTo>
                      <a:lnTo>
                        <a:pt x="81" y="29"/>
                      </a:lnTo>
                      <a:lnTo>
                        <a:pt x="76" y="30"/>
                      </a:lnTo>
                      <a:lnTo>
                        <a:pt x="81" y="30"/>
                      </a:lnTo>
                      <a:lnTo>
                        <a:pt x="84" y="29"/>
                      </a:lnTo>
                      <a:lnTo>
                        <a:pt x="79" y="29"/>
                      </a:lnTo>
                      <a:lnTo>
                        <a:pt x="87" y="29"/>
                      </a:lnTo>
                      <a:lnTo>
                        <a:pt x="87" y="22"/>
                      </a:lnTo>
                      <a:lnTo>
                        <a:pt x="86" y="27"/>
                      </a:lnTo>
                      <a:lnTo>
                        <a:pt x="89" y="24"/>
                      </a:lnTo>
                      <a:lnTo>
                        <a:pt x="84" y="26"/>
                      </a:lnTo>
                      <a:lnTo>
                        <a:pt x="89" y="26"/>
                      </a:lnTo>
                      <a:lnTo>
                        <a:pt x="93" y="21"/>
                      </a:lnTo>
                      <a:lnTo>
                        <a:pt x="93" y="16"/>
                      </a:lnTo>
                      <a:lnTo>
                        <a:pt x="92" y="21"/>
                      </a:lnTo>
                      <a:lnTo>
                        <a:pt x="97" y="16"/>
                      </a:lnTo>
                      <a:lnTo>
                        <a:pt x="97" y="13"/>
                      </a:lnTo>
                      <a:lnTo>
                        <a:pt x="95" y="16"/>
                      </a:lnTo>
                      <a:lnTo>
                        <a:pt x="98" y="14"/>
                      </a:lnTo>
                      <a:lnTo>
                        <a:pt x="98" y="9"/>
                      </a:lnTo>
                      <a:lnTo>
                        <a:pt x="97" y="13"/>
                      </a:lnTo>
                      <a:lnTo>
                        <a:pt x="98" y="9"/>
                      </a:lnTo>
                      <a:lnTo>
                        <a:pt x="98" y="1"/>
                      </a:lnTo>
                      <a:lnTo>
                        <a:pt x="87" y="1"/>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20" name="Freeform 774"/>
                <p:cNvSpPr>
                  <a:spLocks noChangeAspect="1"/>
                </p:cNvSpPr>
                <p:nvPr/>
              </p:nvSpPr>
              <p:spPr bwMode="auto">
                <a:xfrm>
                  <a:off x="4854" y="3373"/>
                  <a:ext cx="99" cy="37"/>
                </a:xfrm>
                <a:custGeom>
                  <a:avLst/>
                  <a:gdLst>
                    <a:gd name="T0" fmla="*/ 87 w 99"/>
                    <a:gd name="T1" fmla="*/ 2 h 37"/>
                    <a:gd name="T2" fmla="*/ 86 w 99"/>
                    <a:gd name="T3" fmla="*/ 7 h 37"/>
                    <a:gd name="T4" fmla="*/ 89 w 99"/>
                    <a:gd name="T5" fmla="*/ 8 h 37"/>
                    <a:gd name="T6" fmla="*/ 84 w 99"/>
                    <a:gd name="T7" fmla="*/ 10 h 37"/>
                    <a:gd name="T8" fmla="*/ 81 w 99"/>
                    <a:gd name="T9" fmla="*/ 15 h 37"/>
                    <a:gd name="T10" fmla="*/ 79 w 99"/>
                    <a:gd name="T11" fmla="*/ 15 h 37"/>
                    <a:gd name="T12" fmla="*/ 71 w 99"/>
                    <a:gd name="T13" fmla="*/ 16 h 37"/>
                    <a:gd name="T14" fmla="*/ 73 w 99"/>
                    <a:gd name="T15" fmla="*/ 18 h 37"/>
                    <a:gd name="T16" fmla="*/ 68 w 99"/>
                    <a:gd name="T17" fmla="*/ 21 h 37"/>
                    <a:gd name="T18" fmla="*/ 65 w 99"/>
                    <a:gd name="T19" fmla="*/ 25 h 37"/>
                    <a:gd name="T20" fmla="*/ 60 w 99"/>
                    <a:gd name="T21" fmla="*/ 26 h 37"/>
                    <a:gd name="T22" fmla="*/ 52 w 99"/>
                    <a:gd name="T23" fmla="*/ 28 h 37"/>
                    <a:gd name="T24" fmla="*/ 46 w 99"/>
                    <a:gd name="T25" fmla="*/ 28 h 37"/>
                    <a:gd name="T26" fmla="*/ 38 w 99"/>
                    <a:gd name="T27" fmla="*/ 26 h 37"/>
                    <a:gd name="T28" fmla="*/ 32 w 99"/>
                    <a:gd name="T29" fmla="*/ 25 h 37"/>
                    <a:gd name="T30" fmla="*/ 28 w 99"/>
                    <a:gd name="T31" fmla="*/ 21 h 37"/>
                    <a:gd name="T32" fmla="*/ 25 w 99"/>
                    <a:gd name="T33" fmla="*/ 20 h 37"/>
                    <a:gd name="T34" fmla="*/ 24 w 99"/>
                    <a:gd name="T35" fmla="*/ 23 h 37"/>
                    <a:gd name="T36" fmla="*/ 14 w 99"/>
                    <a:gd name="T37" fmla="*/ 15 h 37"/>
                    <a:gd name="T38" fmla="*/ 19 w 99"/>
                    <a:gd name="T39" fmla="*/ 18 h 37"/>
                    <a:gd name="T40" fmla="*/ 16 w 99"/>
                    <a:gd name="T41" fmla="*/ 15 h 37"/>
                    <a:gd name="T42" fmla="*/ 13 w 99"/>
                    <a:gd name="T43" fmla="*/ 10 h 37"/>
                    <a:gd name="T44" fmla="*/ 11 w 99"/>
                    <a:gd name="T45" fmla="*/ 7 h 37"/>
                    <a:gd name="T46" fmla="*/ 0 w 99"/>
                    <a:gd name="T47" fmla="*/ 10 h 37"/>
                    <a:gd name="T48" fmla="*/ 1 w 99"/>
                    <a:gd name="T49" fmla="*/ 13 h 37"/>
                    <a:gd name="T50" fmla="*/ 5 w 99"/>
                    <a:gd name="T51" fmla="*/ 16 h 37"/>
                    <a:gd name="T52" fmla="*/ 8 w 99"/>
                    <a:gd name="T53" fmla="*/ 21 h 37"/>
                    <a:gd name="T54" fmla="*/ 11 w 99"/>
                    <a:gd name="T55" fmla="*/ 25 h 37"/>
                    <a:gd name="T56" fmla="*/ 11 w 99"/>
                    <a:gd name="T57" fmla="*/ 28 h 37"/>
                    <a:gd name="T58" fmla="*/ 17 w 99"/>
                    <a:gd name="T59" fmla="*/ 29 h 37"/>
                    <a:gd name="T60" fmla="*/ 21 w 99"/>
                    <a:gd name="T61" fmla="*/ 29 h 37"/>
                    <a:gd name="T62" fmla="*/ 25 w 99"/>
                    <a:gd name="T63" fmla="*/ 33 h 37"/>
                    <a:gd name="T64" fmla="*/ 30 w 99"/>
                    <a:gd name="T65" fmla="*/ 34 h 37"/>
                    <a:gd name="T66" fmla="*/ 38 w 99"/>
                    <a:gd name="T67" fmla="*/ 36 h 37"/>
                    <a:gd name="T68" fmla="*/ 59 w 99"/>
                    <a:gd name="T69" fmla="*/ 34 h 37"/>
                    <a:gd name="T70" fmla="*/ 67 w 99"/>
                    <a:gd name="T71" fmla="*/ 33 h 37"/>
                    <a:gd name="T72" fmla="*/ 70 w 99"/>
                    <a:gd name="T73" fmla="*/ 33 h 37"/>
                    <a:gd name="T74" fmla="*/ 81 w 99"/>
                    <a:gd name="T75" fmla="*/ 28 h 37"/>
                    <a:gd name="T76" fmla="*/ 84 w 99"/>
                    <a:gd name="T77" fmla="*/ 23 h 37"/>
                    <a:gd name="T78" fmla="*/ 86 w 99"/>
                    <a:gd name="T79" fmla="*/ 25 h 37"/>
                    <a:gd name="T80" fmla="*/ 90 w 99"/>
                    <a:gd name="T81" fmla="*/ 21 h 37"/>
                    <a:gd name="T82" fmla="*/ 94 w 99"/>
                    <a:gd name="T83" fmla="*/ 16 h 37"/>
                    <a:gd name="T84" fmla="*/ 95 w 99"/>
                    <a:gd name="T85" fmla="*/ 18 h 37"/>
                    <a:gd name="T86" fmla="*/ 97 w 99"/>
                    <a:gd name="T87" fmla="*/ 13 h 37"/>
                    <a:gd name="T88" fmla="*/ 98 w 99"/>
                    <a:gd name="T89" fmla="*/ 10 h 3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9"/>
                    <a:gd name="T136" fmla="*/ 0 h 37"/>
                    <a:gd name="T137" fmla="*/ 99 w 99"/>
                    <a:gd name="T138" fmla="*/ 37 h 3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9" h="37">
                      <a:moveTo>
                        <a:pt x="86" y="0"/>
                      </a:moveTo>
                      <a:lnTo>
                        <a:pt x="86" y="7"/>
                      </a:lnTo>
                      <a:lnTo>
                        <a:pt x="87" y="2"/>
                      </a:lnTo>
                      <a:lnTo>
                        <a:pt x="86" y="5"/>
                      </a:lnTo>
                      <a:lnTo>
                        <a:pt x="86" y="10"/>
                      </a:lnTo>
                      <a:lnTo>
                        <a:pt x="86" y="7"/>
                      </a:lnTo>
                      <a:lnTo>
                        <a:pt x="84" y="10"/>
                      </a:lnTo>
                      <a:lnTo>
                        <a:pt x="84" y="13"/>
                      </a:lnTo>
                      <a:lnTo>
                        <a:pt x="89" y="8"/>
                      </a:lnTo>
                      <a:lnTo>
                        <a:pt x="82" y="8"/>
                      </a:lnTo>
                      <a:lnTo>
                        <a:pt x="82" y="15"/>
                      </a:lnTo>
                      <a:lnTo>
                        <a:pt x="84" y="10"/>
                      </a:lnTo>
                      <a:lnTo>
                        <a:pt x="79" y="15"/>
                      </a:lnTo>
                      <a:lnTo>
                        <a:pt x="79" y="18"/>
                      </a:lnTo>
                      <a:lnTo>
                        <a:pt x="81" y="15"/>
                      </a:lnTo>
                      <a:lnTo>
                        <a:pt x="79" y="15"/>
                      </a:lnTo>
                      <a:lnTo>
                        <a:pt x="84" y="15"/>
                      </a:lnTo>
                      <a:lnTo>
                        <a:pt x="79" y="15"/>
                      </a:lnTo>
                      <a:lnTo>
                        <a:pt x="75" y="18"/>
                      </a:lnTo>
                      <a:lnTo>
                        <a:pt x="79" y="16"/>
                      </a:lnTo>
                      <a:lnTo>
                        <a:pt x="71" y="16"/>
                      </a:lnTo>
                      <a:lnTo>
                        <a:pt x="71" y="25"/>
                      </a:lnTo>
                      <a:lnTo>
                        <a:pt x="78" y="18"/>
                      </a:lnTo>
                      <a:lnTo>
                        <a:pt x="73" y="18"/>
                      </a:lnTo>
                      <a:lnTo>
                        <a:pt x="70" y="21"/>
                      </a:lnTo>
                      <a:lnTo>
                        <a:pt x="71" y="20"/>
                      </a:lnTo>
                      <a:lnTo>
                        <a:pt x="68" y="21"/>
                      </a:lnTo>
                      <a:lnTo>
                        <a:pt x="71" y="21"/>
                      </a:lnTo>
                      <a:lnTo>
                        <a:pt x="67" y="21"/>
                      </a:lnTo>
                      <a:lnTo>
                        <a:pt x="65" y="25"/>
                      </a:lnTo>
                      <a:lnTo>
                        <a:pt x="68" y="23"/>
                      </a:lnTo>
                      <a:lnTo>
                        <a:pt x="63" y="23"/>
                      </a:lnTo>
                      <a:lnTo>
                        <a:pt x="60" y="26"/>
                      </a:lnTo>
                      <a:lnTo>
                        <a:pt x="65" y="25"/>
                      </a:lnTo>
                      <a:lnTo>
                        <a:pt x="55" y="25"/>
                      </a:lnTo>
                      <a:lnTo>
                        <a:pt x="52" y="28"/>
                      </a:lnTo>
                      <a:lnTo>
                        <a:pt x="57" y="26"/>
                      </a:lnTo>
                      <a:lnTo>
                        <a:pt x="41" y="26"/>
                      </a:lnTo>
                      <a:lnTo>
                        <a:pt x="46" y="28"/>
                      </a:lnTo>
                      <a:lnTo>
                        <a:pt x="43" y="25"/>
                      </a:lnTo>
                      <a:lnTo>
                        <a:pt x="33" y="25"/>
                      </a:lnTo>
                      <a:lnTo>
                        <a:pt x="38" y="26"/>
                      </a:lnTo>
                      <a:lnTo>
                        <a:pt x="35" y="23"/>
                      </a:lnTo>
                      <a:lnTo>
                        <a:pt x="28" y="23"/>
                      </a:lnTo>
                      <a:lnTo>
                        <a:pt x="32" y="25"/>
                      </a:lnTo>
                      <a:lnTo>
                        <a:pt x="28" y="23"/>
                      </a:lnTo>
                      <a:lnTo>
                        <a:pt x="27" y="20"/>
                      </a:lnTo>
                      <a:lnTo>
                        <a:pt x="28" y="21"/>
                      </a:lnTo>
                      <a:lnTo>
                        <a:pt x="25" y="18"/>
                      </a:lnTo>
                      <a:lnTo>
                        <a:pt x="21" y="18"/>
                      </a:lnTo>
                      <a:lnTo>
                        <a:pt x="25" y="20"/>
                      </a:lnTo>
                      <a:lnTo>
                        <a:pt x="22" y="16"/>
                      </a:lnTo>
                      <a:lnTo>
                        <a:pt x="17" y="16"/>
                      </a:lnTo>
                      <a:lnTo>
                        <a:pt x="24" y="23"/>
                      </a:lnTo>
                      <a:lnTo>
                        <a:pt x="24" y="18"/>
                      </a:lnTo>
                      <a:lnTo>
                        <a:pt x="19" y="15"/>
                      </a:lnTo>
                      <a:lnTo>
                        <a:pt x="14" y="15"/>
                      </a:lnTo>
                      <a:lnTo>
                        <a:pt x="19" y="15"/>
                      </a:lnTo>
                      <a:lnTo>
                        <a:pt x="17" y="15"/>
                      </a:lnTo>
                      <a:lnTo>
                        <a:pt x="19" y="18"/>
                      </a:lnTo>
                      <a:lnTo>
                        <a:pt x="19" y="15"/>
                      </a:lnTo>
                      <a:lnTo>
                        <a:pt x="14" y="10"/>
                      </a:lnTo>
                      <a:lnTo>
                        <a:pt x="16" y="15"/>
                      </a:lnTo>
                      <a:lnTo>
                        <a:pt x="16" y="10"/>
                      </a:lnTo>
                      <a:lnTo>
                        <a:pt x="11" y="7"/>
                      </a:lnTo>
                      <a:lnTo>
                        <a:pt x="13" y="10"/>
                      </a:lnTo>
                      <a:lnTo>
                        <a:pt x="13" y="5"/>
                      </a:lnTo>
                      <a:lnTo>
                        <a:pt x="11" y="2"/>
                      </a:lnTo>
                      <a:lnTo>
                        <a:pt x="11" y="7"/>
                      </a:lnTo>
                      <a:lnTo>
                        <a:pt x="11" y="0"/>
                      </a:lnTo>
                      <a:lnTo>
                        <a:pt x="0" y="0"/>
                      </a:lnTo>
                      <a:lnTo>
                        <a:pt x="0" y="10"/>
                      </a:lnTo>
                      <a:lnTo>
                        <a:pt x="3" y="12"/>
                      </a:lnTo>
                      <a:lnTo>
                        <a:pt x="1" y="8"/>
                      </a:lnTo>
                      <a:lnTo>
                        <a:pt x="1" y="13"/>
                      </a:lnTo>
                      <a:lnTo>
                        <a:pt x="6" y="16"/>
                      </a:lnTo>
                      <a:lnTo>
                        <a:pt x="5" y="13"/>
                      </a:lnTo>
                      <a:lnTo>
                        <a:pt x="5" y="16"/>
                      </a:lnTo>
                      <a:lnTo>
                        <a:pt x="9" y="21"/>
                      </a:lnTo>
                      <a:lnTo>
                        <a:pt x="8" y="16"/>
                      </a:lnTo>
                      <a:lnTo>
                        <a:pt x="8" y="21"/>
                      </a:lnTo>
                      <a:lnTo>
                        <a:pt x="11" y="26"/>
                      </a:lnTo>
                      <a:lnTo>
                        <a:pt x="16" y="26"/>
                      </a:lnTo>
                      <a:lnTo>
                        <a:pt x="11" y="25"/>
                      </a:lnTo>
                      <a:lnTo>
                        <a:pt x="13" y="26"/>
                      </a:lnTo>
                      <a:lnTo>
                        <a:pt x="11" y="21"/>
                      </a:lnTo>
                      <a:lnTo>
                        <a:pt x="11" y="28"/>
                      </a:lnTo>
                      <a:lnTo>
                        <a:pt x="19" y="28"/>
                      </a:lnTo>
                      <a:lnTo>
                        <a:pt x="14" y="28"/>
                      </a:lnTo>
                      <a:lnTo>
                        <a:pt x="17" y="29"/>
                      </a:lnTo>
                      <a:lnTo>
                        <a:pt x="22" y="29"/>
                      </a:lnTo>
                      <a:lnTo>
                        <a:pt x="17" y="28"/>
                      </a:lnTo>
                      <a:lnTo>
                        <a:pt x="21" y="29"/>
                      </a:lnTo>
                      <a:lnTo>
                        <a:pt x="24" y="33"/>
                      </a:lnTo>
                      <a:lnTo>
                        <a:pt x="22" y="31"/>
                      </a:lnTo>
                      <a:lnTo>
                        <a:pt x="25" y="33"/>
                      </a:lnTo>
                      <a:lnTo>
                        <a:pt x="32" y="33"/>
                      </a:lnTo>
                      <a:lnTo>
                        <a:pt x="28" y="33"/>
                      </a:lnTo>
                      <a:lnTo>
                        <a:pt x="30" y="34"/>
                      </a:lnTo>
                      <a:lnTo>
                        <a:pt x="40" y="34"/>
                      </a:lnTo>
                      <a:lnTo>
                        <a:pt x="35" y="33"/>
                      </a:lnTo>
                      <a:lnTo>
                        <a:pt x="38" y="36"/>
                      </a:lnTo>
                      <a:lnTo>
                        <a:pt x="60" y="36"/>
                      </a:lnTo>
                      <a:lnTo>
                        <a:pt x="63" y="33"/>
                      </a:lnTo>
                      <a:lnTo>
                        <a:pt x="59" y="34"/>
                      </a:lnTo>
                      <a:lnTo>
                        <a:pt x="67" y="34"/>
                      </a:lnTo>
                      <a:lnTo>
                        <a:pt x="70" y="33"/>
                      </a:lnTo>
                      <a:lnTo>
                        <a:pt x="67" y="33"/>
                      </a:lnTo>
                      <a:lnTo>
                        <a:pt x="71" y="33"/>
                      </a:lnTo>
                      <a:lnTo>
                        <a:pt x="75" y="31"/>
                      </a:lnTo>
                      <a:lnTo>
                        <a:pt x="70" y="33"/>
                      </a:lnTo>
                      <a:lnTo>
                        <a:pt x="73" y="33"/>
                      </a:lnTo>
                      <a:lnTo>
                        <a:pt x="78" y="29"/>
                      </a:lnTo>
                      <a:lnTo>
                        <a:pt x="81" y="28"/>
                      </a:lnTo>
                      <a:lnTo>
                        <a:pt x="76" y="29"/>
                      </a:lnTo>
                      <a:lnTo>
                        <a:pt x="84" y="29"/>
                      </a:lnTo>
                      <a:lnTo>
                        <a:pt x="84" y="23"/>
                      </a:lnTo>
                      <a:lnTo>
                        <a:pt x="78" y="28"/>
                      </a:lnTo>
                      <a:lnTo>
                        <a:pt x="82" y="28"/>
                      </a:lnTo>
                      <a:lnTo>
                        <a:pt x="86" y="25"/>
                      </a:lnTo>
                      <a:lnTo>
                        <a:pt x="82" y="26"/>
                      </a:lnTo>
                      <a:lnTo>
                        <a:pt x="86" y="26"/>
                      </a:lnTo>
                      <a:lnTo>
                        <a:pt x="90" y="21"/>
                      </a:lnTo>
                      <a:lnTo>
                        <a:pt x="90" y="16"/>
                      </a:lnTo>
                      <a:lnTo>
                        <a:pt x="89" y="21"/>
                      </a:lnTo>
                      <a:lnTo>
                        <a:pt x="94" y="16"/>
                      </a:lnTo>
                      <a:lnTo>
                        <a:pt x="94" y="13"/>
                      </a:lnTo>
                      <a:lnTo>
                        <a:pt x="87" y="18"/>
                      </a:lnTo>
                      <a:lnTo>
                        <a:pt x="95" y="18"/>
                      </a:lnTo>
                      <a:lnTo>
                        <a:pt x="95" y="12"/>
                      </a:lnTo>
                      <a:lnTo>
                        <a:pt x="94" y="15"/>
                      </a:lnTo>
                      <a:lnTo>
                        <a:pt x="97" y="13"/>
                      </a:lnTo>
                      <a:lnTo>
                        <a:pt x="97" y="8"/>
                      </a:lnTo>
                      <a:lnTo>
                        <a:pt x="95" y="12"/>
                      </a:lnTo>
                      <a:lnTo>
                        <a:pt x="98" y="10"/>
                      </a:lnTo>
                      <a:lnTo>
                        <a:pt x="98" y="0"/>
                      </a:lnTo>
                      <a:lnTo>
                        <a:pt x="86" y="0"/>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21" name="Freeform 775"/>
                <p:cNvSpPr>
                  <a:spLocks noChangeAspect="1"/>
                </p:cNvSpPr>
                <p:nvPr/>
              </p:nvSpPr>
              <p:spPr bwMode="auto">
                <a:xfrm>
                  <a:off x="4535" y="3290"/>
                  <a:ext cx="17" cy="17"/>
                </a:xfrm>
                <a:custGeom>
                  <a:avLst/>
                  <a:gdLst>
                    <a:gd name="T0" fmla="*/ 0 w 17"/>
                    <a:gd name="T1" fmla="*/ 16 h 17"/>
                    <a:gd name="T2" fmla="*/ 16 w 17"/>
                    <a:gd name="T3" fmla="*/ 16 h 17"/>
                    <a:gd name="T4" fmla="*/ 16 w 17"/>
                    <a:gd name="T5" fmla="*/ 0 h 17"/>
                    <a:gd name="T6" fmla="*/ 0 w 17"/>
                    <a:gd name="T7" fmla="*/ 0 h 17"/>
                    <a:gd name="T8" fmla="*/ 0 w 17"/>
                    <a:gd name="T9" fmla="*/ 16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16"/>
                      </a:moveTo>
                      <a:lnTo>
                        <a:pt x="16" y="16"/>
                      </a:lnTo>
                      <a:lnTo>
                        <a:pt x="16" y="0"/>
                      </a:lnTo>
                      <a:lnTo>
                        <a:pt x="0" y="0"/>
                      </a:lnTo>
                      <a:lnTo>
                        <a:pt x="0" y="16"/>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22" name="Freeform 776"/>
                <p:cNvSpPr>
                  <a:spLocks noChangeAspect="1"/>
                </p:cNvSpPr>
                <p:nvPr/>
              </p:nvSpPr>
              <p:spPr bwMode="auto">
                <a:xfrm>
                  <a:off x="4535" y="3271"/>
                  <a:ext cx="50" cy="48"/>
                </a:xfrm>
                <a:custGeom>
                  <a:avLst/>
                  <a:gdLst>
                    <a:gd name="T0" fmla="*/ 49 w 50"/>
                    <a:gd name="T1" fmla="*/ 0 h 48"/>
                    <a:gd name="T2" fmla="*/ 0 w 50"/>
                    <a:gd name="T3" fmla="*/ 22 h 48"/>
                    <a:gd name="T4" fmla="*/ 49 w 50"/>
                    <a:gd name="T5" fmla="*/ 47 h 48"/>
                    <a:gd name="T6" fmla="*/ 49 w 50"/>
                    <a:gd name="T7" fmla="*/ 0 h 48"/>
                    <a:gd name="T8" fmla="*/ 0 60000 65536"/>
                    <a:gd name="T9" fmla="*/ 0 60000 65536"/>
                    <a:gd name="T10" fmla="*/ 0 60000 65536"/>
                    <a:gd name="T11" fmla="*/ 0 60000 65536"/>
                    <a:gd name="T12" fmla="*/ 0 w 50"/>
                    <a:gd name="T13" fmla="*/ 0 h 48"/>
                    <a:gd name="T14" fmla="*/ 50 w 50"/>
                    <a:gd name="T15" fmla="*/ 48 h 48"/>
                  </a:gdLst>
                  <a:ahLst/>
                  <a:cxnLst>
                    <a:cxn ang="T8">
                      <a:pos x="T0" y="T1"/>
                    </a:cxn>
                    <a:cxn ang="T9">
                      <a:pos x="T2" y="T3"/>
                    </a:cxn>
                    <a:cxn ang="T10">
                      <a:pos x="T4" y="T5"/>
                    </a:cxn>
                    <a:cxn ang="T11">
                      <a:pos x="T6" y="T7"/>
                    </a:cxn>
                  </a:cxnLst>
                  <a:rect l="T12" t="T13" r="T14" b="T15"/>
                  <a:pathLst>
                    <a:path w="50" h="48">
                      <a:moveTo>
                        <a:pt x="49" y="0"/>
                      </a:moveTo>
                      <a:lnTo>
                        <a:pt x="0" y="22"/>
                      </a:lnTo>
                      <a:lnTo>
                        <a:pt x="49" y="47"/>
                      </a:lnTo>
                      <a:lnTo>
                        <a:pt x="49" y="0"/>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23" name="Freeform 777"/>
                <p:cNvSpPr>
                  <a:spLocks noChangeAspect="1"/>
                </p:cNvSpPr>
                <p:nvPr/>
              </p:nvSpPr>
              <p:spPr bwMode="auto">
                <a:xfrm>
                  <a:off x="4520" y="3261"/>
                  <a:ext cx="71" cy="66"/>
                </a:xfrm>
                <a:custGeom>
                  <a:avLst/>
                  <a:gdLst>
                    <a:gd name="T0" fmla="*/ 70 w 71"/>
                    <a:gd name="T1" fmla="*/ 0 h 66"/>
                    <a:gd name="T2" fmla="*/ 0 w 71"/>
                    <a:gd name="T3" fmla="*/ 32 h 66"/>
                    <a:gd name="T4" fmla="*/ 70 w 71"/>
                    <a:gd name="T5" fmla="*/ 65 h 66"/>
                    <a:gd name="T6" fmla="*/ 70 w 71"/>
                    <a:gd name="T7" fmla="*/ 0 h 66"/>
                    <a:gd name="T8" fmla="*/ 59 w 71"/>
                    <a:gd name="T9" fmla="*/ 10 h 66"/>
                    <a:gd name="T10" fmla="*/ 59 w 71"/>
                    <a:gd name="T11" fmla="*/ 57 h 66"/>
                    <a:gd name="T12" fmla="*/ 67 w 71"/>
                    <a:gd name="T13" fmla="*/ 50 h 66"/>
                    <a:gd name="T14" fmla="*/ 16 w 71"/>
                    <a:gd name="T15" fmla="*/ 28 h 66"/>
                    <a:gd name="T16" fmla="*/ 16 w 71"/>
                    <a:gd name="T17" fmla="*/ 39 h 66"/>
                    <a:gd name="T18" fmla="*/ 67 w 71"/>
                    <a:gd name="T19" fmla="*/ 15 h 66"/>
                    <a:gd name="T20" fmla="*/ 59 w 71"/>
                    <a:gd name="T21" fmla="*/ 10 h 66"/>
                    <a:gd name="T22" fmla="*/ 70 w 71"/>
                    <a:gd name="T23" fmla="*/ 0 h 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1"/>
                    <a:gd name="T37" fmla="*/ 0 h 66"/>
                    <a:gd name="T38" fmla="*/ 71 w 71"/>
                    <a:gd name="T39" fmla="*/ 66 h 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1" h="66">
                      <a:moveTo>
                        <a:pt x="70" y="0"/>
                      </a:moveTo>
                      <a:lnTo>
                        <a:pt x="0" y="32"/>
                      </a:lnTo>
                      <a:lnTo>
                        <a:pt x="70" y="65"/>
                      </a:lnTo>
                      <a:lnTo>
                        <a:pt x="70" y="0"/>
                      </a:lnTo>
                      <a:lnTo>
                        <a:pt x="59" y="10"/>
                      </a:lnTo>
                      <a:lnTo>
                        <a:pt x="59" y="57"/>
                      </a:lnTo>
                      <a:lnTo>
                        <a:pt x="67" y="50"/>
                      </a:lnTo>
                      <a:lnTo>
                        <a:pt x="16" y="28"/>
                      </a:lnTo>
                      <a:lnTo>
                        <a:pt x="16" y="39"/>
                      </a:lnTo>
                      <a:lnTo>
                        <a:pt x="67" y="15"/>
                      </a:lnTo>
                      <a:lnTo>
                        <a:pt x="59" y="10"/>
                      </a:lnTo>
                      <a:lnTo>
                        <a:pt x="70" y="0"/>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24" name="Freeform 778"/>
                <p:cNvSpPr>
                  <a:spLocks noChangeAspect="1"/>
                </p:cNvSpPr>
                <p:nvPr/>
              </p:nvSpPr>
              <p:spPr bwMode="auto">
                <a:xfrm>
                  <a:off x="4546" y="3389"/>
                  <a:ext cx="17" cy="17"/>
                </a:xfrm>
                <a:custGeom>
                  <a:avLst/>
                  <a:gdLst>
                    <a:gd name="T0" fmla="*/ 0 w 17"/>
                    <a:gd name="T1" fmla="*/ 16 h 17"/>
                    <a:gd name="T2" fmla="*/ 16 w 17"/>
                    <a:gd name="T3" fmla="*/ 16 h 17"/>
                    <a:gd name="T4" fmla="*/ 16 w 17"/>
                    <a:gd name="T5" fmla="*/ 0 h 17"/>
                    <a:gd name="T6" fmla="*/ 0 w 17"/>
                    <a:gd name="T7" fmla="*/ 0 h 17"/>
                    <a:gd name="T8" fmla="*/ 0 w 17"/>
                    <a:gd name="T9" fmla="*/ 16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16"/>
                      </a:moveTo>
                      <a:lnTo>
                        <a:pt x="16" y="16"/>
                      </a:lnTo>
                      <a:lnTo>
                        <a:pt x="16" y="0"/>
                      </a:lnTo>
                      <a:lnTo>
                        <a:pt x="0" y="0"/>
                      </a:lnTo>
                      <a:lnTo>
                        <a:pt x="0" y="16"/>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25" name="Freeform 779"/>
                <p:cNvSpPr>
                  <a:spLocks noChangeAspect="1"/>
                </p:cNvSpPr>
                <p:nvPr/>
              </p:nvSpPr>
              <p:spPr bwMode="auto">
                <a:xfrm>
                  <a:off x="4544" y="3370"/>
                  <a:ext cx="49" cy="48"/>
                </a:xfrm>
                <a:custGeom>
                  <a:avLst/>
                  <a:gdLst>
                    <a:gd name="T0" fmla="*/ 48 w 49"/>
                    <a:gd name="T1" fmla="*/ 0 h 48"/>
                    <a:gd name="T2" fmla="*/ 0 w 49"/>
                    <a:gd name="T3" fmla="*/ 23 h 48"/>
                    <a:gd name="T4" fmla="*/ 48 w 49"/>
                    <a:gd name="T5" fmla="*/ 47 h 48"/>
                    <a:gd name="T6" fmla="*/ 48 w 49"/>
                    <a:gd name="T7" fmla="*/ 0 h 48"/>
                    <a:gd name="T8" fmla="*/ 0 60000 65536"/>
                    <a:gd name="T9" fmla="*/ 0 60000 65536"/>
                    <a:gd name="T10" fmla="*/ 0 60000 65536"/>
                    <a:gd name="T11" fmla="*/ 0 60000 65536"/>
                    <a:gd name="T12" fmla="*/ 0 w 49"/>
                    <a:gd name="T13" fmla="*/ 0 h 48"/>
                    <a:gd name="T14" fmla="*/ 49 w 49"/>
                    <a:gd name="T15" fmla="*/ 48 h 48"/>
                  </a:gdLst>
                  <a:ahLst/>
                  <a:cxnLst>
                    <a:cxn ang="T8">
                      <a:pos x="T0" y="T1"/>
                    </a:cxn>
                    <a:cxn ang="T9">
                      <a:pos x="T2" y="T3"/>
                    </a:cxn>
                    <a:cxn ang="T10">
                      <a:pos x="T4" y="T5"/>
                    </a:cxn>
                    <a:cxn ang="T11">
                      <a:pos x="T6" y="T7"/>
                    </a:cxn>
                  </a:cxnLst>
                  <a:rect l="T12" t="T13" r="T14" b="T15"/>
                  <a:pathLst>
                    <a:path w="49" h="48">
                      <a:moveTo>
                        <a:pt x="48" y="0"/>
                      </a:moveTo>
                      <a:lnTo>
                        <a:pt x="0" y="23"/>
                      </a:lnTo>
                      <a:lnTo>
                        <a:pt x="48" y="47"/>
                      </a:lnTo>
                      <a:lnTo>
                        <a:pt x="48" y="0"/>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26" name="Freeform 780"/>
                <p:cNvSpPr>
                  <a:spLocks noChangeAspect="1"/>
                </p:cNvSpPr>
                <p:nvPr/>
              </p:nvSpPr>
              <p:spPr bwMode="auto">
                <a:xfrm>
                  <a:off x="4531" y="3360"/>
                  <a:ext cx="68" cy="68"/>
                </a:xfrm>
                <a:custGeom>
                  <a:avLst/>
                  <a:gdLst>
                    <a:gd name="T0" fmla="*/ 67 w 68"/>
                    <a:gd name="T1" fmla="*/ 0 h 68"/>
                    <a:gd name="T2" fmla="*/ 0 w 68"/>
                    <a:gd name="T3" fmla="*/ 33 h 68"/>
                    <a:gd name="T4" fmla="*/ 67 w 68"/>
                    <a:gd name="T5" fmla="*/ 67 h 68"/>
                    <a:gd name="T6" fmla="*/ 67 w 68"/>
                    <a:gd name="T7" fmla="*/ 0 h 68"/>
                    <a:gd name="T8" fmla="*/ 56 w 68"/>
                    <a:gd name="T9" fmla="*/ 8 h 68"/>
                    <a:gd name="T10" fmla="*/ 56 w 68"/>
                    <a:gd name="T11" fmla="*/ 59 h 68"/>
                    <a:gd name="T12" fmla="*/ 64 w 68"/>
                    <a:gd name="T13" fmla="*/ 52 h 68"/>
                    <a:gd name="T14" fmla="*/ 16 w 68"/>
                    <a:gd name="T15" fmla="*/ 28 h 68"/>
                    <a:gd name="T16" fmla="*/ 16 w 68"/>
                    <a:gd name="T17" fmla="*/ 39 h 68"/>
                    <a:gd name="T18" fmla="*/ 64 w 68"/>
                    <a:gd name="T19" fmla="*/ 15 h 68"/>
                    <a:gd name="T20" fmla="*/ 56 w 68"/>
                    <a:gd name="T21" fmla="*/ 8 h 68"/>
                    <a:gd name="T22" fmla="*/ 67 w 68"/>
                    <a:gd name="T23" fmla="*/ 0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
                    <a:gd name="T37" fmla="*/ 0 h 68"/>
                    <a:gd name="T38" fmla="*/ 68 w 68"/>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 h="68">
                      <a:moveTo>
                        <a:pt x="67" y="0"/>
                      </a:moveTo>
                      <a:lnTo>
                        <a:pt x="0" y="33"/>
                      </a:lnTo>
                      <a:lnTo>
                        <a:pt x="67" y="67"/>
                      </a:lnTo>
                      <a:lnTo>
                        <a:pt x="67" y="0"/>
                      </a:lnTo>
                      <a:lnTo>
                        <a:pt x="56" y="8"/>
                      </a:lnTo>
                      <a:lnTo>
                        <a:pt x="56" y="59"/>
                      </a:lnTo>
                      <a:lnTo>
                        <a:pt x="64" y="52"/>
                      </a:lnTo>
                      <a:lnTo>
                        <a:pt x="16" y="28"/>
                      </a:lnTo>
                      <a:lnTo>
                        <a:pt x="16" y="39"/>
                      </a:lnTo>
                      <a:lnTo>
                        <a:pt x="64" y="15"/>
                      </a:lnTo>
                      <a:lnTo>
                        <a:pt x="56" y="8"/>
                      </a:lnTo>
                      <a:lnTo>
                        <a:pt x="67" y="0"/>
                      </a:lnTo>
                    </a:path>
                  </a:pathLst>
                </a:custGeom>
                <a:solidFill>
                  <a:srgbClr val="114FFB"/>
                </a:solidFill>
                <a:ln w="12700" cap="rnd" cmpd="sng">
                  <a:solidFill>
                    <a:srgbClr val="114FFB"/>
                  </a:solidFill>
                  <a:prstDash val="solid"/>
                  <a:round/>
                  <a:headEnd/>
                  <a:tailEnd/>
                </a:ln>
              </p:spPr>
              <p:txBody>
                <a:bodyPr/>
                <a:lstStyle/>
                <a:p>
                  <a:endParaRPr lang="es-ES" sz="1800"/>
                </a:p>
              </p:txBody>
            </p:sp>
          </p:grpSp>
          <p:grpSp>
            <p:nvGrpSpPr>
              <p:cNvPr id="766" name="Group 781"/>
              <p:cNvGrpSpPr>
                <a:grpSpLocks noChangeAspect="1"/>
              </p:cNvGrpSpPr>
              <p:nvPr/>
            </p:nvGrpSpPr>
            <p:grpSpPr bwMode="auto">
              <a:xfrm>
                <a:off x="3312611" y="5221262"/>
                <a:ext cx="263997" cy="96992"/>
                <a:chOff x="4524" y="2321"/>
                <a:chExt cx="435" cy="167"/>
              </a:xfrm>
            </p:grpSpPr>
            <p:sp>
              <p:nvSpPr>
                <p:cNvPr id="799" name="Freeform 782"/>
                <p:cNvSpPr>
                  <a:spLocks noChangeAspect="1"/>
                </p:cNvSpPr>
                <p:nvPr/>
              </p:nvSpPr>
              <p:spPr bwMode="auto">
                <a:xfrm>
                  <a:off x="4574" y="2334"/>
                  <a:ext cx="102" cy="37"/>
                </a:xfrm>
                <a:custGeom>
                  <a:avLst/>
                  <a:gdLst>
                    <a:gd name="T0" fmla="*/ 90 w 102"/>
                    <a:gd name="T1" fmla="*/ 2 h 37"/>
                    <a:gd name="T2" fmla="*/ 89 w 102"/>
                    <a:gd name="T3" fmla="*/ 5 h 37"/>
                    <a:gd name="T4" fmla="*/ 87 w 102"/>
                    <a:gd name="T5" fmla="*/ 8 h 37"/>
                    <a:gd name="T6" fmla="*/ 90 w 102"/>
                    <a:gd name="T7" fmla="*/ 10 h 37"/>
                    <a:gd name="T8" fmla="*/ 81 w 102"/>
                    <a:gd name="T9" fmla="*/ 18 h 37"/>
                    <a:gd name="T10" fmla="*/ 85 w 102"/>
                    <a:gd name="T11" fmla="*/ 15 h 37"/>
                    <a:gd name="T12" fmla="*/ 81 w 102"/>
                    <a:gd name="T13" fmla="*/ 16 h 37"/>
                    <a:gd name="T14" fmla="*/ 77 w 102"/>
                    <a:gd name="T15" fmla="*/ 18 h 37"/>
                    <a:gd name="T16" fmla="*/ 73 w 102"/>
                    <a:gd name="T17" fmla="*/ 21 h 37"/>
                    <a:gd name="T18" fmla="*/ 71 w 102"/>
                    <a:gd name="T19" fmla="*/ 21 h 37"/>
                    <a:gd name="T20" fmla="*/ 65 w 102"/>
                    <a:gd name="T21" fmla="*/ 23 h 37"/>
                    <a:gd name="T22" fmla="*/ 60 w 102"/>
                    <a:gd name="T23" fmla="*/ 24 h 37"/>
                    <a:gd name="T24" fmla="*/ 42 w 102"/>
                    <a:gd name="T25" fmla="*/ 23 h 37"/>
                    <a:gd name="T26" fmla="*/ 36 w 102"/>
                    <a:gd name="T27" fmla="*/ 21 h 37"/>
                    <a:gd name="T28" fmla="*/ 30 w 102"/>
                    <a:gd name="T29" fmla="*/ 21 h 37"/>
                    <a:gd name="T30" fmla="*/ 25 w 102"/>
                    <a:gd name="T31" fmla="*/ 18 h 37"/>
                    <a:gd name="T32" fmla="*/ 22 w 102"/>
                    <a:gd name="T33" fmla="*/ 16 h 37"/>
                    <a:gd name="T34" fmla="*/ 15 w 102"/>
                    <a:gd name="T35" fmla="*/ 11 h 37"/>
                    <a:gd name="T36" fmla="*/ 9 w 102"/>
                    <a:gd name="T37" fmla="*/ 8 h 37"/>
                    <a:gd name="T38" fmla="*/ 12 w 102"/>
                    <a:gd name="T39" fmla="*/ 6 h 37"/>
                    <a:gd name="T40" fmla="*/ 11 w 102"/>
                    <a:gd name="T41" fmla="*/ 3 h 37"/>
                    <a:gd name="T42" fmla="*/ 0 w 102"/>
                    <a:gd name="T43" fmla="*/ 0 h 37"/>
                    <a:gd name="T44" fmla="*/ 1 w 102"/>
                    <a:gd name="T45" fmla="*/ 8 h 37"/>
                    <a:gd name="T46" fmla="*/ 3 w 102"/>
                    <a:gd name="T47" fmla="*/ 13 h 37"/>
                    <a:gd name="T48" fmla="*/ 4 w 102"/>
                    <a:gd name="T49" fmla="*/ 15 h 37"/>
                    <a:gd name="T50" fmla="*/ 19 w 102"/>
                    <a:gd name="T51" fmla="*/ 28 h 37"/>
                    <a:gd name="T52" fmla="*/ 22 w 102"/>
                    <a:gd name="T53" fmla="*/ 29 h 37"/>
                    <a:gd name="T54" fmla="*/ 27 w 102"/>
                    <a:gd name="T55" fmla="*/ 33 h 37"/>
                    <a:gd name="T56" fmla="*/ 33 w 102"/>
                    <a:gd name="T57" fmla="*/ 33 h 37"/>
                    <a:gd name="T58" fmla="*/ 39 w 102"/>
                    <a:gd name="T59" fmla="*/ 34 h 37"/>
                    <a:gd name="T60" fmla="*/ 63 w 102"/>
                    <a:gd name="T61" fmla="*/ 36 h 37"/>
                    <a:gd name="T62" fmla="*/ 68 w 102"/>
                    <a:gd name="T63" fmla="*/ 34 h 37"/>
                    <a:gd name="T64" fmla="*/ 73 w 102"/>
                    <a:gd name="T65" fmla="*/ 33 h 37"/>
                    <a:gd name="T66" fmla="*/ 76 w 102"/>
                    <a:gd name="T67" fmla="*/ 33 h 37"/>
                    <a:gd name="T68" fmla="*/ 81 w 102"/>
                    <a:gd name="T69" fmla="*/ 29 h 37"/>
                    <a:gd name="T70" fmla="*/ 84 w 102"/>
                    <a:gd name="T71" fmla="*/ 28 h 37"/>
                    <a:gd name="T72" fmla="*/ 89 w 102"/>
                    <a:gd name="T73" fmla="*/ 24 h 37"/>
                    <a:gd name="T74" fmla="*/ 92 w 102"/>
                    <a:gd name="T75" fmla="*/ 21 h 37"/>
                    <a:gd name="T76" fmla="*/ 96 w 102"/>
                    <a:gd name="T77" fmla="*/ 21 h 37"/>
                    <a:gd name="T78" fmla="*/ 98 w 102"/>
                    <a:gd name="T79" fmla="*/ 15 h 37"/>
                    <a:gd name="T80" fmla="*/ 100 w 102"/>
                    <a:gd name="T81" fmla="*/ 13 h 37"/>
                    <a:gd name="T82" fmla="*/ 101 w 102"/>
                    <a:gd name="T83" fmla="*/ 8 h 3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2"/>
                    <a:gd name="T127" fmla="*/ 0 h 37"/>
                    <a:gd name="T128" fmla="*/ 102 w 102"/>
                    <a:gd name="T129" fmla="*/ 37 h 3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2" h="37">
                      <a:moveTo>
                        <a:pt x="89" y="0"/>
                      </a:moveTo>
                      <a:lnTo>
                        <a:pt x="89" y="5"/>
                      </a:lnTo>
                      <a:lnTo>
                        <a:pt x="90" y="2"/>
                      </a:lnTo>
                      <a:lnTo>
                        <a:pt x="87" y="3"/>
                      </a:lnTo>
                      <a:lnTo>
                        <a:pt x="87" y="10"/>
                      </a:lnTo>
                      <a:lnTo>
                        <a:pt x="89" y="5"/>
                      </a:lnTo>
                      <a:lnTo>
                        <a:pt x="85" y="8"/>
                      </a:lnTo>
                      <a:lnTo>
                        <a:pt x="85" y="13"/>
                      </a:lnTo>
                      <a:lnTo>
                        <a:pt x="87" y="8"/>
                      </a:lnTo>
                      <a:lnTo>
                        <a:pt x="84" y="11"/>
                      </a:lnTo>
                      <a:lnTo>
                        <a:pt x="84" y="15"/>
                      </a:lnTo>
                      <a:lnTo>
                        <a:pt x="90" y="10"/>
                      </a:lnTo>
                      <a:lnTo>
                        <a:pt x="85" y="10"/>
                      </a:lnTo>
                      <a:lnTo>
                        <a:pt x="81" y="15"/>
                      </a:lnTo>
                      <a:lnTo>
                        <a:pt x="81" y="18"/>
                      </a:lnTo>
                      <a:lnTo>
                        <a:pt x="82" y="15"/>
                      </a:lnTo>
                      <a:lnTo>
                        <a:pt x="81" y="15"/>
                      </a:lnTo>
                      <a:lnTo>
                        <a:pt x="85" y="15"/>
                      </a:lnTo>
                      <a:lnTo>
                        <a:pt x="81" y="15"/>
                      </a:lnTo>
                      <a:lnTo>
                        <a:pt x="76" y="18"/>
                      </a:lnTo>
                      <a:lnTo>
                        <a:pt x="81" y="16"/>
                      </a:lnTo>
                      <a:lnTo>
                        <a:pt x="76" y="16"/>
                      </a:lnTo>
                      <a:lnTo>
                        <a:pt x="73" y="19"/>
                      </a:lnTo>
                      <a:lnTo>
                        <a:pt x="77" y="18"/>
                      </a:lnTo>
                      <a:lnTo>
                        <a:pt x="73" y="18"/>
                      </a:lnTo>
                      <a:lnTo>
                        <a:pt x="69" y="21"/>
                      </a:lnTo>
                      <a:lnTo>
                        <a:pt x="73" y="21"/>
                      </a:lnTo>
                      <a:lnTo>
                        <a:pt x="69" y="21"/>
                      </a:lnTo>
                      <a:lnTo>
                        <a:pt x="66" y="23"/>
                      </a:lnTo>
                      <a:lnTo>
                        <a:pt x="71" y="21"/>
                      </a:lnTo>
                      <a:lnTo>
                        <a:pt x="63" y="21"/>
                      </a:lnTo>
                      <a:lnTo>
                        <a:pt x="60" y="24"/>
                      </a:lnTo>
                      <a:lnTo>
                        <a:pt x="65" y="23"/>
                      </a:lnTo>
                      <a:lnTo>
                        <a:pt x="58" y="23"/>
                      </a:lnTo>
                      <a:lnTo>
                        <a:pt x="55" y="26"/>
                      </a:lnTo>
                      <a:lnTo>
                        <a:pt x="60" y="24"/>
                      </a:lnTo>
                      <a:lnTo>
                        <a:pt x="41" y="24"/>
                      </a:lnTo>
                      <a:lnTo>
                        <a:pt x="46" y="26"/>
                      </a:lnTo>
                      <a:lnTo>
                        <a:pt x="42" y="23"/>
                      </a:lnTo>
                      <a:lnTo>
                        <a:pt x="35" y="23"/>
                      </a:lnTo>
                      <a:lnTo>
                        <a:pt x="39" y="24"/>
                      </a:lnTo>
                      <a:lnTo>
                        <a:pt x="36" y="21"/>
                      </a:lnTo>
                      <a:lnTo>
                        <a:pt x="28" y="21"/>
                      </a:lnTo>
                      <a:lnTo>
                        <a:pt x="33" y="23"/>
                      </a:lnTo>
                      <a:lnTo>
                        <a:pt x="30" y="21"/>
                      </a:lnTo>
                      <a:lnTo>
                        <a:pt x="25" y="21"/>
                      </a:lnTo>
                      <a:lnTo>
                        <a:pt x="30" y="21"/>
                      </a:lnTo>
                      <a:lnTo>
                        <a:pt x="25" y="18"/>
                      </a:lnTo>
                      <a:lnTo>
                        <a:pt x="20" y="18"/>
                      </a:lnTo>
                      <a:lnTo>
                        <a:pt x="25" y="19"/>
                      </a:lnTo>
                      <a:lnTo>
                        <a:pt x="22" y="16"/>
                      </a:lnTo>
                      <a:lnTo>
                        <a:pt x="17" y="16"/>
                      </a:lnTo>
                      <a:lnTo>
                        <a:pt x="22" y="18"/>
                      </a:lnTo>
                      <a:lnTo>
                        <a:pt x="15" y="11"/>
                      </a:lnTo>
                      <a:lnTo>
                        <a:pt x="17" y="15"/>
                      </a:lnTo>
                      <a:lnTo>
                        <a:pt x="17" y="8"/>
                      </a:lnTo>
                      <a:lnTo>
                        <a:pt x="9" y="8"/>
                      </a:lnTo>
                      <a:lnTo>
                        <a:pt x="15" y="15"/>
                      </a:lnTo>
                      <a:lnTo>
                        <a:pt x="15" y="10"/>
                      </a:lnTo>
                      <a:lnTo>
                        <a:pt x="12" y="6"/>
                      </a:lnTo>
                      <a:lnTo>
                        <a:pt x="14" y="11"/>
                      </a:lnTo>
                      <a:lnTo>
                        <a:pt x="14" y="5"/>
                      </a:lnTo>
                      <a:lnTo>
                        <a:pt x="11" y="3"/>
                      </a:lnTo>
                      <a:lnTo>
                        <a:pt x="12" y="6"/>
                      </a:lnTo>
                      <a:lnTo>
                        <a:pt x="12" y="0"/>
                      </a:lnTo>
                      <a:lnTo>
                        <a:pt x="0" y="0"/>
                      </a:lnTo>
                      <a:lnTo>
                        <a:pt x="0" y="10"/>
                      </a:lnTo>
                      <a:lnTo>
                        <a:pt x="3" y="13"/>
                      </a:lnTo>
                      <a:lnTo>
                        <a:pt x="1" y="8"/>
                      </a:lnTo>
                      <a:lnTo>
                        <a:pt x="1" y="15"/>
                      </a:lnTo>
                      <a:lnTo>
                        <a:pt x="4" y="16"/>
                      </a:lnTo>
                      <a:lnTo>
                        <a:pt x="3" y="13"/>
                      </a:lnTo>
                      <a:lnTo>
                        <a:pt x="3" y="19"/>
                      </a:lnTo>
                      <a:lnTo>
                        <a:pt x="11" y="19"/>
                      </a:lnTo>
                      <a:lnTo>
                        <a:pt x="4" y="15"/>
                      </a:lnTo>
                      <a:lnTo>
                        <a:pt x="4" y="18"/>
                      </a:lnTo>
                      <a:lnTo>
                        <a:pt x="15" y="28"/>
                      </a:lnTo>
                      <a:lnTo>
                        <a:pt x="19" y="28"/>
                      </a:lnTo>
                      <a:lnTo>
                        <a:pt x="15" y="26"/>
                      </a:lnTo>
                      <a:lnTo>
                        <a:pt x="17" y="29"/>
                      </a:lnTo>
                      <a:lnTo>
                        <a:pt x="22" y="29"/>
                      </a:lnTo>
                      <a:lnTo>
                        <a:pt x="17" y="28"/>
                      </a:lnTo>
                      <a:lnTo>
                        <a:pt x="22" y="33"/>
                      </a:lnTo>
                      <a:lnTo>
                        <a:pt x="27" y="33"/>
                      </a:lnTo>
                      <a:lnTo>
                        <a:pt x="22" y="31"/>
                      </a:lnTo>
                      <a:lnTo>
                        <a:pt x="25" y="33"/>
                      </a:lnTo>
                      <a:lnTo>
                        <a:pt x="33" y="33"/>
                      </a:lnTo>
                      <a:lnTo>
                        <a:pt x="28" y="33"/>
                      </a:lnTo>
                      <a:lnTo>
                        <a:pt x="31" y="34"/>
                      </a:lnTo>
                      <a:lnTo>
                        <a:pt x="39" y="34"/>
                      </a:lnTo>
                      <a:lnTo>
                        <a:pt x="35" y="33"/>
                      </a:lnTo>
                      <a:lnTo>
                        <a:pt x="38" y="36"/>
                      </a:lnTo>
                      <a:lnTo>
                        <a:pt x="63" y="36"/>
                      </a:lnTo>
                      <a:lnTo>
                        <a:pt x="66" y="33"/>
                      </a:lnTo>
                      <a:lnTo>
                        <a:pt x="62" y="34"/>
                      </a:lnTo>
                      <a:lnTo>
                        <a:pt x="68" y="34"/>
                      </a:lnTo>
                      <a:lnTo>
                        <a:pt x="71" y="33"/>
                      </a:lnTo>
                      <a:lnTo>
                        <a:pt x="66" y="33"/>
                      </a:lnTo>
                      <a:lnTo>
                        <a:pt x="73" y="33"/>
                      </a:lnTo>
                      <a:lnTo>
                        <a:pt x="76" y="31"/>
                      </a:lnTo>
                      <a:lnTo>
                        <a:pt x="73" y="33"/>
                      </a:lnTo>
                      <a:lnTo>
                        <a:pt x="76" y="33"/>
                      </a:lnTo>
                      <a:lnTo>
                        <a:pt x="81" y="28"/>
                      </a:lnTo>
                      <a:lnTo>
                        <a:pt x="76" y="29"/>
                      </a:lnTo>
                      <a:lnTo>
                        <a:pt x="81" y="29"/>
                      </a:lnTo>
                      <a:lnTo>
                        <a:pt x="84" y="26"/>
                      </a:lnTo>
                      <a:lnTo>
                        <a:pt x="79" y="28"/>
                      </a:lnTo>
                      <a:lnTo>
                        <a:pt x="84" y="28"/>
                      </a:lnTo>
                      <a:lnTo>
                        <a:pt x="89" y="23"/>
                      </a:lnTo>
                      <a:lnTo>
                        <a:pt x="84" y="24"/>
                      </a:lnTo>
                      <a:lnTo>
                        <a:pt x="89" y="24"/>
                      </a:lnTo>
                      <a:lnTo>
                        <a:pt x="93" y="21"/>
                      </a:lnTo>
                      <a:lnTo>
                        <a:pt x="93" y="16"/>
                      </a:lnTo>
                      <a:lnTo>
                        <a:pt x="92" y="21"/>
                      </a:lnTo>
                      <a:lnTo>
                        <a:pt x="93" y="19"/>
                      </a:lnTo>
                      <a:lnTo>
                        <a:pt x="89" y="21"/>
                      </a:lnTo>
                      <a:lnTo>
                        <a:pt x="96" y="21"/>
                      </a:lnTo>
                      <a:lnTo>
                        <a:pt x="96" y="15"/>
                      </a:lnTo>
                      <a:lnTo>
                        <a:pt x="95" y="18"/>
                      </a:lnTo>
                      <a:lnTo>
                        <a:pt x="98" y="15"/>
                      </a:lnTo>
                      <a:lnTo>
                        <a:pt x="98" y="11"/>
                      </a:lnTo>
                      <a:lnTo>
                        <a:pt x="96" y="15"/>
                      </a:lnTo>
                      <a:lnTo>
                        <a:pt x="100" y="13"/>
                      </a:lnTo>
                      <a:lnTo>
                        <a:pt x="100" y="6"/>
                      </a:lnTo>
                      <a:lnTo>
                        <a:pt x="98" y="11"/>
                      </a:lnTo>
                      <a:lnTo>
                        <a:pt x="101" y="8"/>
                      </a:lnTo>
                      <a:lnTo>
                        <a:pt x="101" y="0"/>
                      </a:lnTo>
                      <a:lnTo>
                        <a:pt x="89" y="0"/>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00" name="Freeform 783"/>
                <p:cNvSpPr>
                  <a:spLocks noChangeAspect="1"/>
                </p:cNvSpPr>
                <p:nvPr/>
              </p:nvSpPr>
              <p:spPr bwMode="auto">
                <a:xfrm>
                  <a:off x="4667" y="2332"/>
                  <a:ext cx="105" cy="39"/>
                </a:xfrm>
                <a:custGeom>
                  <a:avLst/>
                  <a:gdLst>
                    <a:gd name="T0" fmla="*/ 92 w 105"/>
                    <a:gd name="T1" fmla="*/ 0 h 39"/>
                    <a:gd name="T2" fmla="*/ 91 w 105"/>
                    <a:gd name="T3" fmla="*/ 5 h 39"/>
                    <a:gd name="T4" fmla="*/ 89 w 105"/>
                    <a:gd name="T5" fmla="*/ 8 h 39"/>
                    <a:gd name="T6" fmla="*/ 88 w 105"/>
                    <a:gd name="T7" fmla="*/ 12 h 39"/>
                    <a:gd name="T8" fmla="*/ 80 w 105"/>
                    <a:gd name="T9" fmla="*/ 18 h 39"/>
                    <a:gd name="T10" fmla="*/ 75 w 105"/>
                    <a:gd name="T11" fmla="*/ 21 h 39"/>
                    <a:gd name="T12" fmla="*/ 72 w 105"/>
                    <a:gd name="T13" fmla="*/ 21 h 39"/>
                    <a:gd name="T14" fmla="*/ 65 w 105"/>
                    <a:gd name="T15" fmla="*/ 23 h 39"/>
                    <a:gd name="T16" fmla="*/ 59 w 105"/>
                    <a:gd name="T17" fmla="*/ 25 h 39"/>
                    <a:gd name="T18" fmla="*/ 42 w 105"/>
                    <a:gd name="T19" fmla="*/ 26 h 39"/>
                    <a:gd name="T20" fmla="*/ 37 w 105"/>
                    <a:gd name="T21" fmla="*/ 25 h 39"/>
                    <a:gd name="T22" fmla="*/ 30 w 105"/>
                    <a:gd name="T23" fmla="*/ 23 h 39"/>
                    <a:gd name="T24" fmla="*/ 27 w 105"/>
                    <a:gd name="T25" fmla="*/ 21 h 39"/>
                    <a:gd name="T26" fmla="*/ 24 w 105"/>
                    <a:gd name="T27" fmla="*/ 21 h 39"/>
                    <a:gd name="T28" fmla="*/ 21 w 105"/>
                    <a:gd name="T29" fmla="*/ 18 h 39"/>
                    <a:gd name="T30" fmla="*/ 16 w 105"/>
                    <a:gd name="T31" fmla="*/ 17 h 39"/>
                    <a:gd name="T32" fmla="*/ 21 w 105"/>
                    <a:gd name="T33" fmla="*/ 20 h 39"/>
                    <a:gd name="T34" fmla="*/ 11 w 105"/>
                    <a:gd name="T35" fmla="*/ 12 h 39"/>
                    <a:gd name="T36" fmla="*/ 15 w 105"/>
                    <a:gd name="T37" fmla="*/ 10 h 39"/>
                    <a:gd name="T38" fmla="*/ 13 w 105"/>
                    <a:gd name="T39" fmla="*/ 7 h 39"/>
                    <a:gd name="T40" fmla="*/ 11 w 105"/>
                    <a:gd name="T41" fmla="*/ 4 h 39"/>
                    <a:gd name="T42" fmla="*/ 0 w 105"/>
                    <a:gd name="T43" fmla="*/ 2 h 39"/>
                    <a:gd name="T44" fmla="*/ 2 w 105"/>
                    <a:gd name="T45" fmla="*/ 8 h 39"/>
                    <a:gd name="T46" fmla="*/ 3 w 105"/>
                    <a:gd name="T47" fmla="*/ 13 h 39"/>
                    <a:gd name="T48" fmla="*/ 5 w 105"/>
                    <a:gd name="T49" fmla="*/ 17 h 39"/>
                    <a:gd name="T50" fmla="*/ 8 w 105"/>
                    <a:gd name="T51" fmla="*/ 21 h 39"/>
                    <a:gd name="T52" fmla="*/ 8 w 105"/>
                    <a:gd name="T53" fmla="*/ 21 h 39"/>
                    <a:gd name="T54" fmla="*/ 13 w 105"/>
                    <a:gd name="T55" fmla="*/ 25 h 39"/>
                    <a:gd name="T56" fmla="*/ 18 w 105"/>
                    <a:gd name="T57" fmla="*/ 28 h 39"/>
                    <a:gd name="T58" fmla="*/ 23 w 105"/>
                    <a:gd name="T59" fmla="*/ 31 h 39"/>
                    <a:gd name="T60" fmla="*/ 24 w 105"/>
                    <a:gd name="T61" fmla="*/ 33 h 39"/>
                    <a:gd name="T62" fmla="*/ 30 w 105"/>
                    <a:gd name="T63" fmla="*/ 35 h 39"/>
                    <a:gd name="T64" fmla="*/ 35 w 105"/>
                    <a:gd name="T65" fmla="*/ 35 h 39"/>
                    <a:gd name="T66" fmla="*/ 67 w 105"/>
                    <a:gd name="T67" fmla="*/ 35 h 39"/>
                    <a:gd name="T68" fmla="*/ 73 w 105"/>
                    <a:gd name="T69" fmla="*/ 35 h 39"/>
                    <a:gd name="T70" fmla="*/ 80 w 105"/>
                    <a:gd name="T71" fmla="*/ 33 h 39"/>
                    <a:gd name="T72" fmla="*/ 81 w 105"/>
                    <a:gd name="T73" fmla="*/ 31 h 39"/>
                    <a:gd name="T74" fmla="*/ 86 w 105"/>
                    <a:gd name="T75" fmla="*/ 28 h 39"/>
                    <a:gd name="T76" fmla="*/ 99 w 105"/>
                    <a:gd name="T77" fmla="*/ 18 h 39"/>
                    <a:gd name="T78" fmla="*/ 100 w 105"/>
                    <a:gd name="T79" fmla="*/ 17 h 39"/>
                    <a:gd name="T80" fmla="*/ 102 w 105"/>
                    <a:gd name="T81" fmla="*/ 13 h 39"/>
                    <a:gd name="T82" fmla="*/ 104 w 105"/>
                    <a:gd name="T83" fmla="*/ 7 h 3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5"/>
                    <a:gd name="T127" fmla="*/ 0 h 39"/>
                    <a:gd name="T128" fmla="*/ 105 w 105"/>
                    <a:gd name="T129" fmla="*/ 39 h 3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5" h="39">
                      <a:moveTo>
                        <a:pt x="91" y="4"/>
                      </a:moveTo>
                      <a:lnTo>
                        <a:pt x="91" y="4"/>
                      </a:lnTo>
                      <a:lnTo>
                        <a:pt x="92" y="0"/>
                      </a:lnTo>
                      <a:lnTo>
                        <a:pt x="89" y="4"/>
                      </a:lnTo>
                      <a:lnTo>
                        <a:pt x="89" y="10"/>
                      </a:lnTo>
                      <a:lnTo>
                        <a:pt x="91" y="5"/>
                      </a:lnTo>
                      <a:lnTo>
                        <a:pt x="88" y="8"/>
                      </a:lnTo>
                      <a:lnTo>
                        <a:pt x="88" y="13"/>
                      </a:lnTo>
                      <a:lnTo>
                        <a:pt x="89" y="8"/>
                      </a:lnTo>
                      <a:lnTo>
                        <a:pt x="86" y="12"/>
                      </a:lnTo>
                      <a:lnTo>
                        <a:pt x="86" y="17"/>
                      </a:lnTo>
                      <a:lnTo>
                        <a:pt x="88" y="12"/>
                      </a:lnTo>
                      <a:lnTo>
                        <a:pt x="80" y="20"/>
                      </a:lnTo>
                      <a:lnTo>
                        <a:pt x="83" y="18"/>
                      </a:lnTo>
                      <a:lnTo>
                        <a:pt x="80" y="18"/>
                      </a:lnTo>
                      <a:lnTo>
                        <a:pt x="75" y="21"/>
                      </a:lnTo>
                      <a:lnTo>
                        <a:pt x="80" y="21"/>
                      </a:lnTo>
                      <a:lnTo>
                        <a:pt x="75" y="21"/>
                      </a:lnTo>
                      <a:lnTo>
                        <a:pt x="72" y="23"/>
                      </a:lnTo>
                      <a:lnTo>
                        <a:pt x="77" y="21"/>
                      </a:lnTo>
                      <a:lnTo>
                        <a:pt x="72" y="21"/>
                      </a:lnTo>
                      <a:lnTo>
                        <a:pt x="69" y="25"/>
                      </a:lnTo>
                      <a:lnTo>
                        <a:pt x="73" y="23"/>
                      </a:lnTo>
                      <a:lnTo>
                        <a:pt x="65" y="23"/>
                      </a:lnTo>
                      <a:lnTo>
                        <a:pt x="62" y="26"/>
                      </a:lnTo>
                      <a:lnTo>
                        <a:pt x="67" y="25"/>
                      </a:lnTo>
                      <a:lnTo>
                        <a:pt x="59" y="25"/>
                      </a:lnTo>
                      <a:lnTo>
                        <a:pt x="56" y="28"/>
                      </a:lnTo>
                      <a:lnTo>
                        <a:pt x="61" y="26"/>
                      </a:lnTo>
                      <a:lnTo>
                        <a:pt x="42" y="26"/>
                      </a:lnTo>
                      <a:lnTo>
                        <a:pt x="46" y="28"/>
                      </a:lnTo>
                      <a:lnTo>
                        <a:pt x="43" y="25"/>
                      </a:lnTo>
                      <a:lnTo>
                        <a:pt x="37" y="25"/>
                      </a:lnTo>
                      <a:lnTo>
                        <a:pt x="42" y="26"/>
                      </a:lnTo>
                      <a:lnTo>
                        <a:pt x="38" y="23"/>
                      </a:lnTo>
                      <a:lnTo>
                        <a:pt x="30" y="23"/>
                      </a:lnTo>
                      <a:lnTo>
                        <a:pt x="35" y="25"/>
                      </a:lnTo>
                      <a:lnTo>
                        <a:pt x="32" y="21"/>
                      </a:lnTo>
                      <a:lnTo>
                        <a:pt x="27" y="21"/>
                      </a:lnTo>
                      <a:lnTo>
                        <a:pt x="32" y="23"/>
                      </a:lnTo>
                      <a:lnTo>
                        <a:pt x="29" y="21"/>
                      </a:lnTo>
                      <a:lnTo>
                        <a:pt x="24" y="21"/>
                      </a:lnTo>
                      <a:lnTo>
                        <a:pt x="29" y="21"/>
                      </a:lnTo>
                      <a:lnTo>
                        <a:pt x="24" y="18"/>
                      </a:lnTo>
                      <a:lnTo>
                        <a:pt x="21" y="18"/>
                      </a:lnTo>
                      <a:lnTo>
                        <a:pt x="24" y="20"/>
                      </a:lnTo>
                      <a:lnTo>
                        <a:pt x="21" y="17"/>
                      </a:lnTo>
                      <a:lnTo>
                        <a:pt x="16" y="17"/>
                      </a:lnTo>
                      <a:lnTo>
                        <a:pt x="21" y="17"/>
                      </a:lnTo>
                      <a:lnTo>
                        <a:pt x="19" y="17"/>
                      </a:lnTo>
                      <a:lnTo>
                        <a:pt x="21" y="20"/>
                      </a:lnTo>
                      <a:lnTo>
                        <a:pt x="21" y="17"/>
                      </a:lnTo>
                      <a:lnTo>
                        <a:pt x="16" y="12"/>
                      </a:lnTo>
                      <a:lnTo>
                        <a:pt x="11" y="12"/>
                      </a:lnTo>
                      <a:lnTo>
                        <a:pt x="18" y="17"/>
                      </a:lnTo>
                      <a:lnTo>
                        <a:pt x="18" y="13"/>
                      </a:lnTo>
                      <a:lnTo>
                        <a:pt x="15" y="10"/>
                      </a:lnTo>
                      <a:lnTo>
                        <a:pt x="16" y="15"/>
                      </a:lnTo>
                      <a:lnTo>
                        <a:pt x="16" y="10"/>
                      </a:lnTo>
                      <a:lnTo>
                        <a:pt x="13" y="7"/>
                      </a:lnTo>
                      <a:lnTo>
                        <a:pt x="15" y="12"/>
                      </a:lnTo>
                      <a:lnTo>
                        <a:pt x="15" y="5"/>
                      </a:lnTo>
                      <a:lnTo>
                        <a:pt x="11" y="4"/>
                      </a:lnTo>
                      <a:lnTo>
                        <a:pt x="13" y="7"/>
                      </a:lnTo>
                      <a:lnTo>
                        <a:pt x="13" y="2"/>
                      </a:lnTo>
                      <a:lnTo>
                        <a:pt x="0" y="2"/>
                      </a:lnTo>
                      <a:lnTo>
                        <a:pt x="0" y="10"/>
                      </a:lnTo>
                      <a:lnTo>
                        <a:pt x="3" y="13"/>
                      </a:lnTo>
                      <a:lnTo>
                        <a:pt x="2" y="8"/>
                      </a:lnTo>
                      <a:lnTo>
                        <a:pt x="2" y="15"/>
                      </a:lnTo>
                      <a:lnTo>
                        <a:pt x="5" y="17"/>
                      </a:lnTo>
                      <a:lnTo>
                        <a:pt x="3" y="13"/>
                      </a:lnTo>
                      <a:lnTo>
                        <a:pt x="3" y="17"/>
                      </a:lnTo>
                      <a:lnTo>
                        <a:pt x="7" y="20"/>
                      </a:lnTo>
                      <a:lnTo>
                        <a:pt x="5" y="17"/>
                      </a:lnTo>
                      <a:lnTo>
                        <a:pt x="5" y="21"/>
                      </a:lnTo>
                      <a:lnTo>
                        <a:pt x="13" y="21"/>
                      </a:lnTo>
                      <a:lnTo>
                        <a:pt x="8" y="21"/>
                      </a:lnTo>
                      <a:lnTo>
                        <a:pt x="10" y="21"/>
                      </a:lnTo>
                      <a:lnTo>
                        <a:pt x="8" y="18"/>
                      </a:lnTo>
                      <a:lnTo>
                        <a:pt x="8" y="21"/>
                      </a:lnTo>
                      <a:lnTo>
                        <a:pt x="13" y="26"/>
                      </a:lnTo>
                      <a:lnTo>
                        <a:pt x="18" y="26"/>
                      </a:lnTo>
                      <a:lnTo>
                        <a:pt x="13" y="25"/>
                      </a:lnTo>
                      <a:lnTo>
                        <a:pt x="18" y="30"/>
                      </a:lnTo>
                      <a:lnTo>
                        <a:pt x="23" y="30"/>
                      </a:lnTo>
                      <a:lnTo>
                        <a:pt x="18" y="28"/>
                      </a:lnTo>
                      <a:lnTo>
                        <a:pt x="23" y="33"/>
                      </a:lnTo>
                      <a:lnTo>
                        <a:pt x="26" y="33"/>
                      </a:lnTo>
                      <a:lnTo>
                        <a:pt x="23" y="31"/>
                      </a:lnTo>
                      <a:lnTo>
                        <a:pt x="24" y="35"/>
                      </a:lnTo>
                      <a:lnTo>
                        <a:pt x="29" y="35"/>
                      </a:lnTo>
                      <a:lnTo>
                        <a:pt x="24" y="33"/>
                      </a:lnTo>
                      <a:lnTo>
                        <a:pt x="27" y="35"/>
                      </a:lnTo>
                      <a:lnTo>
                        <a:pt x="35" y="35"/>
                      </a:lnTo>
                      <a:lnTo>
                        <a:pt x="30" y="35"/>
                      </a:lnTo>
                      <a:lnTo>
                        <a:pt x="34" y="36"/>
                      </a:lnTo>
                      <a:lnTo>
                        <a:pt x="40" y="36"/>
                      </a:lnTo>
                      <a:lnTo>
                        <a:pt x="35" y="35"/>
                      </a:lnTo>
                      <a:lnTo>
                        <a:pt x="38" y="38"/>
                      </a:lnTo>
                      <a:lnTo>
                        <a:pt x="64" y="38"/>
                      </a:lnTo>
                      <a:lnTo>
                        <a:pt x="67" y="35"/>
                      </a:lnTo>
                      <a:lnTo>
                        <a:pt x="62" y="36"/>
                      </a:lnTo>
                      <a:lnTo>
                        <a:pt x="70" y="36"/>
                      </a:lnTo>
                      <a:lnTo>
                        <a:pt x="73" y="35"/>
                      </a:lnTo>
                      <a:lnTo>
                        <a:pt x="69" y="35"/>
                      </a:lnTo>
                      <a:lnTo>
                        <a:pt x="77" y="35"/>
                      </a:lnTo>
                      <a:lnTo>
                        <a:pt x="80" y="33"/>
                      </a:lnTo>
                      <a:lnTo>
                        <a:pt x="75" y="35"/>
                      </a:lnTo>
                      <a:lnTo>
                        <a:pt x="80" y="35"/>
                      </a:lnTo>
                      <a:lnTo>
                        <a:pt x="81" y="31"/>
                      </a:lnTo>
                      <a:lnTo>
                        <a:pt x="78" y="33"/>
                      </a:lnTo>
                      <a:lnTo>
                        <a:pt x="81" y="33"/>
                      </a:lnTo>
                      <a:lnTo>
                        <a:pt x="86" y="28"/>
                      </a:lnTo>
                      <a:lnTo>
                        <a:pt x="81" y="30"/>
                      </a:lnTo>
                      <a:lnTo>
                        <a:pt x="86" y="30"/>
                      </a:lnTo>
                      <a:lnTo>
                        <a:pt x="99" y="18"/>
                      </a:lnTo>
                      <a:lnTo>
                        <a:pt x="99" y="15"/>
                      </a:lnTo>
                      <a:lnTo>
                        <a:pt x="97" y="18"/>
                      </a:lnTo>
                      <a:lnTo>
                        <a:pt x="100" y="17"/>
                      </a:lnTo>
                      <a:lnTo>
                        <a:pt x="100" y="12"/>
                      </a:lnTo>
                      <a:lnTo>
                        <a:pt x="99" y="17"/>
                      </a:lnTo>
                      <a:lnTo>
                        <a:pt x="102" y="13"/>
                      </a:lnTo>
                      <a:lnTo>
                        <a:pt x="102" y="5"/>
                      </a:lnTo>
                      <a:lnTo>
                        <a:pt x="100" y="10"/>
                      </a:lnTo>
                      <a:lnTo>
                        <a:pt x="104" y="7"/>
                      </a:lnTo>
                      <a:lnTo>
                        <a:pt x="104" y="4"/>
                      </a:lnTo>
                      <a:lnTo>
                        <a:pt x="91" y="4"/>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01" name="Freeform 784"/>
                <p:cNvSpPr>
                  <a:spLocks noChangeAspect="1"/>
                </p:cNvSpPr>
                <p:nvPr/>
              </p:nvSpPr>
              <p:spPr bwMode="auto">
                <a:xfrm>
                  <a:off x="4763" y="2336"/>
                  <a:ext cx="102" cy="35"/>
                </a:xfrm>
                <a:custGeom>
                  <a:avLst/>
                  <a:gdLst>
                    <a:gd name="T0" fmla="*/ 90 w 102"/>
                    <a:gd name="T1" fmla="*/ 0 h 35"/>
                    <a:gd name="T2" fmla="*/ 89 w 102"/>
                    <a:gd name="T3" fmla="*/ 3 h 35"/>
                    <a:gd name="T4" fmla="*/ 87 w 102"/>
                    <a:gd name="T5" fmla="*/ 6 h 35"/>
                    <a:gd name="T6" fmla="*/ 90 w 102"/>
                    <a:gd name="T7" fmla="*/ 8 h 35"/>
                    <a:gd name="T8" fmla="*/ 81 w 102"/>
                    <a:gd name="T9" fmla="*/ 16 h 35"/>
                    <a:gd name="T10" fmla="*/ 84 w 102"/>
                    <a:gd name="T11" fmla="*/ 14 h 35"/>
                    <a:gd name="T12" fmla="*/ 81 w 102"/>
                    <a:gd name="T13" fmla="*/ 14 h 35"/>
                    <a:gd name="T14" fmla="*/ 76 w 102"/>
                    <a:gd name="T15" fmla="*/ 17 h 35"/>
                    <a:gd name="T16" fmla="*/ 73 w 102"/>
                    <a:gd name="T17" fmla="*/ 19 h 35"/>
                    <a:gd name="T18" fmla="*/ 69 w 102"/>
                    <a:gd name="T19" fmla="*/ 19 h 35"/>
                    <a:gd name="T20" fmla="*/ 66 w 102"/>
                    <a:gd name="T21" fmla="*/ 21 h 35"/>
                    <a:gd name="T22" fmla="*/ 60 w 102"/>
                    <a:gd name="T23" fmla="*/ 22 h 35"/>
                    <a:gd name="T24" fmla="*/ 42 w 102"/>
                    <a:gd name="T25" fmla="*/ 21 h 35"/>
                    <a:gd name="T26" fmla="*/ 36 w 102"/>
                    <a:gd name="T27" fmla="*/ 19 h 35"/>
                    <a:gd name="T28" fmla="*/ 30 w 102"/>
                    <a:gd name="T29" fmla="*/ 19 h 35"/>
                    <a:gd name="T30" fmla="*/ 27 w 102"/>
                    <a:gd name="T31" fmla="*/ 17 h 35"/>
                    <a:gd name="T32" fmla="*/ 22 w 102"/>
                    <a:gd name="T33" fmla="*/ 14 h 35"/>
                    <a:gd name="T34" fmla="*/ 15 w 102"/>
                    <a:gd name="T35" fmla="*/ 11 h 35"/>
                    <a:gd name="T36" fmla="*/ 9 w 102"/>
                    <a:gd name="T37" fmla="*/ 8 h 35"/>
                    <a:gd name="T38" fmla="*/ 14 w 102"/>
                    <a:gd name="T39" fmla="*/ 13 h 35"/>
                    <a:gd name="T40" fmla="*/ 12 w 102"/>
                    <a:gd name="T41" fmla="*/ 9 h 35"/>
                    <a:gd name="T42" fmla="*/ 11 w 102"/>
                    <a:gd name="T43" fmla="*/ 4 h 35"/>
                    <a:gd name="T44" fmla="*/ 0 w 102"/>
                    <a:gd name="T45" fmla="*/ 8 h 35"/>
                    <a:gd name="T46" fmla="*/ 1 w 102"/>
                    <a:gd name="T47" fmla="*/ 13 h 35"/>
                    <a:gd name="T48" fmla="*/ 3 w 102"/>
                    <a:gd name="T49" fmla="*/ 14 h 35"/>
                    <a:gd name="T50" fmla="*/ 6 w 102"/>
                    <a:gd name="T51" fmla="*/ 14 h 35"/>
                    <a:gd name="T52" fmla="*/ 19 w 102"/>
                    <a:gd name="T53" fmla="*/ 26 h 35"/>
                    <a:gd name="T54" fmla="*/ 23 w 102"/>
                    <a:gd name="T55" fmla="*/ 29 h 35"/>
                    <a:gd name="T56" fmla="*/ 27 w 102"/>
                    <a:gd name="T57" fmla="*/ 31 h 35"/>
                    <a:gd name="T58" fmla="*/ 33 w 102"/>
                    <a:gd name="T59" fmla="*/ 31 h 35"/>
                    <a:gd name="T60" fmla="*/ 39 w 102"/>
                    <a:gd name="T61" fmla="*/ 32 h 35"/>
                    <a:gd name="T62" fmla="*/ 63 w 102"/>
                    <a:gd name="T63" fmla="*/ 34 h 35"/>
                    <a:gd name="T64" fmla="*/ 69 w 102"/>
                    <a:gd name="T65" fmla="*/ 32 h 35"/>
                    <a:gd name="T66" fmla="*/ 73 w 102"/>
                    <a:gd name="T67" fmla="*/ 31 h 35"/>
                    <a:gd name="T68" fmla="*/ 76 w 102"/>
                    <a:gd name="T69" fmla="*/ 31 h 35"/>
                    <a:gd name="T70" fmla="*/ 79 w 102"/>
                    <a:gd name="T71" fmla="*/ 29 h 35"/>
                    <a:gd name="T72" fmla="*/ 84 w 102"/>
                    <a:gd name="T73" fmla="*/ 26 h 35"/>
                    <a:gd name="T74" fmla="*/ 87 w 102"/>
                    <a:gd name="T75" fmla="*/ 24 h 35"/>
                    <a:gd name="T76" fmla="*/ 92 w 102"/>
                    <a:gd name="T77" fmla="*/ 19 h 35"/>
                    <a:gd name="T78" fmla="*/ 96 w 102"/>
                    <a:gd name="T79" fmla="*/ 19 h 35"/>
                    <a:gd name="T80" fmla="*/ 98 w 102"/>
                    <a:gd name="T81" fmla="*/ 14 h 35"/>
                    <a:gd name="T82" fmla="*/ 100 w 102"/>
                    <a:gd name="T83" fmla="*/ 11 h 35"/>
                    <a:gd name="T84" fmla="*/ 101 w 102"/>
                    <a:gd name="T85" fmla="*/ 6 h 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
                    <a:gd name="T130" fmla="*/ 0 h 35"/>
                    <a:gd name="T131" fmla="*/ 102 w 102"/>
                    <a:gd name="T132" fmla="*/ 35 h 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 h="35">
                      <a:moveTo>
                        <a:pt x="89" y="0"/>
                      </a:moveTo>
                      <a:lnTo>
                        <a:pt x="89" y="3"/>
                      </a:lnTo>
                      <a:lnTo>
                        <a:pt x="90" y="0"/>
                      </a:lnTo>
                      <a:lnTo>
                        <a:pt x="87" y="3"/>
                      </a:lnTo>
                      <a:lnTo>
                        <a:pt x="87" y="8"/>
                      </a:lnTo>
                      <a:lnTo>
                        <a:pt x="89" y="3"/>
                      </a:lnTo>
                      <a:lnTo>
                        <a:pt x="85" y="6"/>
                      </a:lnTo>
                      <a:lnTo>
                        <a:pt x="85" y="11"/>
                      </a:lnTo>
                      <a:lnTo>
                        <a:pt x="87" y="6"/>
                      </a:lnTo>
                      <a:lnTo>
                        <a:pt x="84" y="9"/>
                      </a:lnTo>
                      <a:lnTo>
                        <a:pt x="84" y="14"/>
                      </a:lnTo>
                      <a:lnTo>
                        <a:pt x="90" y="8"/>
                      </a:lnTo>
                      <a:lnTo>
                        <a:pt x="85" y="8"/>
                      </a:lnTo>
                      <a:lnTo>
                        <a:pt x="81" y="13"/>
                      </a:lnTo>
                      <a:lnTo>
                        <a:pt x="81" y="16"/>
                      </a:lnTo>
                      <a:lnTo>
                        <a:pt x="82" y="13"/>
                      </a:lnTo>
                      <a:lnTo>
                        <a:pt x="79" y="14"/>
                      </a:lnTo>
                      <a:lnTo>
                        <a:pt x="84" y="14"/>
                      </a:lnTo>
                      <a:lnTo>
                        <a:pt x="79" y="14"/>
                      </a:lnTo>
                      <a:lnTo>
                        <a:pt x="76" y="16"/>
                      </a:lnTo>
                      <a:lnTo>
                        <a:pt x="81" y="14"/>
                      </a:lnTo>
                      <a:lnTo>
                        <a:pt x="76" y="14"/>
                      </a:lnTo>
                      <a:lnTo>
                        <a:pt x="71" y="19"/>
                      </a:lnTo>
                      <a:lnTo>
                        <a:pt x="76" y="17"/>
                      </a:lnTo>
                      <a:lnTo>
                        <a:pt x="71" y="17"/>
                      </a:lnTo>
                      <a:lnTo>
                        <a:pt x="68" y="19"/>
                      </a:lnTo>
                      <a:lnTo>
                        <a:pt x="73" y="19"/>
                      </a:lnTo>
                      <a:lnTo>
                        <a:pt x="68" y="19"/>
                      </a:lnTo>
                      <a:lnTo>
                        <a:pt x="65" y="21"/>
                      </a:lnTo>
                      <a:lnTo>
                        <a:pt x="69" y="19"/>
                      </a:lnTo>
                      <a:lnTo>
                        <a:pt x="65" y="19"/>
                      </a:lnTo>
                      <a:lnTo>
                        <a:pt x="63" y="22"/>
                      </a:lnTo>
                      <a:lnTo>
                        <a:pt x="66" y="21"/>
                      </a:lnTo>
                      <a:lnTo>
                        <a:pt x="58" y="21"/>
                      </a:lnTo>
                      <a:lnTo>
                        <a:pt x="55" y="24"/>
                      </a:lnTo>
                      <a:lnTo>
                        <a:pt x="60" y="22"/>
                      </a:lnTo>
                      <a:lnTo>
                        <a:pt x="41" y="22"/>
                      </a:lnTo>
                      <a:lnTo>
                        <a:pt x="44" y="24"/>
                      </a:lnTo>
                      <a:lnTo>
                        <a:pt x="42" y="21"/>
                      </a:lnTo>
                      <a:lnTo>
                        <a:pt x="35" y="21"/>
                      </a:lnTo>
                      <a:lnTo>
                        <a:pt x="39" y="22"/>
                      </a:lnTo>
                      <a:lnTo>
                        <a:pt x="36" y="19"/>
                      </a:lnTo>
                      <a:lnTo>
                        <a:pt x="28" y="19"/>
                      </a:lnTo>
                      <a:lnTo>
                        <a:pt x="33" y="21"/>
                      </a:lnTo>
                      <a:lnTo>
                        <a:pt x="30" y="19"/>
                      </a:lnTo>
                      <a:lnTo>
                        <a:pt x="25" y="19"/>
                      </a:lnTo>
                      <a:lnTo>
                        <a:pt x="30" y="19"/>
                      </a:lnTo>
                      <a:lnTo>
                        <a:pt x="27" y="17"/>
                      </a:lnTo>
                      <a:lnTo>
                        <a:pt x="22" y="17"/>
                      </a:lnTo>
                      <a:lnTo>
                        <a:pt x="27" y="19"/>
                      </a:lnTo>
                      <a:lnTo>
                        <a:pt x="22" y="14"/>
                      </a:lnTo>
                      <a:lnTo>
                        <a:pt x="17" y="14"/>
                      </a:lnTo>
                      <a:lnTo>
                        <a:pt x="22" y="16"/>
                      </a:lnTo>
                      <a:lnTo>
                        <a:pt x="15" y="11"/>
                      </a:lnTo>
                      <a:lnTo>
                        <a:pt x="17" y="14"/>
                      </a:lnTo>
                      <a:lnTo>
                        <a:pt x="17" y="8"/>
                      </a:lnTo>
                      <a:lnTo>
                        <a:pt x="9" y="8"/>
                      </a:lnTo>
                      <a:lnTo>
                        <a:pt x="14" y="9"/>
                      </a:lnTo>
                      <a:lnTo>
                        <a:pt x="12" y="8"/>
                      </a:lnTo>
                      <a:lnTo>
                        <a:pt x="14" y="13"/>
                      </a:lnTo>
                      <a:lnTo>
                        <a:pt x="14" y="8"/>
                      </a:lnTo>
                      <a:lnTo>
                        <a:pt x="11" y="4"/>
                      </a:lnTo>
                      <a:lnTo>
                        <a:pt x="12" y="9"/>
                      </a:lnTo>
                      <a:lnTo>
                        <a:pt x="12" y="3"/>
                      </a:lnTo>
                      <a:lnTo>
                        <a:pt x="9" y="1"/>
                      </a:lnTo>
                      <a:lnTo>
                        <a:pt x="11" y="4"/>
                      </a:lnTo>
                      <a:lnTo>
                        <a:pt x="11" y="0"/>
                      </a:lnTo>
                      <a:lnTo>
                        <a:pt x="0" y="0"/>
                      </a:lnTo>
                      <a:lnTo>
                        <a:pt x="0" y="8"/>
                      </a:lnTo>
                      <a:lnTo>
                        <a:pt x="3" y="11"/>
                      </a:lnTo>
                      <a:lnTo>
                        <a:pt x="1" y="6"/>
                      </a:lnTo>
                      <a:lnTo>
                        <a:pt x="1" y="13"/>
                      </a:lnTo>
                      <a:lnTo>
                        <a:pt x="4" y="14"/>
                      </a:lnTo>
                      <a:lnTo>
                        <a:pt x="3" y="11"/>
                      </a:lnTo>
                      <a:lnTo>
                        <a:pt x="3" y="14"/>
                      </a:lnTo>
                      <a:lnTo>
                        <a:pt x="6" y="19"/>
                      </a:lnTo>
                      <a:lnTo>
                        <a:pt x="11" y="19"/>
                      </a:lnTo>
                      <a:lnTo>
                        <a:pt x="6" y="14"/>
                      </a:lnTo>
                      <a:lnTo>
                        <a:pt x="6" y="17"/>
                      </a:lnTo>
                      <a:lnTo>
                        <a:pt x="14" y="26"/>
                      </a:lnTo>
                      <a:lnTo>
                        <a:pt x="19" y="26"/>
                      </a:lnTo>
                      <a:lnTo>
                        <a:pt x="14" y="24"/>
                      </a:lnTo>
                      <a:lnTo>
                        <a:pt x="19" y="29"/>
                      </a:lnTo>
                      <a:lnTo>
                        <a:pt x="23" y="29"/>
                      </a:lnTo>
                      <a:lnTo>
                        <a:pt x="19" y="27"/>
                      </a:lnTo>
                      <a:lnTo>
                        <a:pt x="22" y="31"/>
                      </a:lnTo>
                      <a:lnTo>
                        <a:pt x="27" y="31"/>
                      </a:lnTo>
                      <a:lnTo>
                        <a:pt x="22" y="29"/>
                      </a:lnTo>
                      <a:lnTo>
                        <a:pt x="25" y="31"/>
                      </a:lnTo>
                      <a:lnTo>
                        <a:pt x="33" y="31"/>
                      </a:lnTo>
                      <a:lnTo>
                        <a:pt x="28" y="31"/>
                      </a:lnTo>
                      <a:lnTo>
                        <a:pt x="31" y="32"/>
                      </a:lnTo>
                      <a:lnTo>
                        <a:pt x="39" y="32"/>
                      </a:lnTo>
                      <a:lnTo>
                        <a:pt x="35" y="31"/>
                      </a:lnTo>
                      <a:lnTo>
                        <a:pt x="38" y="34"/>
                      </a:lnTo>
                      <a:lnTo>
                        <a:pt x="63" y="34"/>
                      </a:lnTo>
                      <a:lnTo>
                        <a:pt x="65" y="31"/>
                      </a:lnTo>
                      <a:lnTo>
                        <a:pt x="62" y="32"/>
                      </a:lnTo>
                      <a:lnTo>
                        <a:pt x="69" y="32"/>
                      </a:lnTo>
                      <a:lnTo>
                        <a:pt x="73" y="31"/>
                      </a:lnTo>
                      <a:lnTo>
                        <a:pt x="68" y="31"/>
                      </a:lnTo>
                      <a:lnTo>
                        <a:pt x="73" y="31"/>
                      </a:lnTo>
                      <a:lnTo>
                        <a:pt x="76" y="29"/>
                      </a:lnTo>
                      <a:lnTo>
                        <a:pt x="71" y="31"/>
                      </a:lnTo>
                      <a:lnTo>
                        <a:pt x="76" y="31"/>
                      </a:lnTo>
                      <a:lnTo>
                        <a:pt x="79" y="27"/>
                      </a:lnTo>
                      <a:lnTo>
                        <a:pt x="74" y="29"/>
                      </a:lnTo>
                      <a:lnTo>
                        <a:pt x="79" y="29"/>
                      </a:lnTo>
                      <a:lnTo>
                        <a:pt x="84" y="24"/>
                      </a:lnTo>
                      <a:lnTo>
                        <a:pt x="79" y="26"/>
                      </a:lnTo>
                      <a:lnTo>
                        <a:pt x="84" y="26"/>
                      </a:lnTo>
                      <a:lnTo>
                        <a:pt x="87" y="22"/>
                      </a:lnTo>
                      <a:lnTo>
                        <a:pt x="82" y="24"/>
                      </a:lnTo>
                      <a:lnTo>
                        <a:pt x="87" y="24"/>
                      </a:lnTo>
                      <a:lnTo>
                        <a:pt x="93" y="19"/>
                      </a:lnTo>
                      <a:lnTo>
                        <a:pt x="93" y="14"/>
                      </a:lnTo>
                      <a:lnTo>
                        <a:pt x="92" y="19"/>
                      </a:lnTo>
                      <a:lnTo>
                        <a:pt x="93" y="17"/>
                      </a:lnTo>
                      <a:lnTo>
                        <a:pt x="89" y="19"/>
                      </a:lnTo>
                      <a:lnTo>
                        <a:pt x="96" y="19"/>
                      </a:lnTo>
                      <a:lnTo>
                        <a:pt x="96" y="13"/>
                      </a:lnTo>
                      <a:lnTo>
                        <a:pt x="95" y="16"/>
                      </a:lnTo>
                      <a:lnTo>
                        <a:pt x="98" y="14"/>
                      </a:lnTo>
                      <a:lnTo>
                        <a:pt x="98" y="9"/>
                      </a:lnTo>
                      <a:lnTo>
                        <a:pt x="96" y="14"/>
                      </a:lnTo>
                      <a:lnTo>
                        <a:pt x="100" y="11"/>
                      </a:lnTo>
                      <a:lnTo>
                        <a:pt x="100" y="4"/>
                      </a:lnTo>
                      <a:lnTo>
                        <a:pt x="98" y="9"/>
                      </a:lnTo>
                      <a:lnTo>
                        <a:pt x="101" y="6"/>
                      </a:lnTo>
                      <a:lnTo>
                        <a:pt x="101" y="0"/>
                      </a:lnTo>
                      <a:lnTo>
                        <a:pt x="89" y="0"/>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02" name="Freeform 785"/>
                <p:cNvSpPr>
                  <a:spLocks noChangeAspect="1"/>
                </p:cNvSpPr>
                <p:nvPr/>
              </p:nvSpPr>
              <p:spPr bwMode="auto">
                <a:xfrm>
                  <a:off x="4856" y="2334"/>
                  <a:ext cx="103" cy="37"/>
                </a:xfrm>
                <a:custGeom>
                  <a:avLst/>
                  <a:gdLst>
                    <a:gd name="T0" fmla="*/ 91 w 103"/>
                    <a:gd name="T1" fmla="*/ 0 h 37"/>
                    <a:gd name="T2" fmla="*/ 89 w 103"/>
                    <a:gd name="T3" fmla="*/ 3 h 37"/>
                    <a:gd name="T4" fmla="*/ 88 w 103"/>
                    <a:gd name="T5" fmla="*/ 6 h 37"/>
                    <a:gd name="T6" fmla="*/ 88 w 103"/>
                    <a:gd name="T7" fmla="*/ 10 h 37"/>
                    <a:gd name="T8" fmla="*/ 86 w 103"/>
                    <a:gd name="T9" fmla="*/ 15 h 37"/>
                    <a:gd name="T10" fmla="*/ 81 w 103"/>
                    <a:gd name="T11" fmla="*/ 18 h 37"/>
                    <a:gd name="T12" fmla="*/ 78 w 103"/>
                    <a:gd name="T13" fmla="*/ 19 h 37"/>
                    <a:gd name="T14" fmla="*/ 75 w 103"/>
                    <a:gd name="T15" fmla="*/ 21 h 37"/>
                    <a:gd name="T16" fmla="*/ 72 w 103"/>
                    <a:gd name="T17" fmla="*/ 21 h 37"/>
                    <a:gd name="T18" fmla="*/ 69 w 103"/>
                    <a:gd name="T19" fmla="*/ 23 h 37"/>
                    <a:gd name="T20" fmla="*/ 62 w 103"/>
                    <a:gd name="T21" fmla="*/ 24 h 37"/>
                    <a:gd name="T22" fmla="*/ 40 w 103"/>
                    <a:gd name="T23" fmla="*/ 23 h 37"/>
                    <a:gd name="T24" fmla="*/ 32 w 103"/>
                    <a:gd name="T25" fmla="*/ 21 h 37"/>
                    <a:gd name="T26" fmla="*/ 30 w 103"/>
                    <a:gd name="T27" fmla="*/ 21 h 37"/>
                    <a:gd name="T28" fmla="*/ 29 w 103"/>
                    <a:gd name="T29" fmla="*/ 19 h 37"/>
                    <a:gd name="T30" fmla="*/ 24 w 103"/>
                    <a:gd name="T31" fmla="*/ 16 h 37"/>
                    <a:gd name="T32" fmla="*/ 21 w 103"/>
                    <a:gd name="T33" fmla="*/ 15 h 37"/>
                    <a:gd name="T34" fmla="*/ 18 w 103"/>
                    <a:gd name="T35" fmla="*/ 15 h 37"/>
                    <a:gd name="T36" fmla="*/ 15 w 103"/>
                    <a:gd name="T37" fmla="*/ 10 h 37"/>
                    <a:gd name="T38" fmla="*/ 16 w 103"/>
                    <a:gd name="T39" fmla="*/ 11 h 37"/>
                    <a:gd name="T40" fmla="*/ 15 w 103"/>
                    <a:gd name="T41" fmla="*/ 8 h 37"/>
                    <a:gd name="T42" fmla="*/ 13 w 103"/>
                    <a:gd name="T43" fmla="*/ 3 h 37"/>
                    <a:gd name="T44" fmla="*/ 13 w 103"/>
                    <a:gd name="T45" fmla="*/ 2 h 37"/>
                    <a:gd name="T46" fmla="*/ 3 w 103"/>
                    <a:gd name="T47" fmla="*/ 11 h 37"/>
                    <a:gd name="T48" fmla="*/ 5 w 103"/>
                    <a:gd name="T49" fmla="*/ 15 h 37"/>
                    <a:gd name="T50" fmla="*/ 7 w 103"/>
                    <a:gd name="T51" fmla="*/ 18 h 37"/>
                    <a:gd name="T52" fmla="*/ 13 w 103"/>
                    <a:gd name="T53" fmla="*/ 21 h 37"/>
                    <a:gd name="T54" fmla="*/ 8 w 103"/>
                    <a:gd name="T55" fmla="*/ 16 h 37"/>
                    <a:gd name="T56" fmla="*/ 18 w 103"/>
                    <a:gd name="T57" fmla="*/ 26 h 37"/>
                    <a:gd name="T58" fmla="*/ 21 w 103"/>
                    <a:gd name="T59" fmla="*/ 28 h 37"/>
                    <a:gd name="T60" fmla="*/ 26 w 103"/>
                    <a:gd name="T61" fmla="*/ 31 h 37"/>
                    <a:gd name="T62" fmla="*/ 29 w 103"/>
                    <a:gd name="T63" fmla="*/ 33 h 37"/>
                    <a:gd name="T64" fmla="*/ 30 w 103"/>
                    <a:gd name="T65" fmla="*/ 33 h 37"/>
                    <a:gd name="T66" fmla="*/ 37 w 103"/>
                    <a:gd name="T67" fmla="*/ 34 h 37"/>
                    <a:gd name="T68" fmla="*/ 64 w 103"/>
                    <a:gd name="T69" fmla="*/ 36 h 37"/>
                    <a:gd name="T70" fmla="*/ 70 w 103"/>
                    <a:gd name="T71" fmla="*/ 34 h 37"/>
                    <a:gd name="T72" fmla="*/ 75 w 103"/>
                    <a:gd name="T73" fmla="*/ 33 h 37"/>
                    <a:gd name="T74" fmla="*/ 78 w 103"/>
                    <a:gd name="T75" fmla="*/ 33 h 37"/>
                    <a:gd name="T76" fmla="*/ 81 w 103"/>
                    <a:gd name="T77" fmla="*/ 31 h 37"/>
                    <a:gd name="T78" fmla="*/ 84 w 103"/>
                    <a:gd name="T79" fmla="*/ 29 h 37"/>
                    <a:gd name="T80" fmla="*/ 91 w 103"/>
                    <a:gd name="T81" fmla="*/ 26 h 37"/>
                    <a:gd name="T82" fmla="*/ 97 w 103"/>
                    <a:gd name="T83" fmla="*/ 16 h 37"/>
                    <a:gd name="T84" fmla="*/ 99 w 103"/>
                    <a:gd name="T85" fmla="*/ 15 h 37"/>
                    <a:gd name="T86" fmla="*/ 100 w 103"/>
                    <a:gd name="T87" fmla="*/ 11 h 37"/>
                    <a:gd name="T88" fmla="*/ 102 w 103"/>
                    <a:gd name="T89" fmla="*/ 6 h 3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
                    <a:gd name="T136" fmla="*/ 0 h 37"/>
                    <a:gd name="T137" fmla="*/ 103 w 103"/>
                    <a:gd name="T138" fmla="*/ 37 h 3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 h="37">
                      <a:moveTo>
                        <a:pt x="89" y="2"/>
                      </a:moveTo>
                      <a:lnTo>
                        <a:pt x="89" y="3"/>
                      </a:lnTo>
                      <a:lnTo>
                        <a:pt x="91" y="0"/>
                      </a:lnTo>
                      <a:lnTo>
                        <a:pt x="88" y="3"/>
                      </a:lnTo>
                      <a:lnTo>
                        <a:pt x="88" y="8"/>
                      </a:lnTo>
                      <a:lnTo>
                        <a:pt x="89" y="3"/>
                      </a:lnTo>
                      <a:lnTo>
                        <a:pt x="88" y="6"/>
                      </a:lnTo>
                      <a:lnTo>
                        <a:pt x="88" y="11"/>
                      </a:lnTo>
                      <a:lnTo>
                        <a:pt x="88" y="6"/>
                      </a:lnTo>
                      <a:lnTo>
                        <a:pt x="86" y="10"/>
                      </a:lnTo>
                      <a:lnTo>
                        <a:pt x="86" y="15"/>
                      </a:lnTo>
                      <a:lnTo>
                        <a:pt x="88" y="10"/>
                      </a:lnTo>
                      <a:lnTo>
                        <a:pt x="80" y="16"/>
                      </a:lnTo>
                      <a:lnTo>
                        <a:pt x="80" y="21"/>
                      </a:lnTo>
                      <a:lnTo>
                        <a:pt x="86" y="15"/>
                      </a:lnTo>
                      <a:lnTo>
                        <a:pt x="81" y="15"/>
                      </a:lnTo>
                      <a:lnTo>
                        <a:pt x="77" y="19"/>
                      </a:lnTo>
                      <a:lnTo>
                        <a:pt x="81" y="18"/>
                      </a:lnTo>
                      <a:lnTo>
                        <a:pt x="77" y="18"/>
                      </a:lnTo>
                      <a:lnTo>
                        <a:pt x="73" y="21"/>
                      </a:lnTo>
                      <a:lnTo>
                        <a:pt x="78" y="19"/>
                      </a:lnTo>
                      <a:lnTo>
                        <a:pt x="73" y="19"/>
                      </a:lnTo>
                      <a:lnTo>
                        <a:pt x="70" y="21"/>
                      </a:lnTo>
                      <a:lnTo>
                        <a:pt x="75" y="21"/>
                      </a:lnTo>
                      <a:lnTo>
                        <a:pt x="70" y="21"/>
                      </a:lnTo>
                      <a:lnTo>
                        <a:pt x="69" y="23"/>
                      </a:lnTo>
                      <a:lnTo>
                        <a:pt x="72" y="21"/>
                      </a:lnTo>
                      <a:lnTo>
                        <a:pt x="67" y="21"/>
                      </a:lnTo>
                      <a:lnTo>
                        <a:pt x="64" y="24"/>
                      </a:lnTo>
                      <a:lnTo>
                        <a:pt x="69" y="23"/>
                      </a:lnTo>
                      <a:lnTo>
                        <a:pt x="64" y="23"/>
                      </a:lnTo>
                      <a:lnTo>
                        <a:pt x="59" y="24"/>
                      </a:lnTo>
                      <a:lnTo>
                        <a:pt x="62" y="24"/>
                      </a:lnTo>
                      <a:lnTo>
                        <a:pt x="38" y="24"/>
                      </a:lnTo>
                      <a:lnTo>
                        <a:pt x="43" y="26"/>
                      </a:lnTo>
                      <a:lnTo>
                        <a:pt x="40" y="23"/>
                      </a:lnTo>
                      <a:lnTo>
                        <a:pt x="34" y="23"/>
                      </a:lnTo>
                      <a:lnTo>
                        <a:pt x="37" y="23"/>
                      </a:lnTo>
                      <a:lnTo>
                        <a:pt x="32" y="21"/>
                      </a:lnTo>
                      <a:lnTo>
                        <a:pt x="30" y="21"/>
                      </a:lnTo>
                      <a:lnTo>
                        <a:pt x="34" y="23"/>
                      </a:lnTo>
                      <a:lnTo>
                        <a:pt x="30" y="21"/>
                      </a:lnTo>
                      <a:lnTo>
                        <a:pt x="27" y="21"/>
                      </a:lnTo>
                      <a:lnTo>
                        <a:pt x="30" y="21"/>
                      </a:lnTo>
                      <a:lnTo>
                        <a:pt x="29" y="19"/>
                      </a:lnTo>
                      <a:lnTo>
                        <a:pt x="24" y="19"/>
                      </a:lnTo>
                      <a:lnTo>
                        <a:pt x="29" y="21"/>
                      </a:lnTo>
                      <a:lnTo>
                        <a:pt x="24" y="16"/>
                      </a:lnTo>
                      <a:lnTo>
                        <a:pt x="19" y="16"/>
                      </a:lnTo>
                      <a:lnTo>
                        <a:pt x="24" y="18"/>
                      </a:lnTo>
                      <a:lnTo>
                        <a:pt x="21" y="15"/>
                      </a:lnTo>
                      <a:lnTo>
                        <a:pt x="16" y="15"/>
                      </a:lnTo>
                      <a:lnTo>
                        <a:pt x="21" y="16"/>
                      </a:lnTo>
                      <a:lnTo>
                        <a:pt x="18" y="15"/>
                      </a:lnTo>
                      <a:lnTo>
                        <a:pt x="19" y="18"/>
                      </a:lnTo>
                      <a:lnTo>
                        <a:pt x="19" y="15"/>
                      </a:lnTo>
                      <a:lnTo>
                        <a:pt x="15" y="10"/>
                      </a:lnTo>
                      <a:lnTo>
                        <a:pt x="11" y="10"/>
                      </a:lnTo>
                      <a:lnTo>
                        <a:pt x="16" y="15"/>
                      </a:lnTo>
                      <a:lnTo>
                        <a:pt x="16" y="11"/>
                      </a:lnTo>
                      <a:lnTo>
                        <a:pt x="13" y="8"/>
                      </a:lnTo>
                      <a:lnTo>
                        <a:pt x="15" y="13"/>
                      </a:lnTo>
                      <a:lnTo>
                        <a:pt x="15" y="8"/>
                      </a:lnTo>
                      <a:lnTo>
                        <a:pt x="13" y="5"/>
                      </a:lnTo>
                      <a:lnTo>
                        <a:pt x="13" y="10"/>
                      </a:lnTo>
                      <a:lnTo>
                        <a:pt x="13" y="3"/>
                      </a:lnTo>
                      <a:lnTo>
                        <a:pt x="11" y="2"/>
                      </a:lnTo>
                      <a:lnTo>
                        <a:pt x="13" y="5"/>
                      </a:lnTo>
                      <a:lnTo>
                        <a:pt x="13" y="2"/>
                      </a:lnTo>
                      <a:lnTo>
                        <a:pt x="0" y="2"/>
                      </a:lnTo>
                      <a:lnTo>
                        <a:pt x="0" y="8"/>
                      </a:lnTo>
                      <a:lnTo>
                        <a:pt x="3" y="11"/>
                      </a:lnTo>
                      <a:lnTo>
                        <a:pt x="2" y="6"/>
                      </a:lnTo>
                      <a:lnTo>
                        <a:pt x="2" y="13"/>
                      </a:lnTo>
                      <a:lnTo>
                        <a:pt x="5" y="15"/>
                      </a:lnTo>
                      <a:lnTo>
                        <a:pt x="3" y="11"/>
                      </a:lnTo>
                      <a:lnTo>
                        <a:pt x="3" y="15"/>
                      </a:lnTo>
                      <a:lnTo>
                        <a:pt x="7" y="18"/>
                      </a:lnTo>
                      <a:lnTo>
                        <a:pt x="5" y="15"/>
                      </a:lnTo>
                      <a:lnTo>
                        <a:pt x="5" y="21"/>
                      </a:lnTo>
                      <a:lnTo>
                        <a:pt x="13" y="21"/>
                      </a:lnTo>
                      <a:lnTo>
                        <a:pt x="8" y="19"/>
                      </a:lnTo>
                      <a:lnTo>
                        <a:pt x="10" y="21"/>
                      </a:lnTo>
                      <a:lnTo>
                        <a:pt x="8" y="16"/>
                      </a:lnTo>
                      <a:lnTo>
                        <a:pt x="8" y="21"/>
                      </a:lnTo>
                      <a:lnTo>
                        <a:pt x="13" y="26"/>
                      </a:lnTo>
                      <a:lnTo>
                        <a:pt x="18" y="26"/>
                      </a:lnTo>
                      <a:lnTo>
                        <a:pt x="13" y="24"/>
                      </a:lnTo>
                      <a:lnTo>
                        <a:pt x="16" y="28"/>
                      </a:lnTo>
                      <a:lnTo>
                        <a:pt x="21" y="28"/>
                      </a:lnTo>
                      <a:lnTo>
                        <a:pt x="16" y="26"/>
                      </a:lnTo>
                      <a:lnTo>
                        <a:pt x="21" y="31"/>
                      </a:lnTo>
                      <a:lnTo>
                        <a:pt x="26" y="31"/>
                      </a:lnTo>
                      <a:lnTo>
                        <a:pt x="21" y="29"/>
                      </a:lnTo>
                      <a:lnTo>
                        <a:pt x="24" y="33"/>
                      </a:lnTo>
                      <a:lnTo>
                        <a:pt x="29" y="33"/>
                      </a:lnTo>
                      <a:lnTo>
                        <a:pt x="24" y="31"/>
                      </a:lnTo>
                      <a:lnTo>
                        <a:pt x="27" y="33"/>
                      </a:lnTo>
                      <a:lnTo>
                        <a:pt x="30" y="33"/>
                      </a:lnTo>
                      <a:lnTo>
                        <a:pt x="29" y="33"/>
                      </a:lnTo>
                      <a:lnTo>
                        <a:pt x="32" y="34"/>
                      </a:lnTo>
                      <a:lnTo>
                        <a:pt x="37" y="34"/>
                      </a:lnTo>
                      <a:lnTo>
                        <a:pt x="32" y="33"/>
                      </a:lnTo>
                      <a:lnTo>
                        <a:pt x="35" y="36"/>
                      </a:lnTo>
                      <a:lnTo>
                        <a:pt x="64" y="36"/>
                      </a:lnTo>
                      <a:lnTo>
                        <a:pt x="69" y="34"/>
                      </a:lnTo>
                      <a:lnTo>
                        <a:pt x="65" y="34"/>
                      </a:lnTo>
                      <a:lnTo>
                        <a:pt x="70" y="34"/>
                      </a:lnTo>
                      <a:lnTo>
                        <a:pt x="73" y="33"/>
                      </a:lnTo>
                      <a:lnTo>
                        <a:pt x="69" y="33"/>
                      </a:lnTo>
                      <a:lnTo>
                        <a:pt x="75" y="33"/>
                      </a:lnTo>
                      <a:lnTo>
                        <a:pt x="78" y="31"/>
                      </a:lnTo>
                      <a:lnTo>
                        <a:pt x="73" y="33"/>
                      </a:lnTo>
                      <a:lnTo>
                        <a:pt x="78" y="33"/>
                      </a:lnTo>
                      <a:lnTo>
                        <a:pt x="81" y="29"/>
                      </a:lnTo>
                      <a:lnTo>
                        <a:pt x="77" y="31"/>
                      </a:lnTo>
                      <a:lnTo>
                        <a:pt x="81" y="31"/>
                      </a:lnTo>
                      <a:lnTo>
                        <a:pt x="84" y="28"/>
                      </a:lnTo>
                      <a:lnTo>
                        <a:pt x="80" y="29"/>
                      </a:lnTo>
                      <a:lnTo>
                        <a:pt x="84" y="29"/>
                      </a:lnTo>
                      <a:lnTo>
                        <a:pt x="88" y="24"/>
                      </a:lnTo>
                      <a:lnTo>
                        <a:pt x="84" y="26"/>
                      </a:lnTo>
                      <a:lnTo>
                        <a:pt x="91" y="26"/>
                      </a:lnTo>
                      <a:lnTo>
                        <a:pt x="91" y="19"/>
                      </a:lnTo>
                      <a:lnTo>
                        <a:pt x="89" y="23"/>
                      </a:lnTo>
                      <a:lnTo>
                        <a:pt x="97" y="16"/>
                      </a:lnTo>
                      <a:lnTo>
                        <a:pt x="97" y="13"/>
                      </a:lnTo>
                      <a:lnTo>
                        <a:pt x="96" y="16"/>
                      </a:lnTo>
                      <a:lnTo>
                        <a:pt x="99" y="15"/>
                      </a:lnTo>
                      <a:lnTo>
                        <a:pt x="99" y="10"/>
                      </a:lnTo>
                      <a:lnTo>
                        <a:pt x="97" y="15"/>
                      </a:lnTo>
                      <a:lnTo>
                        <a:pt x="100" y="11"/>
                      </a:lnTo>
                      <a:lnTo>
                        <a:pt x="100" y="5"/>
                      </a:lnTo>
                      <a:lnTo>
                        <a:pt x="99" y="10"/>
                      </a:lnTo>
                      <a:lnTo>
                        <a:pt x="102" y="6"/>
                      </a:lnTo>
                      <a:lnTo>
                        <a:pt x="102" y="2"/>
                      </a:lnTo>
                      <a:lnTo>
                        <a:pt x="89" y="2"/>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03" name="Freeform 786"/>
                <p:cNvSpPr>
                  <a:spLocks noChangeAspect="1"/>
                </p:cNvSpPr>
                <p:nvPr/>
              </p:nvSpPr>
              <p:spPr bwMode="auto">
                <a:xfrm>
                  <a:off x="4583" y="2432"/>
                  <a:ext cx="101" cy="38"/>
                </a:xfrm>
                <a:custGeom>
                  <a:avLst/>
                  <a:gdLst>
                    <a:gd name="T0" fmla="*/ 89 w 101"/>
                    <a:gd name="T1" fmla="*/ 0 h 38"/>
                    <a:gd name="T2" fmla="*/ 87 w 101"/>
                    <a:gd name="T3" fmla="*/ 6 h 38"/>
                    <a:gd name="T4" fmla="*/ 91 w 101"/>
                    <a:gd name="T5" fmla="*/ 8 h 38"/>
                    <a:gd name="T6" fmla="*/ 84 w 101"/>
                    <a:gd name="T7" fmla="*/ 9 h 38"/>
                    <a:gd name="T8" fmla="*/ 83 w 101"/>
                    <a:gd name="T9" fmla="*/ 13 h 38"/>
                    <a:gd name="T10" fmla="*/ 76 w 101"/>
                    <a:gd name="T11" fmla="*/ 16 h 38"/>
                    <a:gd name="T12" fmla="*/ 73 w 101"/>
                    <a:gd name="T13" fmla="*/ 19 h 38"/>
                    <a:gd name="T14" fmla="*/ 70 w 101"/>
                    <a:gd name="T15" fmla="*/ 21 h 38"/>
                    <a:gd name="T16" fmla="*/ 67 w 101"/>
                    <a:gd name="T17" fmla="*/ 22 h 38"/>
                    <a:gd name="T18" fmla="*/ 64 w 101"/>
                    <a:gd name="T19" fmla="*/ 24 h 38"/>
                    <a:gd name="T20" fmla="*/ 54 w 101"/>
                    <a:gd name="T21" fmla="*/ 26 h 38"/>
                    <a:gd name="T22" fmla="*/ 46 w 101"/>
                    <a:gd name="T23" fmla="*/ 27 h 38"/>
                    <a:gd name="T24" fmla="*/ 37 w 101"/>
                    <a:gd name="T25" fmla="*/ 26 h 38"/>
                    <a:gd name="T26" fmla="*/ 32 w 101"/>
                    <a:gd name="T27" fmla="*/ 24 h 38"/>
                    <a:gd name="T28" fmla="*/ 27 w 101"/>
                    <a:gd name="T29" fmla="*/ 22 h 38"/>
                    <a:gd name="T30" fmla="*/ 26 w 101"/>
                    <a:gd name="T31" fmla="*/ 21 h 38"/>
                    <a:gd name="T32" fmla="*/ 22 w 101"/>
                    <a:gd name="T33" fmla="*/ 19 h 38"/>
                    <a:gd name="T34" fmla="*/ 14 w 101"/>
                    <a:gd name="T35" fmla="*/ 14 h 38"/>
                    <a:gd name="T36" fmla="*/ 19 w 101"/>
                    <a:gd name="T37" fmla="*/ 17 h 38"/>
                    <a:gd name="T38" fmla="*/ 16 w 101"/>
                    <a:gd name="T39" fmla="*/ 14 h 38"/>
                    <a:gd name="T40" fmla="*/ 14 w 101"/>
                    <a:gd name="T41" fmla="*/ 11 h 38"/>
                    <a:gd name="T42" fmla="*/ 13 w 101"/>
                    <a:gd name="T43" fmla="*/ 8 h 38"/>
                    <a:gd name="T44" fmla="*/ 0 w 101"/>
                    <a:gd name="T45" fmla="*/ 9 h 38"/>
                    <a:gd name="T46" fmla="*/ 2 w 101"/>
                    <a:gd name="T47" fmla="*/ 14 h 38"/>
                    <a:gd name="T48" fmla="*/ 3 w 101"/>
                    <a:gd name="T49" fmla="*/ 16 h 38"/>
                    <a:gd name="T50" fmla="*/ 6 w 101"/>
                    <a:gd name="T51" fmla="*/ 21 h 38"/>
                    <a:gd name="T52" fmla="*/ 11 w 101"/>
                    <a:gd name="T53" fmla="*/ 24 h 38"/>
                    <a:gd name="T54" fmla="*/ 19 w 101"/>
                    <a:gd name="T55" fmla="*/ 29 h 38"/>
                    <a:gd name="T56" fmla="*/ 22 w 101"/>
                    <a:gd name="T57" fmla="*/ 30 h 38"/>
                    <a:gd name="T58" fmla="*/ 26 w 101"/>
                    <a:gd name="T59" fmla="*/ 34 h 38"/>
                    <a:gd name="T60" fmla="*/ 30 w 101"/>
                    <a:gd name="T61" fmla="*/ 34 h 38"/>
                    <a:gd name="T62" fmla="*/ 40 w 101"/>
                    <a:gd name="T63" fmla="*/ 34 h 38"/>
                    <a:gd name="T64" fmla="*/ 59 w 101"/>
                    <a:gd name="T65" fmla="*/ 35 h 38"/>
                    <a:gd name="T66" fmla="*/ 72 w 101"/>
                    <a:gd name="T67" fmla="*/ 34 h 38"/>
                    <a:gd name="T68" fmla="*/ 75 w 101"/>
                    <a:gd name="T69" fmla="*/ 32 h 38"/>
                    <a:gd name="T70" fmla="*/ 76 w 101"/>
                    <a:gd name="T71" fmla="*/ 30 h 38"/>
                    <a:gd name="T72" fmla="*/ 80 w 101"/>
                    <a:gd name="T73" fmla="*/ 29 h 38"/>
                    <a:gd name="T74" fmla="*/ 84 w 101"/>
                    <a:gd name="T75" fmla="*/ 27 h 38"/>
                    <a:gd name="T76" fmla="*/ 94 w 101"/>
                    <a:gd name="T77" fmla="*/ 19 h 38"/>
                    <a:gd name="T78" fmla="*/ 95 w 101"/>
                    <a:gd name="T79" fmla="*/ 16 h 38"/>
                    <a:gd name="T80" fmla="*/ 97 w 101"/>
                    <a:gd name="T81" fmla="*/ 17 h 38"/>
                    <a:gd name="T82" fmla="*/ 99 w 101"/>
                    <a:gd name="T83" fmla="*/ 13 h 38"/>
                    <a:gd name="T84" fmla="*/ 100 w 101"/>
                    <a:gd name="T85" fmla="*/ 8 h 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1"/>
                    <a:gd name="T130" fmla="*/ 0 h 38"/>
                    <a:gd name="T131" fmla="*/ 101 w 101"/>
                    <a:gd name="T132" fmla="*/ 38 h 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1" h="38">
                      <a:moveTo>
                        <a:pt x="87" y="1"/>
                      </a:moveTo>
                      <a:lnTo>
                        <a:pt x="87" y="4"/>
                      </a:lnTo>
                      <a:lnTo>
                        <a:pt x="89" y="0"/>
                      </a:lnTo>
                      <a:lnTo>
                        <a:pt x="86" y="3"/>
                      </a:lnTo>
                      <a:lnTo>
                        <a:pt x="86" y="9"/>
                      </a:lnTo>
                      <a:lnTo>
                        <a:pt x="87" y="6"/>
                      </a:lnTo>
                      <a:lnTo>
                        <a:pt x="84" y="9"/>
                      </a:lnTo>
                      <a:lnTo>
                        <a:pt x="84" y="13"/>
                      </a:lnTo>
                      <a:lnTo>
                        <a:pt x="91" y="8"/>
                      </a:lnTo>
                      <a:lnTo>
                        <a:pt x="83" y="8"/>
                      </a:lnTo>
                      <a:lnTo>
                        <a:pt x="83" y="14"/>
                      </a:lnTo>
                      <a:lnTo>
                        <a:pt x="84" y="9"/>
                      </a:lnTo>
                      <a:lnTo>
                        <a:pt x="81" y="13"/>
                      </a:lnTo>
                      <a:lnTo>
                        <a:pt x="81" y="16"/>
                      </a:lnTo>
                      <a:lnTo>
                        <a:pt x="83" y="13"/>
                      </a:lnTo>
                      <a:lnTo>
                        <a:pt x="76" y="17"/>
                      </a:lnTo>
                      <a:lnTo>
                        <a:pt x="81" y="16"/>
                      </a:lnTo>
                      <a:lnTo>
                        <a:pt x="76" y="16"/>
                      </a:lnTo>
                      <a:lnTo>
                        <a:pt x="73" y="21"/>
                      </a:lnTo>
                      <a:lnTo>
                        <a:pt x="76" y="19"/>
                      </a:lnTo>
                      <a:lnTo>
                        <a:pt x="73" y="19"/>
                      </a:lnTo>
                      <a:lnTo>
                        <a:pt x="70" y="22"/>
                      </a:lnTo>
                      <a:lnTo>
                        <a:pt x="75" y="21"/>
                      </a:lnTo>
                      <a:lnTo>
                        <a:pt x="70" y="21"/>
                      </a:lnTo>
                      <a:lnTo>
                        <a:pt x="67" y="24"/>
                      </a:lnTo>
                      <a:lnTo>
                        <a:pt x="72" y="22"/>
                      </a:lnTo>
                      <a:lnTo>
                        <a:pt x="67" y="22"/>
                      </a:lnTo>
                      <a:lnTo>
                        <a:pt x="64" y="26"/>
                      </a:lnTo>
                      <a:lnTo>
                        <a:pt x="68" y="24"/>
                      </a:lnTo>
                      <a:lnTo>
                        <a:pt x="64" y="24"/>
                      </a:lnTo>
                      <a:lnTo>
                        <a:pt x="60" y="27"/>
                      </a:lnTo>
                      <a:lnTo>
                        <a:pt x="65" y="26"/>
                      </a:lnTo>
                      <a:lnTo>
                        <a:pt x="54" y="26"/>
                      </a:lnTo>
                      <a:lnTo>
                        <a:pt x="49" y="27"/>
                      </a:lnTo>
                      <a:lnTo>
                        <a:pt x="53" y="27"/>
                      </a:lnTo>
                      <a:lnTo>
                        <a:pt x="46" y="27"/>
                      </a:lnTo>
                      <a:lnTo>
                        <a:pt x="49" y="29"/>
                      </a:lnTo>
                      <a:lnTo>
                        <a:pt x="46" y="26"/>
                      </a:lnTo>
                      <a:lnTo>
                        <a:pt x="37" y="26"/>
                      </a:lnTo>
                      <a:lnTo>
                        <a:pt x="41" y="27"/>
                      </a:lnTo>
                      <a:lnTo>
                        <a:pt x="38" y="24"/>
                      </a:lnTo>
                      <a:lnTo>
                        <a:pt x="32" y="24"/>
                      </a:lnTo>
                      <a:lnTo>
                        <a:pt x="35" y="24"/>
                      </a:lnTo>
                      <a:lnTo>
                        <a:pt x="30" y="22"/>
                      </a:lnTo>
                      <a:lnTo>
                        <a:pt x="27" y="22"/>
                      </a:lnTo>
                      <a:lnTo>
                        <a:pt x="32" y="24"/>
                      </a:lnTo>
                      <a:lnTo>
                        <a:pt x="29" y="21"/>
                      </a:lnTo>
                      <a:lnTo>
                        <a:pt x="26" y="21"/>
                      </a:lnTo>
                      <a:lnTo>
                        <a:pt x="29" y="22"/>
                      </a:lnTo>
                      <a:lnTo>
                        <a:pt x="26" y="19"/>
                      </a:lnTo>
                      <a:lnTo>
                        <a:pt x="22" y="19"/>
                      </a:lnTo>
                      <a:lnTo>
                        <a:pt x="26" y="21"/>
                      </a:lnTo>
                      <a:lnTo>
                        <a:pt x="19" y="14"/>
                      </a:lnTo>
                      <a:lnTo>
                        <a:pt x="14" y="14"/>
                      </a:lnTo>
                      <a:lnTo>
                        <a:pt x="19" y="16"/>
                      </a:lnTo>
                      <a:lnTo>
                        <a:pt x="18" y="14"/>
                      </a:lnTo>
                      <a:lnTo>
                        <a:pt x="19" y="17"/>
                      </a:lnTo>
                      <a:lnTo>
                        <a:pt x="19" y="14"/>
                      </a:lnTo>
                      <a:lnTo>
                        <a:pt x="14" y="9"/>
                      </a:lnTo>
                      <a:lnTo>
                        <a:pt x="16" y="14"/>
                      </a:lnTo>
                      <a:lnTo>
                        <a:pt x="16" y="9"/>
                      </a:lnTo>
                      <a:lnTo>
                        <a:pt x="13" y="8"/>
                      </a:lnTo>
                      <a:lnTo>
                        <a:pt x="14" y="11"/>
                      </a:lnTo>
                      <a:lnTo>
                        <a:pt x="14" y="6"/>
                      </a:lnTo>
                      <a:lnTo>
                        <a:pt x="11" y="3"/>
                      </a:lnTo>
                      <a:lnTo>
                        <a:pt x="13" y="8"/>
                      </a:lnTo>
                      <a:lnTo>
                        <a:pt x="13" y="1"/>
                      </a:lnTo>
                      <a:lnTo>
                        <a:pt x="0" y="1"/>
                      </a:lnTo>
                      <a:lnTo>
                        <a:pt x="0" y="9"/>
                      </a:lnTo>
                      <a:lnTo>
                        <a:pt x="3" y="13"/>
                      </a:lnTo>
                      <a:lnTo>
                        <a:pt x="2" y="9"/>
                      </a:lnTo>
                      <a:lnTo>
                        <a:pt x="2" y="14"/>
                      </a:lnTo>
                      <a:lnTo>
                        <a:pt x="5" y="16"/>
                      </a:lnTo>
                      <a:lnTo>
                        <a:pt x="3" y="13"/>
                      </a:lnTo>
                      <a:lnTo>
                        <a:pt x="3" y="16"/>
                      </a:lnTo>
                      <a:lnTo>
                        <a:pt x="8" y="21"/>
                      </a:lnTo>
                      <a:lnTo>
                        <a:pt x="6" y="16"/>
                      </a:lnTo>
                      <a:lnTo>
                        <a:pt x="6" y="21"/>
                      </a:lnTo>
                      <a:lnTo>
                        <a:pt x="11" y="26"/>
                      </a:lnTo>
                      <a:lnTo>
                        <a:pt x="16" y="26"/>
                      </a:lnTo>
                      <a:lnTo>
                        <a:pt x="11" y="24"/>
                      </a:lnTo>
                      <a:lnTo>
                        <a:pt x="19" y="30"/>
                      </a:lnTo>
                      <a:lnTo>
                        <a:pt x="24" y="30"/>
                      </a:lnTo>
                      <a:lnTo>
                        <a:pt x="19" y="29"/>
                      </a:lnTo>
                      <a:lnTo>
                        <a:pt x="22" y="32"/>
                      </a:lnTo>
                      <a:lnTo>
                        <a:pt x="26" y="32"/>
                      </a:lnTo>
                      <a:lnTo>
                        <a:pt x="22" y="30"/>
                      </a:lnTo>
                      <a:lnTo>
                        <a:pt x="26" y="34"/>
                      </a:lnTo>
                      <a:lnTo>
                        <a:pt x="29" y="34"/>
                      </a:lnTo>
                      <a:lnTo>
                        <a:pt x="26" y="34"/>
                      </a:lnTo>
                      <a:lnTo>
                        <a:pt x="30" y="34"/>
                      </a:lnTo>
                      <a:lnTo>
                        <a:pt x="35" y="34"/>
                      </a:lnTo>
                      <a:lnTo>
                        <a:pt x="30" y="34"/>
                      </a:lnTo>
                      <a:lnTo>
                        <a:pt x="33" y="35"/>
                      </a:lnTo>
                      <a:lnTo>
                        <a:pt x="45" y="35"/>
                      </a:lnTo>
                      <a:lnTo>
                        <a:pt x="40" y="34"/>
                      </a:lnTo>
                      <a:lnTo>
                        <a:pt x="43" y="37"/>
                      </a:lnTo>
                      <a:lnTo>
                        <a:pt x="54" y="37"/>
                      </a:lnTo>
                      <a:lnTo>
                        <a:pt x="59" y="35"/>
                      </a:lnTo>
                      <a:lnTo>
                        <a:pt x="56" y="35"/>
                      </a:lnTo>
                      <a:lnTo>
                        <a:pt x="68" y="35"/>
                      </a:lnTo>
                      <a:lnTo>
                        <a:pt x="72" y="34"/>
                      </a:lnTo>
                      <a:lnTo>
                        <a:pt x="67" y="34"/>
                      </a:lnTo>
                      <a:lnTo>
                        <a:pt x="72" y="34"/>
                      </a:lnTo>
                      <a:lnTo>
                        <a:pt x="75" y="32"/>
                      </a:lnTo>
                      <a:lnTo>
                        <a:pt x="70" y="34"/>
                      </a:lnTo>
                      <a:lnTo>
                        <a:pt x="75" y="34"/>
                      </a:lnTo>
                      <a:lnTo>
                        <a:pt x="76" y="30"/>
                      </a:lnTo>
                      <a:lnTo>
                        <a:pt x="73" y="32"/>
                      </a:lnTo>
                      <a:lnTo>
                        <a:pt x="76" y="32"/>
                      </a:lnTo>
                      <a:lnTo>
                        <a:pt x="80" y="29"/>
                      </a:lnTo>
                      <a:lnTo>
                        <a:pt x="75" y="30"/>
                      </a:lnTo>
                      <a:lnTo>
                        <a:pt x="80" y="30"/>
                      </a:lnTo>
                      <a:lnTo>
                        <a:pt x="84" y="27"/>
                      </a:lnTo>
                      <a:lnTo>
                        <a:pt x="80" y="29"/>
                      </a:lnTo>
                      <a:lnTo>
                        <a:pt x="84" y="29"/>
                      </a:lnTo>
                      <a:lnTo>
                        <a:pt x="94" y="19"/>
                      </a:lnTo>
                      <a:lnTo>
                        <a:pt x="94" y="16"/>
                      </a:lnTo>
                      <a:lnTo>
                        <a:pt x="92" y="19"/>
                      </a:lnTo>
                      <a:lnTo>
                        <a:pt x="95" y="16"/>
                      </a:lnTo>
                      <a:lnTo>
                        <a:pt x="95" y="13"/>
                      </a:lnTo>
                      <a:lnTo>
                        <a:pt x="89" y="17"/>
                      </a:lnTo>
                      <a:lnTo>
                        <a:pt x="97" y="17"/>
                      </a:lnTo>
                      <a:lnTo>
                        <a:pt x="97" y="11"/>
                      </a:lnTo>
                      <a:lnTo>
                        <a:pt x="95" y="16"/>
                      </a:lnTo>
                      <a:lnTo>
                        <a:pt x="99" y="13"/>
                      </a:lnTo>
                      <a:lnTo>
                        <a:pt x="99" y="6"/>
                      </a:lnTo>
                      <a:lnTo>
                        <a:pt x="97" y="9"/>
                      </a:lnTo>
                      <a:lnTo>
                        <a:pt x="100" y="8"/>
                      </a:lnTo>
                      <a:lnTo>
                        <a:pt x="100" y="1"/>
                      </a:lnTo>
                      <a:lnTo>
                        <a:pt x="87" y="1"/>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04" name="Freeform 787"/>
                <p:cNvSpPr>
                  <a:spLocks noChangeAspect="1"/>
                </p:cNvSpPr>
                <p:nvPr/>
              </p:nvSpPr>
              <p:spPr bwMode="auto">
                <a:xfrm>
                  <a:off x="4675" y="2433"/>
                  <a:ext cx="100" cy="37"/>
                </a:xfrm>
                <a:custGeom>
                  <a:avLst/>
                  <a:gdLst>
                    <a:gd name="T0" fmla="*/ 88 w 100"/>
                    <a:gd name="T1" fmla="*/ 3 h 37"/>
                    <a:gd name="T2" fmla="*/ 91 w 100"/>
                    <a:gd name="T3" fmla="*/ 7 h 37"/>
                    <a:gd name="T4" fmla="*/ 84 w 100"/>
                    <a:gd name="T5" fmla="*/ 10 h 37"/>
                    <a:gd name="T6" fmla="*/ 83 w 100"/>
                    <a:gd name="T7" fmla="*/ 12 h 37"/>
                    <a:gd name="T8" fmla="*/ 76 w 100"/>
                    <a:gd name="T9" fmla="*/ 13 h 37"/>
                    <a:gd name="T10" fmla="*/ 75 w 100"/>
                    <a:gd name="T11" fmla="*/ 18 h 37"/>
                    <a:gd name="T12" fmla="*/ 72 w 100"/>
                    <a:gd name="T13" fmla="*/ 20 h 37"/>
                    <a:gd name="T14" fmla="*/ 70 w 100"/>
                    <a:gd name="T15" fmla="*/ 21 h 37"/>
                    <a:gd name="T16" fmla="*/ 67 w 100"/>
                    <a:gd name="T17" fmla="*/ 23 h 37"/>
                    <a:gd name="T18" fmla="*/ 64 w 100"/>
                    <a:gd name="T19" fmla="*/ 25 h 37"/>
                    <a:gd name="T20" fmla="*/ 59 w 100"/>
                    <a:gd name="T21" fmla="*/ 26 h 37"/>
                    <a:gd name="T22" fmla="*/ 53 w 100"/>
                    <a:gd name="T23" fmla="*/ 28 h 37"/>
                    <a:gd name="T24" fmla="*/ 46 w 100"/>
                    <a:gd name="T25" fmla="*/ 28 h 37"/>
                    <a:gd name="T26" fmla="*/ 40 w 100"/>
                    <a:gd name="T27" fmla="*/ 26 h 37"/>
                    <a:gd name="T28" fmla="*/ 35 w 100"/>
                    <a:gd name="T29" fmla="*/ 25 h 37"/>
                    <a:gd name="T30" fmla="*/ 32 w 100"/>
                    <a:gd name="T31" fmla="*/ 23 h 37"/>
                    <a:gd name="T32" fmla="*/ 29 w 100"/>
                    <a:gd name="T33" fmla="*/ 21 h 37"/>
                    <a:gd name="T34" fmla="*/ 26 w 100"/>
                    <a:gd name="T35" fmla="*/ 20 h 37"/>
                    <a:gd name="T36" fmla="*/ 22 w 100"/>
                    <a:gd name="T37" fmla="*/ 18 h 37"/>
                    <a:gd name="T38" fmla="*/ 21 w 100"/>
                    <a:gd name="T39" fmla="*/ 13 h 37"/>
                    <a:gd name="T40" fmla="*/ 15 w 100"/>
                    <a:gd name="T41" fmla="*/ 12 h 37"/>
                    <a:gd name="T42" fmla="*/ 15 w 100"/>
                    <a:gd name="T43" fmla="*/ 10 h 37"/>
                    <a:gd name="T44" fmla="*/ 8 w 100"/>
                    <a:gd name="T45" fmla="*/ 7 h 37"/>
                    <a:gd name="T46" fmla="*/ 11 w 100"/>
                    <a:gd name="T47" fmla="*/ 3 h 37"/>
                    <a:gd name="T48" fmla="*/ 0 w 100"/>
                    <a:gd name="T49" fmla="*/ 0 h 37"/>
                    <a:gd name="T50" fmla="*/ 2 w 100"/>
                    <a:gd name="T51" fmla="*/ 10 h 37"/>
                    <a:gd name="T52" fmla="*/ 3 w 100"/>
                    <a:gd name="T53" fmla="*/ 12 h 37"/>
                    <a:gd name="T54" fmla="*/ 5 w 100"/>
                    <a:gd name="T55" fmla="*/ 15 h 37"/>
                    <a:gd name="T56" fmla="*/ 15 w 100"/>
                    <a:gd name="T57" fmla="*/ 25 h 37"/>
                    <a:gd name="T58" fmla="*/ 15 w 100"/>
                    <a:gd name="T59" fmla="*/ 28 h 37"/>
                    <a:gd name="T60" fmla="*/ 18 w 100"/>
                    <a:gd name="T61" fmla="*/ 29 h 37"/>
                    <a:gd name="T62" fmla="*/ 21 w 100"/>
                    <a:gd name="T63" fmla="*/ 31 h 37"/>
                    <a:gd name="T64" fmla="*/ 24 w 100"/>
                    <a:gd name="T65" fmla="*/ 33 h 37"/>
                    <a:gd name="T66" fmla="*/ 27 w 100"/>
                    <a:gd name="T67" fmla="*/ 33 h 37"/>
                    <a:gd name="T68" fmla="*/ 32 w 100"/>
                    <a:gd name="T69" fmla="*/ 34 h 37"/>
                    <a:gd name="T70" fmla="*/ 38 w 100"/>
                    <a:gd name="T71" fmla="*/ 36 h 37"/>
                    <a:gd name="T72" fmla="*/ 59 w 100"/>
                    <a:gd name="T73" fmla="*/ 34 h 37"/>
                    <a:gd name="T74" fmla="*/ 65 w 100"/>
                    <a:gd name="T75" fmla="*/ 33 h 37"/>
                    <a:gd name="T76" fmla="*/ 70 w 100"/>
                    <a:gd name="T77" fmla="*/ 33 h 37"/>
                    <a:gd name="T78" fmla="*/ 72 w 100"/>
                    <a:gd name="T79" fmla="*/ 31 h 37"/>
                    <a:gd name="T80" fmla="*/ 75 w 100"/>
                    <a:gd name="T81" fmla="*/ 29 h 37"/>
                    <a:gd name="T82" fmla="*/ 78 w 100"/>
                    <a:gd name="T83" fmla="*/ 28 h 37"/>
                    <a:gd name="T84" fmla="*/ 89 w 100"/>
                    <a:gd name="T85" fmla="*/ 18 h 37"/>
                    <a:gd name="T86" fmla="*/ 94 w 100"/>
                    <a:gd name="T87" fmla="*/ 18 h 37"/>
                    <a:gd name="T88" fmla="*/ 96 w 100"/>
                    <a:gd name="T89" fmla="*/ 15 h 37"/>
                    <a:gd name="T90" fmla="*/ 97 w 100"/>
                    <a:gd name="T91" fmla="*/ 16 h 37"/>
                    <a:gd name="T92" fmla="*/ 99 w 100"/>
                    <a:gd name="T93" fmla="*/ 10 h 3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0"/>
                    <a:gd name="T142" fmla="*/ 0 h 37"/>
                    <a:gd name="T143" fmla="*/ 100 w 100"/>
                    <a:gd name="T144" fmla="*/ 37 h 3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0" h="37">
                      <a:moveTo>
                        <a:pt x="86" y="0"/>
                      </a:moveTo>
                      <a:lnTo>
                        <a:pt x="86" y="8"/>
                      </a:lnTo>
                      <a:lnTo>
                        <a:pt x="88" y="3"/>
                      </a:lnTo>
                      <a:lnTo>
                        <a:pt x="84" y="7"/>
                      </a:lnTo>
                      <a:lnTo>
                        <a:pt x="84" y="12"/>
                      </a:lnTo>
                      <a:lnTo>
                        <a:pt x="91" y="7"/>
                      </a:lnTo>
                      <a:lnTo>
                        <a:pt x="83" y="7"/>
                      </a:lnTo>
                      <a:lnTo>
                        <a:pt x="83" y="13"/>
                      </a:lnTo>
                      <a:lnTo>
                        <a:pt x="84" y="10"/>
                      </a:lnTo>
                      <a:lnTo>
                        <a:pt x="81" y="12"/>
                      </a:lnTo>
                      <a:lnTo>
                        <a:pt x="81" y="15"/>
                      </a:lnTo>
                      <a:lnTo>
                        <a:pt x="83" y="12"/>
                      </a:lnTo>
                      <a:lnTo>
                        <a:pt x="80" y="15"/>
                      </a:lnTo>
                      <a:lnTo>
                        <a:pt x="84" y="13"/>
                      </a:lnTo>
                      <a:lnTo>
                        <a:pt x="76" y="13"/>
                      </a:lnTo>
                      <a:lnTo>
                        <a:pt x="76" y="20"/>
                      </a:lnTo>
                      <a:lnTo>
                        <a:pt x="78" y="15"/>
                      </a:lnTo>
                      <a:lnTo>
                        <a:pt x="75" y="18"/>
                      </a:lnTo>
                      <a:lnTo>
                        <a:pt x="80" y="16"/>
                      </a:lnTo>
                      <a:lnTo>
                        <a:pt x="75" y="16"/>
                      </a:lnTo>
                      <a:lnTo>
                        <a:pt x="72" y="20"/>
                      </a:lnTo>
                      <a:lnTo>
                        <a:pt x="76" y="18"/>
                      </a:lnTo>
                      <a:lnTo>
                        <a:pt x="72" y="18"/>
                      </a:lnTo>
                      <a:lnTo>
                        <a:pt x="70" y="21"/>
                      </a:lnTo>
                      <a:lnTo>
                        <a:pt x="73" y="20"/>
                      </a:lnTo>
                      <a:lnTo>
                        <a:pt x="70" y="20"/>
                      </a:lnTo>
                      <a:lnTo>
                        <a:pt x="67" y="23"/>
                      </a:lnTo>
                      <a:lnTo>
                        <a:pt x="72" y="21"/>
                      </a:lnTo>
                      <a:lnTo>
                        <a:pt x="67" y="21"/>
                      </a:lnTo>
                      <a:lnTo>
                        <a:pt x="64" y="25"/>
                      </a:lnTo>
                      <a:lnTo>
                        <a:pt x="69" y="23"/>
                      </a:lnTo>
                      <a:lnTo>
                        <a:pt x="62" y="23"/>
                      </a:lnTo>
                      <a:lnTo>
                        <a:pt x="59" y="26"/>
                      </a:lnTo>
                      <a:lnTo>
                        <a:pt x="64" y="25"/>
                      </a:lnTo>
                      <a:lnTo>
                        <a:pt x="56" y="25"/>
                      </a:lnTo>
                      <a:lnTo>
                        <a:pt x="53" y="28"/>
                      </a:lnTo>
                      <a:lnTo>
                        <a:pt x="57" y="26"/>
                      </a:lnTo>
                      <a:lnTo>
                        <a:pt x="42" y="26"/>
                      </a:lnTo>
                      <a:lnTo>
                        <a:pt x="46" y="28"/>
                      </a:lnTo>
                      <a:lnTo>
                        <a:pt x="43" y="25"/>
                      </a:lnTo>
                      <a:lnTo>
                        <a:pt x="35" y="25"/>
                      </a:lnTo>
                      <a:lnTo>
                        <a:pt x="40" y="26"/>
                      </a:lnTo>
                      <a:lnTo>
                        <a:pt x="37" y="23"/>
                      </a:lnTo>
                      <a:lnTo>
                        <a:pt x="30" y="23"/>
                      </a:lnTo>
                      <a:lnTo>
                        <a:pt x="35" y="25"/>
                      </a:lnTo>
                      <a:lnTo>
                        <a:pt x="32" y="21"/>
                      </a:lnTo>
                      <a:lnTo>
                        <a:pt x="27" y="21"/>
                      </a:lnTo>
                      <a:lnTo>
                        <a:pt x="32" y="23"/>
                      </a:lnTo>
                      <a:lnTo>
                        <a:pt x="29" y="20"/>
                      </a:lnTo>
                      <a:lnTo>
                        <a:pt x="24" y="20"/>
                      </a:lnTo>
                      <a:lnTo>
                        <a:pt x="29" y="21"/>
                      </a:lnTo>
                      <a:lnTo>
                        <a:pt x="26" y="18"/>
                      </a:lnTo>
                      <a:lnTo>
                        <a:pt x="21" y="18"/>
                      </a:lnTo>
                      <a:lnTo>
                        <a:pt x="26" y="20"/>
                      </a:lnTo>
                      <a:lnTo>
                        <a:pt x="22" y="16"/>
                      </a:lnTo>
                      <a:lnTo>
                        <a:pt x="18" y="16"/>
                      </a:lnTo>
                      <a:lnTo>
                        <a:pt x="22" y="18"/>
                      </a:lnTo>
                      <a:lnTo>
                        <a:pt x="19" y="15"/>
                      </a:lnTo>
                      <a:lnTo>
                        <a:pt x="21" y="20"/>
                      </a:lnTo>
                      <a:lnTo>
                        <a:pt x="21" y="13"/>
                      </a:lnTo>
                      <a:lnTo>
                        <a:pt x="15" y="13"/>
                      </a:lnTo>
                      <a:lnTo>
                        <a:pt x="18" y="15"/>
                      </a:lnTo>
                      <a:lnTo>
                        <a:pt x="15" y="12"/>
                      </a:lnTo>
                      <a:lnTo>
                        <a:pt x="16" y="15"/>
                      </a:lnTo>
                      <a:lnTo>
                        <a:pt x="16" y="12"/>
                      </a:lnTo>
                      <a:lnTo>
                        <a:pt x="15" y="10"/>
                      </a:lnTo>
                      <a:lnTo>
                        <a:pt x="15" y="13"/>
                      </a:lnTo>
                      <a:lnTo>
                        <a:pt x="15" y="7"/>
                      </a:lnTo>
                      <a:lnTo>
                        <a:pt x="8" y="7"/>
                      </a:lnTo>
                      <a:lnTo>
                        <a:pt x="15" y="12"/>
                      </a:lnTo>
                      <a:lnTo>
                        <a:pt x="15" y="7"/>
                      </a:lnTo>
                      <a:lnTo>
                        <a:pt x="11" y="3"/>
                      </a:lnTo>
                      <a:lnTo>
                        <a:pt x="13" y="8"/>
                      </a:lnTo>
                      <a:lnTo>
                        <a:pt x="13" y="0"/>
                      </a:lnTo>
                      <a:lnTo>
                        <a:pt x="0" y="0"/>
                      </a:lnTo>
                      <a:lnTo>
                        <a:pt x="0" y="10"/>
                      </a:lnTo>
                      <a:lnTo>
                        <a:pt x="3" y="13"/>
                      </a:lnTo>
                      <a:lnTo>
                        <a:pt x="2" y="10"/>
                      </a:lnTo>
                      <a:lnTo>
                        <a:pt x="2" y="16"/>
                      </a:lnTo>
                      <a:lnTo>
                        <a:pt x="10" y="16"/>
                      </a:lnTo>
                      <a:lnTo>
                        <a:pt x="3" y="12"/>
                      </a:lnTo>
                      <a:lnTo>
                        <a:pt x="3" y="15"/>
                      </a:lnTo>
                      <a:lnTo>
                        <a:pt x="7" y="18"/>
                      </a:lnTo>
                      <a:lnTo>
                        <a:pt x="5" y="15"/>
                      </a:lnTo>
                      <a:lnTo>
                        <a:pt x="5" y="18"/>
                      </a:lnTo>
                      <a:lnTo>
                        <a:pt x="11" y="25"/>
                      </a:lnTo>
                      <a:lnTo>
                        <a:pt x="15" y="25"/>
                      </a:lnTo>
                      <a:lnTo>
                        <a:pt x="10" y="18"/>
                      </a:lnTo>
                      <a:lnTo>
                        <a:pt x="10" y="23"/>
                      </a:lnTo>
                      <a:lnTo>
                        <a:pt x="15" y="28"/>
                      </a:lnTo>
                      <a:lnTo>
                        <a:pt x="19" y="28"/>
                      </a:lnTo>
                      <a:lnTo>
                        <a:pt x="15" y="28"/>
                      </a:lnTo>
                      <a:lnTo>
                        <a:pt x="18" y="29"/>
                      </a:lnTo>
                      <a:lnTo>
                        <a:pt x="22" y="29"/>
                      </a:lnTo>
                      <a:lnTo>
                        <a:pt x="18" y="28"/>
                      </a:lnTo>
                      <a:lnTo>
                        <a:pt x="21" y="31"/>
                      </a:lnTo>
                      <a:lnTo>
                        <a:pt x="26" y="31"/>
                      </a:lnTo>
                      <a:lnTo>
                        <a:pt x="21" y="29"/>
                      </a:lnTo>
                      <a:lnTo>
                        <a:pt x="24" y="33"/>
                      </a:lnTo>
                      <a:lnTo>
                        <a:pt x="29" y="33"/>
                      </a:lnTo>
                      <a:lnTo>
                        <a:pt x="24" y="31"/>
                      </a:lnTo>
                      <a:lnTo>
                        <a:pt x="27" y="33"/>
                      </a:lnTo>
                      <a:lnTo>
                        <a:pt x="34" y="33"/>
                      </a:lnTo>
                      <a:lnTo>
                        <a:pt x="29" y="33"/>
                      </a:lnTo>
                      <a:lnTo>
                        <a:pt x="32" y="34"/>
                      </a:lnTo>
                      <a:lnTo>
                        <a:pt x="40" y="34"/>
                      </a:lnTo>
                      <a:lnTo>
                        <a:pt x="35" y="33"/>
                      </a:lnTo>
                      <a:lnTo>
                        <a:pt x="38" y="36"/>
                      </a:lnTo>
                      <a:lnTo>
                        <a:pt x="61" y="36"/>
                      </a:lnTo>
                      <a:lnTo>
                        <a:pt x="64" y="33"/>
                      </a:lnTo>
                      <a:lnTo>
                        <a:pt x="59" y="34"/>
                      </a:lnTo>
                      <a:lnTo>
                        <a:pt x="67" y="34"/>
                      </a:lnTo>
                      <a:lnTo>
                        <a:pt x="70" y="33"/>
                      </a:lnTo>
                      <a:lnTo>
                        <a:pt x="65" y="33"/>
                      </a:lnTo>
                      <a:lnTo>
                        <a:pt x="72" y="33"/>
                      </a:lnTo>
                      <a:lnTo>
                        <a:pt x="73" y="31"/>
                      </a:lnTo>
                      <a:lnTo>
                        <a:pt x="70" y="33"/>
                      </a:lnTo>
                      <a:lnTo>
                        <a:pt x="73" y="33"/>
                      </a:lnTo>
                      <a:lnTo>
                        <a:pt x="76" y="29"/>
                      </a:lnTo>
                      <a:lnTo>
                        <a:pt x="72" y="31"/>
                      </a:lnTo>
                      <a:lnTo>
                        <a:pt x="76" y="31"/>
                      </a:lnTo>
                      <a:lnTo>
                        <a:pt x="80" y="28"/>
                      </a:lnTo>
                      <a:lnTo>
                        <a:pt x="75" y="29"/>
                      </a:lnTo>
                      <a:lnTo>
                        <a:pt x="80" y="29"/>
                      </a:lnTo>
                      <a:lnTo>
                        <a:pt x="83" y="28"/>
                      </a:lnTo>
                      <a:lnTo>
                        <a:pt x="78" y="28"/>
                      </a:lnTo>
                      <a:lnTo>
                        <a:pt x="83" y="28"/>
                      </a:lnTo>
                      <a:lnTo>
                        <a:pt x="89" y="23"/>
                      </a:lnTo>
                      <a:lnTo>
                        <a:pt x="89" y="18"/>
                      </a:lnTo>
                      <a:lnTo>
                        <a:pt x="83" y="25"/>
                      </a:lnTo>
                      <a:lnTo>
                        <a:pt x="88" y="25"/>
                      </a:lnTo>
                      <a:lnTo>
                        <a:pt x="94" y="18"/>
                      </a:lnTo>
                      <a:lnTo>
                        <a:pt x="94" y="15"/>
                      </a:lnTo>
                      <a:lnTo>
                        <a:pt x="92" y="18"/>
                      </a:lnTo>
                      <a:lnTo>
                        <a:pt x="96" y="15"/>
                      </a:lnTo>
                      <a:lnTo>
                        <a:pt x="96" y="12"/>
                      </a:lnTo>
                      <a:lnTo>
                        <a:pt x="89" y="16"/>
                      </a:lnTo>
                      <a:lnTo>
                        <a:pt x="97" y="16"/>
                      </a:lnTo>
                      <a:lnTo>
                        <a:pt x="97" y="10"/>
                      </a:lnTo>
                      <a:lnTo>
                        <a:pt x="96" y="13"/>
                      </a:lnTo>
                      <a:lnTo>
                        <a:pt x="99" y="10"/>
                      </a:lnTo>
                      <a:lnTo>
                        <a:pt x="99" y="0"/>
                      </a:lnTo>
                      <a:lnTo>
                        <a:pt x="86" y="0"/>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05" name="Freeform 788"/>
                <p:cNvSpPr>
                  <a:spLocks noChangeAspect="1"/>
                </p:cNvSpPr>
                <p:nvPr/>
              </p:nvSpPr>
              <p:spPr bwMode="auto">
                <a:xfrm>
                  <a:off x="4766" y="2432"/>
                  <a:ext cx="99" cy="38"/>
                </a:xfrm>
                <a:custGeom>
                  <a:avLst/>
                  <a:gdLst>
                    <a:gd name="T0" fmla="*/ 89 w 99"/>
                    <a:gd name="T1" fmla="*/ 3 h 38"/>
                    <a:gd name="T2" fmla="*/ 87 w 99"/>
                    <a:gd name="T3" fmla="*/ 8 h 38"/>
                    <a:gd name="T4" fmla="*/ 86 w 99"/>
                    <a:gd name="T5" fmla="*/ 9 h 38"/>
                    <a:gd name="T6" fmla="*/ 82 w 99"/>
                    <a:gd name="T7" fmla="*/ 14 h 38"/>
                    <a:gd name="T8" fmla="*/ 81 w 99"/>
                    <a:gd name="T9" fmla="*/ 14 h 38"/>
                    <a:gd name="T10" fmla="*/ 81 w 99"/>
                    <a:gd name="T11" fmla="*/ 17 h 38"/>
                    <a:gd name="T12" fmla="*/ 78 w 99"/>
                    <a:gd name="T13" fmla="*/ 19 h 38"/>
                    <a:gd name="T14" fmla="*/ 73 w 99"/>
                    <a:gd name="T15" fmla="*/ 22 h 38"/>
                    <a:gd name="T16" fmla="*/ 66 w 99"/>
                    <a:gd name="T17" fmla="*/ 24 h 38"/>
                    <a:gd name="T18" fmla="*/ 63 w 99"/>
                    <a:gd name="T19" fmla="*/ 26 h 38"/>
                    <a:gd name="T20" fmla="*/ 57 w 99"/>
                    <a:gd name="T21" fmla="*/ 27 h 38"/>
                    <a:gd name="T22" fmla="*/ 43 w 99"/>
                    <a:gd name="T23" fmla="*/ 26 h 38"/>
                    <a:gd name="T24" fmla="*/ 36 w 99"/>
                    <a:gd name="T25" fmla="*/ 24 h 38"/>
                    <a:gd name="T26" fmla="*/ 33 w 99"/>
                    <a:gd name="T27" fmla="*/ 22 h 38"/>
                    <a:gd name="T28" fmla="*/ 30 w 99"/>
                    <a:gd name="T29" fmla="*/ 21 h 38"/>
                    <a:gd name="T30" fmla="*/ 27 w 99"/>
                    <a:gd name="T31" fmla="*/ 19 h 38"/>
                    <a:gd name="T32" fmla="*/ 24 w 99"/>
                    <a:gd name="T33" fmla="*/ 17 h 38"/>
                    <a:gd name="T34" fmla="*/ 17 w 99"/>
                    <a:gd name="T35" fmla="*/ 14 h 38"/>
                    <a:gd name="T36" fmla="*/ 19 w 99"/>
                    <a:gd name="T37" fmla="*/ 16 h 38"/>
                    <a:gd name="T38" fmla="*/ 17 w 99"/>
                    <a:gd name="T39" fmla="*/ 13 h 38"/>
                    <a:gd name="T40" fmla="*/ 16 w 99"/>
                    <a:gd name="T41" fmla="*/ 8 h 38"/>
                    <a:gd name="T42" fmla="*/ 14 w 99"/>
                    <a:gd name="T43" fmla="*/ 9 h 38"/>
                    <a:gd name="T44" fmla="*/ 12 w 99"/>
                    <a:gd name="T45" fmla="*/ 3 h 38"/>
                    <a:gd name="T46" fmla="*/ 11 w 99"/>
                    <a:gd name="T47" fmla="*/ 1 h 38"/>
                    <a:gd name="T48" fmla="*/ 3 w 99"/>
                    <a:gd name="T49" fmla="*/ 9 h 38"/>
                    <a:gd name="T50" fmla="*/ 3 w 99"/>
                    <a:gd name="T51" fmla="*/ 16 h 38"/>
                    <a:gd name="T52" fmla="*/ 9 w 99"/>
                    <a:gd name="T53" fmla="*/ 17 h 38"/>
                    <a:gd name="T54" fmla="*/ 6 w 99"/>
                    <a:gd name="T55" fmla="*/ 19 h 38"/>
                    <a:gd name="T56" fmla="*/ 8 w 99"/>
                    <a:gd name="T57" fmla="*/ 22 h 38"/>
                    <a:gd name="T58" fmla="*/ 14 w 99"/>
                    <a:gd name="T59" fmla="*/ 26 h 38"/>
                    <a:gd name="T60" fmla="*/ 20 w 99"/>
                    <a:gd name="T61" fmla="*/ 29 h 38"/>
                    <a:gd name="T62" fmla="*/ 24 w 99"/>
                    <a:gd name="T63" fmla="*/ 30 h 38"/>
                    <a:gd name="T64" fmla="*/ 27 w 99"/>
                    <a:gd name="T65" fmla="*/ 32 h 38"/>
                    <a:gd name="T66" fmla="*/ 30 w 99"/>
                    <a:gd name="T67" fmla="*/ 34 h 38"/>
                    <a:gd name="T68" fmla="*/ 33 w 99"/>
                    <a:gd name="T69" fmla="*/ 34 h 38"/>
                    <a:gd name="T70" fmla="*/ 41 w 99"/>
                    <a:gd name="T71" fmla="*/ 35 h 38"/>
                    <a:gd name="T72" fmla="*/ 60 w 99"/>
                    <a:gd name="T73" fmla="*/ 37 h 38"/>
                    <a:gd name="T74" fmla="*/ 66 w 99"/>
                    <a:gd name="T75" fmla="*/ 35 h 38"/>
                    <a:gd name="T76" fmla="*/ 68 w 99"/>
                    <a:gd name="T77" fmla="*/ 34 h 38"/>
                    <a:gd name="T78" fmla="*/ 76 w 99"/>
                    <a:gd name="T79" fmla="*/ 34 h 38"/>
                    <a:gd name="T80" fmla="*/ 81 w 99"/>
                    <a:gd name="T81" fmla="*/ 30 h 38"/>
                    <a:gd name="T82" fmla="*/ 87 w 99"/>
                    <a:gd name="T83" fmla="*/ 29 h 38"/>
                    <a:gd name="T84" fmla="*/ 89 w 99"/>
                    <a:gd name="T85" fmla="*/ 24 h 38"/>
                    <a:gd name="T86" fmla="*/ 93 w 99"/>
                    <a:gd name="T87" fmla="*/ 21 h 38"/>
                    <a:gd name="T88" fmla="*/ 97 w 99"/>
                    <a:gd name="T89" fmla="*/ 16 h 38"/>
                    <a:gd name="T90" fmla="*/ 98 w 99"/>
                    <a:gd name="T91" fmla="*/ 14 h 38"/>
                    <a:gd name="T92" fmla="*/ 98 w 99"/>
                    <a:gd name="T93" fmla="*/ 9 h 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9"/>
                    <a:gd name="T142" fmla="*/ 0 h 38"/>
                    <a:gd name="T143" fmla="*/ 99 w 99"/>
                    <a:gd name="T144" fmla="*/ 38 h 3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9" h="38">
                      <a:moveTo>
                        <a:pt x="87" y="1"/>
                      </a:moveTo>
                      <a:lnTo>
                        <a:pt x="87" y="8"/>
                      </a:lnTo>
                      <a:lnTo>
                        <a:pt x="89" y="3"/>
                      </a:lnTo>
                      <a:lnTo>
                        <a:pt x="86" y="6"/>
                      </a:lnTo>
                      <a:lnTo>
                        <a:pt x="86" y="11"/>
                      </a:lnTo>
                      <a:lnTo>
                        <a:pt x="87" y="8"/>
                      </a:lnTo>
                      <a:lnTo>
                        <a:pt x="84" y="9"/>
                      </a:lnTo>
                      <a:lnTo>
                        <a:pt x="84" y="14"/>
                      </a:lnTo>
                      <a:lnTo>
                        <a:pt x="86" y="9"/>
                      </a:lnTo>
                      <a:lnTo>
                        <a:pt x="81" y="14"/>
                      </a:lnTo>
                      <a:lnTo>
                        <a:pt x="81" y="17"/>
                      </a:lnTo>
                      <a:lnTo>
                        <a:pt x="82" y="14"/>
                      </a:lnTo>
                      <a:lnTo>
                        <a:pt x="81" y="16"/>
                      </a:lnTo>
                      <a:lnTo>
                        <a:pt x="86" y="14"/>
                      </a:lnTo>
                      <a:lnTo>
                        <a:pt x="81" y="14"/>
                      </a:lnTo>
                      <a:lnTo>
                        <a:pt x="74" y="19"/>
                      </a:lnTo>
                      <a:lnTo>
                        <a:pt x="74" y="24"/>
                      </a:lnTo>
                      <a:lnTo>
                        <a:pt x="81" y="17"/>
                      </a:lnTo>
                      <a:lnTo>
                        <a:pt x="76" y="17"/>
                      </a:lnTo>
                      <a:lnTo>
                        <a:pt x="73" y="21"/>
                      </a:lnTo>
                      <a:lnTo>
                        <a:pt x="78" y="19"/>
                      </a:lnTo>
                      <a:lnTo>
                        <a:pt x="73" y="19"/>
                      </a:lnTo>
                      <a:lnTo>
                        <a:pt x="68" y="24"/>
                      </a:lnTo>
                      <a:lnTo>
                        <a:pt x="73" y="22"/>
                      </a:lnTo>
                      <a:lnTo>
                        <a:pt x="68" y="22"/>
                      </a:lnTo>
                      <a:lnTo>
                        <a:pt x="63" y="24"/>
                      </a:lnTo>
                      <a:lnTo>
                        <a:pt x="66" y="24"/>
                      </a:lnTo>
                      <a:lnTo>
                        <a:pt x="62" y="24"/>
                      </a:lnTo>
                      <a:lnTo>
                        <a:pt x="60" y="27"/>
                      </a:lnTo>
                      <a:lnTo>
                        <a:pt x="63" y="26"/>
                      </a:lnTo>
                      <a:lnTo>
                        <a:pt x="55" y="26"/>
                      </a:lnTo>
                      <a:lnTo>
                        <a:pt x="52" y="29"/>
                      </a:lnTo>
                      <a:lnTo>
                        <a:pt x="57" y="27"/>
                      </a:lnTo>
                      <a:lnTo>
                        <a:pt x="41" y="27"/>
                      </a:lnTo>
                      <a:lnTo>
                        <a:pt x="46" y="29"/>
                      </a:lnTo>
                      <a:lnTo>
                        <a:pt x="43" y="26"/>
                      </a:lnTo>
                      <a:lnTo>
                        <a:pt x="35" y="26"/>
                      </a:lnTo>
                      <a:lnTo>
                        <a:pt x="39" y="27"/>
                      </a:lnTo>
                      <a:lnTo>
                        <a:pt x="36" y="24"/>
                      </a:lnTo>
                      <a:lnTo>
                        <a:pt x="32" y="24"/>
                      </a:lnTo>
                      <a:lnTo>
                        <a:pt x="36" y="26"/>
                      </a:lnTo>
                      <a:lnTo>
                        <a:pt x="33" y="22"/>
                      </a:lnTo>
                      <a:lnTo>
                        <a:pt x="28" y="22"/>
                      </a:lnTo>
                      <a:lnTo>
                        <a:pt x="33" y="24"/>
                      </a:lnTo>
                      <a:lnTo>
                        <a:pt x="30" y="21"/>
                      </a:lnTo>
                      <a:lnTo>
                        <a:pt x="25" y="21"/>
                      </a:lnTo>
                      <a:lnTo>
                        <a:pt x="30" y="22"/>
                      </a:lnTo>
                      <a:lnTo>
                        <a:pt x="27" y="19"/>
                      </a:lnTo>
                      <a:lnTo>
                        <a:pt x="22" y="19"/>
                      </a:lnTo>
                      <a:lnTo>
                        <a:pt x="27" y="21"/>
                      </a:lnTo>
                      <a:lnTo>
                        <a:pt x="24" y="17"/>
                      </a:lnTo>
                      <a:lnTo>
                        <a:pt x="19" y="17"/>
                      </a:lnTo>
                      <a:lnTo>
                        <a:pt x="24" y="19"/>
                      </a:lnTo>
                      <a:lnTo>
                        <a:pt x="17" y="14"/>
                      </a:lnTo>
                      <a:lnTo>
                        <a:pt x="12" y="14"/>
                      </a:lnTo>
                      <a:lnTo>
                        <a:pt x="19" y="19"/>
                      </a:lnTo>
                      <a:lnTo>
                        <a:pt x="19" y="16"/>
                      </a:lnTo>
                      <a:lnTo>
                        <a:pt x="16" y="13"/>
                      </a:lnTo>
                      <a:lnTo>
                        <a:pt x="17" y="16"/>
                      </a:lnTo>
                      <a:lnTo>
                        <a:pt x="17" y="13"/>
                      </a:lnTo>
                      <a:lnTo>
                        <a:pt x="14" y="9"/>
                      </a:lnTo>
                      <a:lnTo>
                        <a:pt x="16" y="14"/>
                      </a:lnTo>
                      <a:lnTo>
                        <a:pt x="16" y="8"/>
                      </a:lnTo>
                      <a:lnTo>
                        <a:pt x="8" y="8"/>
                      </a:lnTo>
                      <a:lnTo>
                        <a:pt x="14" y="13"/>
                      </a:lnTo>
                      <a:lnTo>
                        <a:pt x="14" y="9"/>
                      </a:lnTo>
                      <a:lnTo>
                        <a:pt x="11" y="6"/>
                      </a:lnTo>
                      <a:lnTo>
                        <a:pt x="12" y="9"/>
                      </a:lnTo>
                      <a:lnTo>
                        <a:pt x="12" y="3"/>
                      </a:lnTo>
                      <a:lnTo>
                        <a:pt x="9" y="0"/>
                      </a:lnTo>
                      <a:lnTo>
                        <a:pt x="11" y="4"/>
                      </a:lnTo>
                      <a:lnTo>
                        <a:pt x="11" y="1"/>
                      </a:lnTo>
                      <a:lnTo>
                        <a:pt x="0" y="1"/>
                      </a:lnTo>
                      <a:lnTo>
                        <a:pt x="0" y="8"/>
                      </a:lnTo>
                      <a:lnTo>
                        <a:pt x="3" y="9"/>
                      </a:lnTo>
                      <a:lnTo>
                        <a:pt x="1" y="6"/>
                      </a:lnTo>
                      <a:lnTo>
                        <a:pt x="1" y="13"/>
                      </a:lnTo>
                      <a:lnTo>
                        <a:pt x="3" y="16"/>
                      </a:lnTo>
                      <a:lnTo>
                        <a:pt x="3" y="11"/>
                      </a:lnTo>
                      <a:lnTo>
                        <a:pt x="3" y="17"/>
                      </a:lnTo>
                      <a:lnTo>
                        <a:pt x="9" y="17"/>
                      </a:lnTo>
                      <a:lnTo>
                        <a:pt x="3" y="13"/>
                      </a:lnTo>
                      <a:lnTo>
                        <a:pt x="3" y="16"/>
                      </a:lnTo>
                      <a:lnTo>
                        <a:pt x="6" y="19"/>
                      </a:lnTo>
                      <a:lnTo>
                        <a:pt x="5" y="16"/>
                      </a:lnTo>
                      <a:lnTo>
                        <a:pt x="5" y="19"/>
                      </a:lnTo>
                      <a:lnTo>
                        <a:pt x="8" y="22"/>
                      </a:lnTo>
                      <a:lnTo>
                        <a:pt x="6" y="17"/>
                      </a:lnTo>
                      <a:lnTo>
                        <a:pt x="6" y="26"/>
                      </a:lnTo>
                      <a:lnTo>
                        <a:pt x="14" y="26"/>
                      </a:lnTo>
                      <a:lnTo>
                        <a:pt x="9" y="24"/>
                      </a:lnTo>
                      <a:lnTo>
                        <a:pt x="16" y="29"/>
                      </a:lnTo>
                      <a:lnTo>
                        <a:pt x="20" y="29"/>
                      </a:lnTo>
                      <a:lnTo>
                        <a:pt x="16" y="29"/>
                      </a:lnTo>
                      <a:lnTo>
                        <a:pt x="19" y="30"/>
                      </a:lnTo>
                      <a:lnTo>
                        <a:pt x="24" y="30"/>
                      </a:lnTo>
                      <a:lnTo>
                        <a:pt x="19" y="29"/>
                      </a:lnTo>
                      <a:lnTo>
                        <a:pt x="22" y="32"/>
                      </a:lnTo>
                      <a:lnTo>
                        <a:pt x="27" y="32"/>
                      </a:lnTo>
                      <a:lnTo>
                        <a:pt x="22" y="30"/>
                      </a:lnTo>
                      <a:lnTo>
                        <a:pt x="25" y="34"/>
                      </a:lnTo>
                      <a:lnTo>
                        <a:pt x="30" y="34"/>
                      </a:lnTo>
                      <a:lnTo>
                        <a:pt x="25" y="32"/>
                      </a:lnTo>
                      <a:lnTo>
                        <a:pt x="28" y="34"/>
                      </a:lnTo>
                      <a:lnTo>
                        <a:pt x="33" y="34"/>
                      </a:lnTo>
                      <a:lnTo>
                        <a:pt x="28" y="34"/>
                      </a:lnTo>
                      <a:lnTo>
                        <a:pt x="32" y="35"/>
                      </a:lnTo>
                      <a:lnTo>
                        <a:pt x="41" y="35"/>
                      </a:lnTo>
                      <a:lnTo>
                        <a:pt x="36" y="34"/>
                      </a:lnTo>
                      <a:lnTo>
                        <a:pt x="39" y="37"/>
                      </a:lnTo>
                      <a:lnTo>
                        <a:pt x="60" y="37"/>
                      </a:lnTo>
                      <a:lnTo>
                        <a:pt x="62" y="34"/>
                      </a:lnTo>
                      <a:lnTo>
                        <a:pt x="59" y="35"/>
                      </a:lnTo>
                      <a:lnTo>
                        <a:pt x="66" y="35"/>
                      </a:lnTo>
                      <a:lnTo>
                        <a:pt x="70" y="34"/>
                      </a:lnTo>
                      <a:lnTo>
                        <a:pt x="65" y="34"/>
                      </a:lnTo>
                      <a:lnTo>
                        <a:pt x="68" y="34"/>
                      </a:lnTo>
                      <a:lnTo>
                        <a:pt x="73" y="34"/>
                      </a:lnTo>
                      <a:lnTo>
                        <a:pt x="70" y="34"/>
                      </a:lnTo>
                      <a:lnTo>
                        <a:pt x="76" y="34"/>
                      </a:lnTo>
                      <a:lnTo>
                        <a:pt x="81" y="29"/>
                      </a:lnTo>
                      <a:lnTo>
                        <a:pt x="76" y="30"/>
                      </a:lnTo>
                      <a:lnTo>
                        <a:pt x="81" y="30"/>
                      </a:lnTo>
                      <a:lnTo>
                        <a:pt x="84" y="29"/>
                      </a:lnTo>
                      <a:lnTo>
                        <a:pt x="79" y="29"/>
                      </a:lnTo>
                      <a:lnTo>
                        <a:pt x="87" y="29"/>
                      </a:lnTo>
                      <a:lnTo>
                        <a:pt x="87" y="22"/>
                      </a:lnTo>
                      <a:lnTo>
                        <a:pt x="86" y="27"/>
                      </a:lnTo>
                      <a:lnTo>
                        <a:pt x="89" y="24"/>
                      </a:lnTo>
                      <a:lnTo>
                        <a:pt x="84" y="26"/>
                      </a:lnTo>
                      <a:lnTo>
                        <a:pt x="89" y="26"/>
                      </a:lnTo>
                      <a:lnTo>
                        <a:pt x="93" y="21"/>
                      </a:lnTo>
                      <a:lnTo>
                        <a:pt x="93" y="16"/>
                      </a:lnTo>
                      <a:lnTo>
                        <a:pt x="92" y="21"/>
                      </a:lnTo>
                      <a:lnTo>
                        <a:pt x="97" y="16"/>
                      </a:lnTo>
                      <a:lnTo>
                        <a:pt x="97" y="13"/>
                      </a:lnTo>
                      <a:lnTo>
                        <a:pt x="95" y="16"/>
                      </a:lnTo>
                      <a:lnTo>
                        <a:pt x="98" y="14"/>
                      </a:lnTo>
                      <a:lnTo>
                        <a:pt x="98" y="9"/>
                      </a:lnTo>
                      <a:lnTo>
                        <a:pt x="97" y="13"/>
                      </a:lnTo>
                      <a:lnTo>
                        <a:pt x="98" y="9"/>
                      </a:lnTo>
                      <a:lnTo>
                        <a:pt x="98" y="1"/>
                      </a:lnTo>
                      <a:lnTo>
                        <a:pt x="87" y="1"/>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06" name="Freeform 789"/>
                <p:cNvSpPr>
                  <a:spLocks noChangeAspect="1"/>
                </p:cNvSpPr>
                <p:nvPr/>
              </p:nvSpPr>
              <p:spPr bwMode="auto">
                <a:xfrm>
                  <a:off x="4858" y="2433"/>
                  <a:ext cx="99" cy="37"/>
                </a:xfrm>
                <a:custGeom>
                  <a:avLst/>
                  <a:gdLst>
                    <a:gd name="T0" fmla="*/ 87 w 99"/>
                    <a:gd name="T1" fmla="*/ 2 h 37"/>
                    <a:gd name="T2" fmla="*/ 86 w 99"/>
                    <a:gd name="T3" fmla="*/ 7 h 37"/>
                    <a:gd name="T4" fmla="*/ 89 w 99"/>
                    <a:gd name="T5" fmla="*/ 8 h 37"/>
                    <a:gd name="T6" fmla="*/ 84 w 99"/>
                    <a:gd name="T7" fmla="*/ 10 h 37"/>
                    <a:gd name="T8" fmla="*/ 81 w 99"/>
                    <a:gd name="T9" fmla="*/ 15 h 37"/>
                    <a:gd name="T10" fmla="*/ 79 w 99"/>
                    <a:gd name="T11" fmla="*/ 15 h 37"/>
                    <a:gd name="T12" fmla="*/ 71 w 99"/>
                    <a:gd name="T13" fmla="*/ 16 h 37"/>
                    <a:gd name="T14" fmla="*/ 73 w 99"/>
                    <a:gd name="T15" fmla="*/ 18 h 37"/>
                    <a:gd name="T16" fmla="*/ 68 w 99"/>
                    <a:gd name="T17" fmla="*/ 21 h 37"/>
                    <a:gd name="T18" fmla="*/ 65 w 99"/>
                    <a:gd name="T19" fmla="*/ 25 h 37"/>
                    <a:gd name="T20" fmla="*/ 60 w 99"/>
                    <a:gd name="T21" fmla="*/ 26 h 37"/>
                    <a:gd name="T22" fmla="*/ 52 w 99"/>
                    <a:gd name="T23" fmla="*/ 28 h 37"/>
                    <a:gd name="T24" fmla="*/ 46 w 99"/>
                    <a:gd name="T25" fmla="*/ 28 h 37"/>
                    <a:gd name="T26" fmla="*/ 38 w 99"/>
                    <a:gd name="T27" fmla="*/ 26 h 37"/>
                    <a:gd name="T28" fmla="*/ 32 w 99"/>
                    <a:gd name="T29" fmla="*/ 25 h 37"/>
                    <a:gd name="T30" fmla="*/ 28 w 99"/>
                    <a:gd name="T31" fmla="*/ 21 h 37"/>
                    <a:gd name="T32" fmla="*/ 25 w 99"/>
                    <a:gd name="T33" fmla="*/ 20 h 37"/>
                    <a:gd name="T34" fmla="*/ 24 w 99"/>
                    <a:gd name="T35" fmla="*/ 23 h 37"/>
                    <a:gd name="T36" fmla="*/ 14 w 99"/>
                    <a:gd name="T37" fmla="*/ 15 h 37"/>
                    <a:gd name="T38" fmla="*/ 19 w 99"/>
                    <a:gd name="T39" fmla="*/ 18 h 37"/>
                    <a:gd name="T40" fmla="*/ 16 w 99"/>
                    <a:gd name="T41" fmla="*/ 15 h 37"/>
                    <a:gd name="T42" fmla="*/ 13 w 99"/>
                    <a:gd name="T43" fmla="*/ 10 h 37"/>
                    <a:gd name="T44" fmla="*/ 11 w 99"/>
                    <a:gd name="T45" fmla="*/ 7 h 37"/>
                    <a:gd name="T46" fmla="*/ 0 w 99"/>
                    <a:gd name="T47" fmla="*/ 10 h 37"/>
                    <a:gd name="T48" fmla="*/ 1 w 99"/>
                    <a:gd name="T49" fmla="*/ 13 h 37"/>
                    <a:gd name="T50" fmla="*/ 5 w 99"/>
                    <a:gd name="T51" fmla="*/ 16 h 37"/>
                    <a:gd name="T52" fmla="*/ 8 w 99"/>
                    <a:gd name="T53" fmla="*/ 21 h 37"/>
                    <a:gd name="T54" fmla="*/ 11 w 99"/>
                    <a:gd name="T55" fmla="*/ 25 h 37"/>
                    <a:gd name="T56" fmla="*/ 11 w 99"/>
                    <a:gd name="T57" fmla="*/ 28 h 37"/>
                    <a:gd name="T58" fmla="*/ 17 w 99"/>
                    <a:gd name="T59" fmla="*/ 29 h 37"/>
                    <a:gd name="T60" fmla="*/ 21 w 99"/>
                    <a:gd name="T61" fmla="*/ 29 h 37"/>
                    <a:gd name="T62" fmla="*/ 25 w 99"/>
                    <a:gd name="T63" fmla="*/ 33 h 37"/>
                    <a:gd name="T64" fmla="*/ 30 w 99"/>
                    <a:gd name="T65" fmla="*/ 34 h 37"/>
                    <a:gd name="T66" fmla="*/ 38 w 99"/>
                    <a:gd name="T67" fmla="*/ 36 h 37"/>
                    <a:gd name="T68" fmla="*/ 59 w 99"/>
                    <a:gd name="T69" fmla="*/ 34 h 37"/>
                    <a:gd name="T70" fmla="*/ 67 w 99"/>
                    <a:gd name="T71" fmla="*/ 33 h 37"/>
                    <a:gd name="T72" fmla="*/ 70 w 99"/>
                    <a:gd name="T73" fmla="*/ 33 h 37"/>
                    <a:gd name="T74" fmla="*/ 81 w 99"/>
                    <a:gd name="T75" fmla="*/ 28 h 37"/>
                    <a:gd name="T76" fmla="*/ 84 w 99"/>
                    <a:gd name="T77" fmla="*/ 23 h 37"/>
                    <a:gd name="T78" fmla="*/ 86 w 99"/>
                    <a:gd name="T79" fmla="*/ 25 h 37"/>
                    <a:gd name="T80" fmla="*/ 90 w 99"/>
                    <a:gd name="T81" fmla="*/ 21 h 37"/>
                    <a:gd name="T82" fmla="*/ 94 w 99"/>
                    <a:gd name="T83" fmla="*/ 16 h 37"/>
                    <a:gd name="T84" fmla="*/ 95 w 99"/>
                    <a:gd name="T85" fmla="*/ 18 h 37"/>
                    <a:gd name="T86" fmla="*/ 97 w 99"/>
                    <a:gd name="T87" fmla="*/ 13 h 37"/>
                    <a:gd name="T88" fmla="*/ 98 w 99"/>
                    <a:gd name="T89" fmla="*/ 10 h 3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9"/>
                    <a:gd name="T136" fmla="*/ 0 h 37"/>
                    <a:gd name="T137" fmla="*/ 99 w 99"/>
                    <a:gd name="T138" fmla="*/ 37 h 3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9" h="37">
                      <a:moveTo>
                        <a:pt x="86" y="0"/>
                      </a:moveTo>
                      <a:lnTo>
                        <a:pt x="86" y="7"/>
                      </a:lnTo>
                      <a:lnTo>
                        <a:pt x="87" y="2"/>
                      </a:lnTo>
                      <a:lnTo>
                        <a:pt x="86" y="5"/>
                      </a:lnTo>
                      <a:lnTo>
                        <a:pt x="86" y="10"/>
                      </a:lnTo>
                      <a:lnTo>
                        <a:pt x="86" y="7"/>
                      </a:lnTo>
                      <a:lnTo>
                        <a:pt x="84" y="10"/>
                      </a:lnTo>
                      <a:lnTo>
                        <a:pt x="84" y="13"/>
                      </a:lnTo>
                      <a:lnTo>
                        <a:pt x="89" y="8"/>
                      </a:lnTo>
                      <a:lnTo>
                        <a:pt x="82" y="8"/>
                      </a:lnTo>
                      <a:lnTo>
                        <a:pt x="82" y="15"/>
                      </a:lnTo>
                      <a:lnTo>
                        <a:pt x="84" y="10"/>
                      </a:lnTo>
                      <a:lnTo>
                        <a:pt x="79" y="15"/>
                      </a:lnTo>
                      <a:lnTo>
                        <a:pt x="79" y="18"/>
                      </a:lnTo>
                      <a:lnTo>
                        <a:pt x="81" y="15"/>
                      </a:lnTo>
                      <a:lnTo>
                        <a:pt x="79" y="15"/>
                      </a:lnTo>
                      <a:lnTo>
                        <a:pt x="84" y="15"/>
                      </a:lnTo>
                      <a:lnTo>
                        <a:pt x="79" y="15"/>
                      </a:lnTo>
                      <a:lnTo>
                        <a:pt x="75" y="18"/>
                      </a:lnTo>
                      <a:lnTo>
                        <a:pt x="79" y="16"/>
                      </a:lnTo>
                      <a:lnTo>
                        <a:pt x="71" y="16"/>
                      </a:lnTo>
                      <a:lnTo>
                        <a:pt x="71" y="25"/>
                      </a:lnTo>
                      <a:lnTo>
                        <a:pt x="78" y="18"/>
                      </a:lnTo>
                      <a:lnTo>
                        <a:pt x="73" y="18"/>
                      </a:lnTo>
                      <a:lnTo>
                        <a:pt x="70" y="21"/>
                      </a:lnTo>
                      <a:lnTo>
                        <a:pt x="71" y="20"/>
                      </a:lnTo>
                      <a:lnTo>
                        <a:pt x="68" y="21"/>
                      </a:lnTo>
                      <a:lnTo>
                        <a:pt x="71" y="21"/>
                      </a:lnTo>
                      <a:lnTo>
                        <a:pt x="67" y="21"/>
                      </a:lnTo>
                      <a:lnTo>
                        <a:pt x="65" y="25"/>
                      </a:lnTo>
                      <a:lnTo>
                        <a:pt x="68" y="23"/>
                      </a:lnTo>
                      <a:lnTo>
                        <a:pt x="63" y="23"/>
                      </a:lnTo>
                      <a:lnTo>
                        <a:pt x="60" y="26"/>
                      </a:lnTo>
                      <a:lnTo>
                        <a:pt x="65" y="25"/>
                      </a:lnTo>
                      <a:lnTo>
                        <a:pt x="55" y="25"/>
                      </a:lnTo>
                      <a:lnTo>
                        <a:pt x="52" y="28"/>
                      </a:lnTo>
                      <a:lnTo>
                        <a:pt x="57" y="26"/>
                      </a:lnTo>
                      <a:lnTo>
                        <a:pt x="41" y="26"/>
                      </a:lnTo>
                      <a:lnTo>
                        <a:pt x="46" y="28"/>
                      </a:lnTo>
                      <a:lnTo>
                        <a:pt x="43" y="25"/>
                      </a:lnTo>
                      <a:lnTo>
                        <a:pt x="33" y="25"/>
                      </a:lnTo>
                      <a:lnTo>
                        <a:pt x="38" y="26"/>
                      </a:lnTo>
                      <a:lnTo>
                        <a:pt x="35" y="23"/>
                      </a:lnTo>
                      <a:lnTo>
                        <a:pt x="28" y="23"/>
                      </a:lnTo>
                      <a:lnTo>
                        <a:pt x="32" y="25"/>
                      </a:lnTo>
                      <a:lnTo>
                        <a:pt x="28" y="23"/>
                      </a:lnTo>
                      <a:lnTo>
                        <a:pt x="27" y="20"/>
                      </a:lnTo>
                      <a:lnTo>
                        <a:pt x="28" y="21"/>
                      </a:lnTo>
                      <a:lnTo>
                        <a:pt x="25" y="18"/>
                      </a:lnTo>
                      <a:lnTo>
                        <a:pt x="21" y="18"/>
                      </a:lnTo>
                      <a:lnTo>
                        <a:pt x="25" y="20"/>
                      </a:lnTo>
                      <a:lnTo>
                        <a:pt x="22" y="16"/>
                      </a:lnTo>
                      <a:lnTo>
                        <a:pt x="17" y="16"/>
                      </a:lnTo>
                      <a:lnTo>
                        <a:pt x="24" y="23"/>
                      </a:lnTo>
                      <a:lnTo>
                        <a:pt x="24" y="18"/>
                      </a:lnTo>
                      <a:lnTo>
                        <a:pt x="19" y="15"/>
                      </a:lnTo>
                      <a:lnTo>
                        <a:pt x="14" y="15"/>
                      </a:lnTo>
                      <a:lnTo>
                        <a:pt x="19" y="15"/>
                      </a:lnTo>
                      <a:lnTo>
                        <a:pt x="17" y="15"/>
                      </a:lnTo>
                      <a:lnTo>
                        <a:pt x="19" y="18"/>
                      </a:lnTo>
                      <a:lnTo>
                        <a:pt x="19" y="15"/>
                      </a:lnTo>
                      <a:lnTo>
                        <a:pt x="14" y="10"/>
                      </a:lnTo>
                      <a:lnTo>
                        <a:pt x="16" y="15"/>
                      </a:lnTo>
                      <a:lnTo>
                        <a:pt x="16" y="10"/>
                      </a:lnTo>
                      <a:lnTo>
                        <a:pt x="11" y="7"/>
                      </a:lnTo>
                      <a:lnTo>
                        <a:pt x="13" y="10"/>
                      </a:lnTo>
                      <a:lnTo>
                        <a:pt x="13" y="5"/>
                      </a:lnTo>
                      <a:lnTo>
                        <a:pt x="11" y="2"/>
                      </a:lnTo>
                      <a:lnTo>
                        <a:pt x="11" y="7"/>
                      </a:lnTo>
                      <a:lnTo>
                        <a:pt x="11" y="0"/>
                      </a:lnTo>
                      <a:lnTo>
                        <a:pt x="0" y="0"/>
                      </a:lnTo>
                      <a:lnTo>
                        <a:pt x="0" y="10"/>
                      </a:lnTo>
                      <a:lnTo>
                        <a:pt x="3" y="12"/>
                      </a:lnTo>
                      <a:lnTo>
                        <a:pt x="1" y="8"/>
                      </a:lnTo>
                      <a:lnTo>
                        <a:pt x="1" y="13"/>
                      </a:lnTo>
                      <a:lnTo>
                        <a:pt x="6" y="16"/>
                      </a:lnTo>
                      <a:lnTo>
                        <a:pt x="5" y="13"/>
                      </a:lnTo>
                      <a:lnTo>
                        <a:pt x="5" y="16"/>
                      </a:lnTo>
                      <a:lnTo>
                        <a:pt x="9" y="21"/>
                      </a:lnTo>
                      <a:lnTo>
                        <a:pt x="8" y="16"/>
                      </a:lnTo>
                      <a:lnTo>
                        <a:pt x="8" y="21"/>
                      </a:lnTo>
                      <a:lnTo>
                        <a:pt x="11" y="26"/>
                      </a:lnTo>
                      <a:lnTo>
                        <a:pt x="16" y="26"/>
                      </a:lnTo>
                      <a:lnTo>
                        <a:pt x="11" y="25"/>
                      </a:lnTo>
                      <a:lnTo>
                        <a:pt x="13" y="26"/>
                      </a:lnTo>
                      <a:lnTo>
                        <a:pt x="11" y="21"/>
                      </a:lnTo>
                      <a:lnTo>
                        <a:pt x="11" y="28"/>
                      </a:lnTo>
                      <a:lnTo>
                        <a:pt x="19" y="28"/>
                      </a:lnTo>
                      <a:lnTo>
                        <a:pt x="14" y="28"/>
                      </a:lnTo>
                      <a:lnTo>
                        <a:pt x="17" y="29"/>
                      </a:lnTo>
                      <a:lnTo>
                        <a:pt x="22" y="29"/>
                      </a:lnTo>
                      <a:lnTo>
                        <a:pt x="17" y="28"/>
                      </a:lnTo>
                      <a:lnTo>
                        <a:pt x="21" y="29"/>
                      </a:lnTo>
                      <a:lnTo>
                        <a:pt x="24" y="33"/>
                      </a:lnTo>
                      <a:lnTo>
                        <a:pt x="22" y="31"/>
                      </a:lnTo>
                      <a:lnTo>
                        <a:pt x="25" y="33"/>
                      </a:lnTo>
                      <a:lnTo>
                        <a:pt x="32" y="33"/>
                      </a:lnTo>
                      <a:lnTo>
                        <a:pt x="28" y="33"/>
                      </a:lnTo>
                      <a:lnTo>
                        <a:pt x="30" y="34"/>
                      </a:lnTo>
                      <a:lnTo>
                        <a:pt x="40" y="34"/>
                      </a:lnTo>
                      <a:lnTo>
                        <a:pt x="35" y="33"/>
                      </a:lnTo>
                      <a:lnTo>
                        <a:pt x="38" y="36"/>
                      </a:lnTo>
                      <a:lnTo>
                        <a:pt x="60" y="36"/>
                      </a:lnTo>
                      <a:lnTo>
                        <a:pt x="63" y="33"/>
                      </a:lnTo>
                      <a:lnTo>
                        <a:pt x="59" y="34"/>
                      </a:lnTo>
                      <a:lnTo>
                        <a:pt x="67" y="34"/>
                      </a:lnTo>
                      <a:lnTo>
                        <a:pt x="70" y="33"/>
                      </a:lnTo>
                      <a:lnTo>
                        <a:pt x="67" y="33"/>
                      </a:lnTo>
                      <a:lnTo>
                        <a:pt x="71" y="33"/>
                      </a:lnTo>
                      <a:lnTo>
                        <a:pt x="75" y="31"/>
                      </a:lnTo>
                      <a:lnTo>
                        <a:pt x="70" y="33"/>
                      </a:lnTo>
                      <a:lnTo>
                        <a:pt x="73" y="33"/>
                      </a:lnTo>
                      <a:lnTo>
                        <a:pt x="78" y="29"/>
                      </a:lnTo>
                      <a:lnTo>
                        <a:pt x="81" y="28"/>
                      </a:lnTo>
                      <a:lnTo>
                        <a:pt x="76" y="29"/>
                      </a:lnTo>
                      <a:lnTo>
                        <a:pt x="84" y="29"/>
                      </a:lnTo>
                      <a:lnTo>
                        <a:pt x="84" y="23"/>
                      </a:lnTo>
                      <a:lnTo>
                        <a:pt x="78" y="28"/>
                      </a:lnTo>
                      <a:lnTo>
                        <a:pt x="82" y="28"/>
                      </a:lnTo>
                      <a:lnTo>
                        <a:pt x="86" y="25"/>
                      </a:lnTo>
                      <a:lnTo>
                        <a:pt x="82" y="26"/>
                      </a:lnTo>
                      <a:lnTo>
                        <a:pt x="86" y="26"/>
                      </a:lnTo>
                      <a:lnTo>
                        <a:pt x="90" y="21"/>
                      </a:lnTo>
                      <a:lnTo>
                        <a:pt x="90" y="16"/>
                      </a:lnTo>
                      <a:lnTo>
                        <a:pt x="89" y="21"/>
                      </a:lnTo>
                      <a:lnTo>
                        <a:pt x="94" y="16"/>
                      </a:lnTo>
                      <a:lnTo>
                        <a:pt x="94" y="13"/>
                      </a:lnTo>
                      <a:lnTo>
                        <a:pt x="87" y="18"/>
                      </a:lnTo>
                      <a:lnTo>
                        <a:pt x="95" y="18"/>
                      </a:lnTo>
                      <a:lnTo>
                        <a:pt x="95" y="12"/>
                      </a:lnTo>
                      <a:lnTo>
                        <a:pt x="94" y="15"/>
                      </a:lnTo>
                      <a:lnTo>
                        <a:pt x="97" y="13"/>
                      </a:lnTo>
                      <a:lnTo>
                        <a:pt x="97" y="8"/>
                      </a:lnTo>
                      <a:lnTo>
                        <a:pt x="95" y="12"/>
                      </a:lnTo>
                      <a:lnTo>
                        <a:pt x="98" y="10"/>
                      </a:lnTo>
                      <a:lnTo>
                        <a:pt x="98" y="0"/>
                      </a:lnTo>
                      <a:lnTo>
                        <a:pt x="86" y="0"/>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07" name="Freeform 790"/>
                <p:cNvSpPr>
                  <a:spLocks noChangeAspect="1"/>
                </p:cNvSpPr>
                <p:nvPr/>
              </p:nvSpPr>
              <p:spPr bwMode="auto">
                <a:xfrm>
                  <a:off x="4539" y="2350"/>
                  <a:ext cx="17" cy="17"/>
                </a:xfrm>
                <a:custGeom>
                  <a:avLst/>
                  <a:gdLst>
                    <a:gd name="T0" fmla="*/ 0 w 17"/>
                    <a:gd name="T1" fmla="*/ 16 h 17"/>
                    <a:gd name="T2" fmla="*/ 16 w 17"/>
                    <a:gd name="T3" fmla="*/ 16 h 17"/>
                    <a:gd name="T4" fmla="*/ 16 w 17"/>
                    <a:gd name="T5" fmla="*/ 0 h 17"/>
                    <a:gd name="T6" fmla="*/ 0 w 17"/>
                    <a:gd name="T7" fmla="*/ 0 h 17"/>
                    <a:gd name="T8" fmla="*/ 0 w 17"/>
                    <a:gd name="T9" fmla="*/ 16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16"/>
                      </a:moveTo>
                      <a:lnTo>
                        <a:pt x="16" y="16"/>
                      </a:lnTo>
                      <a:lnTo>
                        <a:pt x="16" y="0"/>
                      </a:lnTo>
                      <a:lnTo>
                        <a:pt x="0" y="0"/>
                      </a:lnTo>
                      <a:lnTo>
                        <a:pt x="0" y="16"/>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08" name="Freeform 791"/>
                <p:cNvSpPr>
                  <a:spLocks noChangeAspect="1"/>
                </p:cNvSpPr>
                <p:nvPr/>
              </p:nvSpPr>
              <p:spPr bwMode="auto">
                <a:xfrm>
                  <a:off x="4539" y="2331"/>
                  <a:ext cx="50" cy="48"/>
                </a:xfrm>
                <a:custGeom>
                  <a:avLst/>
                  <a:gdLst>
                    <a:gd name="T0" fmla="*/ 49 w 50"/>
                    <a:gd name="T1" fmla="*/ 0 h 48"/>
                    <a:gd name="T2" fmla="*/ 0 w 50"/>
                    <a:gd name="T3" fmla="*/ 22 h 48"/>
                    <a:gd name="T4" fmla="*/ 49 w 50"/>
                    <a:gd name="T5" fmla="*/ 47 h 48"/>
                    <a:gd name="T6" fmla="*/ 49 w 50"/>
                    <a:gd name="T7" fmla="*/ 0 h 48"/>
                    <a:gd name="T8" fmla="*/ 0 60000 65536"/>
                    <a:gd name="T9" fmla="*/ 0 60000 65536"/>
                    <a:gd name="T10" fmla="*/ 0 60000 65536"/>
                    <a:gd name="T11" fmla="*/ 0 60000 65536"/>
                    <a:gd name="T12" fmla="*/ 0 w 50"/>
                    <a:gd name="T13" fmla="*/ 0 h 48"/>
                    <a:gd name="T14" fmla="*/ 50 w 50"/>
                    <a:gd name="T15" fmla="*/ 48 h 48"/>
                  </a:gdLst>
                  <a:ahLst/>
                  <a:cxnLst>
                    <a:cxn ang="T8">
                      <a:pos x="T0" y="T1"/>
                    </a:cxn>
                    <a:cxn ang="T9">
                      <a:pos x="T2" y="T3"/>
                    </a:cxn>
                    <a:cxn ang="T10">
                      <a:pos x="T4" y="T5"/>
                    </a:cxn>
                    <a:cxn ang="T11">
                      <a:pos x="T6" y="T7"/>
                    </a:cxn>
                  </a:cxnLst>
                  <a:rect l="T12" t="T13" r="T14" b="T15"/>
                  <a:pathLst>
                    <a:path w="50" h="48">
                      <a:moveTo>
                        <a:pt x="49" y="0"/>
                      </a:moveTo>
                      <a:lnTo>
                        <a:pt x="0" y="22"/>
                      </a:lnTo>
                      <a:lnTo>
                        <a:pt x="49" y="47"/>
                      </a:lnTo>
                      <a:lnTo>
                        <a:pt x="49" y="0"/>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09" name="Freeform 792"/>
                <p:cNvSpPr>
                  <a:spLocks noChangeAspect="1"/>
                </p:cNvSpPr>
                <p:nvPr/>
              </p:nvSpPr>
              <p:spPr bwMode="auto">
                <a:xfrm>
                  <a:off x="4524" y="2321"/>
                  <a:ext cx="71" cy="66"/>
                </a:xfrm>
                <a:custGeom>
                  <a:avLst/>
                  <a:gdLst>
                    <a:gd name="T0" fmla="*/ 70 w 71"/>
                    <a:gd name="T1" fmla="*/ 0 h 66"/>
                    <a:gd name="T2" fmla="*/ 0 w 71"/>
                    <a:gd name="T3" fmla="*/ 32 h 66"/>
                    <a:gd name="T4" fmla="*/ 70 w 71"/>
                    <a:gd name="T5" fmla="*/ 65 h 66"/>
                    <a:gd name="T6" fmla="*/ 70 w 71"/>
                    <a:gd name="T7" fmla="*/ 0 h 66"/>
                    <a:gd name="T8" fmla="*/ 59 w 71"/>
                    <a:gd name="T9" fmla="*/ 10 h 66"/>
                    <a:gd name="T10" fmla="*/ 59 w 71"/>
                    <a:gd name="T11" fmla="*/ 57 h 66"/>
                    <a:gd name="T12" fmla="*/ 67 w 71"/>
                    <a:gd name="T13" fmla="*/ 50 h 66"/>
                    <a:gd name="T14" fmla="*/ 16 w 71"/>
                    <a:gd name="T15" fmla="*/ 28 h 66"/>
                    <a:gd name="T16" fmla="*/ 16 w 71"/>
                    <a:gd name="T17" fmla="*/ 39 h 66"/>
                    <a:gd name="T18" fmla="*/ 67 w 71"/>
                    <a:gd name="T19" fmla="*/ 15 h 66"/>
                    <a:gd name="T20" fmla="*/ 59 w 71"/>
                    <a:gd name="T21" fmla="*/ 10 h 66"/>
                    <a:gd name="T22" fmla="*/ 70 w 71"/>
                    <a:gd name="T23" fmla="*/ 0 h 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1"/>
                    <a:gd name="T37" fmla="*/ 0 h 66"/>
                    <a:gd name="T38" fmla="*/ 71 w 71"/>
                    <a:gd name="T39" fmla="*/ 66 h 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1" h="66">
                      <a:moveTo>
                        <a:pt x="70" y="0"/>
                      </a:moveTo>
                      <a:lnTo>
                        <a:pt x="0" y="32"/>
                      </a:lnTo>
                      <a:lnTo>
                        <a:pt x="70" y="65"/>
                      </a:lnTo>
                      <a:lnTo>
                        <a:pt x="70" y="0"/>
                      </a:lnTo>
                      <a:lnTo>
                        <a:pt x="59" y="10"/>
                      </a:lnTo>
                      <a:lnTo>
                        <a:pt x="59" y="57"/>
                      </a:lnTo>
                      <a:lnTo>
                        <a:pt x="67" y="50"/>
                      </a:lnTo>
                      <a:lnTo>
                        <a:pt x="16" y="28"/>
                      </a:lnTo>
                      <a:lnTo>
                        <a:pt x="16" y="39"/>
                      </a:lnTo>
                      <a:lnTo>
                        <a:pt x="67" y="15"/>
                      </a:lnTo>
                      <a:lnTo>
                        <a:pt x="59" y="10"/>
                      </a:lnTo>
                      <a:lnTo>
                        <a:pt x="70" y="0"/>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10" name="Freeform 793"/>
                <p:cNvSpPr>
                  <a:spLocks noChangeAspect="1"/>
                </p:cNvSpPr>
                <p:nvPr/>
              </p:nvSpPr>
              <p:spPr bwMode="auto">
                <a:xfrm>
                  <a:off x="4550" y="2449"/>
                  <a:ext cx="17" cy="17"/>
                </a:xfrm>
                <a:custGeom>
                  <a:avLst/>
                  <a:gdLst>
                    <a:gd name="T0" fmla="*/ 0 w 17"/>
                    <a:gd name="T1" fmla="*/ 16 h 17"/>
                    <a:gd name="T2" fmla="*/ 16 w 17"/>
                    <a:gd name="T3" fmla="*/ 16 h 17"/>
                    <a:gd name="T4" fmla="*/ 16 w 17"/>
                    <a:gd name="T5" fmla="*/ 0 h 17"/>
                    <a:gd name="T6" fmla="*/ 0 w 17"/>
                    <a:gd name="T7" fmla="*/ 0 h 17"/>
                    <a:gd name="T8" fmla="*/ 0 w 17"/>
                    <a:gd name="T9" fmla="*/ 16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16"/>
                      </a:moveTo>
                      <a:lnTo>
                        <a:pt x="16" y="16"/>
                      </a:lnTo>
                      <a:lnTo>
                        <a:pt x="16" y="0"/>
                      </a:lnTo>
                      <a:lnTo>
                        <a:pt x="0" y="0"/>
                      </a:lnTo>
                      <a:lnTo>
                        <a:pt x="0" y="16"/>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11" name="Freeform 794"/>
                <p:cNvSpPr>
                  <a:spLocks noChangeAspect="1"/>
                </p:cNvSpPr>
                <p:nvPr/>
              </p:nvSpPr>
              <p:spPr bwMode="auto">
                <a:xfrm>
                  <a:off x="4548" y="2430"/>
                  <a:ext cx="49" cy="48"/>
                </a:xfrm>
                <a:custGeom>
                  <a:avLst/>
                  <a:gdLst>
                    <a:gd name="T0" fmla="*/ 48 w 49"/>
                    <a:gd name="T1" fmla="*/ 0 h 48"/>
                    <a:gd name="T2" fmla="*/ 0 w 49"/>
                    <a:gd name="T3" fmla="*/ 23 h 48"/>
                    <a:gd name="T4" fmla="*/ 48 w 49"/>
                    <a:gd name="T5" fmla="*/ 47 h 48"/>
                    <a:gd name="T6" fmla="*/ 48 w 49"/>
                    <a:gd name="T7" fmla="*/ 0 h 48"/>
                    <a:gd name="T8" fmla="*/ 0 60000 65536"/>
                    <a:gd name="T9" fmla="*/ 0 60000 65536"/>
                    <a:gd name="T10" fmla="*/ 0 60000 65536"/>
                    <a:gd name="T11" fmla="*/ 0 60000 65536"/>
                    <a:gd name="T12" fmla="*/ 0 w 49"/>
                    <a:gd name="T13" fmla="*/ 0 h 48"/>
                    <a:gd name="T14" fmla="*/ 49 w 49"/>
                    <a:gd name="T15" fmla="*/ 48 h 48"/>
                  </a:gdLst>
                  <a:ahLst/>
                  <a:cxnLst>
                    <a:cxn ang="T8">
                      <a:pos x="T0" y="T1"/>
                    </a:cxn>
                    <a:cxn ang="T9">
                      <a:pos x="T2" y="T3"/>
                    </a:cxn>
                    <a:cxn ang="T10">
                      <a:pos x="T4" y="T5"/>
                    </a:cxn>
                    <a:cxn ang="T11">
                      <a:pos x="T6" y="T7"/>
                    </a:cxn>
                  </a:cxnLst>
                  <a:rect l="T12" t="T13" r="T14" b="T15"/>
                  <a:pathLst>
                    <a:path w="49" h="48">
                      <a:moveTo>
                        <a:pt x="48" y="0"/>
                      </a:moveTo>
                      <a:lnTo>
                        <a:pt x="0" y="23"/>
                      </a:lnTo>
                      <a:lnTo>
                        <a:pt x="48" y="47"/>
                      </a:lnTo>
                      <a:lnTo>
                        <a:pt x="48" y="0"/>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12" name="Freeform 795"/>
                <p:cNvSpPr>
                  <a:spLocks noChangeAspect="1"/>
                </p:cNvSpPr>
                <p:nvPr/>
              </p:nvSpPr>
              <p:spPr bwMode="auto">
                <a:xfrm>
                  <a:off x="4535" y="2420"/>
                  <a:ext cx="68" cy="68"/>
                </a:xfrm>
                <a:custGeom>
                  <a:avLst/>
                  <a:gdLst>
                    <a:gd name="T0" fmla="*/ 67 w 68"/>
                    <a:gd name="T1" fmla="*/ 0 h 68"/>
                    <a:gd name="T2" fmla="*/ 0 w 68"/>
                    <a:gd name="T3" fmla="*/ 33 h 68"/>
                    <a:gd name="T4" fmla="*/ 67 w 68"/>
                    <a:gd name="T5" fmla="*/ 67 h 68"/>
                    <a:gd name="T6" fmla="*/ 67 w 68"/>
                    <a:gd name="T7" fmla="*/ 0 h 68"/>
                    <a:gd name="T8" fmla="*/ 56 w 68"/>
                    <a:gd name="T9" fmla="*/ 8 h 68"/>
                    <a:gd name="T10" fmla="*/ 56 w 68"/>
                    <a:gd name="T11" fmla="*/ 59 h 68"/>
                    <a:gd name="T12" fmla="*/ 64 w 68"/>
                    <a:gd name="T13" fmla="*/ 52 h 68"/>
                    <a:gd name="T14" fmla="*/ 16 w 68"/>
                    <a:gd name="T15" fmla="*/ 28 h 68"/>
                    <a:gd name="T16" fmla="*/ 16 w 68"/>
                    <a:gd name="T17" fmla="*/ 39 h 68"/>
                    <a:gd name="T18" fmla="*/ 64 w 68"/>
                    <a:gd name="T19" fmla="*/ 15 h 68"/>
                    <a:gd name="T20" fmla="*/ 56 w 68"/>
                    <a:gd name="T21" fmla="*/ 8 h 68"/>
                    <a:gd name="T22" fmla="*/ 67 w 68"/>
                    <a:gd name="T23" fmla="*/ 0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
                    <a:gd name="T37" fmla="*/ 0 h 68"/>
                    <a:gd name="T38" fmla="*/ 68 w 68"/>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 h="68">
                      <a:moveTo>
                        <a:pt x="67" y="0"/>
                      </a:moveTo>
                      <a:lnTo>
                        <a:pt x="0" y="33"/>
                      </a:lnTo>
                      <a:lnTo>
                        <a:pt x="67" y="67"/>
                      </a:lnTo>
                      <a:lnTo>
                        <a:pt x="67" y="0"/>
                      </a:lnTo>
                      <a:lnTo>
                        <a:pt x="56" y="8"/>
                      </a:lnTo>
                      <a:lnTo>
                        <a:pt x="56" y="59"/>
                      </a:lnTo>
                      <a:lnTo>
                        <a:pt x="64" y="52"/>
                      </a:lnTo>
                      <a:lnTo>
                        <a:pt x="16" y="28"/>
                      </a:lnTo>
                      <a:lnTo>
                        <a:pt x="16" y="39"/>
                      </a:lnTo>
                      <a:lnTo>
                        <a:pt x="64" y="15"/>
                      </a:lnTo>
                      <a:lnTo>
                        <a:pt x="56" y="8"/>
                      </a:lnTo>
                      <a:lnTo>
                        <a:pt x="67" y="0"/>
                      </a:lnTo>
                    </a:path>
                  </a:pathLst>
                </a:custGeom>
                <a:solidFill>
                  <a:srgbClr val="114FFB"/>
                </a:solidFill>
                <a:ln w="12700" cap="rnd" cmpd="sng">
                  <a:solidFill>
                    <a:srgbClr val="114FFB"/>
                  </a:solidFill>
                  <a:prstDash val="solid"/>
                  <a:round/>
                  <a:headEnd/>
                  <a:tailEnd/>
                </a:ln>
              </p:spPr>
              <p:txBody>
                <a:bodyPr/>
                <a:lstStyle/>
                <a:p>
                  <a:endParaRPr lang="es-ES" sz="1800"/>
                </a:p>
              </p:txBody>
            </p:sp>
          </p:grpSp>
          <p:grpSp>
            <p:nvGrpSpPr>
              <p:cNvPr id="767" name="Group 796"/>
              <p:cNvGrpSpPr>
                <a:grpSpLocks noChangeAspect="1"/>
              </p:cNvGrpSpPr>
              <p:nvPr/>
            </p:nvGrpSpPr>
            <p:grpSpPr bwMode="auto">
              <a:xfrm>
                <a:off x="3083814" y="4690418"/>
                <a:ext cx="228797" cy="210247"/>
                <a:chOff x="4147" y="1407"/>
                <a:chExt cx="377" cy="362"/>
              </a:xfrm>
            </p:grpSpPr>
            <p:sp>
              <p:nvSpPr>
                <p:cNvPr id="771" name="Rectangle 797"/>
                <p:cNvSpPr>
                  <a:spLocks noChangeAspect="1" noChangeArrowheads="1"/>
                </p:cNvSpPr>
                <p:nvPr/>
              </p:nvSpPr>
              <p:spPr bwMode="auto">
                <a:xfrm rot="-3120000">
                  <a:off x="4242" y="1563"/>
                  <a:ext cx="34" cy="39"/>
                </a:xfrm>
                <a:prstGeom prst="rect">
                  <a:avLst/>
                </a:prstGeom>
                <a:gradFill rotWithShape="0">
                  <a:gsLst>
                    <a:gs pos="0">
                      <a:srgbClr val="6666FF"/>
                    </a:gs>
                    <a:gs pos="100000">
                      <a:srgbClr val="5252CC"/>
                    </a:gs>
                  </a:gsLst>
                  <a:lin ang="5400000" scaled="1"/>
                </a:gradFill>
                <a:ln w="9525">
                  <a:noFill/>
                  <a:miter lim="800000"/>
                  <a:headEnd/>
                  <a:tailEnd/>
                </a:ln>
              </p:spPr>
              <p:txBody>
                <a:bodyPr vert="eaVert" wrap="none" anchor="ctr"/>
                <a:lstStyle/>
                <a:p>
                  <a:pPr eaLnBrk="1" hangingPunct="1"/>
                  <a:endParaRPr lang="de-DE" sz="1200">
                    <a:cs typeface="Arial" pitchFamily="34" charset="0"/>
                  </a:endParaRPr>
                </a:p>
              </p:txBody>
            </p:sp>
            <p:sp>
              <p:nvSpPr>
                <p:cNvPr id="772" name="Rectangle 798"/>
                <p:cNvSpPr>
                  <a:spLocks noChangeAspect="1" noChangeArrowheads="1"/>
                </p:cNvSpPr>
                <p:nvPr/>
              </p:nvSpPr>
              <p:spPr bwMode="auto">
                <a:xfrm rot="-3120000">
                  <a:off x="4266" y="1422"/>
                  <a:ext cx="34" cy="38"/>
                </a:xfrm>
                <a:prstGeom prst="rect">
                  <a:avLst/>
                </a:prstGeom>
                <a:gradFill rotWithShape="0">
                  <a:gsLst>
                    <a:gs pos="0">
                      <a:srgbClr val="6666FF"/>
                    </a:gs>
                    <a:gs pos="100000">
                      <a:srgbClr val="5252CC"/>
                    </a:gs>
                  </a:gsLst>
                  <a:lin ang="5400000" scaled="1"/>
                </a:gradFill>
                <a:ln w="9525">
                  <a:noFill/>
                  <a:miter lim="800000"/>
                  <a:headEnd/>
                  <a:tailEnd/>
                </a:ln>
              </p:spPr>
              <p:txBody>
                <a:bodyPr vert="eaVert" wrap="none" anchor="ctr"/>
                <a:lstStyle/>
                <a:p>
                  <a:pPr eaLnBrk="1" hangingPunct="1"/>
                  <a:endParaRPr lang="de-DE" sz="1200">
                    <a:cs typeface="Arial" pitchFamily="34" charset="0"/>
                  </a:endParaRPr>
                </a:p>
              </p:txBody>
            </p:sp>
            <p:sp>
              <p:nvSpPr>
                <p:cNvPr id="773" name="Rectangle 799"/>
                <p:cNvSpPr>
                  <a:spLocks noChangeAspect="1" noChangeArrowheads="1"/>
                </p:cNvSpPr>
                <p:nvPr/>
              </p:nvSpPr>
              <p:spPr bwMode="auto">
                <a:xfrm rot="-3120000">
                  <a:off x="4261" y="1640"/>
                  <a:ext cx="34" cy="39"/>
                </a:xfrm>
                <a:prstGeom prst="rect">
                  <a:avLst/>
                </a:prstGeom>
                <a:gradFill rotWithShape="0">
                  <a:gsLst>
                    <a:gs pos="0">
                      <a:srgbClr val="6666FF"/>
                    </a:gs>
                    <a:gs pos="100000">
                      <a:srgbClr val="5252CC"/>
                    </a:gs>
                  </a:gsLst>
                  <a:lin ang="5400000" scaled="1"/>
                </a:gradFill>
                <a:ln w="9525">
                  <a:noFill/>
                  <a:miter lim="800000"/>
                  <a:headEnd/>
                  <a:tailEnd/>
                </a:ln>
              </p:spPr>
              <p:txBody>
                <a:bodyPr vert="eaVert" wrap="none" anchor="ctr"/>
                <a:lstStyle/>
                <a:p>
                  <a:pPr eaLnBrk="1" hangingPunct="1"/>
                  <a:endParaRPr lang="de-DE" sz="1200">
                    <a:cs typeface="Arial" pitchFamily="34" charset="0"/>
                  </a:endParaRPr>
                </a:p>
              </p:txBody>
            </p:sp>
            <p:sp>
              <p:nvSpPr>
                <p:cNvPr id="774" name="Rectangle 800"/>
                <p:cNvSpPr>
                  <a:spLocks noChangeAspect="1" noChangeArrowheads="1"/>
                </p:cNvSpPr>
                <p:nvPr/>
              </p:nvSpPr>
              <p:spPr bwMode="auto">
                <a:xfrm rot="-3120000">
                  <a:off x="4296" y="1523"/>
                  <a:ext cx="34" cy="38"/>
                </a:xfrm>
                <a:prstGeom prst="rect">
                  <a:avLst/>
                </a:prstGeom>
                <a:gradFill rotWithShape="0">
                  <a:gsLst>
                    <a:gs pos="0">
                      <a:srgbClr val="6666FF"/>
                    </a:gs>
                    <a:gs pos="100000">
                      <a:srgbClr val="5252CC"/>
                    </a:gs>
                  </a:gsLst>
                  <a:lin ang="5400000" scaled="1"/>
                </a:gradFill>
                <a:ln w="9525">
                  <a:noFill/>
                  <a:miter lim="800000"/>
                  <a:headEnd/>
                  <a:tailEnd/>
                </a:ln>
              </p:spPr>
              <p:txBody>
                <a:bodyPr vert="eaVert" wrap="none" anchor="ctr"/>
                <a:lstStyle/>
                <a:p>
                  <a:pPr eaLnBrk="1" hangingPunct="1"/>
                  <a:endParaRPr lang="de-DE" sz="1200">
                    <a:cs typeface="Arial" pitchFamily="34" charset="0"/>
                  </a:endParaRPr>
                </a:p>
              </p:txBody>
            </p:sp>
            <p:sp>
              <p:nvSpPr>
                <p:cNvPr id="775" name="Rectangle 801"/>
                <p:cNvSpPr>
                  <a:spLocks noChangeAspect="1" noChangeArrowheads="1"/>
                </p:cNvSpPr>
                <p:nvPr/>
              </p:nvSpPr>
              <p:spPr bwMode="auto">
                <a:xfrm rot="2040000">
                  <a:off x="4178" y="1543"/>
                  <a:ext cx="34" cy="39"/>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76" name="Rectangle 802"/>
                <p:cNvSpPr>
                  <a:spLocks noChangeAspect="1" noChangeArrowheads="1"/>
                </p:cNvSpPr>
                <p:nvPr/>
              </p:nvSpPr>
              <p:spPr bwMode="auto">
                <a:xfrm rot="2040000">
                  <a:off x="4318" y="1684"/>
                  <a:ext cx="34" cy="38"/>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77" name="Rectangle 803"/>
                <p:cNvSpPr>
                  <a:spLocks noChangeAspect="1" noChangeArrowheads="1"/>
                </p:cNvSpPr>
                <p:nvPr/>
              </p:nvSpPr>
              <p:spPr bwMode="auto">
                <a:xfrm rot="2040000">
                  <a:off x="4311" y="1577"/>
                  <a:ext cx="34" cy="38"/>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78" name="Rectangle 804"/>
                <p:cNvSpPr>
                  <a:spLocks noChangeAspect="1" noChangeArrowheads="1"/>
                </p:cNvSpPr>
                <p:nvPr/>
              </p:nvSpPr>
              <p:spPr bwMode="auto">
                <a:xfrm rot="2040000">
                  <a:off x="4193" y="1452"/>
                  <a:ext cx="34" cy="38"/>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79" name="Rectangle 805"/>
                <p:cNvSpPr>
                  <a:spLocks noChangeAspect="1" noChangeArrowheads="1"/>
                </p:cNvSpPr>
                <p:nvPr/>
              </p:nvSpPr>
              <p:spPr bwMode="auto">
                <a:xfrm rot="2040000">
                  <a:off x="4244" y="1680"/>
                  <a:ext cx="34" cy="38"/>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80" name="Rectangle 806"/>
                <p:cNvSpPr>
                  <a:spLocks noChangeAspect="1" noChangeArrowheads="1"/>
                </p:cNvSpPr>
                <p:nvPr/>
              </p:nvSpPr>
              <p:spPr bwMode="auto">
                <a:xfrm rot="60000">
                  <a:off x="4292" y="1471"/>
                  <a:ext cx="35" cy="39"/>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81" name="Rectangle 807"/>
                <p:cNvSpPr>
                  <a:spLocks noChangeAspect="1" noChangeArrowheads="1"/>
                </p:cNvSpPr>
                <p:nvPr/>
              </p:nvSpPr>
              <p:spPr bwMode="auto">
                <a:xfrm rot="60000">
                  <a:off x="4147" y="1493"/>
                  <a:ext cx="34" cy="38"/>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82" name="Rectangle 808"/>
                <p:cNvSpPr>
                  <a:spLocks noChangeAspect="1" noChangeArrowheads="1"/>
                </p:cNvSpPr>
                <p:nvPr/>
              </p:nvSpPr>
              <p:spPr bwMode="auto">
                <a:xfrm rot="60000">
                  <a:off x="4237" y="1506"/>
                  <a:ext cx="34" cy="38"/>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83" name="Rectangle 809"/>
                <p:cNvSpPr>
                  <a:spLocks noChangeAspect="1" noChangeArrowheads="1"/>
                </p:cNvSpPr>
                <p:nvPr/>
              </p:nvSpPr>
              <p:spPr bwMode="auto">
                <a:xfrm rot="60000">
                  <a:off x="4200" y="1591"/>
                  <a:ext cx="34" cy="38"/>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84" name="Rectangle 810"/>
                <p:cNvSpPr>
                  <a:spLocks noChangeAspect="1" noChangeArrowheads="1"/>
                </p:cNvSpPr>
                <p:nvPr/>
              </p:nvSpPr>
              <p:spPr bwMode="auto">
                <a:xfrm rot="60000">
                  <a:off x="4324" y="1636"/>
                  <a:ext cx="35" cy="38"/>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85" name="Rectangle 811"/>
                <p:cNvSpPr>
                  <a:spLocks noChangeAspect="1" noChangeArrowheads="1"/>
                </p:cNvSpPr>
                <p:nvPr/>
              </p:nvSpPr>
              <p:spPr bwMode="auto">
                <a:xfrm rot="-3120000">
                  <a:off x="4487" y="1561"/>
                  <a:ext cx="35" cy="39"/>
                </a:xfrm>
                <a:prstGeom prst="rect">
                  <a:avLst/>
                </a:prstGeom>
                <a:gradFill rotWithShape="0">
                  <a:gsLst>
                    <a:gs pos="0">
                      <a:srgbClr val="6666FF"/>
                    </a:gs>
                    <a:gs pos="100000">
                      <a:srgbClr val="5252CC"/>
                    </a:gs>
                  </a:gsLst>
                  <a:lin ang="5400000" scaled="1"/>
                </a:gradFill>
                <a:ln w="9525">
                  <a:noFill/>
                  <a:miter lim="800000"/>
                  <a:headEnd/>
                  <a:tailEnd/>
                </a:ln>
              </p:spPr>
              <p:txBody>
                <a:bodyPr vert="eaVert" wrap="none" anchor="ctr"/>
                <a:lstStyle/>
                <a:p>
                  <a:pPr eaLnBrk="1" hangingPunct="1"/>
                  <a:endParaRPr lang="de-DE" sz="1200">
                    <a:cs typeface="Arial" pitchFamily="34" charset="0"/>
                  </a:endParaRPr>
                </a:p>
              </p:txBody>
            </p:sp>
            <p:sp>
              <p:nvSpPr>
                <p:cNvPr id="786" name="Rectangle 812"/>
                <p:cNvSpPr>
                  <a:spLocks noChangeAspect="1" noChangeArrowheads="1"/>
                </p:cNvSpPr>
                <p:nvPr/>
              </p:nvSpPr>
              <p:spPr bwMode="auto">
                <a:xfrm rot="-3120000">
                  <a:off x="4340" y="1537"/>
                  <a:ext cx="34" cy="38"/>
                </a:xfrm>
                <a:prstGeom prst="rect">
                  <a:avLst/>
                </a:prstGeom>
                <a:gradFill rotWithShape="0">
                  <a:gsLst>
                    <a:gs pos="0">
                      <a:srgbClr val="6666FF"/>
                    </a:gs>
                    <a:gs pos="100000">
                      <a:srgbClr val="5252CC"/>
                    </a:gs>
                  </a:gsLst>
                  <a:lin ang="5400000" scaled="1"/>
                </a:gradFill>
                <a:ln w="9525">
                  <a:noFill/>
                  <a:miter lim="800000"/>
                  <a:headEnd/>
                  <a:tailEnd/>
                </a:ln>
              </p:spPr>
              <p:txBody>
                <a:bodyPr vert="eaVert" wrap="none" anchor="ctr"/>
                <a:lstStyle/>
                <a:p>
                  <a:pPr eaLnBrk="1" hangingPunct="1"/>
                  <a:endParaRPr lang="de-DE" sz="1200">
                    <a:cs typeface="Arial" pitchFamily="34" charset="0"/>
                  </a:endParaRPr>
                </a:p>
              </p:txBody>
            </p:sp>
            <p:sp>
              <p:nvSpPr>
                <p:cNvPr id="787" name="Rectangle 813"/>
                <p:cNvSpPr>
                  <a:spLocks noChangeAspect="1" noChangeArrowheads="1"/>
                </p:cNvSpPr>
                <p:nvPr/>
              </p:nvSpPr>
              <p:spPr bwMode="auto">
                <a:xfrm rot="-3120000">
                  <a:off x="4374" y="1645"/>
                  <a:ext cx="34" cy="39"/>
                </a:xfrm>
                <a:prstGeom prst="rect">
                  <a:avLst/>
                </a:prstGeom>
                <a:gradFill rotWithShape="0">
                  <a:gsLst>
                    <a:gs pos="0">
                      <a:srgbClr val="6666FF"/>
                    </a:gs>
                    <a:gs pos="100000">
                      <a:srgbClr val="5252CC"/>
                    </a:gs>
                  </a:gsLst>
                  <a:lin ang="5400000" scaled="1"/>
                </a:gradFill>
                <a:ln w="9525">
                  <a:noFill/>
                  <a:miter lim="800000"/>
                  <a:headEnd/>
                  <a:tailEnd/>
                </a:ln>
              </p:spPr>
              <p:txBody>
                <a:bodyPr vert="eaVert" wrap="none" anchor="ctr"/>
                <a:lstStyle/>
                <a:p>
                  <a:pPr eaLnBrk="1" hangingPunct="1"/>
                  <a:endParaRPr lang="de-DE" sz="1200">
                    <a:cs typeface="Arial" pitchFamily="34" charset="0"/>
                  </a:endParaRPr>
                </a:p>
              </p:txBody>
            </p:sp>
            <p:sp>
              <p:nvSpPr>
                <p:cNvPr id="788" name="Rectangle 814"/>
                <p:cNvSpPr>
                  <a:spLocks noChangeAspect="1" noChangeArrowheads="1"/>
                </p:cNvSpPr>
                <p:nvPr/>
              </p:nvSpPr>
              <p:spPr bwMode="auto">
                <a:xfrm rot="-3120000">
                  <a:off x="4386" y="1406"/>
                  <a:ext cx="35" cy="38"/>
                </a:xfrm>
                <a:prstGeom prst="rect">
                  <a:avLst/>
                </a:prstGeom>
                <a:gradFill rotWithShape="0">
                  <a:gsLst>
                    <a:gs pos="0">
                      <a:srgbClr val="6666FF"/>
                    </a:gs>
                    <a:gs pos="100000">
                      <a:srgbClr val="5252CC"/>
                    </a:gs>
                  </a:gsLst>
                  <a:lin ang="5400000" scaled="1"/>
                </a:gradFill>
                <a:ln w="9525">
                  <a:noFill/>
                  <a:miter lim="800000"/>
                  <a:headEnd/>
                  <a:tailEnd/>
                </a:ln>
              </p:spPr>
              <p:txBody>
                <a:bodyPr vert="eaVert" wrap="none" anchor="ctr"/>
                <a:lstStyle/>
                <a:p>
                  <a:pPr eaLnBrk="1" hangingPunct="1"/>
                  <a:endParaRPr lang="de-DE" sz="1200">
                    <a:cs typeface="Arial" pitchFamily="34" charset="0"/>
                  </a:endParaRPr>
                </a:p>
              </p:txBody>
            </p:sp>
            <p:sp>
              <p:nvSpPr>
                <p:cNvPr id="789" name="Rectangle 815"/>
                <p:cNvSpPr>
                  <a:spLocks noChangeAspect="1" noChangeArrowheads="1"/>
                </p:cNvSpPr>
                <p:nvPr/>
              </p:nvSpPr>
              <p:spPr bwMode="auto">
                <a:xfrm rot="2040000">
                  <a:off x="4431" y="1548"/>
                  <a:ext cx="34" cy="38"/>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90" name="Rectangle 816"/>
                <p:cNvSpPr>
                  <a:spLocks noChangeAspect="1" noChangeArrowheads="1"/>
                </p:cNvSpPr>
                <p:nvPr/>
              </p:nvSpPr>
              <p:spPr bwMode="auto">
                <a:xfrm rot="2040000">
                  <a:off x="4376" y="1688"/>
                  <a:ext cx="34" cy="38"/>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91" name="Rectangle 817"/>
                <p:cNvSpPr>
                  <a:spLocks noChangeAspect="1" noChangeArrowheads="1"/>
                </p:cNvSpPr>
                <p:nvPr/>
              </p:nvSpPr>
              <p:spPr bwMode="auto">
                <a:xfrm rot="2040000">
                  <a:off x="4471" y="1598"/>
                  <a:ext cx="34" cy="38"/>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92" name="Rectangle 818"/>
                <p:cNvSpPr>
                  <a:spLocks noChangeAspect="1" noChangeArrowheads="1"/>
                </p:cNvSpPr>
                <p:nvPr/>
              </p:nvSpPr>
              <p:spPr bwMode="auto">
                <a:xfrm rot="2040000">
                  <a:off x="4446" y="1457"/>
                  <a:ext cx="35" cy="38"/>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93" name="Rectangle 819"/>
                <p:cNvSpPr>
                  <a:spLocks noChangeAspect="1" noChangeArrowheads="1"/>
                </p:cNvSpPr>
                <p:nvPr/>
              </p:nvSpPr>
              <p:spPr bwMode="auto">
                <a:xfrm rot="2040000">
                  <a:off x="4381" y="1602"/>
                  <a:ext cx="35" cy="38"/>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94" name="Rectangle 820"/>
                <p:cNvSpPr>
                  <a:spLocks noChangeAspect="1" noChangeArrowheads="1"/>
                </p:cNvSpPr>
                <p:nvPr/>
              </p:nvSpPr>
              <p:spPr bwMode="auto">
                <a:xfrm rot="60000">
                  <a:off x="4351" y="1476"/>
                  <a:ext cx="35" cy="39"/>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95" name="Rectangle 821"/>
                <p:cNvSpPr>
                  <a:spLocks noChangeAspect="1" noChangeArrowheads="1"/>
                </p:cNvSpPr>
                <p:nvPr/>
              </p:nvSpPr>
              <p:spPr bwMode="auto">
                <a:xfrm rot="60000">
                  <a:off x="4400" y="1498"/>
                  <a:ext cx="34" cy="38"/>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96" name="Rectangle 822"/>
                <p:cNvSpPr>
                  <a:spLocks noChangeAspect="1" noChangeArrowheads="1"/>
                </p:cNvSpPr>
                <p:nvPr/>
              </p:nvSpPr>
              <p:spPr bwMode="auto">
                <a:xfrm rot="60000">
                  <a:off x="4490" y="1511"/>
                  <a:ext cx="34" cy="38"/>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97" name="Rectangle 823"/>
                <p:cNvSpPr>
                  <a:spLocks noChangeAspect="1" noChangeArrowheads="1"/>
                </p:cNvSpPr>
                <p:nvPr/>
              </p:nvSpPr>
              <p:spPr bwMode="auto">
                <a:xfrm rot="60000">
                  <a:off x="4430" y="1647"/>
                  <a:ext cx="34" cy="37"/>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98" name="Rectangle 824"/>
                <p:cNvSpPr>
                  <a:spLocks noChangeAspect="1" noChangeArrowheads="1"/>
                </p:cNvSpPr>
                <p:nvPr/>
              </p:nvSpPr>
              <p:spPr bwMode="auto">
                <a:xfrm rot="60000">
                  <a:off x="4339" y="1731"/>
                  <a:ext cx="35" cy="38"/>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grpSp>
          <p:sp>
            <p:nvSpPr>
              <p:cNvPr id="768" name="Rectangle 825"/>
              <p:cNvSpPr>
                <a:spLocks noChangeAspect="1" noChangeArrowheads="1"/>
              </p:cNvSpPr>
              <p:nvPr/>
            </p:nvSpPr>
            <p:spPr bwMode="auto">
              <a:xfrm>
                <a:off x="3531698" y="5205000"/>
                <a:ext cx="387195" cy="184111"/>
              </a:xfrm>
              <a:prstGeom prst="rect">
                <a:avLst/>
              </a:prstGeom>
              <a:noFill/>
              <a:ln w="9525">
                <a:noFill/>
                <a:miter lim="800000"/>
                <a:headEnd/>
                <a:tailEnd/>
              </a:ln>
            </p:spPr>
            <p:txBody>
              <a:bodyPr wrap="none" lIns="92075" tIns="46038" rIns="92075" bIns="46038">
                <a:spAutoFit/>
              </a:bodyPr>
              <a:lstStyle/>
              <a:p>
                <a:pPr algn="ctr"/>
                <a:r>
                  <a:rPr lang="en-US" altLang="en-US" sz="600">
                    <a:cs typeface="Arial" pitchFamily="34" charset="0"/>
                  </a:rPr>
                  <a:t>Water</a:t>
                </a:r>
              </a:p>
            </p:txBody>
          </p:sp>
          <p:sp>
            <p:nvSpPr>
              <p:cNvPr id="769" name="Rectangle 826"/>
              <p:cNvSpPr>
                <a:spLocks noChangeAspect="1" noChangeArrowheads="1"/>
              </p:cNvSpPr>
              <p:nvPr/>
            </p:nvSpPr>
            <p:spPr bwMode="auto">
              <a:xfrm>
                <a:off x="3529877" y="5750945"/>
                <a:ext cx="387802" cy="184111"/>
              </a:xfrm>
              <a:prstGeom prst="rect">
                <a:avLst/>
              </a:prstGeom>
              <a:noFill/>
              <a:ln w="9525">
                <a:noFill/>
                <a:miter lim="800000"/>
                <a:headEnd/>
                <a:tailEnd/>
              </a:ln>
            </p:spPr>
            <p:txBody>
              <a:bodyPr wrap="none" lIns="92075" tIns="46038" rIns="92075" bIns="46038">
                <a:spAutoFit/>
              </a:bodyPr>
              <a:lstStyle/>
              <a:p>
                <a:pPr algn="ctr"/>
                <a:r>
                  <a:rPr lang="en-US" altLang="en-US" sz="600">
                    <a:cs typeface="Arial" pitchFamily="34" charset="0"/>
                  </a:rPr>
                  <a:t>Water</a:t>
                </a:r>
              </a:p>
            </p:txBody>
          </p:sp>
          <p:sp useBgFill="1">
            <p:nvSpPr>
              <p:cNvPr id="770" name="Freeform 1605"/>
              <p:cNvSpPr>
                <a:spLocks noChangeAspect="1"/>
              </p:cNvSpPr>
              <p:nvPr/>
            </p:nvSpPr>
            <p:spPr bwMode="auto">
              <a:xfrm>
                <a:off x="3341742" y="4848974"/>
                <a:ext cx="51586" cy="61564"/>
              </a:xfrm>
              <a:custGeom>
                <a:avLst/>
                <a:gdLst>
                  <a:gd name="T0" fmla="*/ 84 w 85"/>
                  <a:gd name="T1" fmla="*/ 55 h 106"/>
                  <a:gd name="T2" fmla="*/ 84 w 85"/>
                  <a:gd name="T3" fmla="*/ 0 h 106"/>
                  <a:gd name="T4" fmla="*/ 0 w 85"/>
                  <a:gd name="T5" fmla="*/ 0 h 106"/>
                  <a:gd name="T6" fmla="*/ 0 w 85"/>
                  <a:gd name="T7" fmla="*/ 105 h 106"/>
                  <a:gd name="T8" fmla="*/ 84 w 85"/>
                  <a:gd name="T9" fmla="*/ 105 h 106"/>
                  <a:gd name="T10" fmla="*/ 84 w 85"/>
                  <a:gd name="T11" fmla="*/ 55 h 106"/>
                  <a:gd name="T12" fmla="*/ 0 60000 65536"/>
                  <a:gd name="T13" fmla="*/ 0 60000 65536"/>
                  <a:gd name="T14" fmla="*/ 0 60000 65536"/>
                  <a:gd name="T15" fmla="*/ 0 60000 65536"/>
                  <a:gd name="T16" fmla="*/ 0 60000 65536"/>
                  <a:gd name="T17" fmla="*/ 0 60000 65536"/>
                  <a:gd name="T18" fmla="*/ 0 w 85"/>
                  <a:gd name="T19" fmla="*/ 0 h 106"/>
                  <a:gd name="T20" fmla="*/ 85 w 85"/>
                  <a:gd name="T21" fmla="*/ 106 h 106"/>
                </a:gdLst>
                <a:ahLst/>
                <a:cxnLst>
                  <a:cxn ang="T12">
                    <a:pos x="T0" y="T1"/>
                  </a:cxn>
                  <a:cxn ang="T13">
                    <a:pos x="T2" y="T3"/>
                  </a:cxn>
                  <a:cxn ang="T14">
                    <a:pos x="T4" y="T5"/>
                  </a:cxn>
                  <a:cxn ang="T15">
                    <a:pos x="T6" y="T7"/>
                  </a:cxn>
                  <a:cxn ang="T16">
                    <a:pos x="T8" y="T9"/>
                  </a:cxn>
                  <a:cxn ang="T17">
                    <a:pos x="T10" y="T11"/>
                  </a:cxn>
                </a:cxnLst>
                <a:rect l="T18" t="T19" r="T20" b="T21"/>
                <a:pathLst>
                  <a:path w="85" h="106">
                    <a:moveTo>
                      <a:pt x="84" y="55"/>
                    </a:moveTo>
                    <a:lnTo>
                      <a:pt x="84" y="0"/>
                    </a:lnTo>
                    <a:lnTo>
                      <a:pt x="0" y="0"/>
                    </a:lnTo>
                    <a:lnTo>
                      <a:pt x="0" y="105"/>
                    </a:lnTo>
                    <a:lnTo>
                      <a:pt x="84" y="105"/>
                    </a:lnTo>
                    <a:lnTo>
                      <a:pt x="84" y="55"/>
                    </a:lnTo>
                  </a:path>
                </a:pathLst>
              </a:custGeom>
              <a:ln w="9525" cap="rnd">
                <a:noFill/>
                <a:round/>
                <a:headEnd/>
                <a:tailEnd/>
              </a:ln>
            </p:spPr>
            <p:txBody>
              <a:bodyPr/>
              <a:lstStyle/>
              <a:p>
                <a:endParaRPr lang="es-ES" sz="1800"/>
              </a:p>
            </p:txBody>
          </p:sp>
        </p:grpSp>
      </p:grpSp>
    </p:spTree>
    <p:extLst>
      <p:ext uri="{BB962C8B-B14F-4D97-AF65-F5344CB8AC3E}">
        <p14:creationId xmlns:p14="http://schemas.microsoft.com/office/powerpoint/2010/main" val="19580436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524000" y="285728"/>
            <a:ext cx="8229600" cy="1143000"/>
          </a:xfrm>
        </p:spPr>
        <p:txBody>
          <a:bodyPr>
            <a:normAutofit fontScale="90000"/>
          </a:bodyPr>
          <a:lstStyle/>
          <a:p>
            <a:r>
              <a:rPr lang="es-ES" sz="4400" b="1" dirty="0">
                <a:solidFill>
                  <a:schemeClr val="accent1"/>
                </a:solidFill>
                <a:latin typeface="Arial" panose="020B0604020202020204" pitchFamily="34" charset="0"/>
                <a:cs typeface="Arial" panose="020B0604020202020204" pitchFamily="34" charset="0"/>
              </a:rPr>
              <a:t>MPH de </a:t>
            </a:r>
            <a:r>
              <a:rPr lang="es-ES" sz="4000" b="1" dirty="0">
                <a:solidFill>
                  <a:schemeClr val="accent1"/>
                </a:solidFill>
                <a:latin typeface="Arial" panose="020B0604020202020204" pitchFamily="34" charset="0"/>
                <a:cs typeface="Arial" panose="020B0604020202020204" pitchFamily="34" charset="0"/>
              </a:rPr>
              <a:t>liberación prolongada</a:t>
            </a:r>
            <a:br>
              <a:rPr lang="es-ES" sz="4400" b="1" dirty="0">
                <a:solidFill>
                  <a:schemeClr val="accent1"/>
                </a:solidFill>
                <a:latin typeface="Arial" panose="020B0604020202020204" pitchFamily="34" charset="0"/>
                <a:cs typeface="Arial" panose="020B0604020202020204" pitchFamily="34" charset="0"/>
              </a:rPr>
            </a:br>
            <a:r>
              <a:rPr lang="es-ES" sz="4400" b="1" dirty="0">
                <a:solidFill>
                  <a:schemeClr val="accent1"/>
                </a:solidFill>
                <a:latin typeface="Arial" panose="020B0604020202020204" pitchFamily="34" charset="0"/>
                <a:cs typeface="Arial" panose="020B0604020202020204" pitchFamily="34" charset="0"/>
              </a:rPr>
              <a:t> CONCERTA (18, 27, 36, 54 MG)</a:t>
            </a:r>
            <a:br>
              <a:rPr lang="es-ES" sz="4400" dirty="0">
                <a:latin typeface="Arial" panose="020B0604020202020204" pitchFamily="34" charset="0"/>
                <a:cs typeface="Arial" panose="020B0604020202020204" pitchFamily="34" charset="0"/>
              </a:rPr>
            </a:br>
            <a:endParaRPr lang="es-MX" dirty="0">
              <a:latin typeface="Arial" panose="020B0604020202020204" pitchFamily="34" charset="0"/>
              <a:cs typeface="Arial" panose="020B0604020202020204" pitchFamily="34" charset="0"/>
            </a:endParaRPr>
          </a:p>
        </p:txBody>
      </p:sp>
      <p:sp>
        <p:nvSpPr>
          <p:cNvPr id="2" name="1 Marcador de contenido"/>
          <p:cNvSpPr>
            <a:spLocks noGrp="1"/>
          </p:cNvSpPr>
          <p:nvPr>
            <p:ph idx="1"/>
          </p:nvPr>
        </p:nvSpPr>
        <p:spPr>
          <a:xfrm>
            <a:off x="1524000" y="1268760"/>
            <a:ext cx="9001156" cy="4608512"/>
          </a:xfrm>
        </p:spPr>
        <p:txBody>
          <a:bodyPr>
            <a:noAutofit/>
          </a:bodyPr>
          <a:lstStyle/>
          <a:p>
            <a:r>
              <a:rPr lang="es-MX" sz="2000" dirty="0">
                <a:latin typeface="Arial" panose="020B0604020202020204" pitchFamily="34" charset="0"/>
                <a:cs typeface="Arial" panose="020B0604020202020204" pitchFamily="34" charset="0"/>
              </a:rPr>
              <a:t>Cápsulas recubiertas de MPH liberación inmediata </a:t>
            </a:r>
            <a:r>
              <a:rPr lang="es-MX" sz="2000" dirty="0">
                <a:solidFill>
                  <a:srgbClr val="FF0000"/>
                </a:solidFill>
                <a:latin typeface="Arial" panose="020B0604020202020204" pitchFamily="34" charset="0"/>
                <a:cs typeface="Arial" panose="020B0604020202020204" pitchFamily="34" charset="0"/>
              </a:rPr>
              <a:t>( 22% de dosis total)</a:t>
            </a:r>
            <a:r>
              <a:rPr lang="es-MX" sz="2000" dirty="0">
                <a:latin typeface="Arial" panose="020B0604020202020204" pitchFamily="34" charset="0"/>
                <a:cs typeface="Arial" panose="020B0604020202020204" pitchFamily="34" charset="0"/>
              </a:rPr>
              <a:t> y rellena de MPH que se libera gradualmente a lo largo de unas 12 h </a:t>
            </a:r>
            <a:r>
              <a:rPr lang="es-MX" sz="2000" dirty="0">
                <a:solidFill>
                  <a:srgbClr val="FF0000"/>
                </a:solidFill>
                <a:latin typeface="Arial" panose="020B0604020202020204" pitchFamily="34" charset="0"/>
                <a:cs typeface="Arial" panose="020B0604020202020204" pitchFamily="34" charset="0"/>
              </a:rPr>
              <a:t>(mayor riesgo insomnio).</a:t>
            </a:r>
          </a:p>
          <a:p>
            <a:r>
              <a:rPr lang="es-MX" sz="2000" dirty="0">
                <a:latin typeface="Arial" panose="020B0604020202020204" pitchFamily="34" charset="0"/>
                <a:cs typeface="Arial" panose="020B0604020202020204" pitchFamily="34" charset="0"/>
              </a:rPr>
              <a:t>Pico plasmático </a:t>
            </a:r>
            <a:r>
              <a:rPr lang="es-MX" sz="2000" dirty="0">
                <a:solidFill>
                  <a:srgbClr val="FF0000"/>
                </a:solidFill>
                <a:latin typeface="Arial" panose="020B0604020202020204" pitchFamily="34" charset="0"/>
                <a:cs typeface="Arial" panose="020B0604020202020204" pitchFamily="34" charset="0"/>
              </a:rPr>
              <a:t>no  tan rápido ni tan elevado como  </a:t>
            </a:r>
            <a:r>
              <a:rPr lang="es-MX" sz="2000" dirty="0">
                <a:latin typeface="Arial" panose="020B0604020202020204" pitchFamily="34" charset="0"/>
                <a:cs typeface="Arial" panose="020B0604020202020204" pitchFamily="34" charset="0"/>
              </a:rPr>
              <a:t>MPH  liberación inmediata, lo que </a:t>
            </a:r>
            <a:r>
              <a:rPr lang="es-MX" sz="2000" dirty="0">
                <a:solidFill>
                  <a:srgbClr val="FF0000"/>
                </a:solidFill>
                <a:latin typeface="Arial" panose="020B0604020202020204" pitchFamily="34" charset="0"/>
                <a:cs typeface="Arial" panose="020B0604020202020204" pitchFamily="34" charset="0"/>
              </a:rPr>
              <a:t>disminuye el riesgo del efecto rebote. </a:t>
            </a:r>
          </a:p>
          <a:p>
            <a:r>
              <a:rPr lang="es-MX" sz="2000" dirty="0">
                <a:latin typeface="Arial" panose="020B0604020202020204" pitchFamily="34" charset="0"/>
                <a:cs typeface="Arial" panose="020B0604020202020204" pitchFamily="34" charset="0"/>
              </a:rPr>
              <a:t>Se recomienda iniciar el tratamiento con 18 mg/día </a:t>
            </a:r>
            <a:r>
              <a:rPr lang="es-MX" sz="2000" dirty="0">
                <a:solidFill>
                  <a:srgbClr val="FF0000"/>
                </a:solidFill>
                <a:latin typeface="Arial" panose="020B0604020202020204" pitchFamily="34" charset="0"/>
                <a:cs typeface="Arial" panose="020B0604020202020204" pitchFamily="34" charset="0"/>
              </a:rPr>
              <a:t>y aumentar la dosis cada 6-8 días</a:t>
            </a:r>
            <a:r>
              <a:rPr lang="es-MX" sz="2000" dirty="0">
                <a:latin typeface="Arial" panose="020B0604020202020204" pitchFamily="34" charset="0"/>
                <a:cs typeface="Arial" panose="020B0604020202020204" pitchFamily="34" charset="0"/>
              </a:rPr>
              <a:t> según respuesta clínica y tolerancia.</a:t>
            </a:r>
          </a:p>
          <a:p>
            <a:endParaRPr lang="es-MX" sz="2000" dirty="0">
              <a:latin typeface="Arial" panose="020B0604020202020204" pitchFamily="34" charset="0"/>
              <a:cs typeface="Arial" panose="020B0604020202020204" pitchFamily="34" charset="0"/>
            </a:endParaRPr>
          </a:p>
          <a:p>
            <a:r>
              <a:rPr lang="es-MX" sz="2000" dirty="0">
                <a:latin typeface="Arial" panose="020B0604020202020204" pitchFamily="34" charset="0"/>
                <a:cs typeface="Arial" panose="020B0604020202020204" pitchFamily="34" charset="0"/>
              </a:rPr>
              <a:t>Dosis máxima recomendable según mayoría de GPC/ FDA : </a:t>
            </a:r>
            <a:r>
              <a:rPr lang="es-MX" sz="2000" dirty="0">
                <a:solidFill>
                  <a:srgbClr val="FF0000"/>
                </a:solidFill>
                <a:latin typeface="Arial" panose="020B0604020202020204" pitchFamily="34" charset="0"/>
                <a:cs typeface="Arial" panose="020B0604020202020204" pitchFamily="34" charset="0"/>
              </a:rPr>
              <a:t>72mg/día </a:t>
            </a:r>
            <a:r>
              <a:rPr lang="es-MX" sz="2000" dirty="0">
                <a:latin typeface="Arial" panose="020B0604020202020204" pitchFamily="34" charset="0"/>
                <a:cs typeface="Arial" panose="020B0604020202020204" pitchFamily="34" charset="0"/>
              </a:rPr>
              <a:t>Agencia (a veces son necesarias, efectivas y seguras dosis superiores.</a:t>
            </a:r>
          </a:p>
          <a:p>
            <a:endParaRPr lang="es-MX" sz="2000" dirty="0">
              <a:latin typeface="Arial" panose="020B0604020202020204" pitchFamily="34" charset="0"/>
              <a:cs typeface="Arial" panose="020B0604020202020204" pitchFamily="34" charset="0"/>
            </a:endParaRPr>
          </a:p>
          <a:p>
            <a:r>
              <a:rPr lang="es-MX" sz="2000" dirty="0">
                <a:latin typeface="Arial" panose="020B0604020202020204" pitchFamily="34" charset="0"/>
                <a:cs typeface="Arial" panose="020B0604020202020204" pitchFamily="34" charset="0"/>
              </a:rPr>
              <a:t>No partir la cápsula, tragar entera para no inutilizar el sistema de liberación osmótica de la misma </a:t>
            </a:r>
            <a:r>
              <a:rPr lang="es-MX" sz="2000" dirty="0">
                <a:solidFill>
                  <a:srgbClr val="FF0000"/>
                </a:solidFill>
                <a:latin typeface="Arial" panose="020B0604020202020204" pitchFamily="34" charset="0"/>
                <a:cs typeface="Arial" panose="020B0604020202020204" pitchFamily="34" charset="0"/>
              </a:rPr>
              <a:t>(menor riesgo de abuso).</a:t>
            </a:r>
          </a:p>
        </p:txBody>
      </p:sp>
    </p:spTree>
    <p:extLst>
      <p:ext uri="{BB962C8B-B14F-4D97-AF65-F5344CB8AC3E}">
        <p14:creationId xmlns:p14="http://schemas.microsoft.com/office/powerpoint/2010/main" val="1857540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Marcador de contenido 2">
            <a:extLst>
              <a:ext uri="{FF2B5EF4-FFF2-40B4-BE49-F238E27FC236}">
                <a16:creationId xmlns:a16="http://schemas.microsoft.com/office/drawing/2014/main" id="{57B970A1-7A05-4EE9-BE6D-56DBD3CD1724}"/>
              </a:ext>
            </a:extLst>
          </p:cNvPr>
          <p:cNvGraphicFramePr>
            <a:graphicFrameLocks noGrp="1"/>
          </p:cNvGraphicFramePr>
          <p:nvPr>
            <p:ph idx="1"/>
            <p:extLst>
              <p:ext uri="{D42A27DB-BD31-4B8C-83A1-F6EECF244321}">
                <p14:modId xmlns:p14="http://schemas.microsoft.com/office/powerpoint/2010/main" val="2773930531"/>
              </p:ext>
            </p:extLst>
          </p:nvPr>
        </p:nvGraphicFramePr>
        <p:xfrm>
          <a:off x="772885" y="895547"/>
          <a:ext cx="10850363" cy="52335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338" name="Rectangle 2"/>
          <p:cNvSpPr>
            <a:spLocks noGrp="1" noRot="1" noChangeArrowheads="1"/>
          </p:cNvSpPr>
          <p:nvPr>
            <p:ph type="title"/>
          </p:nvPr>
        </p:nvSpPr>
        <p:spPr>
          <a:xfrm>
            <a:off x="1981200" y="0"/>
            <a:ext cx="8229600" cy="908050"/>
          </a:xfrm>
        </p:spPr>
        <p:txBody>
          <a:bodyPr>
            <a:normAutofit/>
          </a:bodyPr>
          <a:lstStyle/>
          <a:p>
            <a:pPr eaLnBrk="1" fontAlgn="auto" hangingPunct="1">
              <a:spcAft>
                <a:spcPts val="0"/>
              </a:spcAft>
              <a:defRPr/>
            </a:pPr>
            <a:r>
              <a:rPr lang="es-ES" b="1" u="sng" dirty="0">
                <a:solidFill>
                  <a:srgbClr val="FF9900"/>
                </a:solidFill>
                <a:latin typeface="Arial" panose="020B0604020202020204" pitchFamily="34" charset="0"/>
                <a:cs typeface="Arial" panose="020B0604020202020204" pitchFamily="34" charset="0"/>
              </a:rPr>
              <a:t>ETIOLOGÍA DEL TDAH</a:t>
            </a:r>
          </a:p>
        </p:txBody>
      </p:sp>
    </p:spTree>
    <p:extLst>
      <p:ext uri="{BB962C8B-B14F-4D97-AF65-F5344CB8AC3E}">
        <p14:creationId xmlns:p14="http://schemas.microsoft.com/office/powerpoint/2010/main" val="185304409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a:xfrm>
            <a:off x="1505372" y="0"/>
            <a:ext cx="9055124" cy="1250950"/>
          </a:xfrm>
        </p:spPr>
        <p:txBody>
          <a:bodyPr>
            <a:normAutofit fontScale="90000"/>
          </a:bodyPr>
          <a:lstStyle/>
          <a:p>
            <a:br>
              <a:rPr lang="es-ES" sz="4000" b="0" dirty="0"/>
            </a:br>
            <a:r>
              <a:rPr lang="es-ES" sz="3600" b="1" dirty="0">
                <a:solidFill>
                  <a:schemeClr val="accent1"/>
                </a:solidFill>
                <a:latin typeface="Arial" panose="020B0604020202020204" pitchFamily="34" charset="0"/>
                <a:cs typeface="Arial" panose="020B0604020202020204" pitchFamily="34" charset="0"/>
              </a:rPr>
              <a:t>ESTIMULANTES: LISDEXANFETAMINA/ </a:t>
            </a:r>
            <a:r>
              <a:rPr lang="es-ES" sz="3600" b="1" dirty="0" err="1">
                <a:solidFill>
                  <a:schemeClr val="accent1"/>
                </a:solidFill>
                <a:latin typeface="Arial" panose="020B0604020202020204" pitchFamily="34" charset="0"/>
                <a:cs typeface="Arial" panose="020B0604020202020204" pitchFamily="34" charset="0"/>
              </a:rPr>
              <a:t>Elvanse</a:t>
            </a:r>
            <a:br>
              <a:rPr lang="es-ES" sz="4000" b="0" u="sng" dirty="0"/>
            </a:br>
            <a:endParaRPr lang="es-ES" sz="4000" b="0" u="sng" dirty="0"/>
          </a:p>
        </p:txBody>
      </p:sp>
      <p:sp>
        <p:nvSpPr>
          <p:cNvPr id="23555" name="Rectangle 3"/>
          <p:cNvSpPr>
            <a:spLocks noGrp="1" noChangeArrowheads="1"/>
          </p:cNvSpPr>
          <p:nvPr>
            <p:ph idx="1"/>
          </p:nvPr>
        </p:nvSpPr>
        <p:spPr>
          <a:xfrm>
            <a:off x="1577752" y="884623"/>
            <a:ext cx="9036496" cy="4914354"/>
          </a:xfrm>
        </p:spPr>
        <p:txBody>
          <a:bodyPr>
            <a:normAutofit/>
          </a:bodyPr>
          <a:lstStyle/>
          <a:p>
            <a:pPr marL="0" indent="0">
              <a:buNone/>
            </a:pPr>
            <a:endParaRPr lang="es-ES" sz="2400" dirty="0"/>
          </a:p>
          <a:p>
            <a:r>
              <a:rPr lang="es-ES" sz="2400" dirty="0">
                <a:latin typeface="Arial" panose="020B0604020202020204" pitchFamily="34" charset="0"/>
                <a:cs typeface="Arial" panose="020B0604020202020204" pitchFamily="34" charset="0"/>
              </a:rPr>
              <a:t>Fármacos simpaticomiméticos (NA/DA)</a:t>
            </a:r>
          </a:p>
          <a:p>
            <a:r>
              <a:rPr lang="es-ES" sz="2400" dirty="0">
                <a:latin typeface="Arial" panose="020B0604020202020204" pitchFamily="34" charset="0"/>
                <a:cs typeface="Arial" panose="020B0604020202020204" pitchFamily="34" charset="0"/>
              </a:rPr>
              <a:t>Indicado en niños  de 6 años a 18 años de edad  con TDAH</a:t>
            </a:r>
          </a:p>
          <a:p>
            <a:r>
              <a:rPr lang="es-ES" sz="2400" dirty="0">
                <a:latin typeface="Arial" panose="020B0604020202020204" pitchFamily="34" charset="0"/>
                <a:cs typeface="Arial" panose="020B0604020202020204" pitchFamily="34" charset="0"/>
              </a:rPr>
              <a:t>Indicaciones</a:t>
            </a:r>
          </a:p>
          <a:p>
            <a:pPr lvl="1"/>
            <a:r>
              <a:rPr lang="es-ES" sz="2400" dirty="0">
                <a:latin typeface="Arial" panose="020B0604020202020204" pitchFamily="34" charset="0"/>
                <a:cs typeface="Arial" panose="020B0604020202020204" pitchFamily="34" charset="0"/>
              </a:rPr>
              <a:t>TDAH: </a:t>
            </a:r>
            <a:r>
              <a:rPr lang="es-ES" sz="2400" dirty="0">
                <a:solidFill>
                  <a:srgbClr val="0070C0"/>
                </a:solidFill>
                <a:latin typeface="Arial" panose="020B0604020202020204" pitchFamily="34" charset="0"/>
                <a:cs typeface="Arial" panose="020B0604020202020204" pitchFamily="34" charset="0"/>
              </a:rPr>
              <a:t>fracaso en la respuesta previa al </a:t>
            </a:r>
            <a:r>
              <a:rPr lang="es-ES" sz="2400" dirty="0" err="1">
                <a:solidFill>
                  <a:srgbClr val="0070C0"/>
                </a:solidFill>
                <a:latin typeface="Arial" panose="020B0604020202020204" pitchFamily="34" charset="0"/>
                <a:cs typeface="Arial" panose="020B0604020202020204" pitchFamily="34" charset="0"/>
              </a:rPr>
              <a:t>Metilfenidato</a:t>
            </a:r>
            <a:r>
              <a:rPr lang="es-ES" sz="2400" dirty="0">
                <a:solidFill>
                  <a:srgbClr val="0070C0"/>
                </a:solidFill>
                <a:latin typeface="Arial" panose="020B0604020202020204" pitchFamily="34" charset="0"/>
                <a:cs typeface="Arial" panose="020B0604020202020204" pitchFamily="34" charset="0"/>
              </a:rPr>
              <a:t> y a la </a:t>
            </a:r>
            <a:r>
              <a:rPr lang="es-ES" sz="2400" dirty="0" err="1">
                <a:solidFill>
                  <a:srgbClr val="0070C0"/>
                </a:solidFill>
                <a:latin typeface="Arial" panose="020B0604020202020204" pitchFamily="34" charset="0"/>
                <a:cs typeface="Arial" panose="020B0604020202020204" pitchFamily="34" charset="0"/>
              </a:rPr>
              <a:t>Atomoxetina</a:t>
            </a:r>
            <a:endParaRPr lang="es-ES" sz="2400" dirty="0">
              <a:solidFill>
                <a:srgbClr val="0070C0"/>
              </a:solidFill>
              <a:latin typeface="Arial" panose="020B0604020202020204" pitchFamily="34" charset="0"/>
              <a:cs typeface="Arial" panose="020B0604020202020204" pitchFamily="34" charset="0"/>
            </a:endParaRPr>
          </a:p>
          <a:p>
            <a:pPr lvl="1"/>
            <a:r>
              <a:rPr lang="es-ES" sz="2400" dirty="0">
                <a:latin typeface="Arial" panose="020B0604020202020204" pitchFamily="34" charset="0"/>
                <a:cs typeface="Arial" panose="020B0604020202020204" pitchFamily="34" charset="0"/>
              </a:rPr>
              <a:t>Se presume más efectiva en adolescentes que en niños (resultados del estudio </a:t>
            </a:r>
            <a:r>
              <a:rPr lang="es-ES" sz="2400" dirty="0" err="1">
                <a:latin typeface="Arial" panose="020B0604020202020204" pitchFamily="34" charset="0"/>
                <a:cs typeface="Arial" panose="020B0604020202020204" pitchFamily="34" charset="0"/>
              </a:rPr>
              <a:t>pivotal</a:t>
            </a:r>
            <a:r>
              <a:rPr lang="es-ES" sz="2400" dirty="0">
                <a:latin typeface="Arial" panose="020B0604020202020204" pitchFamily="34" charset="0"/>
                <a:cs typeface="Arial" panose="020B0604020202020204" pitchFamily="34" charset="0"/>
              </a:rPr>
              <a:t> europeo 6-17 años).</a:t>
            </a:r>
          </a:p>
          <a:p>
            <a:endParaRPr lang="es-ES" sz="2800" dirty="0"/>
          </a:p>
          <a:p>
            <a:endParaRPr lang="es-ES" dirty="0"/>
          </a:p>
        </p:txBody>
      </p:sp>
      <p:pic>
        <p:nvPicPr>
          <p:cNvPr id="14348" name="Picture 12" descr="One Month on Elvanse – Carbs and Chaos">
            <a:extLst>
              <a:ext uri="{FF2B5EF4-FFF2-40B4-BE49-F238E27FC236}">
                <a16:creationId xmlns:a16="http://schemas.microsoft.com/office/drawing/2014/main" id="{CCE27AF7-49BD-4EE0-BDC4-BC4627D76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4669" y="4229623"/>
            <a:ext cx="2880341" cy="2557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24273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91544" y="-243408"/>
            <a:ext cx="8424936" cy="1143000"/>
          </a:xfrm>
        </p:spPr>
        <p:txBody>
          <a:bodyPr>
            <a:normAutofit/>
          </a:bodyPr>
          <a:lstStyle/>
          <a:p>
            <a:r>
              <a:rPr lang="es-ES" sz="3200" b="1" dirty="0">
                <a:solidFill>
                  <a:schemeClr val="accent1"/>
                </a:solidFill>
                <a:latin typeface="Arial" panose="020B0604020202020204" pitchFamily="34" charset="0"/>
                <a:cs typeface="Arial" panose="020B0604020202020204" pitchFamily="34" charset="0"/>
              </a:rPr>
              <a:t>ESTIMULANTES: LISDEXANFETAMINA</a:t>
            </a:r>
            <a:endParaRPr lang="es-ES" sz="3200" b="1" dirty="0">
              <a:solidFill>
                <a:srgbClr val="F07F09"/>
              </a:solidFill>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524000" y="980729"/>
            <a:ext cx="8964488" cy="4525963"/>
          </a:xfrm>
        </p:spPr>
        <p:txBody>
          <a:bodyPr/>
          <a:lstStyle/>
          <a:p>
            <a:r>
              <a:rPr lang="es-ES" sz="2000" dirty="0">
                <a:latin typeface="Arial" panose="020B0604020202020204" pitchFamily="34" charset="0"/>
                <a:cs typeface="Arial" panose="020B0604020202020204" pitchFamily="34" charset="0"/>
              </a:rPr>
              <a:t>Es un </a:t>
            </a:r>
            <a:r>
              <a:rPr lang="es-ES" sz="2000" dirty="0" err="1">
                <a:latin typeface="Arial" panose="020B0604020202020204" pitchFamily="34" charset="0"/>
                <a:cs typeface="Arial" panose="020B0604020202020204" pitchFamily="34" charset="0"/>
              </a:rPr>
              <a:t>Profármaco</a:t>
            </a:r>
            <a:r>
              <a:rPr lang="es-ES" sz="2000" dirty="0">
                <a:latin typeface="Arial" panose="020B0604020202020204" pitchFamily="34" charset="0"/>
                <a:cs typeface="Arial" panose="020B0604020202020204" pitchFamily="34" charset="0"/>
              </a:rPr>
              <a:t> ( molécula farmacológicamente inactiva)</a:t>
            </a:r>
          </a:p>
          <a:p>
            <a:r>
              <a:rPr lang="es-ES" sz="2000" dirty="0">
                <a:latin typeface="Arial" panose="020B0604020202020204" pitchFamily="34" charset="0"/>
                <a:cs typeface="Arial" panose="020B0604020202020204" pitchFamily="34" charset="0"/>
              </a:rPr>
              <a:t> Tras su administración oral se absorbe rápidamente ( 1- 1.5 horas) desde el tracto gastrointestinal  y luego una vez pasa a la sangre s</a:t>
            </a:r>
            <a:r>
              <a:rPr lang="es-AR" sz="2000" dirty="0">
                <a:latin typeface="Arial" panose="020B0604020202020204" pitchFamily="34" charset="0"/>
                <a:cs typeface="Arial" panose="020B0604020202020204" pitchFamily="34" charset="0"/>
              </a:rPr>
              <a:t>e convierte a  </a:t>
            </a:r>
            <a:r>
              <a:rPr lang="es-AR" sz="2000" i="1" dirty="0">
                <a:latin typeface="Arial" panose="020B0604020202020204" pitchFamily="34" charset="0"/>
                <a:cs typeface="Arial" panose="020B0604020202020204" pitchFamily="34" charset="0"/>
              </a:rPr>
              <a:t>d</a:t>
            </a:r>
            <a:r>
              <a:rPr lang="es-AR" sz="2000" dirty="0">
                <a:latin typeface="Arial" panose="020B0604020202020204" pitchFamily="34" charset="0"/>
                <a:cs typeface="Arial" panose="020B0604020202020204" pitchFamily="34" charset="0"/>
              </a:rPr>
              <a:t>-anfetamina activa ( metabolismo por actividad hidrolítica de los eritrocitos).</a:t>
            </a:r>
          </a:p>
          <a:p>
            <a:r>
              <a:rPr lang="es-ES_tradnl" sz="2000" dirty="0">
                <a:solidFill>
                  <a:srgbClr val="000000"/>
                </a:solidFill>
                <a:latin typeface="Arial" panose="020B0604020202020204" pitchFamily="34" charset="0"/>
                <a:cs typeface="Arial" panose="020B0604020202020204" pitchFamily="34" charset="0"/>
              </a:rPr>
              <a:t>Máximo pico de acción en torno a las 3.5 horas</a:t>
            </a:r>
          </a:p>
          <a:p>
            <a:endParaRPr lang="es-AR" sz="2000" dirty="0">
              <a:latin typeface="Arial" panose="020B0604020202020204" pitchFamily="34" charset="0"/>
              <a:cs typeface="Arial" panose="020B0604020202020204" pitchFamily="34" charset="0"/>
            </a:endParaRPr>
          </a:p>
          <a:p>
            <a:endParaRPr lang="es-AR" sz="2000" dirty="0">
              <a:latin typeface="Arial" panose="020B0604020202020204" pitchFamily="34" charset="0"/>
              <a:cs typeface="Arial" panose="020B0604020202020204" pitchFamily="34" charset="0"/>
            </a:endParaRPr>
          </a:p>
          <a:p>
            <a:pPr marL="0" indent="0">
              <a:buNone/>
            </a:pPr>
            <a:endParaRPr lang="es-ES" dirty="0"/>
          </a:p>
          <a:p>
            <a:pPr marL="0" indent="0">
              <a:buNone/>
            </a:pPr>
            <a:endParaRPr lang="es-ES" dirty="0"/>
          </a:p>
        </p:txBody>
      </p:sp>
      <p:pic>
        <p:nvPicPr>
          <p:cNvPr id="4" name="Picture 1" descr="C:\Users\Admin\AppData\Local\Microsoft\Windows\Temporary Internet Files\Content.IE5\1SR0HEIE\la foto.JPG"/>
          <p:cNvPicPr>
            <a:picLocks noChangeAspect="1" noChangeArrowheads="1"/>
          </p:cNvPicPr>
          <p:nvPr/>
        </p:nvPicPr>
        <p:blipFill>
          <a:blip r:embed="rId3" cstate="print"/>
          <a:srcRect t="11377" b="11377"/>
          <a:stretch>
            <a:fillRect/>
          </a:stretch>
        </p:blipFill>
        <p:spPr bwMode="auto">
          <a:xfrm>
            <a:off x="5591944" y="3760426"/>
            <a:ext cx="4896544" cy="2692911"/>
          </a:xfrm>
          <a:prstGeom prst="rect">
            <a:avLst/>
          </a:prstGeom>
          <a:noFill/>
        </p:spPr>
      </p:pic>
      <p:sp>
        <p:nvSpPr>
          <p:cNvPr id="5" name="CuadroTexto 4"/>
          <p:cNvSpPr txBox="1"/>
          <p:nvPr/>
        </p:nvSpPr>
        <p:spPr>
          <a:xfrm>
            <a:off x="1847528" y="2708920"/>
            <a:ext cx="8712968" cy="707886"/>
          </a:xfrm>
          <a:prstGeom prst="rect">
            <a:avLst/>
          </a:prstGeom>
          <a:solidFill>
            <a:schemeClr val="bg1"/>
          </a:solidFill>
        </p:spPr>
        <p:txBody>
          <a:bodyPr wrap="square" rtlCol="0">
            <a:spAutoFit/>
          </a:bodyPr>
          <a:lstStyle/>
          <a:p>
            <a:r>
              <a:rPr lang="es-ES" sz="2000" dirty="0">
                <a:latin typeface="Arial" panose="020B0604020202020204" pitchFamily="34" charset="0"/>
                <a:cs typeface="Arial" panose="020B0604020202020204" pitchFamily="34" charset="0"/>
              </a:rPr>
              <a:t>Duración aproximada de la medicación  en torno a las 13 horas, con lo cual está diseñada para mantener su efecto durante todo el día</a:t>
            </a:r>
          </a:p>
        </p:txBody>
      </p:sp>
    </p:spTree>
    <p:extLst>
      <p:ext uri="{BB962C8B-B14F-4D97-AF65-F5344CB8AC3E}">
        <p14:creationId xmlns:p14="http://schemas.microsoft.com/office/powerpoint/2010/main" val="181669661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Título"/>
          <p:cNvSpPr>
            <a:spLocks noGrp="1"/>
          </p:cNvSpPr>
          <p:nvPr>
            <p:ph type="title"/>
          </p:nvPr>
        </p:nvSpPr>
        <p:spPr>
          <a:xfrm>
            <a:off x="1524000" y="0"/>
            <a:ext cx="9144000" cy="1143000"/>
          </a:xfrm>
        </p:spPr>
        <p:txBody>
          <a:bodyPr>
            <a:normAutofit fontScale="90000"/>
          </a:bodyPr>
          <a:lstStyle/>
          <a:p>
            <a:r>
              <a:rPr lang="es-ES" sz="4000" b="1" dirty="0">
                <a:solidFill>
                  <a:schemeClr val="accent1"/>
                </a:solidFill>
                <a:latin typeface="Arial" panose="020B0604020202020204" pitchFamily="34" charset="0"/>
                <a:cs typeface="Arial" panose="020B0604020202020204" pitchFamily="34" charset="0"/>
              </a:rPr>
              <a:t>ATOMOXETINA </a:t>
            </a:r>
            <a:r>
              <a:rPr lang="es-MX" sz="4000" b="1" dirty="0">
                <a:solidFill>
                  <a:schemeClr val="accent1"/>
                </a:solidFill>
                <a:latin typeface="Arial" panose="020B0604020202020204" pitchFamily="34" charset="0"/>
                <a:cs typeface="Arial" panose="020B0604020202020204" pitchFamily="34" charset="0"/>
              </a:rPr>
              <a:t>(NO ESTIMULANTE</a:t>
            </a:r>
            <a:r>
              <a:rPr lang="es-MX" b="1" dirty="0">
                <a:solidFill>
                  <a:schemeClr val="accent1"/>
                </a:solidFill>
              </a:rPr>
              <a:t>): STRATTERA </a:t>
            </a:r>
            <a:endParaRPr lang="es-ES" sz="3600" b="1" dirty="0">
              <a:solidFill>
                <a:schemeClr val="accent1"/>
              </a:solidFill>
              <a:latin typeface="Arial" panose="020B0604020202020204" pitchFamily="34" charset="0"/>
              <a:cs typeface="Arial" panose="020B0604020202020204" pitchFamily="34" charset="0"/>
            </a:endParaRPr>
          </a:p>
        </p:txBody>
      </p:sp>
      <p:sp>
        <p:nvSpPr>
          <p:cNvPr id="36867" name="2 Marcador de contenido"/>
          <p:cNvSpPr>
            <a:spLocks noGrp="1"/>
          </p:cNvSpPr>
          <p:nvPr>
            <p:ph idx="1"/>
          </p:nvPr>
        </p:nvSpPr>
        <p:spPr>
          <a:xfrm>
            <a:off x="1524000" y="1158207"/>
            <a:ext cx="9144000" cy="4369668"/>
          </a:xfrm>
        </p:spPr>
        <p:txBody>
          <a:bodyPr>
            <a:normAutofit lnSpcReduction="10000"/>
          </a:bodyPr>
          <a:lstStyle/>
          <a:p>
            <a:pPr marL="109728" indent="0">
              <a:buNone/>
            </a:pPr>
            <a:endParaRPr lang="es-ES" sz="1800" dirty="0"/>
          </a:p>
          <a:p>
            <a:r>
              <a:rPr lang="es-ES" sz="1800" dirty="0">
                <a:latin typeface="Arial" panose="020B0604020202020204" pitchFamily="34" charset="0"/>
                <a:cs typeface="Arial" panose="020B0604020202020204" pitchFamily="34" charset="0"/>
              </a:rPr>
              <a:t>Atomoxetina (</a:t>
            </a:r>
            <a:r>
              <a:rPr lang="es-ES" sz="1800" dirty="0" err="1">
                <a:latin typeface="Arial" panose="020B0604020202020204" pitchFamily="34" charset="0"/>
                <a:cs typeface="Arial" panose="020B0604020202020204" pitchFamily="34" charset="0"/>
              </a:rPr>
              <a:t>Strattera</a:t>
            </a:r>
            <a:r>
              <a:rPr lang="es-ES" sz="1800" dirty="0">
                <a:latin typeface="Arial" panose="020B0604020202020204" pitchFamily="34" charset="0"/>
                <a:cs typeface="Arial" panose="020B0604020202020204" pitchFamily="34" charset="0"/>
              </a:rPr>
              <a:t>): Indicado para  TDAH a partir de </a:t>
            </a:r>
            <a:r>
              <a:rPr lang="es-ES" sz="1800" dirty="0">
                <a:solidFill>
                  <a:schemeClr val="accent2"/>
                </a:solidFill>
                <a:latin typeface="Arial" panose="020B0604020202020204" pitchFamily="34" charset="0"/>
                <a:cs typeface="Arial" panose="020B0604020202020204" pitchFamily="34" charset="0"/>
              </a:rPr>
              <a:t>los seis años </a:t>
            </a:r>
            <a:r>
              <a:rPr lang="es-ES" sz="1800" dirty="0">
                <a:latin typeface="Arial" panose="020B0604020202020204" pitchFamily="34" charset="0"/>
                <a:cs typeface="Arial" panose="020B0604020202020204" pitchFamily="34" charset="0"/>
              </a:rPr>
              <a:t>(algunos estudios sugieren efectividad en menores pero tiende a ser menor y a provocar más efectos adversos).</a:t>
            </a:r>
          </a:p>
          <a:p>
            <a:endParaRPr lang="es-ES" sz="1800" dirty="0">
              <a:latin typeface="Arial" panose="020B0604020202020204" pitchFamily="34" charset="0"/>
              <a:cs typeface="Arial" panose="020B0604020202020204" pitchFamily="34" charset="0"/>
            </a:endParaRPr>
          </a:p>
          <a:p>
            <a:r>
              <a:rPr lang="es-ES" sz="1800" dirty="0">
                <a:latin typeface="Arial" panose="020B0604020202020204" pitchFamily="34" charset="0"/>
                <a:cs typeface="Arial" panose="020B0604020202020204" pitchFamily="34" charset="0"/>
              </a:rPr>
              <a:t>Capacidad para </a:t>
            </a:r>
            <a:r>
              <a:rPr lang="es-ES" sz="1800" dirty="0">
                <a:solidFill>
                  <a:srgbClr val="9F2936"/>
                </a:solidFill>
                <a:latin typeface="Arial" panose="020B0604020202020204" pitchFamily="34" charset="0"/>
                <a:cs typeface="Arial" panose="020B0604020202020204" pitchFamily="34" charset="0"/>
              </a:rPr>
              <a:t>reducir  síntomas del TDAH </a:t>
            </a:r>
            <a:r>
              <a:rPr lang="es-ES" sz="1800" dirty="0">
                <a:latin typeface="Arial" panose="020B0604020202020204" pitchFamily="34" charset="0"/>
                <a:cs typeface="Arial" panose="020B0604020202020204" pitchFamily="34" charset="0"/>
              </a:rPr>
              <a:t>( efectivo también en TND) </a:t>
            </a:r>
            <a:r>
              <a:rPr lang="es-ES" sz="1800" dirty="0">
                <a:solidFill>
                  <a:srgbClr val="9F2936"/>
                </a:solidFill>
                <a:latin typeface="Arial" panose="020B0604020202020204" pitchFamily="34" charset="0"/>
                <a:cs typeface="Arial" panose="020B0604020202020204" pitchFamily="34" charset="0"/>
              </a:rPr>
              <a:t>durante todo el día </a:t>
            </a:r>
            <a:r>
              <a:rPr lang="es-ES" sz="1800" dirty="0">
                <a:latin typeface="Arial" panose="020B0604020202020204" pitchFamily="34" charset="0"/>
                <a:cs typeface="Arial" panose="020B0604020202020204" pitchFamily="34" charset="0"/>
              </a:rPr>
              <a:t>de una manera homogénea , independientemente de la concentración plasmática de ATX, </a:t>
            </a:r>
            <a:r>
              <a:rPr lang="es-ES" sz="1800" dirty="0">
                <a:solidFill>
                  <a:srgbClr val="9F2936"/>
                </a:solidFill>
                <a:latin typeface="Arial" panose="020B0604020202020204" pitchFamily="34" charset="0"/>
                <a:cs typeface="Arial" panose="020B0604020202020204" pitchFamily="34" charset="0"/>
              </a:rPr>
              <a:t>sin efecto rebote. </a:t>
            </a:r>
          </a:p>
          <a:p>
            <a:endParaRPr lang="es-ES" sz="1800" dirty="0">
              <a:latin typeface="Arial" panose="020B0604020202020204" pitchFamily="34" charset="0"/>
              <a:cs typeface="Arial" panose="020B0604020202020204" pitchFamily="34" charset="0"/>
            </a:endParaRPr>
          </a:p>
          <a:p>
            <a:r>
              <a:rPr lang="es-ES" sz="1800" dirty="0">
                <a:latin typeface="Arial" panose="020B0604020202020204" pitchFamily="34" charset="0"/>
                <a:cs typeface="Arial" panose="020B0604020202020204" pitchFamily="34" charset="0"/>
              </a:rPr>
              <a:t>Algunos  estudios señalan mejoría rápida desde 1ª semana de tratamiento pero el efecto óptimo no se consigue hasta 8-12 semanas. </a:t>
            </a:r>
            <a:r>
              <a:rPr lang="es-ES" sz="1800" dirty="0">
                <a:solidFill>
                  <a:srgbClr val="9F2936"/>
                </a:solidFill>
                <a:latin typeface="Arial" panose="020B0604020202020204" pitchFamily="34" charset="0"/>
                <a:cs typeface="Arial" panose="020B0604020202020204" pitchFamily="34" charset="0"/>
              </a:rPr>
              <a:t>Inicio de acción más lento (6 semanas) .</a:t>
            </a:r>
          </a:p>
          <a:p>
            <a:endParaRPr lang="es-ES" sz="1800" dirty="0">
              <a:latin typeface="Arial" panose="020B0604020202020204" pitchFamily="34" charset="0"/>
              <a:cs typeface="Arial" panose="020B0604020202020204" pitchFamily="34" charset="0"/>
            </a:endParaRPr>
          </a:p>
          <a:p>
            <a:r>
              <a:rPr lang="es-ES" sz="1800" dirty="0">
                <a:latin typeface="Arial" panose="020B0604020202020204" pitchFamily="34" charset="0"/>
                <a:cs typeface="Arial" panose="020B0604020202020204" pitchFamily="34" charset="0"/>
              </a:rPr>
              <a:t>Dosis: Iniciar con 0,5 mg/kg/día y aumentar a los siete días a 1,2 mg/kg/día. Una-dos veces/día (según efectos secundarios).  Dosis máxima:1.8mg/Kg/día.</a:t>
            </a:r>
          </a:p>
          <a:p>
            <a:endParaRPr lang="es-ES" sz="1600" dirty="0">
              <a:latin typeface="Comic Sans MS" pitchFamily="66" charset="0"/>
            </a:endParaRPr>
          </a:p>
        </p:txBody>
      </p:sp>
      <p:pic>
        <p:nvPicPr>
          <p:cNvPr id="16386" name="Picture 2" descr="TDHA EN ADULTOS: ATOMOXETINA STRATTERA">
            <a:extLst>
              <a:ext uri="{FF2B5EF4-FFF2-40B4-BE49-F238E27FC236}">
                <a16:creationId xmlns:a16="http://schemas.microsoft.com/office/drawing/2014/main" id="{DB95E974-4A97-416C-ACD2-5B98C0C23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775" y="5236422"/>
            <a:ext cx="2746198" cy="186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8481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981200" y="24674"/>
            <a:ext cx="8229600" cy="1143000"/>
          </a:xfrm>
        </p:spPr>
        <p:txBody>
          <a:bodyPr>
            <a:normAutofit fontScale="90000"/>
          </a:bodyPr>
          <a:lstStyle/>
          <a:p>
            <a:r>
              <a:rPr lang="es-MX" sz="4000" b="1" dirty="0">
                <a:solidFill>
                  <a:schemeClr val="accent1"/>
                </a:solidFill>
                <a:latin typeface="Arial" panose="020B0604020202020204" pitchFamily="34" charset="0"/>
                <a:cs typeface="Arial" panose="020B0604020202020204" pitchFamily="34" charset="0"/>
              </a:rPr>
              <a:t>ATOMOXETINA (NO ESTIMULANTE</a:t>
            </a:r>
            <a:r>
              <a:rPr lang="es-MX" b="1" dirty="0">
                <a:solidFill>
                  <a:schemeClr val="accent1"/>
                </a:solidFill>
                <a:latin typeface="+mn-lt"/>
              </a:rPr>
              <a:t>)</a:t>
            </a:r>
          </a:p>
        </p:txBody>
      </p:sp>
      <p:sp>
        <p:nvSpPr>
          <p:cNvPr id="2" name="1 Marcador de contenido"/>
          <p:cNvSpPr>
            <a:spLocks noGrp="1"/>
          </p:cNvSpPr>
          <p:nvPr>
            <p:ph idx="1"/>
          </p:nvPr>
        </p:nvSpPr>
        <p:spPr>
          <a:xfrm>
            <a:off x="1631504" y="1185492"/>
            <a:ext cx="8928992" cy="4536504"/>
          </a:xfrm>
        </p:spPr>
        <p:txBody>
          <a:bodyPr>
            <a:normAutofit fontScale="55000" lnSpcReduction="20000"/>
          </a:bodyPr>
          <a:lstStyle/>
          <a:p>
            <a:endParaRPr lang="es-MX" dirty="0"/>
          </a:p>
          <a:p>
            <a:r>
              <a:rPr lang="es-MX" dirty="0">
                <a:latin typeface="Arial" panose="020B0604020202020204" pitchFamily="34" charset="0"/>
                <a:cs typeface="Arial" panose="020B0604020202020204" pitchFamily="34" charset="0"/>
              </a:rPr>
              <a:t>Al bloquear el transportador presináptico de la noradrenalina de manera selectiva y potente, impide la recaptación de NA a la neurona presináptica y </a:t>
            </a:r>
            <a:r>
              <a:rPr lang="es-MX" dirty="0">
                <a:solidFill>
                  <a:srgbClr val="0070C0"/>
                </a:solidFill>
                <a:latin typeface="Arial" panose="020B0604020202020204" pitchFamily="34" charset="0"/>
                <a:cs typeface="Arial" panose="020B0604020202020204" pitchFamily="34" charset="0"/>
              </a:rPr>
              <a:t>aumenta la concentración de </a:t>
            </a:r>
            <a:r>
              <a:rPr lang="es-MX" u="sng" dirty="0">
                <a:solidFill>
                  <a:srgbClr val="0070C0"/>
                </a:solidFill>
                <a:latin typeface="Arial" panose="020B0604020202020204" pitchFamily="34" charset="0"/>
                <a:cs typeface="Arial" panose="020B0604020202020204" pitchFamily="34" charset="0"/>
              </a:rPr>
              <a:t>NA</a:t>
            </a:r>
            <a:r>
              <a:rPr lang="es-MX" dirty="0">
                <a:solidFill>
                  <a:srgbClr val="0070C0"/>
                </a:solidFill>
                <a:latin typeface="Arial" panose="020B0604020202020204" pitchFamily="34" charset="0"/>
                <a:cs typeface="Arial" panose="020B0604020202020204" pitchFamily="34" charset="0"/>
              </a:rPr>
              <a:t> en todo el cerebro. </a:t>
            </a:r>
          </a:p>
          <a:p>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Además </a:t>
            </a:r>
            <a:r>
              <a:rPr lang="es-MX" dirty="0">
                <a:solidFill>
                  <a:srgbClr val="0070C0"/>
                </a:solidFill>
                <a:latin typeface="Arial" panose="020B0604020202020204" pitchFamily="34" charset="0"/>
                <a:cs typeface="Arial" panose="020B0604020202020204" pitchFamily="34" charset="0"/>
              </a:rPr>
              <a:t>aumenta la concentración de </a:t>
            </a:r>
            <a:r>
              <a:rPr lang="es-MX" u="sng" dirty="0">
                <a:solidFill>
                  <a:srgbClr val="0070C0"/>
                </a:solidFill>
                <a:latin typeface="Arial" panose="020B0604020202020204" pitchFamily="34" charset="0"/>
                <a:cs typeface="Arial" panose="020B0604020202020204" pitchFamily="34" charset="0"/>
              </a:rPr>
              <a:t>DA</a:t>
            </a:r>
            <a:r>
              <a:rPr lang="es-MX" dirty="0">
                <a:solidFill>
                  <a:srgbClr val="0070C0"/>
                </a:solidFill>
                <a:latin typeface="Arial" panose="020B0604020202020204" pitchFamily="34" charset="0"/>
                <a:cs typeface="Arial" panose="020B0604020202020204" pitchFamily="34" charset="0"/>
              </a:rPr>
              <a:t> fundamentalmente en la corteza prefrontal </a:t>
            </a:r>
            <a:r>
              <a:rPr lang="es-MX" dirty="0">
                <a:latin typeface="Arial" panose="020B0604020202020204" pitchFamily="34" charset="0"/>
                <a:cs typeface="Arial" panose="020B0604020202020204" pitchFamily="34" charset="0"/>
              </a:rPr>
              <a:t>(</a:t>
            </a:r>
            <a:r>
              <a:rPr lang="es-MX" dirty="0" err="1">
                <a:latin typeface="Arial" panose="020B0604020202020204" pitchFamily="34" charset="0"/>
                <a:cs typeface="Arial" panose="020B0604020202020204" pitchFamily="34" charset="0"/>
              </a:rPr>
              <a:t>Bymaster</a:t>
            </a:r>
            <a:r>
              <a:rPr lang="es-MX" dirty="0">
                <a:latin typeface="Arial" panose="020B0604020202020204" pitchFamily="34" charset="0"/>
                <a:cs typeface="Arial" panose="020B0604020202020204" pitchFamily="34" charset="0"/>
              </a:rPr>
              <a:t> et al., 2002)</a:t>
            </a:r>
          </a:p>
          <a:p>
            <a:r>
              <a:rPr lang="es-MX" dirty="0">
                <a:latin typeface="Arial" panose="020B0604020202020204" pitchFamily="34" charset="0"/>
                <a:cs typeface="Arial" panose="020B0604020202020204" pitchFamily="34" charset="0"/>
              </a:rPr>
              <a:t>La ATX no afecta a los niveles de DA en el núcleo </a:t>
            </a:r>
            <a:r>
              <a:rPr lang="es-MX" dirty="0" err="1">
                <a:latin typeface="Arial" panose="020B0604020202020204" pitchFamily="34" charset="0"/>
                <a:cs typeface="Arial" panose="020B0604020202020204" pitchFamily="34" charset="0"/>
              </a:rPr>
              <a:t>accumbens</a:t>
            </a:r>
            <a:r>
              <a:rPr lang="es-MX" dirty="0">
                <a:latin typeface="Arial" panose="020B0604020202020204" pitchFamily="34" charset="0"/>
                <a:cs typeface="Arial" panose="020B0604020202020204" pitchFamily="34" charset="0"/>
              </a:rPr>
              <a:t> (zona del cerebro que media la respuesta a sustancias de abuso y el sistema de recompensa) por lo que no tiene riesgo de abuso.</a:t>
            </a:r>
          </a:p>
          <a:p>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No afecta a los niveles de DA en el núcleo estriado (zona implicada en el control de movimientos y potencialmente involucrada en los tics) por lo que no empeora los tics.</a:t>
            </a:r>
          </a:p>
          <a:p>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Absorción rápida tras administración oral. Concentración plasmática básica en 1-2 h. Vida media hasta aproximadamente 20 h.</a:t>
            </a:r>
          </a:p>
          <a:p>
            <a:endParaRPr lang="es-MX" dirty="0">
              <a:latin typeface="Arial" panose="020B0604020202020204" pitchFamily="34" charset="0"/>
              <a:cs typeface="Arial" panose="020B0604020202020204" pitchFamily="34" charset="0"/>
            </a:endParaRPr>
          </a:p>
          <a:p>
            <a:endParaRPr lang="es-MX" dirty="0"/>
          </a:p>
          <a:p>
            <a:endParaRPr lang="es-MX" dirty="0">
              <a:latin typeface="Comic Sans MS" pitchFamily="66" charset="0"/>
            </a:endParaRPr>
          </a:p>
        </p:txBody>
      </p:sp>
    </p:spTree>
    <p:extLst>
      <p:ext uri="{BB962C8B-B14F-4D97-AF65-F5344CB8AC3E}">
        <p14:creationId xmlns:p14="http://schemas.microsoft.com/office/powerpoint/2010/main" val="346680239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rrowheads="1"/>
          </p:cNvSpPr>
          <p:nvPr>
            <p:ph type="title"/>
          </p:nvPr>
        </p:nvSpPr>
        <p:spPr>
          <a:xfrm>
            <a:off x="1524000" y="0"/>
            <a:ext cx="9144000" cy="1143000"/>
          </a:xfrm>
        </p:spPr>
        <p:txBody>
          <a:bodyPr/>
          <a:lstStyle/>
          <a:p>
            <a:r>
              <a:rPr lang="es-ES" b="1" dirty="0">
                <a:solidFill>
                  <a:schemeClr val="accent1"/>
                </a:solidFill>
                <a:latin typeface="+mn-lt"/>
              </a:rPr>
              <a:t>ATOMOXETINA: INDICACIONES GPC </a:t>
            </a:r>
          </a:p>
        </p:txBody>
      </p:sp>
      <p:sp>
        <p:nvSpPr>
          <p:cNvPr id="93187" name="Rectangle 3"/>
          <p:cNvSpPr>
            <a:spLocks noGrp="1" noChangeArrowheads="1"/>
          </p:cNvSpPr>
          <p:nvPr>
            <p:ph idx="1"/>
          </p:nvPr>
        </p:nvSpPr>
        <p:spPr>
          <a:xfrm>
            <a:off x="1524000" y="1268414"/>
            <a:ext cx="9144000" cy="4104803"/>
          </a:xfrm>
        </p:spPr>
        <p:txBody>
          <a:bodyPr>
            <a:normAutofit fontScale="77500" lnSpcReduction="20000"/>
          </a:bodyPr>
          <a:lstStyle/>
          <a:p>
            <a:pPr>
              <a:lnSpc>
                <a:spcPct val="90000"/>
              </a:lnSpc>
              <a:buFont typeface="Wingdings" charset="0"/>
              <a:buNone/>
            </a:pPr>
            <a:endParaRPr lang="es-ES" sz="2600" u="sng" dirty="0">
              <a:effectLst>
                <a:outerShdw blurRad="38100" dist="38100" dir="2700000" algn="tl">
                  <a:srgbClr val="FFFFFF"/>
                </a:outerShdw>
              </a:effectLst>
            </a:endParaRPr>
          </a:p>
          <a:p>
            <a:pPr>
              <a:lnSpc>
                <a:spcPct val="90000"/>
              </a:lnSpc>
            </a:pPr>
            <a:r>
              <a:rPr lang="es-ES" sz="3400" dirty="0"/>
              <a:t>Tratamiento de primera línea para el TDAH pero de </a:t>
            </a:r>
            <a:r>
              <a:rPr lang="es-ES" sz="3400" u="sng" dirty="0"/>
              <a:t>2ª elección respecto a METILFENIDATO.</a:t>
            </a:r>
          </a:p>
          <a:p>
            <a:pPr marL="0" indent="0">
              <a:lnSpc>
                <a:spcPct val="90000"/>
              </a:lnSpc>
              <a:buNone/>
            </a:pPr>
            <a:r>
              <a:rPr lang="es-ES" sz="3400" dirty="0"/>
              <a:t>     (NICE 2008, AACAP2007).</a:t>
            </a:r>
          </a:p>
          <a:p>
            <a:pPr>
              <a:lnSpc>
                <a:spcPct val="90000"/>
              </a:lnSpc>
            </a:pPr>
            <a:endParaRPr lang="es-ES" sz="3400" dirty="0"/>
          </a:p>
          <a:p>
            <a:pPr>
              <a:lnSpc>
                <a:spcPct val="90000"/>
              </a:lnSpc>
            </a:pPr>
            <a:r>
              <a:rPr lang="es-ES" sz="3400" dirty="0"/>
              <a:t> AACAP (2007) </a:t>
            </a:r>
            <a:r>
              <a:rPr lang="es-ES" sz="3400" u="sng" dirty="0"/>
              <a:t>la propone como  1ª elección</a:t>
            </a:r>
            <a:r>
              <a:rPr lang="es-ES" sz="3400" dirty="0"/>
              <a:t>:</a:t>
            </a:r>
          </a:p>
          <a:p>
            <a:pPr>
              <a:lnSpc>
                <a:spcPct val="90000"/>
              </a:lnSpc>
              <a:buNone/>
            </a:pPr>
            <a:r>
              <a:rPr lang="es-ES" sz="3400" dirty="0"/>
              <a:t>	SD. TOURETTE, T. ANSIEDAD, T. DEPRESIVOS, TICS, HISTORIA DE ABUSO DE ESTIMULANTES O RIESGO ACTUAL DE ABUSO (pe: consumo actual de tóxicos).</a:t>
            </a:r>
          </a:p>
          <a:p>
            <a:pPr>
              <a:lnSpc>
                <a:spcPct val="90000"/>
              </a:lnSpc>
              <a:buNone/>
            </a:pPr>
            <a:r>
              <a:rPr lang="es-ES" sz="3400" dirty="0"/>
              <a:t>	En caso de haber falta de respuesta o intolerancia a </a:t>
            </a:r>
            <a:r>
              <a:rPr lang="es-ES" sz="3400" dirty="0" err="1"/>
              <a:t>psicoestimulantes</a:t>
            </a:r>
            <a:r>
              <a:rPr lang="es-ES" sz="3400" dirty="0"/>
              <a:t> (cambios de humor, irritabilidad, agresividad, tics, insomnio). (NICE 2008).</a:t>
            </a:r>
          </a:p>
          <a:p>
            <a:pPr marL="109728" indent="0">
              <a:lnSpc>
                <a:spcPct val="90000"/>
              </a:lnSpc>
              <a:buNone/>
            </a:pPr>
            <a:endParaRPr lang="es-ES" sz="2800" dirty="0">
              <a:latin typeface="Comic Sans MS" pitchFamily="66" charset="0"/>
            </a:endParaRPr>
          </a:p>
          <a:p>
            <a:pPr>
              <a:lnSpc>
                <a:spcPct val="90000"/>
              </a:lnSpc>
              <a:buFont typeface="Wingdings" charset="0"/>
              <a:buNone/>
            </a:pPr>
            <a:endParaRPr lang="es-ES" sz="2800" dirty="0">
              <a:solidFill>
                <a:srgbClr val="FF0000"/>
              </a:solidFill>
              <a:latin typeface="Comic Sans MS" charset="0"/>
            </a:endParaRPr>
          </a:p>
          <a:p>
            <a:pPr>
              <a:lnSpc>
                <a:spcPct val="90000"/>
              </a:lnSpc>
            </a:pPr>
            <a:endParaRPr lang="es-ES" sz="2800" dirty="0">
              <a:latin typeface="Comic Sans MS" charset="0"/>
            </a:endParaRPr>
          </a:p>
          <a:p>
            <a:pPr>
              <a:lnSpc>
                <a:spcPct val="90000"/>
              </a:lnSpc>
            </a:pPr>
            <a:endParaRPr lang="es-ES" sz="2800" dirty="0">
              <a:latin typeface="Comic Sans MS" charset="0"/>
            </a:endParaRPr>
          </a:p>
        </p:txBody>
      </p:sp>
    </p:spTree>
    <p:extLst>
      <p:ext uri="{BB962C8B-B14F-4D97-AF65-F5344CB8AC3E}">
        <p14:creationId xmlns:p14="http://schemas.microsoft.com/office/powerpoint/2010/main" val="354711707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b="1" dirty="0">
                <a:solidFill>
                  <a:schemeClr val="accent1"/>
                </a:solidFill>
                <a:latin typeface="Arial" panose="020B0604020202020204" pitchFamily="34" charset="0"/>
                <a:cs typeface="Arial" panose="020B0604020202020204" pitchFamily="34" charset="0"/>
              </a:rPr>
              <a:t>GUANFACINA (NO ESTIMULANTE); INTUNIV</a:t>
            </a:r>
            <a:endParaRPr lang="es-ES" b="1" dirty="0">
              <a:solidFill>
                <a:schemeClr val="accent1"/>
              </a:solidFill>
            </a:endParaRPr>
          </a:p>
        </p:txBody>
      </p:sp>
      <p:sp>
        <p:nvSpPr>
          <p:cNvPr id="3" name="2 Marcador de contenido"/>
          <p:cNvSpPr>
            <a:spLocks noGrp="1"/>
          </p:cNvSpPr>
          <p:nvPr>
            <p:ph idx="1"/>
          </p:nvPr>
        </p:nvSpPr>
        <p:spPr/>
        <p:txBody>
          <a:bodyPr>
            <a:normAutofit/>
          </a:bodyPr>
          <a:lstStyle/>
          <a:p>
            <a:r>
              <a:rPr lang="es-ES" sz="3000" dirty="0">
                <a:latin typeface="Arial" panose="020B0604020202020204" pitchFamily="34" charset="0"/>
                <a:cs typeface="Arial" panose="020B0604020202020204" pitchFamily="34" charset="0"/>
              </a:rPr>
              <a:t>La </a:t>
            </a:r>
            <a:r>
              <a:rPr lang="es-ES" sz="3000" dirty="0" err="1">
                <a:latin typeface="Arial" panose="020B0604020202020204" pitchFamily="34" charset="0"/>
                <a:cs typeface="Arial" panose="020B0604020202020204" pitchFamily="34" charset="0"/>
              </a:rPr>
              <a:t>Guanfacina</a:t>
            </a:r>
            <a:r>
              <a:rPr lang="es-ES" sz="3000" dirty="0">
                <a:latin typeface="Arial" panose="020B0604020202020204" pitchFamily="34" charset="0"/>
                <a:cs typeface="Arial" panose="020B0604020202020204" pitchFamily="34" charset="0"/>
              </a:rPr>
              <a:t> (</a:t>
            </a:r>
            <a:r>
              <a:rPr lang="es-ES" sz="3000" dirty="0" err="1">
                <a:latin typeface="Arial" panose="020B0604020202020204" pitchFamily="34" charset="0"/>
                <a:cs typeface="Arial" panose="020B0604020202020204" pitchFamily="34" charset="0"/>
              </a:rPr>
              <a:t>Intuniv</a:t>
            </a:r>
            <a:r>
              <a:rPr lang="es-ES" sz="3000" dirty="0">
                <a:latin typeface="Arial" panose="020B0604020202020204" pitchFamily="34" charset="0"/>
                <a:cs typeface="Arial" panose="020B0604020202020204" pitchFamily="34" charset="0"/>
              </a:rPr>
              <a:t>) es una nueva medicación alternativa a los tratamientos existentes para el </a:t>
            </a:r>
            <a:r>
              <a:rPr lang="es-ES" sz="3000" b="1" dirty="0">
                <a:latin typeface="Arial" panose="020B0604020202020204" pitchFamily="34" charset="0"/>
                <a:cs typeface="Arial" panose="020B0604020202020204" pitchFamily="34" charset="0"/>
              </a:rPr>
              <a:t>TDAH</a:t>
            </a:r>
            <a:r>
              <a:rPr lang="es-ES" sz="3000" dirty="0">
                <a:latin typeface="Arial" panose="020B0604020202020204" pitchFamily="34" charset="0"/>
                <a:cs typeface="Arial" panose="020B0604020202020204" pitchFamily="34" charset="0"/>
              </a:rPr>
              <a:t>.</a:t>
            </a:r>
          </a:p>
          <a:p>
            <a:r>
              <a:rPr lang="es-ES" sz="3000" dirty="0">
                <a:latin typeface="Arial" panose="020B0604020202020204" pitchFamily="34" charset="0"/>
                <a:cs typeface="Arial" panose="020B0604020202020204" pitchFamily="34" charset="0"/>
              </a:rPr>
              <a:t>Llega con la expectativa de ayudar a controlar principalmente el apartado del </a:t>
            </a:r>
            <a:r>
              <a:rPr lang="es-ES" sz="3000" b="1" dirty="0">
                <a:latin typeface="Arial" panose="020B0604020202020204" pitchFamily="34" charset="0"/>
                <a:cs typeface="Arial" panose="020B0604020202020204" pitchFamily="34" charset="0"/>
              </a:rPr>
              <a:t>TDAH</a:t>
            </a:r>
            <a:r>
              <a:rPr lang="es-ES" sz="3000" dirty="0">
                <a:latin typeface="Arial" panose="020B0604020202020204" pitchFamily="34" charset="0"/>
                <a:cs typeface="Arial" panose="020B0604020202020204" pitchFamily="34" charset="0"/>
              </a:rPr>
              <a:t> relacionado con la impulsividad, los problemas de </a:t>
            </a:r>
            <a:r>
              <a:rPr lang="es-ES" sz="3000" b="1" dirty="0">
                <a:latin typeface="Arial" panose="020B0604020202020204" pitchFamily="34" charset="0"/>
                <a:cs typeface="Arial" panose="020B0604020202020204" pitchFamily="34" charset="0"/>
              </a:rPr>
              <a:t>conducta</a:t>
            </a:r>
            <a:r>
              <a:rPr lang="es-ES" sz="3000" dirty="0">
                <a:latin typeface="Arial" panose="020B0604020202020204" pitchFamily="34" charset="0"/>
                <a:cs typeface="Arial" panose="020B0604020202020204" pitchFamily="34" charset="0"/>
              </a:rPr>
              <a:t>, </a:t>
            </a:r>
            <a:r>
              <a:rPr lang="es-ES" sz="3000" b="1" dirty="0">
                <a:latin typeface="Arial" panose="020B0604020202020204" pitchFamily="34" charset="0"/>
                <a:cs typeface="Arial" panose="020B0604020202020204" pitchFamily="34" charset="0"/>
              </a:rPr>
              <a:t>agresividad</a:t>
            </a:r>
            <a:r>
              <a:rPr lang="es-ES" sz="3000" dirty="0">
                <a:latin typeface="Arial" panose="020B0604020202020204" pitchFamily="34" charset="0"/>
                <a:cs typeface="Arial" panose="020B0604020202020204" pitchFamily="34" charset="0"/>
              </a:rPr>
              <a:t>, </a:t>
            </a:r>
            <a:r>
              <a:rPr lang="es-ES" sz="3000" b="1" dirty="0">
                <a:latin typeface="Arial" panose="020B0604020202020204" pitchFamily="34" charset="0"/>
                <a:cs typeface="Arial" panose="020B0604020202020204" pitchFamily="34" charset="0"/>
              </a:rPr>
              <a:t>tics</a:t>
            </a:r>
            <a:r>
              <a:rPr lang="es-ES" sz="3000" dirty="0">
                <a:latin typeface="Arial" panose="020B0604020202020204" pitchFamily="34" charset="0"/>
                <a:cs typeface="Arial" panose="020B0604020202020204" pitchFamily="34" charset="0"/>
              </a:rPr>
              <a:t> e incluso </a:t>
            </a:r>
            <a:r>
              <a:rPr lang="es-ES" sz="3000" b="1" dirty="0">
                <a:latin typeface="Arial" panose="020B0604020202020204" pitchFamily="34" charset="0"/>
                <a:cs typeface="Arial" panose="020B0604020202020204" pitchFamily="34" charset="0"/>
              </a:rPr>
              <a:t>Síndrome de </a:t>
            </a:r>
            <a:r>
              <a:rPr lang="es-ES" sz="3000" b="1" dirty="0" err="1">
                <a:latin typeface="Arial" panose="020B0604020202020204" pitchFamily="34" charset="0"/>
                <a:cs typeface="Arial" panose="020B0604020202020204" pitchFamily="34" charset="0"/>
              </a:rPr>
              <a:t>Tourette</a:t>
            </a:r>
            <a:r>
              <a:rPr lang="es-ES" sz="3000" dirty="0">
                <a:latin typeface="Arial" panose="020B0604020202020204" pitchFamily="34" charset="0"/>
                <a:cs typeface="Arial" panose="020B0604020202020204" pitchFamily="34" charset="0"/>
              </a:rPr>
              <a:t>.</a:t>
            </a:r>
          </a:p>
          <a:p>
            <a:r>
              <a:rPr lang="es-ES" sz="3000" dirty="0">
                <a:latin typeface="Arial" panose="020B0604020202020204" pitchFamily="34" charset="0"/>
                <a:cs typeface="Arial" panose="020B0604020202020204" pitchFamily="34" charset="0"/>
              </a:rPr>
              <a:t>Se presenta  en comprimidos de liberación prolongada  de 1,2,3,y 4 mg. </a:t>
            </a:r>
          </a:p>
          <a:p>
            <a:endParaRPr lang="es-ES" dirty="0"/>
          </a:p>
          <a:p>
            <a:endParaRPr lang="es-ES" dirty="0"/>
          </a:p>
        </p:txBody>
      </p:sp>
      <p:pic>
        <p:nvPicPr>
          <p:cNvPr id="19458" name="Picture 2" descr="Intuniv: Medication Provisions for ADHD Treatment in Children. |  SmartPillWiki">
            <a:extLst>
              <a:ext uri="{FF2B5EF4-FFF2-40B4-BE49-F238E27FC236}">
                <a16:creationId xmlns:a16="http://schemas.microsoft.com/office/drawing/2014/main" id="{E6701470-A067-4DE2-99B6-6AA5C8DBB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2073" y="5007610"/>
            <a:ext cx="2952750" cy="185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3803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a:solidFill>
                  <a:schemeClr val="accent1"/>
                </a:solidFill>
              </a:rPr>
              <a:t>GUANFANCINA</a:t>
            </a:r>
            <a:endParaRPr lang="es-ES" dirty="0">
              <a:solidFill>
                <a:schemeClr val="accent1"/>
              </a:solidFill>
            </a:endParaRPr>
          </a:p>
        </p:txBody>
      </p:sp>
      <p:sp>
        <p:nvSpPr>
          <p:cNvPr id="3" name="2 Marcador de contenido"/>
          <p:cNvSpPr>
            <a:spLocks noGrp="1"/>
          </p:cNvSpPr>
          <p:nvPr>
            <p:ph idx="1"/>
          </p:nvPr>
        </p:nvSpPr>
        <p:spPr/>
        <p:txBody>
          <a:bodyPr>
            <a:normAutofit fontScale="55000" lnSpcReduction="20000"/>
          </a:bodyPr>
          <a:lstStyle/>
          <a:p>
            <a:r>
              <a:rPr lang="es-ES" sz="3800" dirty="0"/>
              <a:t> </a:t>
            </a:r>
            <a:r>
              <a:rPr lang="es-ES" sz="3800" dirty="0">
                <a:latin typeface="Arial" panose="020B0604020202020204" pitchFamily="34" charset="0"/>
                <a:cs typeface="Arial" panose="020B0604020202020204" pitchFamily="34" charset="0"/>
              </a:rPr>
              <a:t>La </a:t>
            </a:r>
            <a:r>
              <a:rPr lang="es-ES" sz="3800" u="sng" dirty="0">
                <a:latin typeface="Arial" panose="020B0604020202020204" pitchFamily="34" charset="0"/>
                <a:cs typeface="Arial" panose="020B0604020202020204" pitchFamily="34" charset="0"/>
              </a:rPr>
              <a:t>dosis inicial</a:t>
            </a:r>
            <a:r>
              <a:rPr lang="es-ES" sz="3800" dirty="0">
                <a:latin typeface="Arial" panose="020B0604020202020204" pitchFamily="34" charset="0"/>
                <a:cs typeface="Arial" panose="020B0604020202020204" pitchFamily="34" charset="0"/>
              </a:rPr>
              <a:t> recomendada es de </a:t>
            </a:r>
            <a:r>
              <a:rPr lang="es-ES" sz="3800" u="sng" dirty="0">
                <a:latin typeface="Arial" panose="020B0604020202020204" pitchFamily="34" charset="0"/>
                <a:cs typeface="Arial" panose="020B0604020202020204" pitchFamily="34" charset="0"/>
              </a:rPr>
              <a:t>1 mg</a:t>
            </a:r>
            <a:r>
              <a:rPr lang="es-ES" sz="3800" dirty="0">
                <a:latin typeface="Arial" panose="020B0604020202020204" pitchFamily="34" charset="0"/>
                <a:cs typeface="Arial" panose="020B0604020202020204" pitchFamily="34" charset="0"/>
              </a:rPr>
              <a:t> de </a:t>
            </a:r>
            <a:r>
              <a:rPr lang="es-ES" sz="3800" dirty="0" err="1">
                <a:latin typeface="Arial" panose="020B0604020202020204" pitchFamily="34" charset="0"/>
                <a:cs typeface="Arial" panose="020B0604020202020204" pitchFamily="34" charset="0"/>
              </a:rPr>
              <a:t>guanfacina</a:t>
            </a:r>
            <a:r>
              <a:rPr lang="es-ES" sz="3800" dirty="0">
                <a:latin typeface="Arial" panose="020B0604020202020204" pitchFamily="34" charset="0"/>
                <a:cs typeface="Arial" panose="020B0604020202020204" pitchFamily="34" charset="0"/>
              </a:rPr>
              <a:t>.</a:t>
            </a:r>
          </a:p>
          <a:p>
            <a:endParaRPr lang="es-ES" sz="3800" dirty="0">
              <a:latin typeface="Arial" panose="020B0604020202020204" pitchFamily="34" charset="0"/>
              <a:cs typeface="Arial" panose="020B0604020202020204" pitchFamily="34" charset="0"/>
            </a:endParaRPr>
          </a:p>
          <a:p>
            <a:r>
              <a:rPr lang="es-ES" sz="3800" dirty="0">
                <a:latin typeface="Arial" panose="020B0604020202020204" pitchFamily="34" charset="0"/>
                <a:cs typeface="Arial" panose="020B0604020202020204" pitchFamily="34" charset="0"/>
              </a:rPr>
              <a:t>- La dosis se puede </a:t>
            </a:r>
            <a:r>
              <a:rPr lang="es-ES" sz="3800" u="sng" dirty="0">
                <a:solidFill>
                  <a:srgbClr val="FF0000"/>
                </a:solidFill>
                <a:latin typeface="Arial" panose="020B0604020202020204" pitchFamily="34" charset="0"/>
                <a:cs typeface="Arial" panose="020B0604020202020204" pitchFamily="34" charset="0"/>
              </a:rPr>
              <a:t>aumentar en incrementos de</a:t>
            </a:r>
            <a:r>
              <a:rPr lang="es-ES" sz="3800" dirty="0">
                <a:solidFill>
                  <a:srgbClr val="FF0000"/>
                </a:solidFill>
                <a:latin typeface="Arial" panose="020B0604020202020204" pitchFamily="34" charset="0"/>
                <a:cs typeface="Arial" panose="020B0604020202020204" pitchFamily="34" charset="0"/>
              </a:rPr>
              <a:t> no más de </a:t>
            </a:r>
            <a:r>
              <a:rPr lang="es-ES" sz="3800" u="sng" dirty="0">
                <a:solidFill>
                  <a:srgbClr val="FF0000"/>
                </a:solidFill>
                <a:latin typeface="Arial" panose="020B0604020202020204" pitchFamily="34" charset="0"/>
                <a:cs typeface="Arial" panose="020B0604020202020204" pitchFamily="34" charset="0"/>
              </a:rPr>
              <a:t>1 mg por semana</a:t>
            </a:r>
            <a:r>
              <a:rPr lang="es-ES" sz="3800" dirty="0">
                <a:solidFill>
                  <a:srgbClr val="FF0000"/>
                </a:solidFill>
                <a:latin typeface="Arial" panose="020B0604020202020204" pitchFamily="34" charset="0"/>
                <a:cs typeface="Arial" panose="020B0604020202020204" pitchFamily="34" charset="0"/>
              </a:rPr>
              <a:t>. </a:t>
            </a:r>
            <a:r>
              <a:rPr lang="es-ES" sz="3800" dirty="0">
                <a:latin typeface="Arial" panose="020B0604020202020204" pitchFamily="34" charset="0"/>
                <a:cs typeface="Arial" panose="020B0604020202020204" pitchFamily="34" charset="0"/>
              </a:rPr>
              <a:t>Se debe personalizar la dosis según la respuesta y tolerabilidad del paciente.</a:t>
            </a:r>
          </a:p>
          <a:p>
            <a:r>
              <a:rPr lang="es-ES" sz="3800" dirty="0">
                <a:latin typeface="Arial" panose="020B0604020202020204" pitchFamily="34" charset="0"/>
                <a:cs typeface="Arial" panose="020B0604020202020204" pitchFamily="34" charset="0"/>
              </a:rPr>
              <a:t>- </a:t>
            </a:r>
            <a:r>
              <a:rPr lang="es-ES" sz="3800" dirty="0" err="1">
                <a:latin typeface="Arial" panose="020B0604020202020204" pitchFamily="34" charset="0"/>
                <a:cs typeface="Arial" panose="020B0604020202020204" pitchFamily="34" charset="0"/>
              </a:rPr>
              <a:t>Intuniv</a:t>
            </a:r>
            <a:r>
              <a:rPr lang="es-ES" sz="3800" dirty="0">
                <a:latin typeface="Arial" panose="020B0604020202020204" pitchFamily="34" charset="0"/>
                <a:cs typeface="Arial" panose="020B0604020202020204" pitchFamily="34" charset="0"/>
              </a:rPr>
              <a:t> </a:t>
            </a:r>
            <a:r>
              <a:rPr lang="es-ES" sz="3800" u="sng" dirty="0">
                <a:latin typeface="Arial" panose="020B0604020202020204" pitchFamily="34" charset="0"/>
                <a:cs typeface="Arial" panose="020B0604020202020204" pitchFamily="34" charset="0"/>
              </a:rPr>
              <a:t>se toma una vez al día por la mañana o por la noche</a:t>
            </a:r>
            <a:r>
              <a:rPr lang="es-ES" sz="3800" dirty="0">
                <a:latin typeface="Arial" panose="020B0604020202020204" pitchFamily="34" charset="0"/>
                <a:cs typeface="Arial" panose="020B0604020202020204" pitchFamily="34" charset="0"/>
              </a:rPr>
              <a:t>. </a:t>
            </a:r>
            <a:r>
              <a:rPr lang="es-ES" sz="3800" dirty="0" err="1">
                <a:latin typeface="Arial" panose="020B0604020202020204" pitchFamily="34" charset="0"/>
                <a:cs typeface="Arial" panose="020B0604020202020204" pitchFamily="34" charset="0"/>
              </a:rPr>
              <a:t>Intuniv</a:t>
            </a:r>
            <a:r>
              <a:rPr lang="es-ES" sz="3800" dirty="0">
                <a:latin typeface="Arial" panose="020B0604020202020204" pitchFamily="34" charset="0"/>
                <a:cs typeface="Arial" panose="020B0604020202020204" pitchFamily="34" charset="0"/>
              </a:rPr>
              <a:t> </a:t>
            </a:r>
            <a:r>
              <a:rPr lang="es-ES" sz="3800" u="sng" dirty="0">
                <a:latin typeface="Arial" panose="020B0604020202020204" pitchFamily="34" charset="0"/>
                <a:cs typeface="Arial" panose="020B0604020202020204" pitchFamily="34" charset="0"/>
              </a:rPr>
              <a:t>no se debe triturar, masticar ni romper</a:t>
            </a:r>
            <a:r>
              <a:rPr lang="es-ES" sz="3800" dirty="0">
                <a:latin typeface="Arial" panose="020B0604020202020204" pitchFamily="34" charset="0"/>
                <a:cs typeface="Arial" panose="020B0604020202020204" pitchFamily="34" charset="0"/>
              </a:rPr>
              <a:t> antes de tragarlo porque esto aumenta la velocidad de liberación de </a:t>
            </a:r>
            <a:r>
              <a:rPr lang="es-ES" sz="3800" dirty="0" err="1">
                <a:latin typeface="Arial" panose="020B0604020202020204" pitchFamily="34" charset="0"/>
                <a:cs typeface="Arial" panose="020B0604020202020204" pitchFamily="34" charset="0"/>
              </a:rPr>
              <a:t>guanfacina</a:t>
            </a:r>
            <a:r>
              <a:rPr lang="es-ES" sz="3800" dirty="0">
                <a:latin typeface="Arial" panose="020B0604020202020204" pitchFamily="34" charset="0"/>
                <a:cs typeface="Arial" panose="020B0604020202020204" pitchFamily="34" charset="0"/>
              </a:rPr>
              <a:t>.</a:t>
            </a:r>
          </a:p>
          <a:p>
            <a:r>
              <a:rPr lang="es-ES" sz="3800" dirty="0">
                <a:latin typeface="Arial" panose="020B0604020202020204" pitchFamily="34" charset="0"/>
                <a:cs typeface="Arial" panose="020B0604020202020204" pitchFamily="34" charset="0"/>
              </a:rPr>
              <a:t>- </a:t>
            </a:r>
            <a:r>
              <a:rPr lang="es-ES" sz="3800" u="sng" dirty="0" err="1">
                <a:latin typeface="Arial" panose="020B0604020202020204" pitchFamily="34" charset="0"/>
                <a:cs typeface="Arial" panose="020B0604020202020204" pitchFamily="34" charset="0"/>
              </a:rPr>
              <a:t>Intuniv</a:t>
            </a:r>
            <a:r>
              <a:rPr lang="es-ES" sz="3800" u="sng" dirty="0">
                <a:latin typeface="Arial" panose="020B0604020202020204" pitchFamily="34" charset="0"/>
                <a:cs typeface="Arial" panose="020B0604020202020204" pitchFamily="34" charset="0"/>
              </a:rPr>
              <a:t> puede producir </a:t>
            </a:r>
            <a:r>
              <a:rPr lang="es-ES" sz="3800" u="sng" dirty="0">
                <a:solidFill>
                  <a:srgbClr val="FF0000"/>
                </a:solidFill>
                <a:latin typeface="Arial" panose="020B0604020202020204" pitchFamily="34" charset="0"/>
                <a:cs typeface="Arial" panose="020B0604020202020204" pitchFamily="34" charset="0"/>
              </a:rPr>
              <a:t>somnolencia y sedación</a:t>
            </a:r>
            <a:r>
              <a:rPr lang="es-ES" sz="3800" dirty="0">
                <a:latin typeface="Arial" panose="020B0604020202020204" pitchFamily="34" charset="0"/>
                <a:cs typeface="Arial" panose="020B0604020202020204" pitchFamily="34" charset="0"/>
              </a:rPr>
              <a:t> principalmente </a:t>
            </a:r>
            <a:r>
              <a:rPr lang="es-ES" sz="3800" u="sng" dirty="0">
                <a:latin typeface="Arial" panose="020B0604020202020204" pitchFamily="34" charset="0"/>
                <a:cs typeface="Arial" panose="020B0604020202020204" pitchFamily="34" charset="0"/>
              </a:rPr>
              <a:t>al comienzo del tratamiento</a:t>
            </a:r>
            <a:r>
              <a:rPr lang="es-ES" sz="3800" dirty="0">
                <a:latin typeface="Arial" panose="020B0604020202020204" pitchFamily="34" charset="0"/>
                <a:cs typeface="Arial" panose="020B0604020202020204" pitchFamily="34" charset="0"/>
              </a:rPr>
              <a:t> y normalmente pueden durar de 2 a 3 semanas o más en algunos casos.</a:t>
            </a:r>
          </a:p>
          <a:p>
            <a:endParaRPr lang="es-ES" sz="3800" dirty="0">
              <a:latin typeface="Arial" panose="020B0604020202020204" pitchFamily="34" charset="0"/>
              <a:cs typeface="Arial" panose="020B0604020202020204" pitchFamily="34" charset="0"/>
            </a:endParaRPr>
          </a:p>
          <a:p>
            <a:r>
              <a:rPr lang="es-ES" sz="3800" dirty="0">
                <a:latin typeface="Arial" panose="020B0604020202020204" pitchFamily="34" charset="0"/>
                <a:cs typeface="Arial" panose="020B0604020202020204" pitchFamily="34" charset="0"/>
              </a:rPr>
              <a:t>- Cuando se interrumpe la administración de </a:t>
            </a:r>
            <a:r>
              <a:rPr lang="es-ES" sz="3800" dirty="0" err="1">
                <a:latin typeface="Arial" panose="020B0604020202020204" pitchFamily="34" charset="0"/>
                <a:cs typeface="Arial" panose="020B0604020202020204" pitchFamily="34" charset="0"/>
              </a:rPr>
              <a:t>Intuniv</a:t>
            </a:r>
            <a:r>
              <a:rPr lang="es-ES" sz="3800" dirty="0">
                <a:latin typeface="Arial" panose="020B0604020202020204" pitchFamily="34" charset="0"/>
                <a:cs typeface="Arial" panose="020B0604020202020204" pitchFamily="34" charset="0"/>
              </a:rPr>
              <a:t>, </a:t>
            </a:r>
            <a:r>
              <a:rPr lang="es-ES" sz="3800" u="sng" dirty="0">
                <a:latin typeface="Arial" panose="020B0604020202020204" pitchFamily="34" charset="0"/>
                <a:cs typeface="Arial" panose="020B0604020202020204" pitchFamily="34" charset="0"/>
              </a:rPr>
              <a:t>la dosis se debe modificar de forma gradual, con </a:t>
            </a:r>
            <a:r>
              <a:rPr lang="es-ES" sz="3800" u="sng" dirty="0">
                <a:solidFill>
                  <a:srgbClr val="FF0000"/>
                </a:solidFill>
                <a:latin typeface="Arial" panose="020B0604020202020204" pitchFamily="34" charset="0"/>
                <a:cs typeface="Arial" panose="020B0604020202020204" pitchFamily="34" charset="0"/>
              </a:rPr>
              <a:t>reducciones de no más de 1 mg cada 3 a 7 días.</a:t>
            </a:r>
            <a:endParaRPr lang="es-ES" sz="3800" dirty="0">
              <a:solidFill>
                <a:srgbClr val="FF0000"/>
              </a:solidFill>
              <a:latin typeface="Arial" panose="020B0604020202020204" pitchFamily="34" charset="0"/>
              <a:cs typeface="Arial" panose="020B0604020202020204" pitchFamily="34" charset="0"/>
            </a:endParaRPr>
          </a:p>
          <a:p>
            <a:endParaRPr lang="es-ES" dirty="0"/>
          </a:p>
        </p:txBody>
      </p:sp>
    </p:spTree>
    <p:extLst>
      <p:ext uri="{BB962C8B-B14F-4D97-AF65-F5344CB8AC3E}">
        <p14:creationId xmlns:p14="http://schemas.microsoft.com/office/powerpoint/2010/main" val="334989971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524000" y="0"/>
            <a:ext cx="9144000" cy="785794"/>
          </a:xfrm>
        </p:spPr>
        <p:txBody>
          <a:bodyPr>
            <a:normAutofit/>
          </a:bodyPr>
          <a:lstStyle/>
          <a:p>
            <a:r>
              <a:rPr lang="es-MX" b="1" dirty="0">
                <a:solidFill>
                  <a:schemeClr val="accent1"/>
                </a:solidFill>
                <a:latin typeface="+mn-lt"/>
              </a:rPr>
              <a:t>FÁRMACOS DE SEGUNDA LÍNEA</a:t>
            </a:r>
          </a:p>
        </p:txBody>
      </p:sp>
      <p:sp>
        <p:nvSpPr>
          <p:cNvPr id="2" name="1 Marcador de contenido"/>
          <p:cNvSpPr>
            <a:spLocks noGrp="1"/>
          </p:cNvSpPr>
          <p:nvPr>
            <p:ph idx="1"/>
          </p:nvPr>
        </p:nvSpPr>
        <p:spPr>
          <a:xfrm>
            <a:off x="1527488" y="765366"/>
            <a:ext cx="9140512" cy="5020610"/>
          </a:xfrm>
        </p:spPr>
        <p:txBody>
          <a:bodyPr>
            <a:normAutofit/>
          </a:bodyPr>
          <a:lstStyle/>
          <a:p>
            <a:r>
              <a:rPr lang="es-MX" sz="2400" dirty="0">
                <a:latin typeface="Arial" panose="020B0604020202020204" pitchFamily="34" charset="0"/>
                <a:cs typeface="Arial" panose="020B0604020202020204" pitchFamily="34" charset="0"/>
              </a:rPr>
              <a:t>Su  eficacia, tolerancia y seguridad es menor al compararse con fármacos de primera línea (pueden ser útiles en algunos pacientes).</a:t>
            </a:r>
          </a:p>
          <a:p>
            <a:r>
              <a:rPr lang="es-MX" sz="2400" dirty="0">
                <a:latin typeface="Arial" panose="020B0604020202020204" pitchFamily="34" charset="0"/>
                <a:cs typeface="Arial" panose="020B0604020202020204" pitchFamily="34" charset="0"/>
              </a:rPr>
              <a:t>Todos tendrán un efecto </a:t>
            </a:r>
            <a:r>
              <a:rPr lang="es-MX" sz="2400" dirty="0" err="1">
                <a:latin typeface="Arial" panose="020B0604020202020204" pitchFamily="34" charset="0"/>
                <a:cs typeface="Arial" panose="020B0604020202020204" pitchFamily="34" charset="0"/>
              </a:rPr>
              <a:t>noradrenérgico</a:t>
            </a:r>
            <a:r>
              <a:rPr lang="es-MX" sz="2400" dirty="0">
                <a:latin typeface="Arial" panose="020B0604020202020204" pitchFamily="34" charset="0"/>
                <a:cs typeface="Arial" panose="020B0604020202020204" pitchFamily="34" charset="0"/>
              </a:rPr>
              <a:t> y </a:t>
            </a:r>
            <a:r>
              <a:rPr lang="es-MX" sz="2400" dirty="0" err="1">
                <a:latin typeface="Arial" panose="020B0604020202020204" pitchFamily="34" charset="0"/>
                <a:cs typeface="Arial" panose="020B0604020202020204" pitchFamily="34" charset="0"/>
              </a:rPr>
              <a:t>dopaminérgico</a:t>
            </a:r>
            <a:r>
              <a:rPr lang="es-MX" sz="2400" dirty="0">
                <a:latin typeface="Arial" panose="020B0604020202020204" pitchFamily="34" charset="0"/>
                <a:cs typeface="Arial" panose="020B0604020202020204" pitchFamily="34" charset="0"/>
              </a:rPr>
              <a:t> y el hecho de no ser estimulantes.</a:t>
            </a:r>
          </a:p>
          <a:p>
            <a:r>
              <a:rPr lang="es-MX" sz="2400" dirty="0" err="1">
                <a:latin typeface="Arial" panose="020B0604020202020204" pitchFamily="34" charset="0"/>
                <a:cs typeface="Arial" panose="020B0604020202020204" pitchFamily="34" charset="0"/>
              </a:rPr>
              <a:t>Bupropion</a:t>
            </a:r>
            <a:r>
              <a:rPr lang="es-MX" sz="2400" dirty="0">
                <a:latin typeface="Arial" panose="020B0604020202020204" pitchFamily="34" charset="0"/>
                <a:cs typeface="Arial" panose="020B0604020202020204" pitchFamily="34" charset="0"/>
              </a:rPr>
              <a:t>.</a:t>
            </a:r>
          </a:p>
          <a:p>
            <a:r>
              <a:rPr lang="es-MX" sz="2400" dirty="0" err="1">
                <a:latin typeface="Arial" panose="020B0604020202020204" pitchFamily="34" charset="0"/>
                <a:cs typeface="Arial" panose="020B0604020202020204" pitchFamily="34" charset="0"/>
              </a:rPr>
              <a:t>Venlafaxina</a:t>
            </a:r>
            <a:r>
              <a:rPr lang="es-MX" sz="2400" dirty="0">
                <a:latin typeface="Arial" panose="020B0604020202020204" pitchFamily="34" charset="0"/>
                <a:cs typeface="Arial" panose="020B0604020202020204" pitchFamily="34" charset="0"/>
              </a:rPr>
              <a:t>.</a:t>
            </a:r>
          </a:p>
          <a:p>
            <a:r>
              <a:rPr lang="es-MX" sz="2400" dirty="0" err="1">
                <a:latin typeface="Arial" panose="020B0604020202020204" pitchFamily="34" charset="0"/>
                <a:cs typeface="Arial" panose="020B0604020202020204" pitchFamily="34" charset="0"/>
              </a:rPr>
              <a:t>Reboxetina</a:t>
            </a:r>
            <a:r>
              <a:rPr lang="es-MX" sz="2400" dirty="0">
                <a:latin typeface="Arial" panose="020B0604020202020204" pitchFamily="34" charset="0"/>
                <a:cs typeface="Arial" panose="020B0604020202020204" pitchFamily="34" charset="0"/>
              </a:rPr>
              <a:t>.</a:t>
            </a:r>
          </a:p>
          <a:p>
            <a:r>
              <a:rPr lang="es-MX" sz="2400" dirty="0">
                <a:latin typeface="Arial" panose="020B0604020202020204" pitchFamily="34" charset="0"/>
                <a:cs typeface="Arial" panose="020B0604020202020204" pitchFamily="34" charset="0"/>
              </a:rPr>
              <a:t>Agonistas adrenérgicos (clonidina). </a:t>
            </a:r>
            <a:endParaRPr lang="es-MX" sz="2400" i="1" dirty="0">
              <a:latin typeface="Arial" panose="020B0604020202020204" pitchFamily="34" charset="0"/>
              <a:cs typeface="Arial" panose="020B0604020202020204" pitchFamily="34" charset="0"/>
            </a:endParaRPr>
          </a:p>
          <a:p>
            <a:r>
              <a:rPr lang="es-MX" sz="2400" dirty="0">
                <a:latin typeface="Arial" panose="020B0604020202020204" pitchFamily="34" charset="0"/>
                <a:cs typeface="Arial" panose="020B0604020202020204" pitchFamily="34" charset="0"/>
              </a:rPr>
              <a:t>Antidepresivos tricíclicos (los de mayor evidencia).</a:t>
            </a:r>
          </a:p>
          <a:p>
            <a:r>
              <a:rPr lang="es-MX" sz="2400" dirty="0">
                <a:latin typeface="Arial" panose="020B0604020202020204" pitchFamily="34" charset="0"/>
                <a:cs typeface="Arial" panose="020B0604020202020204" pitchFamily="34" charset="0"/>
              </a:rPr>
              <a:t>Ácidos grasos Omega.</a:t>
            </a:r>
          </a:p>
        </p:txBody>
      </p:sp>
    </p:spTree>
    <p:extLst>
      <p:ext uri="{BB962C8B-B14F-4D97-AF65-F5344CB8AC3E}">
        <p14:creationId xmlns:p14="http://schemas.microsoft.com/office/powerpoint/2010/main" val="80877089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154693" y="2580287"/>
            <a:ext cx="7772400" cy="1470025"/>
          </a:xfrm>
        </p:spPr>
        <p:txBody>
          <a:bodyPr>
            <a:noAutofit/>
          </a:bodyPr>
          <a:lstStyle/>
          <a:p>
            <a:r>
              <a:rPr lang="es-ES" b="1" u="sng" dirty="0">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MANEJO DE ACCIDENTES </a:t>
            </a:r>
          </a:p>
        </p:txBody>
      </p:sp>
      <p:pic>
        <p:nvPicPr>
          <p:cNvPr id="6146" name="Picture 2" descr="E:\INGADA\INGADA.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58073" y="5475158"/>
            <a:ext cx="2771800" cy="13623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nicio">
            <a:extLst>
              <a:ext uri="{FF2B5EF4-FFF2-40B4-BE49-F238E27FC236}">
                <a16:creationId xmlns:a16="http://schemas.microsoft.com/office/drawing/2014/main" id="{69629D88-3663-42C4-8B61-5DC67D4E59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8073" y="225030"/>
            <a:ext cx="2914650" cy="5334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Resultado de imagen de fundacion maria jose jove">
            <a:extLst>
              <a:ext uri="{FF2B5EF4-FFF2-40B4-BE49-F238E27FC236}">
                <a16:creationId xmlns:a16="http://schemas.microsoft.com/office/drawing/2014/main" id="{3C62374A-319E-4F5E-B661-37B43C6DF1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86187" y="2731"/>
            <a:ext cx="1481815" cy="97799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ángulo 2">
            <a:extLst>
              <a:ext uri="{FF2B5EF4-FFF2-40B4-BE49-F238E27FC236}">
                <a16:creationId xmlns:a16="http://schemas.microsoft.com/office/drawing/2014/main" id="{B4020A83-89FD-4DBF-91B7-A377000B9938}"/>
              </a:ext>
            </a:extLst>
          </p:cNvPr>
          <p:cNvSpPr/>
          <p:nvPr/>
        </p:nvSpPr>
        <p:spPr>
          <a:xfrm>
            <a:off x="3288535" y="4896265"/>
            <a:ext cx="5178418" cy="830997"/>
          </a:xfrm>
          <a:prstGeom prst="rect">
            <a:avLst/>
          </a:prstGeom>
        </p:spPr>
        <p:txBody>
          <a:bodyPr wrap="square">
            <a:spAutoFit/>
          </a:bodyPr>
          <a:lstStyle/>
          <a:p>
            <a:pPr algn="ctr"/>
            <a:r>
              <a:rPr lang="es-ES" sz="2400" dirty="0">
                <a:solidFill>
                  <a:schemeClr val="accent5">
                    <a:lumMod val="75000"/>
                  </a:schemeClr>
                </a:solidFill>
                <a:latin typeface="Arial" panose="020B0604020202020204" pitchFamily="34" charset="0"/>
                <a:cs typeface="Arial" panose="020B0604020202020204" pitchFamily="34" charset="0"/>
              </a:rPr>
              <a:t>Curso “Tratamiento del TDAH en el Ámbito Educativo”</a:t>
            </a:r>
          </a:p>
        </p:txBody>
      </p:sp>
    </p:spTree>
    <p:extLst>
      <p:ext uri="{BB962C8B-B14F-4D97-AF65-F5344CB8AC3E}">
        <p14:creationId xmlns:p14="http://schemas.microsoft.com/office/powerpoint/2010/main" val="634599992"/>
      </p:ext>
    </p:extLst>
  </p:cSld>
  <p:clrMapOvr>
    <a:masterClrMapping/>
  </p:clrMapOvr>
  <p:transition>
    <p:fade thruBlk="1"/>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63552" y="332656"/>
            <a:ext cx="7467600" cy="580926"/>
          </a:xfrm>
        </p:spPr>
        <p:txBody>
          <a:bodyPr>
            <a:noAutofit/>
          </a:bodyPr>
          <a:lstStyle/>
          <a:p>
            <a:r>
              <a:rPr lang="es-ES_tradnl" sz="4000" b="1" dirty="0">
                <a:solidFill>
                  <a:srgbClr val="FF6600"/>
                </a:solidFill>
                <a:latin typeface="Arial" panose="020B0604020202020204" pitchFamily="34" charset="0"/>
                <a:cs typeface="Arial" panose="020B0604020202020204" pitchFamily="34" charset="0"/>
              </a:rPr>
              <a:t>DEFINICIÓN</a:t>
            </a:r>
            <a:endParaRPr lang="es-ES" sz="4000" b="1" dirty="0">
              <a:solidFill>
                <a:srgbClr val="FF6600"/>
              </a:solidFill>
              <a:latin typeface="Arial" panose="020B0604020202020204" pitchFamily="34" charset="0"/>
              <a:cs typeface="Arial" panose="020B0604020202020204" pitchFamily="34" charset="0"/>
            </a:endParaRPr>
          </a:p>
        </p:txBody>
      </p:sp>
      <p:sp>
        <p:nvSpPr>
          <p:cNvPr id="5" name="4 Rectángulo"/>
          <p:cNvSpPr/>
          <p:nvPr/>
        </p:nvSpPr>
        <p:spPr bwMode="auto">
          <a:xfrm>
            <a:off x="2423592" y="1700808"/>
            <a:ext cx="7281326" cy="1440160"/>
          </a:xfrm>
          <a:prstGeom prst="rect">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s-CL" sz="2400" b="1" i="1" dirty="0">
                <a:solidFill>
                  <a:schemeClr val="bg1"/>
                </a:solidFill>
                <a:latin typeface="Arial" panose="020B0604020202020204" pitchFamily="34" charset="0"/>
                <a:ea typeface="Times New Roman"/>
                <a:cs typeface="Arial" panose="020B0604020202020204" pitchFamily="34" charset="0"/>
              </a:rPr>
              <a:t>OMS (1958): Un acontecimiento no premeditado, que produce daño o lesión reconocible o visible, corporal o mental. </a:t>
            </a:r>
          </a:p>
          <a:p>
            <a:pPr eaLnBrk="0" fontAlgn="base" hangingPunct="0">
              <a:spcBef>
                <a:spcPct val="0"/>
              </a:spcBef>
              <a:spcAft>
                <a:spcPct val="0"/>
              </a:spcAft>
            </a:pPr>
            <a:endParaRPr lang="es-CL" sz="2400" dirty="0">
              <a:solidFill>
                <a:schemeClr val="tx1"/>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3395" y="3717034"/>
            <a:ext cx="7865211" cy="164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9090" y="5949280"/>
            <a:ext cx="1848911" cy="90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586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285728"/>
            <a:ext cx="9001156" cy="1143000"/>
          </a:xfrm>
        </p:spPr>
        <p:txBody>
          <a:bodyPr>
            <a:noAutofit/>
          </a:bodyPr>
          <a:lstStyle/>
          <a:p>
            <a:r>
              <a:rPr lang="es-ES" b="1" dirty="0">
                <a:solidFill>
                  <a:srgbClr val="FF9900"/>
                </a:solidFill>
                <a:latin typeface="Arial" panose="020B0604020202020204" pitchFamily="34" charset="0"/>
                <a:cs typeface="Arial" panose="020B0604020202020204" pitchFamily="34" charset="0"/>
              </a:rPr>
              <a:t>ETIOLOGÍA DEL TDAH </a:t>
            </a:r>
            <a:br>
              <a:rPr lang="es-ES" sz="4800" b="1" dirty="0">
                <a:solidFill>
                  <a:schemeClr val="accent4">
                    <a:lumMod val="50000"/>
                  </a:schemeClr>
                </a:solidFill>
                <a:latin typeface="Arial" panose="020B0604020202020204" pitchFamily="34" charset="0"/>
                <a:cs typeface="Arial" panose="020B0604020202020204" pitchFamily="34" charset="0"/>
              </a:rPr>
            </a:br>
            <a:r>
              <a:rPr lang="es-ES" b="1" dirty="0">
                <a:solidFill>
                  <a:schemeClr val="accent4">
                    <a:lumMod val="50000"/>
                  </a:schemeClr>
                </a:solidFill>
                <a:latin typeface="Arial" panose="020B0604020202020204" pitchFamily="34" charset="0"/>
                <a:cs typeface="Arial" panose="020B0604020202020204" pitchFamily="34" charset="0"/>
              </a:rPr>
              <a:t>Hipótesis Multifactorial</a:t>
            </a:r>
          </a:p>
        </p:txBody>
      </p:sp>
      <p:sp>
        <p:nvSpPr>
          <p:cNvPr id="7" name="6 Rectángulo redondeado"/>
          <p:cNvSpPr/>
          <p:nvPr/>
        </p:nvSpPr>
        <p:spPr>
          <a:xfrm>
            <a:off x="7381852" y="1857364"/>
            <a:ext cx="3286148" cy="1643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8" name="7 Rectángulo redondeado"/>
          <p:cNvSpPr/>
          <p:nvPr/>
        </p:nvSpPr>
        <p:spPr>
          <a:xfrm>
            <a:off x="1738282" y="1857364"/>
            <a:ext cx="3000396" cy="17145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9" name="8 CuadroTexto"/>
          <p:cNvSpPr txBox="1"/>
          <p:nvPr/>
        </p:nvSpPr>
        <p:spPr>
          <a:xfrm>
            <a:off x="1809721" y="2000240"/>
            <a:ext cx="2928957" cy="1446550"/>
          </a:xfrm>
          <a:prstGeom prst="rect">
            <a:avLst/>
          </a:prstGeom>
          <a:noFill/>
        </p:spPr>
        <p:txBody>
          <a:bodyPr wrap="square" rtlCol="0">
            <a:spAutoFit/>
          </a:bodyPr>
          <a:lstStyle/>
          <a:p>
            <a:r>
              <a:rPr lang="es-ES" sz="2400" dirty="0">
                <a:solidFill>
                  <a:schemeClr val="bg1"/>
                </a:solidFill>
                <a:latin typeface="Arial" panose="020B0604020202020204" pitchFamily="34" charset="0"/>
                <a:cs typeface="Arial" panose="020B0604020202020204" pitchFamily="34" charset="0"/>
              </a:rPr>
              <a:t>Factores Genéticos</a:t>
            </a:r>
          </a:p>
          <a:p>
            <a:r>
              <a:rPr lang="es-ES" sz="1600" dirty="0">
                <a:solidFill>
                  <a:schemeClr val="bg1"/>
                </a:solidFill>
                <a:latin typeface="Arial" panose="020B0604020202020204" pitchFamily="34" charset="0"/>
                <a:cs typeface="Arial" panose="020B0604020202020204" pitchFamily="34" charset="0"/>
              </a:rPr>
              <a:t>(DRD</a:t>
            </a:r>
            <a:r>
              <a:rPr lang="es-ES" sz="1200" dirty="0">
                <a:solidFill>
                  <a:schemeClr val="bg1"/>
                </a:solidFill>
                <a:latin typeface="Arial" panose="020B0604020202020204" pitchFamily="34" charset="0"/>
                <a:cs typeface="Arial" panose="020B0604020202020204" pitchFamily="34" charset="0"/>
              </a:rPr>
              <a:t>4</a:t>
            </a:r>
            <a:r>
              <a:rPr lang="es-ES" sz="1600" dirty="0">
                <a:solidFill>
                  <a:schemeClr val="bg1"/>
                </a:solidFill>
                <a:latin typeface="Arial" panose="020B0604020202020204" pitchFamily="34" charset="0"/>
                <a:cs typeface="Arial" panose="020B0604020202020204" pitchFamily="34" charset="0"/>
              </a:rPr>
              <a:t>,DAT</a:t>
            </a:r>
            <a:r>
              <a:rPr lang="es-ES" sz="1200" dirty="0">
                <a:solidFill>
                  <a:schemeClr val="bg1"/>
                </a:solidFill>
                <a:latin typeface="Arial" panose="020B0604020202020204" pitchFamily="34" charset="0"/>
                <a:cs typeface="Arial" panose="020B0604020202020204" pitchFamily="34" charset="0"/>
              </a:rPr>
              <a:t>1</a:t>
            </a:r>
            <a:r>
              <a:rPr lang="es-ES" sz="1600" dirty="0">
                <a:solidFill>
                  <a:schemeClr val="bg1"/>
                </a:solidFill>
                <a:latin typeface="Arial" panose="020B0604020202020204" pitchFamily="34" charset="0"/>
                <a:cs typeface="Arial" panose="020B0604020202020204" pitchFamily="34" charset="0"/>
              </a:rPr>
              <a:t>,DRD</a:t>
            </a:r>
            <a:r>
              <a:rPr lang="es-ES" sz="1200" dirty="0">
                <a:solidFill>
                  <a:schemeClr val="bg1"/>
                </a:solidFill>
                <a:latin typeface="Arial" panose="020B0604020202020204" pitchFamily="34" charset="0"/>
                <a:cs typeface="Arial" panose="020B0604020202020204" pitchFamily="34" charset="0"/>
              </a:rPr>
              <a:t>5</a:t>
            </a:r>
            <a:r>
              <a:rPr lang="es-ES" sz="1600" dirty="0">
                <a:solidFill>
                  <a:schemeClr val="bg1"/>
                </a:solidFill>
                <a:latin typeface="Arial" panose="020B0604020202020204" pitchFamily="34" charset="0"/>
                <a:cs typeface="Arial" panose="020B0604020202020204" pitchFamily="34" charset="0"/>
              </a:rPr>
              <a:t>,DAT</a:t>
            </a:r>
            <a:r>
              <a:rPr lang="es-ES" sz="1200" dirty="0">
                <a:solidFill>
                  <a:schemeClr val="bg1"/>
                </a:solidFill>
                <a:latin typeface="Arial" panose="020B0604020202020204" pitchFamily="34" charset="0"/>
                <a:cs typeface="Arial" panose="020B0604020202020204" pitchFamily="34" charset="0"/>
              </a:rPr>
              <a:t>5</a:t>
            </a:r>
          </a:p>
          <a:p>
            <a:r>
              <a:rPr lang="es-ES" sz="1600" dirty="0">
                <a:solidFill>
                  <a:schemeClr val="bg1"/>
                </a:solidFill>
                <a:latin typeface="Arial" panose="020B0604020202020204" pitchFamily="34" charset="0"/>
                <a:cs typeface="Arial" panose="020B0604020202020204" pitchFamily="34" charset="0"/>
              </a:rPr>
              <a:t>         </a:t>
            </a:r>
          </a:p>
          <a:p>
            <a:endParaRPr lang="es-ES" sz="1600" dirty="0">
              <a:solidFill>
                <a:schemeClr val="bg1"/>
              </a:solidFill>
              <a:latin typeface="Arial" panose="020B0604020202020204" pitchFamily="34" charset="0"/>
              <a:cs typeface="Arial" panose="020B0604020202020204" pitchFamily="34" charset="0"/>
            </a:endParaRPr>
          </a:p>
          <a:p>
            <a:r>
              <a:rPr lang="es-ES" sz="1600" dirty="0">
                <a:solidFill>
                  <a:schemeClr val="bg1"/>
                </a:solidFill>
                <a:latin typeface="Arial" panose="020B0604020202020204" pitchFamily="34" charset="0"/>
                <a:cs typeface="Arial" panose="020B0604020202020204" pitchFamily="34" charset="0"/>
              </a:rPr>
              <a:t>Riesgo  Cuantitativo</a:t>
            </a:r>
          </a:p>
        </p:txBody>
      </p:sp>
      <p:sp>
        <p:nvSpPr>
          <p:cNvPr id="10" name="9 CuadroTexto"/>
          <p:cNvSpPr txBox="1"/>
          <p:nvPr/>
        </p:nvSpPr>
        <p:spPr>
          <a:xfrm>
            <a:off x="7453322" y="1928802"/>
            <a:ext cx="3428992" cy="1446550"/>
          </a:xfrm>
          <a:prstGeom prst="rect">
            <a:avLst/>
          </a:prstGeom>
          <a:noFill/>
        </p:spPr>
        <p:txBody>
          <a:bodyPr wrap="square" rtlCol="0">
            <a:spAutoFit/>
          </a:bodyPr>
          <a:lstStyle/>
          <a:p>
            <a:r>
              <a:rPr lang="es-ES" sz="2400" dirty="0">
                <a:solidFill>
                  <a:schemeClr val="bg1"/>
                </a:solidFill>
                <a:latin typeface="Arial" panose="020B0604020202020204" pitchFamily="34" charset="0"/>
                <a:cs typeface="Arial" panose="020B0604020202020204" pitchFamily="34" charset="0"/>
              </a:rPr>
              <a:t>Factores Ambientales</a:t>
            </a:r>
          </a:p>
          <a:p>
            <a:r>
              <a:rPr lang="es-ES" sz="1600" dirty="0">
                <a:solidFill>
                  <a:schemeClr val="bg1"/>
                </a:solidFill>
                <a:latin typeface="Arial" panose="020B0604020202020204" pitchFamily="34" charset="0"/>
                <a:cs typeface="Arial" panose="020B0604020202020204" pitchFamily="34" charset="0"/>
              </a:rPr>
              <a:t> (no específicos de TDAH)</a:t>
            </a:r>
          </a:p>
          <a:p>
            <a:pPr lvl="1">
              <a:buFontTx/>
              <a:buChar char="-"/>
            </a:pPr>
            <a:r>
              <a:rPr lang="es-ES" sz="1600" dirty="0">
                <a:solidFill>
                  <a:schemeClr val="bg1"/>
                </a:solidFill>
                <a:latin typeface="Arial" panose="020B0604020202020204" pitchFamily="34" charset="0"/>
                <a:cs typeface="Arial" panose="020B0604020202020204" pitchFamily="34" charset="0"/>
              </a:rPr>
              <a:t>Prenatales</a:t>
            </a:r>
          </a:p>
          <a:p>
            <a:pPr lvl="1">
              <a:buFontTx/>
              <a:buChar char="-"/>
            </a:pPr>
            <a:r>
              <a:rPr lang="es-ES" sz="1600" dirty="0">
                <a:solidFill>
                  <a:schemeClr val="bg1"/>
                </a:solidFill>
                <a:latin typeface="Arial" panose="020B0604020202020204" pitchFamily="34" charset="0"/>
                <a:cs typeface="Arial" panose="020B0604020202020204" pitchFamily="34" charset="0"/>
              </a:rPr>
              <a:t>Perinatales</a:t>
            </a:r>
          </a:p>
          <a:p>
            <a:pPr lvl="1">
              <a:buFontTx/>
              <a:buChar char="-"/>
            </a:pPr>
            <a:r>
              <a:rPr lang="es-ES" sz="1600" dirty="0">
                <a:solidFill>
                  <a:schemeClr val="bg1"/>
                </a:solidFill>
                <a:latin typeface="Arial" panose="020B0604020202020204" pitchFamily="34" charset="0"/>
                <a:cs typeface="Arial" panose="020B0604020202020204" pitchFamily="34" charset="0"/>
              </a:rPr>
              <a:t>Postnatales</a:t>
            </a:r>
          </a:p>
        </p:txBody>
      </p:sp>
      <p:graphicFrame>
        <p:nvGraphicFramePr>
          <p:cNvPr id="7170" name="Object 3"/>
          <p:cNvGraphicFramePr>
            <a:graphicFrameLocks noGrp="1" noChangeAspect="1"/>
          </p:cNvGraphicFramePr>
          <p:nvPr>
            <p:ph idx="1"/>
          </p:nvPr>
        </p:nvGraphicFramePr>
        <p:xfrm>
          <a:off x="5095868" y="2928934"/>
          <a:ext cx="1650270" cy="2085772"/>
        </p:xfrm>
        <a:graphic>
          <a:graphicData uri="http://schemas.openxmlformats.org/presentationml/2006/ole">
            <mc:AlternateContent xmlns:mc="http://schemas.openxmlformats.org/markup-compatibility/2006">
              <mc:Choice xmlns:v="urn:schemas-microsoft-com:vml" Requires="v">
                <p:oleObj name="Clip" r:id="rId2" imgW="2595574" imgH="3280823" progId="">
                  <p:embed/>
                </p:oleObj>
              </mc:Choice>
              <mc:Fallback>
                <p:oleObj name="Clip" r:id="rId2" imgW="2595574" imgH="3280823" progId="">
                  <p:embed/>
                  <p:pic>
                    <p:nvPicPr>
                      <p:cNvPr id="7170" name="Object 3"/>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868" y="2928934"/>
                        <a:ext cx="1650270" cy="208577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2" name="11 Flecha izquierda y derecha"/>
          <p:cNvSpPr/>
          <p:nvPr/>
        </p:nvSpPr>
        <p:spPr>
          <a:xfrm>
            <a:off x="4810116" y="2357430"/>
            <a:ext cx="2143140" cy="484632"/>
          </a:xfrm>
          <a:prstGeom prst="lef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13" name="12 Flecha curvada hacia la derecha"/>
          <p:cNvSpPr/>
          <p:nvPr/>
        </p:nvSpPr>
        <p:spPr>
          <a:xfrm>
            <a:off x="3809984" y="3214686"/>
            <a:ext cx="1143008" cy="1287590"/>
          </a:xfrm>
          <a:prstGeom prst="curved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solidFill>
                <a:schemeClr val="tx1"/>
              </a:solidFill>
            </a:endParaRPr>
          </a:p>
        </p:txBody>
      </p:sp>
      <p:sp>
        <p:nvSpPr>
          <p:cNvPr id="14" name="13 Flecha curvada hacia la izquierda"/>
          <p:cNvSpPr/>
          <p:nvPr/>
        </p:nvSpPr>
        <p:spPr>
          <a:xfrm>
            <a:off x="6738942" y="3214686"/>
            <a:ext cx="1160148" cy="1214446"/>
          </a:xfrm>
          <a:prstGeom prst="curvedLef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solidFill>
                <a:schemeClr val="tx1"/>
              </a:solidFill>
            </a:endParaRPr>
          </a:p>
        </p:txBody>
      </p:sp>
      <p:sp>
        <p:nvSpPr>
          <p:cNvPr id="15" name="14 CuadroTexto"/>
          <p:cNvSpPr txBox="1"/>
          <p:nvPr/>
        </p:nvSpPr>
        <p:spPr>
          <a:xfrm>
            <a:off x="2423592" y="5079496"/>
            <a:ext cx="8244408" cy="1384995"/>
          </a:xfrm>
          <a:prstGeom prst="rect">
            <a:avLst/>
          </a:prstGeom>
          <a:noFill/>
        </p:spPr>
        <p:txBody>
          <a:bodyPr wrap="square" rtlCol="0">
            <a:spAutoFit/>
          </a:bodyPr>
          <a:lstStyle/>
          <a:p>
            <a:pPr algn="ctr"/>
            <a:r>
              <a:rPr lang="es-ES" sz="2000" b="1" dirty="0">
                <a:solidFill>
                  <a:schemeClr val="accent2"/>
                </a:solidFill>
                <a:latin typeface="Arial" panose="020B0604020202020204" pitchFamily="34" charset="0"/>
                <a:cs typeface="Arial" panose="020B0604020202020204" pitchFamily="34" charset="0"/>
              </a:rPr>
              <a:t>Influencia en la maduración cerebral</a:t>
            </a:r>
          </a:p>
          <a:p>
            <a:pPr algn="ctr"/>
            <a:r>
              <a:rPr lang="es-ES" sz="2000" b="1" dirty="0">
                <a:solidFill>
                  <a:schemeClr val="accent2"/>
                </a:solidFill>
                <a:latin typeface="Arial" panose="020B0604020202020204" pitchFamily="34" charset="0"/>
                <a:cs typeface="Arial" panose="020B0604020202020204" pitchFamily="34" charset="0"/>
              </a:rPr>
              <a:t>Alteraciones Neuroanatómicas/ Alteraciones Neuroquímicas</a:t>
            </a:r>
          </a:p>
          <a:p>
            <a:pPr algn="ctr"/>
            <a:endParaRPr lang="es-ES" sz="2000" b="1" dirty="0">
              <a:solidFill>
                <a:schemeClr val="accent2"/>
              </a:solidFill>
              <a:latin typeface="Arial" panose="020B0604020202020204" pitchFamily="34" charset="0"/>
              <a:cs typeface="Arial" panose="020B0604020202020204" pitchFamily="34" charset="0"/>
            </a:endParaRPr>
          </a:p>
          <a:p>
            <a:pPr algn="ctr"/>
            <a:r>
              <a:rPr lang="es-ES" sz="2400" b="1" dirty="0">
                <a:solidFill>
                  <a:srgbClr val="FF0000"/>
                </a:solidFill>
                <a:latin typeface="Arial" panose="020B0604020202020204" pitchFamily="34" charset="0"/>
                <a:cs typeface="Arial" panose="020B0604020202020204" pitchFamily="34" charset="0"/>
              </a:rPr>
              <a:t>TDAH = TRASTORNO NEUROBIOLÓGICO</a:t>
            </a:r>
          </a:p>
        </p:txBody>
      </p:sp>
      <p:sp>
        <p:nvSpPr>
          <p:cNvPr id="16" name="15 CuadroTexto"/>
          <p:cNvSpPr txBox="1"/>
          <p:nvPr/>
        </p:nvSpPr>
        <p:spPr>
          <a:xfrm>
            <a:off x="1524000" y="4077073"/>
            <a:ext cx="2313454" cy="954107"/>
          </a:xfrm>
          <a:prstGeom prst="rect">
            <a:avLst/>
          </a:prstGeom>
          <a:noFill/>
        </p:spPr>
        <p:txBody>
          <a:bodyPr wrap="square" rtlCol="0">
            <a:spAutoFit/>
          </a:bodyPr>
          <a:lstStyle/>
          <a:p>
            <a:r>
              <a:rPr lang="es-ES" sz="2000" b="1" dirty="0">
                <a:solidFill>
                  <a:srgbClr val="FF0000"/>
                </a:solidFill>
                <a:latin typeface="Arial" panose="020B0604020202020204" pitchFamily="34" charset="0"/>
                <a:cs typeface="Arial" panose="020B0604020202020204" pitchFamily="34" charset="0"/>
              </a:rPr>
              <a:t>          80% </a:t>
            </a:r>
          </a:p>
          <a:p>
            <a:r>
              <a:rPr lang="es-ES" sz="2000" b="1" dirty="0">
                <a:solidFill>
                  <a:srgbClr val="FF0000"/>
                </a:solidFill>
                <a:latin typeface="Arial" panose="020B0604020202020204" pitchFamily="34" charset="0"/>
                <a:cs typeface="Arial" panose="020B0604020202020204" pitchFamily="34" charset="0"/>
              </a:rPr>
              <a:t>HEREDABILIDAD</a:t>
            </a:r>
          </a:p>
          <a:p>
            <a:r>
              <a:rPr lang="es-ES" sz="1600" b="1" dirty="0">
                <a:solidFill>
                  <a:schemeClr val="tx1">
                    <a:lumMod val="65000"/>
                    <a:lumOff val="35000"/>
                  </a:schemeClr>
                </a:solidFill>
                <a:latin typeface="Arial" panose="020B0604020202020204" pitchFamily="34" charset="0"/>
                <a:cs typeface="Arial" panose="020B0604020202020204" pitchFamily="34" charset="0"/>
              </a:rPr>
              <a:t>( Faraone,Perlis,2005)</a:t>
            </a:r>
          </a:p>
        </p:txBody>
      </p:sp>
    </p:spTree>
    <p:extLst>
      <p:ext uri="{BB962C8B-B14F-4D97-AF65-F5344CB8AC3E}">
        <p14:creationId xmlns:p14="http://schemas.microsoft.com/office/powerpoint/2010/main" val="47324526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1981200" y="332656"/>
            <a:ext cx="7467600" cy="652934"/>
          </a:xfrm>
        </p:spPr>
        <p:txBody>
          <a:bodyPr>
            <a:noAutofit/>
          </a:bodyPr>
          <a:lstStyle/>
          <a:p>
            <a:r>
              <a:rPr lang="es-ES" sz="4000" b="1" dirty="0">
                <a:solidFill>
                  <a:srgbClr val="FF6600"/>
                </a:solidFill>
                <a:latin typeface="Arial" panose="020B0604020202020204" pitchFamily="34" charset="0"/>
                <a:cs typeface="Arial" panose="020B0604020202020204" pitchFamily="34" charset="0"/>
              </a:rPr>
              <a:t>EPIDEMIOLOGIA</a:t>
            </a:r>
          </a:p>
        </p:txBody>
      </p:sp>
      <p:sp>
        <p:nvSpPr>
          <p:cNvPr id="3" name="2 Marcador de contenido"/>
          <p:cNvSpPr>
            <a:spLocks noGrp="1"/>
          </p:cNvSpPr>
          <p:nvPr>
            <p:ph idx="1"/>
          </p:nvPr>
        </p:nvSpPr>
        <p:spPr>
          <a:xfrm>
            <a:off x="2135560" y="1224136"/>
            <a:ext cx="7685570" cy="5301208"/>
          </a:xfrm>
        </p:spPr>
        <p:txBody>
          <a:bodyPr>
            <a:normAutofit lnSpcReduction="10000"/>
          </a:bodyPr>
          <a:lstStyle/>
          <a:p>
            <a:r>
              <a:rPr lang="es-ES_tradnl" sz="2400" dirty="0">
                <a:latin typeface="Arial" panose="020B0604020202020204" pitchFamily="34" charset="0"/>
                <a:cs typeface="Arial" panose="020B0604020202020204" pitchFamily="34" charset="0"/>
              </a:rPr>
              <a:t>El niño con TDAH tiene un riesgo entre </a:t>
            </a:r>
            <a:r>
              <a:rPr lang="es-ES" sz="2400" dirty="0">
                <a:latin typeface="Arial" panose="020B0604020202020204" pitchFamily="34" charset="0"/>
                <a:cs typeface="Arial" panose="020B0604020202020204" pitchFamily="34" charset="0"/>
              </a:rPr>
              <a:t>dos y cinco veces mayor de sufrir un accidente que un niño sin este trastorno.</a:t>
            </a:r>
          </a:p>
          <a:p>
            <a:endParaRPr lang="es-ES" sz="2400"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Mas frecuente en varones.</a:t>
            </a:r>
          </a:p>
          <a:p>
            <a:pPr marL="0" indent="0">
              <a:buNone/>
            </a:pPr>
            <a:endParaRPr lang="es-ES_tradnl" sz="2400"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Un 40% de personas con TDAH han tenido 2 accidentes en un año y un 20% han tenido 3 accidentes</a:t>
            </a:r>
          </a:p>
          <a:p>
            <a:endParaRPr lang="es-ES" sz="2400"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El TDAH en la infancia junto con la impulsividad, es un predictor de riesgos. Personas con TDAH tienen 3 veces más posibilidades de morir a los 46 años que las personas sin trastorno.</a:t>
            </a:r>
            <a:endParaRPr lang="es-ES_tradnl" sz="2400" dirty="0">
              <a:latin typeface="Arial" panose="020B0604020202020204" pitchFamily="34" charset="0"/>
              <a:cs typeface="Arial" panose="020B0604020202020204" pitchFamily="34" charset="0"/>
            </a:endParaRPr>
          </a:p>
        </p:txBody>
      </p:sp>
      <p:pic>
        <p:nvPicPr>
          <p:cNvPr id="5"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09898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35560" y="260648"/>
            <a:ext cx="7467600" cy="1129606"/>
          </a:xfrm>
        </p:spPr>
        <p:txBody>
          <a:bodyPr>
            <a:noAutofit/>
          </a:bodyPr>
          <a:lstStyle/>
          <a:p>
            <a:r>
              <a:rPr lang="es-ES" sz="4000" b="1" dirty="0">
                <a:solidFill>
                  <a:srgbClr val="FF6600"/>
                </a:solidFill>
                <a:latin typeface="Arial" panose="020B0604020202020204" pitchFamily="34" charset="0"/>
                <a:cs typeface="Arial" panose="020B0604020202020204" pitchFamily="34" charset="0"/>
              </a:rPr>
              <a:t>CAUSAS DE LOS ACCIDENTES</a:t>
            </a:r>
          </a:p>
        </p:txBody>
      </p:sp>
      <p:graphicFrame>
        <p:nvGraphicFramePr>
          <p:cNvPr id="6" name="5 Marcador de contenido"/>
          <p:cNvGraphicFramePr>
            <a:graphicFrameLocks noGrp="1"/>
          </p:cNvGraphicFramePr>
          <p:nvPr>
            <p:ph idx="1"/>
          </p:nvPr>
        </p:nvGraphicFramePr>
        <p:xfrm>
          <a:off x="1775520" y="1812250"/>
          <a:ext cx="8456088" cy="3678822"/>
        </p:xfrm>
        <a:graphic>
          <a:graphicData uri="http://schemas.openxmlformats.org/drawingml/2006/table">
            <a:tbl>
              <a:tblPr>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effectLst>
                  <a:outerShdw blurRad="40000" dist="23000" dir="5400000" rotWithShape="0">
                    <a:srgbClr val="000000">
                      <a:alpha val="35000"/>
                    </a:srgbClr>
                  </a:outerShdw>
                </a:effectLst>
              </a:tblPr>
              <a:tblGrid>
                <a:gridCol w="2227263">
                  <a:extLst>
                    <a:ext uri="{9D8B030D-6E8A-4147-A177-3AD203B41FA5}">
                      <a16:colId xmlns:a16="http://schemas.microsoft.com/office/drawing/2014/main" val="20000"/>
                    </a:ext>
                  </a:extLst>
                </a:gridCol>
                <a:gridCol w="2153174">
                  <a:extLst>
                    <a:ext uri="{9D8B030D-6E8A-4147-A177-3AD203B41FA5}">
                      <a16:colId xmlns:a16="http://schemas.microsoft.com/office/drawing/2014/main" val="20001"/>
                    </a:ext>
                  </a:extLst>
                </a:gridCol>
                <a:gridCol w="2153174">
                  <a:extLst>
                    <a:ext uri="{9D8B030D-6E8A-4147-A177-3AD203B41FA5}">
                      <a16:colId xmlns:a16="http://schemas.microsoft.com/office/drawing/2014/main" val="20002"/>
                    </a:ext>
                  </a:extLst>
                </a:gridCol>
                <a:gridCol w="1922477">
                  <a:extLst>
                    <a:ext uri="{9D8B030D-6E8A-4147-A177-3AD203B41FA5}">
                      <a16:colId xmlns:a16="http://schemas.microsoft.com/office/drawing/2014/main" val="20003"/>
                    </a:ext>
                  </a:extLst>
                </a:gridCol>
              </a:tblGrid>
              <a:tr h="480097">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2000" b="1" dirty="0" err="1">
                          <a:solidFill>
                            <a:schemeClr val="accent1">
                              <a:lumMod val="60000"/>
                              <a:lumOff val="40000"/>
                            </a:schemeClr>
                          </a:solidFill>
                          <a:latin typeface="Arial" panose="020B0604020202020204" pitchFamily="34" charset="0"/>
                          <a:cs typeface="Arial" panose="020B0604020202020204" pitchFamily="34" charset="0"/>
                        </a:rPr>
                        <a:t>Menor</a:t>
                      </a:r>
                      <a:r>
                        <a:rPr lang="en-US" sz="2000" b="1" dirty="0">
                          <a:solidFill>
                            <a:schemeClr val="accent1">
                              <a:lumMod val="60000"/>
                              <a:lumOff val="40000"/>
                            </a:schemeClr>
                          </a:solidFill>
                          <a:latin typeface="Arial" panose="020B0604020202020204" pitchFamily="34" charset="0"/>
                          <a:cs typeface="Arial" panose="020B0604020202020204" pitchFamily="34" charset="0"/>
                        </a:rPr>
                        <a:t> de 2 </a:t>
                      </a:r>
                      <a:r>
                        <a:rPr lang="en-US" sz="2000" b="1" dirty="0" err="1">
                          <a:solidFill>
                            <a:schemeClr val="accent1">
                              <a:lumMod val="60000"/>
                              <a:lumOff val="40000"/>
                            </a:schemeClr>
                          </a:solidFill>
                          <a:latin typeface="Arial" panose="020B0604020202020204" pitchFamily="34" charset="0"/>
                          <a:cs typeface="Arial" panose="020B0604020202020204" pitchFamily="34" charset="0"/>
                        </a:rPr>
                        <a:t>años</a:t>
                      </a:r>
                      <a:endParaRPr lang="en-US" sz="2000" b="1" dirty="0">
                        <a:solidFill>
                          <a:schemeClr val="accent1">
                            <a:lumMod val="60000"/>
                            <a:lumOff val="40000"/>
                          </a:schemeClr>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50000"/>
                      </a:srgbClr>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2000" b="1" dirty="0">
                          <a:solidFill>
                            <a:schemeClr val="accent1">
                              <a:lumMod val="60000"/>
                              <a:lumOff val="40000"/>
                            </a:schemeClr>
                          </a:solidFill>
                          <a:latin typeface="Arial" panose="020B0604020202020204" pitchFamily="34" charset="0"/>
                          <a:cs typeface="Arial" panose="020B0604020202020204" pitchFamily="34" charset="0"/>
                        </a:rPr>
                        <a:t>2 a 4 </a:t>
                      </a:r>
                      <a:r>
                        <a:rPr lang="en-US" sz="2000" b="1" dirty="0" err="1">
                          <a:solidFill>
                            <a:schemeClr val="accent1">
                              <a:lumMod val="60000"/>
                              <a:lumOff val="40000"/>
                            </a:schemeClr>
                          </a:solidFill>
                          <a:latin typeface="Arial" panose="020B0604020202020204" pitchFamily="34" charset="0"/>
                          <a:cs typeface="Arial" panose="020B0604020202020204" pitchFamily="34" charset="0"/>
                        </a:rPr>
                        <a:t>años</a:t>
                      </a:r>
                      <a:endParaRPr lang="en-US" sz="2000" b="1" dirty="0">
                        <a:solidFill>
                          <a:schemeClr val="accent1">
                            <a:lumMod val="60000"/>
                            <a:lumOff val="40000"/>
                          </a:schemeClr>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50000"/>
                      </a:srgbClr>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2000" b="1" dirty="0">
                          <a:solidFill>
                            <a:schemeClr val="accent1">
                              <a:lumMod val="60000"/>
                              <a:lumOff val="40000"/>
                            </a:schemeClr>
                          </a:solidFill>
                          <a:latin typeface="Arial" panose="020B0604020202020204" pitchFamily="34" charset="0"/>
                          <a:cs typeface="Arial" panose="020B0604020202020204" pitchFamily="34" charset="0"/>
                        </a:rPr>
                        <a:t>5 a 9 </a:t>
                      </a:r>
                      <a:r>
                        <a:rPr lang="en-US" sz="2000" b="1" dirty="0" err="1">
                          <a:solidFill>
                            <a:schemeClr val="accent1">
                              <a:lumMod val="60000"/>
                              <a:lumOff val="40000"/>
                            </a:schemeClr>
                          </a:solidFill>
                          <a:latin typeface="Arial" panose="020B0604020202020204" pitchFamily="34" charset="0"/>
                          <a:cs typeface="Arial" panose="020B0604020202020204" pitchFamily="34" charset="0"/>
                        </a:rPr>
                        <a:t>años</a:t>
                      </a:r>
                      <a:endParaRPr lang="en-US" sz="2000" b="1" dirty="0">
                        <a:solidFill>
                          <a:schemeClr val="accent1">
                            <a:lumMod val="60000"/>
                            <a:lumOff val="40000"/>
                          </a:schemeClr>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50000"/>
                      </a:srgbClr>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2000" b="1" dirty="0">
                          <a:solidFill>
                            <a:schemeClr val="accent1">
                              <a:lumMod val="60000"/>
                              <a:lumOff val="40000"/>
                            </a:schemeClr>
                          </a:solidFill>
                          <a:latin typeface="Arial" panose="020B0604020202020204" pitchFamily="34" charset="0"/>
                          <a:cs typeface="Arial" panose="020B0604020202020204" pitchFamily="34" charset="0"/>
                        </a:rPr>
                        <a:t>10 - 14 </a:t>
                      </a:r>
                      <a:r>
                        <a:rPr lang="en-US" sz="2000" b="1" dirty="0" err="1">
                          <a:solidFill>
                            <a:schemeClr val="accent1">
                              <a:lumMod val="60000"/>
                              <a:lumOff val="40000"/>
                            </a:schemeClr>
                          </a:solidFill>
                          <a:latin typeface="Arial" panose="020B0604020202020204" pitchFamily="34" charset="0"/>
                          <a:cs typeface="Arial" panose="020B0604020202020204" pitchFamily="34" charset="0"/>
                        </a:rPr>
                        <a:t>años</a:t>
                      </a:r>
                      <a:endParaRPr lang="en-US" sz="2000" b="1" dirty="0">
                        <a:solidFill>
                          <a:schemeClr val="accent1">
                            <a:lumMod val="60000"/>
                            <a:lumOff val="40000"/>
                          </a:schemeClr>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50000"/>
                      </a:srgbClr>
                    </a:solidFill>
                  </a:tcPr>
                </a:tc>
                <a:extLst>
                  <a:ext uri="{0D108BD9-81ED-4DB2-BD59-A6C34878D82A}">
                    <a16:rowId xmlns:a16="http://schemas.microsoft.com/office/drawing/2014/main" val="10000"/>
                  </a:ext>
                </a:extLst>
              </a:tr>
              <a:tr h="480097">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1900" b="1" dirty="0" err="1">
                          <a:solidFill>
                            <a:schemeClr val="bg1"/>
                          </a:solidFill>
                          <a:latin typeface="Arial" panose="020B0604020202020204" pitchFamily="34" charset="0"/>
                          <a:cs typeface="Arial" panose="020B0604020202020204" pitchFamily="34" charset="0"/>
                        </a:rPr>
                        <a:t>Caídas</a:t>
                      </a:r>
                      <a:endParaRPr lang="en-US" sz="1900" b="1" dirty="0">
                        <a:solidFill>
                          <a:schemeClr val="bg1"/>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1900" b="1" dirty="0" err="1">
                          <a:solidFill>
                            <a:schemeClr val="bg1"/>
                          </a:solidFill>
                          <a:latin typeface="Arial" panose="020B0604020202020204" pitchFamily="34" charset="0"/>
                          <a:cs typeface="Arial" panose="020B0604020202020204" pitchFamily="34" charset="0"/>
                        </a:rPr>
                        <a:t>Caídas</a:t>
                      </a:r>
                      <a:endParaRPr lang="en-US" sz="1900" b="1" dirty="0">
                        <a:solidFill>
                          <a:schemeClr val="bg1"/>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1900" b="1" dirty="0" err="1">
                          <a:solidFill>
                            <a:schemeClr val="bg1"/>
                          </a:solidFill>
                          <a:latin typeface="Arial" panose="020B0604020202020204" pitchFamily="34" charset="0"/>
                          <a:cs typeface="Arial" panose="020B0604020202020204" pitchFamily="34" charset="0"/>
                        </a:rPr>
                        <a:t>Caídas</a:t>
                      </a:r>
                      <a:endParaRPr lang="en-US" sz="1900" b="1" dirty="0">
                        <a:solidFill>
                          <a:schemeClr val="bg1"/>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1900" b="1" dirty="0" err="1">
                          <a:solidFill>
                            <a:schemeClr val="bg1"/>
                          </a:solidFill>
                          <a:latin typeface="Arial" panose="020B0604020202020204" pitchFamily="34" charset="0"/>
                          <a:cs typeface="Arial" panose="020B0604020202020204" pitchFamily="34" charset="0"/>
                        </a:rPr>
                        <a:t>Caídas</a:t>
                      </a:r>
                      <a:endParaRPr lang="en-US" sz="1900" b="1" dirty="0">
                        <a:solidFill>
                          <a:schemeClr val="bg1"/>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0001"/>
                  </a:ext>
                </a:extLst>
              </a:tr>
              <a:tr h="618109">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1900" b="1" dirty="0" err="1">
                          <a:solidFill>
                            <a:schemeClr val="bg1"/>
                          </a:solidFill>
                          <a:latin typeface="Arial" panose="020B0604020202020204" pitchFamily="34" charset="0"/>
                          <a:cs typeface="Arial" panose="020B0604020202020204" pitchFamily="34" charset="0"/>
                        </a:rPr>
                        <a:t>Quemaduras</a:t>
                      </a:r>
                      <a:endParaRPr lang="en-US" sz="1900" b="1" dirty="0">
                        <a:solidFill>
                          <a:schemeClr val="bg1"/>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60000"/>
                        <a:lumOff val="40000"/>
                      </a:srgbClr>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1900" b="1" dirty="0" err="1">
                          <a:solidFill>
                            <a:schemeClr val="bg1"/>
                          </a:solidFill>
                          <a:latin typeface="Arial" panose="020B0604020202020204" pitchFamily="34" charset="0"/>
                          <a:cs typeface="Arial" panose="020B0604020202020204" pitchFamily="34" charset="0"/>
                        </a:rPr>
                        <a:t>Quemaduras</a:t>
                      </a:r>
                      <a:endParaRPr lang="en-US" sz="1900" b="1" dirty="0">
                        <a:solidFill>
                          <a:schemeClr val="bg1"/>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60000"/>
                        <a:lumOff val="40000"/>
                      </a:srgbClr>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1900" b="1" dirty="0" err="1">
                          <a:solidFill>
                            <a:schemeClr val="bg1"/>
                          </a:solidFill>
                          <a:latin typeface="Arial" panose="020B0604020202020204" pitchFamily="34" charset="0"/>
                          <a:cs typeface="Arial" panose="020B0604020202020204" pitchFamily="34" charset="0"/>
                        </a:rPr>
                        <a:t>Elementos</a:t>
                      </a:r>
                      <a:r>
                        <a:rPr lang="en-US" sz="1900" b="1" dirty="0">
                          <a:solidFill>
                            <a:schemeClr val="bg1"/>
                          </a:solidFill>
                          <a:latin typeface="Arial" panose="020B0604020202020204" pitchFamily="34" charset="0"/>
                          <a:cs typeface="Arial" panose="020B0604020202020204" pitchFamily="34" charset="0"/>
                        </a:rPr>
                        <a:t> </a:t>
                      </a:r>
                      <a:r>
                        <a:rPr lang="en-US" sz="1900" b="1" dirty="0" err="1">
                          <a:solidFill>
                            <a:schemeClr val="bg1"/>
                          </a:solidFill>
                          <a:latin typeface="Arial" panose="020B0604020202020204" pitchFamily="34" charset="0"/>
                          <a:cs typeface="Arial" panose="020B0604020202020204" pitchFamily="34" charset="0"/>
                        </a:rPr>
                        <a:t>cortantes</a:t>
                      </a:r>
                      <a:endParaRPr lang="en-US" sz="1900" b="1" dirty="0">
                        <a:solidFill>
                          <a:schemeClr val="bg1"/>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60000"/>
                        <a:lumOff val="40000"/>
                      </a:srgbClr>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1900" b="1" dirty="0" err="1">
                          <a:solidFill>
                            <a:schemeClr val="bg1"/>
                          </a:solidFill>
                          <a:latin typeface="Arial" panose="020B0604020202020204" pitchFamily="34" charset="0"/>
                          <a:cs typeface="Arial" panose="020B0604020202020204" pitchFamily="34" charset="0"/>
                        </a:rPr>
                        <a:t>Golpes</a:t>
                      </a:r>
                      <a:r>
                        <a:rPr lang="en-US" sz="1900" b="1" dirty="0">
                          <a:solidFill>
                            <a:schemeClr val="bg1"/>
                          </a:solidFill>
                          <a:latin typeface="Arial" panose="020B0604020202020204" pitchFamily="34" charset="0"/>
                          <a:cs typeface="Arial" panose="020B0604020202020204" pitchFamily="34" charset="0"/>
                        </a:rPr>
                        <a:t> </a:t>
                      </a:r>
                      <a:r>
                        <a:rPr lang="en-US" sz="1900" b="1" dirty="0" err="1">
                          <a:solidFill>
                            <a:schemeClr val="bg1"/>
                          </a:solidFill>
                          <a:latin typeface="Arial" panose="020B0604020202020204" pitchFamily="34" charset="0"/>
                          <a:cs typeface="Arial" panose="020B0604020202020204" pitchFamily="34" charset="0"/>
                        </a:rPr>
                        <a:t>por</a:t>
                      </a:r>
                      <a:r>
                        <a:rPr lang="en-US" sz="1900" b="1" dirty="0">
                          <a:solidFill>
                            <a:schemeClr val="bg1"/>
                          </a:solidFill>
                          <a:latin typeface="Arial" panose="020B0604020202020204" pitchFamily="34" charset="0"/>
                          <a:cs typeface="Arial" panose="020B0604020202020204" pitchFamily="34" charset="0"/>
                        </a:rPr>
                        <a:t> </a:t>
                      </a:r>
                      <a:r>
                        <a:rPr lang="en-US" sz="1900" b="1" dirty="0" err="1">
                          <a:solidFill>
                            <a:schemeClr val="bg1"/>
                          </a:solidFill>
                          <a:latin typeface="Arial" panose="020B0604020202020204" pitchFamily="34" charset="0"/>
                          <a:cs typeface="Arial" panose="020B0604020202020204" pitchFamily="34" charset="0"/>
                        </a:rPr>
                        <a:t>humanos</a:t>
                      </a:r>
                      <a:endParaRPr lang="en-US" sz="1900" b="1" dirty="0">
                        <a:solidFill>
                          <a:schemeClr val="bg1"/>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60000"/>
                        <a:lumOff val="40000"/>
                      </a:srgbClr>
                    </a:solidFill>
                  </a:tcPr>
                </a:tc>
                <a:extLst>
                  <a:ext uri="{0D108BD9-81ED-4DB2-BD59-A6C34878D82A}">
                    <a16:rowId xmlns:a16="http://schemas.microsoft.com/office/drawing/2014/main" val="10002"/>
                  </a:ext>
                </a:extLst>
              </a:tr>
              <a:tr h="480097">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1900" b="1" dirty="0" err="1">
                          <a:solidFill>
                            <a:schemeClr val="bg1"/>
                          </a:solidFill>
                          <a:latin typeface="Arial" panose="020B0604020202020204" pitchFamily="34" charset="0"/>
                          <a:cs typeface="Arial" panose="020B0604020202020204" pitchFamily="34" charset="0"/>
                        </a:rPr>
                        <a:t>Asfixia</a:t>
                      </a:r>
                      <a:endParaRPr lang="en-US" sz="1900" b="1" dirty="0">
                        <a:solidFill>
                          <a:schemeClr val="bg1"/>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1900" b="1" dirty="0" err="1">
                          <a:solidFill>
                            <a:schemeClr val="bg1"/>
                          </a:solidFill>
                          <a:latin typeface="Arial" panose="020B0604020202020204" pitchFamily="34" charset="0"/>
                          <a:cs typeface="Arial" panose="020B0604020202020204" pitchFamily="34" charset="0"/>
                        </a:rPr>
                        <a:t>Asfixia</a:t>
                      </a:r>
                      <a:endParaRPr lang="en-US" sz="1900" b="1" dirty="0">
                        <a:solidFill>
                          <a:schemeClr val="bg1"/>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1900" b="1" dirty="0" err="1">
                          <a:solidFill>
                            <a:schemeClr val="bg1"/>
                          </a:solidFill>
                          <a:latin typeface="Arial" panose="020B0604020202020204" pitchFamily="34" charset="0"/>
                          <a:cs typeface="Arial" panose="020B0604020202020204" pitchFamily="34" charset="0"/>
                        </a:rPr>
                        <a:t>Mordeduras</a:t>
                      </a:r>
                      <a:endParaRPr lang="en-US" sz="1900" b="1" dirty="0">
                        <a:solidFill>
                          <a:schemeClr val="bg1"/>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1900" b="1" dirty="0" err="1">
                          <a:solidFill>
                            <a:schemeClr val="bg1"/>
                          </a:solidFill>
                          <a:latin typeface="Arial" panose="020B0604020202020204" pitchFamily="34" charset="0"/>
                          <a:cs typeface="Arial" panose="020B0604020202020204" pitchFamily="34" charset="0"/>
                        </a:rPr>
                        <a:t>Asaltos</a:t>
                      </a:r>
                      <a:endParaRPr lang="en-US" sz="1900" b="1" dirty="0">
                        <a:solidFill>
                          <a:schemeClr val="bg1"/>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0003"/>
                  </a:ext>
                </a:extLst>
              </a:tr>
              <a:tr h="908459">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algn="ctr"/>
                      <a:endParaRPr lang="en-US" sz="1900" b="1" dirty="0">
                        <a:solidFill>
                          <a:schemeClr val="bg1"/>
                        </a:solidFill>
                        <a:latin typeface="Arial" panose="020B0604020202020204" pitchFamily="34" charset="0"/>
                        <a:ea typeface="Times New Roman"/>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60000"/>
                        <a:lumOff val="40000"/>
                      </a:srgbClr>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s-CL" sz="1900" b="1" dirty="0">
                          <a:solidFill>
                            <a:schemeClr val="bg1"/>
                          </a:solidFill>
                          <a:latin typeface="Arial" panose="020B0604020202020204" pitchFamily="34" charset="0"/>
                          <a:cs typeface="Arial" panose="020B0604020202020204" pitchFamily="34" charset="0"/>
                        </a:rPr>
                        <a:t>Tóxicos</a:t>
                      </a:r>
                      <a:endParaRPr lang="en-US" sz="1900" b="1" dirty="0">
                        <a:solidFill>
                          <a:schemeClr val="bg1"/>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60000"/>
                        <a:lumOff val="40000"/>
                      </a:srgbClr>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1900" b="1" dirty="0" err="1">
                          <a:solidFill>
                            <a:schemeClr val="bg1"/>
                          </a:solidFill>
                          <a:latin typeface="Arial" panose="020B0604020202020204" pitchFamily="34" charset="0"/>
                          <a:cs typeface="Arial" panose="020B0604020202020204" pitchFamily="34" charset="0"/>
                        </a:rPr>
                        <a:t>Quemaduras</a:t>
                      </a:r>
                      <a:endParaRPr lang="en-US" sz="1900" b="1" dirty="0">
                        <a:solidFill>
                          <a:schemeClr val="bg1"/>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60000"/>
                        <a:lumOff val="40000"/>
                      </a:srgbClr>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1900" b="1" dirty="0" err="1">
                          <a:solidFill>
                            <a:schemeClr val="bg1"/>
                          </a:solidFill>
                          <a:latin typeface="Arial" panose="020B0604020202020204" pitchFamily="34" charset="0"/>
                          <a:cs typeface="Arial" panose="020B0604020202020204" pitchFamily="34" charset="0"/>
                        </a:rPr>
                        <a:t>Accidentes</a:t>
                      </a:r>
                      <a:r>
                        <a:rPr lang="en-US" sz="1900" b="1" dirty="0">
                          <a:solidFill>
                            <a:schemeClr val="bg1"/>
                          </a:solidFill>
                          <a:latin typeface="Arial" panose="020B0604020202020204" pitchFamily="34" charset="0"/>
                          <a:cs typeface="Arial" panose="020B0604020202020204" pitchFamily="34" charset="0"/>
                        </a:rPr>
                        <a:t> de </a:t>
                      </a:r>
                      <a:r>
                        <a:rPr lang="en-US" sz="1900" b="1" dirty="0" err="1">
                          <a:solidFill>
                            <a:schemeClr val="bg1"/>
                          </a:solidFill>
                          <a:latin typeface="Arial" panose="020B0604020202020204" pitchFamily="34" charset="0"/>
                          <a:cs typeface="Arial" panose="020B0604020202020204" pitchFamily="34" charset="0"/>
                        </a:rPr>
                        <a:t>Tráfico</a:t>
                      </a:r>
                      <a:endParaRPr lang="en-US" sz="1900" b="1" dirty="0">
                        <a:solidFill>
                          <a:schemeClr val="bg1"/>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60000"/>
                        <a:lumOff val="40000"/>
                      </a:srgbClr>
                    </a:solidFill>
                  </a:tcPr>
                </a:tc>
                <a:extLst>
                  <a:ext uri="{0D108BD9-81ED-4DB2-BD59-A6C34878D82A}">
                    <a16:rowId xmlns:a16="http://schemas.microsoft.com/office/drawing/2014/main" val="10004"/>
                  </a:ext>
                </a:extLst>
              </a:tr>
              <a:tr h="673355">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algn="ctr"/>
                      <a:endParaRPr lang="en-US" sz="1900" b="1" dirty="0">
                        <a:solidFill>
                          <a:schemeClr val="bg1"/>
                        </a:solidFill>
                        <a:latin typeface="Arial" panose="020B0604020202020204" pitchFamily="34" charset="0"/>
                        <a:ea typeface="Times New Roman"/>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algn="ctr"/>
                      <a:endParaRPr lang="en-US" sz="1900" b="1" dirty="0">
                        <a:solidFill>
                          <a:schemeClr val="bg1"/>
                        </a:solidFill>
                        <a:latin typeface="Arial" panose="020B0604020202020204" pitchFamily="34" charset="0"/>
                        <a:ea typeface="Times New Roman"/>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algn="ctr"/>
                      <a:endParaRPr lang="en-US" sz="1900" b="1" dirty="0">
                        <a:solidFill>
                          <a:schemeClr val="bg1"/>
                        </a:solidFill>
                        <a:latin typeface="Arial" panose="020B0604020202020204" pitchFamily="34" charset="0"/>
                        <a:ea typeface="Times New Roman"/>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1900" b="1" dirty="0" err="1">
                          <a:solidFill>
                            <a:schemeClr val="bg1"/>
                          </a:solidFill>
                          <a:latin typeface="Arial" panose="020B0604020202020204" pitchFamily="34" charset="0"/>
                          <a:cs typeface="Arial" panose="020B0604020202020204" pitchFamily="34" charset="0"/>
                        </a:rPr>
                        <a:t>Quemaduras-mordeduras</a:t>
                      </a:r>
                      <a:endParaRPr lang="en-US" sz="1900" b="1" dirty="0">
                        <a:solidFill>
                          <a:schemeClr val="bg1"/>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0005"/>
                  </a:ext>
                </a:extLst>
              </a:tr>
            </a:tbl>
          </a:graphicData>
        </a:graphic>
      </p:graphicFrame>
      <p:pic>
        <p:nvPicPr>
          <p:cNvPr id="4"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93237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91544" y="543818"/>
            <a:ext cx="7467600" cy="580926"/>
          </a:xfrm>
        </p:spPr>
        <p:txBody>
          <a:bodyPr>
            <a:noAutofit/>
          </a:bodyPr>
          <a:lstStyle/>
          <a:p>
            <a:r>
              <a:rPr lang="es-ES" sz="4000" b="1" dirty="0">
                <a:solidFill>
                  <a:srgbClr val="FF6600"/>
                </a:solidFill>
                <a:latin typeface="Arial" panose="020B0604020202020204" pitchFamily="34" charset="0"/>
                <a:cs typeface="Arial" panose="020B0604020202020204" pitchFamily="34" charset="0"/>
              </a:rPr>
              <a:t>OBJETIVOS</a:t>
            </a:r>
          </a:p>
        </p:txBody>
      </p:sp>
      <p:sp>
        <p:nvSpPr>
          <p:cNvPr id="4" name="Rectangle 2"/>
          <p:cNvSpPr>
            <a:spLocks noGrp="1" noChangeArrowheads="1"/>
          </p:cNvSpPr>
          <p:nvPr>
            <p:ph idx="1"/>
          </p:nvPr>
        </p:nvSpPr>
        <p:spPr>
          <a:xfrm>
            <a:off x="2567608" y="1124744"/>
            <a:ext cx="7848872" cy="3600400"/>
          </a:xfrm>
          <a:ln/>
        </p:spPr>
        <p:txBody>
          <a:bodyPr/>
          <a:lstStyle/>
          <a:p>
            <a:pPr indent="-341313">
              <a:buSzPct val="120000"/>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s-ES" sz="2800" dirty="0">
              <a:latin typeface="Arial" panose="020B0604020202020204" pitchFamily="34" charset="0"/>
              <a:cs typeface="Arial" panose="020B0604020202020204" pitchFamily="34" charset="0"/>
            </a:endParaRPr>
          </a:p>
          <a:p>
            <a:pPr indent="-341313">
              <a:buSzPct val="120000"/>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s-ES" dirty="0">
              <a:latin typeface="Arial" panose="020B0604020202020204" pitchFamily="34" charset="0"/>
              <a:cs typeface="Arial" panose="020B0604020202020204" pitchFamily="34" charset="0"/>
            </a:endParaRPr>
          </a:p>
          <a:p>
            <a:pPr indent="-341313">
              <a:buSzPct val="120000"/>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s-ES" dirty="0">
                <a:latin typeface="Arial" panose="020B0604020202020204" pitchFamily="34" charset="0"/>
                <a:cs typeface="Arial" panose="020B0604020202020204" pitchFamily="34" charset="0"/>
              </a:rPr>
              <a:t>Manejo</a:t>
            </a:r>
            <a:r>
              <a:rPr lang="es-ES" sz="2800" dirty="0">
                <a:latin typeface="Arial" panose="020B0604020202020204" pitchFamily="34" charset="0"/>
                <a:cs typeface="Arial" panose="020B0604020202020204" pitchFamily="34" charset="0"/>
              </a:rPr>
              <a:t> básico de pequeños accidentes y </a:t>
            </a:r>
          </a:p>
          <a:p>
            <a:pPr indent="-341313">
              <a:buSzPct val="120000"/>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s-ES" sz="2800" dirty="0">
              <a:latin typeface="Arial" panose="020B0604020202020204" pitchFamily="34" charset="0"/>
              <a:cs typeface="Arial" panose="020B0604020202020204" pitchFamily="34" charset="0"/>
            </a:endParaRPr>
          </a:p>
          <a:p>
            <a:pPr indent="-341313">
              <a:buSzPct val="120000"/>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s-ES" sz="2800" dirty="0">
                <a:latin typeface="Arial" panose="020B0604020202020204" pitchFamily="34" charset="0"/>
                <a:cs typeface="Arial" panose="020B0604020202020204" pitchFamily="34" charset="0"/>
              </a:rPr>
              <a:t>		patologías frecuentes en el aula.</a:t>
            </a:r>
          </a:p>
        </p:txBody>
      </p:sp>
      <p:pic>
        <p:nvPicPr>
          <p:cNvPr id="5" name="Picture 1" descr="C:\Users\Ely\Desktop\U Autonoma\ninos pediatria\portadakfp11_2.jpg"/>
          <p:cNvPicPr>
            <a:picLocks noChangeAspect="1" noChangeArrowheads="1"/>
          </p:cNvPicPr>
          <p:nvPr/>
        </p:nvPicPr>
        <p:blipFill>
          <a:blip r:embed="rId2" cstate="print"/>
          <a:srcRect/>
          <a:stretch>
            <a:fillRect/>
          </a:stretch>
        </p:blipFill>
        <p:spPr bwMode="auto">
          <a:xfrm flipH="1">
            <a:off x="1515159" y="4509120"/>
            <a:ext cx="1819003" cy="2348880"/>
          </a:xfrm>
          <a:prstGeom prst="rect">
            <a:avLst/>
          </a:prstGeom>
          <a:noFill/>
        </p:spPr>
      </p:pic>
      <p:pic>
        <p:nvPicPr>
          <p:cNvPr id="6"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74683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59360" y="2636912"/>
            <a:ext cx="7673280" cy="1440160"/>
          </a:xfrm>
        </p:spPr>
        <p:txBody>
          <a:bodyPr>
            <a:noAutofit/>
          </a:bodyPr>
          <a:lstStyle/>
          <a:p>
            <a:pPr algn="ctr"/>
            <a:r>
              <a:rPr lang="es-ES" sz="3600" b="1" dirty="0">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PROTOCOLO ACTUACIÓN </a:t>
            </a:r>
            <a:br>
              <a:rPr lang="es-ES" sz="3600" b="1" dirty="0">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s-ES" sz="3600" b="1" dirty="0">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s-ES" sz="3600" b="1" dirty="0">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PRIMEROS AUXILIOS</a:t>
            </a:r>
          </a:p>
        </p:txBody>
      </p:sp>
      <p:pic>
        <p:nvPicPr>
          <p:cNvPr id="5"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8208" y="5531082"/>
            <a:ext cx="2699792" cy="1326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0945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54188" y="332656"/>
            <a:ext cx="7467600" cy="580926"/>
          </a:xfrm>
        </p:spPr>
        <p:txBody>
          <a:bodyPr>
            <a:noAutofit/>
          </a:bodyPr>
          <a:lstStyle/>
          <a:p>
            <a:r>
              <a:rPr lang="es-ES" sz="3600" b="1" dirty="0">
                <a:solidFill>
                  <a:srgbClr val="FF6600"/>
                </a:solidFill>
                <a:latin typeface="Arial" panose="020B0604020202020204" pitchFamily="34" charset="0"/>
                <a:cs typeface="Arial" panose="020B0604020202020204" pitchFamily="34" charset="0"/>
              </a:rPr>
              <a:t>REGLA NUMERO 1</a:t>
            </a:r>
          </a:p>
        </p:txBody>
      </p:sp>
      <p:sp>
        <p:nvSpPr>
          <p:cNvPr id="4" name="Rectangle 2"/>
          <p:cNvSpPr>
            <a:spLocks noGrp="1" noChangeArrowheads="1"/>
          </p:cNvSpPr>
          <p:nvPr>
            <p:ph idx="1"/>
          </p:nvPr>
        </p:nvSpPr>
        <p:spPr>
          <a:xfrm>
            <a:off x="1991544" y="1124744"/>
            <a:ext cx="7992888" cy="5400600"/>
          </a:xfrm>
        </p:spPr>
        <p:txBody>
          <a:bodyPr vert="horz" lIns="91440" tIns="45720" rIns="132080" bIns="45720" rtlCol="0">
            <a:normAutofit/>
          </a:bodyPr>
          <a:lstStyle/>
          <a:p>
            <a:pPr marL="39688" indent="0" algn="ctr">
              <a:buNone/>
              <a:defRPr/>
            </a:pPr>
            <a:r>
              <a:rPr lang="en-US" sz="4800" b="1" dirty="0">
                <a:solidFill>
                  <a:srgbClr val="FF6600"/>
                </a:solidFill>
                <a:latin typeface="Arial" panose="020B0604020202020204" pitchFamily="34" charset="0"/>
                <a:cs typeface="Arial" panose="020B0604020202020204" pitchFamily="34" charset="0"/>
                <a:sym typeface="Calibri Bold" charset="0"/>
              </a:rPr>
              <a:t>P.A.S</a:t>
            </a:r>
          </a:p>
          <a:p>
            <a:pPr marL="39688" indent="0">
              <a:defRPr/>
            </a:pPr>
            <a:r>
              <a:rPr lang="en-US" dirty="0" err="1">
                <a:solidFill>
                  <a:srgbClr val="FF6600"/>
                </a:solidFill>
                <a:latin typeface="Arial" panose="020B0604020202020204" pitchFamily="34" charset="0"/>
                <a:cs typeface="Arial" panose="020B0604020202020204" pitchFamily="34" charset="0"/>
              </a:rPr>
              <a:t>P</a:t>
            </a:r>
            <a:r>
              <a:rPr lang="en-US" dirty="0" err="1">
                <a:latin typeface="Arial" panose="020B0604020202020204" pitchFamily="34" charset="0"/>
                <a:cs typeface="Arial" panose="020B0604020202020204" pitchFamily="34" charset="0"/>
              </a:rPr>
              <a:t>roteger</a:t>
            </a:r>
            <a:r>
              <a:rPr lang="en-US" dirty="0">
                <a:latin typeface="Arial" panose="020B0604020202020204" pitchFamily="34" charset="0"/>
                <a:cs typeface="Arial" panose="020B0604020202020204" pitchFamily="34" charset="0"/>
              </a:rPr>
              <a:t>: </a:t>
            </a:r>
          </a:p>
          <a:p>
            <a:pPr marL="39688" indent="0">
              <a:defRPr/>
            </a:pPr>
            <a:endParaRPr lang="en-US" dirty="0">
              <a:latin typeface="Arial" panose="020B0604020202020204" pitchFamily="34" charset="0"/>
              <a:cs typeface="Arial" panose="020B0604020202020204" pitchFamily="34" charset="0"/>
              <a:sym typeface="Comic Sans MS" charset="0"/>
            </a:endParaRPr>
          </a:p>
          <a:p>
            <a:pPr marL="39688" indent="0">
              <a:defRPr/>
            </a:pPr>
            <a:r>
              <a:rPr lang="en-US" sz="2400" dirty="0">
                <a:latin typeface="Arial" panose="020B0604020202020204" pitchFamily="34" charset="0"/>
                <a:cs typeface="Arial" panose="020B0604020202020204" pitchFamily="34" charset="0"/>
                <a:sym typeface="Comic Sans MS" charset="0"/>
              </a:rPr>
              <a:t>No </a:t>
            </a:r>
            <a:r>
              <a:rPr lang="en-US" sz="2400" dirty="0" err="1">
                <a:latin typeface="Arial" panose="020B0604020202020204" pitchFamily="34" charset="0"/>
                <a:cs typeface="Arial" panose="020B0604020202020204" pitchFamily="34" charset="0"/>
                <a:sym typeface="Comic Sans MS" charset="0"/>
              </a:rPr>
              <a:t>arriesgar</a:t>
            </a:r>
            <a:r>
              <a:rPr lang="en-US" sz="2400" dirty="0">
                <a:latin typeface="Arial" panose="020B0604020202020204" pitchFamily="34" charset="0"/>
                <a:cs typeface="Arial" panose="020B0604020202020204" pitchFamily="34" charset="0"/>
                <a:sym typeface="Comic Sans MS" charset="0"/>
              </a:rPr>
              <a:t> </a:t>
            </a:r>
            <a:r>
              <a:rPr lang="en-US" sz="2400" dirty="0" err="1">
                <a:latin typeface="Arial" panose="020B0604020202020204" pitchFamily="34" charset="0"/>
                <a:cs typeface="Arial" panose="020B0604020202020204" pitchFamily="34" charset="0"/>
                <a:sym typeface="Comic Sans MS" charset="0"/>
              </a:rPr>
              <a:t>su</a:t>
            </a:r>
            <a:r>
              <a:rPr lang="en-US" sz="2400" dirty="0">
                <a:latin typeface="Arial" panose="020B0604020202020204" pitchFamily="34" charset="0"/>
                <a:cs typeface="Arial" panose="020B0604020202020204" pitchFamily="34" charset="0"/>
                <a:sym typeface="Comic Sans MS" charset="0"/>
              </a:rPr>
              <a:t> </a:t>
            </a:r>
            <a:r>
              <a:rPr lang="en-US" sz="2400" dirty="0" err="1">
                <a:latin typeface="Arial" panose="020B0604020202020204" pitchFamily="34" charset="0"/>
                <a:cs typeface="Arial" panose="020B0604020202020204" pitchFamily="34" charset="0"/>
                <a:sym typeface="Comic Sans MS" charset="0"/>
              </a:rPr>
              <a:t>vida</a:t>
            </a:r>
            <a:r>
              <a:rPr lang="en-US" sz="2400" dirty="0">
                <a:latin typeface="Arial" panose="020B0604020202020204" pitchFamily="34" charset="0"/>
                <a:cs typeface="Arial" panose="020B0604020202020204" pitchFamily="34" charset="0"/>
                <a:sym typeface="Comic Sans MS" charset="0"/>
              </a:rPr>
              <a:t> </a:t>
            </a:r>
            <a:r>
              <a:rPr lang="en-US" sz="2400" dirty="0" err="1">
                <a:latin typeface="Arial" panose="020B0604020202020204" pitchFamily="34" charset="0"/>
                <a:cs typeface="Arial" panose="020B0604020202020204" pitchFamily="34" charset="0"/>
                <a:sym typeface="Comic Sans MS" charset="0"/>
              </a:rPr>
              <a:t>ni</a:t>
            </a:r>
            <a:r>
              <a:rPr lang="en-US" sz="2400" dirty="0">
                <a:latin typeface="Arial" panose="020B0604020202020204" pitchFamily="34" charset="0"/>
                <a:cs typeface="Arial" panose="020B0604020202020204" pitchFamily="34" charset="0"/>
                <a:sym typeface="Comic Sans MS" charset="0"/>
              </a:rPr>
              <a:t> la de </a:t>
            </a:r>
            <a:r>
              <a:rPr lang="en-US" sz="2400" dirty="0" err="1">
                <a:latin typeface="Arial" panose="020B0604020202020204" pitchFamily="34" charset="0"/>
                <a:cs typeface="Arial" panose="020B0604020202020204" pitchFamily="34" charset="0"/>
                <a:sym typeface="Comic Sans MS" charset="0"/>
              </a:rPr>
              <a:t>terceros</a:t>
            </a:r>
            <a:r>
              <a:rPr lang="en-US" sz="2400" dirty="0">
                <a:latin typeface="Arial" panose="020B0604020202020204" pitchFamily="34" charset="0"/>
                <a:cs typeface="Arial" panose="020B0604020202020204" pitchFamily="34" charset="0"/>
                <a:sym typeface="Comic Sans MS" charset="0"/>
              </a:rPr>
              <a:t>.</a:t>
            </a:r>
            <a:endParaRPr lang="en-US" sz="2400" dirty="0">
              <a:latin typeface="Arial" panose="020B0604020202020204" pitchFamily="34" charset="0"/>
              <a:ea typeface="ヒラギノ明朝 ProN W3" charset="0"/>
              <a:cs typeface="Arial" panose="020B0604020202020204" pitchFamily="34" charset="0"/>
              <a:sym typeface="Comic Sans MS" charset="0"/>
            </a:endParaRPr>
          </a:p>
          <a:p>
            <a:pPr marL="39688" indent="0">
              <a:defRPr/>
            </a:pPr>
            <a:endParaRPr lang="en-US" sz="2400" dirty="0">
              <a:latin typeface="Arial" panose="020B0604020202020204" pitchFamily="34" charset="0"/>
              <a:cs typeface="Arial" panose="020B0604020202020204" pitchFamily="34" charset="0"/>
            </a:endParaRPr>
          </a:p>
          <a:p>
            <a:pPr marL="39688" indent="0">
              <a:defRPr/>
            </a:pPr>
            <a:r>
              <a:rPr lang="en-US" sz="2400" dirty="0" err="1">
                <a:latin typeface="Arial" panose="020B0604020202020204" pitchFamily="34" charset="0"/>
                <a:cs typeface="Arial" panose="020B0604020202020204" pitchFamily="34" charset="0"/>
                <a:sym typeface="Comic Sans MS" charset="0"/>
              </a:rPr>
              <a:t>Apartar</a:t>
            </a:r>
            <a:r>
              <a:rPr lang="en-US" sz="2400" dirty="0">
                <a:latin typeface="Arial" panose="020B0604020202020204" pitchFamily="34" charset="0"/>
                <a:cs typeface="Arial" panose="020B0604020202020204" pitchFamily="34" charset="0"/>
                <a:sym typeface="Comic Sans MS" charset="0"/>
              </a:rPr>
              <a:t> a la </a:t>
            </a:r>
            <a:r>
              <a:rPr lang="en-US" sz="2400" dirty="0" err="1">
                <a:latin typeface="Arial" panose="020B0604020202020204" pitchFamily="34" charset="0"/>
                <a:cs typeface="Arial" panose="020B0604020202020204" pitchFamily="34" charset="0"/>
                <a:sym typeface="Comic Sans MS" charset="0"/>
              </a:rPr>
              <a:t>víctima</a:t>
            </a:r>
            <a:r>
              <a:rPr lang="en-US" sz="2400" dirty="0">
                <a:latin typeface="Arial" panose="020B0604020202020204" pitchFamily="34" charset="0"/>
                <a:cs typeface="Arial" panose="020B0604020202020204" pitchFamily="34" charset="0"/>
                <a:sym typeface="Comic Sans MS" charset="0"/>
              </a:rPr>
              <a:t> del </a:t>
            </a:r>
            <a:r>
              <a:rPr lang="en-US" sz="2400" dirty="0" err="1">
                <a:latin typeface="Arial" panose="020B0604020202020204" pitchFamily="34" charset="0"/>
                <a:cs typeface="Arial" panose="020B0604020202020204" pitchFamily="34" charset="0"/>
                <a:sym typeface="Comic Sans MS" charset="0"/>
              </a:rPr>
              <a:t>peligro</a:t>
            </a:r>
            <a:r>
              <a:rPr lang="en-US" sz="2400" dirty="0">
                <a:latin typeface="Arial" panose="020B0604020202020204" pitchFamily="34" charset="0"/>
                <a:cs typeface="Arial" panose="020B0604020202020204" pitchFamily="34" charset="0"/>
                <a:sym typeface="Comic Sans MS" charset="0"/>
              </a:rPr>
              <a:t>, </a:t>
            </a:r>
            <a:r>
              <a:rPr lang="en-US" sz="2400" dirty="0" err="1">
                <a:latin typeface="Arial" panose="020B0604020202020204" pitchFamily="34" charset="0"/>
                <a:cs typeface="Arial" panose="020B0604020202020204" pitchFamily="34" charset="0"/>
                <a:sym typeface="Comic Sans MS" charset="0"/>
              </a:rPr>
              <a:t>mientras</a:t>
            </a:r>
            <a:r>
              <a:rPr lang="en-US" sz="2400" dirty="0">
                <a:latin typeface="Arial" panose="020B0604020202020204" pitchFamily="34" charset="0"/>
                <a:cs typeface="Arial" panose="020B0604020202020204" pitchFamily="34" charset="0"/>
                <a:sym typeface="Comic Sans MS" charset="0"/>
              </a:rPr>
              <a:t> no </a:t>
            </a:r>
            <a:r>
              <a:rPr lang="en-US" sz="2400" dirty="0" err="1">
                <a:latin typeface="Arial" panose="020B0604020202020204" pitchFamily="34" charset="0"/>
                <a:cs typeface="Arial" panose="020B0604020202020204" pitchFamily="34" charset="0"/>
                <a:sym typeface="Comic Sans MS" charset="0"/>
              </a:rPr>
              <a:t>provocas</a:t>
            </a:r>
            <a:r>
              <a:rPr lang="en-US" sz="2400" dirty="0">
                <a:latin typeface="Arial" panose="020B0604020202020204" pitchFamily="34" charset="0"/>
                <a:cs typeface="Arial" panose="020B0604020202020204" pitchFamily="34" charset="0"/>
                <a:sym typeface="Comic Sans MS" charset="0"/>
              </a:rPr>
              <a:t> </a:t>
            </a:r>
            <a:r>
              <a:rPr lang="en-US" sz="2400" dirty="0" err="1">
                <a:latin typeface="Arial" panose="020B0604020202020204" pitchFamily="34" charset="0"/>
                <a:cs typeface="Arial" panose="020B0604020202020204" pitchFamily="34" charset="0"/>
                <a:sym typeface="Comic Sans MS" charset="0"/>
              </a:rPr>
              <a:t>daños</a:t>
            </a:r>
            <a:r>
              <a:rPr lang="en-US" sz="2400" dirty="0">
                <a:latin typeface="Arial" panose="020B0604020202020204" pitchFamily="34" charset="0"/>
                <a:cs typeface="Arial" panose="020B0604020202020204" pitchFamily="34" charset="0"/>
                <a:sym typeface="Comic Sans MS" charset="0"/>
              </a:rPr>
              <a:t> </a:t>
            </a:r>
            <a:r>
              <a:rPr lang="en-US" sz="2400" dirty="0" err="1">
                <a:latin typeface="Arial" panose="020B0604020202020204" pitchFamily="34" charset="0"/>
                <a:cs typeface="Arial" panose="020B0604020202020204" pitchFamily="34" charset="0"/>
                <a:sym typeface="Comic Sans MS" charset="0"/>
              </a:rPr>
              <a:t>mayores</a:t>
            </a:r>
            <a:r>
              <a:rPr lang="en-US" sz="2400" dirty="0">
                <a:latin typeface="Arial" panose="020B0604020202020204" pitchFamily="34" charset="0"/>
                <a:cs typeface="Arial" panose="020B0604020202020204" pitchFamily="34" charset="0"/>
                <a:sym typeface="Comic Sans MS" charset="0"/>
              </a:rPr>
              <a:t>.</a:t>
            </a:r>
            <a:endParaRPr lang="en-US" sz="2400" dirty="0">
              <a:latin typeface="Arial" panose="020B0604020202020204" pitchFamily="34" charset="0"/>
              <a:ea typeface="ヒラギノ明朝 ProN W3" charset="0"/>
              <a:cs typeface="Arial" panose="020B0604020202020204" pitchFamily="34" charset="0"/>
              <a:sym typeface="Comic Sans MS" charset="0"/>
            </a:endParaRPr>
          </a:p>
          <a:p>
            <a:pPr marL="39688" indent="0">
              <a:defRPr/>
            </a:pPr>
            <a:endParaRPr lang="en-US" sz="2400" dirty="0">
              <a:latin typeface="Arial" panose="020B0604020202020204" pitchFamily="34" charset="0"/>
              <a:ea typeface="ヒラギノ明朝 ProN W3" charset="0"/>
              <a:cs typeface="Arial" panose="020B0604020202020204" pitchFamily="34" charset="0"/>
              <a:sym typeface="Comic Sans MS" charset="0"/>
            </a:endParaRPr>
          </a:p>
          <a:p>
            <a:pPr marL="39688" indent="0">
              <a:defRPr/>
            </a:pPr>
            <a:r>
              <a:rPr lang="en-US" sz="2400" dirty="0" err="1">
                <a:latin typeface="Arial" panose="020B0604020202020204" pitchFamily="34" charset="0"/>
                <a:cs typeface="Arial" panose="020B0604020202020204" pitchFamily="34" charset="0"/>
                <a:sym typeface="Comic Sans MS" charset="0"/>
              </a:rPr>
              <a:t>Mantener</a:t>
            </a:r>
            <a:r>
              <a:rPr lang="en-US" sz="2400" dirty="0">
                <a:latin typeface="Arial" panose="020B0604020202020204" pitchFamily="34" charset="0"/>
                <a:cs typeface="Arial" panose="020B0604020202020204" pitchFamily="34" charset="0"/>
                <a:sym typeface="Comic Sans MS" charset="0"/>
              </a:rPr>
              <a:t> la </a:t>
            </a:r>
            <a:r>
              <a:rPr lang="en-US" sz="2400" dirty="0" err="1">
                <a:latin typeface="Arial" panose="020B0604020202020204" pitchFamily="34" charset="0"/>
                <a:cs typeface="Arial" panose="020B0604020202020204" pitchFamily="34" charset="0"/>
                <a:sym typeface="Comic Sans MS" charset="0"/>
              </a:rPr>
              <a:t>calma</a:t>
            </a:r>
            <a:r>
              <a:rPr lang="en-US" sz="2400" dirty="0">
                <a:latin typeface="Arial" panose="020B0604020202020204" pitchFamily="34" charset="0"/>
                <a:cs typeface="Arial" panose="020B0604020202020204" pitchFamily="34" charset="0"/>
                <a:sym typeface="Comic Sans MS" charset="0"/>
              </a:rPr>
              <a:t> y </a:t>
            </a:r>
            <a:r>
              <a:rPr lang="en-US" sz="2400" dirty="0" err="1">
                <a:latin typeface="Arial" panose="020B0604020202020204" pitchFamily="34" charset="0"/>
                <a:cs typeface="Arial" panose="020B0604020202020204" pitchFamily="34" charset="0"/>
                <a:sym typeface="Comic Sans MS" charset="0"/>
              </a:rPr>
              <a:t>valorar</a:t>
            </a:r>
            <a:r>
              <a:rPr lang="en-US" sz="2400" dirty="0">
                <a:latin typeface="Arial" panose="020B0604020202020204" pitchFamily="34" charset="0"/>
                <a:cs typeface="Arial" panose="020B0604020202020204" pitchFamily="34" charset="0"/>
                <a:sym typeface="Comic Sans MS" charset="0"/>
              </a:rPr>
              <a:t> </a:t>
            </a:r>
            <a:r>
              <a:rPr lang="en-US" sz="2400" dirty="0" err="1">
                <a:latin typeface="Arial" panose="020B0604020202020204" pitchFamily="34" charset="0"/>
                <a:cs typeface="Arial" panose="020B0604020202020204" pitchFamily="34" charset="0"/>
                <a:sym typeface="Comic Sans MS" charset="0"/>
              </a:rPr>
              <a:t>las</a:t>
            </a:r>
            <a:r>
              <a:rPr lang="en-US" sz="2400" dirty="0">
                <a:latin typeface="Arial" panose="020B0604020202020204" pitchFamily="34" charset="0"/>
                <a:cs typeface="Arial" panose="020B0604020202020204" pitchFamily="34" charset="0"/>
                <a:sym typeface="Comic Sans MS" charset="0"/>
              </a:rPr>
              <a:t> </a:t>
            </a:r>
            <a:r>
              <a:rPr lang="en-US" sz="2400" dirty="0" err="1">
                <a:latin typeface="Arial" panose="020B0604020202020204" pitchFamily="34" charset="0"/>
                <a:cs typeface="Arial" panose="020B0604020202020204" pitchFamily="34" charset="0"/>
                <a:sym typeface="Comic Sans MS" charset="0"/>
              </a:rPr>
              <a:t>prioridades</a:t>
            </a:r>
            <a:r>
              <a:rPr lang="en-US" sz="2400" dirty="0">
                <a:latin typeface="Arial" panose="020B0604020202020204" pitchFamily="34" charset="0"/>
                <a:cs typeface="Arial" panose="020B0604020202020204" pitchFamily="34" charset="0"/>
                <a:sym typeface="Comic Sans MS" charset="0"/>
              </a:rPr>
              <a:t>.</a:t>
            </a:r>
            <a:endParaRPr lang="en-US" sz="2400" dirty="0">
              <a:latin typeface="Arial" panose="020B0604020202020204" pitchFamily="34" charset="0"/>
              <a:ea typeface="ヒラギノ明朝 ProN W3" charset="0"/>
              <a:cs typeface="Arial" panose="020B0604020202020204" pitchFamily="34" charset="0"/>
              <a:sym typeface="Comic Sans MS" charset="0"/>
            </a:endParaRPr>
          </a:p>
          <a:p>
            <a:pPr marL="39688" indent="0">
              <a:buNone/>
              <a:defRPr/>
            </a:pPr>
            <a:endParaRPr lang="en-US" sz="2400" dirty="0">
              <a:solidFill>
                <a:srgbClr val="FF0000"/>
              </a:solidFill>
              <a:latin typeface="Arial" panose="020B0604020202020204" pitchFamily="34" charset="0"/>
              <a:cs typeface="Arial" panose="020B0604020202020204" pitchFamily="34" charset="0"/>
              <a:sym typeface="Calibri Bold" charset="0"/>
            </a:endParaRPr>
          </a:p>
          <a:p>
            <a:pPr marL="39688" indent="0" algn="ctr">
              <a:buNone/>
              <a:defRPr/>
            </a:pPr>
            <a:endParaRPr lang="en-US" sz="8000" dirty="0">
              <a:solidFill>
                <a:srgbClr val="FF0000"/>
              </a:solidFill>
              <a:latin typeface="Arial" panose="020B0604020202020204" pitchFamily="34" charset="0"/>
              <a:ea typeface="ヒラギノ角ゴ ProN W6" charset="0"/>
              <a:cs typeface="Arial" panose="020B0604020202020204" pitchFamily="34" charset="0"/>
              <a:sym typeface="Calibri Bold" charset="0"/>
            </a:endParaRPr>
          </a:p>
          <a:p>
            <a:pPr marL="39688" indent="0" algn="ctr">
              <a:buNone/>
              <a:defRPr/>
            </a:pPr>
            <a:endParaRPr lang="en-US" sz="8000" dirty="0">
              <a:solidFill>
                <a:srgbClr val="FF0000"/>
              </a:solidFill>
              <a:latin typeface="Arial" panose="020B0604020202020204" pitchFamily="34" charset="0"/>
              <a:ea typeface="ヒラギノ角ゴ ProN W6" charset="0"/>
              <a:cs typeface="Arial" panose="020B0604020202020204" pitchFamily="34" charset="0"/>
              <a:sym typeface="Calibri Bold" charset="0"/>
            </a:endParaRPr>
          </a:p>
        </p:txBody>
      </p:sp>
      <p:pic>
        <p:nvPicPr>
          <p:cNvPr id="6"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40216" y="5566472"/>
            <a:ext cx="2627784" cy="1291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60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8" presetClass="entr" presetSubtype="0" fill="hold" grpId="0" nodeType="clickEffect">
                                  <p:stCondLst>
                                    <p:cond delay="0"/>
                                  </p:stCondLst>
                                  <p:childTnLst>
                                    <p:set>
                                      <p:cBhvr>
                                        <p:cTn id="18" dur="1" fill="hold">
                                          <p:stCondLst>
                                            <p:cond delay="499"/>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8" presetClass="entr" presetSubtype="0" fill="hold" grpId="0" nodeType="clickEffect">
                                  <p:stCondLst>
                                    <p:cond delay="0"/>
                                  </p:stCondLst>
                                  <p:childTnLst>
                                    <p:set>
                                      <p:cBhvr>
                                        <p:cTn id="22" dur="1" fill="hold">
                                          <p:stCondLst>
                                            <p:cond delay="499"/>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54188" y="383958"/>
            <a:ext cx="7467600" cy="580926"/>
          </a:xfrm>
        </p:spPr>
        <p:txBody>
          <a:bodyPr>
            <a:noAutofit/>
          </a:bodyPr>
          <a:lstStyle/>
          <a:p>
            <a:r>
              <a:rPr lang="es-ES" sz="3600" b="1" dirty="0">
                <a:solidFill>
                  <a:srgbClr val="FF6600"/>
                </a:solidFill>
                <a:latin typeface="Arial" panose="020B0604020202020204" pitchFamily="34" charset="0"/>
                <a:cs typeface="Arial" panose="020B0604020202020204" pitchFamily="34" charset="0"/>
              </a:rPr>
              <a:t>REGLA NUMERO 2</a:t>
            </a:r>
          </a:p>
        </p:txBody>
      </p:sp>
      <p:sp>
        <p:nvSpPr>
          <p:cNvPr id="4" name="Rectangle 2"/>
          <p:cNvSpPr>
            <a:spLocks noGrp="1" noChangeArrowheads="1"/>
          </p:cNvSpPr>
          <p:nvPr>
            <p:ph idx="1"/>
          </p:nvPr>
        </p:nvSpPr>
        <p:spPr>
          <a:xfrm>
            <a:off x="1991544" y="1124744"/>
            <a:ext cx="7992888" cy="5400600"/>
          </a:xfrm>
        </p:spPr>
        <p:txBody>
          <a:bodyPr vert="horz" lIns="91440" tIns="45720" rIns="132080" bIns="45720" rtlCol="0">
            <a:normAutofit/>
          </a:bodyPr>
          <a:lstStyle/>
          <a:p>
            <a:pPr marL="39688" indent="0" algn="ctr">
              <a:buNone/>
              <a:defRPr/>
            </a:pPr>
            <a:r>
              <a:rPr lang="en-US" sz="4800" b="1" dirty="0">
                <a:solidFill>
                  <a:srgbClr val="FF6600"/>
                </a:solidFill>
                <a:latin typeface="Arial" panose="020B0604020202020204" pitchFamily="34" charset="0"/>
                <a:cs typeface="Arial" panose="020B0604020202020204" pitchFamily="34" charset="0"/>
                <a:sym typeface="Calibri Bold" charset="0"/>
              </a:rPr>
              <a:t>P.A.S</a:t>
            </a:r>
          </a:p>
          <a:p>
            <a:pPr marL="39688" indent="0">
              <a:defRPr/>
            </a:pPr>
            <a:r>
              <a:rPr lang="en-US" dirty="0" err="1">
                <a:solidFill>
                  <a:srgbClr val="FF0000"/>
                </a:solidFill>
                <a:latin typeface="Arial" panose="020B0604020202020204" pitchFamily="34" charset="0"/>
                <a:cs typeface="Arial" panose="020B0604020202020204" pitchFamily="34" charset="0"/>
              </a:rPr>
              <a:t>A</a:t>
            </a:r>
            <a:r>
              <a:rPr lang="en-US" dirty="0" err="1">
                <a:latin typeface="Arial" panose="020B0604020202020204" pitchFamily="34" charset="0"/>
                <a:cs typeface="Arial" panose="020B0604020202020204" pitchFamily="34" charset="0"/>
              </a:rPr>
              <a:t>visar</a:t>
            </a:r>
            <a:r>
              <a:rPr lang="en-US" dirty="0">
                <a:latin typeface="Arial" panose="020B0604020202020204" pitchFamily="34" charset="0"/>
                <a:cs typeface="Arial" panose="020B0604020202020204" pitchFamily="34" charset="0"/>
              </a:rPr>
              <a:t>: </a:t>
            </a:r>
          </a:p>
          <a:p>
            <a:pPr marL="39688" indent="0">
              <a:defRPr/>
            </a:pPr>
            <a:endParaRPr lang="en-US" dirty="0">
              <a:latin typeface="Arial" panose="020B0604020202020204" pitchFamily="34" charset="0"/>
              <a:cs typeface="Arial" panose="020B0604020202020204" pitchFamily="34" charset="0"/>
              <a:sym typeface="Comic Sans MS" charset="0"/>
            </a:endParaRPr>
          </a:p>
          <a:p>
            <a:pPr marL="39688" indent="0" algn="ctr">
              <a:buNone/>
              <a:defRPr/>
            </a:pPr>
            <a:r>
              <a:rPr lang="en-US" sz="2400" dirty="0" err="1">
                <a:latin typeface="Arial" panose="020B0604020202020204" pitchFamily="34" charset="0"/>
                <a:cs typeface="Arial" panose="020B0604020202020204" pitchFamily="34" charset="0"/>
                <a:sym typeface="Comic Sans MS" charset="0"/>
              </a:rPr>
              <a:t>Llamada</a:t>
            </a:r>
            <a:r>
              <a:rPr lang="en-US" sz="2400" dirty="0">
                <a:latin typeface="Arial" panose="020B0604020202020204" pitchFamily="34" charset="0"/>
                <a:cs typeface="Arial" panose="020B0604020202020204" pitchFamily="34" charset="0"/>
                <a:sym typeface="Comic Sans MS" charset="0"/>
              </a:rPr>
              <a:t> al </a:t>
            </a:r>
            <a:r>
              <a:rPr lang="en-US" sz="2400" dirty="0" err="1">
                <a:latin typeface="Arial" panose="020B0604020202020204" pitchFamily="34" charset="0"/>
                <a:cs typeface="Arial" panose="020B0604020202020204" pitchFamily="34" charset="0"/>
                <a:sym typeface="Comic Sans MS" charset="0"/>
              </a:rPr>
              <a:t>número</a:t>
            </a:r>
            <a:r>
              <a:rPr lang="en-US" sz="2400" dirty="0">
                <a:latin typeface="Arial" panose="020B0604020202020204" pitchFamily="34" charset="0"/>
                <a:cs typeface="Arial" panose="020B0604020202020204" pitchFamily="34" charset="0"/>
                <a:sym typeface="Comic Sans MS" charset="0"/>
              </a:rPr>
              <a:t> de </a:t>
            </a:r>
            <a:r>
              <a:rPr lang="en-US" sz="2400" dirty="0" err="1">
                <a:latin typeface="Arial" panose="020B0604020202020204" pitchFamily="34" charset="0"/>
                <a:cs typeface="Arial" panose="020B0604020202020204" pitchFamily="34" charset="0"/>
                <a:sym typeface="Comic Sans MS" charset="0"/>
              </a:rPr>
              <a:t>emergencias</a:t>
            </a:r>
            <a:r>
              <a:rPr lang="en-US" sz="2400" dirty="0">
                <a:latin typeface="Arial" panose="020B0604020202020204" pitchFamily="34" charset="0"/>
                <a:cs typeface="Arial" panose="020B0604020202020204" pitchFamily="34" charset="0"/>
                <a:sym typeface="Comic Sans MS" charset="0"/>
              </a:rPr>
              <a:t> </a:t>
            </a:r>
            <a:r>
              <a:rPr lang="en-US" sz="2400" dirty="0">
                <a:solidFill>
                  <a:srgbClr val="FF0000"/>
                </a:solidFill>
                <a:latin typeface="Arial" panose="020B0604020202020204" pitchFamily="34" charset="0"/>
                <a:cs typeface="Arial" panose="020B0604020202020204" pitchFamily="34" charset="0"/>
                <a:sym typeface="Comic Sans MS" charset="0"/>
              </a:rPr>
              <a:t>061</a:t>
            </a:r>
            <a:r>
              <a:rPr lang="en-US" sz="2400" dirty="0">
                <a:solidFill>
                  <a:srgbClr val="898989"/>
                </a:solidFill>
                <a:latin typeface="Arial" panose="020B0604020202020204" pitchFamily="34" charset="0"/>
                <a:cs typeface="Arial" panose="020B0604020202020204" pitchFamily="34" charset="0"/>
                <a:sym typeface="Comic Sans MS" charset="0"/>
              </a:rPr>
              <a:t>.</a:t>
            </a:r>
            <a:endParaRPr lang="en-US" sz="2400" dirty="0">
              <a:solidFill>
                <a:srgbClr val="898989"/>
              </a:solidFill>
              <a:latin typeface="Arial" panose="020B0604020202020204" pitchFamily="34" charset="0"/>
              <a:ea typeface="ヒラギノ明朝 ProN W3" charset="0"/>
              <a:cs typeface="Arial" panose="020B0604020202020204" pitchFamily="34" charset="0"/>
              <a:sym typeface="Comic Sans MS" charset="0"/>
            </a:endParaRPr>
          </a:p>
          <a:p>
            <a:pPr marL="39688" indent="0">
              <a:defRPr/>
            </a:pPr>
            <a:r>
              <a:rPr lang="en-US" sz="2400" dirty="0">
                <a:latin typeface="Arial" panose="020B0604020202020204" pitchFamily="34" charset="0"/>
                <a:cs typeface="Arial" panose="020B0604020202020204" pitchFamily="34" charset="0"/>
                <a:sym typeface="Comic Sans MS" charset="0"/>
              </a:rPr>
              <a:t>¿</a:t>
            </a:r>
            <a:r>
              <a:rPr lang="en-US" sz="2400" dirty="0" err="1">
                <a:latin typeface="Arial" panose="020B0604020202020204" pitchFamily="34" charset="0"/>
                <a:cs typeface="Arial" panose="020B0604020202020204" pitchFamily="34" charset="0"/>
                <a:sym typeface="Comic Sans MS" charset="0"/>
              </a:rPr>
              <a:t>Quién</a:t>
            </a:r>
            <a:r>
              <a:rPr lang="en-US" sz="2400" dirty="0">
                <a:latin typeface="Arial" panose="020B0604020202020204" pitchFamily="34" charset="0"/>
                <a:cs typeface="Arial" panose="020B0604020202020204" pitchFamily="34" charset="0"/>
                <a:sym typeface="Comic Sans MS" charset="0"/>
              </a:rPr>
              <a:t> llama, y </a:t>
            </a:r>
            <a:r>
              <a:rPr lang="en-US" sz="2400" dirty="0" err="1">
                <a:latin typeface="Arial" panose="020B0604020202020204" pitchFamily="34" charset="0"/>
                <a:cs typeface="Arial" panose="020B0604020202020204" pitchFamily="34" charset="0"/>
                <a:sym typeface="Comic Sans MS" charset="0"/>
              </a:rPr>
              <a:t>desde</a:t>
            </a:r>
            <a:r>
              <a:rPr lang="en-US" sz="2400" dirty="0">
                <a:latin typeface="Arial" panose="020B0604020202020204" pitchFamily="34" charset="0"/>
                <a:cs typeface="Arial" panose="020B0604020202020204" pitchFamily="34" charset="0"/>
                <a:sym typeface="Comic Sans MS" charset="0"/>
              </a:rPr>
              <a:t> </a:t>
            </a:r>
            <a:r>
              <a:rPr lang="en-US" sz="2400" dirty="0" err="1">
                <a:latin typeface="Arial" panose="020B0604020202020204" pitchFamily="34" charset="0"/>
                <a:cs typeface="Arial" panose="020B0604020202020204" pitchFamily="34" charset="0"/>
                <a:sym typeface="Comic Sans MS" charset="0"/>
              </a:rPr>
              <a:t>dónde</a:t>
            </a:r>
            <a:r>
              <a:rPr lang="en-US" sz="2400" dirty="0">
                <a:latin typeface="Arial" panose="020B0604020202020204" pitchFamily="34" charset="0"/>
                <a:cs typeface="Arial" panose="020B0604020202020204" pitchFamily="34" charset="0"/>
                <a:sym typeface="Comic Sans MS" charset="0"/>
              </a:rPr>
              <a:t> llama?</a:t>
            </a:r>
            <a:endParaRPr lang="en-US" sz="2400" dirty="0">
              <a:latin typeface="Arial" panose="020B0604020202020204" pitchFamily="34" charset="0"/>
              <a:ea typeface="ヒラギノ明朝 ProN W3" charset="0"/>
              <a:cs typeface="Arial" panose="020B0604020202020204" pitchFamily="34" charset="0"/>
              <a:sym typeface="Comic Sans MS" charset="0"/>
            </a:endParaRPr>
          </a:p>
          <a:p>
            <a:pPr marL="39688" indent="0">
              <a:defRPr/>
            </a:pPr>
            <a:r>
              <a:rPr lang="en-US" sz="2400" dirty="0">
                <a:latin typeface="Arial" panose="020B0604020202020204" pitchFamily="34" charset="0"/>
                <a:cs typeface="Arial" panose="020B0604020202020204" pitchFamily="34" charset="0"/>
                <a:sym typeface="Comic Sans MS" charset="0"/>
              </a:rPr>
              <a:t>¿</a:t>
            </a:r>
            <a:r>
              <a:rPr lang="en-US" sz="2400" dirty="0" err="1">
                <a:latin typeface="Arial" panose="020B0604020202020204" pitchFamily="34" charset="0"/>
                <a:cs typeface="Arial" panose="020B0604020202020204" pitchFamily="34" charset="0"/>
                <a:sym typeface="Comic Sans MS" charset="0"/>
              </a:rPr>
              <a:t>Qué</a:t>
            </a:r>
            <a:r>
              <a:rPr lang="en-US" sz="2400" dirty="0">
                <a:latin typeface="Arial" panose="020B0604020202020204" pitchFamily="34" charset="0"/>
                <a:cs typeface="Arial" panose="020B0604020202020204" pitchFamily="34" charset="0"/>
                <a:sym typeface="Comic Sans MS" charset="0"/>
              </a:rPr>
              <a:t> ha </a:t>
            </a:r>
            <a:r>
              <a:rPr lang="en-US" sz="2400" dirty="0" err="1">
                <a:latin typeface="Arial" panose="020B0604020202020204" pitchFamily="34" charset="0"/>
                <a:cs typeface="Arial" panose="020B0604020202020204" pitchFamily="34" charset="0"/>
                <a:sym typeface="Comic Sans MS" charset="0"/>
              </a:rPr>
              <a:t>ocurrido</a:t>
            </a:r>
            <a:r>
              <a:rPr lang="en-US" sz="2400" dirty="0">
                <a:latin typeface="Arial" panose="020B0604020202020204" pitchFamily="34" charset="0"/>
                <a:cs typeface="Arial" panose="020B0604020202020204" pitchFamily="34" charset="0"/>
                <a:sym typeface="Comic Sans MS" charset="0"/>
              </a:rPr>
              <a:t> y el </a:t>
            </a:r>
            <a:r>
              <a:rPr lang="en-US" sz="2400" dirty="0" err="1">
                <a:latin typeface="Arial" panose="020B0604020202020204" pitchFamily="34" charset="0"/>
                <a:cs typeface="Arial" panose="020B0604020202020204" pitchFamily="34" charset="0"/>
                <a:sym typeface="Comic Sans MS" charset="0"/>
              </a:rPr>
              <a:t>estado</a:t>
            </a:r>
            <a:r>
              <a:rPr lang="en-US" sz="2400" dirty="0">
                <a:latin typeface="Arial" panose="020B0604020202020204" pitchFamily="34" charset="0"/>
                <a:cs typeface="Arial" panose="020B0604020202020204" pitchFamily="34" charset="0"/>
                <a:sym typeface="Comic Sans MS" charset="0"/>
              </a:rPr>
              <a:t> del </a:t>
            </a:r>
            <a:r>
              <a:rPr lang="en-US" sz="2400" dirty="0" err="1">
                <a:latin typeface="Arial" panose="020B0604020202020204" pitchFamily="34" charset="0"/>
                <a:cs typeface="Arial" panose="020B0604020202020204" pitchFamily="34" charset="0"/>
                <a:sym typeface="Comic Sans MS" charset="0"/>
              </a:rPr>
              <a:t>paciente</a:t>
            </a:r>
            <a:r>
              <a:rPr lang="en-US" sz="2400" dirty="0">
                <a:latin typeface="Arial" panose="020B0604020202020204" pitchFamily="34" charset="0"/>
                <a:cs typeface="Arial" panose="020B0604020202020204" pitchFamily="34" charset="0"/>
                <a:sym typeface="Comic Sans MS" charset="0"/>
              </a:rPr>
              <a:t>?</a:t>
            </a:r>
            <a:endParaRPr lang="en-US" sz="2400" dirty="0">
              <a:latin typeface="Arial" panose="020B0604020202020204" pitchFamily="34" charset="0"/>
              <a:ea typeface="ヒラギノ明朝 ProN W3" charset="0"/>
              <a:cs typeface="Arial" panose="020B0604020202020204" pitchFamily="34" charset="0"/>
              <a:sym typeface="Comic Sans MS" charset="0"/>
            </a:endParaRPr>
          </a:p>
          <a:p>
            <a:pPr marL="39688" indent="0">
              <a:defRPr/>
            </a:pPr>
            <a:r>
              <a:rPr lang="en-US" sz="2400" dirty="0">
                <a:latin typeface="Arial" panose="020B0604020202020204" pitchFamily="34" charset="0"/>
                <a:cs typeface="Arial" panose="020B0604020202020204" pitchFamily="34" charset="0"/>
                <a:sym typeface="Comic Sans MS" charset="0"/>
              </a:rPr>
              <a:t>¿</a:t>
            </a:r>
            <a:r>
              <a:rPr lang="en-US" sz="2400" dirty="0" err="1">
                <a:latin typeface="Arial" panose="020B0604020202020204" pitchFamily="34" charset="0"/>
                <a:cs typeface="Arial" panose="020B0604020202020204" pitchFamily="34" charset="0"/>
                <a:sym typeface="Comic Sans MS" charset="0"/>
              </a:rPr>
              <a:t>Cómo</a:t>
            </a:r>
            <a:r>
              <a:rPr lang="en-US" sz="2400" dirty="0">
                <a:latin typeface="Arial" panose="020B0604020202020204" pitchFamily="34" charset="0"/>
                <a:cs typeface="Arial" panose="020B0604020202020204" pitchFamily="34" charset="0"/>
                <a:sym typeface="Comic Sans MS" charset="0"/>
              </a:rPr>
              <a:t> ha </a:t>
            </a:r>
            <a:r>
              <a:rPr lang="en-US" sz="2400" dirty="0" err="1">
                <a:latin typeface="Arial" panose="020B0604020202020204" pitchFamily="34" charset="0"/>
                <a:cs typeface="Arial" panose="020B0604020202020204" pitchFamily="34" charset="0"/>
                <a:sym typeface="Comic Sans MS" charset="0"/>
              </a:rPr>
              <a:t>ocurrido</a:t>
            </a:r>
            <a:r>
              <a:rPr lang="en-US" sz="2400" dirty="0">
                <a:latin typeface="Arial" panose="020B0604020202020204" pitchFamily="34" charset="0"/>
                <a:cs typeface="Arial" panose="020B0604020202020204" pitchFamily="34" charset="0"/>
                <a:sym typeface="Comic Sans MS" charset="0"/>
              </a:rPr>
              <a:t>?</a:t>
            </a:r>
            <a:endParaRPr lang="en-US" sz="2400" dirty="0">
              <a:latin typeface="Arial" panose="020B0604020202020204" pitchFamily="34" charset="0"/>
              <a:ea typeface="ヒラギノ明朝 ProN W3" charset="0"/>
              <a:cs typeface="Arial" panose="020B0604020202020204" pitchFamily="34" charset="0"/>
              <a:sym typeface="Comic Sans MS" charset="0"/>
            </a:endParaRPr>
          </a:p>
          <a:p>
            <a:pPr marL="39688" indent="0">
              <a:defRPr/>
            </a:pPr>
            <a:r>
              <a:rPr lang="en-US" sz="2400" dirty="0" err="1">
                <a:latin typeface="Arial" panose="020B0604020202020204" pitchFamily="34" charset="0"/>
                <a:cs typeface="Arial" panose="020B0604020202020204" pitchFamily="34" charset="0"/>
                <a:sym typeface="Comic Sans MS" charset="0"/>
              </a:rPr>
              <a:t>Dirección</a:t>
            </a:r>
            <a:r>
              <a:rPr lang="en-US" sz="2400" dirty="0">
                <a:latin typeface="Arial" panose="020B0604020202020204" pitchFamily="34" charset="0"/>
                <a:cs typeface="Arial" panose="020B0604020202020204" pitchFamily="34" charset="0"/>
                <a:sym typeface="Comic Sans MS" charset="0"/>
              </a:rPr>
              <a:t> </a:t>
            </a:r>
            <a:r>
              <a:rPr lang="en-US" sz="2400" dirty="0" err="1">
                <a:latin typeface="Arial" panose="020B0604020202020204" pitchFamily="34" charset="0"/>
                <a:cs typeface="Arial" panose="020B0604020202020204" pitchFamily="34" charset="0"/>
                <a:sym typeface="Comic Sans MS" charset="0"/>
              </a:rPr>
              <a:t>completa</a:t>
            </a:r>
            <a:r>
              <a:rPr lang="en-US" sz="2400" dirty="0">
                <a:latin typeface="Arial" panose="020B0604020202020204" pitchFamily="34" charset="0"/>
                <a:cs typeface="Arial" panose="020B0604020202020204" pitchFamily="34" charset="0"/>
                <a:sym typeface="Comic Sans MS" charset="0"/>
              </a:rPr>
              <a:t>.</a:t>
            </a:r>
            <a:endParaRPr lang="en-US" sz="2400" dirty="0">
              <a:latin typeface="Arial" panose="020B0604020202020204" pitchFamily="34" charset="0"/>
              <a:ea typeface="ヒラギノ明朝 ProN W3" charset="0"/>
              <a:cs typeface="Arial" panose="020B0604020202020204" pitchFamily="34" charset="0"/>
              <a:sym typeface="Comic Sans MS" charset="0"/>
            </a:endParaRPr>
          </a:p>
          <a:p>
            <a:pPr marL="39688" indent="0">
              <a:buNone/>
              <a:defRPr/>
            </a:pPr>
            <a:endParaRPr lang="en-US" sz="2400" dirty="0">
              <a:solidFill>
                <a:srgbClr val="FF0000"/>
              </a:solidFill>
              <a:latin typeface="Arial" panose="020B0604020202020204" pitchFamily="34" charset="0"/>
              <a:cs typeface="Arial" panose="020B0604020202020204" pitchFamily="34" charset="0"/>
              <a:sym typeface="Calibri Bold" charset="0"/>
            </a:endParaRPr>
          </a:p>
          <a:p>
            <a:pPr marL="39688" indent="0" algn="ctr">
              <a:buNone/>
              <a:defRPr/>
            </a:pPr>
            <a:endParaRPr lang="en-US" sz="8000" dirty="0">
              <a:solidFill>
                <a:srgbClr val="FF0000"/>
              </a:solidFill>
              <a:latin typeface="Arial" panose="020B0604020202020204" pitchFamily="34" charset="0"/>
              <a:ea typeface="ヒラギノ角ゴ ProN W6" charset="0"/>
              <a:cs typeface="Arial" panose="020B0604020202020204" pitchFamily="34" charset="0"/>
              <a:sym typeface="Calibri Bold" charset="0"/>
            </a:endParaRPr>
          </a:p>
          <a:p>
            <a:pPr marL="39688" indent="0" algn="ctr">
              <a:buNone/>
              <a:defRPr/>
            </a:pPr>
            <a:endParaRPr lang="en-US" sz="8000" dirty="0">
              <a:solidFill>
                <a:srgbClr val="FF0000"/>
              </a:solidFill>
              <a:latin typeface="Arial" panose="020B0604020202020204" pitchFamily="34" charset="0"/>
              <a:ea typeface="ヒラギノ角ゴ ProN W6" charset="0"/>
              <a:cs typeface="Arial" panose="020B0604020202020204" pitchFamily="34" charset="0"/>
              <a:sym typeface="Calibri Bold" charset="0"/>
            </a:endParaRPr>
          </a:p>
        </p:txBody>
      </p:sp>
      <p:pic>
        <p:nvPicPr>
          <p:cNvPr id="6"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3050" y="5661248"/>
            <a:ext cx="2434950" cy="1196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67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43844" y="260648"/>
            <a:ext cx="7467600" cy="580926"/>
          </a:xfrm>
        </p:spPr>
        <p:txBody>
          <a:bodyPr>
            <a:noAutofit/>
          </a:bodyPr>
          <a:lstStyle/>
          <a:p>
            <a:r>
              <a:rPr lang="es-ES" sz="3600" b="1" dirty="0">
                <a:solidFill>
                  <a:srgbClr val="FF6600"/>
                </a:solidFill>
                <a:latin typeface="Arial" panose="020B0604020202020204" pitchFamily="34" charset="0"/>
                <a:cs typeface="Arial" panose="020B0604020202020204" pitchFamily="34" charset="0"/>
              </a:rPr>
              <a:t>REGLA NUMERO 3</a:t>
            </a:r>
          </a:p>
        </p:txBody>
      </p:sp>
      <p:sp>
        <p:nvSpPr>
          <p:cNvPr id="4" name="Rectangle 2"/>
          <p:cNvSpPr>
            <a:spLocks noGrp="1" noChangeArrowheads="1"/>
          </p:cNvSpPr>
          <p:nvPr>
            <p:ph idx="1"/>
          </p:nvPr>
        </p:nvSpPr>
        <p:spPr>
          <a:xfrm>
            <a:off x="1981200" y="1426923"/>
            <a:ext cx="7992888" cy="5400600"/>
          </a:xfrm>
        </p:spPr>
        <p:txBody>
          <a:bodyPr vert="horz" lIns="91440" tIns="45720" rIns="132080" bIns="45720" rtlCol="0">
            <a:normAutofit/>
          </a:bodyPr>
          <a:lstStyle/>
          <a:p>
            <a:pPr marL="39688" indent="0" algn="ctr">
              <a:buNone/>
              <a:defRPr/>
            </a:pPr>
            <a:r>
              <a:rPr lang="en-US" sz="4800" b="1" dirty="0">
                <a:solidFill>
                  <a:srgbClr val="FF6600"/>
                </a:solidFill>
                <a:latin typeface="Arial" panose="020B0604020202020204" pitchFamily="34" charset="0"/>
                <a:cs typeface="Arial" panose="020B0604020202020204" pitchFamily="34" charset="0"/>
                <a:sym typeface="Calibri Bold" charset="0"/>
              </a:rPr>
              <a:t>P.A.S</a:t>
            </a:r>
          </a:p>
          <a:p>
            <a:pPr marL="39688" indent="0">
              <a:defRPr/>
            </a:pPr>
            <a:r>
              <a:rPr lang="en-US" sz="3600" dirty="0" err="1">
                <a:solidFill>
                  <a:srgbClr val="FF0000"/>
                </a:solidFill>
                <a:latin typeface="Arial" panose="020B0604020202020204" pitchFamily="34" charset="0"/>
                <a:cs typeface="Arial" panose="020B0604020202020204" pitchFamily="34" charset="0"/>
              </a:rPr>
              <a:t>S</a:t>
            </a:r>
            <a:r>
              <a:rPr lang="en-US" sz="3600" dirty="0" err="1">
                <a:latin typeface="Arial" panose="020B0604020202020204" pitchFamily="34" charset="0"/>
                <a:cs typeface="Arial" panose="020B0604020202020204" pitchFamily="34" charset="0"/>
              </a:rPr>
              <a:t>ocorrer</a:t>
            </a:r>
            <a:r>
              <a:rPr lang="en-US" sz="3600" dirty="0">
                <a:latin typeface="Arial" panose="020B0604020202020204" pitchFamily="34" charset="0"/>
                <a:cs typeface="Arial" panose="020B0604020202020204" pitchFamily="34" charset="0"/>
              </a:rPr>
              <a:t>: </a:t>
            </a:r>
          </a:p>
          <a:p>
            <a:pPr marL="39688" indent="0">
              <a:buNone/>
              <a:defRPr/>
            </a:pPr>
            <a:r>
              <a:rPr lang="en-US" sz="2400" dirty="0">
                <a:latin typeface="Arial" panose="020B0604020202020204" pitchFamily="34" charset="0"/>
                <a:cs typeface="Arial" panose="020B0604020202020204" pitchFamily="34" charset="0"/>
                <a:sym typeface="Calibri Bold" charset="0"/>
              </a:rPr>
              <a:t>Mover lo </a:t>
            </a:r>
            <a:r>
              <a:rPr lang="en-US" sz="2400" dirty="0" err="1">
                <a:latin typeface="Arial" panose="020B0604020202020204" pitchFamily="34" charset="0"/>
                <a:cs typeface="Arial" panose="020B0604020202020204" pitchFamily="34" charset="0"/>
                <a:sym typeface="Calibri Bold" charset="0"/>
              </a:rPr>
              <a:t>menos</a:t>
            </a:r>
            <a:r>
              <a:rPr lang="en-US" sz="2400" dirty="0">
                <a:latin typeface="Arial" panose="020B0604020202020204" pitchFamily="34" charset="0"/>
                <a:cs typeface="Arial" panose="020B0604020202020204" pitchFamily="34" charset="0"/>
                <a:sym typeface="Calibri Bold" charset="0"/>
              </a:rPr>
              <a:t> </a:t>
            </a:r>
            <a:r>
              <a:rPr lang="en-US" sz="2400" dirty="0" err="1">
                <a:latin typeface="Arial" panose="020B0604020202020204" pitchFamily="34" charset="0"/>
                <a:cs typeface="Arial" panose="020B0604020202020204" pitchFamily="34" charset="0"/>
                <a:sym typeface="Calibri Bold" charset="0"/>
              </a:rPr>
              <a:t>posible</a:t>
            </a:r>
            <a:r>
              <a:rPr lang="en-US" sz="2400" dirty="0">
                <a:latin typeface="Arial" panose="020B0604020202020204" pitchFamily="34" charset="0"/>
                <a:cs typeface="Arial" panose="020B0604020202020204" pitchFamily="34" charset="0"/>
                <a:sym typeface="Calibri Bold" charset="0"/>
              </a:rPr>
              <a:t> a la </a:t>
            </a:r>
            <a:r>
              <a:rPr lang="en-US" sz="2400" dirty="0" err="1">
                <a:latin typeface="Arial" panose="020B0604020202020204" pitchFamily="34" charset="0"/>
                <a:cs typeface="Arial" panose="020B0604020202020204" pitchFamily="34" charset="0"/>
                <a:sym typeface="Calibri Bold" charset="0"/>
              </a:rPr>
              <a:t>víctima</a:t>
            </a:r>
            <a:r>
              <a:rPr lang="en-US" sz="2400" dirty="0">
                <a:latin typeface="Arial" panose="020B0604020202020204" pitchFamily="34" charset="0"/>
                <a:cs typeface="Arial" panose="020B0604020202020204" pitchFamily="34" charset="0"/>
                <a:sym typeface="Calibri Bold" charset="0"/>
              </a:rPr>
              <a:t>.</a:t>
            </a:r>
          </a:p>
          <a:p>
            <a:pPr marL="39688" indent="0">
              <a:buNone/>
              <a:defRPr/>
            </a:pPr>
            <a:r>
              <a:rPr lang="en-US" sz="2400" dirty="0" err="1">
                <a:latin typeface="Arial" panose="020B0604020202020204" pitchFamily="34" charset="0"/>
                <a:cs typeface="Arial" panose="020B0604020202020204" pitchFamily="34" charset="0"/>
                <a:sym typeface="Calibri Bold" charset="0"/>
              </a:rPr>
              <a:t>Comprobar</a:t>
            </a:r>
            <a:r>
              <a:rPr lang="en-US" sz="2400" dirty="0">
                <a:latin typeface="Arial" panose="020B0604020202020204" pitchFamily="34" charset="0"/>
                <a:cs typeface="Arial" panose="020B0604020202020204" pitchFamily="34" charset="0"/>
                <a:sym typeface="Calibri Bold" charset="0"/>
              </a:rPr>
              <a:t> </a:t>
            </a:r>
            <a:r>
              <a:rPr lang="en-US" sz="2400" dirty="0" err="1">
                <a:latin typeface="Arial" panose="020B0604020202020204" pitchFamily="34" charset="0"/>
                <a:cs typeface="Arial" panose="020B0604020202020204" pitchFamily="34" charset="0"/>
                <a:sym typeface="Calibri Bold" charset="0"/>
              </a:rPr>
              <a:t>consciencia</a:t>
            </a:r>
            <a:r>
              <a:rPr lang="en-US" sz="2400" dirty="0">
                <a:latin typeface="Arial" panose="020B0604020202020204" pitchFamily="34" charset="0"/>
                <a:cs typeface="Arial" panose="020B0604020202020204" pitchFamily="34" charset="0"/>
                <a:sym typeface="Calibri Bold" charset="0"/>
              </a:rPr>
              <a:t> y </a:t>
            </a:r>
            <a:r>
              <a:rPr lang="en-US" sz="2400" dirty="0" err="1">
                <a:latin typeface="Arial" panose="020B0604020202020204" pitchFamily="34" charset="0"/>
                <a:cs typeface="Arial" panose="020B0604020202020204" pitchFamily="34" charset="0"/>
                <a:sym typeface="Calibri Bold" charset="0"/>
              </a:rPr>
              <a:t>respiración</a:t>
            </a:r>
            <a:endParaRPr lang="en-US" sz="2400" dirty="0">
              <a:latin typeface="Arial" panose="020B0604020202020204" pitchFamily="34" charset="0"/>
              <a:cs typeface="Arial" panose="020B0604020202020204" pitchFamily="34" charset="0"/>
              <a:sym typeface="Calibri Bold" charset="0"/>
            </a:endParaRPr>
          </a:p>
          <a:p>
            <a:pPr marL="39688" indent="0" algn="ctr">
              <a:buNone/>
              <a:defRPr/>
            </a:pPr>
            <a:endParaRPr lang="en-US" sz="2800" b="1" dirty="0">
              <a:latin typeface="Arial" panose="020B0604020202020204" pitchFamily="34" charset="0"/>
              <a:ea typeface="ヒラギノ角ゴ ProN W6" charset="0"/>
              <a:cs typeface="Arial" panose="020B0604020202020204" pitchFamily="34" charset="0"/>
              <a:sym typeface="Calibri Bold" charset="0"/>
            </a:endParaRPr>
          </a:p>
          <a:p>
            <a:pPr marL="39688" indent="0" algn="ctr">
              <a:buNone/>
              <a:defRPr/>
            </a:pPr>
            <a:endParaRPr lang="en-US" sz="7200" dirty="0">
              <a:solidFill>
                <a:srgbClr val="FF0000"/>
              </a:solidFill>
              <a:latin typeface="Arial" panose="020B0604020202020204" pitchFamily="34" charset="0"/>
              <a:ea typeface="ヒラギノ角ゴ ProN W6" charset="0"/>
              <a:cs typeface="Arial" panose="020B0604020202020204" pitchFamily="34" charset="0"/>
              <a:sym typeface="Calibri Bold" charset="0"/>
            </a:endParaRPr>
          </a:p>
        </p:txBody>
      </p:sp>
      <p:pic>
        <p:nvPicPr>
          <p:cNvPr id="5"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6240" y="5672645"/>
            <a:ext cx="2411760" cy="1185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75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8" presetClass="entr" presetSubtype="0" fill="hold" grpId="0" nodeType="clickEffect">
                                  <p:stCondLst>
                                    <p:cond delay="0"/>
                                  </p:stCondLst>
                                  <p:childTnLst>
                                    <p:set>
                                      <p:cBhvr>
                                        <p:cTn id="18" dur="1" fill="hold">
                                          <p:stCondLst>
                                            <p:cond delay="499"/>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92660" y="309818"/>
            <a:ext cx="7571184" cy="940966"/>
          </a:xfrm>
        </p:spPr>
        <p:txBody>
          <a:bodyPr>
            <a:noAutofit/>
          </a:bodyPr>
          <a:lstStyle/>
          <a:p>
            <a:r>
              <a:rPr lang="es-ES" sz="3600" b="1" dirty="0">
                <a:solidFill>
                  <a:srgbClr val="FF6600"/>
                </a:solidFill>
                <a:latin typeface="Arial" panose="020B0604020202020204" pitchFamily="34" charset="0"/>
                <a:cs typeface="Arial" panose="020B0604020202020204" pitchFamily="34" charset="0"/>
              </a:rPr>
              <a:t>POSICION LATERAL DE SEGURIDAD</a:t>
            </a:r>
          </a:p>
        </p:txBody>
      </p:sp>
      <p:pic>
        <p:nvPicPr>
          <p:cNvPr id="3074" name="Picture 2" descr="C:\Users\pedrito\Pictures\posicion lateral de seguridad.jpg"/>
          <p:cNvPicPr>
            <a:picLocks noGrp="1" noChangeAspect="1" noChangeArrowheads="1"/>
          </p:cNvPicPr>
          <p:nvPr>
            <p:ph idx="1"/>
          </p:nvPr>
        </p:nvPicPr>
        <p:blipFill>
          <a:blip r:embed="rId3" cstate="print"/>
          <a:srcRect/>
          <a:stretch>
            <a:fillRect/>
          </a:stretch>
        </p:blipFill>
        <p:spPr bwMode="auto">
          <a:xfrm>
            <a:off x="1524000" y="1772817"/>
            <a:ext cx="9108504" cy="4304883"/>
          </a:xfrm>
          <a:prstGeom prst="rect">
            <a:avLst/>
          </a:prstGeom>
          <a:noFill/>
        </p:spPr>
      </p:pic>
      <p:pic>
        <p:nvPicPr>
          <p:cNvPr id="5" name="Picture 2" descr="E:\INGADA\INGAD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9C98F3-6ECB-41A4-9BC5-23F1EC795DCC}"/>
              </a:ext>
            </a:extLst>
          </p:cNvPr>
          <p:cNvSpPr>
            <a:spLocks noGrp="1"/>
          </p:cNvSpPr>
          <p:nvPr>
            <p:ph type="title"/>
          </p:nvPr>
        </p:nvSpPr>
        <p:spPr/>
        <p:txBody>
          <a:bodyPr/>
          <a:lstStyle/>
          <a:p>
            <a:endParaRPr lang="es-ES"/>
          </a:p>
        </p:txBody>
      </p:sp>
      <p:pic>
        <p:nvPicPr>
          <p:cNvPr id="5" name="Marcador de contenido 4">
            <a:extLst>
              <a:ext uri="{FF2B5EF4-FFF2-40B4-BE49-F238E27FC236}">
                <a16:creationId xmlns:a16="http://schemas.microsoft.com/office/drawing/2014/main" id="{5EDB30FC-A14E-4C62-8605-7864B810603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206179"/>
            <a:ext cx="4307664" cy="6141170"/>
          </a:xfrm>
        </p:spPr>
      </p:pic>
      <p:pic>
        <p:nvPicPr>
          <p:cNvPr id="11" name="Imagen 10">
            <a:extLst>
              <a:ext uri="{FF2B5EF4-FFF2-40B4-BE49-F238E27FC236}">
                <a16:creationId xmlns:a16="http://schemas.microsoft.com/office/drawing/2014/main" id="{5388C07B-64D6-4CEB-B616-E736DEDBDC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5580" y="-1135"/>
            <a:ext cx="4878927" cy="6348483"/>
          </a:xfrm>
          <a:prstGeom prst="rect">
            <a:avLst/>
          </a:prstGeom>
        </p:spPr>
      </p:pic>
    </p:spTree>
    <p:extLst>
      <p:ext uri="{BB962C8B-B14F-4D97-AF65-F5344CB8AC3E}">
        <p14:creationId xmlns:p14="http://schemas.microsoft.com/office/powerpoint/2010/main" val="221933651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708BD71-F8A3-46AF-9035-EA65C8397139}"/>
              </a:ext>
            </a:extLst>
          </p:cNvPr>
          <p:cNvSpPr>
            <a:spLocks noGrp="1"/>
          </p:cNvSpPr>
          <p:nvPr>
            <p:ph type="title"/>
          </p:nvPr>
        </p:nvSpPr>
        <p:spPr/>
        <p:txBody>
          <a:bodyPr/>
          <a:lstStyle/>
          <a:p>
            <a:r>
              <a:rPr lang="es-ES" dirty="0">
                <a:solidFill>
                  <a:srgbClr val="FF6600"/>
                </a:solidFill>
                <a:latin typeface="Arial" panose="020B0604020202020204" pitchFamily="34" charset="0"/>
                <a:cs typeface="Arial" panose="020B0604020202020204" pitchFamily="34" charset="0"/>
              </a:rPr>
              <a:t>RCP</a:t>
            </a:r>
          </a:p>
        </p:txBody>
      </p:sp>
      <p:pic>
        <p:nvPicPr>
          <p:cNvPr id="7" name="Marcador de contenido 6">
            <a:extLst>
              <a:ext uri="{FF2B5EF4-FFF2-40B4-BE49-F238E27FC236}">
                <a16:creationId xmlns:a16="http://schemas.microsoft.com/office/drawing/2014/main" id="{4E9A11F3-D75B-478B-854A-4911464798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07308" y="273051"/>
            <a:ext cx="4495234" cy="5853113"/>
          </a:xfrm>
        </p:spPr>
      </p:pic>
      <p:sp>
        <p:nvSpPr>
          <p:cNvPr id="4" name="Marcador de texto 3">
            <a:extLst>
              <a:ext uri="{FF2B5EF4-FFF2-40B4-BE49-F238E27FC236}">
                <a16:creationId xmlns:a16="http://schemas.microsoft.com/office/drawing/2014/main" id="{3340065A-EA56-4F8F-AA75-1BD189B93292}"/>
              </a:ext>
            </a:extLst>
          </p:cNvPr>
          <p:cNvSpPr>
            <a:spLocks noGrp="1"/>
          </p:cNvSpPr>
          <p:nvPr>
            <p:ph type="body" sz="half" idx="2"/>
          </p:nvPr>
        </p:nvSpPr>
        <p:spPr/>
        <p:txBody>
          <a:bodyPr>
            <a:normAutofit/>
          </a:bodyPr>
          <a:lstStyle/>
          <a:p>
            <a:r>
              <a:rPr lang="es-ES" sz="2400" dirty="0">
                <a:latin typeface="Arial" panose="020B0604020202020204" pitchFamily="34" charset="0"/>
                <a:cs typeface="Arial" panose="020B0604020202020204" pitchFamily="34" charset="0"/>
              </a:rPr>
              <a:t>Ciclo 30 compresiones/2 respiraciones.</a:t>
            </a:r>
          </a:p>
          <a:p>
            <a:r>
              <a:rPr lang="es-ES" sz="2400" dirty="0">
                <a:latin typeface="Arial" panose="020B0604020202020204" pitchFamily="34" charset="0"/>
                <a:cs typeface="Arial" panose="020B0604020202020204" pitchFamily="34" charset="0"/>
              </a:rPr>
              <a:t>Manos entrelazadas sobre mitad inferior del esternón.</a:t>
            </a:r>
          </a:p>
          <a:p>
            <a:r>
              <a:rPr lang="es-ES" sz="2400" dirty="0">
                <a:latin typeface="Arial" panose="020B0604020202020204" pitchFamily="34" charset="0"/>
                <a:cs typeface="Arial" panose="020B0604020202020204" pitchFamily="34" charset="0"/>
              </a:rPr>
              <a:t>Depresión torácica de 5 cm.</a:t>
            </a:r>
          </a:p>
          <a:p>
            <a:r>
              <a:rPr lang="es-ES" sz="2400" dirty="0">
                <a:latin typeface="Arial" panose="020B0604020202020204" pitchFamily="34" charset="0"/>
                <a:cs typeface="Arial" panose="020B0604020202020204" pitchFamily="34" charset="0"/>
              </a:rPr>
              <a:t>100 compresiones por minuto.</a:t>
            </a:r>
          </a:p>
        </p:txBody>
      </p:sp>
    </p:spTree>
    <p:extLst>
      <p:ext uri="{BB962C8B-B14F-4D97-AF65-F5344CB8AC3E}">
        <p14:creationId xmlns:p14="http://schemas.microsoft.com/office/powerpoint/2010/main" val="3146777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A73C65-0628-407D-9319-17ECE89FEB57}"/>
              </a:ext>
            </a:extLst>
          </p:cNvPr>
          <p:cNvSpPr>
            <a:spLocks noGrp="1"/>
          </p:cNvSpPr>
          <p:nvPr>
            <p:ph type="title"/>
          </p:nvPr>
        </p:nvSpPr>
        <p:spPr>
          <a:xfrm>
            <a:off x="609600" y="160336"/>
            <a:ext cx="10972800" cy="1143000"/>
          </a:xfrm>
        </p:spPr>
        <p:txBody>
          <a:bodyPr>
            <a:normAutofit/>
          </a:bodyPr>
          <a:lstStyle/>
          <a:p>
            <a:r>
              <a:rPr lang="es-ES" b="1" u="sng" dirty="0">
                <a:solidFill>
                  <a:srgbClr val="FF9900"/>
                </a:solidFill>
                <a:latin typeface="Arial" panose="020B0604020202020204" pitchFamily="34" charset="0"/>
                <a:cs typeface="Arial" panose="020B0604020202020204" pitchFamily="34" charset="0"/>
              </a:rPr>
              <a:t>ETIOLOGIA DEL TDAH</a:t>
            </a:r>
          </a:p>
        </p:txBody>
      </p:sp>
      <p:graphicFrame>
        <p:nvGraphicFramePr>
          <p:cNvPr id="4" name="Marcador de contenido 3">
            <a:extLst>
              <a:ext uri="{FF2B5EF4-FFF2-40B4-BE49-F238E27FC236}">
                <a16:creationId xmlns:a16="http://schemas.microsoft.com/office/drawing/2014/main" id="{9725FA66-5963-4176-AAE9-8735F5B6CA53}"/>
              </a:ext>
            </a:extLst>
          </p:cNvPr>
          <p:cNvGraphicFramePr>
            <a:graphicFrameLocks noGrp="1"/>
          </p:cNvGraphicFramePr>
          <p:nvPr>
            <p:ph idx="1"/>
            <p:extLst>
              <p:ext uri="{D42A27DB-BD31-4B8C-83A1-F6EECF244321}">
                <p14:modId xmlns:p14="http://schemas.microsoft.com/office/powerpoint/2010/main" val="974931980"/>
              </p:ext>
            </p:extLst>
          </p:nvPr>
        </p:nvGraphicFramePr>
        <p:xfrm>
          <a:off x="113121" y="731836"/>
          <a:ext cx="11965757" cy="54910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652362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81200" y="332656"/>
            <a:ext cx="7467600" cy="720080"/>
          </a:xfrm>
        </p:spPr>
        <p:txBody>
          <a:bodyPr>
            <a:noAutofit/>
          </a:bodyPr>
          <a:lstStyle/>
          <a:p>
            <a:r>
              <a:rPr lang="es-ES_tradnl" sz="3600" b="1" dirty="0">
                <a:solidFill>
                  <a:srgbClr val="FF6600"/>
                </a:solidFill>
                <a:latin typeface="Arial" panose="020B0604020202020204" pitchFamily="34" charset="0"/>
                <a:cs typeface="Arial" panose="020B0604020202020204" pitchFamily="34" charset="0"/>
              </a:rPr>
              <a:t>CLASIFICACIÓN</a:t>
            </a:r>
            <a:endParaRPr lang="es-ES" sz="3600" b="1" dirty="0">
              <a:solidFill>
                <a:srgbClr val="FF6600"/>
              </a:solidFill>
              <a:latin typeface="Arial" panose="020B0604020202020204" pitchFamily="34" charset="0"/>
              <a:cs typeface="Arial" panose="020B0604020202020204" pitchFamily="34" charset="0"/>
            </a:endParaRPr>
          </a:p>
        </p:txBody>
      </p:sp>
      <p:sp>
        <p:nvSpPr>
          <p:cNvPr id="3" name="2 Marcador de contenido"/>
          <p:cNvSpPr>
            <a:spLocks noGrp="1"/>
          </p:cNvSpPr>
          <p:nvPr>
            <p:ph idx="1"/>
          </p:nvPr>
        </p:nvSpPr>
        <p:spPr>
          <a:xfrm>
            <a:off x="2444824" y="1600200"/>
            <a:ext cx="7467600" cy="4873752"/>
          </a:xfrm>
        </p:spPr>
        <p:txBody>
          <a:bodyPr>
            <a:normAutofit/>
          </a:bodyPr>
          <a:lstStyle/>
          <a:p>
            <a:r>
              <a:rPr lang="es-ES_tradnl" sz="2400" dirty="0">
                <a:latin typeface="Arial" panose="020B0604020202020204" pitchFamily="34" charset="0"/>
                <a:cs typeface="Arial" panose="020B0604020202020204" pitchFamily="34" charset="0"/>
              </a:rPr>
              <a:t>Quemaduras</a:t>
            </a:r>
          </a:p>
          <a:p>
            <a:r>
              <a:rPr lang="es-ES_tradnl" sz="2400" dirty="0">
                <a:latin typeface="Arial" panose="020B0604020202020204" pitchFamily="34" charset="0"/>
                <a:cs typeface="Arial" panose="020B0604020202020204" pitchFamily="34" charset="0"/>
              </a:rPr>
              <a:t>Electrocución</a:t>
            </a:r>
          </a:p>
          <a:p>
            <a:r>
              <a:rPr lang="es-ES_tradnl" sz="2400" dirty="0">
                <a:latin typeface="Arial" panose="020B0604020202020204" pitchFamily="34" charset="0"/>
                <a:cs typeface="Arial" panose="020B0604020202020204" pitchFamily="34" charset="0"/>
              </a:rPr>
              <a:t>Intoxicaciones</a:t>
            </a:r>
          </a:p>
          <a:p>
            <a:r>
              <a:rPr lang="es-ES_tradnl" sz="2400" dirty="0">
                <a:latin typeface="Arial" panose="020B0604020202020204" pitchFamily="34" charset="0"/>
                <a:cs typeface="Arial" panose="020B0604020202020204" pitchFamily="34" charset="0"/>
              </a:rPr>
              <a:t>Atragantamiento</a:t>
            </a:r>
          </a:p>
          <a:p>
            <a:r>
              <a:rPr lang="es-ES_tradnl" sz="2400" dirty="0">
                <a:latin typeface="Arial" panose="020B0604020202020204" pitchFamily="34" charset="0"/>
                <a:cs typeface="Arial" panose="020B0604020202020204" pitchFamily="34" charset="0"/>
              </a:rPr>
              <a:t>Sincope</a:t>
            </a:r>
          </a:p>
          <a:p>
            <a:r>
              <a:rPr lang="es-ES_tradnl" sz="2400" dirty="0">
                <a:latin typeface="Arial" panose="020B0604020202020204" pitchFamily="34" charset="0"/>
                <a:cs typeface="Arial" panose="020B0604020202020204" pitchFamily="34" charset="0"/>
              </a:rPr>
              <a:t>Reacciones alérgicas</a:t>
            </a:r>
          </a:p>
          <a:p>
            <a:r>
              <a:rPr lang="es-ES_tradnl" sz="2400" dirty="0">
                <a:latin typeface="Arial" panose="020B0604020202020204" pitchFamily="34" charset="0"/>
                <a:cs typeface="Arial" panose="020B0604020202020204" pitchFamily="34" charset="0"/>
              </a:rPr>
              <a:t>Crisis convulsivas</a:t>
            </a:r>
          </a:p>
          <a:p>
            <a:r>
              <a:rPr lang="es-ES_tradnl" sz="2400" dirty="0">
                <a:latin typeface="Arial" panose="020B0604020202020204" pitchFamily="34" charset="0"/>
                <a:cs typeface="Arial" panose="020B0604020202020204" pitchFamily="34" charset="0"/>
              </a:rPr>
              <a:t>Traumatismos</a:t>
            </a:r>
          </a:p>
          <a:p>
            <a:endParaRPr lang="es-ES_tradnl" sz="2400" dirty="0">
              <a:latin typeface="Arial" panose="020B0604020202020204" pitchFamily="34" charset="0"/>
              <a:cs typeface="Arial" panose="020B0604020202020204" pitchFamily="34" charset="0"/>
            </a:endParaRPr>
          </a:p>
          <a:p>
            <a:endParaRPr lang="es-ES_tradnl" sz="2400" dirty="0">
              <a:latin typeface="Arial" panose="020B0604020202020204" pitchFamily="34" charset="0"/>
              <a:cs typeface="Arial" panose="020B0604020202020204" pitchFamily="34" charset="0"/>
            </a:endParaRPr>
          </a:p>
        </p:txBody>
      </p:sp>
      <p:sp>
        <p:nvSpPr>
          <p:cNvPr id="5" name="4 Flecha abajo"/>
          <p:cNvSpPr/>
          <p:nvPr/>
        </p:nvSpPr>
        <p:spPr>
          <a:xfrm>
            <a:off x="1798645" y="1700808"/>
            <a:ext cx="576064" cy="4176464"/>
          </a:xfrm>
          <a:prstGeom prst="downArrow">
            <a:avLst/>
          </a:prstGeom>
          <a:gradFill>
            <a:gsLst>
              <a:gs pos="0">
                <a:schemeClr val="accent1">
                  <a:tint val="66000"/>
                  <a:satMod val="160000"/>
                </a:schemeClr>
              </a:gs>
              <a:gs pos="37000">
                <a:schemeClr val="accent1">
                  <a:tint val="44500"/>
                  <a:satMod val="160000"/>
                  <a:alpha val="98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b="1" dirty="0">
              <a:solidFill>
                <a:schemeClr val="tx1"/>
              </a:solidFill>
            </a:endParaRPr>
          </a:p>
          <a:p>
            <a:endParaRPr lang="es-ES" b="1" dirty="0">
              <a:solidFill>
                <a:schemeClr val="tx1"/>
              </a:solidFill>
            </a:endParaRPr>
          </a:p>
          <a:p>
            <a:pPr algn="ctr"/>
            <a:endParaRPr lang="es-ES" dirty="0"/>
          </a:p>
        </p:txBody>
      </p:sp>
      <p:cxnSp>
        <p:nvCxnSpPr>
          <p:cNvPr id="7" name="6 Conector recto"/>
          <p:cNvCxnSpPr/>
          <p:nvPr/>
        </p:nvCxnSpPr>
        <p:spPr>
          <a:xfrm>
            <a:off x="2855640" y="6165304"/>
            <a:ext cx="6192688"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2" descr="C:\Users\Ely\Desktop\U Autonoma\ninos pediatria\ANIMALES 1315.jpg"/>
          <p:cNvPicPr>
            <a:picLocks noChangeAspect="1" noChangeArrowheads="1"/>
          </p:cNvPicPr>
          <p:nvPr/>
        </p:nvPicPr>
        <p:blipFill>
          <a:blip r:embed="rId3" cstate="print"/>
          <a:srcRect/>
          <a:stretch>
            <a:fillRect/>
          </a:stretch>
        </p:blipFill>
        <p:spPr bwMode="auto">
          <a:xfrm>
            <a:off x="6312024" y="1521880"/>
            <a:ext cx="3620918" cy="3779328"/>
          </a:xfrm>
          <a:prstGeom prst="rect">
            <a:avLst/>
          </a:prstGeom>
          <a:noFill/>
        </p:spPr>
      </p:pic>
      <p:pic>
        <p:nvPicPr>
          <p:cNvPr id="10" name="Picture 2" descr="E:\INGADA\INGAD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82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3"/>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type="subTitle" idx="1"/>
          </p:nvPr>
        </p:nvSpPr>
        <p:spPr>
          <a:xfrm>
            <a:off x="2324100" y="2552700"/>
            <a:ext cx="7543800" cy="1752600"/>
          </a:xfrm>
        </p:spPr>
        <p:txBody>
          <a:bodyPr>
            <a:noAutofit/>
          </a:bodyPr>
          <a:lstStyle/>
          <a:p>
            <a:pPr algn="ctr"/>
            <a:r>
              <a:rPr lang="es-ES_tradnl" sz="7200" b="1" dirty="0">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QUEMADURAS</a:t>
            </a:r>
            <a:endParaRPr lang="es-ES" sz="7200" b="1" dirty="0">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728157"/>
      </p:ext>
    </p:extLst>
  </p:cSld>
  <p:clrMapOvr>
    <a:masterClrMapping/>
  </p:clrMapOvr>
  <p:transition>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1981200" y="274638"/>
            <a:ext cx="8229600" cy="1165522"/>
          </a:xfrm>
        </p:spPr>
        <p:txBody>
          <a:bodyPr>
            <a:noAutofit/>
          </a:bodyPr>
          <a:lstStyle/>
          <a:p>
            <a:pPr algn="ctr"/>
            <a:r>
              <a:rPr lang="es-ES_tradnl" sz="3600" b="1" dirty="0">
                <a:solidFill>
                  <a:srgbClr val="FF6600"/>
                </a:solidFill>
                <a:latin typeface="Arial" panose="020B0604020202020204" pitchFamily="34" charset="0"/>
                <a:cs typeface="Arial" panose="020B0604020202020204" pitchFamily="34" charset="0"/>
              </a:rPr>
              <a:t>QUEMADURAS: PRIMEROS AUXILIOS</a:t>
            </a:r>
            <a:endParaRPr lang="es-ES" sz="3600" b="1" dirty="0">
              <a:solidFill>
                <a:srgbClr val="FF6600"/>
              </a:solidFill>
              <a:latin typeface="Arial" panose="020B0604020202020204" pitchFamily="34" charset="0"/>
              <a:cs typeface="Arial" panose="020B0604020202020204" pitchFamily="34" charset="0"/>
            </a:endParaRPr>
          </a:p>
        </p:txBody>
      </p:sp>
      <p:sp>
        <p:nvSpPr>
          <p:cNvPr id="148483" name="Rectangle 3"/>
          <p:cNvSpPr>
            <a:spLocks noGrp="1" noChangeArrowheads="1"/>
          </p:cNvSpPr>
          <p:nvPr>
            <p:ph type="body" sz="half" idx="1"/>
          </p:nvPr>
        </p:nvSpPr>
        <p:spPr>
          <a:xfrm>
            <a:off x="1775520" y="1700809"/>
            <a:ext cx="4752528" cy="4680519"/>
          </a:xfrm>
        </p:spPr>
        <p:txBody>
          <a:bodyPr>
            <a:normAutofit/>
          </a:bodyPr>
          <a:lstStyle/>
          <a:p>
            <a:r>
              <a:rPr lang="es-ES" sz="2400" b="1" u="sng" dirty="0">
                <a:latin typeface="Arial" panose="020B0604020202020204" pitchFamily="34" charset="0"/>
                <a:cs typeface="Arial" panose="020B0604020202020204" pitchFamily="34" charset="0"/>
              </a:rPr>
              <a:t>ENFRIAR</a:t>
            </a:r>
            <a:r>
              <a:rPr lang="es-ES" sz="2400" dirty="0">
                <a:latin typeface="Arial" panose="020B0604020202020204" pitchFamily="34" charset="0"/>
                <a:cs typeface="Arial" panose="020B0604020202020204" pitchFamily="34" charset="0"/>
              </a:rPr>
              <a:t> la quemadura </a:t>
            </a:r>
            <a:r>
              <a:rPr lang="es-ES" sz="2400" b="1" u="sng" dirty="0">
                <a:latin typeface="Arial" panose="020B0604020202020204" pitchFamily="34" charset="0"/>
                <a:cs typeface="Arial" panose="020B0604020202020204" pitchFamily="34" charset="0"/>
              </a:rPr>
              <a:t>INMEDIATAMENTE</a:t>
            </a:r>
            <a:r>
              <a:rPr lang="es-ES" sz="2400" dirty="0">
                <a:latin typeface="Arial" panose="020B0604020202020204" pitchFamily="34" charset="0"/>
                <a:cs typeface="Arial" panose="020B0604020202020204" pitchFamily="34" charset="0"/>
              </a:rPr>
              <a:t>, con agua fría durante </a:t>
            </a:r>
            <a:r>
              <a:rPr lang="es-ES" sz="2400" b="1" u="sng" dirty="0">
                <a:latin typeface="Arial" panose="020B0604020202020204" pitchFamily="34" charset="0"/>
                <a:cs typeface="Arial" panose="020B0604020202020204" pitchFamily="34" charset="0"/>
              </a:rPr>
              <a:t>10 MINUTOS</a:t>
            </a:r>
            <a:r>
              <a:rPr lang="es-ES" sz="2400" b="1"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o incluso más, si no desaparece el dolor. </a:t>
            </a:r>
          </a:p>
          <a:p>
            <a:endParaRPr lang="es-ES" sz="2400"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En caso de quemaduras químicas, ampliar el intervalo a 15 ó 20 minutos. </a:t>
            </a:r>
          </a:p>
          <a:p>
            <a:pPr>
              <a:buFont typeface="Wingdings" charset="0"/>
              <a:buNone/>
            </a:pPr>
            <a:endParaRPr lang="es-ES" sz="2400" dirty="0">
              <a:solidFill>
                <a:schemeClr val="tx2"/>
              </a:solidFill>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2" cstate="print"/>
          <a:stretch>
            <a:fillRect/>
          </a:stretch>
        </p:blipFill>
        <p:spPr>
          <a:xfrm>
            <a:off x="7176121" y="1772817"/>
            <a:ext cx="2558445" cy="2736305"/>
          </a:xfrm>
          <a:prstGeom prst="rect">
            <a:avLst/>
          </a:prstGeom>
        </p:spPr>
      </p:pic>
      <p:pic>
        <p:nvPicPr>
          <p:cNvPr id="3" name="Imagen 2"/>
          <p:cNvPicPr>
            <a:picLocks noChangeAspect="1"/>
          </p:cNvPicPr>
          <p:nvPr/>
        </p:nvPicPr>
        <p:blipFill>
          <a:blip r:embed="rId3" cstate="print"/>
          <a:stretch>
            <a:fillRect/>
          </a:stretch>
        </p:blipFill>
        <p:spPr>
          <a:xfrm>
            <a:off x="6744073" y="5229200"/>
            <a:ext cx="1776513" cy="1080120"/>
          </a:xfrm>
          <a:prstGeom prst="rect">
            <a:avLst/>
          </a:prstGeom>
          <a:ln>
            <a:solidFill>
              <a:srgbClr val="FE8637"/>
            </a:solidFill>
          </a:ln>
        </p:spPr>
      </p:pic>
      <p:cxnSp>
        <p:nvCxnSpPr>
          <p:cNvPr id="5" name="Conector recto 4"/>
          <p:cNvCxnSpPr/>
          <p:nvPr/>
        </p:nvCxnSpPr>
        <p:spPr>
          <a:xfrm flipH="1">
            <a:off x="6456040" y="5013176"/>
            <a:ext cx="2448272" cy="1512168"/>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Conector recto 6"/>
          <p:cNvCxnSpPr/>
          <p:nvPr/>
        </p:nvCxnSpPr>
        <p:spPr>
          <a:xfrm>
            <a:off x="6384032" y="5013176"/>
            <a:ext cx="2448272" cy="1512168"/>
          </a:xfrm>
          <a:prstGeom prst="line">
            <a:avLst/>
          </a:prstGeom>
          <a:ln w="57150" cmpd="sng">
            <a:solidFill>
              <a:srgbClr val="FF0000"/>
            </a:solidFill>
          </a:ln>
        </p:spPr>
        <p:style>
          <a:lnRef idx="2">
            <a:schemeClr val="accent3"/>
          </a:lnRef>
          <a:fillRef idx="0">
            <a:schemeClr val="accent3"/>
          </a:fillRef>
          <a:effectRef idx="1">
            <a:schemeClr val="accent3"/>
          </a:effectRef>
          <a:fontRef idx="minor">
            <a:schemeClr val="tx1"/>
          </a:fontRef>
        </p:style>
      </p:cxnSp>
      <p:pic>
        <p:nvPicPr>
          <p:cNvPr id="8" name="Picture 2" descr="E:\INGADA\INGAD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29345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normAutofit/>
          </a:bodyPr>
          <a:lstStyle/>
          <a:p>
            <a:pPr algn="ctr"/>
            <a:r>
              <a:rPr lang="es-ES_tradnl" sz="2800" b="1" dirty="0">
                <a:solidFill>
                  <a:srgbClr val="FF6600"/>
                </a:solidFill>
                <a:latin typeface="Arial" panose="020B0604020202020204" pitchFamily="34" charset="0"/>
                <a:cs typeface="Arial" panose="020B0604020202020204" pitchFamily="34" charset="0"/>
              </a:rPr>
              <a:t>QUEMADURAS. PRIMEROS AUXILIOS</a:t>
            </a:r>
            <a:endParaRPr lang="es-ES" sz="2800" b="1" dirty="0">
              <a:solidFill>
                <a:srgbClr val="FF6600"/>
              </a:solidFill>
              <a:latin typeface="Arial" panose="020B0604020202020204" pitchFamily="34" charset="0"/>
              <a:cs typeface="Arial" panose="020B0604020202020204" pitchFamily="34" charset="0"/>
            </a:endParaRPr>
          </a:p>
        </p:txBody>
      </p:sp>
      <p:sp>
        <p:nvSpPr>
          <p:cNvPr id="149507" name="Rectangle 3"/>
          <p:cNvSpPr>
            <a:spLocks noGrp="1" noChangeArrowheads="1"/>
          </p:cNvSpPr>
          <p:nvPr>
            <p:ph type="body" sz="half" idx="1"/>
          </p:nvPr>
        </p:nvSpPr>
        <p:spPr>
          <a:xfrm>
            <a:off x="1981200" y="1419595"/>
            <a:ext cx="8229600" cy="1505350"/>
          </a:xfrm>
        </p:spPr>
        <p:txBody>
          <a:bodyPr>
            <a:normAutofit/>
          </a:bodyPr>
          <a:lstStyle/>
          <a:p>
            <a:pPr>
              <a:buFont typeface="Wingdings" charset="0"/>
              <a:buNone/>
            </a:pPr>
            <a:r>
              <a:rPr lang="es-ES" sz="2800" dirty="0">
                <a:latin typeface="Arial" panose="020B0604020202020204" pitchFamily="34" charset="0"/>
                <a:cs typeface="Arial" panose="020B0604020202020204" pitchFamily="34" charset="0"/>
              </a:rPr>
              <a:t>	</a:t>
            </a:r>
            <a:r>
              <a:rPr lang="es-ES" sz="2800" b="1" u="sng" dirty="0">
                <a:solidFill>
                  <a:srgbClr val="FF6600"/>
                </a:solidFill>
                <a:latin typeface="Arial" panose="020B0604020202020204" pitchFamily="34" charset="0"/>
                <a:cs typeface="Arial" panose="020B0604020202020204" pitchFamily="34" charset="0"/>
              </a:rPr>
              <a:t>Cubrir</a:t>
            </a:r>
            <a:r>
              <a:rPr lang="es-ES" sz="2800" dirty="0">
                <a:latin typeface="Arial" panose="020B0604020202020204" pitchFamily="34" charset="0"/>
                <a:cs typeface="Arial" panose="020B0604020202020204" pitchFamily="34" charset="0"/>
              </a:rPr>
              <a:t> la zona afectada con </a:t>
            </a:r>
            <a:r>
              <a:rPr lang="es-ES" sz="2800" b="1" u="sng" dirty="0">
                <a:latin typeface="Arial" panose="020B0604020202020204" pitchFamily="34" charset="0"/>
                <a:cs typeface="Arial" panose="020B0604020202020204" pitchFamily="34" charset="0"/>
              </a:rPr>
              <a:t>apósitos estériles</a:t>
            </a:r>
            <a:r>
              <a:rPr lang="es-ES" sz="2800" dirty="0">
                <a:latin typeface="Arial" panose="020B0604020202020204" pitchFamily="34" charset="0"/>
                <a:cs typeface="Arial" panose="020B0604020202020204" pitchFamily="34" charset="0"/>
              </a:rPr>
              <a:t> o en su defecto muy limpios (sábanas, fundas de almohadas, etc.) y humedecidos.</a:t>
            </a:r>
          </a:p>
        </p:txBody>
      </p:sp>
      <p:pic>
        <p:nvPicPr>
          <p:cNvPr id="149509" name="Picture 5" descr="unocon"/>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960097" y="2564904"/>
            <a:ext cx="2895359" cy="2592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5"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A70D9D21-A1A0-48EC-9B54-981402D8EEAD}"/>
              </a:ext>
            </a:extLst>
          </p:cNvPr>
          <p:cNvSpPr txBox="1">
            <a:spLocks noChangeArrowheads="1"/>
          </p:cNvSpPr>
          <p:nvPr/>
        </p:nvSpPr>
        <p:spPr>
          <a:xfrm>
            <a:off x="2336545" y="3573016"/>
            <a:ext cx="5698976" cy="11430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2800" b="1" dirty="0">
                <a:solidFill>
                  <a:srgbClr val="FF6600"/>
                </a:solidFill>
                <a:latin typeface="Arial" panose="020B0604020202020204" pitchFamily="34" charset="0"/>
                <a:cs typeface="Arial" panose="020B0604020202020204" pitchFamily="34" charset="0"/>
              </a:rPr>
              <a:t>NO</a:t>
            </a:r>
            <a:r>
              <a:rPr lang="es-ES" sz="2800" dirty="0">
                <a:solidFill>
                  <a:srgbClr val="FF6600"/>
                </a:solidFill>
                <a:latin typeface="Arial" panose="020B0604020202020204" pitchFamily="34" charset="0"/>
                <a:cs typeface="Arial" panose="020B0604020202020204" pitchFamily="34" charset="0"/>
              </a:rPr>
              <a:t> aplicar cremas</a:t>
            </a:r>
            <a:r>
              <a:rPr lang="es-ES" sz="2800" dirty="0">
                <a:latin typeface="Arial" panose="020B0604020202020204" pitchFamily="34" charset="0"/>
                <a:cs typeface="Arial" panose="020B0604020202020204" pitchFamily="34" charset="0"/>
              </a:rPr>
              <a:t>, pomadas o cualquier otro medicamento o producto.</a:t>
            </a:r>
            <a:endParaRPr lang="es-E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202023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normAutofit/>
          </a:bodyPr>
          <a:lstStyle/>
          <a:p>
            <a:pPr algn="ctr"/>
            <a:r>
              <a:rPr lang="es-ES_tradnl" sz="2800" b="1" dirty="0">
                <a:solidFill>
                  <a:srgbClr val="FF6600"/>
                </a:solidFill>
                <a:latin typeface="Arial" panose="020B0604020202020204" pitchFamily="34" charset="0"/>
                <a:cs typeface="Arial" panose="020B0604020202020204" pitchFamily="34" charset="0"/>
              </a:rPr>
              <a:t>QUEMADURAS: PRIMEROS AUXILIOS</a:t>
            </a:r>
            <a:endParaRPr lang="es-ES" sz="2800" b="1" dirty="0">
              <a:solidFill>
                <a:srgbClr val="FF6600"/>
              </a:solidFill>
              <a:latin typeface="Arial" panose="020B0604020202020204" pitchFamily="34" charset="0"/>
              <a:cs typeface="Arial" panose="020B0604020202020204" pitchFamily="34" charset="0"/>
            </a:endParaRPr>
          </a:p>
        </p:txBody>
      </p:sp>
      <p:sp>
        <p:nvSpPr>
          <p:cNvPr id="151555" name="Rectangle 3"/>
          <p:cNvSpPr>
            <a:spLocks noGrp="1" noChangeArrowheads="1"/>
          </p:cNvSpPr>
          <p:nvPr>
            <p:ph type="body" sz="half" idx="1"/>
          </p:nvPr>
        </p:nvSpPr>
        <p:spPr>
          <a:xfrm>
            <a:off x="2590800" y="1981201"/>
            <a:ext cx="4800600" cy="4525963"/>
          </a:xfrm>
        </p:spPr>
        <p:txBody>
          <a:bodyPr/>
          <a:lstStyle/>
          <a:p>
            <a:r>
              <a:rPr lang="es-ES" sz="2800" b="1" dirty="0">
                <a:latin typeface="Arial" panose="020B0604020202020204" pitchFamily="34" charset="0"/>
                <a:cs typeface="Arial" panose="020B0604020202020204" pitchFamily="34" charset="0"/>
              </a:rPr>
              <a:t>NO</a:t>
            </a:r>
            <a:r>
              <a:rPr lang="es-ES" sz="2800" dirty="0">
                <a:latin typeface="Arial" panose="020B0604020202020204" pitchFamily="34" charset="0"/>
                <a:cs typeface="Arial" panose="020B0604020202020204" pitchFamily="34" charset="0"/>
              </a:rPr>
              <a:t> quitar, como norma general, la ropa a la víctima, sobre todo si está adherida a la piel. Solamente quitaremos la ropa en caso de que esté impregnada en productos cáusticos o hirvientes. </a:t>
            </a:r>
          </a:p>
          <a:p>
            <a:pPr>
              <a:buFont typeface="Wingdings" charset="0"/>
              <a:buNone/>
            </a:pPr>
            <a:endParaRPr lang="es-ES" dirty="0">
              <a:latin typeface="Arial" panose="020B0604020202020204" pitchFamily="34" charset="0"/>
              <a:cs typeface="Arial" panose="020B0604020202020204" pitchFamily="34" charset="0"/>
            </a:endParaRPr>
          </a:p>
        </p:txBody>
      </p:sp>
      <p:pic>
        <p:nvPicPr>
          <p:cNvPr id="151558" name="Picture 6" descr="friendo"/>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234238" y="2901156"/>
            <a:ext cx="1914525" cy="192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5"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20205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noAutofit/>
          </a:bodyPr>
          <a:lstStyle/>
          <a:p>
            <a:pPr algn="ctr"/>
            <a:r>
              <a:rPr lang="es-ES_tradnl" sz="3200" b="1" dirty="0">
                <a:solidFill>
                  <a:srgbClr val="FF6600"/>
                </a:solidFill>
                <a:latin typeface="Arial" panose="020B0604020202020204" pitchFamily="34" charset="0"/>
                <a:cs typeface="Arial" panose="020B0604020202020204" pitchFamily="34" charset="0"/>
              </a:rPr>
              <a:t>QUEMADURAS. PRIMEROS AUXILIOS</a:t>
            </a:r>
            <a:endParaRPr lang="es-ES" sz="3200" b="1" dirty="0">
              <a:solidFill>
                <a:srgbClr val="FF6600"/>
              </a:solidFill>
              <a:latin typeface="Arial" panose="020B0604020202020204" pitchFamily="34" charset="0"/>
              <a:cs typeface="Arial" panose="020B0604020202020204" pitchFamily="34" charset="0"/>
            </a:endParaRPr>
          </a:p>
        </p:txBody>
      </p:sp>
      <p:pic>
        <p:nvPicPr>
          <p:cNvPr id="152582" name="Picture 6" descr="conolla"/>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256240" y="2355317"/>
            <a:ext cx="2152650" cy="163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5"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esquinas redondeadas 1">
            <a:extLst>
              <a:ext uri="{FF2B5EF4-FFF2-40B4-BE49-F238E27FC236}">
                <a16:creationId xmlns:a16="http://schemas.microsoft.com/office/drawing/2014/main" id="{445A1F29-C1A8-4D6E-9DA0-DB4F330B4EA0}"/>
              </a:ext>
            </a:extLst>
          </p:cNvPr>
          <p:cNvSpPr/>
          <p:nvPr/>
        </p:nvSpPr>
        <p:spPr>
          <a:xfrm>
            <a:off x="4187788" y="2031467"/>
            <a:ext cx="3816424" cy="114300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r>
              <a:rPr lang="es-ES" sz="2400"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NO</a:t>
            </a:r>
            <a:r>
              <a:rPr lang="es-ES" sz="2400"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 pinchar las ampollas. </a:t>
            </a:r>
          </a:p>
        </p:txBody>
      </p:sp>
      <p:sp>
        <p:nvSpPr>
          <p:cNvPr id="7" name="Rectángulo: esquinas redondeadas 6">
            <a:extLst>
              <a:ext uri="{FF2B5EF4-FFF2-40B4-BE49-F238E27FC236}">
                <a16:creationId xmlns:a16="http://schemas.microsoft.com/office/drawing/2014/main" id="{F52F9751-389B-41EF-9931-FEB276D4E3CD}"/>
              </a:ext>
            </a:extLst>
          </p:cNvPr>
          <p:cNvSpPr/>
          <p:nvPr/>
        </p:nvSpPr>
        <p:spPr>
          <a:xfrm>
            <a:off x="3773743" y="3855118"/>
            <a:ext cx="4644515" cy="150760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s-ES" sz="2400"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NO</a:t>
            </a:r>
            <a:r>
              <a:rPr lang="es-ES" sz="2400"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 dar nada de beber. Si tiene sed, humedeced sus labios. </a:t>
            </a:r>
          </a:p>
          <a:p>
            <a:pPr algn="ctr"/>
            <a:endParaRPr lang="es-ES" sz="2400" dirty="0">
              <a:effectLst>
                <a:outerShdw blurRad="50800" dist="38100" algn="l" rotWithShape="0">
                  <a:prstClr val="black">
                    <a:alpha val="40000"/>
                  </a:prstClr>
                </a:outerShdw>
              </a:effectLst>
            </a:endParaRPr>
          </a:p>
        </p:txBody>
      </p:sp>
    </p:spTree>
    <p:extLst>
      <p:ext uri="{BB962C8B-B14F-4D97-AF65-F5344CB8AC3E}">
        <p14:creationId xmlns:p14="http://schemas.microsoft.com/office/powerpoint/2010/main" val="10475066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1981200" y="274638"/>
            <a:ext cx="8490857" cy="1143000"/>
          </a:xfrm>
        </p:spPr>
        <p:txBody>
          <a:bodyPr>
            <a:normAutofit/>
          </a:bodyPr>
          <a:lstStyle/>
          <a:p>
            <a:pPr algn="ctr"/>
            <a:r>
              <a:rPr lang="es-ES_tradnl" sz="2800" b="1" dirty="0">
                <a:solidFill>
                  <a:srgbClr val="FF6600"/>
                </a:solidFill>
                <a:latin typeface="Arial" panose="020B0604020202020204" pitchFamily="34" charset="0"/>
                <a:cs typeface="Arial" panose="020B0604020202020204" pitchFamily="34" charset="0"/>
              </a:rPr>
              <a:t>QUEMADURAS: PRIMEROS AUXILIOS</a:t>
            </a:r>
            <a:endParaRPr lang="es-ES" sz="2800" b="1" dirty="0">
              <a:solidFill>
                <a:srgbClr val="FF6600"/>
              </a:solidFill>
              <a:latin typeface="Arial" panose="020B0604020202020204" pitchFamily="34" charset="0"/>
              <a:cs typeface="Arial" panose="020B0604020202020204" pitchFamily="34" charset="0"/>
            </a:endParaRPr>
          </a:p>
        </p:txBody>
      </p:sp>
      <p:sp>
        <p:nvSpPr>
          <p:cNvPr id="153603" name="Rectangle 3"/>
          <p:cNvSpPr>
            <a:spLocks noGrp="1" noChangeArrowheads="1"/>
          </p:cNvSpPr>
          <p:nvPr>
            <p:ph type="body" sz="half" idx="1"/>
          </p:nvPr>
        </p:nvSpPr>
        <p:spPr>
          <a:xfrm>
            <a:off x="1847528" y="1916832"/>
            <a:ext cx="4680520" cy="4176464"/>
          </a:xfrm>
        </p:spPr>
        <p:txBody>
          <a:bodyPr>
            <a:noAutofit/>
          </a:bodyPr>
          <a:lstStyle/>
          <a:p>
            <a:pPr>
              <a:lnSpc>
                <a:spcPct val="90000"/>
              </a:lnSpc>
            </a:pPr>
            <a:r>
              <a:rPr lang="es-ES" sz="2800" dirty="0">
                <a:latin typeface="Arial" panose="020B0604020202020204" pitchFamily="34" charset="0"/>
                <a:cs typeface="Arial" panose="020B0604020202020204" pitchFamily="34" charset="0"/>
              </a:rPr>
              <a:t>Retirar los anillos, relojes, pulseras, etc. </a:t>
            </a:r>
          </a:p>
          <a:p>
            <a:pPr>
              <a:lnSpc>
                <a:spcPct val="90000"/>
              </a:lnSpc>
            </a:pPr>
            <a:endParaRPr lang="es-ES" sz="1100" dirty="0">
              <a:latin typeface="Arial" panose="020B0604020202020204" pitchFamily="34" charset="0"/>
              <a:cs typeface="Arial" panose="020B0604020202020204" pitchFamily="34" charset="0"/>
            </a:endParaRPr>
          </a:p>
          <a:p>
            <a:pPr>
              <a:lnSpc>
                <a:spcPct val="90000"/>
              </a:lnSpc>
            </a:pPr>
            <a:r>
              <a:rPr lang="es-ES" sz="2800" dirty="0">
                <a:latin typeface="Arial" panose="020B0604020202020204" pitchFamily="34" charset="0"/>
                <a:cs typeface="Arial" panose="020B0604020202020204" pitchFamily="34" charset="0"/>
              </a:rPr>
              <a:t>Si la persona está ardiendo, impedir que corra. Apagar las llamas cubriéndola con una manta o similar, o haciéndola rodar en el suelo.</a:t>
            </a:r>
          </a:p>
        </p:txBody>
      </p:sp>
      <p:pic>
        <p:nvPicPr>
          <p:cNvPr id="153606" name="Picture 6" descr="unoque"/>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744073" y="1484784"/>
            <a:ext cx="2771573" cy="29523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5" name="Picture 2" descr="E:\INGADA\INGAD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56355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normAutofit/>
          </a:bodyPr>
          <a:lstStyle/>
          <a:p>
            <a:pPr algn="ctr"/>
            <a:r>
              <a:rPr lang="es-ES_tradnl" sz="3200" b="1" dirty="0">
                <a:solidFill>
                  <a:srgbClr val="FF6600"/>
                </a:solidFill>
                <a:latin typeface="Arial" panose="020B0604020202020204" pitchFamily="34" charset="0"/>
                <a:cs typeface="Arial" panose="020B0604020202020204" pitchFamily="34" charset="0"/>
              </a:rPr>
              <a:t>QUEMADURAS: PRIMEROS AUXILIOS</a:t>
            </a:r>
            <a:endParaRPr lang="es-ES" sz="3200" b="1" dirty="0">
              <a:solidFill>
                <a:srgbClr val="FF6600"/>
              </a:solidFill>
              <a:latin typeface="Arial" panose="020B0604020202020204" pitchFamily="34" charset="0"/>
              <a:cs typeface="Arial" panose="020B0604020202020204" pitchFamily="34" charset="0"/>
            </a:endParaRPr>
          </a:p>
        </p:txBody>
      </p:sp>
      <p:sp>
        <p:nvSpPr>
          <p:cNvPr id="154627" name="Rectangle 3"/>
          <p:cNvSpPr>
            <a:spLocks noGrp="1" noChangeArrowheads="1"/>
          </p:cNvSpPr>
          <p:nvPr>
            <p:ph type="body" sz="half" idx="1"/>
          </p:nvPr>
        </p:nvSpPr>
        <p:spPr>
          <a:xfrm>
            <a:off x="2590800" y="1981201"/>
            <a:ext cx="8077200" cy="4525963"/>
          </a:xfrm>
        </p:spPr>
        <p:txBody>
          <a:bodyPr>
            <a:normAutofit/>
          </a:bodyPr>
          <a:lstStyle/>
          <a:p>
            <a:pPr>
              <a:buFont typeface="Wingdings" charset="0"/>
              <a:buNone/>
            </a:pPr>
            <a:r>
              <a:rPr lang="es-ES" dirty="0">
                <a:latin typeface="Arial" panose="020B0604020202020204" pitchFamily="34" charset="0"/>
                <a:cs typeface="Arial" panose="020B0604020202020204" pitchFamily="34" charset="0"/>
              </a:rPr>
              <a:t>	Trasladar a la víctima a un centro especializado cuanto antes.</a:t>
            </a:r>
          </a:p>
        </p:txBody>
      </p:sp>
      <p:pic>
        <p:nvPicPr>
          <p:cNvPr id="3" name="Imagen 2"/>
          <p:cNvPicPr>
            <a:picLocks noChangeAspect="1"/>
          </p:cNvPicPr>
          <p:nvPr/>
        </p:nvPicPr>
        <p:blipFill>
          <a:blip r:embed="rId2" cstate="print"/>
          <a:stretch>
            <a:fillRect/>
          </a:stretch>
        </p:blipFill>
        <p:spPr>
          <a:xfrm>
            <a:off x="4727848" y="3241114"/>
            <a:ext cx="4032448" cy="3356238"/>
          </a:xfrm>
          <a:prstGeom prst="rect">
            <a:avLst/>
          </a:prstGeom>
        </p:spPr>
      </p:pic>
      <p:pic>
        <p:nvPicPr>
          <p:cNvPr id="5"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58164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normAutofit/>
          </a:bodyPr>
          <a:lstStyle/>
          <a:p>
            <a:r>
              <a:rPr lang="es-ES_tradnl" sz="4000" b="1" dirty="0">
                <a:solidFill>
                  <a:srgbClr val="FF6600"/>
                </a:solidFill>
                <a:latin typeface="Arial" panose="020B0604020202020204" pitchFamily="34" charset="0"/>
                <a:cs typeface="Arial" panose="020B0604020202020204" pitchFamily="34" charset="0"/>
              </a:rPr>
              <a:t>ELECTROCUCIÓN</a:t>
            </a:r>
            <a:endParaRPr lang="es-ES" sz="4000" dirty="0">
              <a:solidFill>
                <a:srgbClr val="FF6600"/>
              </a:solidFill>
              <a:latin typeface="Arial" panose="020B0604020202020204" pitchFamily="34" charset="0"/>
              <a:cs typeface="Arial" panose="020B0604020202020204" pitchFamily="34" charset="0"/>
            </a:endParaRPr>
          </a:p>
        </p:txBody>
      </p:sp>
      <p:sp>
        <p:nvSpPr>
          <p:cNvPr id="183299" name="Rectangle 3"/>
          <p:cNvSpPr>
            <a:spLocks noGrp="1" noChangeArrowheads="1"/>
          </p:cNvSpPr>
          <p:nvPr>
            <p:ph idx="1"/>
          </p:nvPr>
        </p:nvSpPr>
        <p:spPr/>
        <p:txBody>
          <a:bodyPr>
            <a:normAutofit/>
          </a:bodyPr>
          <a:lstStyle/>
          <a:p>
            <a:pPr>
              <a:lnSpc>
                <a:spcPct val="90000"/>
              </a:lnSpc>
              <a:buClr>
                <a:schemeClr val="tx1"/>
              </a:buClr>
              <a:buSzPct val="130000"/>
              <a:buFont typeface="Wingdings" charset="0"/>
              <a:buChar char="§"/>
              <a:tabLst>
                <a:tab pos="5259388" algn="l"/>
              </a:tabLst>
            </a:pPr>
            <a:r>
              <a:rPr lang="es-ES" sz="2400" b="1" dirty="0">
                <a:solidFill>
                  <a:srgbClr val="FF6600"/>
                </a:solidFill>
                <a:latin typeface="Arial" panose="020B0604020202020204" pitchFamily="34" charset="0"/>
                <a:cs typeface="Arial" panose="020B0604020202020204" pitchFamily="34" charset="0"/>
              </a:rPr>
              <a:t>La </a:t>
            </a:r>
            <a:r>
              <a:rPr lang="es-ES" sz="2400" b="1" u="sng" dirty="0">
                <a:solidFill>
                  <a:srgbClr val="FF6600"/>
                </a:solidFill>
                <a:latin typeface="Arial" panose="020B0604020202020204" pitchFamily="34" charset="0"/>
                <a:cs typeface="Arial" panose="020B0604020202020204" pitchFamily="34" charset="0"/>
              </a:rPr>
              <a:t>corriente eléctrica </a:t>
            </a:r>
            <a:r>
              <a:rPr lang="es-ES_tradnl" sz="2400" b="1" u="sng" dirty="0">
                <a:solidFill>
                  <a:srgbClr val="FF6600"/>
                </a:solidFill>
                <a:latin typeface="Arial" panose="020B0604020202020204" pitchFamily="34" charset="0"/>
                <a:cs typeface="Arial" panose="020B0604020202020204" pitchFamily="34" charset="0"/>
              </a:rPr>
              <a:t>doméstica</a:t>
            </a:r>
            <a:r>
              <a:rPr lang="es-ES_tradnl" sz="2400" b="1" dirty="0">
                <a:solidFill>
                  <a:srgbClr val="FF6600"/>
                </a:solidFill>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puede producir desde quemaduras leves hasta la muerte del accidentado.</a:t>
            </a:r>
            <a:r>
              <a:rPr lang="es-ES" sz="2000" b="1" dirty="0">
                <a:latin typeface="Arial" panose="020B0604020202020204" pitchFamily="34" charset="0"/>
                <a:cs typeface="Arial" panose="020B0604020202020204" pitchFamily="34" charset="0"/>
              </a:rPr>
              <a:t>              </a:t>
            </a:r>
          </a:p>
          <a:p>
            <a:pPr>
              <a:lnSpc>
                <a:spcPct val="90000"/>
              </a:lnSpc>
              <a:buClr>
                <a:schemeClr val="tx1"/>
              </a:buClr>
              <a:buSzPct val="130000"/>
              <a:buFont typeface="Wingdings" charset="0"/>
              <a:buChar char="§"/>
              <a:tabLst>
                <a:tab pos="5259388" algn="l"/>
              </a:tabLst>
            </a:pPr>
            <a:r>
              <a:rPr lang="es-ES" sz="2000" b="1" dirty="0">
                <a:solidFill>
                  <a:srgbClr val="FF6600"/>
                </a:solidFill>
                <a:latin typeface="Arial" panose="020B0604020202020204" pitchFamily="34" charset="0"/>
                <a:cs typeface="Arial" panose="020B0604020202020204" pitchFamily="34" charset="0"/>
              </a:rPr>
              <a:t> </a:t>
            </a:r>
            <a:r>
              <a:rPr lang="es-ES" sz="2800" dirty="0">
                <a:solidFill>
                  <a:srgbClr val="FF6600"/>
                </a:solidFill>
                <a:latin typeface="Arial" panose="020B0604020202020204" pitchFamily="34" charset="0"/>
                <a:cs typeface="Arial" panose="020B0604020202020204" pitchFamily="34" charset="0"/>
              </a:rPr>
              <a:t>La</a:t>
            </a:r>
            <a:r>
              <a:rPr lang="es-ES" sz="2400" dirty="0">
                <a:solidFill>
                  <a:srgbClr val="FF6600"/>
                </a:solidFill>
                <a:latin typeface="Arial" panose="020B0604020202020204" pitchFamily="34" charset="0"/>
                <a:cs typeface="Arial" panose="020B0604020202020204" pitchFamily="34" charset="0"/>
              </a:rPr>
              <a:t> </a:t>
            </a:r>
            <a:r>
              <a:rPr lang="es-ES" sz="2400" b="1" u="sng" dirty="0">
                <a:solidFill>
                  <a:srgbClr val="FF6600"/>
                </a:solidFill>
                <a:latin typeface="Arial" panose="020B0604020202020204" pitchFamily="34" charset="0"/>
                <a:cs typeface="Arial" panose="020B0604020202020204" pitchFamily="34" charset="0"/>
              </a:rPr>
              <a:t>Humedad</a:t>
            </a:r>
            <a:r>
              <a:rPr lang="es-ES" sz="2400" dirty="0">
                <a:solidFill>
                  <a:srgbClr val="FF6600"/>
                </a:solidFill>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juega un papel muy importante en los accidentes </a:t>
            </a:r>
            <a:r>
              <a:rPr lang="es-ES_tradnl" sz="2400" dirty="0">
                <a:latin typeface="Arial" panose="020B0604020202020204" pitchFamily="34" charset="0"/>
                <a:cs typeface="Arial" panose="020B0604020202020204" pitchFamily="34" charset="0"/>
              </a:rPr>
              <a:t>domésticos</a:t>
            </a:r>
            <a:r>
              <a:rPr lang="es-ES" sz="2400" dirty="0">
                <a:latin typeface="Arial" panose="020B0604020202020204" pitchFamily="34" charset="0"/>
                <a:cs typeface="Arial" panose="020B0604020202020204" pitchFamily="34" charset="0"/>
              </a:rPr>
              <a:t>/laborales ( baños, cocina, </a:t>
            </a:r>
            <a:r>
              <a:rPr lang="es-ES_tradnl" sz="2400" dirty="0">
                <a:latin typeface="Arial" panose="020B0604020202020204" pitchFamily="34" charset="0"/>
                <a:cs typeface="Arial" panose="020B0604020202020204" pitchFamily="34" charset="0"/>
              </a:rPr>
              <a:t>sótanos</a:t>
            </a:r>
            <a:r>
              <a:rPr lang="es-ES" sz="2400" dirty="0">
                <a:latin typeface="Arial" panose="020B0604020202020204" pitchFamily="34" charset="0"/>
                <a:cs typeface="Arial" panose="020B0604020202020204" pitchFamily="34" charset="0"/>
              </a:rPr>
              <a:t>…).           </a:t>
            </a:r>
          </a:p>
          <a:p>
            <a:pPr>
              <a:lnSpc>
                <a:spcPct val="90000"/>
              </a:lnSpc>
              <a:buClr>
                <a:schemeClr val="tx1"/>
              </a:buClr>
              <a:buSzPct val="130000"/>
              <a:buFont typeface="Wingdings" charset="0"/>
              <a:buChar char="§"/>
              <a:tabLst>
                <a:tab pos="5259388" algn="l"/>
              </a:tabLst>
            </a:pPr>
            <a:r>
              <a:rPr lang="es-ES" sz="2400" dirty="0">
                <a:solidFill>
                  <a:srgbClr val="FF6600"/>
                </a:solidFill>
                <a:latin typeface="Arial" panose="020B0604020202020204" pitchFamily="34" charset="0"/>
                <a:cs typeface="Arial" panose="020B0604020202020204" pitchFamily="34" charset="0"/>
              </a:rPr>
              <a:t>  La </a:t>
            </a:r>
            <a:r>
              <a:rPr lang="es-ES" sz="2400" b="1" u="sng" dirty="0">
                <a:solidFill>
                  <a:srgbClr val="FF6600"/>
                </a:solidFill>
                <a:latin typeface="Arial" panose="020B0604020202020204" pitchFamily="34" charset="0"/>
                <a:cs typeface="Arial" panose="020B0604020202020204" pitchFamily="34" charset="0"/>
              </a:rPr>
              <a:t>Piel humana</a:t>
            </a:r>
            <a:r>
              <a:rPr lang="es-ES" sz="2400" dirty="0">
                <a:solidFill>
                  <a:srgbClr val="FF6600"/>
                </a:solidFill>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es mucho m</a:t>
            </a:r>
            <a:r>
              <a:rPr lang="es-ES_tradnl" sz="2400" dirty="0">
                <a:latin typeface="Arial" panose="020B0604020202020204" pitchFamily="34" charset="0"/>
                <a:cs typeface="Arial" panose="020B0604020202020204" pitchFamily="34" charset="0"/>
              </a:rPr>
              <a:t>á</a:t>
            </a:r>
            <a:r>
              <a:rPr lang="es-ES" sz="2400" dirty="0">
                <a:latin typeface="Arial" panose="020B0604020202020204" pitchFamily="34" charset="0"/>
                <a:cs typeface="Arial" panose="020B0604020202020204" pitchFamily="34" charset="0"/>
              </a:rPr>
              <a:t>s conductora </a:t>
            </a:r>
            <a:r>
              <a:rPr lang="es-ES_tradnl" sz="2400" dirty="0">
                <a:latin typeface="Arial" panose="020B0604020202020204" pitchFamily="34" charset="0"/>
                <a:cs typeface="Arial" panose="020B0604020202020204" pitchFamily="34" charset="0"/>
              </a:rPr>
              <a:t>de la electricidad</a:t>
            </a:r>
            <a:r>
              <a:rPr lang="es-ES" sz="2400" dirty="0">
                <a:latin typeface="Arial" panose="020B0604020202020204" pitchFamily="34" charset="0"/>
                <a:cs typeface="Arial" panose="020B0604020202020204" pitchFamily="34" charset="0"/>
              </a:rPr>
              <a:t> cuando se encuentra mojada</a:t>
            </a:r>
            <a:r>
              <a:rPr lang="es-ES_tradnl" sz="2400" dirty="0">
                <a:latin typeface="Arial" panose="020B0604020202020204" pitchFamily="34" charset="0"/>
                <a:cs typeface="Arial" panose="020B0604020202020204" pitchFamily="34" charset="0"/>
              </a:rPr>
              <a:t> ( agua, sudor, ropa húmeda ...)</a:t>
            </a:r>
            <a:endParaRPr lang="es-ES" sz="2400" dirty="0">
              <a:latin typeface="Arial" panose="020B0604020202020204" pitchFamily="34" charset="0"/>
              <a:cs typeface="Arial" panose="020B0604020202020204" pitchFamily="34" charset="0"/>
            </a:endParaRPr>
          </a:p>
          <a:p>
            <a:pPr>
              <a:lnSpc>
                <a:spcPct val="90000"/>
              </a:lnSpc>
              <a:buClr>
                <a:schemeClr val="tx1"/>
              </a:buClr>
              <a:buSzPct val="130000"/>
              <a:buNone/>
              <a:tabLst>
                <a:tab pos="5259388" algn="l"/>
              </a:tabLst>
            </a:pPr>
            <a:r>
              <a:rPr lang="es-ES" sz="2400" dirty="0">
                <a:latin typeface="Arial" panose="020B0604020202020204" pitchFamily="34" charset="0"/>
                <a:cs typeface="Arial" panose="020B0604020202020204" pitchFamily="34" charset="0"/>
              </a:rPr>
              <a:t>    </a:t>
            </a:r>
          </a:p>
          <a:p>
            <a:pPr>
              <a:lnSpc>
                <a:spcPct val="90000"/>
              </a:lnSpc>
              <a:buClr>
                <a:schemeClr val="tx1"/>
              </a:buClr>
              <a:buSzPct val="130000"/>
              <a:buFont typeface="Wingdings" charset="0"/>
              <a:buChar char="§"/>
              <a:tabLst>
                <a:tab pos="5259388" algn="l"/>
              </a:tabLst>
            </a:pPr>
            <a:endParaRPr lang="es-ES" sz="2000" b="1" dirty="0">
              <a:latin typeface="Arial" panose="020B0604020202020204" pitchFamily="34" charset="0"/>
              <a:cs typeface="Arial" panose="020B0604020202020204" pitchFamily="34" charset="0"/>
            </a:endParaRPr>
          </a:p>
          <a:p>
            <a:pPr>
              <a:lnSpc>
                <a:spcPct val="90000"/>
              </a:lnSpc>
              <a:tabLst>
                <a:tab pos="5259388" algn="l"/>
              </a:tabLst>
            </a:pPr>
            <a:endParaRPr lang="es-ES" sz="2000" b="1" dirty="0">
              <a:latin typeface="Arial" panose="020B0604020202020204" pitchFamily="34" charset="0"/>
              <a:cs typeface="Arial" panose="020B0604020202020204" pitchFamily="34" charset="0"/>
            </a:endParaRPr>
          </a:p>
        </p:txBody>
      </p:sp>
      <p:pic>
        <p:nvPicPr>
          <p:cNvPr id="4"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B923444E-E728-4C00-9BF1-69F2C69E2F07}"/>
              </a:ext>
            </a:extLst>
          </p:cNvPr>
          <p:cNvPicPr>
            <a:picLocks noChangeAspect="1"/>
          </p:cNvPicPr>
          <p:nvPr/>
        </p:nvPicPr>
        <p:blipFill>
          <a:blip r:embed="rId3" cstate="print"/>
          <a:stretch>
            <a:fillRect/>
          </a:stretch>
        </p:blipFill>
        <p:spPr>
          <a:xfrm>
            <a:off x="3053952" y="4203714"/>
            <a:ext cx="2151094" cy="2379648"/>
          </a:xfrm>
          <a:prstGeom prst="rect">
            <a:avLst/>
          </a:prstGeom>
        </p:spPr>
      </p:pic>
    </p:spTree>
    <p:extLst>
      <p:ext uri="{BB962C8B-B14F-4D97-AF65-F5344CB8AC3E}">
        <p14:creationId xmlns:p14="http://schemas.microsoft.com/office/powerpoint/2010/main" val="2130779954"/>
      </p:ext>
    </p:extLst>
  </p:cSld>
  <p:clrMapOvr>
    <a:masterClrMapping/>
  </p:clrMapOvr>
  <p:transition>
    <p:fade/>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2963652" y="455187"/>
            <a:ext cx="6264696" cy="936104"/>
          </a:xfrm>
        </p:spPr>
        <p:txBody>
          <a:bodyPr>
            <a:noAutofit/>
          </a:bodyPr>
          <a:lstStyle/>
          <a:p>
            <a:br>
              <a:rPr lang="es-ES_tradnl" sz="4000" b="1" dirty="0">
                <a:solidFill>
                  <a:srgbClr val="FF6600"/>
                </a:solidFill>
                <a:latin typeface="Arial" panose="020B0604020202020204" pitchFamily="34" charset="0"/>
                <a:cs typeface="Arial" panose="020B0604020202020204" pitchFamily="34" charset="0"/>
              </a:rPr>
            </a:br>
            <a:r>
              <a:rPr lang="es-ES_tradnl" sz="4000" b="1" dirty="0">
                <a:solidFill>
                  <a:srgbClr val="FF6600"/>
                </a:solidFill>
                <a:latin typeface="Arial" panose="020B0604020202020204" pitchFamily="34" charset="0"/>
                <a:cs typeface="Arial" panose="020B0604020202020204" pitchFamily="34" charset="0"/>
              </a:rPr>
              <a:t>ELECTROCUCIÓN</a:t>
            </a:r>
            <a:br>
              <a:rPr lang="es-ES" sz="4000" b="1" dirty="0">
                <a:solidFill>
                  <a:srgbClr val="FF6600"/>
                </a:solidFill>
                <a:latin typeface="Arial" panose="020B0604020202020204" pitchFamily="34" charset="0"/>
                <a:cs typeface="Arial" panose="020B0604020202020204" pitchFamily="34" charset="0"/>
              </a:rPr>
            </a:br>
            <a:endParaRPr lang="es-ES" sz="4000" dirty="0">
              <a:solidFill>
                <a:srgbClr val="FF6600"/>
              </a:solidFill>
              <a:latin typeface="Arial" panose="020B0604020202020204" pitchFamily="34" charset="0"/>
              <a:cs typeface="Arial" panose="020B0604020202020204" pitchFamily="34" charset="0"/>
            </a:endParaRPr>
          </a:p>
        </p:txBody>
      </p:sp>
      <p:pic>
        <p:nvPicPr>
          <p:cNvPr id="91140" name="Picture 4" descr="j019581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647728" y="5467356"/>
            <a:ext cx="1944688" cy="13716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91139" name="Rectangle 3"/>
          <p:cNvSpPr>
            <a:spLocks noGrp="1" noChangeArrowheads="1"/>
          </p:cNvSpPr>
          <p:nvPr>
            <p:ph type="body" idx="4294967295"/>
          </p:nvPr>
        </p:nvSpPr>
        <p:spPr>
          <a:xfrm>
            <a:off x="2279577" y="1617784"/>
            <a:ext cx="8137525" cy="3892550"/>
          </a:xfrm>
        </p:spPr>
        <p:txBody>
          <a:bodyPr>
            <a:normAutofit lnSpcReduction="10000"/>
          </a:bodyPr>
          <a:lstStyle/>
          <a:p>
            <a:pPr>
              <a:buFont typeface="Wingdings" charset="0"/>
              <a:buNone/>
            </a:pPr>
            <a:r>
              <a:rPr lang="es-ES_tradnl" sz="2800" b="1" dirty="0">
                <a:solidFill>
                  <a:srgbClr val="FF0000"/>
                </a:solidFill>
                <a:latin typeface="Arial" panose="020B0604020202020204" pitchFamily="34" charset="0"/>
                <a:cs typeface="Arial" panose="020B0604020202020204" pitchFamily="34" charset="0"/>
              </a:rPr>
              <a:t>LO QUE</a:t>
            </a:r>
            <a:r>
              <a:rPr lang="es-ES_tradnl" sz="2800" b="1" dirty="0">
                <a:solidFill>
                  <a:schemeClr val="accent2"/>
                </a:solidFill>
                <a:latin typeface="Arial" panose="020B0604020202020204" pitchFamily="34" charset="0"/>
                <a:cs typeface="Arial" panose="020B0604020202020204" pitchFamily="34" charset="0"/>
              </a:rPr>
              <a:t> </a:t>
            </a:r>
            <a:r>
              <a:rPr lang="es-ES_tradnl" b="1" u="sng" dirty="0">
                <a:solidFill>
                  <a:schemeClr val="accent2"/>
                </a:solidFill>
                <a:latin typeface="Arial" panose="020B0604020202020204" pitchFamily="34" charset="0"/>
                <a:cs typeface="Arial" panose="020B0604020202020204" pitchFamily="34" charset="0"/>
              </a:rPr>
              <a:t>NO</a:t>
            </a:r>
            <a:r>
              <a:rPr lang="es-ES_tradnl" b="1" dirty="0">
                <a:solidFill>
                  <a:schemeClr val="accent2"/>
                </a:solidFill>
                <a:latin typeface="Arial" panose="020B0604020202020204" pitchFamily="34" charset="0"/>
                <a:cs typeface="Arial" panose="020B0604020202020204" pitchFamily="34" charset="0"/>
              </a:rPr>
              <a:t> </a:t>
            </a:r>
            <a:r>
              <a:rPr lang="es-ES_tradnl" sz="2800" b="1" dirty="0">
                <a:solidFill>
                  <a:srgbClr val="FF0000"/>
                </a:solidFill>
                <a:latin typeface="Arial" panose="020B0604020202020204" pitchFamily="34" charset="0"/>
                <a:cs typeface="Arial" panose="020B0604020202020204" pitchFamily="34" charset="0"/>
              </a:rPr>
              <a:t>SE DEBE HACER ES</a:t>
            </a:r>
            <a:r>
              <a:rPr lang="es-ES_tradnl" sz="2800" dirty="0">
                <a:solidFill>
                  <a:srgbClr val="FF0000"/>
                </a:solidFill>
                <a:latin typeface="Arial" panose="020B0604020202020204" pitchFamily="34" charset="0"/>
                <a:cs typeface="Arial" panose="020B0604020202020204" pitchFamily="34" charset="0"/>
              </a:rPr>
              <a:t> : </a:t>
            </a:r>
          </a:p>
          <a:p>
            <a:pPr>
              <a:buFont typeface="Wingdings" charset="0"/>
              <a:buNone/>
            </a:pPr>
            <a:endParaRPr lang="es-ES_tradnl" sz="2400" dirty="0">
              <a:solidFill>
                <a:srgbClr val="FF0000"/>
              </a:solidFill>
              <a:latin typeface="Arial" panose="020B0604020202020204" pitchFamily="34" charset="0"/>
              <a:cs typeface="Arial" panose="020B0604020202020204" pitchFamily="34" charset="0"/>
            </a:endParaRPr>
          </a:p>
          <a:p>
            <a:r>
              <a:rPr lang="es-ES" sz="2400" b="1" dirty="0">
                <a:latin typeface="Arial" panose="020B0604020202020204" pitchFamily="34" charset="0"/>
                <a:cs typeface="Arial" panose="020B0604020202020204" pitchFamily="34" charset="0"/>
              </a:rPr>
              <a:t>TOCAR</a:t>
            </a:r>
            <a:r>
              <a:rPr lang="es-ES" sz="2400" dirty="0">
                <a:latin typeface="Arial" panose="020B0604020202020204" pitchFamily="34" charset="0"/>
                <a:cs typeface="Arial" panose="020B0604020202020204" pitchFamily="34" charset="0"/>
              </a:rPr>
              <a:t> a la victima mientras este en contacto con la fuente de electricidad.</a:t>
            </a:r>
          </a:p>
          <a:p>
            <a:endParaRPr lang="es-ES" sz="2400"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Utilizar materiales conductores o húmedos para apartar un cable.</a:t>
            </a:r>
          </a:p>
          <a:p>
            <a:endParaRPr lang="es-ES" sz="2400"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Intentar apartar un cable de mediana o alta tensión.</a:t>
            </a:r>
          </a:p>
        </p:txBody>
      </p:sp>
      <p:pic>
        <p:nvPicPr>
          <p:cNvPr id="5" name="Picture 2" descr="E:\INGADA\INGAD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03894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a:xfrm>
            <a:off x="-113118" y="9517"/>
            <a:ext cx="12565915" cy="1066800"/>
          </a:xfrm>
        </p:spPr>
        <p:txBody>
          <a:bodyPr>
            <a:noAutofit/>
          </a:bodyPr>
          <a:lstStyle/>
          <a:p>
            <a:pPr algn="l"/>
            <a:r>
              <a:rPr lang="es-ES_tradnl" b="1" u="sng" dirty="0">
                <a:solidFill>
                  <a:srgbClr val="FF9900"/>
                </a:solidFill>
                <a:latin typeface="Arial" panose="020B0604020202020204" pitchFamily="34" charset="0"/>
                <a:cs typeface="Arial" panose="020B0604020202020204" pitchFamily="34" charset="0"/>
              </a:rPr>
              <a:t>FACTORES DE RIESGO: PRE Y PERINATALES</a:t>
            </a:r>
          </a:p>
        </p:txBody>
      </p:sp>
      <p:graphicFrame>
        <p:nvGraphicFramePr>
          <p:cNvPr id="779264" name="Object 1024"/>
          <p:cNvGraphicFramePr>
            <a:graphicFrameLocks noGrp="1" noChangeAspect="1"/>
          </p:cNvGraphicFramePr>
          <p:nvPr>
            <p:ph type="chart" idx="1"/>
          </p:nvPr>
        </p:nvGraphicFramePr>
        <p:xfrm>
          <a:off x="2095473" y="857233"/>
          <a:ext cx="7966075" cy="5203825"/>
        </p:xfrm>
        <a:graphic>
          <a:graphicData uri="http://schemas.openxmlformats.org/presentationml/2006/ole">
            <mc:AlternateContent xmlns:mc="http://schemas.openxmlformats.org/markup-compatibility/2006">
              <mc:Choice xmlns:v="urn:schemas-microsoft-com:vml" Requires="v">
                <p:oleObj name="Gráfico" r:id="rId3" imgW="5704920" imgH="3720960" progId="MSGraph.Chart.8">
                  <p:embed followColorScheme="full"/>
                </p:oleObj>
              </mc:Choice>
              <mc:Fallback>
                <p:oleObj name="Gráfico" r:id="rId3" imgW="5704920" imgH="3720960" progId="MSGraph.Chart.8">
                  <p:embed followColorScheme="full"/>
                  <p:pic>
                    <p:nvPicPr>
                      <p:cNvPr id="779264" name="Object 102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473" y="857233"/>
                        <a:ext cx="7966075" cy="52038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55021" name="Line 13"/>
          <p:cNvSpPr>
            <a:spLocks noChangeShapeType="1"/>
          </p:cNvSpPr>
          <p:nvPr/>
        </p:nvSpPr>
        <p:spPr bwMode="auto">
          <a:xfrm flipH="1">
            <a:off x="5257800" y="1295400"/>
            <a:ext cx="0" cy="3962400"/>
          </a:xfrm>
          <a:prstGeom prst="line">
            <a:avLst/>
          </a:prstGeom>
          <a:noFill/>
          <a:ln w="28575">
            <a:solidFill>
              <a:schemeClr val="accent1"/>
            </a:solidFill>
            <a:round/>
            <a:headEnd/>
            <a:tailEnd/>
          </a:ln>
          <a:effectLst/>
        </p:spPr>
        <p:txBody>
          <a:bodyPr wrap="none" anchor="ctr"/>
          <a:lstStyle/>
          <a:p>
            <a:endParaRPr lang="es-ES" sz="1800"/>
          </a:p>
        </p:txBody>
      </p:sp>
      <p:sp>
        <p:nvSpPr>
          <p:cNvPr id="5" name="4 CuadroTexto"/>
          <p:cNvSpPr txBox="1"/>
          <p:nvPr/>
        </p:nvSpPr>
        <p:spPr>
          <a:xfrm>
            <a:off x="3564095" y="5750005"/>
            <a:ext cx="7092280" cy="984885"/>
          </a:xfrm>
          <a:prstGeom prst="rect">
            <a:avLst/>
          </a:prstGeom>
          <a:noFill/>
        </p:spPr>
        <p:txBody>
          <a:bodyPr wrap="square" rtlCol="0">
            <a:spAutoFit/>
          </a:bodyPr>
          <a:lstStyle/>
          <a:p>
            <a:r>
              <a:rPr lang="es-ES" sz="2000" b="1" dirty="0">
                <a:latin typeface="Arial" panose="020B0604020202020204" pitchFamily="34" charset="0"/>
                <a:cs typeface="Arial" panose="020B0604020202020204" pitchFamily="34" charset="0"/>
              </a:rPr>
              <a:t>Riesgo de padecer TDAH en hijos de  un padre afecto: 60-90%</a:t>
            </a:r>
          </a:p>
          <a:p>
            <a:r>
              <a:rPr lang="es-ES" sz="1600" b="1" dirty="0" err="1">
                <a:latin typeface="Arial" panose="020B0604020202020204" pitchFamily="34" charset="0"/>
                <a:cs typeface="Arial" panose="020B0604020202020204" pitchFamily="34" charset="0"/>
              </a:rPr>
              <a:t>Brookes</a:t>
            </a:r>
            <a:r>
              <a:rPr lang="es-ES" sz="1600" b="1" dirty="0">
                <a:latin typeface="Arial" panose="020B0604020202020204" pitchFamily="34" charset="0"/>
                <a:cs typeface="Arial" panose="020B0604020202020204" pitchFamily="34" charset="0"/>
              </a:rPr>
              <a:t> et al,2006;Waldman y Gizer,2006</a:t>
            </a:r>
          </a:p>
        </p:txBody>
      </p:sp>
    </p:spTree>
    <p:extLst>
      <p:ext uri="{BB962C8B-B14F-4D97-AF65-F5344CB8AC3E}">
        <p14:creationId xmlns:p14="http://schemas.microsoft.com/office/powerpoint/2010/main" val="565615890"/>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991544" y="420441"/>
            <a:ext cx="7467600" cy="864096"/>
          </a:xfrm>
        </p:spPr>
        <p:txBody>
          <a:bodyPr>
            <a:noAutofit/>
          </a:bodyPr>
          <a:lstStyle/>
          <a:p>
            <a:r>
              <a:rPr lang="es-ES_tradnl" sz="3600" b="1">
                <a:solidFill>
                  <a:srgbClr val="FF6600"/>
                </a:solidFill>
                <a:latin typeface="Arial" panose="020B0604020202020204" pitchFamily="34" charset="0"/>
                <a:cs typeface="Arial" panose="020B0604020202020204" pitchFamily="34" charset="0"/>
              </a:rPr>
              <a:t>ELECTROCUCIÓN</a:t>
            </a:r>
            <a:endParaRPr lang="es-ES" sz="3600" b="1" dirty="0">
              <a:solidFill>
                <a:srgbClr val="FF6600"/>
              </a:solidFill>
              <a:latin typeface="Arial" panose="020B0604020202020204" pitchFamily="34" charset="0"/>
              <a:cs typeface="Arial" panose="020B0604020202020204" pitchFamily="34" charset="0"/>
            </a:endParaRPr>
          </a:p>
        </p:txBody>
      </p:sp>
      <p:sp>
        <p:nvSpPr>
          <p:cNvPr id="94211" name="Rectangle 3"/>
          <p:cNvSpPr>
            <a:spLocks noGrp="1" noChangeArrowheads="1"/>
          </p:cNvSpPr>
          <p:nvPr>
            <p:ph idx="1"/>
          </p:nvPr>
        </p:nvSpPr>
        <p:spPr>
          <a:xfrm>
            <a:off x="1847528" y="1484784"/>
            <a:ext cx="8215064" cy="5132040"/>
          </a:xfrm>
        </p:spPr>
        <p:txBody>
          <a:bodyPr>
            <a:normAutofit/>
          </a:bodyPr>
          <a:lstStyle/>
          <a:p>
            <a:pPr>
              <a:lnSpc>
                <a:spcPct val="90000"/>
              </a:lnSpc>
              <a:buFont typeface="Wingdings" charset="0"/>
              <a:buNone/>
            </a:pPr>
            <a:r>
              <a:rPr lang="es-ES_tradnl" sz="2000">
                <a:latin typeface="Arial" panose="020B0604020202020204" pitchFamily="34" charset="0"/>
                <a:cs typeface="Arial" panose="020B0604020202020204" pitchFamily="34" charset="0"/>
              </a:rPr>
              <a:t>	</a:t>
            </a:r>
          </a:p>
          <a:p>
            <a:pPr>
              <a:lnSpc>
                <a:spcPct val="90000"/>
              </a:lnSpc>
              <a:buFont typeface="Wingdings" charset="0"/>
              <a:buNone/>
            </a:pPr>
            <a:r>
              <a:rPr lang="es-ES" sz="2000">
                <a:latin typeface="Arial" panose="020B0604020202020204" pitchFamily="34" charset="0"/>
                <a:cs typeface="Arial" panose="020B0604020202020204" pitchFamily="34" charset="0"/>
              </a:rPr>
              <a:t>SI PIENSAS QUE ALGUIEN HA SIDO ELECTROCUTADO SIGUE ESTOS PASOS</a:t>
            </a:r>
            <a:r>
              <a:rPr lang="es-ES_tradnl" sz="2000">
                <a:latin typeface="Arial" panose="020B0604020202020204" pitchFamily="34" charset="0"/>
                <a:cs typeface="Arial" panose="020B0604020202020204" pitchFamily="34" charset="0"/>
              </a:rPr>
              <a:t>:</a:t>
            </a:r>
            <a:r>
              <a:rPr lang="es-ES" sz="2000">
                <a:latin typeface="Arial" panose="020B0604020202020204" pitchFamily="34" charset="0"/>
                <a:cs typeface="Arial" panose="020B0604020202020204" pitchFamily="34" charset="0"/>
              </a:rPr>
              <a:t> </a:t>
            </a:r>
            <a:endParaRPr lang="es-ES_tradnl" sz="2000">
              <a:latin typeface="Arial" panose="020B0604020202020204" pitchFamily="34" charset="0"/>
              <a:cs typeface="Arial" panose="020B0604020202020204" pitchFamily="34" charset="0"/>
            </a:endParaRPr>
          </a:p>
          <a:p>
            <a:pPr>
              <a:lnSpc>
                <a:spcPct val="90000"/>
              </a:lnSpc>
              <a:buFont typeface="Wingdings" charset="0"/>
              <a:buNone/>
            </a:pPr>
            <a:endParaRPr lang="es-ES" sz="2000">
              <a:latin typeface="Arial" panose="020B0604020202020204" pitchFamily="34" charset="0"/>
              <a:cs typeface="Arial" panose="020B0604020202020204" pitchFamily="34" charset="0"/>
            </a:endParaRPr>
          </a:p>
          <a:p>
            <a:pPr>
              <a:lnSpc>
                <a:spcPct val="90000"/>
              </a:lnSpc>
            </a:pPr>
            <a:r>
              <a:rPr lang="es-ES" sz="2000" u="sng">
                <a:latin typeface="Arial" panose="020B0604020202020204" pitchFamily="34" charset="0"/>
                <a:cs typeface="Arial" panose="020B0604020202020204" pitchFamily="34" charset="0"/>
              </a:rPr>
              <a:t>PRIMERO </a:t>
            </a:r>
            <a:r>
              <a:rPr lang="es-ES" sz="2000" b="1" u="sng">
                <a:solidFill>
                  <a:srgbClr val="FF0000"/>
                </a:solidFill>
                <a:latin typeface="Arial" panose="020B0604020202020204" pitchFamily="34" charset="0"/>
                <a:cs typeface="Arial" panose="020B0604020202020204" pitchFamily="34" charset="0"/>
              </a:rPr>
              <a:t>MIRAR Y NO TOCAR</a:t>
            </a:r>
            <a:r>
              <a:rPr lang="es-ES" sz="2000">
                <a:latin typeface="Arial" panose="020B0604020202020204" pitchFamily="34" charset="0"/>
                <a:cs typeface="Arial" panose="020B0604020202020204" pitchFamily="34" charset="0"/>
              </a:rPr>
              <a:t>:</a:t>
            </a:r>
          </a:p>
          <a:p>
            <a:pPr>
              <a:lnSpc>
                <a:spcPct val="90000"/>
              </a:lnSpc>
            </a:pPr>
            <a:endParaRPr lang="es-ES" sz="2000">
              <a:latin typeface="Arial" panose="020B0604020202020204" pitchFamily="34" charset="0"/>
              <a:cs typeface="Arial" panose="020B0604020202020204" pitchFamily="34" charset="0"/>
            </a:endParaRPr>
          </a:p>
          <a:p>
            <a:pPr lvl="1">
              <a:lnSpc>
                <a:spcPct val="90000"/>
              </a:lnSpc>
            </a:pPr>
            <a:r>
              <a:rPr lang="es-ES" sz="2000">
                <a:latin typeface="Arial" panose="020B0604020202020204" pitchFamily="34" charset="0"/>
                <a:cs typeface="Arial" panose="020B0604020202020204" pitchFamily="34" charset="0"/>
              </a:rPr>
              <a:t> Puede que la persona este en contacto con la fuente eléctrica. Si toca a la persona, ésta podría </a:t>
            </a:r>
            <a:r>
              <a:rPr lang="ja-JP" altLang="es-ES" sz="2000">
                <a:latin typeface="Arial" panose="020B0604020202020204" pitchFamily="34" charset="0"/>
                <a:cs typeface="Arial" panose="020B0604020202020204" pitchFamily="34" charset="0"/>
              </a:rPr>
              <a:t>“</a:t>
            </a:r>
            <a:r>
              <a:rPr lang="es-ES" sz="2000">
                <a:latin typeface="Arial" panose="020B0604020202020204" pitchFamily="34" charset="0"/>
                <a:cs typeface="Arial" panose="020B0604020202020204" pitchFamily="34" charset="0"/>
              </a:rPr>
              <a:t>pasarle</a:t>
            </a:r>
            <a:r>
              <a:rPr lang="ja-JP" altLang="es-ES" sz="2000">
                <a:latin typeface="Arial" panose="020B0604020202020204" pitchFamily="34" charset="0"/>
                <a:cs typeface="Arial" panose="020B0604020202020204" pitchFamily="34" charset="0"/>
              </a:rPr>
              <a:t>”</a:t>
            </a:r>
            <a:r>
              <a:rPr lang="es-ES" sz="2000">
                <a:latin typeface="Arial" panose="020B0604020202020204" pitchFamily="34" charset="0"/>
                <a:cs typeface="Arial" panose="020B0604020202020204" pitchFamily="34" charset="0"/>
              </a:rPr>
              <a:t> la corriente </a:t>
            </a:r>
            <a:r>
              <a:rPr lang="es-ES_tradnl" sz="2000">
                <a:latin typeface="Arial" panose="020B0604020202020204" pitchFamily="34" charset="0"/>
                <a:cs typeface="Arial" panose="020B0604020202020204" pitchFamily="34" charset="0"/>
              </a:rPr>
              <a:t>eléctrica </a:t>
            </a:r>
            <a:r>
              <a:rPr lang="es-ES" sz="2000">
                <a:latin typeface="Arial" panose="020B0604020202020204" pitchFamily="34" charset="0"/>
                <a:cs typeface="Arial" panose="020B0604020202020204" pitchFamily="34" charset="0"/>
              </a:rPr>
              <a:t>a usted. Cuidado si el afectado se encuentra sobre un charco de agua. </a:t>
            </a:r>
            <a:endParaRPr lang="es-ES" sz="2000" dirty="0">
              <a:latin typeface="Arial" panose="020B0604020202020204" pitchFamily="34" charset="0"/>
              <a:cs typeface="Arial" panose="020B0604020202020204" pitchFamily="34" charset="0"/>
            </a:endParaRPr>
          </a:p>
        </p:txBody>
      </p:sp>
      <p:pic>
        <p:nvPicPr>
          <p:cNvPr id="5"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eguridad Industrial, Electrico, Peligro, ElectrocuciÃ³n">
            <a:extLst>
              <a:ext uri="{FF2B5EF4-FFF2-40B4-BE49-F238E27FC236}">
                <a16:creationId xmlns:a16="http://schemas.microsoft.com/office/drawing/2014/main" id="{FDF73786-453A-4652-982C-7C05675FAD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3031" y="4925910"/>
            <a:ext cx="1904627" cy="1690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642278"/>
      </p:ext>
    </p:extLst>
  </p:cSld>
  <p:clrMapOvr>
    <a:masterClrMapping/>
  </p:clrMapOvr>
  <p:transition>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1919536" y="260648"/>
            <a:ext cx="7467600" cy="652934"/>
          </a:xfrm>
        </p:spPr>
        <p:txBody>
          <a:bodyPr>
            <a:noAutofit/>
          </a:bodyPr>
          <a:lstStyle/>
          <a:p>
            <a:br>
              <a:rPr lang="es-ES_tradnl" sz="3200" b="1" dirty="0">
                <a:solidFill>
                  <a:srgbClr val="FF6600"/>
                </a:solidFill>
                <a:latin typeface="Arial" panose="020B0604020202020204" pitchFamily="34" charset="0"/>
                <a:cs typeface="Arial" panose="020B0604020202020204" pitchFamily="34" charset="0"/>
              </a:rPr>
            </a:br>
            <a:r>
              <a:rPr lang="es-ES_tradnl" sz="3600" b="1" dirty="0">
                <a:solidFill>
                  <a:srgbClr val="FF6600"/>
                </a:solidFill>
                <a:latin typeface="Arial" panose="020B0604020202020204" pitchFamily="34" charset="0"/>
                <a:cs typeface="Arial" panose="020B0604020202020204" pitchFamily="34" charset="0"/>
              </a:rPr>
              <a:t>ELECTROCUCIÓN</a:t>
            </a:r>
            <a:br>
              <a:rPr lang="es-ES" sz="3600" b="1" dirty="0">
                <a:solidFill>
                  <a:srgbClr val="FF6600"/>
                </a:solidFill>
                <a:latin typeface="Arial" panose="020B0604020202020204" pitchFamily="34" charset="0"/>
                <a:cs typeface="Arial" panose="020B0604020202020204" pitchFamily="34" charset="0"/>
              </a:rPr>
            </a:br>
            <a:endParaRPr lang="es-ES" sz="3600" dirty="0">
              <a:solidFill>
                <a:srgbClr val="FF6600"/>
              </a:solidFill>
              <a:latin typeface="Arial" panose="020B0604020202020204" pitchFamily="34" charset="0"/>
              <a:cs typeface="Arial" panose="020B0604020202020204" pitchFamily="34" charset="0"/>
            </a:endParaRPr>
          </a:p>
        </p:txBody>
      </p:sp>
      <p:sp>
        <p:nvSpPr>
          <p:cNvPr id="95235" name="Rectangle 3"/>
          <p:cNvSpPr>
            <a:spLocks noGrp="1" noChangeArrowheads="1"/>
          </p:cNvSpPr>
          <p:nvPr>
            <p:ph idx="1"/>
          </p:nvPr>
        </p:nvSpPr>
        <p:spPr>
          <a:xfrm>
            <a:off x="2057400" y="1695084"/>
            <a:ext cx="8077200" cy="4876800"/>
          </a:xfrm>
        </p:spPr>
        <p:txBody>
          <a:bodyPr>
            <a:normAutofit/>
          </a:bodyPr>
          <a:lstStyle/>
          <a:p>
            <a:pPr>
              <a:lnSpc>
                <a:spcPct val="90000"/>
              </a:lnSpc>
            </a:pPr>
            <a:r>
              <a:rPr lang="es-ES" sz="2200" b="1" i="1" dirty="0">
                <a:latin typeface="Arial" panose="020B0604020202020204" pitchFamily="34" charset="0"/>
                <a:cs typeface="Arial" panose="020B0604020202020204" pitchFamily="34" charset="0"/>
              </a:rPr>
              <a:t>DESCONECTAR LA CORRIENTE : </a:t>
            </a:r>
            <a:r>
              <a:rPr lang="es-ES" sz="2200" dirty="0">
                <a:latin typeface="Arial" panose="020B0604020202020204" pitchFamily="34" charset="0"/>
                <a:cs typeface="Arial" panose="020B0604020202020204" pitchFamily="34" charset="0"/>
              </a:rPr>
              <a:t>Si no podemos cortar la corriente, debemos aislar al afectado de la misma </a:t>
            </a:r>
            <a:r>
              <a:rPr lang="es-ES" sz="2200" u="sng" dirty="0">
                <a:latin typeface="Arial" panose="020B0604020202020204" pitchFamily="34" charset="0"/>
                <a:cs typeface="Arial" panose="020B0604020202020204" pitchFamily="34" charset="0"/>
              </a:rPr>
              <a:t>pero sin tocarlo directamente</a:t>
            </a:r>
            <a:r>
              <a:rPr lang="es-ES" sz="2200" dirty="0">
                <a:latin typeface="Arial" panose="020B0604020202020204" pitchFamily="34" charset="0"/>
                <a:cs typeface="Arial" panose="020B0604020202020204" pitchFamily="34" charset="0"/>
              </a:rPr>
              <a:t>, para ello utilizaremos un </a:t>
            </a:r>
            <a:r>
              <a:rPr lang="es-ES" sz="2200" u="sng" dirty="0">
                <a:latin typeface="Arial" panose="020B0604020202020204" pitchFamily="34" charset="0"/>
                <a:cs typeface="Arial" panose="020B0604020202020204" pitchFamily="34" charset="0"/>
              </a:rPr>
              <a:t>objeto no conductor</a:t>
            </a:r>
            <a:r>
              <a:rPr lang="es-ES" sz="2200" dirty="0">
                <a:latin typeface="Arial" panose="020B0604020202020204" pitchFamily="34" charset="0"/>
                <a:cs typeface="Arial" panose="020B0604020202020204" pitchFamily="34" charset="0"/>
              </a:rPr>
              <a:t> (madera, cuerda, plástico, ropa no mojad</a:t>
            </a:r>
            <a:r>
              <a:rPr lang="es-ES_tradnl" sz="2200" dirty="0">
                <a:latin typeface="Arial" panose="020B0604020202020204" pitchFamily="34" charset="0"/>
                <a:cs typeface="Arial" panose="020B0604020202020204" pitchFamily="34" charset="0"/>
              </a:rPr>
              <a:t>a</a:t>
            </a:r>
            <a:r>
              <a:rPr lang="es-ES" sz="2200" dirty="0">
                <a:latin typeface="Arial" panose="020B0604020202020204" pitchFamily="34" charset="0"/>
                <a:cs typeface="Arial" panose="020B0604020202020204" pitchFamily="34" charset="0"/>
              </a:rPr>
              <a:t>, cartón …). </a:t>
            </a:r>
          </a:p>
          <a:p>
            <a:pPr>
              <a:lnSpc>
                <a:spcPct val="90000"/>
              </a:lnSpc>
              <a:buFont typeface="Wingdings" charset="0"/>
              <a:buNone/>
            </a:pPr>
            <a:r>
              <a:rPr lang="es-ES" sz="2200" dirty="0">
                <a:latin typeface="Arial" panose="020B0604020202020204" pitchFamily="34" charset="0"/>
                <a:cs typeface="Arial" panose="020B0604020202020204" pitchFamily="34" charset="0"/>
              </a:rPr>
              <a:t>         </a:t>
            </a:r>
          </a:p>
          <a:p>
            <a:pPr algn="ctr">
              <a:lnSpc>
                <a:spcPct val="90000"/>
              </a:lnSpc>
            </a:pPr>
            <a:r>
              <a:rPr lang="en-US" sz="2000" dirty="0">
                <a:latin typeface="Arial" panose="020B0604020202020204" pitchFamily="34" charset="0"/>
                <a:cs typeface="Arial" panose="020B0604020202020204" pitchFamily="34" charset="0"/>
              </a:rPr>
              <a:t> </a:t>
            </a:r>
            <a:r>
              <a:rPr lang="en-US" sz="2000" dirty="0">
                <a:solidFill>
                  <a:srgbClr val="FF0000"/>
                </a:solidFill>
                <a:latin typeface="Arial" panose="020B0604020202020204" pitchFamily="34" charset="0"/>
                <a:cs typeface="Arial" panose="020B0604020202020204" pitchFamily="34" charset="0"/>
              </a:rPr>
              <a:t>¡¡ NO INTENTAR </a:t>
            </a:r>
            <a:r>
              <a:rPr lang="en-US" sz="2000" u="sng" dirty="0">
                <a:solidFill>
                  <a:srgbClr val="FF0000"/>
                </a:solidFill>
                <a:latin typeface="Arial" panose="020B0604020202020204" pitchFamily="34" charset="0"/>
                <a:cs typeface="Arial" panose="020B0604020202020204" pitchFamily="34" charset="0"/>
              </a:rPr>
              <a:t>NADA</a:t>
            </a:r>
            <a:r>
              <a:rPr lang="en-US" sz="20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si</a:t>
            </a:r>
            <a:r>
              <a:rPr lang="en-US" sz="2400" dirty="0">
                <a:solidFill>
                  <a:srgbClr val="FF0000"/>
                </a:solidFill>
                <a:latin typeface="Arial" panose="020B0604020202020204" pitchFamily="34" charset="0"/>
                <a:cs typeface="Arial" panose="020B0604020202020204" pitchFamily="34" charset="0"/>
              </a:rPr>
              <a:t> se </a:t>
            </a:r>
            <a:r>
              <a:rPr lang="en-US" sz="2400" dirty="0" err="1">
                <a:solidFill>
                  <a:srgbClr val="FF0000"/>
                </a:solidFill>
                <a:latin typeface="Arial" panose="020B0604020202020204" pitchFamily="34" charset="0"/>
                <a:cs typeface="Arial" panose="020B0604020202020204" pitchFamily="34" charset="0"/>
              </a:rPr>
              <a:t>trata</a:t>
            </a:r>
            <a:r>
              <a:rPr lang="en-US" sz="2400" dirty="0">
                <a:solidFill>
                  <a:srgbClr val="FF0000"/>
                </a:solidFill>
                <a:latin typeface="Arial" panose="020B0604020202020204" pitchFamily="34" charset="0"/>
                <a:cs typeface="Arial" panose="020B0604020202020204" pitchFamily="34" charset="0"/>
              </a:rPr>
              <a:t> de un cable de </a:t>
            </a:r>
            <a:r>
              <a:rPr lang="en-US" sz="2400" dirty="0" err="1">
                <a:solidFill>
                  <a:srgbClr val="FF0000"/>
                </a:solidFill>
                <a:latin typeface="Arial" panose="020B0604020202020204" pitchFamily="34" charset="0"/>
                <a:cs typeface="Arial" panose="020B0604020202020204" pitchFamily="34" charset="0"/>
              </a:rPr>
              <a:t>alta</a:t>
            </a:r>
            <a:r>
              <a:rPr lang="en-US" sz="2400" dirty="0">
                <a:solidFill>
                  <a:srgbClr val="FF0000"/>
                </a:solidFill>
                <a:latin typeface="Arial" panose="020B0604020202020204" pitchFamily="34" charset="0"/>
                <a:cs typeface="Arial" panose="020B0604020202020204" pitchFamily="34" charset="0"/>
              </a:rPr>
              <a:t> tension !! (</a:t>
            </a:r>
            <a:r>
              <a:rPr lang="en-US" sz="2400" dirty="0" err="1">
                <a:solidFill>
                  <a:srgbClr val="FF0000"/>
                </a:solidFill>
                <a:latin typeface="Arial" panose="020B0604020202020204" pitchFamily="34" charset="0"/>
                <a:cs typeface="Arial" panose="020B0604020202020204" pitchFamily="34" charset="0"/>
              </a:rPr>
              <a:t>ni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siquiera</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acercarse</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ya</a:t>
            </a:r>
            <a:r>
              <a:rPr lang="en-US" sz="2400" dirty="0">
                <a:solidFill>
                  <a:srgbClr val="FF0000"/>
                </a:solidFill>
                <a:latin typeface="Arial" panose="020B0604020202020204" pitchFamily="34" charset="0"/>
                <a:cs typeface="Arial" panose="020B0604020202020204" pitchFamily="34" charset="0"/>
              </a:rPr>
              <a:t> que </a:t>
            </a:r>
            <a:r>
              <a:rPr lang="en-US" sz="2000" dirty="0">
                <a:solidFill>
                  <a:srgbClr val="FF0000"/>
                </a:solidFill>
                <a:latin typeface="Arial" panose="020B0604020202020204" pitchFamily="34" charset="0"/>
                <a:cs typeface="Arial" panose="020B0604020202020204" pitchFamily="34" charset="0"/>
              </a:rPr>
              <a:t>EXISTE UN ALTÍSIMO RIESGO DE MUERTE ) !!!</a:t>
            </a:r>
          </a:p>
        </p:txBody>
      </p:sp>
      <p:pic>
        <p:nvPicPr>
          <p:cNvPr id="4"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eligro, ElectrocuciÃ³n, SeÃ±al, LÃ­nea ElÃ©ctrica">
            <a:extLst>
              <a:ext uri="{FF2B5EF4-FFF2-40B4-BE49-F238E27FC236}">
                <a16:creationId xmlns:a16="http://schemas.microsoft.com/office/drawing/2014/main" id="{DC466324-E154-42DA-B736-6A0B1B5991F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722102" y="4782482"/>
            <a:ext cx="2747797" cy="2060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355605"/>
      </p:ext>
    </p:extLst>
  </p:cSld>
  <p:clrMapOvr>
    <a:masterClrMapping/>
  </p:clrMapOvr>
  <p:transition>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981200" y="296863"/>
            <a:ext cx="8229600" cy="1143000"/>
          </a:xfrm>
        </p:spPr>
        <p:txBody>
          <a:bodyPr>
            <a:noAutofit/>
          </a:bodyPr>
          <a:lstStyle/>
          <a:p>
            <a:br>
              <a:rPr lang="es-ES_tradnl" sz="4000" b="1" dirty="0">
                <a:solidFill>
                  <a:srgbClr val="FF6600"/>
                </a:solidFill>
                <a:latin typeface="Arial" panose="020B0604020202020204" pitchFamily="34" charset="0"/>
                <a:cs typeface="Arial" panose="020B0604020202020204" pitchFamily="34" charset="0"/>
              </a:rPr>
            </a:br>
            <a:r>
              <a:rPr lang="es-ES_tradnl" sz="4000" b="1" dirty="0">
                <a:solidFill>
                  <a:srgbClr val="FF6600"/>
                </a:solidFill>
                <a:latin typeface="Arial" panose="020B0604020202020204" pitchFamily="34" charset="0"/>
                <a:cs typeface="Arial" panose="020B0604020202020204" pitchFamily="34" charset="0"/>
              </a:rPr>
              <a:t>ELECTROCUCIÓN</a:t>
            </a:r>
            <a:br>
              <a:rPr lang="es-ES" sz="2800" b="1" dirty="0">
                <a:solidFill>
                  <a:srgbClr val="FF6600"/>
                </a:solidFill>
                <a:latin typeface="Arial" panose="020B0604020202020204" pitchFamily="34" charset="0"/>
                <a:cs typeface="Arial" panose="020B0604020202020204" pitchFamily="34" charset="0"/>
              </a:rPr>
            </a:br>
            <a:endParaRPr lang="es-ES" sz="3600" dirty="0">
              <a:solidFill>
                <a:srgbClr val="FF6600"/>
              </a:solidFill>
              <a:latin typeface="Arial" panose="020B0604020202020204" pitchFamily="34" charset="0"/>
              <a:cs typeface="Arial" panose="020B0604020202020204" pitchFamily="34" charset="0"/>
            </a:endParaRPr>
          </a:p>
        </p:txBody>
      </p:sp>
      <p:pic>
        <p:nvPicPr>
          <p:cNvPr id="4"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a 1">
            <a:extLst>
              <a:ext uri="{FF2B5EF4-FFF2-40B4-BE49-F238E27FC236}">
                <a16:creationId xmlns:a16="http://schemas.microsoft.com/office/drawing/2014/main" id="{65DF2DEC-05BE-4015-A6F2-B582E72C3423}"/>
              </a:ext>
            </a:extLst>
          </p:cNvPr>
          <p:cNvGraphicFramePr/>
          <p:nvPr/>
        </p:nvGraphicFramePr>
        <p:xfrm>
          <a:off x="1842356" y="1700808"/>
          <a:ext cx="8507288" cy="4130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descr="Ambulancia, Coche, AplicaciÃ³n, Llamada, Seguro, Plana">
            <a:extLst>
              <a:ext uri="{FF2B5EF4-FFF2-40B4-BE49-F238E27FC236}">
                <a16:creationId xmlns:a16="http://schemas.microsoft.com/office/drawing/2014/main" id="{99AEEE3C-1DCF-46CD-8D01-7A097DD7719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20419" y="5156139"/>
            <a:ext cx="1850971" cy="107394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61965A4F-4ABC-4FB6-93B2-FB7987DE8291}"/>
              </a:ext>
            </a:extLst>
          </p:cNvPr>
          <p:cNvPicPr>
            <a:picLocks noChangeAspect="1"/>
          </p:cNvPicPr>
          <p:nvPr/>
        </p:nvPicPr>
        <p:blipFill>
          <a:blip r:embed="rId9"/>
          <a:stretch>
            <a:fillRect/>
          </a:stretch>
        </p:blipFill>
        <p:spPr>
          <a:xfrm>
            <a:off x="5468950" y="5160505"/>
            <a:ext cx="1741566" cy="1073949"/>
          </a:xfrm>
          <a:prstGeom prst="rect">
            <a:avLst/>
          </a:prstGeom>
        </p:spPr>
      </p:pic>
    </p:spTree>
    <p:extLst>
      <p:ext uri="{BB962C8B-B14F-4D97-AF65-F5344CB8AC3E}">
        <p14:creationId xmlns:p14="http://schemas.microsoft.com/office/powerpoint/2010/main" val="1441004038"/>
      </p:ext>
    </p:extLst>
  </p:cSld>
  <p:clrMapOvr>
    <a:masterClrMapping/>
  </p:clrMapOvr>
  <p:transition>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2362200" y="493261"/>
            <a:ext cx="7467600" cy="652934"/>
          </a:xfrm>
        </p:spPr>
        <p:txBody>
          <a:bodyPr>
            <a:noAutofit/>
          </a:bodyPr>
          <a:lstStyle/>
          <a:p>
            <a:br>
              <a:rPr lang="es-ES_tradnl" sz="3200" b="1" dirty="0">
                <a:solidFill>
                  <a:srgbClr val="FF6600"/>
                </a:solidFill>
                <a:latin typeface="Arial" panose="020B0604020202020204" pitchFamily="34" charset="0"/>
                <a:cs typeface="Arial" panose="020B0604020202020204" pitchFamily="34" charset="0"/>
              </a:rPr>
            </a:br>
            <a:r>
              <a:rPr lang="es-ES_tradnl" sz="3600" b="1" dirty="0">
                <a:solidFill>
                  <a:srgbClr val="FF6600"/>
                </a:solidFill>
                <a:latin typeface="Arial" panose="020B0604020202020204" pitchFamily="34" charset="0"/>
                <a:cs typeface="Arial" panose="020B0604020202020204" pitchFamily="34" charset="0"/>
              </a:rPr>
              <a:t>ELECTROCUCIÓN</a:t>
            </a:r>
            <a:br>
              <a:rPr lang="es-ES" sz="3600" b="1" dirty="0">
                <a:solidFill>
                  <a:srgbClr val="FF6600"/>
                </a:solidFill>
                <a:latin typeface="Arial" panose="020B0604020202020204" pitchFamily="34" charset="0"/>
                <a:cs typeface="Arial" panose="020B0604020202020204" pitchFamily="34" charset="0"/>
              </a:rPr>
            </a:br>
            <a:endParaRPr lang="es-ES" sz="3600" dirty="0">
              <a:solidFill>
                <a:srgbClr val="FF6600"/>
              </a:solidFill>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2" cstate="print"/>
          <a:stretch>
            <a:fillRect/>
          </a:stretch>
        </p:blipFill>
        <p:spPr>
          <a:xfrm>
            <a:off x="2058515" y="3417761"/>
            <a:ext cx="3488572" cy="2473935"/>
          </a:xfrm>
          <a:prstGeom prst="rect">
            <a:avLst/>
          </a:prstGeom>
        </p:spPr>
      </p:pic>
      <p:pic>
        <p:nvPicPr>
          <p:cNvPr id="5"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55608" y="5891695"/>
            <a:ext cx="1904627" cy="93610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Enfermera, EnfermerÃ­a, Dolor, Tratamiento, Medicamentos">
            <a:extLst>
              <a:ext uri="{FF2B5EF4-FFF2-40B4-BE49-F238E27FC236}">
                <a16:creationId xmlns:a16="http://schemas.microsoft.com/office/drawing/2014/main" id="{0828DCAF-D14E-474A-A7C7-3D31BB6C8B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9761" y="3461502"/>
            <a:ext cx="2473936" cy="24739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a 2">
            <a:extLst>
              <a:ext uri="{FF2B5EF4-FFF2-40B4-BE49-F238E27FC236}">
                <a16:creationId xmlns:a16="http://schemas.microsoft.com/office/drawing/2014/main" id="{FCB2D879-A5F9-4D4D-B204-19ABF13B8032}"/>
              </a:ext>
            </a:extLst>
          </p:cNvPr>
          <p:cNvGraphicFramePr/>
          <p:nvPr/>
        </p:nvGraphicFramePr>
        <p:xfrm>
          <a:off x="1622729" y="316795"/>
          <a:ext cx="8593523" cy="38786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54314573"/>
      </p:ext>
    </p:extLst>
  </p:cSld>
  <p:clrMapOvr>
    <a:masterClrMapping/>
  </p:clrMapOvr>
  <p:transition>
    <p:fad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722240" y="160338"/>
            <a:ext cx="6747520" cy="1032250"/>
          </a:xfrm>
        </p:spPr>
        <p:txBody>
          <a:bodyPr>
            <a:normAutofit/>
          </a:bodyPr>
          <a:lstStyle/>
          <a:p>
            <a:r>
              <a:rPr lang="es-ES_tradnl" sz="3600" b="1" dirty="0">
                <a:solidFill>
                  <a:srgbClr val="FF6600"/>
                </a:solidFill>
                <a:latin typeface="Arial" panose="020B0604020202020204" pitchFamily="34" charset="0"/>
                <a:cs typeface="Arial" panose="020B0604020202020204" pitchFamily="34" charset="0"/>
              </a:rPr>
              <a:t>INTOXICACIONES</a:t>
            </a:r>
            <a:endParaRPr lang="es-ES" sz="3600" b="1" dirty="0">
              <a:solidFill>
                <a:srgbClr val="FF6600"/>
              </a:solidFill>
              <a:latin typeface="Arial" panose="020B0604020202020204" pitchFamily="34" charset="0"/>
              <a:cs typeface="Arial" panose="020B0604020202020204" pitchFamily="34" charset="0"/>
            </a:endParaRPr>
          </a:p>
        </p:txBody>
      </p:sp>
      <p:sp>
        <p:nvSpPr>
          <p:cNvPr id="3" name="2 Marcador de contenido"/>
          <p:cNvSpPr>
            <a:spLocks noGrp="1"/>
          </p:cNvSpPr>
          <p:nvPr>
            <p:ph idx="1"/>
          </p:nvPr>
        </p:nvSpPr>
        <p:spPr>
          <a:xfrm>
            <a:off x="2136775" y="1299111"/>
            <a:ext cx="8100900" cy="2963289"/>
          </a:xfrm>
        </p:spPr>
        <p:txBody>
          <a:bodyPr>
            <a:normAutofit/>
          </a:bodyPr>
          <a:lstStyle/>
          <a:p>
            <a:pPr>
              <a:buNone/>
            </a:pPr>
            <a:r>
              <a:rPr lang="es-ES" sz="2400" dirty="0">
                <a:latin typeface="Arial" panose="020B0604020202020204" pitchFamily="34" charset="0"/>
                <a:cs typeface="Arial" panose="020B0604020202020204" pitchFamily="34" charset="0"/>
              </a:rPr>
              <a:t> Las intoxicaciones constituyen la quinta causa de muerte accidental en Europa. Cada año, 3.000 niños menores de 14 años mueren por una intoxicación aguda.</a:t>
            </a:r>
          </a:p>
          <a:p>
            <a:pPr>
              <a:buNone/>
            </a:pPr>
            <a:endParaRPr lang="es-ES" sz="2400" dirty="0">
              <a:latin typeface="Arial" panose="020B0604020202020204" pitchFamily="34" charset="0"/>
              <a:cs typeface="Arial" panose="020B0604020202020204" pitchFamily="34" charset="0"/>
            </a:endParaRPr>
          </a:p>
          <a:p>
            <a:pPr>
              <a:buNone/>
            </a:pPr>
            <a:r>
              <a:rPr lang="es-CL" sz="2400" b="1" dirty="0">
                <a:latin typeface="Arial" panose="020B0604020202020204" pitchFamily="34" charset="0"/>
                <a:cs typeface="Arial" panose="020B0604020202020204" pitchFamily="34" charset="0"/>
              </a:rPr>
              <a:t>Las Intoxicaciones  más frecuente son por medicamentos y productos domésticos</a:t>
            </a:r>
            <a:r>
              <a:rPr lang="es-CL" sz="2400" dirty="0">
                <a:latin typeface="Arial" panose="020B0604020202020204" pitchFamily="34" charset="0"/>
                <a:cs typeface="Arial" panose="020B0604020202020204" pitchFamily="34" charset="0"/>
              </a:rPr>
              <a:t>: limpieza, cosméticos, gases,  alcohol, plantas…. </a:t>
            </a:r>
          </a:p>
          <a:p>
            <a:pPr>
              <a:buNone/>
            </a:pPr>
            <a:endParaRPr lang="es-ES" sz="2800" dirty="0">
              <a:latin typeface="Arial" panose="020B0604020202020204" pitchFamily="34" charset="0"/>
              <a:cs typeface="Arial" panose="020B0604020202020204" pitchFamily="34" charset="0"/>
            </a:endParaRPr>
          </a:p>
        </p:txBody>
      </p:sp>
      <p:sp>
        <p:nvSpPr>
          <p:cNvPr id="4" name="2 Marcador de contenido"/>
          <p:cNvSpPr txBox="1">
            <a:spLocks/>
          </p:cNvSpPr>
          <p:nvPr/>
        </p:nvSpPr>
        <p:spPr>
          <a:xfrm>
            <a:off x="2053906" y="3094978"/>
            <a:ext cx="7652257" cy="1485778"/>
          </a:xfrm>
          <a:prstGeom prst="rect">
            <a:avLst/>
          </a:prstGeom>
        </p:spPr>
        <p:txBody>
          <a:bodyPr vert="horz">
            <a:no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buNone/>
            </a:pPr>
            <a:endParaRPr lang="es-CL" sz="2000" dirty="0">
              <a:latin typeface="Arial" panose="020B0604020202020204" pitchFamily="34" charset="0"/>
              <a:cs typeface="Arial" panose="020B0604020202020204" pitchFamily="34" charset="0"/>
            </a:endParaRPr>
          </a:p>
        </p:txBody>
      </p:sp>
      <p:pic>
        <p:nvPicPr>
          <p:cNvPr id="5" name="Picture 1" descr="C:\Users\Ely\Desktop\U Autonoma\ninos pediatria\Intoxicaciones.png"/>
          <p:cNvPicPr>
            <a:picLocks noChangeAspect="1" noChangeArrowheads="1"/>
          </p:cNvPicPr>
          <p:nvPr/>
        </p:nvPicPr>
        <p:blipFill>
          <a:blip r:embed="rId2" cstate="print"/>
          <a:srcRect/>
          <a:stretch>
            <a:fillRect/>
          </a:stretch>
        </p:blipFill>
        <p:spPr bwMode="auto">
          <a:xfrm>
            <a:off x="1917396" y="4509120"/>
            <a:ext cx="3093357" cy="2130896"/>
          </a:xfrm>
          <a:prstGeom prst="rect">
            <a:avLst/>
          </a:prstGeom>
          <a:noFill/>
        </p:spPr>
      </p:pic>
      <p:sp>
        <p:nvSpPr>
          <p:cNvPr id="6" name="AutoShape 4" descr="Consultas médicas por intoxicaciones y emergencias toxicológica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AutoShape 8" descr="Consultas médicas por intoxicaciones y emergencias toxicológicas"/>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5129" name="Picture 9" descr="E:\INGADA\toxicologia.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7889" y="4653137"/>
            <a:ext cx="3636665" cy="12649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INGADA\INGAD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86575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006461" y="297520"/>
            <a:ext cx="8229600" cy="868958"/>
          </a:xfrm>
        </p:spPr>
        <p:txBody>
          <a:bodyPr>
            <a:noAutofit/>
          </a:bodyPr>
          <a:lstStyle/>
          <a:p>
            <a:r>
              <a:rPr lang="es-ES_tradnl" sz="3200" b="1" dirty="0">
                <a:solidFill>
                  <a:srgbClr val="FF6600"/>
                </a:solidFill>
                <a:latin typeface="Arial" panose="020B0604020202020204" pitchFamily="34" charset="0"/>
                <a:cs typeface="Arial" panose="020B0604020202020204" pitchFamily="34" charset="0"/>
              </a:rPr>
              <a:t>I</a:t>
            </a:r>
            <a:r>
              <a:rPr lang="es-ES" sz="3200" b="1" dirty="0">
                <a:solidFill>
                  <a:srgbClr val="FF6600"/>
                </a:solidFill>
                <a:latin typeface="Arial" panose="020B0604020202020204" pitchFamily="34" charset="0"/>
                <a:cs typeface="Arial" panose="020B0604020202020204" pitchFamily="34" charset="0"/>
              </a:rPr>
              <a:t>NTOXICACIÓN POR MEDICAMENTOS</a:t>
            </a:r>
          </a:p>
        </p:txBody>
      </p:sp>
      <p:sp>
        <p:nvSpPr>
          <p:cNvPr id="23555" name="Rectangle 3"/>
          <p:cNvSpPr>
            <a:spLocks noGrp="1" noChangeArrowheads="1"/>
          </p:cNvSpPr>
          <p:nvPr>
            <p:ph type="body" sz="half" idx="1"/>
          </p:nvPr>
        </p:nvSpPr>
        <p:spPr>
          <a:xfrm>
            <a:off x="2006461" y="1771242"/>
            <a:ext cx="7700144" cy="4618707"/>
          </a:xfrm>
        </p:spPr>
        <p:txBody>
          <a:bodyPr>
            <a:noAutofit/>
          </a:bodyPr>
          <a:lstStyle/>
          <a:p>
            <a:r>
              <a:rPr lang="es-ES" sz="2000" dirty="0">
                <a:latin typeface="Arial" panose="020B0604020202020204" pitchFamily="34" charset="0"/>
                <a:cs typeface="Arial" panose="020B0604020202020204" pitchFamily="34" charset="0"/>
              </a:rPr>
              <a:t>Averiguar tipo, cantidad y hora lo más exacta posible.</a:t>
            </a:r>
          </a:p>
          <a:p>
            <a:r>
              <a:rPr lang="es-ES" sz="2000" dirty="0">
                <a:latin typeface="Arial" panose="020B0604020202020204" pitchFamily="34" charset="0"/>
                <a:cs typeface="Arial" panose="020B0604020202020204" pitchFamily="34" charset="0"/>
              </a:rPr>
              <a:t>Provocar vómito.</a:t>
            </a:r>
          </a:p>
          <a:p>
            <a:r>
              <a:rPr lang="es-ES" sz="2000" dirty="0">
                <a:latin typeface="Arial" panose="020B0604020202020204" pitchFamily="34" charset="0"/>
                <a:cs typeface="Arial" panose="020B0604020202020204" pitchFamily="34" charset="0"/>
              </a:rPr>
              <a:t>NO PROVOCAR VOMITO SI:</a:t>
            </a:r>
          </a:p>
          <a:p>
            <a:pPr>
              <a:buFont typeface="Wingdings" charset="0"/>
              <a:buNone/>
            </a:pPr>
            <a:r>
              <a:rPr lang="es-ES" sz="2000" dirty="0">
                <a:latin typeface="Arial" panose="020B0604020202020204" pitchFamily="34" charset="0"/>
                <a:cs typeface="Arial" panose="020B0604020202020204" pitchFamily="34" charset="0"/>
              </a:rPr>
              <a:t>         * INCONSCIENTE</a:t>
            </a:r>
          </a:p>
          <a:p>
            <a:pPr>
              <a:buFont typeface="Wingdings" charset="0"/>
              <a:buNone/>
            </a:pPr>
            <a:r>
              <a:rPr lang="es-ES" sz="2000" dirty="0">
                <a:latin typeface="Arial" panose="020B0604020202020204" pitchFamily="34" charset="0"/>
                <a:cs typeface="Arial" panose="020B0604020202020204" pitchFamily="34" charset="0"/>
              </a:rPr>
              <a:t>         * CONVULSIONA</a:t>
            </a:r>
          </a:p>
          <a:p>
            <a:pPr>
              <a:buFont typeface="Wingdings" charset="0"/>
              <a:buNone/>
            </a:pPr>
            <a:r>
              <a:rPr lang="es-ES" sz="2000" dirty="0">
                <a:latin typeface="Arial" panose="020B0604020202020204" pitchFamily="34" charset="0"/>
                <a:cs typeface="Arial" panose="020B0604020202020204" pitchFamily="34" charset="0"/>
              </a:rPr>
              <a:t>         * TIEMPO MAYOR A 1 HORA</a:t>
            </a:r>
          </a:p>
          <a:p>
            <a:r>
              <a:rPr lang="es-ES" sz="2000" dirty="0">
                <a:latin typeface="Arial" panose="020B0604020202020204" pitchFamily="34" charset="0"/>
                <a:cs typeface="Arial" panose="020B0604020202020204" pitchFamily="34" charset="0"/>
              </a:rPr>
              <a:t>Consultar a un médico.</a:t>
            </a:r>
          </a:p>
          <a:p>
            <a:r>
              <a:rPr lang="es-ES" sz="2000" dirty="0">
                <a:latin typeface="Arial" panose="020B0604020202020204" pitchFamily="34" charset="0"/>
                <a:cs typeface="Arial" panose="020B0604020202020204" pitchFamily="34" charset="0"/>
              </a:rPr>
              <a:t>Si inconsciente: Reanimación. ABC.</a:t>
            </a:r>
          </a:p>
        </p:txBody>
      </p:sp>
      <p:pic>
        <p:nvPicPr>
          <p:cNvPr id="23556" name="Picture 4" descr="drug1"/>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9241903" y="908720"/>
            <a:ext cx="685800" cy="68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5"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087996"/>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604698" y="126680"/>
            <a:ext cx="8147248" cy="2294208"/>
          </a:xfrm>
        </p:spPr>
        <p:txBody>
          <a:bodyPr>
            <a:normAutofit/>
          </a:bodyPr>
          <a:lstStyle/>
          <a:p>
            <a:r>
              <a:rPr lang="es-ES_tradnl" sz="2800" b="1" dirty="0">
                <a:solidFill>
                  <a:srgbClr val="FF6600"/>
                </a:solidFill>
                <a:latin typeface="Arial" panose="020B0604020202020204" pitchFamily="34" charset="0"/>
                <a:cs typeface="Arial" panose="020B0604020202020204" pitchFamily="34" charset="0"/>
              </a:rPr>
              <a:t>INTOXICACIONES POR PRODUCTOS DOMÉSTICOS</a:t>
            </a:r>
            <a:endParaRPr lang="es-ES" sz="2800" b="1" dirty="0">
              <a:solidFill>
                <a:srgbClr val="FF6600"/>
              </a:solidFill>
              <a:latin typeface="Arial" panose="020B0604020202020204" pitchFamily="34" charset="0"/>
              <a:cs typeface="Arial" panose="020B0604020202020204" pitchFamily="34" charset="0"/>
            </a:endParaRPr>
          </a:p>
        </p:txBody>
      </p:sp>
      <p:sp>
        <p:nvSpPr>
          <p:cNvPr id="72707" name="Rectangle 3"/>
          <p:cNvSpPr>
            <a:spLocks noGrp="1" noChangeArrowheads="1"/>
          </p:cNvSpPr>
          <p:nvPr>
            <p:ph idx="1"/>
          </p:nvPr>
        </p:nvSpPr>
        <p:spPr>
          <a:xfrm>
            <a:off x="2135560" y="2132856"/>
            <a:ext cx="7688394" cy="2592289"/>
          </a:xfrm>
        </p:spPr>
        <p:txBody>
          <a:bodyPr>
            <a:normAutofit/>
          </a:bodyPr>
          <a:lstStyle/>
          <a:p>
            <a:r>
              <a:rPr lang="es-ES_tradnl" sz="2400" dirty="0">
                <a:latin typeface="Arial" panose="020B0604020202020204" pitchFamily="34" charset="0"/>
                <a:cs typeface="Arial" panose="020B0604020202020204" pitchFamily="34" charset="0"/>
              </a:rPr>
              <a:t>Sustancias utilizadas para el mantenimiento y limpieza del hogar o cuidado personal .</a:t>
            </a:r>
          </a:p>
          <a:p>
            <a:endParaRPr lang="es-ES_tradnl" sz="1100" dirty="0">
              <a:latin typeface="Arial" panose="020B0604020202020204" pitchFamily="34" charset="0"/>
              <a:cs typeface="Arial" panose="020B0604020202020204" pitchFamily="34" charset="0"/>
            </a:endParaRPr>
          </a:p>
          <a:p>
            <a:r>
              <a:rPr lang="es-ES_tradnl" sz="2400" dirty="0">
                <a:latin typeface="Arial" panose="020B0604020202020204" pitchFamily="34" charset="0"/>
                <a:cs typeface="Arial" panose="020B0604020202020204" pitchFamily="34" charset="0"/>
              </a:rPr>
              <a:t>85% de las intoxicaciones son accidentales, la mayoría en niños (&lt; 3 a.)</a:t>
            </a:r>
          </a:p>
          <a:p>
            <a:endParaRPr lang="es-ES" sz="2800" dirty="0">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a:xfrm>
            <a:off x="3199218" y="4155299"/>
            <a:ext cx="6624736" cy="1828800"/>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s-ES_tradnl" sz="2000" dirty="0">
                <a:latin typeface="Arial" panose="020B0604020202020204" pitchFamily="34" charset="0"/>
                <a:cs typeface="Arial" panose="020B0604020202020204" pitchFamily="34" charset="0"/>
              </a:rPr>
              <a:t>Gases de uso doméstico(Butano, estufas…)</a:t>
            </a:r>
          </a:p>
          <a:p>
            <a:r>
              <a:rPr lang="es-ES_tradnl" sz="2000" dirty="0">
                <a:latin typeface="Arial" panose="020B0604020202020204" pitchFamily="34" charset="0"/>
                <a:cs typeface="Arial" panose="020B0604020202020204" pitchFamily="34" charset="0"/>
              </a:rPr>
              <a:t>Productos de limpieza</a:t>
            </a:r>
          </a:p>
          <a:p>
            <a:r>
              <a:rPr lang="es-ES_tradnl" sz="2000" dirty="0">
                <a:latin typeface="Arial" panose="020B0604020202020204" pitchFamily="34" charset="0"/>
                <a:cs typeface="Arial" panose="020B0604020202020204" pitchFamily="34" charset="0"/>
              </a:rPr>
              <a:t>Productos cosméticos e higiene personal</a:t>
            </a:r>
          </a:p>
          <a:p>
            <a:r>
              <a:rPr lang="es-ES_tradnl" sz="2000" dirty="0">
                <a:latin typeface="Arial" panose="020B0604020202020204" pitchFamily="34" charset="0"/>
                <a:cs typeface="Arial" panose="020B0604020202020204" pitchFamily="34" charset="0"/>
              </a:rPr>
              <a:t>Otros (pilas, mercurio, pegamento…)</a:t>
            </a:r>
            <a:endParaRPr lang="es-ES" sz="2000" dirty="0">
              <a:latin typeface="Arial" panose="020B0604020202020204" pitchFamily="34" charset="0"/>
              <a:cs typeface="Arial" panose="020B0604020202020204" pitchFamily="34" charset="0"/>
            </a:endParaRPr>
          </a:p>
        </p:txBody>
      </p:sp>
      <p:pic>
        <p:nvPicPr>
          <p:cNvPr id="6"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17787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981200" y="404664"/>
            <a:ext cx="7467600" cy="724942"/>
          </a:xfrm>
        </p:spPr>
        <p:txBody>
          <a:bodyPr>
            <a:normAutofit fontScale="90000"/>
          </a:bodyPr>
          <a:lstStyle/>
          <a:p>
            <a:r>
              <a:rPr lang="es-ES_tradnl" b="1" dirty="0">
                <a:solidFill>
                  <a:srgbClr val="FF6600"/>
                </a:solidFill>
              </a:rPr>
              <a:t>INTOXICACIONES: </a:t>
            </a:r>
            <a:r>
              <a:rPr lang="es-ES_tradnl" sz="4900" b="1" dirty="0">
                <a:solidFill>
                  <a:srgbClr val="FF6600"/>
                </a:solidFill>
              </a:rPr>
              <a:t>SINTOMAS</a:t>
            </a:r>
            <a:endParaRPr lang="es-ES" sz="4900" b="1" dirty="0">
              <a:solidFill>
                <a:srgbClr val="FF6600"/>
              </a:solidFill>
            </a:endParaRPr>
          </a:p>
        </p:txBody>
      </p:sp>
      <p:sp>
        <p:nvSpPr>
          <p:cNvPr id="74755" name="Rectangle 3"/>
          <p:cNvSpPr>
            <a:spLocks noGrp="1" noChangeArrowheads="1"/>
          </p:cNvSpPr>
          <p:nvPr>
            <p:ph idx="1"/>
          </p:nvPr>
        </p:nvSpPr>
        <p:spPr>
          <a:xfrm>
            <a:off x="1981200" y="1660984"/>
            <a:ext cx="8077200" cy="1231776"/>
          </a:xfrm>
        </p:spPr>
        <p:txBody>
          <a:bodyPr>
            <a:normAutofit/>
          </a:bodyPr>
          <a:lstStyle/>
          <a:p>
            <a:pPr>
              <a:buNone/>
            </a:pPr>
            <a:r>
              <a:rPr lang="es-ES_tradnl" sz="2000" b="1" i="1" dirty="0">
                <a:latin typeface="Arial" panose="020B0604020202020204" pitchFamily="34" charset="0"/>
                <a:cs typeface="Arial" panose="020B0604020202020204" pitchFamily="34" charset="0"/>
              </a:rPr>
              <a:t>Monóxido de carbono</a:t>
            </a:r>
            <a:r>
              <a:rPr lang="es-ES_tradnl" sz="2000" dirty="0">
                <a:latin typeface="Arial" panose="020B0604020202020204" pitchFamily="34" charset="0"/>
                <a:cs typeface="Arial" panose="020B0604020202020204" pitchFamily="34" charset="0"/>
              </a:rPr>
              <a:t>: (coches, estufas, calentadores) Nauseas, Vómitos, alteraciones visuales, </a:t>
            </a:r>
            <a:r>
              <a:rPr lang="es-ES_tradnl" sz="2000" u="sng" dirty="0">
                <a:latin typeface="Arial" panose="020B0604020202020204" pitchFamily="34" charset="0"/>
                <a:cs typeface="Arial" panose="020B0604020202020204" pitchFamily="34" charset="0"/>
              </a:rPr>
              <a:t>cefalea</a:t>
            </a:r>
            <a:r>
              <a:rPr lang="es-ES_tradnl" sz="2000" dirty="0">
                <a:latin typeface="Arial" panose="020B0604020202020204" pitchFamily="34" charset="0"/>
                <a:cs typeface="Arial" panose="020B0604020202020204" pitchFamily="34" charset="0"/>
              </a:rPr>
              <a:t>, diarrea, confusión, irritabilidad, mareo.</a:t>
            </a:r>
          </a:p>
          <a:p>
            <a:endParaRPr lang="es-ES_tradnl" sz="2400" dirty="0">
              <a:latin typeface="Arial" panose="020B0604020202020204" pitchFamily="34" charset="0"/>
              <a:cs typeface="Arial" panose="020B0604020202020204" pitchFamily="34" charset="0"/>
            </a:endParaRPr>
          </a:p>
          <a:p>
            <a:endParaRPr lang="es-ES_tradnl" sz="2400" dirty="0">
              <a:latin typeface="Arial" panose="020B0604020202020204" pitchFamily="34" charset="0"/>
              <a:cs typeface="Arial" panose="020B0604020202020204" pitchFamily="34" charset="0"/>
            </a:endParaRPr>
          </a:p>
          <a:p>
            <a:pPr>
              <a:buFont typeface="Wingdings" charset="0"/>
              <a:buNone/>
            </a:pPr>
            <a:endParaRPr lang="es-ES" sz="2400" dirty="0">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a:xfrm>
            <a:off x="1978790" y="2942829"/>
            <a:ext cx="7467600" cy="2044824"/>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buNone/>
            </a:pPr>
            <a:r>
              <a:rPr lang="es-ES_tradnl" sz="2000" b="1" i="1" dirty="0">
                <a:latin typeface="Arial" panose="020B0604020202020204" pitchFamily="34" charset="0"/>
                <a:cs typeface="Arial" panose="020B0604020202020204" pitchFamily="34" charset="0"/>
              </a:rPr>
              <a:t>Cáusticos</a:t>
            </a:r>
            <a:r>
              <a:rPr lang="es-ES_tradnl" sz="2000" dirty="0">
                <a:latin typeface="Arial" panose="020B0604020202020204" pitchFamily="34" charset="0"/>
                <a:cs typeface="Arial" panose="020B0604020202020204" pitchFamily="34" charset="0"/>
              </a:rPr>
              <a:t>: Vómitos, diarrea, dolor bucal, quemaduras, dolor y dificultad para tragar, salivación, edema glotis, vómitos con sangre, </a:t>
            </a:r>
            <a:r>
              <a:rPr lang="es-ES_tradnl" sz="2000" u="sng" dirty="0">
                <a:latin typeface="Arial" panose="020B0604020202020204" pitchFamily="34" charset="0"/>
                <a:cs typeface="Arial" panose="020B0604020202020204" pitchFamily="34" charset="0"/>
              </a:rPr>
              <a:t>lesiones bucales.</a:t>
            </a:r>
          </a:p>
        </p:txBody>
      </p:sp>
      <p:pic>
        <p:nvPicPr>
          <p:cNvPr id="2" name="Imagen 1"/>
          <p:cNvPicPr>
            <a:picLocks noChangeAspect="1"/>
          </p:cNvPicPr>
          <p:nvPr/>
        </p:nvPicPr>
        <p:blipFill>
          <a:blip r:embed="rId3" cstate="print"/>
          <a:stretch>
            <a:fillRect/>
          </a:stretch>
        </p:blipFill>
        <p:spPr>
          <a:xfrm>
            <a:off x="6312024" y="4293096"/>
            <a:ext cx="2160240" cy="2248000"/>
          </a:xfrm>
          <a:prstGeom prst="rect">
            <a:avLst/>
          </a:prstGeom>
        </p:spPr>
      </p:pic>
      <p:pic>
        <p:nvPicPr>
          <p:cNvPr id="3" name="Imagen 2"/>
          <p:cNvPicPr>
            <a:picLocks noChangeAspect="1"/>
          </p:cNvPicPr>
          <p:nvPr/>
        </p:nvPicPr>
        <p:blipFill>
          <a:blip r:embed="rId4" cstate="print"/>
          <a:stretch>
            <a:fillRect/>
          </a:stretch>
        </p:blipFill>
        <p:spPr>
          <a:xfrm>
            <a:off x="3647728" y="4581128"/>
            <a:ext cx="1795140" cy="1795140"/>
          </a:xfrm>
          <a:prstGeom prst="rect">
            <a:avLst/>
          </a:prstGeom>
        </p:spPr>
      </p:pic>
      <p:pic>
        <p:nvPicPr>
          <p:cNvPr id="7" name="Picture 2" descr="E:\INGADA\INGAD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44856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2733822" y="239152"/>
            <a:ext cx="6962578" cy="1317641"/>
          </a:xfrm>
        </p:spPr>
        <p:txBody>
          <a:bodyPr>
            <a:normAutofit/>
          </a:bodyPr>
          <a:lstStyle/>
          <a:p>
            <a:r>
              <a:rPr lang="es-ES_tradnl" sz="3200" b="1" dirty="0">
                <a:solidFill>
                  <a:srgbClr val="FF6600"/>
                </a:solidFill>
                <a:latin typeface="Arial" panose="020B0604020202020204" pitchFamily="34" charset="0"/>
                <a:cs typeface="Arial" panose="020B0604020202020204" pitchFamily="34" charset="0"/>
              </a:rPr>
              <a:t>INTOXICACIONES:PRIMEROS AUXILIOS</a:t>
            </a:r>
            <a:endParaRPr lang="es-ES" sz="3200" b="1" dirty="0">
              <a:solidFill>
                <a:srgbClr val="FF6600"/>
              </a:solidFill>
              <a:latin typeface="Arial" panose="020B0604020202020204" pitchFamily="34" charset="0"/>
              <a:cs typeface="Arial" panose="020B0604020202020204" pitchFamily="34" charset="0"/>
            </a:endParaRPr>
          </a:p>
        </p:txBody>
      </p:sp>
      <p:sp>
        <p:nvSpPr>
          <p:cNvPr id="77827" name="Rectangle 3"/>
          <p:cNvSpPr>
            <a:spLocks noGrp="1" noChangeArrowheads="1"/>
          </p:cNvSpPr>
          <p:nvPr>
            <p:ph idx="1"/>
          </p:nvPr>
        </p:nvSpPr>
        <p:spPr>
          <a:xfrm>
            <a:off x="2248086" y="1732220"/>
            <a:ext cx="7467600" cy="4657728"/>
          </a:xfrm>
        </p:spPr>
        <p:txBody>
          <a:bodyPr>
            <a:normAutofit/>
          </a:bodyPr>
          <a:lstStyle/>
          <a:p>
            <a:pPr>
              <a:lnSpc>
                <a:spcPct val="90000"/>
              </a:lnSpc>
            </a:pPr>
            <a:r>
              <a:rPr lang="es-ES_tradnl" sz="2000" dirty="0">
                <a:latin typeface="Arial" panose="020B0604020202020204" pitchFamily="34" charset="0"/>
                <a:cs typeface="Arial" panose="020B0604020202020204" pitchFamily="34" charset="0"/>
              </a:rPr>
              <a:t>Aportar el tóxico (apuntar, envase,….)</a:t>
            </a:r>
          </a:p>
          <a:p>
            <a:pPr>
              <a:lnSpc>
                <a:spcPct val="90000"/>
              </a:lnSpc>
            </a:pPr>
            <a:endParaRPr lang="es-ES_tradnl" sz="2000" b="1" u="sng" dirty="0">
              <a:latin typeface="Arial" panose="020B0604020202020204" pitchFamily="34" charset="0"/>
              <a:cs typeface="Arial" panose="020B0604020202020204" pitchFamily="34" charset="0"/>
            </a:endParaRPr>
          </a:p>
          <a:p>
            <a:pPr>
              <a:lnSpc>
                <a:spcPct val="90000"/>
              </a:lnSpc>
            </a:pPr>
            <a:r>
              <a:rPr lang="es-ES_tradnl" sz="2000" b="1" u="sng" dirty="0">
                <a:latin typeface="Arial" panose="020B0604020202020204" pitchFamily="34" charset="0"/>
                <a:cs typeface="Arial" panose="020B0604020202020204" pitchFamily="34" charset="0"/>
              </a:rPr>
              <a:t>Si gases</a:t>
            </a:r>
            <a:r>
              <a:rPr lang="es-ES_tradnl" sz="2000" dirty="0">
                <a:latin typeface="Arial" panose="020B0604020202020204" pitchFamily="34" charset="0"/>
                <a:cs typeface="Arial" panose="020B0604020202020204" pitchFamily="34" charset="0"/>
              </a:rPr>
              <a:t>:</a:t>
            </a:r>
          </a:p>
          <a:p>
            <a:pPr>
              <a:lnSpc>
                <a:spcPct val="90000"/>
              </a:lnSpc>
            </a:pPr>
            <a:endParaRPr lang="es-ES_tradnl" sz="2000" dirty="0">
              <a:latin typeface="Arial" panose="020B0604020202020204" pitchFamily="34" charset="0"/>
              <a:cs typeface="Arial" panose="020B0604020202020204" pitchFamily="34" charset="0"/>
            </a:endParaRPr>
          </a:p>
          <a:p>
            <a:pPr>
              <a:lnSpc>
                <a:spcPct val="90000"/>
              </a:lnSpc>
              <a:buFont typeface="Wingdings" charset="0"/>
              <a:buNone/>
            </a:pPr>
            <a:r>
              <a:rPr lang="es-ES_tradnl" sz="2000" dirty="0">
                <a:latin typeface="Arial" panose="020B0604020202020204" pitchFamily="34" charset="0"/>
                <a:cs typeface="Arial" panose="020B0604020202020204" pitchFamily="34" charset="0"/>
                <a:sym typeface="Wingdings" charset="0"/>
              </a:rPr>
              <a:t>   Retirar al paciente del ambiente tóxico      Comprobar ABC y actuar en consecuencia</a:t>
            </a:r>
          </a:p>
          <a:p>
            <a:pPr>
              <a:lnSpc>
                <a:spcPct val="90000"/>
              </a:lnSpc>
              <a:buFont typeface="Wingdings" charset="0"/>
              <a:buNone/>
            </a:pPr>
            <a:endParaRPr lang="es-ES_tradnl" sz="2000" dirty="0">
              <a:latin typeface="Arial" panose="020B0604020202020204" pitchFamily="34" charset="0"/>
              <a:cs typeface="Arial" panose="020B0604020202020204" pitchFamily="34" charset="0"/>
              <a:sym typeface="Wingdings" charset="0"/>
            </a:endParaRPr>
          </a:p>
          <a:p>
            <a:pPr>
              <a:lnSpc>
                <a:spcPct val="90000"/>
              </a:lnSpc>
            </a:pPr>
            <a:r>
              <a:rPr lang="es-ES_tradnl" sz="2000" b="1" u="sng" dirty="0">
                <a:latin typeface="Arial" panose="020B0604020202020204" pitchFamily="34" charset="0"/>
                <a:cs typeface="Arial" panose="020B0604020202020204" pitchFamily="34" charset="0"/>
                <a:sym typeface="Wingdings" charset="0"/>
              </a:rPr>
              <a:t>Productos de limpieza y cosméticos</a:t>
            </a:r>
            <a:r>
              <a:rPr lang="es-ES_tradnl" sz="2000" dirty="0">
                <a:latin typeface="Arial" panose="020B0604020202020204" pitchFamily="34" charset="0"/>
                <a:cs typeface="Arial" panose="020B0604020202020204" pitchFamily="34" charset="0"/>
                <a:sym typeface="Wingdings" charset="0"/>
              </a:rPr>
              <a:t>:</a:t>
            </a:r>
          </a:p>
          <a:p>
            <a:pPr>
              <a:lnSpc>
                <a:spcPct val="90000"/>
              </a:lnSpc>
              <a:buFont typeface="Wingdings" charset="0"/>
              <a:buNone/>
            </a:pPr>
            <a:endParaRPr lang="es-ES_tradnl" sz="2000" dirty="0">
              <a:latin typeface="Arial" panose="020B0604020202020204" pitchFamily="34" charset="0"/>
              <a:cs typeface="Arial" panose="020B0604020202020204" pitchFamily="34" charset="0"/>
              <a:sym typeface="Wingdings" charset="0"/>
            </a:endParaRPr>
          </a:p>
          <a:p>
            <a:pPr>
              <a:lnSpc>
                <a:spcPct val="90000"/>
              </a:lnSpc>
              <a:buFont typeface="Wingdings" charset="0"/>
              <a:buNone/>
            </a:pPr>
            <a:r>
              <a:rPr lang="es-ES_tradnl" sz="2000" dirty="0">
                <a:latin typeface="Arial" panose="020B0604020202020204" pitchFamily="34" charset="0"/>
                <a:cs typeface="Arial" panose="020B0604020202020204" pitchFamily="34" charset="0"/>
                <a:sym typeface="Wingdings" charset="0"/>
              </a:rPr>
              <a:t>	</a:t>
            </a:r>
            <a:r>
              <a:rPr lang="es-ES_tradnl" sz="2000" b="1" dirty="0">
                <a:solidFill>
                  <a:srgbClr val="FF0000"/>
                </a:solidFill>
                <a:latin typeface="Arial" panose="020B0604020202020204" pitchFamily="34" charset="0"/>
                <a:cs typeface="Arial" panose="020B0604020202020204" pitchFamily="34" charset="0"/>
                <a:sym typeface="Wingdings" charset="0"/>
              </a:rPr>
              <a:t>¡OJO!</a:t>
            </a:r>
            <a:r>
              <a:rPr lang="es-ES_tradnl" sz="2000" dirty="0">
                <a:latin typeface="Arial" panose="020B0604020202020204" pitchFamily="34" charset="0"/>
                <a:cs typeface="Arial" panose="020B0604020202020204" pitchFamily="34" charset="0"/>
                <a:sym typeface="Wingdings" charset="0"/>
              </a:rPr>
              <a:t> No provocar vómito!!</a:t>
            </a:r>
          </a:p>
          <a:p>
            <a:pPr>
              <a:lnSpc>
                <a:spcPct val="90000"/>
              </a:lnSpc>
              <a:buFont typeface="Wingdings" charset="0"/>
              <a:buNone/>
            </a:pPr>
            <a:r>
              <a:rPr lang="es-ES_tradnl" sz="2000" dirty="0">
                <a:latin typeface="Arial" panose="020B0604020202020204" pitchFamily="34" charset="0"/>
                <a:cs typeface="Arial" panose="020B0604020202020204" pitchFamily="34" charset="0"/>
                <a:sym typeface="Wingdings" charset="0"/>
              </a:rPr>
              <a:t>   En hospital, tratamiento específico</a:t>
            </a:r>
            <a:endParaRPr lang="es-ES" sz="2000" dirty="0">
              <a:latin typeface="Arial" panose="020B0604020202020204" pitchFamily="34" charset="0"/>
              <a:cs typeface="Arial" panose="020B0604020202020204" pitchFamily="34" charset="0"/>
            </a:endParaRPr>
          </a:p>
        </p:txBody>
      </p:sp>
      <p:pic>
        <p:nvPicPr>
          <p:cNvPr id="4"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36838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81200" y="476672"/>
            <a:ext cx="7467600" cy="580926"/>
          </a:xfrm>
        </p:spPr>
        <p:txBody>
          <a:bodyPr>
            <a:noAutofit/>
          </a:bodyPr>
          <a:lstStyle/>
          <a:p>
            <a:r>
              <a:rPr lang="es-ES_tradnl" sz="4000" b="1" dirty="0">
                <a:solidFill>
                  <a:srgbClr val="FF6600"/>
                </a:solidFill>
                <a:latin typeface="Arial" panose="020B0604020202020204" pitchFamily="34" charset="0"/>
                <a:cs typeface="Arial" panose="020B0604020202020204" pitchFamily="34" charset="0"/>
              </a:rPr>
              <a:t>ATRAGANTAMIENTO</a:t>
            </a:r>
            <a:endParaRPr lang="es-ES" sz="4000" b="1" dirty="0">
              <a:solidFill>
                <a:srgbClr val="FF6600"/>
              </a:solidFill>
              <a:latin typeface="Arial" panose="020B0604020202020204" pitchFamily="34" charset="0"/>
              <a:cs typeface="Arial" panose="020B0604020202020204" pitchFamily="34" charset="0"/>
            </a:endParaRPr>
          </a:p>
        </p:txBody>
      </p:sp>
      <p:sp>
        <p:nvSpPr>
          <p:cNvPr id="4" name="2 Marcador de contenido"/>
          <p:cNvSpPr txBox="1">
            <a:spLocks/>
          </p:cNvSpPr>
          <p:nvPr/>
        </p:nvSpPr>
        <p:spPr>
          <a:xfrm>
            <a:off x="1628800" y="1448056"/>
            <a:ext cx="8172400" cy="4541837"/>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s-CL" sz="2000" dirty="0">
                <a:latin typeface="Arial" panose="020B0604020202020204" pitchFamily="34" charset="0"/>
                <a:cs typeface="Arial" panose="020B0604020202020204" pitchFamily="34" charset="0"/>
              </a:rPr>
              <a:t>Es la obstrucción de las Vías Respiratorias por sustancias sólidas o líquidas que impiden la entrada de aire al aparato respiratorio. </a:t>
            </a:r>
          </a:p>
          <a:p>
            <a:r>
              <a:rPr lang="es-CL" sz="2000" dirty="0">
                <a:latin typeface="Arial" panose="020B0604020202020204" pitchFamily="34" charset="0"/>
                <a:cs typeface="Arial" panose="020B0604020202020204" pitchFamily="34" charset="0"/>
              </a:rPr>
              <a:t>Laringe en los niños menores de un año, Tráquea o bronquios en los niños de 1 a 4 años. </a:t>
            </a:r>
          </a:p>
          <a:p>
            <a:endParaRPr lang="es-CL" sz="2000" dirty="0">
              <a:latin typeface="Arial" panose="020B0604020202020204" pitchFamily="34" charset="0"/>
              <a:cs typeface="Arial" panose="020B0604020202020204" pitchFamily="34" charset="0"/>
            </a:endParaRPr>
          </a:p>
        </p:txBody>
      </p:sp>
      <p:sp>
        <p:nvSpPr>
          <p:cNvPr id="6" name="5 Forma"/>
          <p:cNvSpPr/>
          <p:nvPr/>
        </p:nvSpPr>
        <p:spPr>
          <a:xfrm>
            <a:off x="2783632" y="3244552"/>
            <a:ext cx="5364480" cy="3352800"/>
          </a:xfrm>
          <a:prstGeom prst="swooshArrow">
            <a:avLst>
              <a:gd name="adj1" fmla="val 25000"/>
              <a:gd name="adj2" fmla="val 25000"/>
            </a:avLst>
          </a:prstGeom>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grpSp>
        <p:nvGrpSpPr>
          <p:cNvPr id="7" name="6 Grupo"/>
          <p:cNvGrpSpPr/>
          <p:nvPr/>
        </p:nvGrpSpPr>
        <p:grpSpPr>
          <a:xfrm>
            <a:off x="3373724" y="5799385"/>
            <a:ext cx="917326" cy="797966"/>
            <a:chOff x="2403652" y="2554833"/>
            <a:chExt cx="917326" cy="797966"/>
          </a:xfrm>
        </p:grpSpPr>
        <p:sp>
          <p:nvSpPr>
            <p:cNvPr id="19" name="18 Rectángulo"/>
            <p:cNvSpPr/>
            <p:nvPr/>
          </p:nvSpPr>
          <p:spPr>
            <a:xfrm>
              <a:off x="2403652" y="2554833"/>
              <a:ext cx="917326" cy="79796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19 Rectángulo"/>
            <p:cNvSpPr/>
            <p:nvPr/>
          </p:nvSpPr>
          <p:spPr>
            <a:xfrm>
              <a:off x="2403652" y="2554833"/>
              <a:ext cx="917326" cy="79796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5378" tIns="0" rIns="0" bIns="0" numCol="1" spcCol="1270" anchor="t" anchorCtr="0">
              <a:noAutofit/>
            </a:bodyPr>
            <a:lstStyle/>
            <a:p>
              <a:pPr defTabSz="622300">
                <a:lnSpc>
                  <a:spcPct val="90000"/>
                </a:lnSpc>
                <a:spcBef>
                  <a:spcPct val="0"/>
                </a:spcBef>
                <a:spcAft>
                  <a:spcPct val="35000"/>
                </a:spcAft>
              </a:pPr>
              <a:r>
                <a:rPr lang="es-CL" sz="1400" b="1" dirty="0"/>
                <a:t>Tamaño</a:t>
              </a:r>
            </a:p>
          </p:txBody>
        </p:sp>
      </p:grpSp>
      <p:grpSp>
        <p:nvGrpSpPr>
          <p:cNvPr id="8" name="7 Grupo"/>
          <p:cNvGrpSpPr/>
          <p:nvPr/>
        </p:nvGrpSpPr>
        <p:grpSpPr>
          <a:xfrm>
            <a:off x="4291050" y="5065123"/>
            <a:ext cx="1174822" cy="1532229"/>
            <a:chOff x="3320978" y="1820570"/>
            <a:chExt cx="1174822" cy="1532229"/>
          </a:xfrm>
        </p:grpSpPr>
        <p:sp>
          <p:nvSpPr>
            <p:cNvPr id="17" name="16 Rectángulo"/>
            <p:cNvSpPr/>
            <p:nvPr/>
          </p:nvSpPr>
          <p:spPr>
            <a:xfrm>
              <a:off x="3320978" y="1820570"/>
              <a:ext cx="1126540" cy="153222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17 Rectángulo"/>
            <p:cNvSpPr/>
            <p:nvPr/>
          </p:nvSpPr>
          <p:spPr>
            <a:xfrm>
              <a:off x="3320978" y="1820570"/>
              <a:ext cx="1174822" cy="153222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01" tIns="0" rIns="0" bIns="0" numCol="1" spcCol="1270" anchor="t" anchorCtr="0">
              <a:noAutofit/>
            </a:bodyPr>
            <a:lstStyle/>
            <a:p>
              <a:pPr defTabSz="622300">
                <a:lnSpc>
                  <a:spcPct val="90000"/>
                </a:lnSpc>
                <a:spcBef>
                  <a:spcPct val="0"/>
                </a:spcBef>
                <a:spcAft>
                  <a:spcPct val="35000"/>
                </a:spcAft>
              </a:pPr>
              <a:r>
                <a:rPr lang="es-CL" sz="1400" b="1" dirty="0"/>
                <a:t>Causa</a:t>
              </a:r>
            </a:p>
          </p:txBody>
        </p:sp>
      </p:grpSp>
      <p:sp>
        <p:nvSpPr>
          <p:cNvPr id="9" name="8 Elipse"/>
          <p:cNvSpPr/>
          <p:nvPr/>
        </p:nvSpPr>
        <p:spPr>
          <a:xfrm>
            <a:off x="5296891" y="4383163"/>
            <a:ext cx="284317" cy="284317"/>
          </a:xfrm>
          <a:prstGeom prst="ellipse">
            <a:avLst/>
          </a:prstGeom>
        </p:spPr>
        <p:style>
          <a:lnRef idx="2">
            <a:schemeClr val="lt1">
              <a:hueOff val="0"/>
              <a:satOff val="0"/>
              <a:lumOff val="0"/>
              <a:alphaOff val="0"/>
            </a:schemeClr>
          </a:lnRef>
          <a:fillRef idx="1">
            <a:schemeClr val="accent5">
              <a:hueOff val="-6622584"/>
              <a:satOff val="26541"/>
              <a:lumOff val="5752"/>
              <a:alphaOff val="0"/>
            </a:schemeClr>
          </a:fillRef>
          <a:effectRef idx="0">
            <a:schemeClr val="accent5">
              <a:hueOff val="-6622584"/>
              <a:satOff val="26541"/>
              <a:lumOff val="5752"/>
              <a:alphaOff val="0"/>
            </a:schemeClr>
          </a:effectRef>
          <a:fontRef idx="minor">
            <a:schemeClr val="lt1"/>
          </a:fontRef>
        </p:style>
      </p:sp>
      <p:grpSp>
        <p:nvGrpSpPr>
          <p:cNvPr id="10" name="9 Grupo"/>
          <p:cNvGrpSpPr/>
          <p:nvPr/>
        </p:nvGrpSpPr>
        <p:grpSpPr>
          <a:xfrm>
            <a:off x="5439049" y="4525321"/>
            <a:ext cx="1126540" cy="2072030"/>
            <a:chOff x="4468977" y="1280769"/>
            <a:chExt cx="1126540" cy="2072030"/>
          </a:xfrm>
        </p:grpSpPr>
        <p:sp>
          <p:nvSpPr>
            <p:cNvPr id="15" name="14 Rectángulo"/>
            <p:cNvSpPr/>
            <p:nvPr/>
          </p:nvSpPr>
          <p:spPr>
            <a:xfrm>
              <a:off x="4468977" y="1280769"/>
              <a:ext cx="1126540" cy="20720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15 Rectángulo"/>
            <p:cNvSpPr/>
            <p:nvPr/>
          </p:nvSpPr>
          <p:spPr>
            <a:xfrm>
              <a:off x="4468977" y="1280769"/>
              <a:ext cx="1126540" cy="20720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50654" tIns="0" rIns="0" bIns="0" numCol="1" spcCol="1270" anchor="t" anchorCtr="0">
              <a:noAutofit/>
            </a:bodyPr>
            <a:lstStyle/>
            <a:p>
              <a:pPr defTabSz="622300">
                <a:lnSpc>
                  <a:spcPct val="90000"/>
                </a:lnSpc>
                <a:spcBef>
                  <a:spcPct val="0"/>
                </a:spcBef>
                <a:spcAft>
                  <a:spcPct val="35000"/>
                </a:spcAft>
              </a:pPr>
              <a:r>
                <a:rPr lang="es-CL" sz="1400" b="1" dirty="0"/>
                <a:t>Grado de bloqueo</a:t>
              </a:r>
            </a:p>
          </p:txBody>
        </p:sp>
      </p:grpSp>
      <p:sp>
        <p:nvSpPr>
          <p:cNvPr id="11" name="10 Elipse"/>
          <p:cNvSpPr/>
          <p:nvPr/>
        </p:nvSpPr>
        <p:spPr>
          <a:xfrm>
            <a:off x="6509263" y="4002955"/>
            <a:ext cx="380878" cy="380878"/>
          </a:xfrm>
          <a:prstGeom prst="ellipse">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grpSp>
        <p:nvGrpSpPr>
          <p:cNvPr id="12" name="11 Grupo"/>
          <p:cNvGrpSpPr/>
          <p:nvPr/>
        </p:nvGrpSpPr>
        <p:grpSpPr>
          <a:xfrm>
            <a:off x="6699702" y="4193395"/>
            <a:ext cx="1126540" cy="2403957"/>
            <a:chOff x="5729630" y="948842"/>
            <a:chExt cx="1126540" cy="2403957"/>
          </a:xfrm>
        </p:grpSpPr>
        <p:sp>
          <p:nvSpPr>
            <p:cNvPr id="13" name="12 Rectángulo"/>
            <p:cNvSpPr/>
            <p:nvPr/>
          </p:nvSpPr>
          <p:spPr>
            <a:xfrm>
              <a:off x="5729630" y="948842"/>
              <a:ext cx="1126540" cy="240395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13 Rectángulo"/>
            <p:cNvSpPr/>
            <p:nvPr/>
          </p:nvSpPr>
          <p:spPr>
            <a:xfrm>
              <a:off x="5729630" y="948842"/>
              <a:ext cx="1126540" cy="240395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1819" tIns="0" rIns="0" bIns="0" numCol="1" spcCol="1270" anchor="t" anchorCtr="0">
              <a:noAutofit/>
            </a:bodyPr>
            <a:lstStyle/>
            <a:p>
              <a:pPr defTabSz="622300">
                <a:lnSpc>
                  <a:spcPct val="90000"/>
                </a:lnSpc>
                <a:spcBef>
                  <a:spcPct val="0"/>
                </a:spcBef>
                <a:spcAft>
                  <a:spcPct val="35000"/>
                </a:spcAft>
              </a:pPr>
              <a:r>
                <a:rPr lang="es-CL" sz="1400" b="1" dirty="0"/>
                <a:t>Duración</a:t>
              </a:r>
            </a:p>
          </p:txBody>
        </p:sp>
      </p:grpSp>
      <p:sp>
        <p:nvSpPr>
          <p:cNvPr id="21" name="20 Elipse"/>
          <p:cNvSpPr/>
          <p:nvPr/>
        </p:nvSpPr>
        <p:spPr>
          <a:xfrm>
            <a:off x="4225238" y="4942614"/>
            <a:ext cx="214579" cy="214579"/>
          </a:xfrm>
          <a:prstGeom prst="ellipse">
            <a:avLst/>
          </a:prstGeom>
        </p:spPr>
        <p:style>
          <a:lnRef idx="2">
            <a:schemeClr val="lt1">
              <a:hueOff val="0"/>
              <a:satOff val="0"/>
              <a:lumOff val="0"/>
              <a:alphaOff val="0"/>
            </a:schemeClr>
          </a:lnRef>
          <a:fillRef idx="1">
            <a:schemeClr val="accent5">
              <a:hueOff val="-3311292"/>
              <a:satOff val="13270"/>
              <a:lumOff val="2876"/>
              <a:alphaOff val="0"/>
            </a:schemeClr>
          </a:fillRef>
          <a:effectRef idx="0">
            <a:schemeClr val="accent5">
              <a:hueOff val="-3311292"/>
              <a:satOff val="13270"/>
              <a:lumOff val="2876"/>
              <a:alphaOff val="0"/>
            </a:schemeClr>
          </a:effectRef>
          <a:fontRef idx="minor">
            <a:schemeClr val="lt1"/>
          </a:fontRef>
        </p:style>
      </p:sp>
      <p:sp>
        <p:nvSpPr>
          <p:cNvPr id="22" name="21 Elipse"/>
          <p:cNvSpPr/>
          <p:nvPr/>
        </p:nvSpPr>
        <p:spPr>
          <a:xfrm>
            <a:off x="3308322" y="5733257"/>
            <a:ext cx="123383" cy="123383"/>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pic>
        <p:nvPicPr>
          <p:cNvPr id="23" name="Picture 2" descr="http://www.ehowenespanol.com/DM-Resize/photos.demandstudios.com/237/20/fotolia_5126800_XS.jpg?w=300&amp;h=300&amp;keep_ratio=1"/>
          <p:cNvPicPr>
            <a:picLocks noChangeAspect="1" noChangeArrowheads="1"/>
          </p:cNvPicPr>
          <p:nvPr/>
        </p:nvPicPr>
        <p:blipFill>
          <a:blip r:embed="rId3" cstate="print"/>
          <a:srcRect/>
          <a:stretch>
            <a:fillRect/>
          </a:stretch>
        </p:blipFill>
        <p:spPr bwMode="auto">
          <a:xfrm>
            <a:off x="8256241" y="3933056"/>
            <a:ext cx="1727199" cy="129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 descr="E:\INGADA\INGAD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186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72" name="Rectangle 12"/>
          <p:cNvSpPr>
            <a:spLocks noGrp="1" noChangeArrowheads="1"/>
          </p:cNvSpPr>
          <p:nvPr>
            <p:ph type="title"/>
          </p:nvPr>
        </p:nvSpPr>
        <p:spPr/>
        <p:txBody>
          <a:bodyPr>
            <a:normAutofit/>
          </a:bodyPr>
          <a:lstStyle/>
          <a:p>
            <a:r>
              <a:rPr lang="es-ES_tradnl" b="1" u="sng" dirty="0">
                <a:solidFill>
                  <a:srgbClr val="FF9900"/>
                </a:solidFill>
                <a:latin typeface="Arial" panose="020B0604020202020204" pitchFamily="34" charset="0"/>
                <a:cs typeface="Arial" panose="020B0604020202020204" pitchFamily="34" charset="0"/>
              </a:rPr>
              <a:t>HEREDABILIDAD DEL TDAH</a:t>
            </a:r>
          </a:p>
        </p:txBody>
      </p:sp>
      <p:graphicFrame>
        <p:nvGraphicFramePr>
          <p:cNvPr id="778240" name="Object 1024"/>
          <p:cNvGraphicFramePr>
            <a:graphicFrameLocks noGrp="1" noChangeAspect="1"/>
          </p:cNvGraphicFramePr>
          <p:nvPr>
            <p:ph type="chart" idx="1"/>
          </p:nvPr>
        </p:nvGraphicFramePr>
        <p:xfrm>
          <a:off x="2519364" y="1212851"/>
          <a:ext cx="7966075" cy="5222875"/>
        </p:xfrm>
        <a:graphic>
          <a:graphicData uri="http://schemas.openxmlformats.org/presentationml/2006/ole">
            <mc:AlternateContent xmlns:mc="http://schemas.openxmlformats.org/markup-compatibility/2006">
              <mc:Choice xmlns:v="urn:schemas-microsoft-com:vml" Requires="v">
                <p:oleObj name="Gráfico" r:id="rId3" imgW="5704920" imgH="3729960" progId="MSGraph.Chart.8">
                  <p:embed followColorScheme="full"/>
                </p:oleObj>
              </mc:Choice>
              <mc:Fallback>
                <p:oleObj name="Gráfico" r:id="rId3" imgW="5704920" imgH="3729960" progId="MSGraph.Chart.8">
                  <p:embed followColorScheme="full"/>
                  <p:pic>
                    <p:nvPicPr>
                      <p:cNvPr id="778240" name="Object 102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9364" y="1212851"/>
                        <a:ext cx="7966075" cy="52228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nvGrpSpPr>
          <p:cNvPr id="2" name="Group 14"/>
          <p:cNvGrpSpPr>
            <a:grpSpLocks/>
          </p:cNvGrpSpPr>
          <p:nvPr/>
        </p:nvGrpSpPr>
        <p:grpSpPr bwMode="auto">
          <a:xfrm>
            <a:off x="7315200" y="1409700"/>
            <a:ext cx="1981200" cy="4762500"/>
            <a:chOff x="3648" y="660"/>
            <a:chExt cx="1248" cy="3000"/>
          </a:xfrm>
        </p:grpSpPr>
        <p:sp>
          <p:nvSpPr>
            <p:cNvPr id="552969" name="Text Box 9"/>
            <p:cNvSpPr txBox="1">
              <a:spLocks noChangeArrowheads="1"/>
            </p:cNvSpPr>
            <p:nvPr/>
          </p:nvSpPr>
          <p:spPr bwMode="auto">
            <a:xfrm>
              <a:off x="3648" y="660"/>
              <a:ext cx="1248" cy="231"/>
            </a:xfrm>
            <a:prstGeom prst="rect">
              <a:avLst/>
            </a:prstGeom>
            <a:noFill/>
            <a:ln w="28575">
              <a:noFill/>
              <a:miter lim="800000"/>
              <a:headEnd/>
              <a:tailEnd/>
            </a:ln>
            <a:effectLst/>
          </p:spPr>
          <p:txBody>
            <a:bodyPr lIns="91429" tIns="45715" rIns="91429" bIns="45715">
              <a:spAutoFit/>
            </a:bodyPr>
            <a:lstStyle/>
            <a:p>
              <a:pPr algn="ctr">
                <a:spcBef>
                  <a:spcPct val="50000"/>
                </a:spcBef>
              </a:pPr>
              <a:r>
                <a:rPr lang="en-US" altLang="en-US" sz="1800" b="1"/>
                <a:t>Esquizofrenia</a:t>
              </a:r>
            </a:p>
          </p:txBody>
        </p:sp>
        <p:sp>
          <p:nvSpPr>
            <p:cNvPr id="552970" name="Line 10"/>
            <p:cNvSpPr>
              <a:spLocks noChangeShapeType="1"/>
            </p:cNvSpPr>
            <p:nvPr/>
          </p:nvSpPr>
          <p:spPr bwMode="auto">
            <a:xfrm flipV="1">
              <a:off x="4272" y="876"/>
              <a:ext cx="0" cy="2784"/>
            </a:xfrm>
            <a:prstGeom prst="line">
              <a:avLst/>
            </a:prstGeom>
            <a:noFill/>
            <a:ln w="28575">
              <a:solidFill>
                <a:schemeClr val="accent1"/>
              </a:solidFill>
              <a:round/>
              <a:headEnd/>
              <a:tailEnd/>
            </a:ln>
            <a:effectLst/>
          </p:spPr>
          <p:txBody>
            <a:bodyPr wrap="none" anchor="ctr"/>
            <a:lstStyle/>
            <a:p>
              <a:endParaRPr lang="es-ES" sz="1800"/>
            </a:p>
          </p:txBody>
        </p:sp>
      </p:grpSp>
      <p:grpSp>
        <p:nvGrpSpPr>
          <p:cNvPr id="3" name="Group 15"/>
          <p:cNvGrpSpPr>
            <a:grpSpLocks/>
          </p:cNvGrpSpPr>
          <p:nvPr/>
        </p:nvGrpSpPr>
        <p:grpSpPr bwMode="auto">
          <a:xfrm>
            <a:off x="8686800" y="1409700"/>
            <a:ext cx="1981200" cy="4762500"/>
            <a:chOff x="3648" y="660"/>
            <a:chExt cx="1248" cy="3000"/>
          </a:xfrm>
        </p:grpSpPr>
        <p:sp>
          <p:nvSpPr>
            <p:cNvPr id="552976" name="Text Box 16"/>
            <p:cNvSpPr txBox="1">
              <a:spLocks noChangeArrowheads="1"/>
            </p:cNvSpPr>
            <p:nvPr/>
          </p:nvSpPr>
          <p:spPr bwMode="auto">
            <a:xfrm>
              <a:off x="3648" y="660"/>
              <a:ext cx="1248" cy="231"/>
            </a:xfrm>
            <a:prstGeom prst="rect">
              <a:avLst/>
            </a:prstGeom>
            <a:noFill/>
            <a:ln w="28575">
              <a:noFill/>
              <a:miter lim="800000"/>
              <a:headEnd/>
              <a:tailEnd/>
            </a:ln>
            <a:effectLst/>
          </p:spPr>
          <p:txBody>
            <a:bodyPr lIns="91429" tIns="45715" rIns="91429" bIns="45715">
              <a:spAutoFit/>
            </a:bodyPr>
            <a:lstStyle/>
            <a:p>
              <a:pPr algn="ctr">
                <a:spcBef>
                  <a:spcPct val="50000"/>
                </a:spcBef>
              </a:pPr>
              <a:r>
                <a:rPr lang="en-US" altLang="en-US" sz="1800" b="1"/>
                <a:t>Altura</a:t>
              </a:r>
            </a:p>
          </p:txBody>
        </p:sp>
        <p:sp>
          <p:nvSpPr>
            <p:cNvPr id="552977" name="Line 17"/>
            <p:cNvSpPr>
              <a:spLocks noChangeShapeType="1"/>
            </p:cNvSpPr>
            <p:nvPr/>
          </p:nvSpPr>
          <p:spPr bwMode="auto">
            <a:xfrm flipV="1">
              <a:off x="4272" y="876"/>
              <a:ext cx="0" cy="2784"/>
            </a:xfrm>
            <a:prstGeom prst="line">
              <a:avLst/>
            </a:prstGeom>
            <a:noFill/>
            <a:ln w="28575">
              <a:solidFill>
                <a:schemeClr val="accent1"/>
              </a:solidFill>
              <a:round/>
              <a:headEnd/>
              <a:tailEnd/>
            </a:ln>
            <a:effectLst/>
          </p:spPr>
          <p:txBody>
            <a:bodyPr wrap="none" anchor="ctr"/>
            <a:lstStyle/>
            <a:p>
              <a:endParaRPr lang="es-ES" sz="1800"/>
            </a:p>
          </p:txBody>
        </p:sp>
      </p:grpSp>
    </p:spTree>
    <p:extLst>
      <p:ext uri="{BB962C8B-B14F-4D97-AF65-F5344CB8AC3E}">
        <p14:creationId xmlns:p14="http://schemas.microsoft.com/office/powerpoint/2010/main" val="33735659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81200" y="332656"/>
            <a:ext cx="7467600" cy="724942"/>
          </a:xfrm>
        </p:spPr>
        <p:txBody>
          <a:bodyPr>
            <a:noAutofit/>
          </a:bodyPr>
          <a:lstStyle/>
          <a:p>
            <a:br>
              <a:rPr lang="es-ES" sz="3600" b="1" dirty="0">
                <a:solidFill>
                  <a:srgbClr val="FF6600"/>
                </a:solidFill>
                <a:latin typeface="Arial" panose="020B0604020202020204" pitchFamily="34" charset="0"/>
                <a:cs typeface="Arial" panose="020B0604020202020204" pitchFamily="34" charset="0"/>
              </a:rPr>
            </a:br>
            <a:br>
              <a:rPr lang="es-ES" sz="3600" b="1" dirty="0">
                <a:solidFill>
                  <a:srgbClr val="FF6600"/>
                </a:solidFill>
                <a:latin typeface="Arial" panose="020B0604020202020204" pitchFamily="34" charset="0"/>
                <a:cs typeface="Arial" panose="020B0604020202020204" pitchFamily="34" charset="0"/>
              </a:rPr>
            </a:br>
            <a:r>
              <a:rPr lang="es-ES" sz="3600" b="1" dirty="0">
                <a:solidFill>
                  <a:srgbClr val="FF6600"/>
                </a:solidFill>
                <a:latin typeface="Arial" panose="020B0604020202020204" pitchFamily="34" charset="0"/>
                <a:cs typeface="Arial" panose="020B0604020202020204" pitchFamily="34" charset="0"/>
              </a:rPr>
              <a:t>CLASIFICACIÓN DE LA OBSTRUCCION</a:t>
            </a:r>
            <a:br>
              <a:rPr lang="es-ES" sz="3600" b="1" dirty="0">
                <a:solidFill>
                  <a:srgbClr val="FF6600"/>
                </a:solidFill>
                <a:latin typeface="Arial" panose="020B0604020202020204" pitchFamily="34" charset="0"/>
                <a:cs typeface="Arial" panose="020B0604020202020204" pitchFamily="34" charset="0"/>
              </a:rPr>
            </a:br>
            <a:br>
              <a:rPr lang="es-ES" sz="3600" b="1" dirty="0">
                <a:solidFill>
                  <a:srgbClr val="FF6600"/>
                </a:solidFill>
                <a:latin typeface="Arial" panose="020B0604020202020204" pitchFamily="34" charset="0"/>
                <a:cs typeface="Arial" panose="020B0604020202020204" pitchFamily="34" charset="0"/>
              </a:rPr>
            </a:br>
            <a:r>
              <a:rPr lang="es-ES" sz="3600" b="1" dirty="0">
                <a:solidFill>
                  <a:srgbClr val="FF6600"/>
                </a:solidFill>
                <a:latin typeface="Arial" panose="020B0604020202020204" pitchFamily="34" charset="0"/>
                <a:cs typeface="Arial" panose="020B0604020202020204" pitchFamily="34" charset="0"/>
              </a:rPr>
              <a:t>OBSTRUCCIÓN</a:t>
            </a:r>
          </a:p>
        </p:txBody>
      </p:sp>
      <p:pic>
        <p:nvPicPr>
          <p:cNvPr id="5" name="Imagen 4"/>
          <p:cNvPicPr>
            <a:picLocks noChangeAspect="1"/>
          </p:cNvPicPr>
          <p:nvPr/>
        </p:nvPicPr>
        <p:blipFill>
          <a:blip r:embed="rId3" cstate="print"/>
          <a:stretch>
            <a:fillRect/>
          </a:stretch>
        </p:blipFill>
        <p:spPr>
          <a:xfrm>
            <a:off x="1838276" y="1311151"/>
            <a:ext cx="8784976" cy="4464496"/>
          </a:xfrm>
          <a:prstGeom prst="rect">
            <a:avLst/>
          </a:prstGeom>
        </p:spPr>
      </p:pic>
      <p:sp>
        <p:nvSpPr>
          <p:cNvPr id="6" name="Rectángulo 5"/>
          <p:cNvSpPr/>
          <p:nvPr/>
        </p:nvSpPr>
        <p:spPr>
          <a:xfrm>
            <a:off x="1847528" y="5085185"/>
            <a:ext cx="6768752" cy="461665"/>
          </a:xfrm>
          <a:prstGeom prst="rect">
            <a:avLst/>
          </a:prstGeom>
        </p:spPr>
        <p:txBody>
          <a:bodyPr wrap="square">
            <a:spAutoFit/>
          </a:bodyPr>
          <a:lstStyle/>
          <a:p>
            <a:pPr>
              <a:spcBef>
                <a:spcPct val="50000"/>
              </a:spcBef>
            </a:pPr>
            <a:r>
              <a:rPr lang="es-ES" sz="2400" dirty="0"/>
              <a:t>. </a:t>
            </a:r>
          </a:p>
        </p:txBody>
      </p:sp>
      <p:pic>
        <p:nvPicPr>
          <p:cNvPr id="7" name="Picture 2" descr="E:\INGADA\INGAD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4062" y="5769874"/>
            <a:ext cx="2213938" cy="1088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33512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19536" y="188640"/>
            <a:ext cx="8568952" cy="1080120"/>
          </a:xfrm>
        </p:spPr>
        <p:txBody>
          <a:bodyPr>
            <a:noAutofit/>
          </a:bodyPr>
          <a:lstStyle/>
          <a:p>
            <a:r>
              <a:rPr lang="es-ES" sz="3600" b="1" dirty="0">
                <a:solidFill>
                  <a:srgbClr val="FF6600"/>
                </a:solidFill>
                <a:latin typeface="Arial" panose="020B0604020202020204" pitchFamily="34" charset="0"/>
                <a:cs typeface="Arial" panose="020B0604020202020204" pitchFamily="34" charset="0"/>
              </a:rPr>
              <a:t>ATRAGANTAMIENTO-PRIMEROS AUXILIOS</a:t>
            </a:r>
          </a:p>
        </p:txBody>
      </p:sp>
      <p:sp>
        <p:nvSpPr>
          <p:cNvPr id="4" name="AutoShape 3"/>
          <p:cNvSpPr>
            <a:spLocks noChangeArrowheads="1"/>
          </p:cNvSpPr>
          <p:nvPr/>
        </p:nvSpPr>
        <p:spPr bwMode="auto">
          <a:xfrm>
            <a:off x="1991544" y="1752600"/>
            <a:ext cx="2881064" cy="533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s-ES" sz="2000" dirty="0">
                <a:latin typeface="Arial" panose="020B0604020202020204" pitchFamily="34" charset="0"/>
                <a:cs typeface="Arial" panose="020B0604020202020204" pitchFamily="34" charset="0"/>
              </a:rPr>
              <a:t>Obstrucción leve</a:t>
            </a:r>
          </a:p>
        </p:txBody>
      </p:sp>
      <p:sp>
        <p:nvSpPr>
          <p:cNvPr id="5" name="Text Box 4"/>
          <p:cNvSpPr txBox="1">
            <a:spLocks noChangeArrowheads="1"/>
          </p:cNvSpPr>
          <p:nvPr/>
        </p:nvSpPr>
        <p:spPr bwMode="auto">
          <a:xfrm>
            <a:off x="1919536" y="3886200"/>
            <a:ext cx="2880320" cy="923330"/>
          </a:xfrm>
          <a:prstGeom prst="rect">
            <a:avLst/>
          </a:prstGeom>
          <a:solidFill>
            <a:srgbClr val="FEF9B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s-ES" b="1" dirty="0">
                <a:latin typeface="Arial" panose="020B0604020202020204" pitchFamily="34" charset="0"/>
                <a:cs typeface="Arial" panose="020B0604020202020204" pitchFamily="34" charset="0"/>
              </a:rPr>
              <a:t>Dígale que siga tosiendo y que no haga nada más.</a:t>
            </a:r>
          </a:p>
        </p:txBody>
      </p:sp>
      <p:sp>
        <p:nvSpPr>
          <p:cNvPr id="6" name="AutoShape 7"/>
          <p:cNvSpPr>
            <a:spLocks noChangeArrowheads="1"/>
          </p:cNvSpPr>
          <p:nvPr/>
        </p:nvSpPr>
        <p:spPr bwMode="auto">
          <a:xfrm>
            <a:off x="3451920" y="2438400"/>
            <a:ext cx="267817" cy="1066800"/>
          </a:xfrm>
          <a:prstGeom prst="downArrow">
            <a:avLst>
              <a:gd name="adj1" fmla="val 50000"/>
              <a:gd name="adj2" fmla="val 70000"/>
            </a:avLst>
          </a:prstGeom>
          <a:solidFill>
            <a:srgbClr val="CBFF37"/>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7" name="AutoShape 3"/>
          <p:cNvSpPr>
            <a:spLocks noChangeArrowheads="1"/>
          </p:cNvSpPr>
          <p:nvPr/>
        </p:nvSpPr>
        <p:spPr bwMode="auto">
          <a:xfrm>
            <a:off x="5735960" y="1628800"/>
            <a:ext cx="4464496" cy="864096"/>
          </a:xfrm>
          <a:prstGeom prst="roundRect">
            <a:avLst>
              <a:gd name="adj" fmla="val 16667"/>
            </a:avLst>
          </a:prstGeom>
          <a:solidFill>
            <a:srgbClr val="FCED28"/>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s-ES" sz="2000" b="1" dirty="0">
                <a:latin typeface="Arial" panose="020B0604020202020204" pitchFamily="34" charset="0"/>
                <a:cs typeface="Arial" panose="020B0604020202020204" pitchFamily="34" charset="0"/>
              </a:rPr>
              <a:t>Obstrucción grave y </a:t>
            </a:r>
          </a:p>
          <a:p>
            <a:pPr algn="ctr"/>
            <a:r>
              <a:rPr lang="es-ES" sz="2000" b="1" dirty="0">
                <a:latin typeface="Arial" panose="020B0604020202020204" pitchFamily="34" charset="0"/>
                <a:cs typeface="Arial" panose="020B0604020202020204" pitchFamily="34" charset="0"/>
              </a:rPr>
              <a:t>Paciente consciente</a:t>
            </a:r>
          </a:p>
        </p:txBody>
      </p:sp>
      <p:sp>
        <p:nvSpPr>
          <p:cNvPr id="8" name="Text Box 4"/>
          <p:cNvSpPr txBox="1">
            <a:spLocks noChangeArrowheads="1"/>
          </p:cNvSpPr>
          <p:nvPr/>
        </p:nvSpPr>
        <p:spPr bwMode="auto">
          <a:xfrm>
            <a:off x="5840592" y="3164777"/>
            <a:ext cx="4215848" cy="646331"/>
          </a:xfrm>
          <a:prstGeom prst="rect">
            <a:avLst/>
          </a:prstGeom>
          <a:solidFill>
            <a:srgbClr val="FEF9B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s-ES" b="1" dirty="0">
                <a:latin typeface="Arial" panose="020B0604020202020204" pitchFamily="34" charset="0"/>
                <a:cs typeface="Arial" panose="020B0604020202020204" pitchFamily="34" charset="0"/>
              </a:rPr>
              <a:t>5 golpes interescapulares bruscos con el talón de la mano.</a:t>
            </a:r>
          </a:p>
        </p:txBody>
      </p:sp>
      <p:sp>
        <p:nvSpPr>
          <p:cNvPr id="9" name="Text Box 7"/>
          <p:cNvSpPr txBox="1">
            <a:spLocks noChangeArrowheads="1"/>
          </p:cNvSpPr>
          <p:nvPr/>
        </p:nvSpPr>
        <p:spPr bwMode="auto">
          <a:xfrm>
            <a:off x="5984608" y="4724401"/>
            <a:ext cx="4215848" cy="646331"/>
          </a:xfrm>
          <a:prstGeom prst="rect">
            <a:avLst/>
          </a:prstGeom>
          <a:solidFill>
            <a:srgbClr val="FEF9B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s-ES" b="1" dirty="0">
                <a:latin typeface="Arial" panose="020B0604020202020204" pitchFamily="34" charset="0"/>
                <a:cs typeface="Arial" panose="020B0604020202020204" pitchFamily="34" charset="0"/>
              </a:rPr>
              <a:t>5 compresiones abdominales con el paciente de pie</a:t>
            </a:r>
          </a:p>
        </p:txBody>
      </p:sp>
      <p:sp>
        <p:nvSpPr>
          <p:cNvPr id="10" name="AutoShape 11"/>
          <p:cNvSpPr>
            <a:spLocks noChangeArrowheads="1"/>
          </p:cNvSpPr>
          <p:nvPr/>
        </p:nvSpPr>
        <p:spPr bwMode="auto">
          <a:xfrm rot="21223983">
            <a:off x="5228259" y="3893628"/>
            <a:ext cx="578639" cy="1879056"/>
          </a:xfrm>
          <a:prstGeom prst="curvedRightArrow">
            <a:avLst>
              <a:gd name="adj1" fmla="val 51948"/>
              <a:gd name="adj2" fmla="val 103896"/>
              <a:gd name="adj3" fmla="val 33333"/>
            </a:avLst>
          </a:prstGeom>
          <a:solidFill>
            <a:srgbClr val="CBFF37"/>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1" name="AutoShape 12"/>
          <p:cNvSpPr>
            <a:spLocks noChangeArrowheads="1"/>
          </p:cNvSpPr>
          <p:nvPr/>
        </p:nvSpPr>
        <p:spPr bwMode="auto">
          <a:xfrm rot="11563461">
            <a:off x="9989459" y="3603759"/>
            <a:ext cx="483066" cy="1828800"/>
          </a:xfrm>
          <a:prstGeom prst="curvedRightArrow">
            <a:avLst>
              <a:gd name="adj1" fmla="val 49870"/>
              <a:gd name="adj2" fmla="val 99740"/>
              <a:gd name="adj3" fmla="val 33333"/>
            </a:avLst>
          </a:prstGeom>
          <a:solidFill>
            <a:srgbClr val="CBFF37"/>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2" name="AutoShape 17"/>
          <p:cNvSpPr>
            <a:spLocks noChangeArrowheads="1"/>
          </p:cNvSpPr>
          <p:nvPr/>
        </p:nvSpPr>
        <p:spPr bwMode="auto">
          <a:xfrm>
            <a:off x="7752185" y="2564904"/>
            <a:ext cx="250943" cy="533400"/>
          </a:xfrm>
          <a:prstGeom prst="downArrow">
            <a:avLst>
              <a:gd name="adj1" fmla="val 50000"/>
              <a:gd name="adj2" fmla="val 35000"/>
            </a:avLst>
          </a:prstGeom>
          <a:solidFill>
            <a:srgbClr val="CBFF37"/>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pic>
        <p:nvPicPr>
          <p:cNvPr id="13"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96103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63552" y="134449"/>
            <a:ext cx="8064896" cy="1052736"/>
          </a:xfrm>
        </p:spPr>
        <p:txBody>
          <a:bodyPr>
            <a:noAutofit/>
          </a:bodyPr>
          <a:lstStyle/>
          <a:p>
            <a:r>
              <a:rPr lang="es-ES" sz="3600" b="1" dirty="0">
                <a:solidFill>
                  <a:srgbClr val="FF6600"/>
                </a:solidFill>
                <a:latin typeface="Arial" panose="020B0604020202020204" pitchFamily="34" charset="0"/>
                <a:cs typeface="Arial" panose="020B0604020202020204" pitchFamily="34" charset="0"/>
              </a:rPr>
              <a:t>ATRAGANTAMIENTO-PRIMEROS AUXILIOS</a:t>
            </a:r>
          </a:p>
        </p:txBody>
      </p:sp>
      <p:pic>
        <p:nvPicPr>
          <p:cNvPr id="4" name="Picture 4" descr="Imagen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3752" y="1497475"/>
            <a:ext cx="4464496" cy="469970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AutoShape 5"/>
          <p:cNvSpPr>
            <a:spLocks noChangeArrowheads="1"/>
          </p:cNvSpPr>
          <p:nvPr/>
        </p:nvSpPr>
        <p:spPr bwMode="auto">
          <a:xfrm>
            <a:off x="4187788" y="5970940"/>
            <a:ext cx="3816424" cy="639822"/>
          </a:xfrm>
          <a:prstGeom prst="roundRect">
            <a:avLst>
              <a:gd name="adj" fmla="val 16667"/>
            </a:avLst>
          </a:prstGeom>
          <a:solidFill>
            <a:srgbClr val="FCED28"/>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s-ES" b="1" dirty="0">
                <a:latin typeface="Arial" panose="020B0604020202020204" pitchFamily="34" charset="0"/>
                <a:cs typeface="Arial" panose="020B0604020202020204" pitchFamily="34" charset="0"/>
              </a:rPr>
              <a:t>Obstrucción grave </a:t>
            </a:r>
          </a:p>
          <a:p>
            <a:pPr algn="ctr"/>
            <a:r>
              <a:rPr lang="es-ES" b="1" dirty="0">
                <a:latin typeface="Arial" panose="020B0604020202020204" pitchFamily="34" charset="0"/>
                <a:cs typeface="Arial" panose="020B0604020202020204" pitchFamily="34" charset="0"/>
              </a:rPr>
              <a:t>y paciente consciente</a:t>
            </a:r>
          </a:p>
        </p:txBody>
      </p:sp>
      <p:pic>
        <p:nvPicPr>
          <p:cNvPr id="7"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76320" y="6026557"/>
            <a:ext cx="1691680" cy="831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95085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rrowheads="1"/>
          </p:cNvSpPr>
          <p:nvPr/>
        </p:nvSpPr>
        <p:spPr bwMode="auto">
          <a:xfrm>
            <a:off x="2063552" y="1895326"/>
            <a:ext cx="8003232" cy="762000"/>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s-ES" sz="2400" b="1" dirty="0">
                <a:latin typeface="Arial" panose="020B0604020202020204" pitchFamily="34" charset="0"/>
                <a:cs typeface="Arial" panose="020B0604020202020204" pitchFamily="34" charset="0"/>
              </a:rPr>
              <a:t>Obstrucción grave y paciente inconsciente</a:t>
            </a:r>
          </a:p>
        </p:txBody>
      </p:sp>
      <p:sp>
        <p:nvSpPr>
          <p:cNvPr id="5" name="Text Box 13"/>
          <p:cNvSpPr txBox="1">
            <a:spLocks noChangeArrowheads="1"/>
          </p:cNvSpPr>
          <p:nvPr/>
        </p:nvSpPr>
        <p:spPr bwMode="auto">
          <a:xfrm>
            <a:off x="2334308" y="4181326"/>
            <a:ext cx="7122876" cy="707886"/>
          </a:xfrm>
          <a:prstGeom prst="rect">
            <a:avLst/>
          </a:prstGeom>
          <a:solidFill>
            <a:srgbClr val="FEF9B4"/>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s-ES" sz="2000" b="1">
                <a:latin typeface="Arial" panose="020B0604020202020204" pitchFamily="34" charset="0"/>
                <a:cs typeface="Arial" panose="020B0604020202020204" pitchFamily="34" charset="0"/>
              </a:rPr>
              <a:t>RCP compresiones torácicas / ventilaciones secuencia de 30/2</a:t>
            </a:r>
          </a:p>
        </p:txBody>
      </p:sp>
      <p:sp>
        <p:nvSpPr>
          <p:cNvPr id="6" name="AutoShape 17"/>
          <p:cNvSpPr>
            <a:spLocks noChangeArrowheads="1"/>
          </p:cNvSpPr>
          <p:nvPr/>
        </p:nvSpPr>
        <p:spPr bwMode="auto">
          <a:xfrm>
            <a:off x="5551822" y="2809726"/>
            <a:ext cx="400162" cy="1143000"/>
          </a:xfrm>
          <a:prstGeom prst="downArrow">
            <a:avLst>
              <a:gd name="adj1" fmla="val 50000"/>
              <a:gd name="adj2" fmla="val 75000"/>
            </a:avLst>
          </a:prstGeom>
          <a:solidFill>
            <a:srgbClr val="CBFF37"/>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7" name="Título 1"/>
          <p:cNvSpPr>
            <a:spLocks noGrp="1"/>
          </p:cNvSpPr>
          <p:nvPr>
            <p:ph type="title"/>
          </p:nvPr>
        </p:nvSpPr>
        <p:spPr>
          <a:xfrm>
            <a:off x="1721768" y="353545"/>
            <a:ext cx="8686800" cy="864096"/>
          </a:xfrm>
        </p:spPr>
        <p:txBody>
          <a:bodyPr>
            <a:noAutofit/>
          </a:bodyPr>
          <a:lstStyle/>
          <a:p>
            <a:r>
              <a:rPr lang="es-ES" sz="3600" b="1" dirty="0">
                <a:solidFill>
                  <a:srgbClr val="FF6600"/>
                </a:solidFill>
                <a:latin typeface="Arial" panose="020B0604020202020204" pitchFamily="34" charset="0"/>
                <a:cs typeface="Arial" panose="020B0604020202020204" pitchFamily="34" charset="0"/>
              </a:rPr>
              <a:t>ATRAGANTAMIENTO-PRIMEROS AUXILIOS</a:t>
            </a:r>
          </a:p>
        </p:txBody>
      </p:sp>
      <p:pic>
        <p:nvPicPr>
          <p:cNvPr id="8"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5039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47528" y="116632"/>
            <a:ext cx="8352928" cy="1224136"/>
          </a:xfrm>
        </p:spPr>
        <p:txBody>
          <a:bodyPr>
            <a:noAutofit/>
          </a:bodyPr>
          <a:lstStyle/>
          <a:p>
            <a:r>
              <a:rPr lang="es-ES" sz="3600" b="1" dirty="0">
                <a:solidFill>
                  <a:srgbClr val="FF6600"/>
                </a:solidFill>
                <a:latin typeface="Arial" panose="020B0604020202020204" pitchFamily="34" charset="0"/>
                <a:cs typeface="Arial" panose="020B0604020202020204" pitchFamily="34" charset="0"/>
              </a:rPr>
              <a:t>ATRAGANTAMIENTO-PRIMEROS AUXILIOS</a:t>
            </a:r>
          </a:p>
        </p:txBody>
      </p:sp>
      <p:pic>
        <p:nvPicPr>
          <p:cNvPr id="7"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n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8856" y="1484785"/>
            <a:ext cx="3491080" cy="4961501"/>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9"/>
          <p:cNvSpPr>
            <a:spLocks noChangeArrowheads="1"/>
          </p:cNvSpPr>
          <p:nvPr/>
        </p:nvSpPr>
        <p:spPr bwMode="auto">
          <a:xfrm>
            <a:off x="6168008" y="3438128"/>
            <a:ext cx="3962400" cy="1143000"/>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s-ES" sz="2800" b="1" dirty="0">
                <a:latin typeface="Arial" panose="020B0604020202020204" pitchFamily="34" charset="0"/>
                <a:cs typeface="Arial" panose="020B0604020202020204" pitchFamily="34" charset="0"/>
              </a:rPr>
              <a:t>Obstrucción grave </a:t>
            </a:r>
          </a:p>
          <a:p>
            <a:pPr algn="ctr"/>
            <a:r>
              <a:rPr lang="es-ES" sz="2800" b="1" dirty="0">
                <a:latin typeface="Arial" panose="020B0604020202020204" pitchFamily="34" charset="0"/>
                <a:cs typeface="Arial" panose="020B0604020202020204" pitchFamily="34" charset="0"/>
              </a:rPr>
              <a:t>en el niño pequeño</a:t>
            </a:r>
          </a:p>
        </p:txBody>
      </p:sp>
    </p:spTree>
    <p:extLst>
      <p:ext uri="{BB962C8B-B14F-4D97-AF65-F5344CB8AC3E}">
        <p14:creationId xmlns:p14="http://schemas.microsoft.com/office/powerpoint/2010/main" val="135925138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dirty="0">
                <a:solidFill>
                  <a:srgbClr val="FF6600"/>
                </a:solidFill>
                <a:latin typeface="Arial" panose="020B0604020202020204" pitchFamily="34" charset="0"/>
                <a:cs typeface="Arial" panose="020B0604020202020204" pitchFamily="34" charset="0"/>
              </a:rPr>
              <a:t>SINCOPE: DEFINICION</a:t>
            </a:r>
          </a:p>
        </p:txBody>
      </p:sp>
      <p:sp>
        <p:nvSpPr>
          <p:cNvPr id="3" name="2 Marcador de contenido"/>
          <p:cNvSpPr>
            <a:spLocks noGrp="1"/>
          </p:cNvSpPr>
          <p:nvPr>
            <p:ph idx="1"/>
          </p:nvPr>
        </p:nvSpPr>
        <p:spPr>
          <a:xfrm>
            <a:off x="1991544" y="1556793"/>
            <a:ext cx="8229600" cy="1666876"/>
          </a:xfrm>
        </p:spPr>
        <p:txBody>
          <a:bodyPr>
            <a:normAutofit/>
          </a:bodyPr>
          <a:lstStyle/>
          <a:p>
            <a:pPr algn="ctr">
              <a:buNone/>
            </a:pPr>
            <a:r>
              <a:rPr lang="es-ES" sz="1800"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El  síncope se define como una pérdida transitoria de conciencia que cursa con recuperación espontanea y sin secuelas, que se debe a una hipoperfusión cerebral general y transitoria.</a:t>
            </a:r>
          </a:p>
        </p:txBody>
      </p:sp>
      <p:pic>
        <p:nvPicPr>
          <p:cNvPr id="4"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pedrito\Pictures\sincope.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colorTemperature colorTemp="7200"/>
                    </a14:imgEffect>
                  </a14:imgLayer>
                </a14:imgProps>
              </a:ext>
            </a:extLst>
          </a:blip>
          <a:srcRect/>
          <a:stretch>
            <a:fillRect/>
          </a:stretch>
        </p:blipFill>
        <p:spPr bwMode="auto">
          <a:xfrm>
            <a:off x="4236729" y="3525161"/>
            <a:ext cx="3718543" cy="2602980"/>
          </a:xfrm>
          <a:prstGeom prst="rect">
            <a:avLst/>
          </a:prstGeom>
          <a:ln>
            <a:noFill/>
          </a:ln>
          <a:effectLst>
            <a:softEdge rad="112500"/>
          </a:effectLst>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dirty="0">
                <a:solidFill>
                  <a:srgbClr val="FF6600"/>
                </a:solidFill>
                <a:latin typeface="Arial" panose="020B0604020202020204" pitchFamily="34" charset="0"/>
                <a:cs typeface="Arial" panose="020B0604020202020204" pitchFamily="34" charset="0"/>
              </a:rPr>
              <a:t>SINCOPE: QUE HACER</a:t>
            </a:r>
          </a:p>
        </p:txBody>
      </p:sp>
      <p:pic>
        <p:nvPicPr>
          <p:cNvPr id="4"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a 4">
            <a:extLst>
              <a:ext uri="{FF2B5EF4-FFF2-40B4-BE49-F238E27FC236}">
                <a16:creationId xmlns:a16="http://schemas.microsoft.com/office/drawing/2014/main" id="{DE41B01F-967F-4037-A72D-24F26C31AE40}"/>
              </a:ext>
            </a:extLst>
          </p:cNvPr>
          <p:cNvGraphicFramePr/>
          <p:nvPr/>
        </p:nvGraphicFramePr>
        <p:xfrm>
          <a:off x="2279576" y="1307195"/>
          <a:ext cx="7272808" cy="4725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dirty="0">
                <a:solidFill>
                  <a:srgbClr val="FF6600"/>
                </a:solidFill>
                <a:latin typeface="Arial" panose="020B0604020202020204" pitchFamily="34" charset="0"/>
                <a:cs typeface="Arial" panose="020B0604020202020204" pitchFamily="34" charset="0"/>
              </a:rPr>
              <a:t>CAUSAS ALERGIAS</a:t>
            </a:r>
          </a:p>
        </p:txBody>
      </p:sp>
      <p:sp>
        <p:nvSpPr>
          <p:cNvPr id="3" name="2 Marcador de contenido"/>
          <p:cNvSpPr>
            <a:spLocks noGrp="1"/>
          </p:cNvSpPr>
          <p:nvPr>
            <p:ph idx="1"/>
          </p:nvPr>
        </p:nvSpPr>
        <p:spPr/>
        <p:txBody>
          <a:bodyPr>
            <a:normAutofit/>
          </a:bodyPr>
          <a:lstStyle/>
          <a:p>
            <a:pPr>
              <a:buNone/>
            </a:pPr>
            <a:r>
              <a:rPr lang="es-ES" sz="2000" b="1" u="sng" dirty="0">
                <a:latin typeface="Arial" panose="020B0604020202020204" pitchFamily="34" charset="0"/>
                <a:cs typeface="Arial" panose="020B0604020202020204" pitchFamily="34" charset="0"/>
              </a:rPr>
              <a:t>LAS CAUSAS MÁS FRECUENTES DE ALERGIAS SON:</a:t>
            </a:r>
          </a:p>
          <a:p>
            <a:endParaRPr lang="es-ES" sz="2000" dirty="0">
              <a:latin typeface="Arial" panose="020B0604020202020204" pitchFamily="34" charset="0"/>
              <a:cs typeface="Arial" panose="020B0604020202020204" pitchFamily="34" charset="0"/>
            </a:endParaRPr>
          </a:p>
          <a:p>
            <a:r>
              <a:rPr lang="es-ES" sz="2000" dirty="0">
                <a:latin typeface="Arial" panose="020B0604020202020204" pitchFamily="34" charset="0"/>
                <a:cs typeface="Arial" panose="020B0604020202020204" pitchFamily="34" charset="0"/>
              </a:rPr>
              <a:t>Medicamentos</a:t>
            </a:r>
          </a:p>
          <a:p>
            <a:r>
              <a:rPr lang="es-ES" sz="2000" dirty="0">
                <a:latin typeface="Arial" panose="020B0604020202020204" pitchFamily="34" charset="0"/>
                <a:cs typeface="Arial" panose="020B0604020202020204" pitchFamily="34" charset="0"/>
              </a:rPr>
              <a:t>Picaduras de insectos : Himenópteros</a:t>
            </a:r>
          </a:p>
          <a:p>
            <a:r>
              <a:rPr lang="es-ES" sz="2000" dirty="0">
                <a:latin typeface="Arial" panose="020B0604020202020204" pitchFamily="34" charset="0"/>
                <a:cs typeface="Arial" panose="020B0604020202020204" pitchFamily="34" charset="0"/>
              </a:rPr>
              <a:t>Pólenes</a:t>
            </a:r>
          </a:p>
          <a:p>
            <a:r>
              <a:rPr lang="es-ES" sz="2000" dirty="0">
                <a:latin typeface="Arial" panose="020B0604020202020204" pitchFamily="34" charset="0"/>
                <a:cs typeface="Arial" panose="020B0604020202020204" pitchFamily="34" charset="0"/>
              </a:rPr>
              <a:t>Alimentos:</a:t>
            </a:r>
          </a:p>
          <a:p>
            <a:pPr lvl="1"/>
            <a:r>
              <a:rPr lang="es-ES" sz="1800" dirty="0">
                <a:latin typeface="Arial" panose="020B0604020202020204" pitchFamily="34" charset="0"/>
                <a:cs typeface="Arial" panose="020B0604020202020204" pitchFamily="34" charset="0"/>
              </a:rPr>
              <a:t>Huevo</a:t>
            </a:r>
          </a:p>
          <a:p>
            <a:pPr lvl="1"/>
            <a:r>
              <a:rPr lang="es-ES" sz="1800" dirty="0">
                <a:latin typeface="Arial" panose="020B0604020202020204" pitchFamily="34" charset="0"/>
                <a:cs typeface="Arial" panose="020B0604020202020204" pitchFamily="34" charset="0"/>
              </a:rPr>
              <a:t>Gluten</a:t>
            </a:r>
          </a:p>
          <a:p>
            <a:pPr lvl="1"/>
            <a:r>
              <a:rPr lang="es-ES" sz="1800" dirty="0">
                <a:latin typeface="Arial" panose="020B0604020202020204" pitchFamily="34" charset="0"/>
                <a:cs typeface="Arial" panose="020B0604020202020204" pitchFamily="34" charset="0"/>
              </a:rPr>
              <a:t>Proteínas de la leche de vaca</a:t>
            </a:r>
          </a:p>
          <a:p>
            <a:pPr lvl="1"/>
            <a:r>
              <a:rPr lang="es-ES" sz="1800" dirty="0">
                <a:latin typeface="Arial" panose="020B0604020202020204" pitchFamily="34" charset="0"/>
                <a:cs typeface="Arial" panose="020B0604020202020204" pitchFamily="34" charset="0"/>
              </a:rPr>
              <a:t>Frutos secos	</a:t>
            </a:r>
          </a:p>
        </p:txBody>
      </p:sp>
      <p:pic>
        <p:nvPicPr>
          <p:cNvPr id="4"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a:solidFill>
                  <a:srgbClr val="FF6600"/>
                </a:solidFill>
                <a:latin typeface="Arial" panose="020B0604020202020204" pitchFamily="34" charset="0"/>
                <a:cs typeface="Arial" panose="020B0604020202020204" pitchFamily="34" charset="0"/>
              </a:rPr>
              <a:t>MANIFESTACIONES CLINICAS</a:t>
            </a:r>
          </a:p>
        </p:txBody>
      </p:sp>
      <p:sp>
        <p:nvSpPr>
          <p:cNvPr id="3" name="2 Marcador de contenido"/>
          <p:cNvSpPr>
            <a:spLocks noGrp="1"/>
          </p:cNvSpPr>
          <p:nvPr>
            <p:ph idx="1"/>
          </p:nvPr>
        </p:nvSpPr>
        <p:spPr>
          <a:xfrm>
            <a:off x="1962342" y="1700809"/>
            <a:ext cx="8229600" cy="4525963"/>
          </a:xfrm>
        </p:spPr>
        <p:txBody>
          <a:bodyPr>
            <a:normAutofit/>
          </a:bodyPr>
          <a:lstStyle/>
          <a:p>
            <a:r>
              <a:rPr lang="es-ES" sz="2400" dirty="0">
                <a:latin typeface="Arial" panose="020B0604020202020204" pitchFamily="34" charset="0"/>
                <a:cs typeface="Arial" panose="020B0604020202020204" pitchFamily="34" charset="0"/>
              </a:rPr>
              <a:t>Las manifestaciones clínicas aparecen a los </a:t>
            </a:r>
            <a:r>
              <a:rPr lang="es-ES" sz="2400" b="1" dirty="0">
                <a:latin typeface="Arial" panose="020B0604020202020204" pitchFamily="34" charset="0"/>
                <a:cs typeface="Arial" panose="020B0604020202020204" pitchFamily="34" charset="0"/>
              </a:rPr>
              <a:t>pocos minutos </a:t>
            </a:r>
            <a:r>
              <a:rPr lang="es-ES" sz="2400" dirty="0">
                <a:latin typeface="Arial" panose="020B0604020202020204" pitchFamily="34" charset="0"/>
                <a:cs typeface="Arial" panose="020B0604020202020204" pitchFamily="34" charset="0"/>
              </a:rPr>
              <a:t>o en la </a:t>
            </a:r>
            <a:r>
              <a:rPr lang="es-ES" sz="2400" b="1" dirty="0">
                <a:latin typeface="Arial" panose="020B0604020202020204" pitchFamily="34" charset="0"/>
                <a:cs typeface="Arial" panose="020B0604020202020204" pitchFamily="34" charset="0"/>
              </a:rPr>
              <a:t>primera hora </a:t>
            </a:r>
            <a:r>
              <a:rPr lang="es-ES" sz="2400" dirty="0">
                <a:latin typeface="Arial" panose="020B0604020202020204" pitchFamily="34" charset="0"/>
                <a:cs typeface="Arial" panose="020B0604020202020204" pitchFamily="34" charset="0"/>
              </a:rPr>
              <a:t>tras la exposición.</a:t>
            </a:r>
          </a:p>
          <a:p>
            <a:r>
              <a:rPr lang="es-ES" sz="2400" dirty="0">
                <a:latin typeface="Arial" panose="020B0604020202020204" pitchFamily="34" charset="0"/>
                <a:cs typeface="Arial" panose="020B0604020202020204" pitchFamily="34" charset="0"/>
              </a:rPr>
              <a:t>La </a:t>
            </a:r>
            <a:r>
              <a:rPr lang="es-ES" sz="2400" b="1" dirty="0">
                <a:latin typeface="Arial" panose="020B0604020202020204" pitchFamily="34" charset="0"/>
                <a:cs typeface="Arial" panose="020B0604020202020204" pitchFamily="34" charset="0"/>
              </a:rPr>
              <a:t>gravedad</a:t>
            </a:r>
            <a:r>
              <a:rPr lang="es-ES" sz="2400" dirty="0">
                <a:latin typeface="Arial" panose="020B0604020202020204" pitchFamily="34" charset="0"/>
                <a:cs typeface="Arial" panose="020B0604020202020204" pitchFamily="34" charset="0"/>
              </a:rPr>
              <a:t> depende de:</a:t>
            </a:r>
          </a:p>
          <a:p>
            <a:pPr>
              <a:buNone/>
            </a:pPr>
            <a:r>
              <a:rPr lang="es-ES" sz="2400" dirty="0">
                <a:latin typeface="Arial" panose="020B0604020202020204" pitchFamily="34" charset="0"/>
                <a:cs typeface="Arial" panose="020B0604020202020204" pitchFamily="34" charset="0"/>
              </a:rPr>
              <a:t>		1-Numero de </a:t>
            </a:r>
            <a:r>
              <a:rPr lang="es-ES" sz="2400" b="1" dirty="0">
                <a:latin typeface="Arial" panose="020B0604020202020204" pitchFamily="34" charset="0"/>
                <a:cs typeface="Arial" panose="020B0604020202020204" pitchFamily="34" charset="0"/>
              </a:rPr>
              <a:t>órganos afectados</a:t>
            </a:r>
            <a:r>
              <a:rPr lang="es-ES" sz="2400" dirty="0">
                <a:latin typeface="Arial" panose="020B0604020202020204" pitchFamily="34" charset="0"/>
                <a:cs typeface="Arial" panose="020B0604020202020204" pitchFamily="34" charset="0"/>
              </a:rPr>
              <a:t>: piel, aparato respiratorio, aparato cardiovascular, aparato digestivo.</a:t>
            </a:r>
          </a:p>
          <a:p>
            <a:pPr>
              <a:buNone/>
            </a:pPr>
            <a:r>
              <a:rPr lang="es-ES" sz="2400" dirty="0">
                <a:latin typeface="Arial" panose="020B0604020202020204" pitchFamily="34" charset="0"/>
                <a:cs typeface="Arial" panose="020B0604020202020204" pitchFamily="34" charset="0"/>
              </a:rPr>
              <a:t>		2- </a:t>
            </a:r>
            <a:r>
              <a:rPr lang="es-ES" sz="2400" b="1" dirty="0">
                <a:latin typeface="Arial" panose="020B0604020202020204" pitchFamily="34" charset="0"/>
                <a:cs typeface="Arial" panose="020B0604020202020204" pitchFamily="34" charset="0"/>
              </a:rPr>
              <a:t>Rapidez</a:t>
            </a:r>
            <a:r>
              <a:rPr lang="es-ES" sz="2400" dirty="0">
                <a:latin typeface="Arial" panose="020B0604020202020204" pitchFamily="34" charset="0"/>
                <a:cs typeface="Arial" panose="020B0604020202020204" pitchFamily="34" charset="0"/>
              </a:rPr>
              <a:t> de instauración.</a:t>
            </a:r>
          </a:p>
          <a:p>
            <a:pPr>
              <a:buNone/>
            </a:pPr>
            <a:r>
              <a:rPr lang="es-ES" sz="2400" dirty="0">
                <a:latin typeface="Arial" panose="020B0604020202020204" pitchFamily="34" charset="0"/>
                <a:cs typeface="Arial" panose="020B0604020202020204" pitchFamily="34" charset="0"/>
              </a:rPr>
              <a:t>		3- </a:t>
            </a:r>
            <a:r>
              <a:rPr lang="es-ES" sz="2400" b="1" dirty="0">
                <a:latin typeface="Arial" panose="020B0604020202020204" pitchFamily="34" charset="0"/>
                <a:cs typeface="Arial" panose="020B0604020202020204" pitchFamily="34" charset="0"/>
              </a:rPr>
              <a:t>Intensidad</a:t>
            </a:r>
            <a:r>
              <a:rPr lang="es-ES" sz="2400" dirty="0">
                <a:latin typeface="Arial" panose="020B0604020202020204" pitchFamily="34" charset="0"/>
                <a:cs typeface="Arial" panose="020B0604020202020204" pitchFamily="34" charset="0"/>
              </a:rPr>
              <a:t> de los síntomas</a:t>
            </a:r>
          </a:p>
        </p:txBody>
      </p:sp>
      <p:pic>
        <p:nvPicPr>
          <p:cNvPr id="4"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a:solidFill>
                  <a:srgbClr val="FF6600"/>
                </a:solidFill>
                <a:latin typeface="Arial" panose="020B0604020202020204" pitchFamily="34" charset="0"/>
                <a:cs typeface="Arial" panose="020B0604020202020204" pitchFamily="34" charset="0"/>
              </a:rPr>
              <a:t>MANIFESTACIONES CLINICAS</a:t>
            </a:r>
          </a:p>
        </p:txBody>
      </p:sp>
      <p:sp>
        <p:nvSpPr>
          <p:cNvPr id="3" name="2 Marcador de contenido"/>
          <p:cNvSpPr>
            <a:spLocks noGrp="1"/>
          </p:cNvSpPr>
          <p:nvPr>
            <p:ph idx="1"/>
          </p:nvPr>
        </p:nvSpPr>
        <p:spPr>
          <a:xfrm>
            <a:off x="1981200" y="1700809"/>
            <a:ext cx="8229600" cy="4525963"/>
          </a:xfrm>
        </p:spPr>
        <p:txBody>
          <a:bodyPr>
            <a:normAutofit/>
          </a:bodyPr>
          <a:lstStyle/>
          <a:p>
            <a:r>
              <a:rPr lang="es-ES" sz="2400" b="1" dirty="0">
                <a:latin typeface="Arial" panose="020B0604020202020204" pitchFamily="34" charset="0"/>
                <a:cs typeface="Arial" panose="020B0604020202020204" pitchFamily="34" charset="0"/>
              </a:rPr>
              <a:t>LEVES-MODERADAS</a:t>
            </a:r>
          </a:p>
          <a:p>
            <a:pPr lvl="1"/>
            <a:r>
              <a:rPr lang="es-ES" sz="2400" dirty="0">
                <a:latin typeface="Arial" panose="020B0604020202020204" pitchFamily="34" charset="0"/>
                <a:cs typeface="Arial" panose="020B0604020202020204" pitchFamily="34" charset="0"/>
              </a:rPr>
              <a:t>Enrojecimiento cutáneo, incluidos palmas y plantas. </a:t>
            </a:r>
          </a:p>
          <a:p>
            <a:pPr lvl="1"/>
            <a:r>
              <a:rPr lang="es-ES" sz="2400" dirty="0">
                <a:latin typeface="Arial" panose="020B0604020202020204" pitchFamily="34" charset="0"/>
                <a:cs typeface="Arial" panose="020B0604020202020204" pitchFamily="34" charset="0"/>
              </a:rPr>
              <a:t>Urticaria: habones.</a:t>
            </a:r>
          </a:p>
          <a:p>
            <a:pPr lvl="1"/>
            <a:r>
              <a:rPr lang="es-ES" sz="2400" dirty="0">
                <a:latin typeface="Arial" panose="020B0604020202020204" pitchFamily="34" charset="0"/>
                <a:cs typeface="Arial" panose="020B0604020202020204" pitchFamily="34" charset="0"/>
              </a:rPr>
              <a:t>Prurito cutáneo y ocular.</a:t>
            </a:r>
          </a:p>
          <a:p>
            <a:pPr lvl="1"/>
            <a:r>
              <a:rPr lang="es-ES" sz="2400" dirty="0">
                <a:latin typeface="Arial" panose="020B0604020202020204" pitchFamily="34" charset="0"/>
                <a:cs typeface="Arial" panose="020B0604020202020204" pitchFamily="34" charset="0"/>
              </a:rPr>
              <a:t>Edema (hinchazón) de </a:t>
            </a:r>
          </a:p>
          <a:p>
            <a:pPr lvl="1">
              <a:buNone/>
            </a:pPr>
            <a:r>
              <a:rPr lang="es-ES" sz="2400" dirty="0">
                <a:latin typeface="Arial" panose="020B0604020202020204" pitchFamily="34" charset="0"/>
                <a:cs typeface="Arial" panose="020B0604020202020204" pitchFamily="34" charset="0"/>
              </a:rPr>
              <a:t> labios y parpados</a:t>
            </a:r>
            <a:endParaRPr lang="es-ES" sz="2000" dirty="0">
              <a:latin typeface="Arial" panose="020B0604020202020204" pitchFamily="34" charset="0"/>
              <a:cs typeface="Arial" panose="020B0604020202020204" pitchFamily="34" charset="0"/>
            </a:endParaRPr>
          </a:p>
        </p:txBody>
      </p:sp>
      <p:pic>
        <p:nvPicPr>
          <p:cNvPr id="2050" name="Picture 2" descr="C:\Users\pedrito\Pictures\alergias-o-problemas-de-piel-cuida-tus-pulmones-erupciones.jpg"/>
          <p:cNvPicPr>
            <a:picLocks noChangeAspect="1" noChangeArrowheads="1"/>
          </p:cNvPicPr>
          <p:nvPr/>
        </p:nvPicPr>
        <p:blipFill>
          <a:blip r:embed="rId2" cstate="print"/>
          <a:srcRect/>
          <a:stretch>
            <a:fillRect/>
          </a:stretch>
        </p:blipFill>
        <p:spPr bwMode="auto">
          <a:xfrm>
            <a:off x="7002016" y="2780523"/>
            <a:ext cx="3486472" cy="2789177"/>
          </a:xfrm>
          <a:prstGeom prst="rect">
            <a:avLst/>
          </a:prstGeom>
          <a:noFill/>
        </p:spPr>
      </p:pic>
      <p:pic>
        <p:nvPicPr>
          <p:cNvPr id="6"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2"/>
          <p:cNvSpPr>
            <a:spLocks noGrp="1" noChangeArrowheads="1"/>
          </p:cNvSpPr>
          <p:nvPr>
            <p:ph type="title" idx="4294967295"/>
          </p:nvPr>
        </p:nvSpPr>
        <p:spPr>
          <a:xfrm>
            <a:off x="403467" y="95250"/>
            <a:ext cx="11137392" cy="1143000"/>
          </a:xfrm>
        </p:spPr>
        <p:txBody>
          <a:bodyPr rtlCol="0">
            <a:noAutofit/>
          </a:bodyPr>
          <a:lstStyle/>
          <a:p>
            <a:pPr eaLnBrk="1" fontAlgn="auto" hangingPunct="1">
              <a:spcAft>
                <a:spcPts val="0"/>
              </a:spcAft>
              <a:defRPr/>
            </a:pPr>
            <a:r>
              <a:rPr lang="en-US" b="1" u="sng" dirty="0">
                <a:solidFill>
                  <a:srgbClr val="FF9900"/>
                </a:solidFill>
                <a:latin typeface="Arial" panose="020B0604020202020204" pitchFamily="34" charset="0"/>
                <a:cs typeface="Arial" panose="020B0604020202020204" pitchFamily="34" charset="0"/>
              </a:rPr>
              <a:t>ESTUDIOS GENÉTICOS EN EL TDAH</a:t>
            </a:r>
          </a:p>
        </p:txBody>
      </p:sp>
      <p:graphicFrame>
        <p:nvGraphicFramePr>
          <p:cNvPr id="466946" name="Object 3"/>
          <p:cNvGraphicFramePr>
            <a:graphicFrameLocks noGrp="1" noChangeAspect="1"/>
          </p:cNvGraphicFramePr>
          <p:nvPr>
            <p:ph sz="quarter" idx="4294967295"/>
          </p:nvPr>
        </p:nvGraphicFramePr>
        <p:xfrm>
          <a:off x="6057900" y="2438400"/>
          <a:ext cx="4572000" cy="3048000"/>
        </p:xfrm>
        <a:graphic>
          <a:graphicData uri="http://schemas.openxmlformats.org/presentationml/2006/ole">
            <mc:AlternateContent xmlns:mc="http://schemas.openxmlformats.org/markup-compatibility/2006">
              <mc:Choice xmlns:v="urn:schemas-microsoft-com:vml" Requires="v">
                <p:oleObj name="Gráfico" r:id="rId3" imgW="6079680" imgH="4050000" progId="MSGraph.Chart.8">
                  <p:embed followColorScheme="full"/>
                </p:oleObj>
              </mc:Choice>
              <mc:Fallback>
                <p:oleObj name="Gráfico" r:id="rId3" imgW="6079680" imgH="4050000" progId="MSGraph.Chart.8">
                  <p:embed followColorScheme="full"/>
                  <p:pic>
                    <p:nvPicPr>
                      <p:cNvPr id="466946"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7900" y="2438400"/>
                        <a:ext cx="4572000" cy="30480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66947" name="Object 4"/>
          <p:cNvGraphicFramePr>
            <a:graphicFrameLocks noGrp="1" noChangeAspect="1"/>
          </p:cNvGraphicFramePr>
          <p:nvPr>
            <p:ph sz="half" idx="4294967295"/>
          </p:nvPr>
        </p:nvGraphicFramePr>
        <p:xfrm>
          <a:off x="1524001" y="2400300"/>
          <a:ext cx="4016375" cy="2768600"/>
        </p:xfrm>
        <a:graphic>
          <a:graphicData uri="http://schemas.openxmlformats.org/presentationml/2006/ole">
            <mc:AlternateContent xmlns:mc="http://schemas.openxmlformats.org/markup-compatibility/2006">
              <mc:Choice xmlns:v="urn:schemas-microsoft-com:vml" Requires="v">
                <p:oleObj name="Gráfico" r:id="rId5" imgW="6125400" imgH="4214520" progId="MSGraph.Chart.8">
                  <p:embed followColorScheme="full"/>
                </p:oleObj>
              </mc:Choice>
              <mc:Fallback>
                <p:oleObj name="Gráfico" r:id="rId5" imgW="6125400" imgH="4214520" progId="MSGraph.Chart.8">
                  <p:embed followColorScheme="full"/>
                  <p:pic>
                    <p:nvPicPr>
                      <p:cNvPr id="466947" name="Object 4"/>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2400300"/>
                        <a:ext cx="4016375" cy="27686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66949" name="Text Box 5"/>
          <p:cNvSpPr txBox="1">
            <a:spLocks noChangeArrowheads="1"/>
          </p:cNvSpPr>
          <p:nvPr/>
        </p:nvSpPr>
        <p:spPr bwMode="auto">
          <a:xfrm>
            <a:off x="2133600" y="3581401"/>
            <a:ext cx="184150" cy="366713"/>
          </a:xfrm>
          <a:prstGeom prst="rect">
            <a:avLst/>
          </a:prstGeom>
          <a:noFill/>
          <a:ln w="9525">
            <a:noFill/>
            <a:miter lim="800000"/>
            <a:headEnd/>
            <a:tailEnd/>
          </a:ln>
        </p:spPr>
        <p:txBody>
          <a:bodyPr wrap="square">
            <a:spAutoFit/>
          </a:bodyPr>
          <a:lstStyle/>
          <a:p>
            <a:pPr algn="ctr" eaLnBrk="0" hangingPunct="0"/>
            <a:endParaRPr lang="en-US" sz="1800">
              <a:latin typeface="Garamond" pitchFamily="18" charset="0"/>
            </a:endParaRPr>
          </a:p>
        </p:txBody>
      </p:sp>
      <p:sp>
        <p:nvSpPr>
          <p:cNvPr id="466950" name="Text Box 6"/>
          <p:cNvSpPr txBox="1">
            <a:spLocks noChangeArrowheads="1"/>
          </p:cNvSpPr>
          <p:nvPr/>
        </p:nvSpPr>
        <p:spPr bwMode="auto">
          <a:xfrm>
            <a:off x="2438400" y="1965326"/>
            <a:ext cx="2743200" cy="396875"/>
          </a:xfrm>
          <a:prstGeom prst="rect">
            <a:avLst/>
          </a:prstGeom>
          <a:noFill/>
          <a:ln w="9525">
            <a:noFill/>
            <a:miter lim="800000"/>
            <a:headEnd/>
            <a:tailEnd/>
          </a:ln>
        </p:spPr>
        <p:txBody>
          <a:bodyPr wrap="square">
            <a:spAutoFit/>
          </a:bodyPr>
          <a:lstStyle/>
          <a:p>
            <a:pPr eaLnBrk="0" hangingPunct="0">
              <a:spcBef>
                <a:spcPct val="50000"/>
              </a:spcBef>
            </a:pPr>
            <a:r>
              <a:rPr lang="en-US" sz="2000" b="1">
                <a:latin typeface="Garamond" pitchFamily="18" charset="0"/>
              </a:rPr>
              <a:t>% agregación familiar</a:t>
            </a:r>
          </a:p>
        </p:txBody>
      </p:sp>
      <p:sp>
        <p:nvSpPr>
          <p:cNvPr id="466951" name="Text Box 7"/>
          <p:cNvSpPr txBox="1">
            <a:spLocks noChangeArrowheads="1"/>
          </p:cNvSpPr>
          <p:nvPr/>
        </p:nvSpPr>
        <p:spPr bwMode="auto">
          <a:xfrm>
            <a:off x="6553200" y="1981201"/>
            <a:ext cx="3276600" cy="396875"/>
          </a:xfrm>
          <a:prstGeom prst="rect">
            <a:avLst/>
          </a:prstGeom>
          <a:noFill/>
          <a:ln w="9525">
            <a:noFill/>
            <a:miter lim="800000"/>
            <a:headEnd/>
            <a:tailEnd/>
          </a:ln>
        </p:spPr>
        <p:txBody>
          <a:bodyPr wrap="square">
            <a:spAutoFit/>
          </a:bodyPr>
          <a:lstStyle/>
          <a:p>
            <a:pPr eaLnBrk="0" hangingPunct="0">
              <a:spcBef>
                <a:spcPct val="50000"/>
              </a:spcBef>
            </a:pPr>
            <a:r>
              <a:rPr lang="en-US" sz="2000" b="1">
                <a:latin typeface="Garamond" pitchFamily="18" charset="0"/>
              </a:rPr>
              <a:t>% concordancia en gemelos</a:t>
            </a:r>
          </a:p>
        </p:txBody>
      </p:sp>
      <p:sp>
        <p:nvSpPr>
          <p:cNvPr id="8" name="7 CuadroTexto"/>
          <p:cNvSpPr txBox="1"/>
          <p:nvPr/>
        </p:nvSpPr>
        <p:spPr>
          <a:xfrm>
            <a:off x="1524000" y="5143512"/>
            <a:ext cx="2332690" cy="400110"/>
          </a:xfrm>
          <a:prstGeom prst="rect">
            <a:avLst/>
          </a:prstGeom>
          <a:noFill/>
        </p:spPr>
        <p:txBody>
          <a:bodyPr wrap="square" rtlCol="0">
            <a:spAutoFit/>
          </a:bodyPr>
          <a:lstStyle/>
          <a:p>
            <a:r>
              <a:rPr lang="es-ES" sz="2000" b="1" dirty="0" err="1">
                <a:solidFill>
                  <a:schemeClr val="tx1">
                    <a:lumMod val="65000"/>
                    <a:lumOff val="35000"/>
                  </a:schemeClr>
                </a:solidFill>
                <a:latin typeface="Arial Narrow" pitchFamily="34" charset="0"/>
              </a:rPr>
              <a:t>Biederman</a:t>
            </a:r>
            <a:r>
              <a:rPr lang="es-ES" sz="2000" b="1" dirty="0">
                <a:solidFill>
                  <a:schemeClr val="tx1">
                    <a:lumMod val="65000"/>
                    <a:lumOff val="35000"/>
                  </a:schemeClr>
                </a:solidFill>
                <a:latin typeface="Arial Narrow" pitchFamily="34" charset="0"/>
              </a:rPr>
              <a:t> et al, 1990</a:t>
            </a:r>
          </a:p>
        </p:txBody>
      </p:sp>
      <p:sp>
        <p:nvSpPr>
          <p:cNvPr id="9" name="8 CuadroTexto"/>
          <p:cNvSpPr txBox="1"/>
          <p:nvPr/>
        </p:nvSpPr>
        <p:spPr>
          <a:xfrm>
            <a:off x="5802629" y="5500703"/>
            <a:ext cx="4746812" cy="584775"/>
          </a:xfrm>
          <a:prstGeom prst="rect">
            <a:avLst/>
          </a:prstGeom>
          <a:noFill/>
        </p:spPr>
        <p:txBody>
          <a:bodyPr wrap="square" rtlCol="0">
            <a:spAutoFit/>
          </a:bodyPr>
          <a:lstStyle/>
          <a:p>
            <a:r>
              <a:rPr lang="es-ES" sz="1600" dirty="0">
                <a:latin typeface="Arial" panose="020B0604020202020204" pitchFamily="34" charset="0"/>
                <a:cs typeface="Arial" panose="020B0604020202020204" pitchFamily="34" charset="0"/>
              </a:rPr>
              <a:t>Concordancia mayor en </a:t>
            </a:r>
            <a:r>
              <a:rPr lang="es-ES" sz="1600" dirty="0" err="1">
                <a:latin typeface="Arial" panose="020B0604020202020204" pitchFamily="34" charset="0"/>
                <a:cs typeface="Arial" panose="020B0604020202020204" pitchFamily="34" charset="0"/>
              </a:rPr>
              <a:t>Monozigóticos</a:t>
            </a:r>
            <a:r>
              <a:rPr lang="es-ES" sz="1600" dirty="0">
                <a:latin typeface="Arial" panose="020B0604020202020204" pitchFamily="34" charset="0"/>
                <a:cs typeface="Arial" panose="020B0604020202020204" pitchFamily="34" charset="0"/>
              </a:rPr>
              <a:t>  ( 50-80%)</a:t>
            </a:r>
          </a:p>
          <a:p>
            <a:r>
              <a:rPr lang="es-ES" sz="1600" dirty="0">
                <a:latin typeface="Arial" panose="020B0604020202020204" pitchFamily="34" charset="0"/>
                <a:cs typeface="Arial" panose="020B0604020202020204" pitchFamily="34" charset="0"/>
              </a:rPr>
              <a:t>frente a </a:t>
            </a:r>
            <a:r>
              <a:rPr lang="es-ES" sz="1600" dirty="0" err="1">
                <a:latin typeface="Arial" panose="020B0604020202020204" pitchFamily="34" charset="0"/>
                <a:cs typeface="Arial" panose="020B0604020202020204" pitchFamily="34" charset="0"/>
              </a:rPr>
              <a:t>Dizigóticos</a:t>
            </a:r>
            <a:r>
              <a:rPr lang="es-ES" sz="1600" dirty="0">
                <a:latin typeface="Arial" panose="020B0604020202020204" pitchFamily="34" charset="0"/>
                <a:cs typeface="Arial" panose="020B0604020202020204" pitchFamily="34" charset="0"/>
              </a:rPr>
              <a:t> (30-40%)</a:t>
            </a:r>
          </a:p>
        </p:txBody>
      </p:sp>
    </p:spTree>
    <p:extLst>
      <p:ext uri="{BB962C8B-B14F-4D97-AF65-F5344CB8AC3E}">
        <p14:creationId xmlns:p14="http://schemas.microsoft.com/office/powerpoint/2010/main" val="19690810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a:solidFill>
                  <a:srgbClr val="FF6600"/>
                </a:solidFill>
                <a:latin typeface="Arial" panose="020B0604020202020204" pitchFamily="34" charset="0"/>
                <a:cs typeface="Arial" panose="020B0604020202020204" pitchFamily="34" charset="0"/>
              </a:rPr>
              <a:t>MANIFESTACIONES CLINICAS</a:t>
            </a:r>
          </a:p>
        </p:txBody>
      </p:sp>
      <p:sp>
        <p:nvSpPr>
          <p:cNvPr id="3" name="2 Marcador de contenido"/>
          <p:cNvSpPr>
            <a:spLocks noGrp="1"/>
          </p:cNvSpPr>
          <p:nvPr>
            <p:ph idx="1"/>
          </p:nvPr>
        </p:nvSpPr>
        <p:spPr>
          <a:xfrm>
            <a:off x="1703512" y="1417638"/>
            <a:ext cx="8229600" cy="4536504"/>
          </a:xfrm>
        </p:spPr>
        <p:txBody>
          <a:bodyPr>
            <a:normAutofit/>
          </a:bodyPr>
          <a:lstStyle/>
          <a:p>
            <a:r>
              <a:rPr lang="es-ES" sz="2000" b="1" dirty="0">
                <a:latin typeface="Arial" panose="020B0604020202020204" pitchFamily="34" charset="0"/>
                <a:cs typeface="Arial" panose="020B0604020202020204" pitchFamily="34" charset="0"/>
              </a:rPr>
              <a:t>GRAVES</a:t>
            </a:r>
          </a:p>
          <a:p>
            <a:pPr lvl="1"/>
            <a:r>
              <a:rPr lang="es-ES" sz="2000" dirty="0">
                <a:latin typeface="Arial" panose="020B0604020202020204" pitchFamily="34" charset="0"/>
                <a:cs typeface="Arial" panose="020B0604020202020204" pitchFamily="34" charset="0"/>
              </a:rPr>
              <a:t>Edema (hinchazón) lengua y úvula.</a:t>
            </a:r>
          </a:p>
          <a:p>
            <a:pPr lvl="1"/>
            <a:r>
              <a:rPr lang="es-ES" sz="2000" dirty="0">
                <a:latin typeface="Arial" panose="020B0604020202020204" pitchFamily="34" charset="0"/>
                <a:cs typeface="Arial" panose="020B0604020202020204" pitchFamily="34" charset="0"/>
              </a:rPr>
              <a:t>Tos</a:t>
            </a:r>
          </a:p>
          <a:p>
            <a:pPr lvl="1"/>
            <a:r>
              <a:rPr lang="es-ES" sz="2000" dirty="0">
                <a:latin typeface="Arial" panose="020B0604020202020204" pitchFamily="34" charset="0"/>
                <a:cs typeface="Arial" panose="020B0604020202020204" pitchFamily="34" charset="0"/>
              </a:rPr>
              <a:t>Disnea y ruidos respiratorios(pitidos)</a:t>
            </a:r>
          </a:p>
          <a:p>
            <a:pPr lvl="1"/>
            <a:r>
              <a:rPr lang="es-ES" sz="2000" dirty="0">
                <a:latin typeface="Arial" panose="020B0604020202020204" pitchFamily="34" charset="0"/>
                <a:cs typeface="Arial" panose="020B0604020202020204" pitchFamily="34" charset="0"/>
              </a:rPr>
              <a:t>Nauseas, dolor abdominal, vómitos, diarrea.</a:t>
            </a:r>
          </a:p>
          <a:p>
            <a:pPr lvl="1"/>
            <a:r>
              <a:rPr lang="es-ES" sz="2000" dirty="0">
                <a:latin typeface="Arial" panose="020B0604020202020204" pitchFamily="34" charset="0"/>
                <a:cs typeface="Arial" panose="020B0604020202020204" pitchFamily="34" charset="0"/>
              </a:rPr>
              <a:t>Opresión en pecho, mareo.</a:t>
            </a:r>
          </a:p>
          <a:p>
            <a:pPr lvl="1"/>
            <a:r>
              <a:rPr lang="es-ES" sz="2000" dirty="0">
                <a:latin typeface="Arial" panose="020B0604020202020204" pitchFamily="34" charset="0"/>
                <a:cs typeface="Arial" panose="020B0604020202020204" pitchFamily="34" charset="0"/>
              </a:rPr>
              <a:t>Perdida de conciencia</a:t>
            </a:r>
          </a:p>
        </p:txBody>
      </p:sp>
      <p:pic>
        <p:nvPicPr>
          <p:cNvPr id="4" name="Picture 2" descr="C:\Users\pedrito\Pictures\alergias-7-638.jpg"/>
          <p:cNvPicPr>
            <a:picLocks noChangeAspect="1" noChangeArrowheads="1"/>
          </p:cNvPicPr>
          <p:nvPr/>
        </p:nvPicPr>
        <p:blipFill>
          <a:blip r:embed="rId2" cstate="print"/>
          <a:srcRect/>
          <a:stretch>
            <a:fillRect/>
          </a:stretch>
        </p:blipFill>
        <p:spPr bwMode="auto">
          <a:xfrm>
            <a:off x="8042058" y="1988841"/>
            <a:ext cx="2639792" cy="1981913"/>
          </a:xfrm>
          <a:prstGeom prst="rect">
            <a:avLst/>
          </a:prstGeom>
          <a:noFill/>
        </p:spPr>
      </p:pic>
      <p:pic>
        <p:nvPicPr>
          <p:cNvPr id="5"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351584" y="260648"/>
            <a:ext cx="7355160" cy="850106"/>
          </a:xfrm>
        </p:spPr>
        <p:txBody>
          <a:bodyPr>
            <a:normAutofit/>
          </a:bodyPr>
          <a:lstStyle/>
          <a:p>
            <a:r>
              <a:rPr lang="es-ES" sz="4000" b="1" dirty="0">
                <a:solidFill>
                  <a:srgbClr val="FF6600"/>
                </a:solidFill>
                <a:latin typeface="Arial" panose="020B0604020202020204" pitchFamily="34" charset="0"/>
                <a:cs typeface="Arial" panose="020B0604020202020204" pitchFamily="34" charset="0"/>
              </a:rPr>
              <a:t>QUÉ HACER</a:t>
            </a:r>
          </a:p>
        </p:txBody>
      </p:sp>
      <p:sp>
        <p:nvSpPr>
          <p:cNvPr id="3" name="2 Marcador de contenido"/>
          <p:cNvSpPr>
            <a:spLocks noGrp="1"/>
          </p:cNvSpPr>
          <p:nvPr>
            <p:ph idx="1"/>
          </p:nvPr>
        </p:nvSpPr>
        <p:spPr>
          <a:xfrm>
            <a:off x="1524000" y="908721"/>
            <a:ext cx="8219256" cy="5001419"/>
          </a:xfrm>
        </p:spPr>
        <p:txBody>
          <a:bodyPr>
            <a:normAutofit/>
          </a:bodyPr>
          <a:lstStyle/>
          <a:p>
            <a:r>
              <a:rPr lang="es-ES" sz="2400" dirty="0">
                <a:latin typeface="Arial" panose="020B0604020202020204" pitchFamily="34" charset="0"/>
                <a:cs typeface="Arial" panose="020B0604020202020204" pitchFamily="34" charset="0"/>
              </a:rPr>
              <a:t>Mantener la calma</a:t>
            </a:r>
          </a:p>
          <a:p>
            <a:r>
              <a:rPr lang="es-ES" sz="2400" dirty="0">
                <a:latin typeface="Arial" panose="020B0604020202020204" pitchFamily="34" charset="0"/>
                <a:cs typeface="Arial" panose="020B0604020202020204" pitchFamily="34" charset="0"/>
              </a:rPr>
              <a:t>Avisar a emergencias: 061</a:t>
            </a:r>
          </a:p>
          <a:p>
            <a:r>
              <a:rPr lang="es-ES" sz="2400" dirty="0">
                <a:latin typeface="Arial" panose="020B0604020202020204" pitchFamily="34" charset="0"/>
                <a:cs typeface="Arial" panose="020B0604020202020204" pitchFamily="34" charset="0"/>
              </a:rPr>
              <a:t>Al inicio de los síntomas, si son </a:t>
            </a:r>
            <a:r>
              <a:rPr lang="es-ES" sz="2400" b="1" dirty="0">
                <a:latin typeface="Arial" panose="020B0604020202020204" pitchFamily="34" charset="0"/>
                <a:cs typeface="Arial" panose="020B0604020202020204" pitchFamily="34" charset="0"/>
              </a:rPr>
              <a:t>leves</a:t>
            </a:r>
            <a:r>
              <a:rPr lang="es-ES" sz="2400" dirty="0">
                <a:latin typeface="Arial" panose="020B0604020202020204" pitchFamily="34" charset="0"/>
                <a:cs typeface="Arial" panose="020B0604020202020204" pitchFamily="34" charset="0"/>
              </a:rPr>
              <a:t>, y el paciente dispone de ello:</a:t>
            </a:r>
          </a:p>
          <a:p>
            <a:pPr lvl="1"/>
            <a:r>
              <a:rPr lang="es-ES" sz="2000" dirty="0">
                <a:latin typeface="Arial" panose="020B0604020202020204" pitchFamily="34" charset="0"/>
                <a:cs typeface="Arial" panose="020B0604020202020204" pitchFamily="34" charset="0"/>
              </a:rPr>
              <a:t>Administrar </a:t>
            </a:r>
            <a:r>
              <a:rPr lang="es-ES" sz="2000" b="1" dirty="0">
                <a:latin typeface="Arial" panose="020B0604020202020204" pitchFamily="34" charset="0"/>
                <a:cs typeface="Arial" panose="020B0604020202020204" pitchFamily="34" charset="0"/>
              </a:rPr>
              <a:t>antihistamínico y corticoide oral</a:t>
            </a:r>
            <a:r>
              <a:rPr lang="es-ES" sz="2000" dirty="0">
                <a:latin typeface="Arial" panose="020B0604020202020204" pitchFamily="34" charset="0"/>
                <a:cs typeface="Arial" panose="020B0604020202020204" pitchFamily="34" charset="0"/>
              </a:rPr>
              <a:t>: se les entrega a los pacientes alérgicos en las consultas.</a:t>
            </a:r>
          </a:p>
          <a:p>
            <a:r>
              <a:rPr lang="es-ES" sz="2400" dirty="0">
                <a:latin typeface="Arial" panose="020B0604020202020204" pitchFamily="34" charset="0"/>
                <a:cs typeface="Arial" panose="020B0604020202020204" pitchFamily="34" charset="0"/>
              </a:rPr>
              <a:t>Si síntomas </a:t>
            </a:r>
            <a:r>
              <a:rPr lang="es-ES" sz="2400" b="1" dirty="0">
                <a:latin typeface="Arial" panose="020B0604020202020204" pitchFamily="34" charset="0"/>
                <a:cs typeface="Arial" panose="020B0604020202020204" pitchFamily="34" charset="0"/>
              </a:rPr>
              <a:t>graves</a:t>
            </a:r>
            <a:r>
              <a:rPr lang="es-ES" sz="2400" dirty="0">
                <a:latin typeface="Arial" panose="020B0604020202020204" pitchFamily="34" charset="0"/>
                <a:cs typeface="Arial" panose="020B0604020202020204" pitchFamily="34" charset="0"/>
              </a:rPr>
              <a:t>, perdida de conciencia o inicio muy rápido: </a:t>
            </a:r>
          </a:p>
          <a:p>
            <a:pPr lvl="1"/>
            <a:r>
              <a:rPr lang="es-ES" sz="2000" b="1" dirty="0">
                <a:latin typeface="Arial" panose="020B0604020202020204" pitchFamily="34" charset="0"/>
                <a:cs typeface="Arial" panose="020B0604020202020204" pitchFamily="34" charset="0"/>
              </a:rPr>
              <a:t>Adrenalina subcutánea </a:t>
            </a:r>
            <a:r>
              <a:rPr lang="es-ES" sz="2000" dirty="0">
                <a:latin typeface="Arial" panose="020B0604020202020204" pitchFamily="34" charset="0"/>
                <a:cs typeface="Arial" panose="020B0604020202020204" pitchFamily="34" charset="0"/>
              </a:rPr>
              <a:t>en dispositivo precargado que también suele tener el paciente alérgico.</a:t>
            </a:r>
          </a:p>
          <a:p>
            <a:pPr lvl="1"/>
            <a:r>
              <a:rPr lang="es-ES" sz="2000" dirty="0">
                <a:latin typeface="Arial" panose="020B0604020202020204" pitchFamily="34" charset="0"/>
                <a:cs typeface="Arial" panose="020B0604020202020204" pitchFamily="34" charset="0"/>
              </a:rPr>
              <a:t>Seguir instrucciones de 061.</a:t>
            </a:r>
          </a:p>
          <a:p>
            <a:pPr lvl="1"/>
            <a:endParaRPr lang="es-ES" sz="2000" dirty="0">
              <a:latin typeface="Arial" panose="020B0604020202020204" pitchFamily="34" charset="0"/>
              <a:cs typeface="Arial" panose="020B0604020202020204" pitchFamily="34" charset="0"/>
            </a:endParaRPr>
          </a:p>
        </p:txBody>
      </p:sp>
      <p:pic>
        <p:nvPicPr>
          <p:cNvPr id="1026" name="Picture 2" descr="En caso de reacción alérgica grave deberá administrarse a la persona una inyección de adrenalina"/>
          <p:cNvPicPr>
            <a:picLocks noChangeAspect="1" noChangeArrowheads="1"/>
          </p:cNvPicPr>
          <p:nvPr/>
        </p:nvPicPr>
        <p:blipFill>
          <a:blip r:embed="rId3" cstate="print"/>
          <a:srcRect/>
          <a:stretch>
            <a:fillRect/>
          </a:stretch>
        </p:blipFill>
        <p:spPr bwMode="auto">
          <a:xfrm>
            <a:off x="1524000" y="5713272"/>
            <a:ext cx="2915816" cy="1144728"/>
          </a:xfrm>
          <a:prstGeom prst="rect">
            <a:avLst/>
          </a:prstGeom>
          <a:noFill/>
        </p:spPr>
      </p:pic>
      <p:pic>
        <p:nvPicPr>
          <p:cNvPr id="5" name="Picture 2" descr="E:\INGADA\INGAD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02396" y="620688"/>
            <a:ext cx="7787208" cy="850106"/>
          </a:xfrm>
        </p:spPr>
        <p:txBody>
          <a:bodyPr>
            <a:noAutofit/>
          </a:bodyPr>
          <a:lstStyle/>
          <a:p>
            <a:r>
              <a:rPr lang="es-ES" sz="3600" b="1" dirty="0">
                <a:solidFill>
                  <a:srgbClr val="FF6600"/>
                </a:solidFill>
                <a:latin typeface="Arial" panose="020B0604020202020204" pitchFamily="34" charset="0"/>
                <a:cs typeface="Arial" panose="020B0604020202020204" pitchFamily="34" charset="0"/>
              </a:rPr>
              <a:t>CRISIS CONVULSIVA: DEFINICION</a:t>
            </a:r>
          </a:p>
        </p:txBody>
      </p:sp>
      <p:sp>
        <p:nvSpPr>
          <p:cNvPr id="3" name="2 Marcador de contenido"/>
          <p:cNvSpPr>
            <a:spLocks noGrp="1"/>
          </p:cNvSpPr>
          <p:nvPr>
            <p:ph idx="1"/>
          </p:nvPr>
        </p:nvSpPr>
        <p:spPr>
          <a:xfrm>
            <a:off x="1703512" y="1854241"/>
            <a:ext cx="8784976" cy="5073427"/>
          </a:xfrm>
        </p:spPr>
        <p:txBody>
          <a:bodyPr>
            <a:normAutofit/>
          </a:bodyPr>
          <a:lstStyle/>
          <a:p>
            <a:r>
              <a:rPr lang="es-ES" sz="2000" dirty="0">
                <a:latin typeface="Arial" panose="020B0604020202020204" pitchFamily="34" charset="0"/>
                <a:cs typeface="Arial" panose="020B0604020202020204" pitchFamily="34" charset="0"/>
              </a:rPr>
              <a:t>Situaciones en la que las personas pierden la consciencia y comienzan con </a:t>
            </a:r>
            <a:r>
              <a:rPr lang="es-ES" sz="2000" b="1" dirty="0">
                <a:latin typeface="Arial" panose="020B0604020202020204" pitchFamily="34" charset="0"/>
                <a:cs typeface="Arial" panose="020B0604020202020204" pitchFamily="34" charset="0"/>
              </a:rPr>
              <a:t>movimientos anormales </a:t>
            </a:r>
            <a:r>
              <a:rPr lang="es-ES" sz="2000" dirty="0">
                <a:latin typeface="Arial" panose="020B0604020202020204" pitchFamily="34" charset="0"/>
                <a:cs typeface="Arial" panose="020B0604020202020204" pitchFamily="34" charset="0"/>
              </a:rPr>
              <a:t>del cuerpo que consisten en </a:t>
            </a:r>
            <a:r>
              <a:rPr lang="es-ES" sz="2000" b="1" dirty="0">
                <a:latin typeface="Arial" panose="020B0604020202020204" pitchFamily="34" charset="0"/>
                <a:cs typeface="Arial" panose="020B0604020202020204" pitchFamily="34" charset="0"/>
              </a:rPr>
              <a:t>contracción y relajación </a:t>
            </a:r>
            <a:r>
              <a:rPr lang="es-ES" sz="2000" dirty="0">
                <a:latin typeface="Arial" panose="020B0604020202020204" pitchFamily="34" charset="0"/>
                <a:cs typeface="Arial" panose="020B0604020202020204" pitchFamily="34" charset="0"/>
              </a:rPr>
              <a:t>sucesiva de los músculos(espasmos musculares)</a:t>
            </a:r>
          </a:p>
          <a:p>
            <a:r>
              <a:rPr lang="es-ES" sz="2000" dirty="0">
                <a:latin typeface="Arial" panose="020B0604020202020204" pitchFamily="34" charset="0"/>
                <a:cs typeface="Arial" panose="020B0604020202020204" pitchFamily="34" charset="0"/>
              </a:rPr>
              <a:t>Se puede acompañar de:</a:t>
            </a:r>
          </a:p>
          <a:p>
            <a:pPr lvl="1">
              <a:buNone/>
            </a:pPr>
            <a:r>
              <a:rPr lang="es-ES" sz="2000" dirty="0">
                <a:latin typeface="Arial" panose="020B0604020202020204" pitchFamily="34" charset="0"/>
                <a:cs typeface="Arial" panose="020B0604020202020204" pitchFamily="34" charset="0"/>
              </a:rPr>
              <a:t>	-babeo o echar espuma por la boca.</a:t>
            </a:r>
          </a:p>
          <a:p>
            <a:pPr lvl="1">
              <a:buNone/>
            </a:pPr>
            <a:r>
              <a:rPr lang="es-ES" sz="2000" dirty="0">
                <a:latin typeface="Arial" panose="020B0604020202020204" pitchFamily="34" charset="0"/>
                <a:cs typeface="Arial" panose="020B0604020202020204" pitchFamily="34" charset="0"/>
              </a:rPr>
              <a:t>	-apretar los dientes y/o morderse la lengua</a:t>
            </a:r>
          </a:p>
          <a:p>
            <a:pPr lvl="1">
              <a:buNone/>
            </a:pPr>
            <a:r>
              <a:rPr lang="es-ES" sz="2000" dirty="0">
                <a:latin typeface="Arial" panose="020B0604020202020204" pitchFamily="34" charset="0"/>
                <a:cs typeface="Arial" panose="020B0604020202020204" pitchFamily="34" charset="0"/>
              </a:rPr>
              <a:t>	-perdida de control de esfínteres. </a:t>
            </a:r>
          </a:p>
          <a:p>
            <a:pPr>
              <a:buNone/>
            </a:pPr>
            <a:r>
              <a:rPr lang="es-ES" sz="2000" dirty="0">
                <a:latin typeface="Arial" panose="020B0604020202020204" pitchFamily="34" charset="0"/>
                <a:cs typeface="Arial" panose="020B0604020202020204" pitchFamily="34" charset="0"/>
              </a:rPr>
              <a:t>Duran desde unos </a:t>
            </a:r>
            <a:r>
              <a:rPr lang="es-ES" sz="2000" b="1" dirty="0">
                <a:latin typeface="Arial" panose="020B0604020202020204" pitchFamily="34" charset="0"/>
                <a:cs typeface="Arial" panose="020B0604020202020204" pitchFamily="34" charset="0"/>
              </a:rPr>
              <a:t>segundos a 1-2 minutos.</a:t>
            </a:r>
          </a:p>
          <a:p>
            <a:pPr>
              <a:buNone/>
            </a:pPr>
            <a:r>
              <a:rPr lang="es-ES" sz="2000" dirty="0">
                <a:latin typeface="Arial" panose="020B0604020202020204" pitchFamily="34" charset="0"/>
                <a:cs typeface="Arial" panose="020B0604020202020204" pitchFamily="34" charset="0"/>
              </a:rPr>
              <a:t>Tras estas, la persona queda </a:t>
            </a:r>
            <a:r>
              <a:rPr lang="es-ES" sz="2000" b="1" dirty="0">
                <a:latin typeface="Arial" panose="020B0604020202020204" pitchFamily="34" charset="0"/>
                <a:cs typeface="Arial" panose="020B0604020202020204" pitchFamily="34" charset="0"/>
              </a:rPr>
              <a:t>somnoliento y muy cansado.</a:t>
            </a:r>
          </a:p>
        </p:txBody>
      </p:sp>
      <p:pic>
        <p:nvPicPr>
          <p:cNvPr id="4" name="Picture 2" descr="C:\Users\pedrito\Pictures\convulsiones.jpg"/>
          <p:cNvPicPr>
            <a:picLocks noChangeAspect="1" noChangeArrowheads="1"/>
          </p:cNvPicPr>
          <p:nvPr/>
        </p:nvPicPr>
        <p:blipFill>
          <a:blip r:embed="rId2" cstate="print"/>
          <a:srcRect/>
          <a:stretch>
            <a:fillRect/>
          </a:stretch>
        </p:blipFill>
        <p:spPr bwMode="auto">
          <a:xfrm>
            <a:off x="1524000" y="5354688"/>
            <a:ext cx="2123728" cy="1503313"/>
          </a:xfrm>
          <a:prstGeom prst="rect">
            <a:avLst/>
          </a:prstGeom>
          <a:noFill/>
        </p:spPr>
      </p:pic>
      <p:pic>
        <p:nvPicPr>
          <p:cNvPr id="5"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a:solidFill>
                  <a:srgbClr val="FF6600"/>
                </a:solidFill>
                <a:latin typeface="Arial" panose="020B0604020202020204" pitchFamily="34" charset="0"/>
                <a:cs typeface="Arial" panose="020B0604020202020204" pitchFamily="34" charset="0"/>
              </a:rPr>
              <a:t>CRISIS CONVULSIVA: QUÉ HACER</a:t>
            </a:r>
          </a:p>
        </p:txBody>
      </p:sp>
      <p:sp>
        <p:nvSpPr>
          <p:cNvPr id="3" name="2 Marcador de contenido"/>
          <p:cNvSpPr>
            <a:spLocks noGrp="1"/>
          </p:cNvSpPr>
          <p:nvPr>
            <p:ph idx="1"/>
          </p:nvPr>
        </p:nvSpPr>
        <p:spPr>
          <a:xfrm>
            <a:off x="1775520" y="1600200"/>
            <a:ext cx="8435280" cy="4997152"/>
          </a:xfrm>
        </p:spPr>
        <p:txBody>
          <a:bodyPr>
            <a:normAutofit/>
          </a:bodyPr>
          <a:lstStyle/>
          <a:p>
            <a:r>
              <a:rPr lang="es-ES" sz="2400" dirty="0">
                <a:latin typeface="Arial" panose="020B0604020202020204" pitchFamily="34" charset="0"/>
                <a:cs typeface="Arial" panose="020B0604020202020204" pitchFamily="34" charset="0"/>
              </a:rPr>
              <a:t>Ante todo mantener la calma.</a:t>
            </a:r>
          </a:p>
          <a:p>
            <a:r>
              <a:rPr lang="es-ES" sz="2400" dirty="0">
                <a:latin typeface="Arial" panose="020B0604020202020204" pitchFamily="34" charset="0"/>
                <a:cs typeface="Arial" panose="020B0604020202020204" pitchFamily="34" charset="0"/>
              </a:rPr>
              <a:t>Avisar a servicios médicos: 061</a:t>
            </a:r>
          </a:p>
          <a:p>
            <a:r>
              <a:rPr lang="es-ES" sz="2400" b="1" dirty="0">
                <a:latin typeface="Arial" panose="020B0604020202020204" pitchFamily="34" charset="0"/>
                <a:cs typeface="Arial" panose="020B0604020202020204" pitchFamily="34" charset="0"/>
              </a:rPr>
              <a:t>NO INTRODUCIR NINGUN OBJETO EN LA BOCA.</a:t>
            </a:r>
          </a:p>
          <a:p>
            <a:pPr>
              <a:buNone/>
            </a:pPr>
            <a:endParaRPr lang="es-ES" sz="2400" b="1" dirty="0">
              <a:latin typeface="Arial" panose="020B0604020202020204" pitchFamily="34" charset="0"/>
              <a:cs typeface="Arial" panose="020B0604020202020204" pitchFamily="34" charset="0"/>
            </a:endParaRPr>
          </a:p>
          <a:p>
            <a:pPr lvl="1">
              <a:buNone/>
            </a:pPr>
            <a:endParaRPr lang="es-ES" sz="2000" dirty="0">
              <a:latin typeface="Arial" panose="020B0604020202020204" pitchFamily="34" charset="0"/>
              <a:cs typeface="Arial" panose="020B0604020202020204" pitchFamily="34" charset="0"/>
            </a:endParaRPr>
          </a:p>
          <a:p>
            <a:pPr lvl="1"/>
            <a:endParaRPr lang="es-ES" sz="2000" dirty="0">
              <a:latin typeface="Arial" panose="020B0604020202020204" pitchFamily="34" charset="0"/>
              <a:cs typeface="Arial" panose="020B0604020202020204" pitchFamily="34" charset="0"/>
            </a:endParaRPr>
          </a:p>
        </p:txBody>
      </p:sp>
      <p:pic>
        <p:nvPicPr>
          <p:cNvPr id="5122" name="Picture 2" descr="C:\Users\pedrito\Pictures\que hacer convulsion.jpg"/>
          <p:cNvPicPr>
            <a:picLocks noChangeAspect="1" noChangeArrowheads="1"/>
          </p:cNvPicPr>
          <p:nvPr/>
        </p:nvPicPr>
        <p:blipFill>
          <a:blip r:embed="rId2" cstate="print"/>
          <a:stretch>
            <a:fillRect/>
          </a:stretch>
        </p:blipFill>
        <p:spPr bwMode="auto">
          <a:xfrm>
            <a:off x="6096001" y="3347473"/>
            <a:ext cx="4372265" cy="3510527"/>
          </a:xfrm>
          <a:prstGeom prst="rect">
            <a:avLst/>
          </a:prstGeom>
          <a:noFill/>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a:solidFill>
                  <a:srgbClr val="FF6600"/>
                </a:solidFill>
                <a:latin typeface="Arial" panose="020B0604020202020204" pitchFamily="34" charset="0"/>
                <a:cs typeface="Arial" panose="020B0604020202020204" pitchFamily="34" charset="0"/>
              </a:rPr>
              <a:t>CRISIS CONVULSIVA:QUE HACER</a:t>
            </a:r>
          </a:p>
        </p:txBody>
      </p:sp>
      <p:sp>
        <p:nvSpPr>
          <p:cNvPr id="3" name="2 Marcador de contenido"/>
          <p:cNvSpPr>
            <a:spLocks noGrp="1"/>
          </p:cNvSpPr>
          <p:nvPr>
            <p:ph idx="1"/>
          </p:nvPr>
        </p:nvSpPr>
        <p:spPr>
          <a:xfrm>
            <a:off x="1703512" y="1556792"/>
            <a:ext cx="8435280" cy="4997152"/>
          </a:xfrm>
        </p:spPr>
        <p:txBody>
          <a:bodyPr>
            <a:normAutofit/>
          </a:bodyPr>
          <a:lstStyle/>
          <a:p>
            <a:r>
              <a:rPr lang="es-ES" sz="2400" dirty="0">
                <a:latin typeface="Arial" panose="020B0604020202020204" pitchFamily="34" charset="0"/>
                <a:cs typeface="Arial" panose="020B0604020202020204" pitchFamily="34" charset="0"/>
              </a:rPr>
              <a:t>Proteger a la persona de los posibles golpes:</a:t>
            </a:r>
          </a:p>
          <a:p>
            <a:pPr lvl="1"/>
            <a:r>
              <a:rPr lang="es-ES" sz="2000" dirty="0">
                <a:latin typeface="Arial" panose="020B0604020202020204" pitchFamily="34" charset="0"/>
                <a:cs typeface="Arial" panose="020B0604020202020204" pitchFamily="34" charset="0"/>
              </a:rPr>
              <a:t>Apartar objetos que le puedan lastimar.</a:t>
            </a:r>
          </a:p>
          <a:p>
            <a:pPr lvl="1"/>
            <a:r>
              <a:rPr lang="es-ES" sz="2000" dirty="0">
                <a:latin typeface="Arial" panose="020B0604020202020204" pitchFamily="34" charset="0"/>
                <a:cs typeface="Arial" panose="020B0604020202020204" pitchFamily="34" charset="0"/>
              </a:rPr>
              <a:t>Colocar a la persona en el suelo, en posición de seguridad</a:t>
            </a:r>
          </a:p>
          <a:p>
            <a:pPr lvl="1"/>
            <a:r>
              <a:rPr lang="es-ES" sz="2000" dirty="0">
                <a:latin typeface="Arial" panose="020B0604020202020204" pitchFamily="34" charset="0"/>
                <a:cs typeface="Arial" panose="020B0604020202020204" pitchFamily="34" charset="0"/>
              </a:rPr>
              <a:t>Ponerlo en posición lateral de seguridad.</a:t>
            </a:r>
          </a:p>
          <a:p>
            <a:endParaRPr lang="es-ES" sz="2400" b="1" dirty="0">
              <a:latin typeface="Arial" panose="020B0604020202020204" pitchFamily="34" charset="0"/>
              <a:cs typeface="Arial" panose="020B0604020202020204" pitchFamily="34" charset="0"/>
            </a:endParaRPr>
          </a:p>
          <a:p>
            <a:pPr marL="0" indent="0" algn="ctr">
              <a:buNone/>
            </a:pPr>
            <a:r>
              <a:rPr lang="es-ES" sz="2400" b="1" dirty="0">
                <a:latin typeface="Arial" panose="020B0604020202020204" pitchFamily="34" charset="0"/>
                <a:cs typeface="Arial" panose="020B0604020202020204" pitchFamily="34" charset="0"/>
              </a:rPr>
              <a:t>ESPERAR QUE CEDA Y A QUE LLEGUEN LOS SEVICIOS MEDICOS</a:t>
            </a:r>
          </a:p>
          <a:p>
            <a:pPr lvl="1">
              <a:buNone/>
            </a:pPr>
            <a:endParaRPr lang="es-ES" sz="2000" dirty="0">
              <a:latin typeface="Arial" panose="020B0604020202020204" pitchFamily="34" charset="0"/>
              <a:cs typeface="Arial" panose="020B0604020202020204" pitchFamily="34" charset="0"/>
            </a:endParaRPr>
          </a:p>
          <a:p>
            <a:pPr lvl="1"/>
            <a:endParaRPr lang="es-ES" sz="2000" dirty="0">
              <a:latin typeface="Arial" panose="020B0604020202020204" pitchFamily="34" charset="0"/>
              <a:cs typeface="Arial" panose="020B0604020202020204" pitchFamily="34" charset="0"/>
            </a:endParaRPr>
          </a:p>
        </p:txBody>
      </p:sp>
      <p:pic>
        <p:nvPicPr>
          <p:cNvPr id="4100" name="Picture 4" descr="C:\Users\pedrito\Pictures\epilepsia-1.jpg"/>
          <p:cNvPicPr>
            <a:picLocks noChangeAspect="1" noChangeArrowheads="1"/>
          </p:cNvPicPr>
          <p:nvPr/>
        </p:nvPicPr>
        <p:blipFill>
          <a:blip r:embed="rId2" cstate="print"/>
          <a:stretch>
            <a:fillRect/>
          </a:stretch>
        </p:blipFill>
        <p:spPr bwMode="auto">
          <a:xfrm>
            <a:off x="1775521" y="5071107"/>
            <a:ext cx="2592288" cy="2081370"/>
          </a:xfrm>
          <a:prstGeom prst="rect">
            <a:avLst/>
          </a:prstGeom>
          <a:noFill/>
        </p:spPr>
      </p:pic>
      <p:pic>
        <p:nvPicPr>
          <p:cNvPr id="7"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type="subTitle" idx="1"/>
          </p:nvPr>
        </p:nvSpPr>
        <p:spPr>
          <a:xfrm>
            <a:off x="2324100" y="2857500"/>
            <a:ext cx="7543800" cy="1143000"/>
          </a:xfrm>
        </p:spPr>
        <p:txBody>
          <a:bodyPr>
            <a:noAutofit/>
          </a:bodyPr>
          <a:lstStyle/>
          <a:p>
            <a:pPr algn="ctr"/>
            <a:r>
              <a:rPr lang="es-ES_tradnl" sz="6600" b="1" dirty="0">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TRAUMATISMOS</a:t>
            </a:r>
          </a:p>
        </p:txBody>
      </p:sp>
      <p:pic>
        <p:nvPicPr>
          <p:cNvPr id="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5464944"/>
            <a:ext cx="1948880" cy="1393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351371"/>
      </p:ext>
    </p:extLst>
  </p:cSld>
  <p:clrMapOvr>
    <a:masterClrMapping/>
  </p:clrMapOvr>
  <p:transition>
    <p:fade/>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a:xfrm>
            <a:off x="1981200" y="404664"/>
            <a:ext cx="7467600" cy="580926"/>
          </a:xfrm>
        </p:spPr>
        <p:txBody>
          <a:bodyPr>
            <a:noAutofit/>
          </a:bodyPr>
          <a:lstStyle/>
          <a:p>
            <a:r>
              <a:rPr lang="es-ES_tradnl" sz="4000" b="1" dirty="0">
                <a:solidFill>
                  <a:srgbClr val="FF6600"/>
                </a:solidFill>
                <a:latin typeface="Arial" panose="020B0604020202020204" pitchFamily="34" charset="0"/>
                <a:cs typeface="Arial" panose="020B0604020202020204" pitchFamily="34" charset="0"/>
              </a:rPr>
              <a:t>CLASIFICACIÓN</a:t>
            </a:r>
          </a:p>
        </p:txBody>
      </p:sp>
      <p:sp>
        <p:nvSpPr>
          <p:cNvPr id="323587" name="Rectangle 3"/>
          <p:cNvSpPr>
            <a:spLocks noGrp="1" noChangeArrowheads="1"/>
          </p:cNvSpPr>
          <p:nvPr>
            <p:ph idx="1"/>
          </p:nvPr>
        </p:nvSpPr>
        <p:spPr>
          <a:xfrm>
            <a:off x="2063552" y="1676401"/>
            <a:ext cx="7080448" cy="4525963"/>
          </a:xfrm>
        </p:spPr>
        <p:txBody>
          <a:bodyPr/>
          <a:lstStyle/>
          <a:p>
            <a:pPr>
              <a:lnSpc>
                <a:spcPct val="80000"/>
              </a:lnSpc>
              <a:buFontTx/>
              <a:buNone/>
            </a:pPr>
            <a:r>
              <a:rPr lang="es-ES" sz="2800" b="1" dirty="0">
                <a:latin typeface="Arial" panose="020B0604020202020204" pitchFamily="34" charset="0"/>
                <a:cs typeface="Arial" panose="020B0604020202020204" pitchFamily="34" charset="0"/>
              </a:rPr>
              <a:t>Los traumatismos se clasifican</a:t>
            </a:r>
            <a:r>
              <a:rPr lang="es-ES_tradnl" sz="2800" b="1" dirty="0">
                <a:latin typeface="Arial" panose="020B0604020202020204" pitchFamily="34" charset="0"/>
                <a:cs typeface="Arial" panose="020B0604020202020204" pitchFamily="34" charset="0"/>
              </a:rPr>
              <a:t> </a:t>
            </a:r>
            <a:r>
              <a:rPr lang="es-ES" sz="2800" b="1" dirty="0">
                <a:latin typeface="Arial" panose="020B0604020202020204" pitchFamily="34" charset="0"/>
                <a:cs typeface="Arial" panose="020B0604020202020204" pitchFamily="34" charset="0"/>
              </a:rPr>
              <a:t>en:</a:t>
            </a:r>
          </a:p>
          <a:p>
            <a:pPr>
              <a:lnSpc>
                <a:spcPct val="80000"/>
              </a:lnSpc>
              <a:buFontTx/>
              <a:buNone/>
            </a:pPr>
            <a:endParaRPr lang="es-ES" sz="2800" b="1" dirty="0">
              <a:latin typeface="Arial" panose="020B0604020202020204" pitchFamily="34" charset="0"/>
              <a:cs typeface="Arial" panose="020B0604020202020204" pitchFamily="34" charset="0"/>
            </a:endParaRPr>
          </a:p>
          <a:p>
            <a:pPr>
              <a:lnSpc>
                <a:spcPct val="80000"/>
              </a:lnSpc>
            </a:pPr>
            <a:r>
              <a:rPr lang="es-ES" sz="2800" dirty="0">
                <a:latin typeface="Arial" panose="020B0604020202020204" pitchFamily="34" charset="0"/>
                <a:cs typeface="Arial" panose="020B0604020202020204" pitchFamily="34" charset="0"/>
              </a:rPr>
              <a:t>Contusiones</a:t>
            </a:r>
          </a:p>
          <a:p>
            <a:pPr>
              <a:lnSpc>
                <a:spcPct val="80000"/>
              </a:lnSpc>
            </a:pPr>
            <a:r>
              <a:rPr lang="es-ES" sz="2800" dirty="0">
                <a:latin typeface="Arial" panose="020B0604020202020204" pitchFamily="34" charset="0"/>
                <a:cs typeface="Arial" panose="020B0604020202020204" pitchFamily="34" charset="0"/>
              </a:rPr>
              <a:t>Heridas</a:t>
            </a:r>
          </a:p>
          <a:p>
            <a:pPr>
              <a:lnSpc>
                <a:spcPct val="80000"/>
              </a:lnSpc>
            </a:pPr>
            <a:r>
              <a:rPr lang="es-ES" sz="2800" dirty="0">
                <a:latin typeface="Arial" panose="020B0604020202020204" pitchFamily="34" charset="0"/>
                <a:cs typeface="Arial" panose="020B0604020202020204" pitchFamily="34" charset="0"/>
              </a:rPr>
              <a:t>Esguinces </a:t>
            </a:r>
          </a:p>
          <a:p>
            <a:pPr>
              <a:lnSpc>
                <a:spcPct val="80000"/>
              </a:lnSpc>
            </a:pPr>
            <a:r>
              <a:rPr lang="es-ES" sz="2800" dirty="0">
                <a:latin typeface="Arial" panose="020B0604020202020204" pitchFamily="34" charset="0"/>
                <a:cs typeface="Arial" panose="020B0604020202020204" pitchFamily="34" charset="0"/>
              </a:rPr>
              <a:t>Luxaciones</a:t>
            </a:r>
          </a:p>
          <a:p>
            <a:pPr>
              <a:lnSpc>
                <a:spcPct val="80000"/>
              </a:lnSpc>
            </a:pPr>
            <a:r>
              <a:rPr lang="es-ES" sz="2800" dirty="0">
                <a:latin typeface="Arial" panose="020B0604020202020204" pitchFamily="34" charset="0"/>
                <a:cs typeface="Arial" panose="020B0604020202020204" pitchFamily="34" charset="0"/>
              </a:rPr>
              <a:t>Fracturas </a:t>
            </a:r>
          </a:p>
          <a:p>
            <a:pPr>
              <a:lnSpc>
                <a:spcPct val="80000"/>
              </a:lnSpc>
            </a:pPr>
            <a:r>
              <a:rPr lang="es-ES" sz="2800" dirty="0">
                <a:latin typeface="Arial" panose="020B0604020202020204" pitchFamily="34" charset="0"/>
                <a:cs typeface="Arial" panose="020B0604020202020204" pitchFamily="34" charset="0"/>
              </a:rPr>
              <a:t>Amputaciones</a:t>
            </a:r>
            <a:endParaRPr lang="es-ES_tradnl" sz="2800" dirty="0">
              <a:latin typeface="Arial" panose="020B0604020202020204" pitchFamily="34" charset="0"/>
              <a:cs typeface="Arial" panose="020B0604020202020204" pitchFamily="34" charset="0"/>
            </a:endParaRPr>
          </a:p>
        </p:txBody>
      </p:sp>
      <p:pic>
        <p:nvPicPr>
          <p:cNvPr id="32358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1904" y="2132856"/>
            <a:ext cx="40386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53438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1828800" y="274638"/>
            <a:ext cx="8839200" cy="1143000"/>
          </a:xfrm>
        </p:spPr>
        <p:txBody>
          <a:bodyPr>
            <a:normAutofit/>
          </a:bodyPr>
          <a:lstStyle/>
          <a:p>
            <a:r>
              <a:rPr lang="es-ES_tradnl" sz="3600" b="1" dirty="0">
                <a:solidFill>
                  <a:srgbClr val="FF6600"/>
                </a:solidFill>
                <a:latin typeface="Arial" panose="020B0604020202020204" pitchFamily="34" charset="0"/>
                <a:cs typeface="Arial" panose="020B0604020202020204" pitchFamily="34" charset="0"/>
              </a:rPr>
              <a:t>CONTUSIÓN. PRIMEROS AUXILIOS</a:t>
            </a:r>
          </a:p>
        </p:txBody>
      </p:sp>
      <p:sp>
        <p:nvSpPr>
          <p:cNvPr id="107523" name="Rectangle 3"/>
          <p:cNvSpPr>
            <a:spLocks noGrp="1" noChangeArrowheads="1"/>
          </p:cNvSpPr>
          <p:nvPr>
            <p:ph idx="1"/>
          </p:nvPr>
        </p:nvSpPr>
        <p:spPr>
          <a:xfrm>
            <a:off x="1524000" y="2215170"/>
            <a:ext cx="5867400" cy="3459436"/>
          </a:xfrm>
        </p:spPr>
        <p:txBody>
          <a:bodyPr>
            <a:normAutofit/>
          </a:bodyPr>
          <a:lstStyle/>
          <a:p>
            <a:pPr>
              <a:lnSpc>
                <a:spcPct val="90000"/>
              </a:lnSpc>
              <a:buFontTx/>
              <a:buNone/>
            </a:pPr>
            <a:r>
              <a:rPr lang="es-ES_tradnl" sz="2400" b="1" dirty="0">
                <a:latin typeface="Arial" panose="020B0604020202020204" pitchFamily="34" charset="0"/>
                <a:cs typeface="Arial" panose="020B0604020202020204" pitchFamily="34" charset="0"/>
              </a:rPr>
              <a:t>	</a:t>
            </a:r>
            <a:r>
              <a:rPr lang="es-ES" sz="2400" b="1" dirty="0">
                <a:latin typeface="Arial" panose="020B0604020202020204" pitchFamily="34" charset="0"/>
                <a:cs typeface="Arial" panose="020B0604020202020204" pitchFamily="34" charset="0"/>
              </a:rPr>
              <a:t>Aplicar </a:t>
            </a:r>
            <a:r>
              <a:rPr lang="es-ES" sz="2400" b="1" u="sng" dirty="0">
                <a:latin typeface="Arial" panose="020B0604020202020204" pitchFamily="34" charset="0"/>
                <a:cs typeface="Arial" panose="020B0604020202020204" pitchFamily="34" charset="0"/>
              </a:rPr>
              <a:t>frío local</a:t>
            </a:r>
            <a:r>
              <a:rPr lang="es-ES" sz="2400" b="1" dirty="0">
                <a:latin typeface="Arial" panose="020B0604020202020204" pitchFamily="34" charset="0"/>
                <a:cs typeface="Arial" panose="020B0604020202020204" pitchFamily="34" charset="0"/>
              </a:rPr>
              <a:t> mediante compresas de agua fría o hielo </a:t>
            </a:r>
            <a:r>
              <a:rPr lang="es-ES" sz="2400" dirty="0">
                <a:latin typeface="Arial" panose="020B0604020202020204" pitchFamily="34" charset="0"/>
                <a:cs typeface="Arial" panose="020B0604020202020204" pitchFamily="34" charset="0"/>
              </a:rPr>
              <a:t>(envuelto en un paño o bolsa para que no toque directamente en la piel)</a:t>
            </a:r>
            <a:r>
              <a:rPr lang="es-ES" sz="2400" b="1" dirty="0">
                <a:latin typeface="Arial" panose="020B0604020202020204" pitchFamily="34" charset="0"/>
                <a:cs typeface="Arial" panose="020B0604020202020204" pitchFamily="34" charset="0"/>
              </a:rPr>
              <a:t> para conseguir</a:t>
            </a:r>
            <a:r>
              <a:rPr lang="es-ES_tradnl" sz="2400" b="1" dirty="0">
                <a:latin typeface="Arial" panose="020B0604020202020204" pitchFamily="34" charset="0"/>
                <a:cs typeface="Arial" panose="020B0604020202020204" pitchFamily="34" charset="0"/>
              </a:rPr>
              <a:t>:</a:t>
            </a:r>
          </a:p>
          <a:p>
            <a:pPr>
              <a:lnSpc>
                <a:spcPct val="90000"/>
              </a:lnSpc>
              <a:buFontTx/>
              <a:buNone/>
            </a:pPr>
            <a:endParaRPr lang="es-ES_tradnl" sz="2400" b="1" dirty="0">
              <a:latin typeface="Arial" panose="020B0604020202020204" pitchFamily="34" charset="0"/>
              <a:cs typeface="Arial" panose="020B0604020202020204" pitchFamily="34" charset="0"/>
            </a:endParaRPr>
          </a:p>
          <a:p>
            <a:pPr lvl="1">
              <a:lnSpc>
                <a:spcPct val="90000"/>
              </a:lnSpc>
            </a:pPr>
            <a:r>
              <a:rPr lang="es-ES" sz="2400" dirty="0">
                <a:latin typeface="Arial" panose="020B0604020202020204" pitchFamily="34" charset="0"/>
                <a:cs typeface="Arial" panose="020B0604020202020204" pitchFamily="34" charset="0"/>
              </a:rPr>
              <a:t>Menor aporte sanguíneo</a:t>
            </a:r>
          </a:p>
          <a:p>
            <a:pPr lvl="1">
              <a:lnSpc>
                <a:spcPct val="90000"/>
              </a:lnSpc>
            </a:pPr>
            <a:r>
              <a:rPr lang="es-ES" sz="2400" dirty="0">
                <a:latin typeface="Arial" panose="020B0604020202020204" pitchFamily="34" charset="0"/>
                <a:cs typeface="Arial" panose="020B0604020202020204" pitchFamily="34" charset="0"/>
              </a:rPr>
              <a:t>Menor sensibilidad (anestesia) de las  terminaciones nerviosas. </a:t>
            </a:r>
            <a:endParaRPr lang="es-ES" sz="2400" b="1" dirty="0">
              <a:latin typeface="Arial" panose="020B0604020202020204" pitchFamily="34" charset="0"/>
              <a:cs typeface="Arial" panose="020B0604020202020204" pitchFamily="34" charset="0"/>
            </a:endParaRPr>
          </a:p>
        </p:txBody>
      </p:sp>
      <p:pic>
        <p:nvPicPr>
          <p:cNvPr id="10752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0136" y="1628800"/>
            <a:ext cx="2646312" cy="4632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9090" y="5949280"/>
            <a:ext cx="1848910" cy="90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26902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a:xfrm>
            <a:off x="1524000" y="274638"/>
            <a:ext cx="9144000" cy="1143000"/>
          </a:xfrm>
        </p:spPr>
        <p:txBody>
          <a:bodyPr>
            <a:noAutofit/>
          </a:bodyPr>
          <a:lstStyle/>
          <a:p>
            <a:r>
              <a:rPr lang="es-ES_tradnl" sz="3200" b="1" dirty="0">
                <a:solidFill>
                  <a:srgbClr val="FF6600"/>
                </a:solidFill>
                <a:latin typeface="Arial" panose="020B0604020202020204" pitchFamily="34" charset="0"/>
                <a:cs typeface="Arial" panose="020B0604020202020204" pitchFamily="34" charset="0"/>
              </a:rPr>
              <a:t>HERIDAS LEVES</a:t>
            </a:r>
            <a:br>
              <a:rPr lang="es-ES_tradnl" sz="3200" b="1" dirty="0">
                <a:solidFill>
                  <a:srgbClr val="FF6600"/>
                </a:solidFill>
                <a:latin typeface="Arial" panose="020B0604020202020204" pitchFamily="34" charset="0"/>
                <a:cs typeface="Arial" panose="020B0604020202020204" pitchFamily="34" charset="0"/>
              </a:rPr>
            </a:br>
            <a:r>
              <a:rPr lang="es-ES_tradnl" sz="3200" b="1" dirty="0">
                <a:solidFill>
                  <a:srgbClr val="FF6600"/>
                </a:solidFill>
                <a:latin typeface="Arial" panose="020B0604020202020204" pitchFamily="34" charset="0"/>
                <a:cs typeface="Arial" panose="020B0604020202020204" pitchFamily="34" charset="0"/>
              </a:rPr>
              <a:t>PRIMEROS AUXILIOS</a:t>
            </a:r>
          </a:p>
        </p:txBody>
      </p:sp>
      <p:sp>
        <p:nvSpPr>
          <p:cNvPr id="396291" name="Rectangle 3"/>
          <p:cNvSpPr>
            <a:spLocks noGrp="1" noChangeArrowheads="1"/>
          </p:cNvSpPr>
          <p:nvPr>
            <p:ph idx="1"/>
          </p:nvPr>
        </p:nvSpPr>
        <p:spPr>
          <a:xfrm>
            <a:off x="695400" y="1520046"/>
            <a:ext cx="6096000" cy="643210"/>
          </a:xfrm>
        </p:spPr>
        <p:txBody>
          <a:bodyPr>
            <a:normAutofit/>
          </a:bodyPr>
          <a:lstStyle/>
          <a:p>
            <a:pPr algn="ctr">
              <a:lnSpc>
                <a:spcPct val="90000"/>
              </a:lnSpc>
              <a:buFontTx/>
              <a:buNone/>
            </a:pPr>
            <a:r>
              <a:rPr lang="es-ES_tradnl" sz="2400" b="1" dirty="0">
                <a:latin typeface="Arial" panose="020B0604020202020204" pitchFamily="34" charset="0"/>
                <a:cs typeface="Arial" panose="020B0604020202020204" pitchFamily="34" charset="0"/>
              </a:rPr>
              <a:t>Resumen actitud a seguir</a:t>
            </a:r>
          </a:p>
        </p:txBody>
      </p:sp>
      <p:pic>
        <p:nvPicPr>
          <p:cNvPr id="4"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a 1">
            <a:extLst>
              <a:ext uri="{FF2B5EF4-FFF2-40B4-BE49-F238E27FC236}">
                <a16:creationId xmlns:a16="http://schemas.microsoft.com/office/drawing/2014/main" id="{8B0EB8A4-47E3-40BF-A3F4-18114820BC71}"/>
              </a:ext>
            </a:extLst>
          </p:cNvPr>
          <p:cNvGraphicFramePr/>
          <p:nvPr/>
        </p:nvGraphicFramePr>
        <p:xfrm>
          <a:off x="3215680" y="2265665"/>
          <a:ext cx="6096000" cy="4230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39595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1524000" y="332656"/>
            <a:ext cx="9144000" cy="724942"/>
          </a:xfrm>
        </p:spPr>
        <p:txBody>
          <a:bodyPr>
            <a:noAutofit/>
          </a:bodyPr>
          <a:lstStyle/>
          <a:p>
            <a:r>
              <a:rPr lang="es-ES_tradnl" sz="3600" b="1" dirty="0">
                <a:solidFill>
                  <a:srgbClr val="FF6600"/>
                </a:solidFill>
                <a:latin typeface="Arial" panose="020B0604020202020204" pitchFamily="34" charset="0"/>
                <a:cs typeface="Arial" panose="020B0604020202020204" pitchFamily="34" charset="0"/>
              </a:rPr>
              <a:t>HERIDAS GRAVES. PRIMEROS AUXILIOS</a:t>
            </a:r>
            <a:endParaRPr lang="es-ES" sz="3600" b="1" dirty="0">
              <a:solidFill>
                <a:srgbClr val="FF6600"/>
              </a:solidFill>
              <a:latin typeface="Arial" panose="020B0604020202020204" pitchFamily="34" charset="0"/>
              <a:cs typeface="Arial" panose="020B0604020202020204" pitchFamily="34" charset="0"/>
            </a:endParaRPr>
          </a:p>
        </p:txBody>
      </p:sp>
      <p:sp>
        <p:nvSpPr>
          <p:cNvPr id="270339" name="Rectangle 3"/>
          <p:cNvSpPr>
            <a:spLocks noGrp="1" noChangeArrowheads="1"/>
          </p:cNvSpPr>
          <p:nvPr>
            <p:ph type="body" sz="half" idx="1"/>
          </p:nvPr>
        </p:nvSpPr>
        <p:spPr>
          <a:xfrm>
            <a:off x="1939465" y="2226158"/>
            <a:ext cx="5791200" cy="5068888"/>
          </a:xfrm>
        </p:spPr>
        <p:txBody>
          <a:bodyPr>
            <a:normAutofit/>
          </a:bodyPr>
          <a:lstStyle/>
          <a:p>
            <a:pPr>
              <a:buFontTx/>
              <a:buNone/>
            </a:pPr>
            <a:r>
              <a:rPr lang="es-ES" sz="2800" b="1" u="sng" dirty="0">
                <a:solidFill>
                  <a:srgbClr val="FF0000"/>
                </a:solidFill>
                <a:latin typeface="Arial" panose="020B0604020202020204" pitchFamily="34" charset="0"/>
                <a:cs typeface="Arial" panose="020B0604020202020204" pitchFamily="34" charset="0"/>
              </a:rPr>
              <a:t>NO extraer</a:t>
            </a:r>
            <a:r>
              <a:rPr lang="es-ES" sz="2800" b="1" dirty="0">
                <a:solidFill>
                  <a:srgbClr val="FF0000"/>
                </a:solidFill>
                <a:latin typeface="Arial" panose="020B0604020202020204" pitchFamily="34" charset="0"/>
                <a:cs typeface="Arial" panose="020B0604020202020204" pitchFamily="34" charset="0"/>
              </a:rPr>
              <a:t> </a:t>
            </a:r>
            <a:r>
              <a:rPr lang="es-ES" sz="2800" dirty="0">
                <a:latin typeface="Arial" panose="020B0604020202020204" pitchFamily="34" charset="0"/>
                <a:cs typeface="Arial" panose="020B0604020202020204" pitchFamily="34" charset="0"/>
              </a:rPr>
              <a:t>cuerpos extraños enclavados.</a:t>
            </a:r>
          </a:p>
          <a:p>
            <a:pPr>
              <a:buFontTx/>
              <a:buNone/>
            </a:pPr>
            <a:endParaRPr lang="es-ES" sz="2800" dirty="0">
              <a:latin typeface="Arial" panose="020B0604020202020204" pitchFamily="34" charset="0"/>
              <a:cs typeface="Arial" panose="020B0604020202020204" pitchFamily="34" charset="0"/>
            </a:endParaRPr>
          </a:p>
          <a:p>
            <a:pPr>
              <a:buFontTx/>
              <a:buNone/>
            </a:pPr>
            <a:r>
              <a:rPr lang="es-ES" sz="2800" b="1" dirty="0">
                <a:solidFill>
                  <a:srgbClr val="FF0000"/>
                </a:solidFill>
                <a:latin typeface="Arial" panose="020B0604020202020204" pitchFamily="34" charset="0"/>
                <a:cs typeface="Arial" panose="020B0604020202020204" pitchFamily="34" charset="0"/>
              </a:rPr>
              <a:t> </a:t>
            </a:r>
            <a:r>
              <a:rPr lang="es-ES" sz="2800" b="1" u="sng" dirty="0">
                <a:solidFill>
                  <a:srgbClr val="FF0000"/>
                </a:solidFill>
                <a:latin typeface="Arial" panose="020B0604020202020204" pitchFamily="34" charset="0"/>
                <a:cs typeface="Arial" panose="020B0604020202020204" pitchFamily="34" charset="0"/>
              </a:rPr>
              <a:t>Fijarlos</a:t>
            </a:r>
            <a:r>
              <a:rPr lang="es-ES" sz="2800" b="1" dirty="0">
                <a:solidFill>
                  <a:srgbClr val="FF0000"/>
                </a:solidFill>
                <a:latin typeface="Arial" panose="020B0604020202020204" pitchFamily="34" charset="0"/>
                <a:cs typeface="Arial" panose="020B0604020202020204" pitchFamily="34" charset="0"/>
              </a:rPr>
              <a:t> </a:t>
            </a:r>
            <a:r>
              <a:rPr lang="es-ES" sz="2800" dirty="0">
                <a:latin typeface="Arial" panose="020B0604020202020204" pitchFamily="34" charset="0"/>
                <a:cs typeface="Arial" panose="020B0604020202020204" pitchFamily="34" charset="0"/>
              </a:rPr>
              <a:t>para evitar que se muevan durante el traslado y causen nuevos daños en su interior. </a:t>
            </a:r>
          </a:p>
          <a:p>
            <a:endParaRPr lang="es-ES" b="1" dirty="0">
              <a:latin typeface="Arial" panose="020B0604020202020204" pitchFamily="34" charset="0"/>
              <a:cs typeface="Arial" panose="020B0604020202020204" pitchFamily="34" charset="0"/>
            </a:endParaRPr>
          </a:p>
        </p:txBody>
      </p:sp>
      <p:grpSp>
        <p:nvGrpSpPr>
          <p:cNvPr id="2" name="Group 8"/>
          <p:cNvGrpSpPr>
            <a:grpSpLocks/>
          </p:cNvGrpSpPr>
          <p:nvPr/>
        </p:nvGrpSpPr>
        <p:grpSpPr bwMode="auto">
          <a:xfrm>
            <a:off x="7356936" y="2226159"/>
            <a:ext cx="3311064" cy="3075049"/>
            <a:chOff x="3300" y="1914"/>
            <a:chExt cx="986" cy="1038"/>
          </a:xfrm>
        </p:grpSpPr>
        <p:pic>
          <p:nvPicPr>
            <p:cNvPr id="270341" name="Picture 5" descr="obclator"/>
            <p:cNvPicPr>
              <a:picLocks noChangeAspect="1" noChangeArrowheads="1"/>
            </p:cNvPicPr>
            <p:nvPr/>
          </p:nvPicPr>
          <p:blipFill>
            <a:blip r:embed="rId3" cstate="print">
              <a:extLst>
                <a:ext uri="{28A0092B-C50C-407E-A947-70E740481C1C}">
                  <a14:useLocalDpi xmlns:a14="http://schemas.microsoft.com/office/drawing/2010/main" val="0"/>
                </a:ext>
              </a:extLst>
            </a:blip>
            <a:srcRect r="50394"/>
            <a:stretch>
              <a:fillRect/>
            </a:stretch>
          </p:blipFill>
          <p:spPr bwMode="auto">
            <a:xfrm>
              <a:off x="3300" y="1914"/>
              <a:ext cx="893" cy="1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70343" name="Rectangle 7"/>
            <p:cNvSpPr>
              <a:spLocks noChangeArrowheads="1"/>
            </p:cNvSpPr>
            <p:nvPr/>
          </p:nvSpPr>
          <p:spPr bwMode="auto">
            <a:xfrm>
              <a:off x="4059" y="2024"/>
              <a:ext cx="227" cy="4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pic>
        <p:nvPicPr>
          <p:cNvPr id="7" name="Picture 2" descr="E:\INGADA\INGAD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676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11680" y="5394959"/>
            <a:ext cx="8442038" cy="1045899"/>
          </a:xfrm>
        </p:spPr>
        <p:txBody>
          <a:bodyPr>
            <a:normAutofit/>
          </a:bodyPr>
          <a:lstStyle/>
          <a:p>
            <a:r>
              <a:rPr lang="es-ES" sz="2000" dirty="0">
                <a:solidFill>
                  <a:srgbClr val="9F2936"/>
                </a:solidFill>
                <a:latin typeface="Arial" panose="020B0604020202020204" pitchFamily="34" charset="0"/>
                <a:cs typeface="Arial" panose="020B0604020202020204" pitchFamily="34" charset="0"/>
              </a:rPr>
              <a:t>Curvas de Kaplan-Meyer</a:t>
            </a:r>
            <a:r>
              <a:rPr lang="es-ES" sz="2000" dirty="0">
                <a:latin typeface="Arial" panose="020B0604020202020204" pitchFamily="34" charset="0"/>
                <a:cs typeface="Arial" panose="020B0604020202020204" pitchFamily="34" charset="0"/>
              </a:rPr>
              <a:t>:  Puntos corticales que han alcanzado el máximo grosor cerebral con la edad. La edad media a la que el 50% de los puntos alcanza su máximo difiere en grupo TDAH versus control</a:t>
            </a:r>
          </a:p>
        </p:txBody>
      </p:sp>
      <p:pic>
        <p:nvPicPr>
          <p:cNvPr id="3" name="2 Imagen" descr="http://www.ncbi.nlm.nih.gov/corecgi/tileshop/tileshop.fcgi?p=PMC3&amp;id=139585&amp;s=13&amp;r=1&amp;c=1"/>
          <p:cNvPicPr/>
          <p:nvPr/>
        </p:nvPicPr>
        <p:blipFill>
          <a:blip r:embed="rId2" cstate="print"/>
          <a:srcRect/>
          <a:stretch>
            <a:fillRect/>
          </a:stretch>
        </p:blipFill>
        <p:spPr bwMode="auto">
          <a:xfrm>
            <a:off x="1414272" y="625441"/>
            <a:ext cx="9144000" cy="4837011"/>
          </a:xfrm>
          <a:prstGeom prst="rect">
            <a:avLst/>
          </a:prstGeom>
          <a:noFill/>
          <a:ln w="9525">
            <a:noFill/>
            <a:miter lim="800000"/>
            <a:headEnd/>
            <a:tailEnd/>
          </a:ln>
        </p:spPr>
      </p:pic>
      <p:sp>
        <p:nvSpPr>
          <p:cNvPr id="4" name="3 CuadroTexto"/>
          <p:cNvSpPr txBox="1"/>
          <p:nvPr/>
        </p:nvSpPr>
        <p:spPr>
          <a:xfrm>
            <a:off x="6667472" y="6334781"/>
            <a:ext cx="4000528" cy="461665"/>
          </a:xfrm>
          <a:prstGeom prst="rect">
            <a:avLst/>
          </a:prstGeom>
          <a:noFill/>
        </p:spPr>
        <p:txBody>
          <a:bodyPr wrap="square" rtlCol="0">
            <a:spAutoFit/>
          </a:bodyPr>
          <a:lstStyle/>
          <a:p>
            <a:r>
              <a:rPr lang="es-ES" sz="2400" dirty="0">
                <a:latin typeface="Arial" panose="020B0604020202020204" pitchFamily="34" charset="0"/>
                <a:cs typeface="Arial" panose="020B0604020202020204" pitchFamily="34" charset="0"/>
              </a:rPr>
              <a:t>Shaw et al, PNAS,2007</a:t>
            </a:r>
          </a:p>
        </p:txBody>
      </p:sp>
    </p:spTree>
    <p:extLst>
      <p:ext uri="{BB962C8B-B14F-4D97-AF65-F5344CB8AC3E}">
        <p14:creationId xmlns:p14="http://schemas.microsoft.com/office/powerpoint/2010/main" val="422679960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Autofit/>
          </a:bodyPr>
          <a:lstStyle/>
          <a:p>
            <a:r>
              <a:rPr lang="es-ES_tradnl" sz="3600" b="1" dirty="0">
                <a:solidFill>
                  <a:srgbClr val="FF6600"/>
                </a:solidFill>
                <a:latin typeface="Arial" panose="020B0604020202020204" pitchFamily="34" charset="0"/>
                <a:cs typeface="Arial" panose="020B0604020202020204" pitchFamily="34" charset="0"/>
              </a:rPr>
              <a:t>ESGUINCE. PRIMEROS AUXILIOS</a:t>
            </a:r>
            <a:endParaRPr lang="es-ES" sz="3600" b="1" dirty="0">
              <a:solidFill>
                <a:srgbClr val="FF6600"/>
              </a:solidFill>
              <a:latin typeface="Arial" panose="020B0604020202020204" pitchFamily="34" charset="0"/>
              <a:cs typeface="Arial" panose="020B0604020202020204" pitchFamily="34" charset="0"/>
            </a:endParaRPr>
          </a:p>
        </p:txBody>
      </p:sp>
      <p:sp>
        <p:nvSpPr>
          <p:cNvPr id="5123" name="Rectangle 3"/>
          <p:cNvSpPr>
            <a:spLocks noGrp="1" noChangeArrowheads="1"/>
          </p:cNvSpPr>
          <p:nvPr>
            <p:ph idx="1"/>
          </p:nvPr>
        </p:nvSpPr>
        <p:spPr>
          <a:xfrm>
            <a:off x="1828800" y="1676400"/>
            <a:ext cx="6096000" cy="4876800"/>
          </a:xfrm>
        </p:spPr>
        <p:txBody>
          <a:bodyPr/>
          <a:lstStyle/>
          <a:p>
            <a:pPr marL="0" indent="0">
              <a:buNone/>
            </a:pPr>
            <a:endParaRPr lang="es-ES" sz="1200" dirty="0"/>
          </a:p>
          <a:p>
            <a:endParaRPr lang="es-ES" sz="1200" dirty="0"/>
          </a:p>
        </p:txBody>
      </p:sp>
      <p:pic>
        <p:nvPicPr>
          <p:cNvPr id="512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7200" y="2819400"/>
            <a:ext cx="2286000" cy="197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a 1">
            <a:extLst>
              <a:ext uri="{FF2B5EF4-FFF2-40B4-BE49-F238E27FC236}">
                <a16:creationId xmlns:a16="http://schemas.microsoft.com/office/drawing/2014/main" id="{27132371-806E-44CF-A084-C68F8D165009}"/>
              </a:ext>
            </a:extLst>
          </p:cNvPr>
          <p:cNvGraphicFramePr/>
          <p:nvPr/>
        </p:nvGraphicFramePr>
        <p:xfrm>
          <a:off x="1878530" y="1709831"/>
          <a:ext cx="6840760" cy="44493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0795913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961759" y="399635"/>
            <a:ext cx="7467600" cy="1143000"/>
          </a:xfrm>
        </p:spPr>
        <p:txBody>
          <a:bodyPr>
            <a:noAutofit/>
          </a:bodyPr>
          <a:lstStyle/>
          <a:p>
            <a:r>
              <a:rPr lang="es-ES_tradnl" sz="3600" b="1" dirty="0">
                <a:solidFill>
                  <a:srgbClr val="FF6600"/>
                </a:solidFill>
                <a:latin typeface="Arial" panose="020B0604020202020204" pitchFamily="34" charset="0"/>
                <a:cs typeface="Arial" panose="020B0604020202020204" pitchFamily="34" charset="0"/>
              </a:rPr>
              <a:t>LUXACIÓN. PRIMEROS AUXILIOS</a:t>
            </a:r>
            <a:endParaRPr lang="es-ES" sz="3600" b="1" dirty="0">
              <a:solidFill>
                <a:srgbClr val="FF6600"/>
              </a:solidFill>
              <a:latin typeface="Arial" panose="020B0604020202020204" pitchFamily="34" charset="0"/>
              <a:cs typeface="Arial" panose="020B0604020202020204" pitchFamily="34" charset="0"/>
            </a:endParaRPr>
          </a:p>
        </p:txBody>
      </p:sp>
      <p:sp>
        <p:nvSpPr>
          <p:cNvPr id="7171" name="Rectangle 3"/>
          <p:cNvSpPr>
            <a:spLocks noGrp="1" noChangeArrowheads="1"/>
          </p:cNvSpPr>
          <p:nvPr>
            <p:ph idx="1"/>
          </p:nvPr>
        </p:nvSpPr>
        <p:spPr>
          <a:xfrm>
            <a:off x="2063826" y="1988840"/>
            <a:ext cx="5867400" cy="4274590"/>
          </a:xfrm>
        </p:spPr>
        <p:txBody>
          <a:bodyPr>
            <a:noAutofit/>
          </a:bodyPr>
          <a:lstStyle/>
          <a:p>
            <a:endParaRPr lang="es-ES" sz="2400" dirty="0">
              <a:latin typeface="Arial" panose="020B0604020202020204" pitchFamily="34" charset="0"/>
              <a:cs typeface="Arial" panose="020B0604020202020204" pitchFamily="34" charset="0"/>
            </a:endParaRPr>
          </a:p>
          <a:p>
            <a:pPr>
              <a:buNone/>
            </a:pPr>
            <a:endParaRPr lang="es-ES" sz="2400" b="1" dirty="0">
              <a:latin typeface="Arial" panose="020B0604020202020204" pitchFamily="34" charset="0"/>
              <a:cs typeface="Arial" panose="020B0604020202020204" pitchFamily="34" charset="0"/>
            </a:endParaRPr>
          </a:p>
        </p:txBody>
      </p:sp>
      <p:pic>
        <p:nvPicPr>
          <p:cNvPr id="71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9144" y="2450360"/>
            <a:ext cx="2438400"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a 5">
            <a:extLst>
              <a:ext uri="{FF2B5EF4-FFF2-40B4-BE49-F238E27FC236}">
                <a16:creationId xmlns:a16="http://schemas.microsoft.com/office/drawing/2014/main" id="{9DCC67C9-C81C-4EA0-91BC-FCAFEEF5A5A5}"/>
              </a:ext>
            </a:extLst>
          </p:cNvPr>
          <p:cNvGraphicFramePr/>
          <p:nvPr/>
        </p:nvGraphicFramePr>
        <p:xfrm>
          <a:off x="1199456" y="1664804"/>
          <a:ext cx="7272808" cy="47251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4043780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6" name="Group 6"/>
          <p:cNvGrpSpPr>
            <a:grpSpLocks/>
          </p:cNvGrpSpPr>
          <p:nvPr/>
        </p:nvGrpSpPr>
        <p:grpSpPr bwMode="auto">
          <a:xfrm>
            <a:off x="7146579" y="954411"/>
            <a:ext cx="3233588" cy="5197475"/>
            <a:chOff x="2724" y="768"/>
            <a:chExt cx="2932" cy="3226"/>
          </a:xfrm>
        </p:grpSpPr>
        <p:pic>
          <p:nvPicPr>
            <p:cNvPr id="1536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b="9174"/>
            <a:stretch>
              <a:fillRect/>
            </a:stretch>
          </p:blipFill>
          <p:spPr bwMode="auto">
            <a:xfrm>
              <a:off x="2724" y="768"/>
              <a:ext cx="2932" cy="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365" name="Rectangle 5"/>
            <p:cNvSpPr>
              <a:spLocks noChangeArrowheads="1"/>
            </p:cNvSpPr>
            <p:nvPr/>
          </p:nvSpPr>
          <p:spPr bwMode="auto">
            <a:xfrm>
              <a:off x="2789" y="1026"/>
              <a:ext cx="1633" cy="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15362" name="Rectangle 2"/>
          <p:cNvSpPr>
            <a:spLocks noGrp="1" noChangeArrowheads="1"/>
          </p:cNvSpPr>
          <p:nvPr>
            <p:ph type="title"/>
          </p:nvPr>
        </p:nvSpPr>
        <p:spPr>
          <a:xfrm>
            <a:off x="1997994" y="459457"/>
            <a:ext cx="7467600" cy="724942"/>
          </a:xfrm>
        </p:spPr>
        <p:txBody>
          <a:bodyPr>
            <a:noAutofit/>
          </a:bodyPr>
          <a:lstStyle/>
          <a:p>
            <a:r>
              <a:rPr lang="es-ES_tradnl" sz="3600" b="1" dirty="0">
                <a:solidFill>
                  <a:srgbClr val="FF6600"/>
                </a:solidFill>
                <a:latin typeface="Arial" panose="020B0604020202020204" pitchFamily="34" charset="0"/>
                <a:cs typeface="Arial" panose="020B0604020202020204" pitchFamily="34" charset="0"/>
              </a:rPr>
              <a:t>FRACTURA. PRIMEROS AUXILIOS</a:t>
            </a:r>
            <a:endParaRPr lang="es-ES" sz="3600" b="1" dirty="0">
              <a:solidFill>
                <a:srgbClr val="FF6600"/>
              </a:solidFill>
              <a:latin typeface="Arial" panose="020B0604020202020204" pitchFamily="34" charset="0"/>
              <a:cs typeface="Arial" panose="020B0604020202020204" pitchFamily="34" charset="0"/>
            </a:endParaRPr>
          </a:p>
        </p:txBody>
      </p:sp>
      <p:sp>
        <p:nvSpPr>
          <p:cNvPr id="15363" name="Rectangle 3"/>
          <p:cNvSpPr>
            <a:spLocks noGrp="1" noChangeArrowheads="1"/>
          </p:cNvSpPr>
          <p:nvPr>
            <p:ph idx="1"/>
          </p:nvPr>
        </p:nvSpPr>
        <p:spPr>
          <a:xfrm>
            <a:off x="1750946" y="1862708"/>
            <a:ext cx="5332211" cy="2901776"/>
          </a:xfrm>
        </p:spPr>
        <p:txBody>
          <a:bodyPr>
            <a:normAutofit/>
          </a:bodyPr>
          <a:lstStyle/>
          <a:p>
            <a:pPr>
              <a:lnSpc>
                <a:spcPct val="90000"/>
              </a:lnSpc>
            </a:pPr>
            <a:endParaRPr lang="es-ES" sz="2400" dirty="0">
              <a:latin typeface="Arial" panose="020B0604020202020204" pitchFamily="34" charset="0"/>
              <a:cs typeface="Arial" panose="020B0604020202020204" pitchFamily="34" charset="0"/>
            </a:endParaRPr>
          </a:p>
          <a:p>
            <a:pPr>
              <a:lnSpc>
                <a:spcPct val="90000"/>
              </a:lnSpc>
            </a:pPr>
            <a:r>
              <a:rPr lang="es-ES" sz="2400" b="1" dirty="0">
                <a:latin typeface="Arial" panose="020B0604020202020204" pitchFamily="34" charset="0"/>
                <a:cs typeface="Arial" panose="020B0604020202020204" pitchFamily="34" charset="0"/>
              </a:rPr>
              <a:t>NO movilizar </a:t>
            </a:r>
            <a:r>
              <a:rPr lang="es-ES" sz="2400" dirty="0">
                <a:latin typeface="Arial" panose="020B0604020202020204" pitchFamily="34" charset="0"/>
                <a:cs typeface="Arial" panose="020B0604020202020204" pitchFamily="34" charset="0"/>
              </a:rPr>
              <a:t>al accidentado si no es absolutamente necesario (riesgo de incendio, etc.)</a:t>
            </a:r>
          </a:p>
          <a:p>
            <a:pPr>
              <a:lnSpc>
                <a:spcPct val="90000"/>
              </a:lnSpc>
            </a:pPr>
            <a:endParaRPr lang="es-ES" sz="2400" dirty="0">
              <a:latin typeface="Arial" panose="020B0604020202020204" pitchFamily="34" charset="0"/>
              <a:cs typeface="Arial" panose="020B0604020202020204" pitchFamily="34" charset="0"/>
            </a:endParaRPr>
          </a:p>
          <a:p>
            <a:pPr>
              <a:lnSpc>
                <a:spcPct val="90000"/>
              </a:lnSpc>
            </a:pPr>
            <a:r>
              <a:rPr lang="es-ES" sz="2400" b="1" dirty="0">
                <a:latin typeface="Arial" panose="020B0604020202020204" pitchFamily="34" charset="0"/>
                <a:cs typeface="Arial" panose="020B0604020202020204" pitchFamily="34" charset="0"/>
              </a:rPr>
              <a:t>Retira</a:t>
            </a:r>
            <a:r>
              <a:rPr lang="es-ES" sz="2400" dirty="0">
                <a:latin typeface="Arial" panose="020B0604020202020204" pitchFamily="34" charset="0"/>
                <a:cs typeface="Arial" panose="020B0604020202020204" pitchFamily="34" charset="0"/>
              </a:rPr>
              <a:t>r anillos, pulseras y relojes. </a:t>
            </a:r>
          </a:p>
        </p:txBody>
      </p:sp>
      <p:sp>
        <p:nvSpPr>
          <p:cNvPr id="15367" name="Text Box 7"/>
          <p:cNvSpPr txBox="1">
            <a:spLocks noChangeArrowheads="1"/>
          </p:cNvSpPr>
          <p:nvPr/>
        </p:nvSpPr>
        <p:spPr bwMode="auto">
          <a:xfrm>
            <a:off x="7119000" y="1679352"/>
            <a:ext cx="189827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s-ES_tradnl" b="1" dirty="0">
                <a:latin typeface="Comic Sans MS" charset="0"/>
              </a:rPr>
              <a:t>INMOVILIZAR</a:t>
            </a:r>
            <a:endParaRPr lang="es-ES" b="1" dirty="0"/>
          </a:p>
        </p:txBody>
      </p:sp>
      <p:pic>
        <p:nvPicPr>
          <p:cNvPr id="8"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85009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r="50313" b="59940"/>
          <a:stretch>
            <a:fillRect/>
          </a:stretch>
        </p:blipFill>
        <p:spPr bwMode="auto">
          <a:xfrm>
            <a:off x="6400800" y="2590800"/>
            <a:ext cx="38862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8306" name="Rectangle 2"/>
          <p:cNvSpPr>
            <a:spLocks noGrp="1" noChangeArrowheads="1"/>
          </p:cNvSpPr>
          <p:nvPr>
            <p:ph type="title"/>
          </p:nvPr>
        </p:nvSpPr>
        <p:spPr/>
        <p:txBody>
          <a:bodyPr>
            <a:normAutofit/>
          </a:bodyPr>
          <a:lstStyle/>
          <a:p>
            <a:r>
              <a:rPr lang="es-ES_tradnl" b="1" dirty="0">
                <a:solidFill>
                  <a:srgbClr val="FF6600"/>
                </a:solidFill>
              </a:rPr>
              <a:t>FRACTURA ABIERTA</a:t>
            </a:r>
            <a:endParaRPr lang="es-ES" b="1" dirty="0">
              <a:solidFill>
                <a:srgbClr val="FF6600"/>
              </a:solidFill>
            </a:endParaRPr>
          </a:p>
        </p:txBody>
      </p:sp>
      <p:sp>
        <p:nvSpPr>
          <p:cNvPr id="98307" name="Rectangle 3"/>
          <p:cNvSpPr>
            <a:spLocks noGrp="1" noChangeArrowheads="1"/>
          </p:cNvSpPr>
          <p:nvPr>
            <p:ph idx="1"/>
          </p:nvPr>
        </p:nvSpPr>
        <p:spPr>
          <a:xfrm>
            <a:off x="1676400" y="2204865"/>
            <a:ext cx="4724400" cy="4525963"/>
          </a:xfrm>
        </p:spPr>
        <p:txBody>
          <a:bodyPr/>
          <a:lstStyle/>
          <a:p>
            <a:pPr>
              <a:buFontTx/>
              <a:buNone/>
            </a:pPr>
            <a:r>
              <a:rPr lang="es-ES_tradnl" sz="3600" b="1" dirty="0">
                <a:latin typeface="Comic Sans MS" charset="0"/>
              </a:rPr>
              <a:t>	</a:t>
            </a:r>
            <a:r>
              <a:rPr lang="es-ES" sz="3600" b="1" i="1" dirty="0">
                <a:solidFill>
                  <a:srgbClr val="FF0000"/>
                </a:solidFill>
              </a:rPr>
              <a:t>Cubrir la herida </a:t>
            </a:r>
            <a:r>
              <a:rPr lang="es-ES" sz="3600" dirty="0"/>
              <a:t>con apósitos estériles</a:t>
            </a:r>
            <a:r>
              <a:rPr lang="es-ES_tradnl" sz="3600" dirty="0"/>
              <a:t> comprimiendo para</a:t>
            </a:r>
            <a:r>
              <a:rPr lang="es-ES" sz="3600" dirty="0"/>
              <a:t> cohibir la hemorragia, antes de proceder a su inmovilización.</a:t>
            </a:r>
          </a:p>
          <a:p>
            <a:endParaRPr lang="es-ES" sz="3600" b="1" dirty="0">
              <a:latin typeface="Comic Sans MS" charset="0"/>
            </a:endParaRPr>
          </a:p>
        </p:txBody>
      </p:sp>
      <p:pic>
        <p:nvPicPr>
          <p:cNvPr id="5"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94122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981200" y="260648"/>
            <a:ext cx="7467600" cy="1224136"/>
          </a:xfrm>
        </p:spPr>
        <p:txBody>
          <a:bodyPr>
            <a:noAutofit/>
          </a:bodyPr>
          <a:lstStyle/>
          <a:p>
            <a:r>
              <a:rPr lang="es-ES_tradnl" sz="3600" b="1" dirty="0">
                <a:solidFill>
                  <a:srgbClr val="FF6600"/>
                </a:solidFill>
                <a:latin typeface="Arial" panose="020B0604020202020204" pitchFamily="34" charset="0"/>
                <a:cs typeface="Arial" panose="020B0604020202020204" pitchFamily="34" charset="0"/>
              </a:rPr>
              <a:t>FRACTURA. PRIMEROS AUXILIOS</a:t>
            </a:r>
            <a:endParaRPr lang="es-ES" sz="3600" b="1" dirty="0">
              <a:solidFill>
                <a:srgbClr val="FF6600"/>
              </a:solidFill>
              <a:latin typeface="Arial" panose="020B0604020202020204" pitchFamily="34" charset="0"/>
              <a:cs typeface="Arial" panose="020B0604020202020204" pitchFamily="34" charset="0"/>
            </a:endParaRPr>
          </a:p>
        </p:txBody>
      </p:sp>
      <p:sp>
        <p:nvSpPr>
          <p:cNvPr id="64515" name="Rectangle 3"/>
          <p:cNvSpPr>
            <a:spLocks noGrp="1" noChangeArrowheads="1"/>
          </p:cNvSpPr>
          <p:nvPr>
            <p:ph idx="1"/>
          </p:nvPr>
        </p:nvSpPr>
        <p:spPr>
          <a:xfrm>
            <a:off x="1820504" y="2060848"/>
            <a:ext cx="4552637" cy="3542934"/>
          </a:xfrm>
          <a:prstGeom prst="roundRect">
            <a:avLst>
              <a:gd name="adj" fmla="val 0"/>
            </a:avLst>
          </a:prstGeom>
          <a:noFill/>
          <a:ln w="5715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ormAutofit/>
          </a:bodyPr>
          <a:lstStyle/>
          <a:p>
            <a:pPr lvl="1" algn="ctr">
              <a:lnSpc>
                <a:spcPct val="90000"/>
              </a:lnSpc>
              <a:buFontTx/>
              <a:buNone/>
            </a:pPr>
            <a:r>
              <a:rPr lang="es-ES" dirty="0">
                <a:latin typeface="Arial" panose="020B0604020202020204" pitchFamily="34" charset="0"/>
                <a:cs typeface="Arial" panose="020B0604020202020204" pitchFamily="34" charset="0"/>
              </a:rPr>
              <a:t>Traslado a un</a:t>
            </a:r>
            <a:endParaRPr lang="es-ES_tradnl" dirty="0">
              <a:latin typeface="Arial" panose="020B0604020202020204" pitchFamily="34" charset="0"/>
              <a:cs typeface="Arial" panose="020B0604020202020204" pitchFamily="34" charset="0"/>
            </a:endParaRPr>
          </a:p>
          <a:p>
            <a:pPr lvl="1" algn="ctr">
              <a:lnSpc>
                <a:spcPct val="90000"/>
              </a:lnSpc>
              <a:buFontTx/>
              <a:buNone/>
            </a:pPr>
            <a:r>
              <a:rPr lang="es-ES" dirty="0">
                <a:latin typeface="Arial" panose="020B0604020202020204" pitchFamily="34" charset="0"/>
                <a:cs typeface="Arial" panose="020B0604020202020204" pitchFamily="34" charset="0"/>
              </a:rPr>
              <a:t>centro sanitario</a:t>
            </a:r>
            <a:endParaRPr lang="es-ES_tradnl" dirty="0">
              <a:latin typeface="Arial" panose="020B0604020202020204" pitchFamily="34" charset="0"/>
              <a:cs typeface="Arial" panose="020B0604020202020204" pitchFamily="34" charset="0"/>
            </a:endParaRPr>
          </a:p>
          <a:p>
            <a:pPr lvl="1" algn="ctr">
              <a:lnSpc>
                <a:spcPct val="90000"/>
              </a:lnSpc>
              <a:buFontTx/>
              <a:buNone/>
            </a:pPr>
            <a:r>
              <a:rPr lang="es-ES" dirty="0">
                <a:latin typeface="Arial" panose="020B0604020202020204" pitchFamily="34" charset="0"/>
                <a:cs typeface="Arial" panose="020B0604020202020204" pitchFamily="34" charset="0"/>
              </a:rPr>
              <a:t>para tratamiento</a:t>
            </a:r>
          </a:p>
          <a:p>
            <a:pPr lvl="1" algn="ctr">
              <a:lnSpc>
                <a:spcPct val="90000"/>
              </a:lnSpc>
              <a:buFontTx/>
              <a:buNone/>
            </a:pPr>
            <a:r>
              <a:rPr lang="es-ES" dirty="0">
                <a:latin typeface="Arial" panose="020B0604020202020204" pitchFamily="34" charset="0"/>
                <a:cs typeface="Arial" panose="020B0604020202020204" pitchFamily="34" charset="0"/>
              </a:rPr>
              <a:t>definitivo, con la</a:t>
            </a:r>
          </a:p>
          <a:p>
            <a:pPr lvl="1" algn="ctr">
              <a:lnSpc>
                <a:spcPct val="90000"/>
              </a:lnSpc>
              <a:buFontTx/>
              <a:buNone/>
            </a:pPr>
            <a:r>
              <a:rPr lang="es-ES" dirty="0">
                <a:latin typeface="Arial" panose="020B0604020202020204" pitchFamily="34" charset="0"/>
                <a:cs typeface="Arial" panose="020B0604020202020204" pitchFamily="34" charset="0"/>
              </a:rPr>
              <a:t>extremidad</a:t>
            </a:r>
          </a:p>
          <a:p>
            <a:pPr lvl="1" algn="ctr">
              <a:lnSpc>
                <a:spcPct val="90000"/>
              </a:lnSpc>
              <a:buFontTx/>
              <a:buNone/>
            </a:pPr>
            <a:r>
              <a:rPr lang="es-ES_tradnl" dirty="0">
                <a:latin typeface="Arial" panose="020B0604020202020204" pitchFamily="34" charset="0"/>
                <a:cs typeface="Arial" panose="020B0604020202020204" pitchFamily="34" charset="0"/>
              </a:rPr>
              <a:t>afectadas </a:t>
            </a:r>
            <a:r>
              <a:rPr lang="es-ES" dirty="0">
                <a:latin typeface="Arial" panose="020B0604020202020204" pitchFamily="34" charset="0"/>
                <a:cs typeface="Arial" panose="020B0604020202020204" pitchFamily="34" charset="0"/>
              </a:rPr>
              <a:t>elevadas.</a:t>
            </a:r>
          </a:p>
        </p:txBody>
      </p:sp>
      <p:pic>
        <p:nvPicPr>
          <p:cNvPr id="2" name="Imagen 1"/>
          <p:cNvPicPr>
            <a:picLocks noChangeAspect="1"/>
          </p:cNvPicPr>
          <p:nvPr/>
        </p:nvPicPr>
        <p:blipFill>
          <a:blip r:embed="rId2" cstate="print"/>
          <a:stretch>
            <a:fillRect/>
          </a:stretch>
        </p:blipFill>
        <p:spPr>
          <a:xfrm>
            <a:off x="6432038" y="2204864"/>
            <a:ext cx="3744417" cy="2808312"/>
          </a:xfrm>
          <a:prstGeom prst="rect">
            <a:avLst/>
          </a:prstGeom>
        </p:spPr>
      </p:pic>
      <p:pic>
        <p:nvPicPr>
          <p:cNvPr id="5"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906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a:xfrm>
            <a:off x="3503712" y="188640"/>
            <a:ext cx="5220072" cy="1143000"/>
          </a:xfrm>
        </p:spPr>
        <p:txBody>
          <a:bodyPr>
            <a:noAutofit/>
          </a:bodyPr>
          <a:lstStyle/>
          <a:p>
            <a:r>
              <a:rPr lang="es-ES_tradnl" sz="3600" b="1" dirty="0">
                <a:solidFill>
                  <a:srgbClr val="FF6600"/>
                </a:solidFill>
                <a:latin typeface="Arial" panose="020B0604020202020204" pitchFamily="34" charset="0"/>
                <a:cs typeface="Arial" panose="020B0604020202020204" pitchFamily="34" charset="0"/>
              </a:rPr>
              <a:t>TRAUMATISMOS</a:t>
            </a:r>
            <a:br>
              <a:rPr lang="es-ES_tradnl" sz="3600" b="1" dirty="0">
                <a:solidFill>
                  <a:srgbClr val="FF6600"/>
                </a:solidFill>
                <a:latin typeface="Arial" panose="020B0604020202020204" pitchFamily="34" charset="0"/>
                <a:cs typeface="Arial" panose="020B0604020202020204" pitchFamily="34" charset="0"/>
              </a:rPr>
            </a:br>
            <a:r>
              <a:rPr lang="es-ES_tradnl" sz="3600" b="1" dirty="0">
                <a:solidFill>
                  <a:srgbClr val="FF6600"/>
                </a:solidFill>
                <a:latin typeface="Arial" panose="020B0604020202020204" pitchFamily="34" charset="0"/>
                <a:cs typeface="Arial" panose="020B0604020202020204" pitchFamily="34" charset="0"/>
              </a:rPr>
              <a:t>PRIMEROS AUXILIOS</a:t>
            </a:r>
          </a:p>
        </p:txBody>
      </p:sp>
      <p:sp>
        <p:nvSpPr>
          <p:cNvPr id="395267" name="Rectangle 3"/>
          <p:cNvSpPr>
            <a:spLocks noGrp="1" noChangeArrowheads="1"/>
          </p:cNvSpPr>
          <p:nvPr>
            <p:ph idx="1"/>
          </p:nvPr>
        </p:nvSpPr>
        <p:spPr>
          <a:xfrm>
            <a:off x="1656048" y="1916832"/>
            <a:ext cx="8915400" cy="5257800"/>
          </a:xfrm>
        </p:spPr>
        <p:txBody>
          <a:bodyPr>
            <a:normAutofit/>
          </a:bodyPr>
          <a:lstStyle/>
          <a:p>
            <a:pPr>
              <a:lnSpc>
                <a:spcPct val="90000"/>
              </a:lnSpc>
              <a:buFontTx/>
              <a:buNone/>
            </a:pPr>
            <a:r>
              <a:rPr lang="es-ES_tradnl" b="1" u="sng" dirty="0">
                <a:latin typeface="Arial" panose="020B0604020202020204" pitchFamily="34" charset="0"/>
                <a:cs typeface="Arial" panose="020B0604020202020204" pitchFamily="34" charset="0"/>
              </a:rPr>
              <a:t>Resumen actitud a seguir</a:t>
            </a:r>
            <a:r>
              <a:rPr lang="es-ES_tradnl" b="1" dirty="0">
                <a:latin typeface="Arial" panose="020B0604020202020204" pitchFamily="34" charset="0"/>
                <a:cs typeface="Arial" panose="020B0604020202020204" pitchFamily="34" charset="0"/>
              </a:rPr>
              <a:t>:</a:t>
            </a:r>
          </a:p>
          <a:p>
            <a:pPr>
              <a:lnSpc>
                <a:spcPct val="90000"/>
              </a:lnSpc>
              <a:buFont typeface="Wingdings" charset="0"/>
              <a:buChar char="§"/>
            </a:pPr>
            <a:r>
              <a:rPr lang="es-ES_tradnl" sz="2800" dirty="0">
                <a:latin typeface="Arial" panose="020B0604020202020204" pitchFamily="34" charset="0"/>
                <a:cs typeface="Arial" panose="020B0604020202020204" pitchFamily="34" charset="0"/>
              </a:rPr>
              <a:t>Reposo</a:t>
            </a:r>
          </a:p>
          <a:p>
            <a:pPr>
              <a:lnSpc>
                <a:spcPct val="90000"/>
              </a:lnSpc>
              <a:buFont typeface="Wingdings" charset="0"/>
              <a:buChar char="§"/>
            </a:pPr>
            <a:r>
              <a:rPr lang="es-ES_tradnl" sz="2800" dirty="0">
                <a:latin typeface="Arial" panose="020B0604020202020204" pitchFamily="34" charset="0"/>
                <a:cs typeface="Arial" panose="020B0604020202020204" pitchFamily="34" charset="0"/>
              </a:rPr>
              <a:t>Frío local</a:t>
            </a:r>
          </a:p>
          <a:p>
            <a:pPr>
              <a:lnSpc>
                <a:spcPct val="90000"/>
              </a:lnSpc>
              <a:buFont typeface="Wingdings" charset="0"/>
              <a:buChar char="§"/>
            </a:pPr>
            <a:r>
              <a:rPr lang="es-ES_tradnl" sz="2800" dirty="0">
                <a:latin typeface="Arial" panose="020B0604020202020204" pitchFamily="34" charset="0"/>
                <a:cs typeface="Arial" panose="020B0604020202020204" pitchFamily="34" charset="0"/>
              </a:rPr>
              <a:t>Inmovilización</a:t>
            </a:r>
          </a:p>
          <a:p>
            <a:pPr>
              <a:lnSpc>
                <a:spcPct val="90000"/>
              </a:lnSpc>
              <a:buFont typeface="Wingdings" charset="0"/>
              <a:buChar char="§"/>
            </a:pPr>
            <a:r>
              <a:rPr lang="es-ES_tradnl" sz="2800" dirty="0">
                <a:latin typeface="Arial" panose="020B0604020202020204" pitchFamily="34" charset="0"/>
                <a:cs typeface="Arial" panose="020B0604020202020204" pitchFamily="34" charset="0"/>
              </a:rPr>
              <a:t>Elevar extremidad</a:t>
            </a:r>
          </a:p>
          <a:p>
            <a:pPr>
              <a:lnSpc>
                <a:spcPct val="90000"/>
              </a:lnSpc>
              <a:buFont typeface="Wingdings" charset="0"/>
              <a:buChar char="§"/>
            </a:pPr>
            <a:r>
              <a:rPr lang="es-ES_tradnl" sz="2800" dirty="0">
                <a:latin typeface="Arial" panose="020B0604020202020204" pitchFamily="34" charset="0"/>
                <a:cs typeface="Arial" panose="020B0604020202020204" pitchFamily="34" charset="0"/>
              </a:rPr>
              <a:t>Trasladar a centro sanitario</a:t>
            </a:r>
          </a:p>
          <a:p>
            <a:pPr>
              <a:lnSpc>
                <a:spcPct val="90000"/>
              </a:lnSpc>
              <a:buFont typeface="Wingdings" charset="0"/>
              <a:buChar char="§"/>
            </a:pPr>
            <a:r>
              <a:rPr lang="es-ES_tradnl" sz="2800" dirty="0">
                <a:latin typeface="Arial" panose="020B0604020202020204" pitchFamily="34" charset="0"/>
                <a:cs typeface="Arial" panose="020B0604020202020204" pitchFamily="34" charset="0"/>
              </a:rPr>
              <a:t>Si signos de gravedad: </a:t>
            </a:r>
          </a:p>
          <a:p>
            <a:pPr>
              <a:lnSpc>
                <a:spcPct val="90000"/>
              </a:lnSpc>
              <a:buFont typeface="Wingdings" charset="0"/>
              <a:buNone/>
            </a:pPr>
            <a:r>
              <a:rPr lang="es-ES_tradnl" sz="2800" dirty="0">
                <a:latin typeface="Arial" panose="020B0604020202020204" pitchFamily="34" charset="0"/>
                <a:cs typeface="Arial" panose="020B0604020202020204" pitchFamily="34" charset="0"/>
              </a:rPr>
              <a:t>			</a:t>
            </a:r>
            <a:r>
              <a:rPr lang="es-ES_tradnl" sz="2800" dirty="0">
                <a:solidFill>
                  <a:srgbClr val="FF0000"/>
                </a:solidFill>
                <a:latin typeface="Arial" panose="020B0604020202020204" pitchFamily="34" charset="0"/>
                <a:cs typeface="Arial" panose="020B0604020202020204" pitchFamily="34" charset="0"/>
              </a:rPr>
              <a:t>Pedir ayuda 061</a:t>
            </a:r>
            <a:endParaRPr lang="es-ES" sz="2800" dirty="0">
              <a:solidFill>
                <a:srgbClr val="FF0000"/>
              </a:solidFill>
              <a:latin typeface="Arial" panose="020B0604020202020204" pitchFamily="34" charset="0"/>
              <a:cs typeface="Arial" panose="020B0604020202020204" pitchFamily="34" charset="0"/>
            </a:endParaRPr>
          </a:p>
        </p:txBody>
      </p:sp>
      <p:pic>
        <p:nvPicPr>
          <p:cNvPr id="4"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52842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a:xfrm>
            <a:off x="1524000" y="260648"/>
            <a:ext cx="9144000" cy="868958"/>
          </a:xfrm>
        </p:spPr>
        <p:txBody>
          <a:bodyPr>
            <a:normAutofit/>
          </a:bodyPr>
          <a:lstStyle/>
          <a:p>
            <a:r>
              <a:rPr lang="es-ES" sz="3600" b="1" dirty="0">
                <a:solidFill>
                  <a:srgbClr val="FF6600"/>
                </a:solidFill>
                <a:latin typeface="Arial" panose="020B0604020202020204" pitchFamily="34" charset="0"/>
                <a:cs typeface="Arial" panose="020B0604020202020204" pitchFamily="34" charset="0"/>
              </a:rPr>
              <a:t>AMPUTACIONES TRAUMÁTICAS</a:t>
            </a:r>
          </a:p>
        </p:txBody>
      </p:sp>
      <p:sp>
        <p:nvSpPr>
          <p:cNvPr id="275459" name="Rectangle 3"/>
          <p:cNvSpPr>
            <a:spLocks noGrp="1" noChangeArrowheads="1"/>
          </p:cNvSpPr>
          <p:nvPr>
            <p:ph type="body" sz="half" idx="1"/>
          </p:nvPr>
        </p:nvSpPr>
        <p:spPr>
          <a:xfrm>
            <a:off x="1981201" y="1600200"/>
            <a:ext cx="7643813" cy="4800600"/>
          </a:xfrm>
        </p:spPr>
        <p:txBody>
          <a:bodyPr>
            <a:normAutofit/>
          </a:bodyPr>
          <a:lstStyle/>
          <a:p>
            <a:r>
              <a:rPr lang="es-ES" sz="2800" dirty="0">
                <a:latin typeface="Arial" panose="020B0604020202020204" pitchFamily="34" charset="0"/>
                <a:cs typeface="Arial" panose="020B0604020202020204" pitchFamily="34" charset="0"/>
              </a:rPr>
              <a:t>Son la pérdida de algún miembro, o parte de él, como consecuencia de un traumatismo. </a:t>
            </a:r>
            <a:endParaRPr lang="es-ES_tradnl" sz="2800" dirty="0">
              <a:latin typeface="Arial" panose="020B0604020202020204" pitchFamily="34" charset="0"/>
              <a:cs typeface="Arial" panose="020B0604020202020204" pitchFamily="34" charset="0"/>
            </a:endParaRPr>
          </a:p>
          <a:p>
            <a:r>
              <a:rPr lang="es-ES_tradnl" sz="2800" dirty="0">
                <a:latin typeface="Arial" panose="020B0604020202020204" pitchFamily="34" charset="0"/>
                <a:cs typeface="Arial" panose="020B0604020202020204" pitchFamily="34" charset="0"/>
              </a:rPr>
              <a:t>Si sangrado importante a pesar de compresión, aplicar torniquete y </a:t>
            </a:r>
            <a:r>
              <a:rPr lang="es-ES_tradnl" sz="2800" dirty="0">
                <a:solidFill>
                  <a:srgbClr val="FF0000"/>
                </a:solidFill>
                <a:latin typeface="Arial" panose="020B0604020202020204" pitchFamily="34" charset="0"/>
                <a:cs typeface="Arial" panose="020B0604020202020204" pitchFamily="34" charset="0"/>
              </a:rPr>
              <a:t>AVISO URGENTE AL </a:t>
            </a:r>
            <a:r>
              <a:rPr lang="es-ES_tradnl" sz="3600" dirty="0">
                <a:solidFill>
                  <a:srgbClr val="FF0000"/>
                </a:solidFill>
                <a:latin typeface="Arial" panose="020B0604020202020204" pitchFamily="34" charset="0"/>
                <a:cs typeface="Arial" panose="020B0604020202020204" pitchFamily="34" charset="0"/>
              </a:rPr>
              <a:t>061</a:t>
            </a:r>
            <a:r>
              <a:rPr lang="es-ES_tradnl" sz="2800" dirty="0">
                <a:solidFill>
                  <a:srgbClr val="FF0000"/>
                </a:solidFill>
                <a:latin typeface="Arial" panose="020B0604020202020204" pitchFamily="34" charset="0"/>
                <a:cs typeface="Arial" panose="020B0604020202020204" pitchFamily="34" charset="0"/>
              </a:rPr>
              <a:t>.</a:t>
            </a:r>
            <a:endParaRPr lang="es-ES" sz="2800" dirty="0">
              <a:solidFill>
                <a:srgbClr val="FF0000"/>
              </a:solidFill>
              <a:latin typeface="Arial" panose="020B0604020202020204" pitchFamily="34" charset="0"/>
              <a:cs typeface="Arial" panose="020B0604020202020204" pitchFamily="34" charset="0"/>
            </a:endParaRPr>
          </a:p>
        </p:txBody>
      </p:sp>
      <p:pic>
        <p:nvPicPr>
          <p:cNvPr id="4"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03952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1524000" y="332656"/>
            <a:ext cx="9144000" cy="652934"/>
          </a:xfrm>
        </p:spPr>
        <p:txBody>
          <a:bodyPr>
            <a:noAutofit/>
          </a:bodyPr>
          <a:lstStyle/>
          <a:p>
            <a:r>
              <a:rPr lang="es-ES" sz="3600" b="1" dirty="0">
                <a:solidFill>
                  <a:srgbClr val="FF6600"/>
                </a:solidFill>
                <a:latin typeface="Arial" panose="020B0604020202020204" pitchFamily="34" charset="0"/>
                <a:cs typeface="Arial" panose="020B0604020202020204" pitchFamily="34" charset="0"/>
              </a:rPr>
              <a:t>AMPUTACIONES</a:t>
            </a:r>
            <a:r>
              <a:rPr lang="es-ES_tradnl" sz="3600" b="1" dirty="0">
                <a:solidFill>
                  <a:srgbClr val="FF6600"/>
                </a:solidFill>
                <a:latin typeface="Arial" panose="020B0604020202020204" pitchFamily="34" charset="0"/>
                <a:cs typeface="Arial" panose="020B0604020202020204" pitchFamily="34" charset="0"/>
              </a:rPr>
              <a:t>. PRIMEROS AUXILIOS</a:t>
            </a:r>
            <a:endParaRPr lang="es-ES" sz="3600" b="1" dirty="0">
              <a:solidFill>
                <a:srgbClr val="FF6600"/>
              </a:solidFill>
              <a:latin typeface="Arial" panose="020B0604020202020204" pitchFamily="34" charset="0"/>
              <a:cs typeface="Arial" panose="020B0604020202020204" pitchFamily="34" charset="0"/>
            </a:endParaRPr>
          </a:p>
        </p:txBody>
      </p:sp>
      <p:sp>
        <p:nvSpPr>
          <p:cNvPr id="276483" name="Rectangle 3"/>
          <p:cNvSpPr>
            <a:spLocks noGrp="1" noChangeArrowheads="1"/>
          </p:cNvSpPr>
          <p:nvPr>
            <p:ph type="body" sz="half" idx="1"/>
          </p:nvPr>
        </p:nvSpPr>
        <p:spPr>
          <a:xfrm>
            <a:off x="1866900" y="1560184"/>
            <a:ext cx="8458200" cy="4830763"/>
          </a:xfrm>
        </p:spPr>
        <p:txBody>
          <a:bodyPr>
            <a:normAutofit/>
          </a:bodyPr>
          <a:lstStyle/>
          <a:p>
            <a:pPr marL="457200" indent="-457200">
              <a:lnSpc>
                <a:spcPct val="90000"/>
              </a:lnSpc>
              <a:buNone/>
            </a:pPr>
            <a:r>
              <a:rPr lang="es-ES_tradnl" sz="2400" b="1" dirty="0">
                <a:latin typeface="Arial" panose="020B0604020202020204" pitchFamily="34" charset="0"/>
                <a:cs typeface="Arial" panose="020B0604020202020204" pitchFamily="34" charset="0"/>
              </a:rPr>
              <a:t>	</a:t>
            </a:r>
            <a:r>
              <a:rPr lang="es-ES" sz="2400" b="1" dirty="0">
                <a:latin typeface="Arial" panose="020B0604020202020204" pitchFamily="34" charset="0"/>
                <a:cs typeface="Arial" panose="020B0604020202020204" pitchFamily="34" charset="0"/>
              </a:rPr>
              <a:t>La parte amputada: </a:t>
            </a:r>
          </a:p>
          <a:p>
            <a:pPr marL="457200" indent="-457200">
              <a:lnSpc>
                <a:spcPct val="90000"/>
              </a:lnSpc>
              <a:buNone/>
            </a:pPr>
            <a:endParaRPr lang="es-ES" sz="2400" dirty="0">
              <a:latin typeface="Arial" panose="020B0604020202020204" pitchFamily="34" charset="0"/>
              <a:cs typeface="Arial" panose="020B0604020202020204" pitchFamily="34" charset="0"/>
            </a:endParaRPr>
          </a:p>
          <a:p>
            <a:pPr marL="838200" lvl="1" indent="-381000">
              <a:lnSpc>
                <a:spcPct val="90000"/>
              </a:lnSpc>
              <a:buFontTx/>
              <a:buChar char="•"/>
            </a:pPr>
            <a:r>
              <a:rPr lang="es-ES" sz="2400" dirty="0">
                <a:latin typeface="Arial" panose="020B0604020202020204" pitchFamily="34" charset="0"/>
                <a:cs typeface="Arial" panose="020B0604020202020204" pitchFamily="34" charset="0"/>
              </a:rPr>
              <a:t>Se cubrirá con apósitos estériles</a:t>
            </a:r>
          </a:p>
          <a:p>
            <a:pPr marL="838200" lvl="1" indent="-381000">
              <a:lnSpc>
                <a:spcPct val="90000"/>
              </a:lnSpc>
              <a:buFontTx/>
              <a:buChar char="•"/>
            </a:pPr>
            <a:r>
              <a:rPr lang="es-ES" sz="2400" dirty="0">
                <a:latin typeface="Arial" panose="020B0604020202020204" pitchFamily="34" charset="0"/>
                <a:cs typeface="Arial" panose="020B0604020202020204" pitchFamily="34" charset="0"/>
              </a:rPr>
              <a:t>Se colocará dentro de una bolsa de plástico</a:t>
            </a:r>
          </a:p>
          <a:p>
            <a:pPr marL="838200" lvl="1" indent="-381000">
              <a:lnSpc>
                <a:spcPct val="90000"/>
              </a:lnSpc>
              <a:buFontTx/>
              <a:buChar char="•"/>
            </a:pPr>
            <a:r>
              <a:rPr lang="es-ES" sz="2400" dirty="0">
                <a:latin typeface="Arial" panose="020B0604020202020204" pitchFamily="34" charset="0"/>
                <a:cs typeface="Arial" panose="020B0604020202020204" pitchFamily="34" charset="0"/>
              </a:rPr>
              <a:t>Se colocará dentro de otra bolsa de plástico o recipiente con hielo en su interior</a:t>
            </a:r>
          </a:p>
          <a:p>
            <a:pPr marL="838200" lvl="1" indent="-381000">
              <a:lnSpc>
                <a:spcPct val="90000"/>
              </a:lnSpc>
              <a:buFontTx/>
              <a:buChar char="•"/>
            </a:pPr>
            <a:r>
              <a:rPr lang="es-ES" sz="2400" dirty="0">
                <a:latin typeface="Arial" panose="020B0604020202020204" pitchFamily="34" charset="0"/>
                <a:cs typeface="Arial" panose="020B0604020202020204" pitchFamily="34" charset="0"/>
              </a:rPr>
              <a:t>Trasladar junto al lesionado a un centro especializado.</a:t>
            </a:r>
            <a:endParaRPr lang="es-ES" sz="2000" dirty="0">
              <a:latin typeface="Arial" panose="020B0604020202020204" pitchFamily="34" charset="0"/>
              <a:cs typeface="Arial" panose="020B0604020202020204" pitchFamily="34" charset="0"/>
            </a:endParaRPr>
          </a:p>
        </p:txBody>
      </p:sp>
      <p:pic>
        <p:nvPicPr>
          <p:cNvPr id="4"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46482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dirty="0">
                <a:solidFill>
                  <a:srgbClr val="FF6600"/>
                </a:solidFill>
                <a:latin typeface="Arial" panose="020B0604020202020204" pitchFamily="34" charset="0"/>
                <a:cs typeface="Arial" panose="020B0604020202020204" pitchFamily="34" charset="0"/>
              </a:rPr>
              <a:t>ENFERMEDAD Y ESCUELA</a:t>
            </a:r>
          </a:p>
        </p:txBody>
      </p:sp>
      <p:sp>
        <p:nvSpPr>
          <p:cNvPr id="3" name="2 Marcador de contenido"/>
          <p:cNvSpPr>
            <a:spLocks noGrp="1"/>
          </p:cNvSpPr>
          <p:nvPr>
            <p:ph idx="1"/>
          </p:nvPr>
        </p:nvSpPr>
        <p:spPr/>
        <p:txBody>
          <a:bodyPr>
            <a:normAutofit/>
          </a:bodyPr>
          <a:lstStyle/>
          <a:p>
            <a:r>
              <a:rPr lang="es-ES" sz="2400" dirty="0">
                <a:latin typeface="Arial" panose="020B0604020202020204" pitchFamily="34" charset="0"/>
                <a:cs typeface="Arial" panose="020B0604020202020204" pitchFamily="34" charset="0"/>
              </a:rPr>
              <a:t>Importante </a:t>
            </a:r>
            <a:r>
              <a:rPr lang="es-ES" sz="2400" b="1" i="1" dirty="0">
                <a:solidFill>
                  <a:srgbClr val="FF0000"/>
                </a:solidFill>
                <a:latin typeface="Arial" panose="020B0604020202020204" pitchFamily="34" charset="0"/>
                <a:cs typeface="Arial" panose="020B0604020202020204" pitchFamily="34" charset="0"/>
              </a:rPr>
              <a:t>conocer historia de alergias de todos los alumnos así como patologías que puedan interferir en su rendimiento académico </a:t>
            </a:r>
            <a:r>
              <a:rPr lang="es-ES" sz="2400" dirty="0">
                <a:latin typeface="Arial" panose="020B0604020202020204" pitchFamily="34" charset="0"/>
                <a:cs typeface="Arial" panose="020B0604020202020204" pitchFamily="34" charset="0"/>
              </a:rPr>
              <a:t>y/o ser motivo de malestar en las horas lectivas (diabetes, asma, epilepsia, TDAH…).</a:t>
            </a:r>
          </a:p>
          <a:p>
            <a:endParaRPr lang="es-ES" sz="2400"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Comunicación voluntaria y confidencial por parte de los padres al servicio médico del centro, o al tutor en su defecto.</a:t>
            </a:r>
          </a:p>
        </p:txBody>
      </p:sp>
      <p:pic>
        <p:nvPicPr>
          <p:cNvPr id="4"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32025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3874879" y="2828836"/>
            <a:ext cx="4442242" cy="1200329"/>
          </a:xfrm>
          <a:prstGeom prst="rect">
            <a:avLst/>
          </a:prstGeom>
          <a:noFill/>
        </p:spPr>
        <p:txBody>
          <a:bodyPr wrap="none" rtlCol="0">
            <a:spAutoFit/>
          </a:bodyPr>
          <a:lstStyle/>
          <a:p>
            <a:r>
              <a:rPr lang="es-ES" sz="7200" b="1" dirty="0">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GRACIAS</a:t>
            </a:r>
          </a:p>
        </p:txBody>
      </p:sp>
    </p:spTree>
    <p:extLst>
      <p:ext uri="{BB962C8B-B14F-4D97-AF65-F5344CB8AC3E}">
        <p14:creationId xmlns:p14="http://schemas.microsoft.com/office/powerpoint/2010/main" val="3237053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96533" y="0"/>
            <a:ext cx="8232888" cy="956569"/>
          </a:xfrm>
        </p:spPr>
        <p:txBody>
          <a:bodyPr/>
          <a:lstStyle/>
          <a:p>
            <a:r>
              <a:rPr lang="es-ES" b="1" u="sng" dirty="0">
                <a:solidFill>
                  <a:srgbClr val="FF9900"/>
                </a:solidFill>
                <a:latin typeface="Arial" panose="020B0604020202020204" pitchFamily="34" charset="0"/>
                <a:cs typeface="Arial" panose="020B0604020202020204" pitchFamily="34" charset="0"/>
              </a:rPr>
              <a:t>PUNTOS A TRATAR</a:t>
            </a:r>
          </a:p>
        </p:txBody>
      </p:sp>
      <p:graphicFrame>
        <p:nvGraphicFramePr>
          <p:cNvPr id="4" name="Marcador de contenido 3">
            <a:extLst>
              <a:ext uri="{FF2B5EF4-FFF2-40B4-BE49-F238E27FC236}">
                <a16:creationId xmlns:a16="http://schemas.microsoft.com/office/drawing/2014/main" id="{AAE414B3-E669-4474-9C87-B5B6CAA3FA95}"/>
              </a:ext>
            </a:extLst>
          </p:cNvPr>
          <p:cNvGraphicFramePr>
            <a:graphicFrameLocks noGrp="1"/>
          </p:cNvGraphicFramePr>
          <p:nvPr>
            <p:ph idx="1"/>
            <p:extLst>
              <p:ext uri="{D42A27DB-BD31-4B8C-83A1-F6EECF244321}">
                <p14:modId xmlns:p14="http://schemas.microsoft.com/office/powerpoint/2010/main" val="1286063902"/>
              </p:ext>
            </p:extLst>
          </p:nvPr>
        </p:nvGraphicFramePr>
        <p:xfrm>
          <a:off x="2446949" y="956569"/>
          <a:ext cx="9191677" cy="5869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5598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D7E98-4093-4535-AF8F-795B3C3F647F}"/>
              </a:ext>
            </a:extLst>
          </p:cNvPr>
          <p:cNvSpPr>
            <a:spLocks noGrp="1"/>
          </p:cNvSpPr>
          <p:nvPr>
            <p:ph type="title"/>
          </p:nvPr>
        </p:nvSpPr>
        <p:spPr/>
        <p:txBody>
          <a:bodyPr/>
          <a:lstStyle/>
          <a:p>
            <a:r>
              <a:rPr lang="es-ES" b="1" dirty="0">
                <a:solidFill>
                  <a:srgbClr val="FF9900"/>
                </a:solidFill>
                <a:latin typeface="Arial" panose="020B0604020202020204" pitchFamily="34" charset="0"/>
                <a:cs typeface="Arial" panose="020B0604020202020204" pitchFamily="34" charset="0"/>
              </a:rPr>
              <a:t>RETRASO MADURATIVO EN TDAH</a:t>
            </a:r>
          </a:p>
        </p:txBody>
      </p:sp>
      <p:graphicFrame>
        <p:nvGraphicFramePr>
          <p:cNvPr id="3" name="Tabla 2">
            <a:extLst>
              <a:ext uri="{FF2B5EF4-FFF2-40B4-BE49-F238E27FC236}">
                <a16:creationId xmlns:a16="http://schemas.microsoft.com/office/drawing/2014/main" id="{3C544634-0ACA-457E-96E1-6D5D8F936ECD}"/>
              </a:ext>
            </a:extLst>
          </p:cNvPr>
          <p:cNvGraphicFramePr>
            <a:graphicFrameLocks noGrp="1"/>
          </p:cNvGraphicFramePr>
          <p:nvPr/>
        </p:nvGraphicFramePr>
        <p:xfrm>
          <a:off x="4878917" y="3429000"/>
          <a:ext cx="5947129" cy="2561607"/>
        </p:xfrm>
        <a:graphic>
          <a:graphicData uri="http://schemas.openxmlformats.org/drawingml/2006/table">
            <a:tbl>
              <a:tblPr/>
              <a:tblGrid>
                <a:gridCol w="1723072">
                  <a:extLst>
                    <a:ext uri="{9D8B030D-6E8A-4147-A177-3AD203B41FA5}">
                      <a16:colId xmlns:a16="http://schemas.microsoft.com/office/drawing/2014/main" val="2229536531"/>
                    </a:ext>
                  </a:extLst>
                </a:gridCol>
                <a:gridCol w="1723072">
                  <a:extLst>
                    <a:ext uri="{9D8B030D-6E8A-4147-A177-3AD203B41FA5}">
                      <a16:colId xmlns:a16="http://schemas.microsoft.com/office/drawing/2014/main" val="4209992551"/>
                    </a:ext>
                  </a:extLst>
                </a:gridCol>
                <a:gridCol w="2500985">
                  <a:extLst>
                    <a:ext uri="{9D8B030D-6E8A-4147-A177-3AD203B41FA5}">
                      <a16:colId xmlns:a16="http://schemas.microsoft.com/office/drawing/2014/main" val="2015042091"/>
                    </a:ext>
                  </a:extLst>
                </a:gridCol>
              </a:tblGrid>
              <a:tr h="414575">
                <a:tc>
                  <a:txBody>
                    <a:bodyPr/>
                    <a:lstStyle/>
                    <a:p>
                      <a:pPr fontAlgn="t"/>
                      <a:r>
                        <a:rPr lang="es-ES">
                          <a:effectLst/>
                        </a:rPr>
                        <a:t> </a:t>
                      </a:r>
                    </a:p>
                  </a:txBody>
                  <a:tcPr marL="22860" marR="22860" marT="22860" marB="2286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1B587C"/>
                    </a:solidFill>
                  </a:tcPr>
                </a:tc>
                <a:tc>
                  <a:txBody>
                    <a:bodyPr/>
                    <a:lstStyle/>
                    <a:p>
                      <a:pPr fontAlgn="t"/>
                      <a:r>
                        <a:rPr lang="es-ES">
                          <a:effectLst/>
                        </a:rPr>
                        <a:t> </a:t>
                      </a:r>
                    </a:p>
                  </a:txBody>
                  <a:tcPr marL="22860" marR="22860" marT="22860" marB="2286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1B587C"/>
                    </a:solidFill>
                  </a:tcPr>
                </a:tc>
                <a:tc>
                  <a:txBody>
                    <a:bodyPr/>
                    <a:lstStyle/>
                    <a:p>
                      <a:pPr fontAlgn="t"/>
                      <a:r>
                        <a:rPr lang="es-ES" dirty="0">
                          <a:effectLst/>
                        </a:rPr>
                        <a:t> </a:t>
                      </a:r>
                    </a:p>
                  </a:txBody>
                  <a:tcPr marL="22860" marR="22860" marT="22860" marB="2286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1B587C"/>
                    </a:solidFill>
                  </a:tcPr>
                </a:tc>
                <a:extLst>
                  <a:ext uri="{0D108BD9-81ED-4DB2-BD59-A6C34878D82A}">
                    <a16:rowId xmlns:a16="http://schemas.microsoft.com/office/drawing/2014/main" val="3313746740"/>
                  </a:ext>
                </a:extLst>
              </a:tr>
              <a:tr h="678683">
                <a:tc>
                  <a:txBody>
                    <a:bodyPr/>
                    <a:lstStyle/>
                    <a:p>
                      <a:pPr rtl="0" fontAlgn="t">
                        <a:spcBef>
                          <a:spcPts val="0"/>
                        </a:spcBef>
                        <a:spcAft>
                          <a:spcPts val="0"/>
                        </a:spcAft>
                      </a:pPr>
                      <a:r>
                        <a:rPr lang="es-ES" sz="1700" b="1" i="0" u="none" strike="noStrike">
                          <a:solidFill>
                            <a:srgbClr val="FFFFFF"/>
                          </a:solidFill>
                          <a:effectLst/>
                          <a:latin typeface="Arial" panose="020B0604020202020204" pitchFamily="34" charset="0"/>
                        </a:rPr>
                        <a:t>3º Primaria</a:t>
                      </a:r>
                      <a:endParaRPr lang="es-ES">
                        <a:effectLst/>
                      </a:endParaRPr>
                    </a:p>
                  </a:txBody>
                  <a:tcPr marL="22860" marR="22860" marT="22860" marB="2286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1B587C"/>
                    </a:solidFill>
                  </a:tcPr>
                </a:tc>
                <a:tc>
                  <a:txBody>
                    <a:bodyPr/>
                    <a:lstStyle/>
                    <a:p>
                      <a:pPr algn="ctr" rtl="0" fontAlgn="t">
                        <a:spcBef>
                          <a:spcPts val="0"/>
                        </a:spcBef>
                        <a:spcAft>
                          <a:spcPts val="0"/>
                        </a:spcAft>
                      </a:pPr>
                      <a:r>
                        <a:rPr lang="es-ES" sz="1700" b="0" i="0" u="none" strike="noStrike">
                          <a:solidFill>
                            <a:srgbClr val="000000"/>
                          </a:solidFill>
                          <a:effectLst/>
                          <a:latin typeface="Arial" panose="020B0604020202020204" pitchFamily="34" charset="0"/>
                        </a:rPr>
                        <a:t>8</a:t>
                      </a:r>
                      <a:endParaRPr lang="es-ES">
                        <a:effectLst/>
                      </a:endParaRPr>
                    </a:p>
                  </a:txBody>
                  <a:tcPr marL="22860" marR="22860" marT="22860" marB="2286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DCDCDC"/>
                    </a:solidFill>
                  </a:tcPr>
                </a:tc>
                <a:tc>
                  <a:txBody>
                    <a:bodyPr/>
                    <a:lstStyle/>
                    <a:p>
                      <a:pPr rtl="0" fontAlgn="t">
                        <a:spcBef>
                          <a:spcPts val="0"/>
                        </a:spcBef>
                        <a:spcAft>
                          <a:spcPts val="0"/>
                        </a:spcAft>
                      </a:pPr>
                      <a:r>
                        <a:rPr lang="es-ES" sz="1700" b="0" i="0" u="none" strike="noStrike">
                          <a:solidFill>
                            <a:srgbClr val="000000"/>
                          </a:solidFill>
                          <a:effectLst/>
                          <a:latin typeface="Arial" panose="020B0604020202020204" pitchFamily="34" charset="0"/>
                        </a:rPr>
                        <a:t>5a 7m</a:t>
                      </a:r>
                      <a:endParaRPr lang="es-ES">
                        <a:effectLst/>
                      </a:endParaRPr>
                    </a:p>
                  </a:txBody>
                  <a:tcPr marL="22860" marR="22860" marT="22860" marB="2286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DCDCDC"/>
                    </a:solidFill>
                  </a:tcPr>
                </a:tc>
                <a:extLst>
                  <a:ext uri="{0D108BD9-81ED-4DB2-BD59-A6C34878D82A}">
                    <a16:rowId xmlns:a16="http://schemas.microsoft.com/office/drawing/2014/main" val="1395164835"/>
                  </a:ext>
                </a:extLst>
              </a:tr>
              <a:tr h="678683">
                <a:tc>
                  <a:txBody>
                    <a:bodyPr/>
                    <a:lstStyle/>
                    <a:p>
                      <a:pPr rtl="0" fontAlgn="t">
                        <a:spcBef>
                          <a:spcPts val="0"/>
                        </a:spcBef>
                        <a:spcAft>
                          <a:spcPts val="0"/>
                        </a:spcAft>
                      </a:pPr>
                      <a:r>
                        <a:rPr lang="es-ES" sz="1700" b="1" i="0" u="none" strike="noStrike">
                          <a:solidFill>
                            <a:srgbClr val="FFFFFF"/>
                          </a:solidFill>
                          <a:effectLst/>
                          <a:latin typeface="Arial" panose="020B0604020202020204" pitchFamily="34" charset="0"/>
                        </a:rPr>
                        <a:t>5º Primaria</a:t>
                      </a:r>
                      <a:endParaRPr lang="es-ES">
                        <a:effectLst/>
                      </a:endParaRPr>
                    </a:p>
                  </a:txBody>
                  <a:tcPr marL="22860" marR="22860" marT="22860" marB="2286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1B587C"/>
                    </a:solidFill>
                  </a:tcPr>
                </a:tc>
                <a:tc>
                  <a:txBody>
                    <a:bodyPr/>
                    <a:lstStyle/>
                    <a:p>
                      <a:pPr algn="ctr" rtl="0" fontAlgn="t">
                        <a:spcBef>
                          <a:spcPts val="0"/>
                        </a:spcBef>
                        <a:spcAft>
                          <a:spcPts val="0"/>
                        </a:spcAft>
                      </a:pPr>
                      <a:r>
                        <a:rPr lang="es-ES" sz="1700" b="0" i="0" u="none" strike="noStrike">
                          <a:solidFill>
                            <a:srgbClr val="000000"/>
                          </a:solidFill>
                          <a:effectLst/>
                          <a:latin typeface="Arial" panose="020B0604020202020204" pitchFamily="34" charset="0"/>
                        </a:rPr>
                        <a:t>10</a:t>
                      </a:r>
                      <a:endParaRPr lang="es-ES">
                        <a:effectLst/>
                      </a:endParaRPr>
                    </a:p>
                  </a:txBody>
                  <a:tcPr marL="22860" marR="22860" marT="22860" marB="2286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s-ES" sz="1700" b="0" i="0" u="none" strike="noStrike">
                          <a:solidFill>
                            <a:srgbClr val="000000"/>
                          </a:solidFill>
                          <a:effectLst/>
                          <a:latin typeface="Arial" panose="020B0604020202020204" pitchFamily="34" charset="0"/>
                        </a:rPr>
                        <a:t>7a 0m</a:t>
                      </a:r>
                      <a:endParaRPr lang="es-ES">
                        <a:effectLst/>
                      </a:endParaRPr>
                    </a:p>
                  </a:txBody>
                  <a:tcPr marL="22860" marR="22860" marT="22860" marB="2286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698289678"/>
                  </a:ext>
                </a:extLst>
              </a:tr>
              <a:tr h="394833">
                <a:tc>
                  <a:txBody>
                    <a:bodyPr/>
                    <a:lstStyle/>
                    <a:p>
                      <a:pPr rtl="0" fontAlgn="t">
                        <a:spcBef>
                          <a:spcPts val="0"/>
                        </a:spcBef>
                        <a:spcAft>
                          <a:spcPts val="0"/>
                        </a:spcAft>
                      </a:pPr>
                      <a:r>
                        <a:rPr lang="es-ES" sz="1700" b="1" i="0" u="none" strike="noStrike">
                          <a:solidFill>
                            <a:srgbClr val="FFFFFF"/>
                          </a:solidFill>
                          <a:effectLst/>
                          <a:latin typeface="Arial" panose="020B0604020202020204" pitchFamily="34" charset="0"/>
                        </a:rPr>
                        <a:t>1º de ESO</a:t>
                      </a:r>
                      <a:endParaRPr lang="es-ES">
                        <a:effectLst/>
                      </a:endParaRPr>
                    </a:p>
                  </a:txBody>
                  <a:tcPr marL="22860" marR="22860" marT="22860" marB="2286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1B587C"/>
                    </a:solidFill>
                  </a:tcPr>
                </a:tc>
                <a:tc>
                  <a:txBody>
                    <a:bodyPr/>
                    <a:lstStyle/>
                    <a:p>
                      <a:pPr algn="ctr" rtl="0" fontAlgn="t">
                        <a:spcBef>
                          <a:spcPts val="0"/>
                        </a:spcBef>
                        <a:spcAft>
                          <a:spcPts val="0"/>
                        </a:spcAft>
                      </a:pPr>
                      <a:r>
                        <a:rPr lang="es-ES" sz="1700" b="0" i="0" u="none" strike="noStrike">
                          <a:solidFill>
                            <a:srgbClr val="000000"/>
                          </a:solidFill>
                          <a:effectLst/>
                          <a:latin typeface="Arial" panose="020B0604020202020204" pitchFamily="34" charset="0"/>
                        </a:rPr>
                        <a:t>12</a:t>
                      </a:r>
                      <a:endParaRPr lang="es-ES">
                        <a:effectLst/>
                      </a:endParaRPr>
                    </a:p>
                  </a:txBody>
                  <a:tcPr marL="22860" marR="22860" marT="22860" marB="2286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DCDCDC"/>
                    </a:solidFill>
                  </a:tcPr>
                </a:tc>
                <a:tc>
                  <a:txBody>
                    <a:bodyPr/>
                    <a:lstStyle/>
                    <a:p>
                      <a:pPr rtl="0" fontAlgn="t">
                        <a:spcBef>
                          <a:spcPts val="0"/>
                        </a:spcBef>
                        <a:spcAft>
                          <a:spcPts val="0"/>
                        </a:spcAft>
                      </a:pPr>
                      <a:r>
                        <a:rPr lang="es-ES" sz="1700" b="0" i="0" u="none" strike="noStrike">
                          <a:solidFill>
                            <a:srgbClr val="000000"/>
                          </a:solidFill>
                          <a:effectLst/>
                          <a:latin typeface="Arial" panose="020B0604020202020204" pitchFamily="34" charset="0"/>
                        </a:rPr>
                        <a:t>8a 5m</a:t>
                      </a:r>
                      <a:endParaRPr lang="es-ES">
                        <a:effectLst/>
                      </a:endParaRPr>
                    </a:p>
                  </a:txBody>
                  <a:tcPr marL="22860" marR="22860" marT="22860" marB="2286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DCDCDC"/>
                    </a:solidFill>
                  </a:tcPr>
                </a:tc>
                <a:extLst>
                  <a:ext uri="{0D108BD9-81ED-4DB2-BD59-A6C34878D82A}">
                    <a16:rowId xmlns:a16="http://schemas.microsoft.com/office/drawing/2014/main" val="2883491609"/>
                  </a:ext>
                </a:extLst>
              </a:tr>
              <a:tr h="394833">
                <a:tc>
                  <a:txBody>
                    <a:bodyPr/>
                    <a:lstStyle/>
                    <a:p>
                      <a:pPr rtl="0" fontAlgn="t">
                        <a:spcBef>
                          <a:spcPts val="0"/>
                        </a:spcBef>
                        <a:spcAft>
                          <a:spcPts val="0"/>
                        </a:spcAft>
                      </a:pPr>
                      <a:r>
                        <a:rPr lang="es-ES" sz="1700" b="1" i="0" u="none" strike="noStrike">
                          <a:solidFill>
                            <a:srgbClr val="FFFFFF"/>
                          </a:solidFill>
                          <a:effectLst/>
                          <a:latin typeface="Arial" panose="020B0604020202020204" pitchFamily="34" charset="0"/>
                        </a:rPr>
                        <a:t>4º de ESO</a:t>
                      </a:r>
                      <a:endParaRPr lang="es-ES">
                        <a:effectLst/>
                      </a:endParaRPr>
                    </a:p>
                  </a:txBody>
                  <a:tcPr marL="22860" marR="22860" marT="22860" marB="2286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1B587C"/>
                    </a:solidFill>
                  </a:tcPr>
                </a:tc>
                <a:tc>
                  <a:txBody>
                    <a:bodyPr/>
                    <a:lstStyle/>
                    <a:p>
                      <a:pPr algn="ctr" rtl="0" fontAlgn="t">
                        <a:spcBef>
                          <a:spcPts val="0"/>
                        </a:spcBef>
                        <a:spcAft>
                          <a:spcPts val="0"/>
                        </a:spcAft>
                      </a:pPr>
                      <a:r>
                        <a:rPr lang="es-ES" sz="1700" b="0" i="0" u="none" strike="noStrike">
                          <a:solidFill>
                            <a:srgbClr val="000000"/>
                          </a:solidFill>
                          <a:effectLst/>
                          <a:latin typeface="Arial" panose="020B0604020202020204" pitchFamily="34" charset="0"/>
                        </a:rPr>
                        <a:t>15</a:t>
                      </a:r>
                      <a:endParaRPr lang="es-ES">
                        <a:effectLst/>
                      </a:endParaRPr>
                    </a:p>
                  </a:txBody>
                  <a:tcPr marL="22860" marR="22860" marT="22860" marB="2286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s-ES" sz="1700" b="0" i="0" u="none" strike="noStrike" dirty="0">
                          <a:solidFill>
                            <a:srgbClr val="000000"/>
                          </a:solidFill>
                          <a:effectLst/>
                          <a:latin typeface="Arial" panose="020B0604020202020204" pitchFamily="34" charset="0"/>
                        </a:rPr>
                        <a:t>10a 6m</a:t>
                      </a:r>
                      <a:endParaRPr lang="es-ES" dirty="0">
                        <a:effectLst/>
                      </a:endParaRPr>
                    </a:p>
                  </a:txBody>
                  <a:tcPr marL="22860" marR="22860" marT="22860" marB="2286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4049741557"/>
                  </a:ext>
                </a:extLst>
              </a:tr>
            </a:tbl>
          </a:graphicData>
        </a:graphic>
      </p:graphicFrame>
      <p:sp>
        <p:nvSpPr>
          <p:cNvPr id="4" name="Rectangle 1">
            <a:extLst>
              <a:ext uri="{FF2B5EF4-FFF2-40B4-BE49-F238E27FC236}">
                <a16:creationId xmlns:a16="http://schemas.microsoft.com/office/drawing/2014/main" id="{6AA024BE-CD2B-45B2-A7EB-CF5A2BDA1D0E}"/>
              </a:ext>
            </a:extLst>
          </p:cNvPr>
          <p:cNvSpPr>
            <a:spLocks noChangeArrowheads="1"/>
          </p:cNvSpPr>
          <p:nvPr/>
        </p:nvSpPr>
        <p:spPr bwMode="auto">
          <a:xfrm>
            <a:off x="5733826" y="2485183"/>
            <a:ext cx="344244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br>
              <a:rPr lang="es-ES" dirty="0"/>
            </a:br>
            <a:endParaRPr lang="es-ES" dirty="0"/>
          </a:p>
        </p:txBody>
      </p:sp>
      <p:pic>
        <p:nvPicPr>
          <p:cNvPr id="1027" name="Picture 3" descr="Picture 7">
            <a:extLst>
              <a:ext uri="{FF2B5EF4-FFF2-40B4-BE49-F238E27FC236}">
                <a16:creationId xmlns:a16="http://schemas.microsoft.com/office/drawing/2014/main" id="{ED3993C3-C39C-4767-A75A-44DFB85599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6199" y="2546739"/>
            <a:ext cx="1764522" cy="1764522"/>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5EF22787-35E6-4829-A0D7-BBD4F339FFAF}"/>
              </a:ext>
            </a:extLst>
          </p:cNvPr>
          <p:cNvSpPr txBox="1"/>
          <p:nvPr/>
        </p:nvSpPr>
        <p:spPr>
          <a:xfrm>
            <a:off x="2551144" y="4376798"/>
            <a:ext cx="6094206" cy="369332"/>
          </a:xfrm>
          <a:prstGeom prst="rect">
            <a:avLst/>
          </a:prstGeom>
          <a:noFill/>
        </p:spPr>
        <p:txBody>
          <a:bodyPr wrap="square">
            <a:spAutoFit/>
          </a:bodyPr>
          <a:lstStyle/>
          <a:p>
            <a:r>
              <a:rPr lang="es-ES" sz="1800" b="0" i="0" u="none" strike="noStrike" dirty="0">
                <a:solidFill>
                  <a:srgbClr val="323232"/>
                </a:solidFill>
                <a:effectLst/>
                <a:latin typeface="Arial" panose="020B0604020202020204" pitchFamily="34" charset="0"/>
              </a:rPr>
              <a:t>Russell Barkley</a:t>
            </a:r>
            <a:endParaRPr lang="es-ES" dirty="0"/>
          </a:p>
        </p:txBody>
      </p:sp>
      <p:sp>
        <p:nvSpPr>
          <p:cNvPr id="12" name="Rectángulo 11">
            <a:extLst>
              <a:ext uri="{FF2B5EF4-FFF2-40B4-BE49-F238E27FC236}">
                <a16:creationId xmlns:a16="http://schemas.microsoft.com/office/drawing/2014/main" id="{17617678-5D3E-4806-B94D-E891E62815CA}"/>
              </a:ext>
            </a:extLst>
          </p:cNvPr>
          <p:cNvSpPr/>
          <p:nvPr/>
        </p:nvSpPr>
        <p:spPr>
          <a:xfrm>
            <a:off x="6045798" y="2089539"/>
            <a:ext cx="3130475" cy="914400"/>
          </a:xfrm>
          <a:prstGeom prst="rect">
            <a:avLst/>
          </a:prstGeom>
          <a:ln w="76200"/>
        </p:spPr>
        <p:style>
          <a:lnRef idx="2">
            <a:schemeClr val="accent3"/>
          </a:lnRef>
          <a:fillRef idx="1">
            <a:schemeClr val="lt1"/>
          </a:fillRef>
          <a:effectRef idx="0">
            <a:schemeClr val="accent3"/>
          </a:effectRef>
          <a:fontRef idx="minor">
            <a:schemeClr val="dk1"/>
          </a:fontRef>
        </p:style>
        <p:txBody>
          <a:bodyPr rtlCol="0" anchor="ctr"/>
          <a:lstStyle/>
          <a:p>
            <a:pPr algn="ctr"/>
            <a:r>
              <a:rPr lang="es-ES" sz="2800" b="1" dirty="0">
                <a:ln w="0"/>
                <a:solidFill>
                  <a:srgbClr val="002060"/>
                </a:solidFill>
                <a:effectLst>
                  <a:outerShdw blurRad="38100" dist="19050" dir="2700000" algn="tl" rotWithShape="0">
                    <a:schemeClr val="dk1">
                      <a:alpha val="40000"/>
                    </a:schemeClr>
                  </a:outerShdw>
                </a:effectLst>
              </a:rPr>
              <a:t>LA REGLA DEL 30%</a:t>
            </a:r>
            <a:endParaRPr lang="es-ES" sz="2800" b="1" dirty="0">
              <a:ln w="57150">
                <a:solidFill>
                  <a:schemeClr val="accent3">
                    <a:lumMod val="60000"/>
                    <a:lumOff val="40000"/>
                  </a:schemeClr>
                </a:solidFill>
              </a:ln>
              <a:solidFill>
                <a:srgbClr val="00206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2104187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55475A-810B-403A-9BD6-F494644D3366}"/>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52E03B71-6CB8-4FE4-8C4E-52F927F51A2F}"/>
              </a:ext>
            </a:extLst>
          </p:cNvPr>
          <p:cNvSpPr>
            <a:spLocks noGrp="1"/>
          </p:cNvSpPr>
          <p:nvPr>
            <p:ph idx="1"/>
          </p:nvPr>
        </p:nvSpPr>
        <p:spPr/>
        <p:txBody>
          <a:bodyPr/>
          <a:lstStyle/>
          <a:p>
            <a:pPr marL="0" indent="0" algn="ctr">
              <a:buNone/>
            </a:pPr>
            <a:endParaRPr lang="es-ES" dirty="0"/>
          </a:p>
          <a:p>
            <a:pPr marL="0" indent="0" algn="ctr">
              <a:buNone/>
            </a:pPr>
            <a:endParaRPr lang="es-ES" dirty="0"/>
          </a:p>
          <a:p>
            <a:pPr marL="0" indent="0" algn="ctr">
              <a:buNone/>
            </a:pPr>
            <a:r>
              <a:rPr lang="es-ES" sz="9600" dirty="0">
                <a:solidFill>
                  <a:schemeClr val="accent1"/>
                </a:solidFill>
                <a:latin typeface="Arial" panose="020B0604020202020204" pitchFamily="34" charset="0"/>
                <a:cs typeface="Arial" panose="020B0604020202020204" pitchFamily="34" charset="0"/>
              </a:rPr>
              <a:t>BIBLIOGRAFÍA</a:t>
            </a:r>
            <a:endParaRPr lang="es-ES" sz="7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790738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48128B-B8C4-4BAB-AB37-840E02CA468D}"/>
              </a:ext>
            </a:extLst>
          </p:cNvPr>
          <p:cNvSpPr>
            <a:spLocks noGrp="1"/>
          </p:cNvSpPr>
          <p:nvPr>
            <p:ph type="title"/>
          </p:nvPr>
        </p:nvSpPr>
        <p:spPr/>
        <p:txBody>
          <a:bodyPr/>
          <a:lstStyle/>
          <a:p>
            <a:r>
              <a:rPr lang="es-ES" dirty="0">
                <a:solidFill>
                  <a:schemeClr val="accent1"/>
                </a:solidFill>
              </a:rPr>
              <a:t>BIBLIOGRAFIA</a:t>
            </a:r>
          </a:p>
        </p:txBody>
      </p:sp>
      <p:sp>
        <p:nvSpPr>
          <p:cNvPr id="3" name="Marcador de contenido 2">
            <a:extLst>
              <a:ext uri="{FF2B5EF4-FFF2-40B4-BE49-F238E27FC236}">
                <a16:creationId xmlns:a16="http://schemas.microsoft.com/office/drawing/2014/main" id="{F82FF70D-85CD-442B-9EDA-4C336EA2DC24}"/>
              </a:ext>
            </a:extLst>
          </p:cNvPr>
          <p:cNvSpPr>
            <a:spLocks noGrp="1"/>
          </p:cNvSpPr>
          <p:nvPr>
            <p:ph idx="1"/>
          </p:nvPr>
        </p:nvSpPr>
        <p:spPr/>
        <p:txBody>
          <a:bodyPr>
            <a:normAutofit fontScale="85000" lnSpcReduction="10000"/>
          </a:bodyPr>
          <a:lstStyle/>
          <a:p>
            <a:pPr lvl="0"/>
            <a:r>
              <a:rPr lang="es-ES_tradnl" dirty="0"/>
              <a:t>NICE -</a:t>
            </a:r>
            <a:r>
              <a:rPr lang="es-ES_tradnl" dirty="0" err="1"/>
              <a:t>National</a:t>
            </a:r>
            <a:r>
              <a:rPr lang="es-ES_tradnl" dirty="0"/>
              <a:t> </a:t>
            </a:r>
            <a:r>
              <a:rPr lang="es-ES_tradnl" dirty="0" err="1"/>
              <a:t>Insitute</a:t>
            </a:r>
            <a:r>
              <a:rPr lang="es-ES_tradnl" dirty="0"/>
              <a:t> </a:t>
            </a:r>
            <a:r>
              <a:rPr lang="es-ES_tradnl" dirty="0" err="1"/>
              <a:t>for</a:t>
            </a:r>
            <a:r>
              <a:rPr lang="es-ES_tradnl" dirty="0"/>
              <a:t> </a:t>
            </a:r>
            <a:r>
              <a:rPr lang="es-ES_tradnl" dirty="0" err="1"/>
              <a:t>Health</a:t>
            </a:r>
            <a:r>
              <a:rPr lang="es-ES_tradnl" dirty="0"/>
              <a:t> and </a:t>
            </a:r>
            <a:r>
              <a:rPr lang="es-ES_tradnl" dirty="0" err="1"/>
              <a:t>Clinical</a:t>
            </a:r>
            <a:r>
              <a:rPr lang="es-ES_tradnl" dirty="0"/>
              <a:t> </a:t>
            </a:r>
            <a:r>
              <a:rPr lang="es-ES_tradnl" dirty="0" err="1"/>
              <a:t>Excellence</a:t>
            </a:r>
            <a:r>
              <a:rPr lang="es-ES_tradnl" dirty="0"/>
              <a:t> (Reino Unido). 2008</a:t>
            </a:r>
            <a:endParaRPr lang="es-ES" dirty="0"/>
          </a:p>
          <a:p>
            <a:pPr lvl="0"/>
            <a:r>
              <a:rPr lang="es-ES_tradnl" dirty="0"/>
              <a:t>SIGN- </a:t>
            </a:r>
            <a:r>
              <a:rPr lang="es-ES_tradnl" dirty="0" err="1"/>
              <a:t>Scotish</a:t>
            </a:r>
            <a:r>
              <a:rPr lang="es-ES_tradnl" dirty="0"/>
              <a:t> </a:t>
            </a:r>
            <a:r>
              <a:rPr lang="es-ES_tradnl" dirty="0" err="1"/>
              <a:t>Intercollegiates</a:t>
            </a:r>
            <a:r>
              <a:rPr lang="es-ES_tradnl" dirty="0"/>
              <a:t> </a:t>
            </a:r>
            <a:r>
              <a:rPr lang="es-ES_tradnl" dirty="0" err="1"/>
              <a:t>Guidelines</a:t>
            </a:r>
            <a:r>
              <a:rPr lang="es-ES_tradnl" dirty="0"/>
              <a:t> Network. 2001</a:t>
            </a:r>
            <a:endParaRPr lang="es-ES" dirty="0"/>
          </a:p>
          <a:p>
            <a:pPr lvl="0"/>
            <a:r>
              <a:rPr lang="es-ES_tradnl" dirty="0"/>
              <a:t>AACAP-American </a:t>
            </a:r>
            <a:r>
              <a:rPr lang="es-ES_tradnl" dirty="0" err="1"/>
              <a:t>Academy</a:t>
            </a:r>
            <a:r>
              <a:rPr lang="es-ES_tradnl" dirty="0"/>
              <a:t> </a:t>
            </a:r>
            <a:r>
              <a:rPr lang="es-ES_tradnl" dirty="0" err="1"/>
              <a:t>of</a:t>
            </a:r>
            <a:r>
              <a:rPr lang="es-ES_tradnl" dirty="0"/>
              <a:t> Child and </a:t>
            </a:r>
            <a:r>
              <a:rPr lang="es-ES_tradnl" dirty="0" err="1"/>
              <a:t>Adolescent</a:t>
            </a:r>
            <a:r>
              <a:rPr lang="es-ES_tradnl" dirty="0"/>
              <a:t> </a:t>
            </a:r>
            <a:r>
              <a:rPr lang="es-ES_tradnl" dirty="0" err="1"/>
              <a:t>Psychiatry</a:t>
            </a:r>
            <a:r>
              <a:rPr lang="es-ES_tradnl" dirty="0"/>
              <a:t> (EE.UU.) 1997/ rev.2007.</a:t>
            </a:r>
            <a:endParaRPr lang="es-ES" dirty="0"/>
          </a:p>
          <a:p>
            <a:pPr lvl="0"/>
            <a:r>
              <a:rPr lang="es-ES_tradnl" dirty="0"/>
              <a:t>CCHMC- Cincinnati </a:t>
            </a:r>
            <a:r>
              <a:rPr lang="es-ES_tradnl" dirty="0" err="1"/>
              <a:t>Children´s</a:t>
            </a:r>
            <a:r>
              <a:rPr lang="es-ES_tradnl" dirty="0"/>
              <a:t> Hospital Medical Center (EE.UU.). 2004.</a:t>
            </a:r>
            <a:endParaRPr lang="es-ES" dirty="0"/>
          </a:p>
          <a:p>
            <a:pPr lvl="0"/>
            <a:r>
              <a:rPr lang="es-ES_tradnl" dirty="0" err="1"/>
              <a:t>European</a:t>
            </a:r>
            <a:r>
              <a:rPr lang="es-ES_tradnl" dirty="0"/>
              <a:t> </a:t>
            </a:r>
            <a:r>
              <a:rPr lang="es-ES_tradnl" dirty="0" err="1"/>
              <a:t>Clinical</a:t>
            </a:r>
            <a:r>
              <a:rPr lang="es-ES_tradnl" dirty="0"/>
              <a:t> </a:t>
            </a:r>
            <a:r>
              <a:rPr lang="es-ES_tradnl" dirty="0" err="1"/>
              <a:t>Guidelines</a:t>
            </a:r>
            <a:r>
              <a:rPr lang="es-ES_tradnl" dirty="0"/>
              <a:t> </a:t>
            </a:r>
            <a:r>
              <a:rPr lang="es-ES_tradnl" dirty="0" err="1"/>
              <a:t>for</a:t>
            </a:r>
            <a:r>
              <a:rPr lang="es-ES_tradnl" dirty="0"/>
              <a:t> </a:t>
            </a:r>
            <a:r>
              <a:rPr lang="es-ES_tradnl" dirty="0" err="1"/>
              <a:t>hyperkinetic</a:t>
            </a:r>
            <a:r>
              <a:rPr lang="es-ES_tradnl" dirty="0"/>
              <a:t> disorder,2004:European Network </a:t>
            </a:r>
            <a:r>
              <a:rPr lang="es-ES_tradnl" dirty="0" err="1"/>
              <a:t>for</a:t>
            </a:r>
            <a:r>
              <a:rPr lang="es-ES_tradnl" dirty="0"/>
              <a:t> </a:t>
            </a:r>
            <a:r>
              <a:rPr lang="es-ES_tradnl" dirty="0" err="1"/>
              <a:t>Hyperkinetic</a:t>
            </a:r>
            <a:r>
              <a:rPr lang="es-ES_tradnl" dirty="0"/>
              <a:t> </a:t>
            </a:r>
            <a:r>
              <a:rPr lang="es-ES_tradnl" dirty="0" err="1"/>
              <a:t>Disorders</a:t>
            </a:r>
            <a:r>
              <a:rPr lang="es-ES_tradnl" dirty="0"/>
              <a:t>/ ESCAP (</a:t>
            </a:r>
            <a:r>
              <a:rPr lang="es-ES_tradnl" dirty="0" err="1"/>
              <a:t>European</a:t>
            </a:r>
            <a:r>
              <a:rPr lang="es-ES_tradnl" dirty="0"/>
              <a:t> </a:t>
            </a:r>
            <a:r>
              <a:rPr lang="es-ES_tradnl" dirty="0" err="1"/>
              <a:t>Society</a:t>
            </a:r>
            <a:r>
              <a:rPr lang="es-ES_tradnl" dirty="0"/>
              <a:t> </a:t>
            </a:r>
            <a:r>
              <a:rPr lang="es-ES_tradnl" dirty="0" err="1"/>
              <a:t>for</a:t>
            </a:r>
            <a:r>
              <a:rPr lang="es-ES_tradnl" dirty="0"/>
              <a:t> Child and </a:t>
            </a:r>
            <a:r>
              <a:rPr lang="es-ES_tradnl" dirty="0" err="1"/>
              <a:t>Adolescent</a:t>
            </a:r>
            <a:r>
              <a:rPr lang="es-ES_tradnl" dirty="0"/>
              <a:t> </a:t>
            </a:r>
            <a:r>
              <a:rPr lang="es-ES_tradnl" dirty="0" err="1"/>
              <a:t>Psychiatry</a:t>
            </a:r>
            <a:r>
              <a:rPr lang="es-ES_tradnl" dirty="0"/>
              <a:t>).</a:t>
            </a:r>
            <a:endParaRPr lang="es-ES" dirty="0"/>
          </a:p>
          <a:p>
            <a:pPr lvl="0"/>
            <a:r>
              <a:rPr lang="es-ES_tradnl" dirty="0"/>
              <a:t>Global </a:t>
            </a:r>
            <a:r>
              <a:rPr lang="es-ES_tradnl" dirty="0" err="1"/>
              <a:t>consensus</a:t>
            </a:r>
            <a:r>
              <a:rPr lang="es-ES_tradnl" dirty="0"/>
              <a:t> </a:t>
            </a:r>
            <a:r>
              <a:rPr lang="es-ES_tradnl" dirty="0" err="1"/>
              <a:t>on</a:t>
            </a:r>
            <a:r>
              <a:rPr lang="es-ES_tradnl" dirty="0"/>
              <a:t> ADHD/HKD,2005.</a:t>
            </a:r>
            <a:endParaRPr lang="es-ES" dirty="0"/>
          </a:p>
          <a:p>
            <a:endParaRPr lang="es-ES" dirty="0"/>
          </a:p>
          <a:p>
            <a:endParaRPr lang="es-ES" dirty="0"/>
          </a:p>
        </p:txBody>
      </p:sp>
    </p:spTree>
    <p:extLst>
      <p:ext uri="{BB962C8B-B14F-4D97-AF65-F5344CB8AC3E}">
        <p14:creationId xmlns:p14="http://schemas.microsoft.com/office/powerpoint/2010/main" val="347243222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B9AAAD-5DB5-4B18-8F75-A426F67E8FB8}"/>
              </a:ext>
            </a:extLst>
          </p:cNvPr>
          <p:cNvSpPr>
            <a:spLocks noGrp="1"/>
          </p:cNvSpPr>
          <p:nvPr>
            <p:ph type="title"/>
          </p:nvPr>
        </p:nvSpPr>
        <p:spPr/>
        <p:txBody>
          <a:bodyPr/>
          <a:lstStyle/>
          <a:p>
            <a:r>
              <a:rPr lang="es-ES" dirty="0">
                <a:solidFill>
                  <a:schemeClr val="accent1"/>
                </a:solidFill>
              </a:rPr>
              <a:t>BIBLIOGRAFIA</a:t>
            </a:r>
          </a:p>
        </p:txBody>
      </p:sp>
      <p:sp>
        <p:nvSpPr>
          <p:cNvPr id="3" name="Marcador de contenido 2">
            <a:extLst>
              <a:ext uri="{FF2B5EF4-FFF2-40B4-BE49-F238E27FC236}">
                <a16:creationId xmlns:a16="http://schemas.microsoft.com/office/drawing/2014/main" id="{011A482C-297B-4E3C-A5BF-67955E9AA634}"/>
              </a:ext>
            </a:extLst>
          </p:cNvPr>
          <p:cNvSpPr>
            <a:spLocks noGrp="1"/>
          </p:cNvSpPr>
          <p:nvPr>
            <p:ph idx="1"/>
          </p:nvPr>
        </p:nvSpPr>
        <p:spPr/>
        <p:txBody>
          <a:bodyPr>
            <a:normAutofit fontScale="92500" lnSpcReduction="20000"/>
          </a:bodyPr>
          <a:lstStyle/>
          <a:p>
            <a:r>
              <a:rPr lang="es-ES" sz="2800" b="0" i="0" dirty="0">
                <a:effectLst/>
                <a:latin typeface="+mj-lt"/>
              </a:rPr>
              <a:t>American </a:t>
            </a:r>
            <a:r>
              <a:rPr lang="es-ES" sz="2800" b="0" i="0" dirty="0" err="1">
                <a:effectLst/>
                <a:latin typeface="+mj-lt"/>
              </a:rPr>
              <a:t>Psychiatric</a:t>
            </a:r>
            <a:r>
              <a:rPr lang="es-ES" sz="2800" b="0" i="0" dirty="0">
                <a:effectLst/>
                <a:latin typeface="+mj-lt"/>
              </a:rPr>
              <a:t> </a:t>
            </a:r>
            <a:r>
              <a:rPr lang="es-ES" sz="2800" b="0" i="0" dirty="0" err="1">
                <a:effectLst/>
                <a:latin typeface="+mj-lt"/>
              </a:rPr>
              <a:t>Association</a:t>
            </a:r>
            <a:r>
              <a:rPr lang="es-ES" sz="2800" b="0" i="0" dirty="0">
                <a:effectLst/>
                <a:latin typeface="+mj-lt"/>
              </a:rPr>
              <a:t> (2014). </a:t>
            </a:r>
            <a:r>
              <a:rPr lang="es-ES" sz="2800" b="0" i="1" dirty="0">
                <a:effectLst/>
                <a:latin typeface="+mj-lt"/>
              </a:rPr>
              <a:t>Manual Diagnóstico y Estadístico de los Trastornos Mentales (DSM-5)</a:t>
            </a:r>
            <a:r>
              <a:rPr lang="es-ES" sz="2800" b="0" i="0" dirty="0">
                <a:effectLst/>
                <a:latin typeface="+mj-lt"/>
              </a:rPr>
              <a:t>, 5ª Ed. Madrid: </a:t>
            </a:r>
            <a:r>
              <a:rPr lang="es-ES" sz="2800" b="0" i="0" dirty="0" err="1">
                <a:effectLst/>
                <a:latin typeface="+mj-lt"/>
              </a:rPr>
              <a:t>Editoral</a:t>
            </a:r>
            <a:r>
              <a:rPr lang="es-ES" sz="2800" b="0" i="0" dirty="0">
                <a:effectLst/>
                <a:latin typeface="+mj-lt"/>
              </a:rPr>
              <a:t> Médica Panamericana.</a:t>
            </a:r>
          </a:p>
          <a:p>
            <a:pPr algn="l">
              <a:buFont typeface="Arial" panose="020B0604020202020204" pitchFamily="34" charset="0"/>
              <a:buChar char="•"/>
            </a:pPr>
            <a:r>
              <a:rPr lang="es-ES" sz="2800" dirty="0">
                <a:latin typeface="+mj-lt"/>
              </a:rPr>
              <a:t>La Federación Mundial de TDAH guía [recurso electrónico] / Editores, Luis Augusto Rohde... [et al.]. – Porto Alegre : </a:t>
            </a:r>
            <a:r>
              <a:rPr lang="es-ES" sz="2800" dirty="0" err="1">
                <a:latin typeface="+mj-lt"/>
              </a:rPr>
              <a:t>Artmed</a:t>
            </a:r>
            <a:r>
              <a:rPr lang="es-ES" sz="2800" dirty="0">
                <a:latin typeface="+mj-lt"/>
              </a:rPr>
              <a:t>, 2019. </a:t>
            </a:r>
          </a:p>
          <a:p>
            <a:pPr algn="l">
              <a:buFont typeface="Arial" panose="020B0604020202020204" pitchFamily="34" charset="0"/>
              <a:buChar char="•"/>
            </a:pPr>
            <a:r>
              <a:rPr lang="es-ES" sz="2800" b="1" i="0" dirty="0">
                <a:effectLst/>
                <a:latin typeface="+mj-lt"/>
              </a:rPr>
              <a:t>Guía de Práctica Clínica</a:t>
            </a:r>
            <a:r>
              <a:rPr lang="es-ES" sz="2800" b="0" i="0" dirty="0">
                <a:effectLst/>
                <a:latin typeface="+mj-lt"/>
              </a:rPr>
              <a:t> sobre el Trastorno por Déficit de Atención con Hiperactividad en niños y adolescentes. Madrid: Plan Nacional para el Sistema Nacional de Salud del Ministerio de Sanidad y Consumo. </a:t>
            </a:r>
            <a:r>
              <a:rPr lang="es-ES" sz="2800" b="0" i="0" dirty="0" err="1">
                <a:effectLst/>
                <a:latin typeface="+mj-lt"/>
              </a:rPr>
              <a:t>Agència</a:t>
            </a:r>
            <a:r>
              <a:rPr lang="es-ES" sz="2800" b="0" i="0" dirty="0">
                <a:effectLst/>
                <a:latin typeface="+mj-lt"/>
              </a:rPr>
              <a:t> d’ </a:t>
            </a:r>
            <a:r>
              <a:rPr lang="es-ES" sz="2800" b="0" i="0" dirty="0" err="1">
                <a:effectLst/>
                <a:latin typeface="+mj-lt"/>
              </a:rPr>
              <a:t>Avaluació</a:t>
            </a:r>
            <a:r>
              <a:rPr lang="es-ES" sz="2800" b="0" i="0" dirty="0">
                <a:effectLst/>
                <a:latin typeface="+mj-lt"/>
              </a:rPr>
              <a:t> de </a:t>
            </a:r>
            <a:r>
              <a:rPr lang="es-ES" sz="2800" b="0" i="0" dirty="0" err="1">
                <a:effectLst/>
                <a:latin typeface="+mj-lt"/>
              </a:rPr>
              <a:t>Tecnologia</a:t>
            </a:r>
            <a:r>
              <a:rPr lang="es-ES" sz="2800" b="0" i="0" dirty="0">
                <a:effectLst/>
                <a:latin typeface="+mj-lt"/>
              </a:rPr>
              <a:t> i Recerca </a:t>
            </a:r>
            <a:r>
              <a:rPr lang="es-ES" sz="2800" b="0" i="0" dirty="0" err="1">
                <a:effectLst/>
                <a:latin typeface="+mj-lt"/>
              </a:rPr>
              <a:t>Mèdiques</a:t>
            </a:r>
            <a:r>
              <a:rPr lang="es-ES" sz="2800" b="0" i="0" dirty="0">
                <a:effectLst/>
                <a:latin typeface="+mj-lt"/>
              </a:rPr>
              <a:t> de Cataluña; 2009.</a:t>
            </a:r>
          </a:p>
          <a:p>
            <a:pPr algn="l"/>
            <a:r>
              <a:rPr lang="es-ES" sz="2800" b="0" i="0" dirty="0">
                <a:effectLst/>
                <a:latin typeface="+mj-lt"/>
              </a:rPr>
              <a:t> Protocolo de consenso sobre TDAH </a:t>
            </a:r>
            <a:r>
              <a:rPr lang="es-ES" sz="2800" b="0" i="0" dirty="0" err="1">
                <a:effectLst/>
                <a:latin typeface="+mj-lt"/>
              </a:rPr>
              <a:t>na</a:t>
            </a:r>
            <a:r>
              <a:rPr lang="es-ES" sz="2800" b="0" i="0" dirty="0">
                <a:effectLst/>
                <a:latin typeface="+mj-lt"/>
              </a:rPr>
              <a:t> infancia e </a:t>
            </a:r>
            <a:r>
              <a:rPr lang="es-ES" sz="2800" b="0" i="0" dirty="0" err="1">
                <a:effectLst/>
                <a:latin typeface="+mj-lt"/>
              </a:rPr>
              <a:t>na</a:t>
            </a:r>
            <a:r>
              <a:rPr lang="es-ES" sz="2800" b="0" i="0" dirty="0">
                <a:effectLst/>
                <a:latin typeface="+mj-lt"/>
              </a:rPr>
              <a:t> adolescencia nos ámbitos educativo e sanitario.</a:t>
            </a:r>
            <a:r>
              <a:rPr lang="es-ES" sz="2800" dirty="0">
                <a:latin typeface="+mj-lt"/>
              </a:rPr>
              <a:t> Xunta de Galicia. </a:t>
            </a:r>
            <a:r>
              <a:rPr lang="es-ES" sz="2800" dirty="0" err="1">
                <a:latin typeface="+mj-lt"/>
              </a:rPr>
              <a:t>Consellería</a:t>
            </a:r>
            <a:r>
              <a:rPr lang="es-ES" sz="2800" dirty="0">
                <a:latin typeface="+mj-lt"/>
              </a:rPr>
              <a:t> de </a:t>
            </a:r>
            <a:r>
              <a:rPr lang="es-ES" sz="2800" dirty="0" err="1">
                <a:latin typeface="+mj-lt"/>
              </a:rPr>
              <a:t>Sanidade</a:t>
            </a:r>
            <a:r>
              <a:rPr lang="es-ES" sz="2800" dirty="0">
                <a:latin typeface="+mj-lt"/>
              </a:rPr>
              <a:t>. </a:t>
            </a:r>
            <a:r>
              <a:rPr lang="es-ES" sz="2800" dirty="0" err="1">
                <a:latin typeface="+mj-lt"/>
              </a:rPr>
              <a:t>Servizo</a:t>
            </a:r>
            <a:r>
              <a:rPr lang="es-ES" sz="2800" dirty="0">
                <a:latin typeface="+mj-lt"/>
              </a:rPr>
              <a:t> </a:t>
            </a:r>
            <a:r>
              <a:rPr lang="es-ES" sz="2800" dirty="0" err="1">
                <a:latin typeface="+mj-lt"/>
              </a:rPr>
              <a:t>Galego</a:t>
            </a:r>
            <a:r>
              <a:rPr lang="es-ES" sz="2800" dirty="0">
                <a:latin typeface="+mj-lt"/>
              </a:rPr>
              <a:t> de </a:t>
            </a:r>
            <a:r>
              <a:rPr lang="es-ES" sz="2800" dirty="0" err="1">
                <a:latin typeface="+mj-lt"/>
              </a:rPr>
              <a:t>Saúde</a:t>
            </a:r>
            <a:r>
              <a:rPr lang="es-ES" sz="2800" dirty="0">
                <a:latin typeface="+mj-lt"/>
              </a:rPr>
              <a:t>. 2014</a:t>
            </a:r>
            <a:endParaRPr lang="es-ES" sz="2800" b="0" i="0" dirty="0">
              <a:effectLst/>
              <a:latin typeface="+mj-lt"/>
            </a:endParaRPr>
          </a:p>
          <a:p>
            <a:endParaRPr lang="es-ES" dirty="0"/>
          </a:p>
          <a:p>
            <a:endParaRPr lang="es-ES" dirty="0"/>
          </a:p>
        </p:txBody>
      </p:sp>
    </p:spTree>
    <p:extLst>
      <p:ext uri="{BB962C8B-B14F-4D97-AF65-F5344CB8AC3E}">
        <p14:creationId xmlns:p14="http://schemas.microsoft.com/office/powerpoint/2010/main" val="274036195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94718D-87F2-431A-ACDB-219AE3DC246D}"/>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B7A0A3E6-7558-4088-833F-E282F87E7D9F}"/>
              </a:ext>
            </a:extLst>
          </p:cNvPr>
          <p:cNvSpPr>
            <a:spLocks noGrp="1"/>
          </p:cNvSpPr>
          <p:nvPr>
            <p:ph idx="1"/>
          </p:nvPr>
        </p:nvSpPr>
        <p:spPr/>
        <p:txBody>
          <a:bodyPr/>
          <a:lstStyle/>
          <a:p>
            <a:r>
              <a:rPr lang="es-ES" dirty="0"/>
              <a:t>Diapo 44 estrategias</a:t>
            </a:r>
          </a:p>
        </p:txBody>
      </p:sp>
    </p:spTree>
    <p:extLst>
      <p:ext uri="{BB962C8B-B14F-4D97-AF65-F5344CB8AC3E}">
        <p14:creationId xmlns:p14="http://schemas.microsoft.com/office/powerpoint/2010/main" val="1544409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34" name="Rectangle 1034"/>
          <p:cNvSpPr>
            <a:spLocks noGrp="1" noChangeArrowheads="1"/>
          </p:cNvSpPr>
          <p:nvPr>
            <p:ph type="title"/>
          </p:nvPr>
        </p:nvSpPr>
        <p:spPr>
          <a:xfrm>
            <a:off x="73152" y="128982"/>
            <a:ext cx="11978640" cy="1330643"/>
          </a:xfrm>
        </p:spPr>
        <p:txBody>
          <a:bodyPr>
            <a:normAutofit fontScale="90000"/>
          </a:bodyPr>
          <a:lstStyle/>
          <a:p>
            <a:br>
              <a:rPr lang="es-ES_tradnl" sz="3600" dirty="0">
                <a:solidFill>
                  <a:srgbClr val="FFFFFF"/>
                </a:solidFill>
                <a:latin typeface="Arial" panose="020B0604020202020204" pitchFamily="34" charset="0"/>
                <a:cs typeface="Arial" panose="020B0604020202020204" pitchFamily="34" charset="0"/>
              </a:rPr>
            </a:br>
            <a:br>
              <a:rPr lang="es-ES_tradnl" sz="3600" dirty="0">
                <a:solidFill>
                  <a:srgbClr val="FFFFFF"/>
                </a:solidFill>
                <a:latin typeface="Arial" panose="020B0604020202020204" pitchFamily="34" charset="0"/>
                <a:cs typeface="Arial" panose="020B0604020202020204" pitchFamily="34" charset="0"/>
              </a:rPr>
            </a:br>
            <a:br>
              <a:rPr lang="es-ES_tradnl" sz="3600" dirty="0">
                <a:solidFill>
                  <a:srgbClr val="FFFFFF"/>
                </a:solidFill>
                <a:latin typeface="Arial" panose="020B0604020202020204" pitchFamily="34" charset="0"/>
                <a:cs typeface="Arial" panose="020B0604020202020204" pitchFamily="34" charset="0"/>
              </a:rPr>
            </a:br>
            <a:r>
              <a:rPr lang="en-US" b="1" dirty="0" err="1">
                <a:solidFill>
                  <a:srgbClr val="FF9900"/>
                </a:solidFill>
                <a:latin typeface="Arial" panose="020B0604020202020204" pitchFamily="34" charset="0"/>
                <a:cs typeface="Arial" panose="020B0604020202020204" pitchFamily="34" charset="0"/>
              </a:rPr>
              <a:t>Reducción</a:t>
            </a:r>
            <a:r>
              <a:rPr lang="en-US" b="1" dirty="0">
                <a:solidFill>
                  <a:srgbClr val="FF9900"/>
                </a:solidFill>
                <a:latin typeface="Arial" panose="020B0604020202020204" pitchFamily="34" charset="0"/>
                <a:cs typeface="Arial" panose="020B0604020202020204" pitchFamily="34" charset="0"/>
              </a:rPr>
              <a:t> Anterior de  </a:t>
            </a:r>
            <a:r>
              <a:rPr lang="en-US" b="1" dirty="0" err="1">
                <a:solidFill>
                  <a:srgbClr val="FF9900"/>
                </a:solidFill>
                <a:latin typeface="Arial" panose="020B0604020202020204" pitchFamily="34" charset="0"/>
                <a:cs typeface="Arial" panose="020B0604020202020204" pitchFamily="34" charset="0"/>
              </a:rPr>
              <a:t>actividad</a:t>
            </a:r>
            <a:r>
              <a:rPr lang="en-US" b="1" dirty="0">
                <a:solidFill>
                  <a:srgbClr val="FF9900"/>
                </a:solidFill>
                <a:latin typeface="Arial" panose="020B0604020202020204" pitchFamily="34" charset="0"/>
                <a:cs typeface="Arial" panose="020B0604020202020204" pitchFamily="34" charset="0"/>
              </a:rPr>
              <a:t> </a:t>
            </a:r>
            <a:r>
              <a:rPr lang="en-US" b="1" dirty="0" err="1">
                <a:solidFill>
                  <a:srgbClr val="FF9900"/>
                </a:solidFill>
                <a:latin typeface="Arial" panose="020B0604020202020204" pitchFamily="34" charset="0"/>
                <a:cs typeface="Arial" panose="020B0604020202020204" pitchFamily="34" charset="0"/>
              </a:rPr>
              <a:t>en</a:t>
            </a:r>
            <a:r>
              <a:rPr lang="en-US" b="1" dirty="0">
                <a:solidFill>
                  <a:srgbClr val="FF9900"/>
                </a:solidFill>
                <a:latin typeface="Arial" panose="020B0604020202020204" pitchFamily="34" charset="0"/>
                <a:cs typeface="Arial" panose="020B0604020202020204" pitchFamily="34" charset="0"/>
              </a:rPr>
              <a:t> </a:t>
            </a:r>
            <a:r>
              <a:rPr lang="en-US" b="1" dirty="0" err="1">
                <a:solidFill>
                  <a:srgbClr val="FF9900"/>
                </a:solidFill>
                <a:latin typeface="Arial" panose="020B0604020202020204" pitchFamily="34" charset="0"/>
                <a:cs typeface="Arial" panose="020B0604020202020204" pitchFamily="34" charset="0"/>
              </a:rPr>
              <a:t>Circunvolución</a:t>
            </a:r>
            <a:r>
              <a:rPr lang="en-US" b="1" dirty="0">
                <a:solidFill>
                  <a:srgbClr val="FF9900"/>
                </a:solidFill>
                <a:latin typeface="Arial" panose="020B0604020202020204" pitchFamily="34" charset="0"/>
                <a:cs typeface="Arial" panose="020B0604020202020204" pitchFamily="34" charset="0"/>
              </a:rPr>
              <a:t> </a:t>
            </a:r>
            <a:r>
              <a:rPr lang="en-US" b="1" dirty="0" err="1">
                <a:solidFill>
                  <a:srgbClr val="FF9900"/>
                </a:solidFill>
                <a:latin typeface="Arial" panose="020B0604020202020204" pitchFamily="34" charset="0"/>
                <a:cs typeface="Arial" panose="020B0604020202020204" pitchFamily="34" charset="0"/>
              </a:rPr>
              <a:t>Cingulada</a:t>
            </a:r>
            <a:r>
              <a:rPr lang="en-US" b="1" dirty="0">
                <a:solidFill>
                  <a:srgbClr val="FF9900"/>
                </a:solidFill>
                <a:latin typeface="Arial" panose="020B0604020202020204" pitchFamily="34" charset="0"/>
                <a:cs typeface="Arial" panose="020B0604020202020204" pitchFamily="34" charset="0"/>
              </a:rPr>
              <a:t> en TDAH</a:t>
            </a:r>
            <a:br>
              <a:rPr lang="en-US" sz="4900" dirty="0">
                <a:solidFill>
                  <a:srgbClr val="FF9900"/>
                </a:solidFill>
                <a:latin typeface="Arial" panose="020B0604020202020204" pitchFamily="34" charset="0"/>
                <a:cs typeface="Arial" panose="020B0604020202020204" pitchFamily="34" charset="0"/>
              </a:rPr>
            </a:br>
            <a:br>
              <a:rPr lang="es-ES_tradnl" sz="4900" dirty="0">
                <a:solidFill>
                  <a:srgbClr val="FF9900"/>
                </a:solidFill>
                <a:latin typeface="Arial" panose="020B0604020202020204" pitchFamily="34" charset="0"/>
                <a:cs typeface="Arial" panose="020B0604020202020204" pitchFamily="34" charset="0"/>
              </a:rPr>
            </a:br>
            <a:endParaRPr lang="es-ES_tradnl" sz="4900" dirty="0">
              <a:solidFill>
                <a:srgbClr val="FF9900"/>
              </a:solidFill>
              <a:latin typeface="Arial" panose="020B0604020202020204" pitchFamily="34" charset="0"/>
              <a:cs typeface="Arial" panose="020B0604020202020204" pitchFamily="34" charset="0"/>
            </a:endParaRPr>
          </a:p>
        </p:txBody>
      </p:sp>
      <p:pic>
        <p:nvPicPr>
          <p:cNvPr id="717828" name="Picture 1028" descr="slide7"/>
          <p:cNvPicPr>
            <a:picLocks noChangeAspect="1" noChangeArrowheads="1"/>
          </p:cNvPicPr>
          <p:nvPr/>
        </p:nvPicPr>
        <p:blipFill>
          <a:blip r:embed="rId3" cstate="print">
            <a:lum contrast="24000"/>
          </a:blip>
          <a:srcRect/>
          <a:stretch>
            <a:fillRect/>
          </a:stretch>
        </p:blipFill>
        <p:spPr bwMode="auto">
          <a:xfrm>
            <a:off x="2017776" y="1680470"/>
            <a:ext cx="7918450" cy="3795713"/>
          </a:xfrm>
          <a:prstGeom prst="rect">
            <a:avLst/>
          </a:prstGeom>
          <a:noFill/>
          <a:ln w="19050">
            <a:solidFill>
              <a:schemeClr val="accent1"/>
            </a:solidFill>
            <a:miter lim="800000"/>
            <a:headEnd/>
            <a:tailEnd/>
          </a:ln>
        </p:spPr>
      </p:pic>
      <p:sp>
        <p:nvSpPr>
          <p:cNvPr id="717830" name="Text Box 1030"/>
          <p:cNvSpPr txBox="1">
            <a:spLocks noChangeArrowheads="1"/>
          </p:cNvSpPr>
          <p:nvPr/>
        </p:nvSpPr>
        <p:spPr bwMode="auto">
          <a:xfrm>
            <a:off x="3675159" y="6265850"/>
            <a:ext cx="6660232" cy="523210"/>
          </a:xfrm>
          <a:prstGeom prst="rect">
            <a:avLst/>
          </a:prstGeom>
          <a:noFill/>
          <a:ln w="9525">
            <a:noFill/>
            <a:miter lim="800000"/>
            <a:headEnd/>
            <a:tailEnd/>
          </a:ln>
          <a:effectLst/>
        </p:spPr>
        <p:txBody>
          <a:bodyPr wrap="square" lIns="91429" tIns="45715" rIns="91429" bIns="45715">
            <a:spAutoFit/>
          </a:bodyPr>
          <a:lstStyle/>
          <a:p>
            <a:pPr algn="r" eaLnBrk="1" hangingPunct="1"/>
            <a:r>
              <a:rPr lang="en-US" altLang="en-US" sz="1400" dirty="0">
                <a:solidFill>
                  <a:srgbClr val="595959"/>
                </a:solidFill>
                <a:latin typeface="Arial" panose="020B0604020202020204" pitchFamily="34" charset="0"/>
                <a:cs typeface="Arial" panose="020B0604020202020204" pitchFamily="34" charset="0"/>
              </a:rPr>
              <a:t>MGH-NMR Center &amp; Harvard- MIT CITP; Bush G, et al. </a:t>
            </a:r>
            <a:r>
              <a:rPr lang="en-US" altLang="en-US" sz="1400" i="1" dirty="0" err="1">
                <a:solidFill>
                  <a:srgbClr val="595959"/>
                </a:solidFill>
                <a:latin typeface="Arial" panose="020B0604020202020204" pitchFamily="34" charset="0"/>
                <a:cs typeface="Arial" panose="020B0604020202020204" pitchFamily="34" charset="0"/>
              </a:rPr>
              <a:t>Biol</a:t>
            </a:r>
            <a:r>
              <a:rPr lang="en-US" altLang="en-US" sz="1400" i="1" dirty="0">
                <a:solidFill>
                  <a:srgbClr val="595959"/>
                </a:solidFill>
                <a:latin typeface="Arial" panose="020B0604020202020204" pitchFamily="34" charset="0"/>
                <a:cs typeface="Arial" panose="020B0604020202020204" pitchFamily="34" charset="0"/>
              </a:rPr>
              <a:t> Psychiatry</a:t>
            </a:r>
            <a:r>
              <a:rPr lang="en-US" altLang="en-US" sz="1400" dirty="0">
                <a:solidFill>
                  <a:srgbClr val="595959"/>
                </a:solidFill>
                <a:latin typeface="Arial" panose="020B0604020202020204" pitchFamily="34" charset="0"/>
                <a:cs typeface="Arial" panose="020B0604020202020204" pitchFamily="34" charset="0"/>
              </a:rPr>
              <a:t>. 1999;45(12):1542-1552.</a:t>
            </a:r>
          </a:p>
        </p:txBody>
      </p:sp>
      <p:sp>
        <p:nvSpPr>
          <p:cNvPr id="717832" name="Text Box 1032"/>
          <p:cNvSpPr txBox="1">
            <a:spLocks noChangeArrowheads="1"/>
          </p:cNvSpPr>
          <p:nvPr/>
        </p:nvSpPr>
        <p:spPr bwMode="auto">
          <a:xfrm>
            <a:off x="2160866" y="5523882"/>
            <a:ext cx="3028586" cy="400110"/>
          </a:xfrm>
          <a:prstGeom prst="rect">
            <a:avLst/>
          </a:prstGeom>
          <a:noFill/>
          <a:ln w="9525">
            <a:noFill/>
            <a:miter lim="800000"/>
            <a:headEnd/>
            <a:tailEnd/>
          </a:ln>
          <a:effectLst/>
        </p:spPr>
        <p:txBody>
          <a:bodyPr wrap="square">
            <a:spAutoFit/>
          </a:bodyPr>
          <a:lstStyle/>
          <a:p>
            <a:pPr algn="ctr"/>
            <a:r>
              <a:rPr lang="es-ES" sz="2000" b="1" dirty="0">
                <a:latin typeface="Arial" panose="020B0604020202020204" pitchFamily="34" charset="0"/>
                <a:cs typeface="Arial" panose="020B0604020202020204" pitchFamily="34" charset="0"/>
              </a:rPr>
              <a:t>Tarea cognitiva: </a:t>
            </a:r>
            <a:r>
              <a:rPr lang="es-ES" sz="2000" b="1" dirty="0" err="1">
                <a:latin typeface="Arial" panose="020B0604020202020204" pitchFamily="34" charset="0"/>
                <a:cs typeface="Arial" panose="020B0604020202020204" pitchFamily="34" charset="0"/>
              </a:rPr>
              <a:t>Stroop</a:t>
            </a:r>
            <a:endParaRPr lang="es-ES" sz="2000" b="1" dirty="0">
              <a:latin typeface="Arial" panose="020B0604020202020204" pitchFamily="34" charset="0"/>
              <a:cs typeface="Arial" panose="020B0604020202020204" pitchFamily="34" charset="0"/>
            </a:endParaRPr>
          </a:p>
        </p:txBody>
      </p:sp>
      <p:sp>
        <p:nvSpPr>
          <p:cNvPr id="6" name="5 Rectángulo"/>
          <p:cNvSpPr/>
          <p:nvPr/>
        </p:nvSpPr>
        <p:spPr>
          <a:xfrm>
            <a:off x="5568696" y="5476183"/>
            <a:ext cx="5693664" cy="646331"/>
          </a:xfrm>
          <a:prstGeom prst="rect">
            <a:avLst/>
          </a:prstGeom>
        </p:spPr>
        <p:txBody>
          <a:bodyPr wrap="square">
            <a:spAutoFit/>
          </a:bodyPr>
          <a:lstStyle/>
          <a:p>
            <a:pPr algn="ctr" eaLnBrk="0" hangingPunct="0"/>
            <a:r>
              <a:rPr lang="en-US" altLang="en-US" sz="1800" dirty="0" err="1">
                <a:solidFill>
                  <a:srgbClr val="2D1701"/>
                </a:solidFill>
                <a:latin typeface="Arial" panose="020B0604020202020204" pitchFamily="34" charset="0"/>
                <a:cs typeface="Arial" panose="020B0604020202020204" pitchFamily="34" charset="0"/>
              </a:rPr>
              <a:t>Fallos</a:t>
            </a:r>
            <a:r>
              <a:rPr lang="en-US" altLang="en-US" sz="1800" dirty="0">
                <a:solidFill>
                  <a:srgbClr val="2D1701"/>
                </a:solidFill>
                <a:latin typeface="Arial" panose="020B0604020202020204" pitchFamily="34" charset="0"/>
                <a:cs typeface="Arial" panose="020B0604020202020204" pitchFamily="34" charset="0"/>
              </a:rPr>
              <a:t> del </a:t>
            </a:r>
            <a:r>
              <a:rPr lang="en-US" altLang="en-US" sz="1800" dirty="0" err="1">
                <a:solidFill>
                  <a:srgbClr val="2D1701"/>
                </a:solidFill>
                <a:latin typeface="Arial" panose="020B0604020202020204" pitchFamily="34" charset="0"/>
                <a:cs typeface="Arial" panose="020B0604020202020204" pitchFamily="34" charset="0"/>
              </a:rPr>
              <a:t>cerebro</a:t>
            </a:r>
            <a:r>
              <a:rPr lang="en-US" altLang="en-US" sz="1800" dirty="0">
                <a:solidFill>
                  <a:srgbClr val="2D1701"/>
                </a:solidFill>
                <a:latin typeface="Arial" panose="020B0604020202020204" pitchFamily="34" charset="0"/>
                <a:cs typeface="Arial" panose="020B0604020202020204" pitchFamily="34" charset="0"/>
              </a:rPr>
              <a:t> en TDAH para </a:t>
            </a:r>
            <a:r>
              <a:rPr lang="en-US" altLang="en-US" sz="1800" dirty="0" err="1">
                <a:solidFill>
                  <a:srgbClr val="2D1701"/>
                </a:solidFill>
                <a:latin typeface="Arial" panose="020B0604020202020204" pitchFamily="34" charset="0"/>
                <a:cs typeface="Arial" panose="020B0604020202020204" pitchFamily="34" charset="0"/>
              </a:rPr>
              <a:t>utilizar</a:t>
            </a:r>
            <a:r>
              <a:rPr lang="en-US" altLang="en-US" sz="1800" dirty="0">
                <a:solidFill>
                  <a:srgbClr val="2D1701"/>
                </a:solidFill>
                <a:latin typeface="Arial" panose="020B0604020202020204" pitchFamily="34" charset="0"/>
                <a:cs typeface="Arial" panose="020B0604020202020204" pitchFamily="34" charset="0"/>
              </a:rPr>
              <a:t> una </a:t>
            </a:r>
            <a:r>
              <a:rPr lang="en-US" altLang="en-US" sz="1800" dirty="0" err="1">
                <a:solidFill>
                  <a:srgbClr val="2D1701"/>
                </a:solidFill>
                <a:latin typeface="Arial" panose="020B0604020202020204" pitchFamily="34" charset="0"/>
                <a:cs typeface="Arial" panose="020B0604020202020204" pitchFamily="34" charset="0"/>
              </a:rPr>
              <a:t>vía</a:t>
            </a:r>
            <a:r>
              <a:rPr lang="en-US" altLang="en-US" sz="1800" dirty="0">
                <a:solidFill>
                  <a:srgbClr val="2D1701"/>
                </a:solidFill>
                <a:latin typeface="Arial" panose="020B0604020202020204" pitchFamily="34" charset="0"/>
                <a:cs typeface="Arial" panose="020B0604020202020204" pitchFamily="34" charset="0"/>
              </a:rPr>
              <a:t> normal en el </a:t>
            </a:r>
            <a:r>
              <a:rPr lang="en-US" altLang="en-US" sz="1800" dirty="0" err="1">
                <a:solidFill>
                  <a:srgbClr val="2D1701"/>
                </a:solidFill>
                <a:latin typeface="Arial" panose="020B0604020202020204" pitchFamily="34" charset="0"/>
                <a:cs typeface="Arial" panose="020B0604020202020204" pitchFamily="34" charset="0"/>
              </a:rPr>
              <a:t>procesamiento</a:t>
            </a:r>
            <a:r>
              <a:rPr lang="en-US" altLang="en-US" sz="1800" dirty="0">
                <a:solidFill>
                  <a:srgbClr val="2D1701"/>
                </a:solidFill>
                <a:latin typeface="Arial" panose="020B0604020202020204" pitchFamily="34" charset="0"/>
                <a:cs typeface="Arial" panose="020B0604020202020204" pitchFamily="34" charset="0"/>
              </a:rPr>
              <a:t> de la information</a:t>
            </a:r>
          </a:p>
        </p:txBody>
      </p:sp>
    </p:spTree>
    <p:extLst>
      <p:ext uri="{BB962C8B-B14F-4D97-AF65-F5344CB8AC3E}">
        <p14:creationId xmlns:p14="http://schemas.microsoft.com/office/powerpoint/2010/main" val="2188044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Rot="1" noChangeArrowheads="1"/>
          </p:cNvSpPr>
          <p:nvPr>
            <p:ph type="title"/>
          </p:nvPr>
        </p:nvSpPr>
        <p:spPr>
          <a:xfrm>
            <a:off x="73152" y="32151"/>
            <a:ext cx="12118848" cy="1143000"/>
          </a:xfrm>
        </p:spPr>
        <p:txBody>
          <a:bodyPr>
            <a:noAutofit/>
          </a:bodyPr>
          <a:lstStyle/>
          <a:p>
            <a:pPr eaLnBrk="1" fontAlgn="auto" hangingPunct="1">
              <a:spcAft>
                <a:spcPts val="0"/>
              </a:spcAft>
              <a:defRPr/>
            </a:pPr>
            <a:r>
              <a:rPr lang="es-ES" b="1" u="sng" dirty="0">
                <a:solidFill>
                  <a:srgbClr val="FF9900"/>
                </a:solidFill>
                <a:latin typeface="Arial" panose="020B0604020202020204" pitchFamily="34" charset="0"/>
                <a:cs typeface="Arial" panose="020B0604020202020204" pitchFamily="34" charset="0"/>
              </a:rPr>
              <a:t>ESTUDIOS DE NEUROIMAGEN FUNCIONAL</a:t>
            </a:r>
          </a:p>
        </p:txBody>
      </p:sp>
      <p:sp>
        <p:nvSpPr>
          <p:cNvPr id="468997" name="Rectangle 3"/>
          <p:cNvSpPr>
            <a:spLocks noGrp="1" noChangeArrowheads="1"/>
          </p:cNvSpPr>
          <p:nvPr>
            <p:ph type="body" sz="half" idx="1"/>
          </p:nvPr>
        </p:nvSpPr>
        <p:spPr>
          <a:xfrm>
            <a:off x="1343025" y="1412876"/>
            <a:ext cx="9074150" cy="1223963"/>
          </a:xfrm>
        </p:spPr>
        <p:txBody>
          <a:bodyPr/>
          <a:lstStyle/>
          <a:p>
            <a:pPr lvl="1" algn="just" eaLnBrk="1" hangingPunct="1">
              <a:lnSpc>
                <a:spcPct val="80000"/>
              </a:lnSpc>
              <a:buFont typeface="Wingdings" pitchFamily="2" charset="2"/>
              <a:buNone/>
            </a:pPr>
            <a:r>
              <a:rPr lang="es-ES" sz="2400" dirty="0">
                <a:latin typeface="Arial" panose="020B0604020202020204" pitchFamily="34" charset="0"/>
                <a:cs typeface="Arial" panose="020B0604020202020204" pitchFamily="34" charset="0"/>
              </a:rPr>
              <a:t>	Algunos estudios han demostrado la “reversibilidad” de las alteraciones funcionales con el tratamiento con </a:t>
            </a:r>
            <a:r>
              <a:rPr lang="es-ES" sz="2400" dirty="0" err="1">
                <a:latin typeface="Arial" panose="020B0604020202020204" pitchFamily="34" charset="0"/>
                <a:cs typeface="Arial" panose="020B0604020202020204" pitchFamily="34" charset="0"/>
              </a:rPr>
              <a:t>Metilfenidato</a:t>
            </a:r>
            <a:r>
              <a:rPr lang="es-ES" sz="2400" dirty="0">
                <a:latin typeface="Arial" panose="020B0604020202020204" pitchFamily="34" charset="0"/>
                <a:cs typeface="Arial" panose="020B0604020202020204" pitchFamily="34" charset="0"/>
              </a:rPr>
              <a:t>.</a:t>
            </a:r>
          </a:p>
          <a:p>
            <a:pPr lvl="1" algn="just" eaLnBrk="1" hangingPunct="1">
              <a:lnSpc>
                <a:spcPct val="80000"/>
              </a:lnSpc>
            </a:pPr>
            <a:endParaRPr lang="es-ES" sz="2400" dirty="0">
              <a:latin typeface="Arial" panose="020B0604020202020204" pitchFamily="34" charset="0"/>
              <a:cs typeface="Arial" panose="020B0604020202020204" pitchFamily="34" charset="0"/>
            </a:endParaRPr>
          </a:p>
          <a:p>
            <a:pPr lvl="2" algn="just" eaLnBrk="1" hangingPunct="1">
              <a:lnSpc>
                <a:spcPct val="80000"/>
              </a:lnSpc>
            </a:pPr>
            <a:endParaRPr lang="es-ES" dirty="0">
              <a:latin typeface="Arial" panose="020B0604020202020204" pitchFamily="34" charset="0"/>
              <a:cs typeface="Arial" panose="020B0604020202020204" pitchFamily="34" charset="0"/>
            </a:endParaRPr>
          </a:p>
        </p:txBody>
      </p:sp>
      <p:graphicFrame>
        <p:nvGraphicFramePr>
          <p:cNvPr id="468995" name="Object 9"/>
          <p:cNvGraphicFramePr>
            <a:graphicFrameLocks noGrp="1" noChangeAspect="1"/>
          </p:cNvGraphicFramePr>
          <p:nvPr>
            <p:ph sz="quarter" idx="2"/>
          </p:nvPr>
        </p:nvGraphicFramePr>
        <p:xfrm>
          <a:off x="3143251" y="2781300"/>
          <a:ext cx="2835275" cy="3024188"/>
        </p:xfrm>
        <a:graphic>
          <a:graphicData uri="http://schemas.openxmlformats.org/presentationml/2006/ole">
            <mc:AlternateContent xmlns:mc="http://schemas.openxmlformats.org/markup-compatibility/2006">
              <mc:Choice xmlns:v="urn:schemas-microsoft-com:vml" Requires="v">
                <p:oleObj name="Imagen de mapa de bits" r:id="rId3" imgW="3134162" imgH="3343742" progId="PBrush">
                  <p:embed/>
                </p:oleObj>
              </mc:Choice>
              <mc:Fallback>
                <p:oleObj name="Imagen de mapa de bits" r:id="rId3" imgW="3134162" imgH="3343742" progId="PBrush">
                  <p:embed/>
                  <p:pic>
                    <p:nvPicPr>
                      <p:cNvPr id="468995" name="Object 9"/>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1" y="2781300"/>
                        <a:ext cx="2835275" cy="3024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aphicFrame>
        <p:nvGraphicFramePr>
          <p:cNvPr id="468994" name="Object 10"/>
          <p:cNvGraphicFramePr>
            <a:graphicFrameLocks noGrp="1" noChangeAspect="1"/>
          </p:cNvGraphicFramePr>
          <p:nvPr>
            <p:ph sz="quarter" idx="3"/>
          </p:nvPr>
        </p:nvGraphicFramePr>
        <p:xfrm>
          <a:off x="6816725" y="2781300"/>
          <a:ext cx="2719388" cy="2952750"/>
        </p:xfrm>
        <a:graphic>
          <a:graphicData uri="http://schemas.openxmlformats.org/presentationml/2006/ole">
            <mc:AlternateContent xmlns:mc="http://schemas.openxmlformats.org/markup-compatibility/2006">
              <mc:Choice xmlns:v="urn:schemas-microsoft-com:vml" Requires="v">
                <p:oleObj name="Imagen de mapa de bits" r:id="rId5" imgW="3115110" imgH="3381847" progId="PBrush">
                  <p:embed/>
                </p:oleObj>
              </mc:Choice>
              <mc:Fallback>
                <p:oleObj name="Imagen de mapa de bits" r:id="rId5" imgW="3115110" imgH="3381847" progId="PBrush">
                  <p:embed/>
                  <p:pic>
                    <p:nvPicPr>
                      <p:cNvPr id="468994" name="Object 10"/>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6725" y="2781300"/>
                        <a:ext cx="2719388" cy="2952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102" name="Rectangle 5"/>
          <p:cNvSpPr>
            <a:spLocks noChangeArrowheads="1"/>
          </p:cNvSpPr>
          <p:nvPr/>
        </p:nvSpPr>
        <p:spPr bwMode="auto">
          <a:xfrm>
            <a:off x="7031038" y="5805489"/>
            <a:ext cx="3326552" cy="646331"/>
          </a:xfrm>
          <a:prstGeom prst="rect">
            <a:avLst/>
          </a:prstGeom>
          <a:noFill/>
          <a:ln w="9525">
            <a:noFill/>
            <a:miter lim="800000"/>
            <a:headEnd/>
            <a:tailEnd/>
          </a:ln>
        </p:spPr>
        <p:txBody>
          <a:bodyPr wrap="square">
            <a:spAutoFit/>
          </a:bodyPr>
          <a:lstStyle/>
          <a:p>
            <a:pPr fontAlgn="auto">
              <a:spcBef>
                <a:spcPts val="0"/>
              </a:spcBef>
              <a:spcAft>
                <a:spcPts val="0"/>
              </a:spcAft>
              <a:defRPr/>
            </a:pPr>
            <a:r>
              <a:rPr lang="es-ES_tradnl" sz="1800" b="1" dirty="0">
                <a:latin typeface="Arial" panose="020B0604020202020204" pitchFamily="34" charset="0"/>
                <a:cs typeface="Arial" panose="020B0604020202020204" pitchFamily="34" charset="0"/>
              </a:rPr>
              <a:t>Mejora a</a:t>
            </a:r>
            <a:r>
              <a:rPr lang="en-US" sz="1800" b="1" dirty="0" err="1">
                <a:latin typeface="Arial" panose="020B0604020202020204" pitchFamily="34" charset="0"/>
                <a:cs typeface="Arial" panose="020B0604020202020204" pitchFamily="34" charset="0"/>
              </a:rPr>
              <a:t>ctividad</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metabólica</a:t>
            </a:r>
            <a:r>
              <a:rPr lang="en-US" sz="1800" b="1" dirty="0">
                <a:latin typeface="Arial" panose="020B0604020202020204" pitchFamily="34" charset="0"/>
                <a:cs typeface="Arial" panose="020B0604020202020204" pitchFamily="34" charset="0"/>
              </a:rPr>
              <a:t> </a:t>
            </a:r>
          </a:p>
          <a:p>
            <a:pPr fontAlgn="auto">
              <a:spcBef>
                <a:spcPts val="0"/>
              </a:spcBef>
              <a:spcAft>
                <a:spcPts val="0"/>
              </a:spcAft>
              <a:defRPr/>
            </a:pPr>
            <a:r>
              <a:rPr lang="en-US" sz="1800" b="1" dirty="0">
                <a:latin typeface="Arial" panose="020B0604020202020204" pitchFamily="34" charset="0"/>
                <a:cs typeface="Arial" panose="020B0604020202020204" pitchFamily="34" charset="0"/>
              </a:rPr>
              <a:t>cortical con </a:t>
            </a:r>
            <a:r>
              <a:rPr lang="en-US" sz="1800" b="1" dirty="0" err="1">
                <a:latin typeface="Arial" panose="020B0604020202020204" pitchFamily="34" charset="0"/>
                <a:cs typeface="Arial" panose="020B0604020202020204" pitchFamily="34" charset="0"/>
              </a:rPr>
              <a:t>estimulantes</a:t>
            </a:r>
            <a:endParaRPr lang="es-ES" sz="1800" b="1" dirty="0">
              <a:latin typeface="Arial" panose="020B0604020202020204" pitchFamily="34" charset="0"/>
              <a:cs typeface="Arial" panose="020B0604020202020204" pitchFamily="34" charset="0"/>
            </a:endParaRPr>
          </a:p>
        </p:txBody>
      </p:sp>
      <p:sp>
        <p:nvSpPr>
          <p:cNvPr id="468999" name="Rectangle 7"/>
          <p:cNvSpPr>
            <a:spLocks noChangeArrowheads="1"/>
          </p:cNvSpPr>
          <p:nvPr/>
        </p:nvSpPr>
        <p:spPr bwMode="auto">
          <a:xfrm>
            <a:off x="3935761" y="6491288"/>
            <a:ext cx="5433667" cy="338554"/>
          </a:xfrm>
          <a:prstGeom prst="rect">
            <a:avLst/>
          </a:prstGeom>
          <a:noFill/>
          <a:ln w="9525">
            <a:noFill/>
            <a:miter lim="800000"/>
            <a:headEnd/>
            <a:tailEnd/>
          </a:ln>
        </p:spPr>
        <p:txBody>
          <a:bodyPr wrap="square">
            <a:spAutoFit/>
          </a:bodyPr>
          <a:lstStyle/>
          <a:p>
            <a:r>
              <a:rPr lang="es-ES" sz="1600" b="1" dirty="0">
                <a:solidFill>
                  <a:schemeClr val="accent2"/>
                </a:solidFill>
                <a:latin typeface="Arial" panose="020B0604020202020204" pitchFamily="34" charset="0"/>
                <a:cs typeface="Arial" panose="020B0604020202020204" pitchFamily="34" charset="0"/>
              </a:rPr>
              <a:t>http://news.biocompare.com/newsstory.asp?id=16586</a:t>
            </a:r>
          </a:p>
        </p:txBody>
      </p:sp>
      <p:sp>
        <p:nvSpPr>
          <p:cNvPr id="4104" name="Text Box 8"/>
          <p:cNvSpPr txBox="1">
            <a:spLocks noChangeArrowheads="1"/>
          </p:cNvSpPr>
          <p:nvPr/>
        </p:nvSpPr>
        <p:spPr bwMode="auto">
          <a:xfrm>
            <a:off x="2208214" y="2636839"/>
            <a:ext cx="935037" cy="369887"/>
          </a:xfrm>
          <a:prstGeom prst="rect">
            <a:avLst/>
          </a:prstGeom>
          <a:noFill/>
          <a:ln w="9525">
            <a:noFill/>
            <a:miter lim="800000"/>
            <a:headEnd/>
            <a:tailEnd/>
          </a:ln>
        </p:spPr>
        <p:txBody>
          <a:bodyPr wrap="square">
            <a:spAutoFit/>
          </a:bodyPr>
          <a:lstStyle/>
          <a:p>
            <a:pPr fontAlgn="auto">
              <a:spcBef>
                <a:spcPts val="0"/>
              </a:spcBef>
              <a:spcAft>
                <a:spcPts val="0"/>
              </a:spcAft>
              <a:defRPr/>
            </a:pPr>
            <a:r>
              <a:rPr lang="es-ES" sz="1800" b="1" dirty="0">
                <a:solidFill>
                  <a:srgbClr val="FF0000"/>
                </a:solidFill>
                <a:latin typeface="Calibri" pitchFamily="34" charset="0"/>
              </a:rPr>
              <a:t>ANTES</a:t>
            </a:r>
          </a:p>
        </p:txBody>
      </p:sp>
      <p:sp>
        <p:nvSpPr>
          <p:cNvPr id="4105" name="Text Box 9"/>
          <p:cNvSpPr txBox="1">
            <a:spLocks noChangeArrowheads="1"/>
          </p:cNvSpPr>
          <p:nvPr/>
        </p:nvSpPr>
        <p:spPr bwMode="auto">
          <a:xfrm>
            <a:off x="9551989" y="2420938"/>
            <a:ext cx="1042593" cy="369332"/>
          </a:xfrm>
          <a:prstGeom prst="rect">
            <a:avLst/>
          </a:prstGeom>
          <a:noFill/>
          <a:ln w="9525">
            <a:noFill/>
            <a:miter lim="800000"/>
            <a:headEnd/>
            <a:tailEnd/>
          </a:ln>
        </p:spPr>
        <p:txBody>
          <a:bodyPr wrap="square">
            <a:spAutoFit/>
          </a:bodyPr>
          <a:lstStyle/>
          <a:p>
            <a:pPr fontAlgn="auto">
              <a:spcBef>
                <a:spcPts val="0"/>
              </a:spcBef>
              <a:spcAft>
                <a:spcPts val="0"/>
              </a:spcAft>
              <a:defRPr/>
            </a:pPr>
            <a:r>
              <a:rPr lang="es-ES" sz="1800" b="1" dirty="0">
                <a:solidFill>
                  <a:srgbClr val="FF0000"/>
                </a:solidFill>
                <a:latin typeface="Calibri" pitchFamily="34" charset="0"/>
              </a:rPr>
              <a:t>DESPUÉS</a:t>
            </a:r>
          </a:p>
        </p:txBody>
      </p:sp>
    </p:spTree>
    <p:extLst>
      <p:ext uri="{BB962C8B-B14F-4D97-AF65-F5344CB8AC3E}">
        <p14:creationId xmlns:p14="http://schemas.microsoft.com/office/powerpoint/2010/main" val="2084447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34099" y="301752"/>
            <a:ext cx="12660198" cy="1143000"/>
          </a:xfrm>
        </p:spPr>
        <p:txBody>
          <a:bodyPr>
            <a:noAutofit/>
          </a:bodyPr>
          <a:lstStyle/>
          <a:p>
            <a:r>
              <a:rPr lang="es-ES" sz="4000" b="1" u="sng" dirty="0">
                <a:solidFill>
                  <a:srgbClr val="FF9900"/>
                </a:solidFill>
                <a:latin typeface="Arial" panose="020B0604020202020204" pitchFamily="34" charset="0"/>
                <a:cs typeface="Arial" panose="020B0604020202020204" pitchFamily="34" charset="0"/>
              </a:rPr>
              <a:t>CIRCUITOS NEURONALES AFECTADOS EN TDAH</a:t>
            </a:r>
          </a:p>
        </p:txBody>
      </p:sp>
      <p:sp>
        <p:nvSpPr>
          <p:cNvPr id="4" name="3 Llamada de flecha hacia abajo"/>
          <p:cNvSpPr/>
          <p:nvPr/>
        </p:nvSpPr>
        <p:spPr>
          <a:xfrm>
            <a:off x="2151888" y="1796210"/>
            <a:ext cx="7572428" cy="250033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a:solidFill>
                  <a:schemeClr val="bg1"/>
                </a:solidFill>
                <a:latin typeface="Arial" panose="020B0604020202020204" pitchFamily="34" charset="0"/>
                <a:cs typeface="Arial" panose="020B0604020202020204" pitchFamily="34" charset="0"/>
              </a:rPr>
              <a:t>Convergencia hallazgos </a:t>
            </a:r>
            <a:r>
              <a:rPr lang="es-ES" sz="3200" dirty="0" err="1">
                <a:solidFill>
                  <a:schemeClr val="bg1"/>
                </a:solidFill>
                <a:latin typeface="Arial" panose="020B0604020202020204" pitchFamily="34" charset="0"/>
                <a:cs typeface="Arial" panose="020B0604020202020204" pitchFamily="34" charset="0"/>
              </a:rPr>
              <a:t>Neuroanatómicos</a:t>
            </a:r>
            <a:r>
              <a:rPr lang="es-ES" sz="3200" dirty="0">
                <a:solidFill>
                  <a:schemeClr val="bg1"/>
                </a:solidFill>
                <a:latin typeface="Arial" panose="020B0604020202020204" pitchFamily="34" charset="0"/>
                <a:cs typeface="Arial" panose="020B0604020202020204" pitchFamily="34" charset="0"/>
              </a:rPr>
              <a:t> y </a:t>
            </a:r>
            <a:r>
              <a:rPr lang="es-ES" sz="3200" dirty="0" err="1">
                <a:solidFill>
                  <a:schemeClr val="bg1"/>
                </a:solidFill>
                <a:latin typeface="Arial" panose="020B0604020202020204" pitchFamily="34" charset="0"/>
                <a:cs typeface="Arial" panose="020B0604020202020204" pitchFamily="34" charset="0"/>
              </a:rPr>
              <a:t>Neurofuncionales</a:t>
            </a:r>
            <a:endParaRPr lang="es-ES" sz="3200" dirty="0">
              <a:solidFill>
                <a:schemeClr val="bg1"/>
              </a:solidFill>
              <a:latin typeface="Arial" panose="020B0604020202020204" pitchFamily="34" charset="0"/>
              <a:cs typeface="Arial" panose="020B0604020202020204" pitchFamily="34" charset="0"/>
            </a:endParaRPr>
          </a:p>
        </p:txBody>
      </p:sp>
      <p:sp>
        <p:nvSpPr>
          <p:cNvPr id="5" name="4 CuadroTexto"/>
          <p:cNvSpPr txBox="1"/>
          <p:nvPr/>
        </p:nvSpPr>
        <p:spPr>
          <a:xfrm>
            <a:off x="2151888" y="4296540"/>
            <a:ext cx="8393836" cy="2831544"/>
          </a:xfrm>
          <a:prstGeom prst="rect">
            <a:avLst/>
          </a:prstGeom>
          <a:noFill/>
        </p:spPr>
        <p:txBody>
          <a:bodyPr wrap="square" rtlCol="0">
            <a:spAutoFit/>
          </a:bodyPr>
          <a:lstStyle/>
          <a:p>
            <a:r>
              <a:rPr lang="es-ES" sz="2600" b="1" u="sng" dirty="0">
                <a:latin typeface="Arial" panose="020B0604020202020204" pitchFamily="34" charset="0"/>
                <a:cs typeface="Arial" panose="020B0604020202020204" pitchFamily="34" charset="0"/>
              </a:rPr>
              <a:t>Alteración de un CIRCUITO ESPECÍFICO en TDAH:</a:t>
            </a:r>
          </a:p>
          <a:p>
            <a:endParaRPr lang="es-ES" sz="2600" dirty="0">
              <a:solidFill>
                <a:srgbClr val="FFFF00"/>
              </a:solidFill>
              <a:latin typeface="Arial" panose="020B0604020202020204" pitchFamily="34" charset="0"/>
              <a:cs typeface="Arial" panose="020B0604020202020204" pitchFamily="34" charset="0"/>
            </a:endParaRPr>
          </a:p>
          <a:p>
            <a:pPr lvl="1">
              <a:buFontTx/>
              <a:buChar char="-"/>
            </a:pPr>
            <a:r>
              <a:rPr lang="es-ES" sz="2600" dirty="0">
                <a:solidFill>
                  <a:schemeClr val="accent2"/>
                </a:solidFill>
                <a:latin typeface="Arial" panose="020B0604020202020204" pitchFamily="34" charset="0"/>
                <a:cs typeface="Arial" panose="020B0604020202020204" pitchFamily="34" charset="0"/>
              </a:rPr>
              <a:t>Regiones PREFRONTALES (derecha)</a:t>
            </a:r>
          </a:p>
          <a:p>
            <a:pPr lvl="1">
              <a:buFontTx/>
              <a:buChar char="-"/>
            </a:pPr>
            <a:r>
              <a:rPr lang="es-ES" sz="2600" dirty="0">
                <a:solidFill>
                  <a:schemeClr val="accent2"/>
                </a:solidFill>
                <a:latin typeface="Arial" panose="020B0604020202020204" pitchFamily="34" charset="0"/>
                <a:cs typeface="Arial" panose="020B0604020202020204" pitchFamily="34" charset="0"/>
              </a:rPr>
              <a:t>Ganglios de la base</a:t>
            </a:r>
          </a:p>
          <a:p>
            <a:pPr lvl="1">
              <a:buFontTx/>
              <a:buChar char="-"/>
            </a:pPr>
            <a:r>
              <a:rPr lang="es-ES" sz="2600" dirty="0">
                <a:solidFill>
                  <a:schemeClr val="accent2"/>
                </a:solidFill>
                <a:latin typeface="Arial" panose="020B0604020202020204" pitchFamily="34" charset="0"/>
                <a:cs typeface="Arial" panose="020B0604020202020204" pitchFamily="34" charset="0"/>
              </a:rPr>
              <a:t>Cerebelo</a:t>
            </a:r>
          </a:p>
          <a:p>
            <a:pPr>
              <a:buFontTx/>
              <a:buChar char="-"/>
            </a:pPr>
            <a:endParaRPr lang="es-ES" sz="2400" dirty="0">
              <a:solidFill>
                <a:srgbClr val="FFFF00"/>
              </a:solidFill>
              <a:latin typeface="Arial" panose="020B0604020202020204" pitchFamily="34" charset="0"/>
              <a:cs typeface="Arial" panose="020B0604020202020204" pitchFamily="34" charset="0"/>
            </a:endParaRPr>
          </a:p>
          <a:p>
            <a:r>
              <a:rPr lang="es-ES" sz="2400" dirty="0">
                <a:solidFill>
                  <a:srgbClr val="FFFF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52226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3569" name="Rectangle 2"/>
          <p:cNvSpPr>
            <a:spLocks noChangeArrowheads="1"/>
          </p:cNvSpPr>
          <p:nvPr/>
        </p:nvSpPr>
        <p:spPr bwMode="auto">
          <a:xfrm>
            <a:off x="1524000" y="0"/>
            <a:ext cx="9296400" cy="6858000"/>
          </a:xfrm>
          <a:prstGeom prst="rect">
            <a:avLst/>
          </a:prstGeom>
          <a:solidFill>
            <a:schemeClr val="bg1"/>
          </a:solidFill>
          <a:ln w="9525">
            <a:solidFill>
              <a:schemeClr val="bg1"/>
            </a:solidFill>
            <a:miter lim="800000"/>
            <a:headEnd/>
            <a:tailEnd/>
          </a:ln>
        </p:spPr>
        <p:txBody>
          <a:bodyPr wrap="none" anchor="ctr"/>
          <a:lstStyle/>
          <a:p>
            <a:pPr>
              <a:spcBef>
                <a:spcPct val="30000"/>
              </a:spcBef>
              <a:buFont typeface="Wingdings" pitchFamily="2" charset="2"/>
              <a:buChar char="n"/>
            </a:pPr>
            <a:endParaRPr lang="es-MX" sz="1100">
              <a:latin typeface="Arial" panose="020B0604020202020204" pitchFamily="34" charset="0"/>
              <a:cs typeface="Arial" panose="020B0604020202020204" pitchFamily="34" charset="0"/>
            </a:endParaRPr>
          </a:p>
        </p:txBody>
      </p:sp>
      <p:sp>
        <p:nvSpPr>
          <p:cNvPr id="5613570" name="Rectangle 3"/>
          <p:cNvSpPr>
            <a:spLocks noChangeArrowheads="1"/>
          </p:cNvSpPr>
          <p:nvPr/>
        </p:nvSpPr>
        <p:spPr bwMode="auto">
          <a:xfrm>
            <a:off x="8045451" y="2074863"/>
            <a:ext cx="5446713" cy="0"/>
          </a:xfrm>
          <a:prstGeom prst="rect">
            <a:avLst/>
          </a:prstGeom>
          <a:noFill/>
          <a:ln w="9525">
            <a:noFill/>
            <a:miter lim="800000"/>
            <a:headEnd/>
            <a:tailEnd/>
          </a:ln>
        </p:spPr>
        <p:txBody>
          <a:bodyPr wrap="square">
            <a:spAutoFit/>
          </a:bodyPr>
          <a:lstStyle/>
          <a:p>
            <a:pPr>
              <a:spcBef>
                <a:spcPct val="30000"/>
              </a:spcBef>
              <a:buFont typeface="Wingdings" pitchFamily="2" charset="2"/>
              <a:buChar char="n"/>
            </a:pPr>
            <a:endParaRPr lang="es-MX" sz="1200">
              <a:latin typeface="Calibri" pitchFamily="34" charset="0"/>
            </a:endParaRPr>
          </a:p>
        </p:txBody>
      </p:sp>
      <p:pic>
        <p:nvPicPr>
          <p:cNvPr id="5613571" name="Picture 4" descr="http://chaos.usc.es/WEB_CAOS/imaxes/cerebro.jpg"/>
          <p:cNvPicPr>
            <a:picLocks noChangeAspect="1" noChangeArrowheads="1"/>
          </p:cNvPicPr>
          <p:nvPr/>
        </p:nvPicPr>
        <p:blipFill>
          <a:blip r:embed="rId3" cstate="print"/>
          <a:srcRect/>
          <a:stretch>
            <a:fillRect/>
          </a:stretch>
        </p:blipFill>
        <p:spPr bwMode="auto">
          <a:xfrm>
            <a:off x="2440801" y="958092"/>
            <a:ext cx="7229498" cy="5248245"/>
          </a:xfrm>
          <a:prstGeom prst="rect">
            <a:avLst/>
          </a:prstGeom>
          <a:noFill/>
          <a:ln w="9525">
            <a:solidFill>
              <a:schemeClr val="bg2"/>
            </a:solidFill>
            <a:miter lim="800000"/>
            <a:headEnd/>
            <a:tailEnd/>
          </a:ln>
        </p:spPr>
      </p:pic>
      <p:sp>
        <p:nvSpPr>
          <p:cNvPr id="5613572" name="Rectangle 5"/>
          <p:cNvSpPr>
            <a:spLocks noChangeArrowheads="1"/>
          </p:cNvSpPr>
          <p:nvPr/>
        </p:nvSpPr>
        <p:spPr bwMode="auto">
          <a:xfrm>
            <a:off x="7134226" y="7664450"/>
            <a:ext cx="3571875" cy="0"/>
          </a:xfrm>
          <a:prstGeom prst="rect">
            <a:avLst/>
          </a:prstGeom>
          <a:noFill/>
          <a:ln w="9525">
            <a:noFill/>
            <a:miter lim="800000"/>
            <a:headEnd/>
            <a:tailEnd/>
          </a:ln>
        </p:spPr>
        <p:txBody>
          <a:bodyPr wrap="square">
            <a:spAutoFit/>
          </a:bodyPr>
          <a:lstStyle/>
          <a:p>
            <a:pPr>
              <a:spcBef>
                <a:spcPct val="30000"/>
              </a:spcBef>
              <a:buFont typeface="Wingdings" pitchFamily="2" charset="2"/>
              <a:buChar char="n"/>
            </a:pPr>
            <a:endParaRPr lang="es-MX" sz="1200">
              <a:latin typeface="Calibri" pitchFamily="34" charset="0"/>
            </a:endParaRPr>
          </a:p>
        </p:txBody>
      </p:sp>
      <p:sp>
        <p:nvSpPr>
          <p:cNvPr id="5613573" name="Rectangle 6"/>
          <p:cNvSpPr>
            <a:spLocks noChangeArrowheads="1"/>
          </p:cNvSpPr>
          <p:nvPr/>
        </p:nvSpPr>
        <p:spPr bwMode="auto">
          <a:xfrm>
            <a:off x="2927350" y="4508500"/>
            <a:ext cx="2808288" cy="503238"/>
          </a:xfrm>
          <a:prstGeom prst="rect">
            <a:avLst/>
          </a:prstGeom>
          <a:solidFill>
            <a:srgbClr val="FFCC66"/>
          </a:solidFill>
          <a:ln w="9525">
            <a:solidFill>
              <a:schemeClr val="bg1"/>
            </a:solidFill>
            <a:miter lim="800000"/>
            <a:headEnd/>
            <a:tailEnd/>
          </a:ln>
        </p:spPr>
        <p:txBody>
          <a:bodyPr wrap="none" anchor="ctr"/>
          <a:lstStyle/>
          <a:p>
            <a:pPr>
              <a:spcBef>
                <a:spcPct val="30000"/>
              </a:spcBef>
              <a:buFont typeface="Wingdings" pitchFamily="2" charset="2"/>
              <a:buNone/>
            </a:pPr>
            <a:r>
              <a:rPr lang="es-ES" sz="1600" b="1">
                <a:solidFill>
                  <a:srgbClr val="FF0000"/>
                </a:solidFill>
                <a:latin typeface="Arial" panose="020B0604020202020204" pitchFamily="34" charset="0"/>
                <a:cs typeface="Arial" panose="020B0604020202020204" pitchFamily="34" charset="0"/>
              </a:rPr>
              <a:t>REGION SUBCORTICAL</a:t>
            </a:r>
          </a:p>
        </p:txBody>
      </p:sp>
      <p:sp>
        <p:nvSpPr>
          <p:cNvPr id="5613574" name="Oval 7"/>
          <p:cNvSpPr>
            <a:spLocks noChangeArrowheads="1"/>
          </p:cNvSpPr>
          <p:nvPr/>
        </p:nvSpPr>
        <p:spPr bwMode="auto">
          <a:xfrm rot="2657919">
            <a:off x="3324225" y="701676"/>
            <a:ext cx="1587500" cy="3548063"/>
          </a:xfrm>
          <a:prstGeom prst="ellipse">
            <a:avLst/>
          </a:prstGeom>
          <a:noFill/>
          <a:ln w="98425">
            <a:solidFill>
              <a:srgbClr val="FF6600"/>
            </a:solidFill>
            <a:prstDash val="sysDot"/>
            <a:round/>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3575" name="Line 8"/>
          <p:cNvSpPr>
            <a:spLocks noChangeShapeType="1"/>
          </p:cNvSpPr>
          <p:nvPr/>
        </p:nvSpPr>
        <p:spPr bwMode="auto">
          <a:xfrm flipV="1">
            <a:off x="4343400" y="2057400"/>
            <a:ext cx="4191000" cy="228600"/>
          </a:xfrm>
          <a:prstGeom prst="line">
            <a:avLst/>
          </a:prstGeom>
          <a:noFill/>
          <a:ln w="88900">
            <a:solidFill>
              <a:srgbClr val="92D050"/>
            </a:solidFill>
            <a:round/>
            <a:headEnd type="stealth" w="med" len="med"/>
            <a:tailEnd type="triangle" w="med" len="lg"/>
          </a:ln>
        </p:spPr>
        <p:txBody>
          <a:bodyPr/>
          <a:lstStyle/>
          <a:p>
            <a:endParaRPr lang="es-ES" sz="1800"/>
          </a:p>
        </p:txBody>
      </p:sp>
      <p:sp>
        <p:nvSpPr>
          <p:cNvPr id="5613576" name="Line 9"/>
          <p:cNvSpPr>
            <a:spLocks noChangeShapeType="1"/>
          </p:cNvSpPr>
          <p:nvPr/>
        </p:nvSpPr>
        <p:spPr bwMode="auto">
          <a:xfrm>
            <a:off x="3935413" y="2492375"/>
            <a:ext cx="4343400" cy="2895600"/>
          </a:xfrm>
          <a:prstGeom prst="line">
            <a:avLst/>
          </a:prstGeom>
          <a:noFill/>
          <a:ln w="88900">
            <a:solidFill>
              <a:srgbClr val="92D050"/>
            </a:solidFill>
            <a:round/>
            <a:headEnd type="stealth" w="med" len="med"/>
            <a:tailEnd type="triangle" w="med" len="lg"/>
          </a:ln>
        </p:spPr>
        <p:txBody>
          <a:bodyPr/>
          <a:lstStyle/>
          <a:p>
            <a:endParaRPr lang="es-ES" sz="1800"/>
          </a:p>
        </p:txBody>
      </p:sp>
      <p:sp>
        <p:nvSpPr>
          <p:cNvPr id="5613577" name="Line 11"/>
          <p:cNvSpPr>
            <a:spLocks noChangeShapeType="1"/>
          </p:cNvSpPr>
          <p:nvPr/>
        </p:nvSpPr>
        <p:spPr bwMode="auto">
          <a:xfrm>
            <a:off x="4295775" y="2349500"/>
            <a:ext cx="2819400" cy="3352800"/>
          </a:xfrm>
          <a:prstGeom prst="line">
            <a:avLst/>
          </a:prstGeom>
          <a:noFill/>
          <a:ln w="88900">
            <a:solidFill>
              <a:srgbClr val="92D050"/>
            </a:solidFill>
            <a:round/>
            <a:headEnd type="stealth" w="med" len="med"/>
            <a:tailEnd type="triangle" w="med" len="lg"/>
          </a:ln>
        </p:spPr>
        <p:txBody>
          <a:bodyPr/>
          <a:lstStyle/>
          <a:p>
            <a:endParaRPr lang="es-ES" sz="1800"/>
          </a:p>
        </p:txBody>
      </p:sp>
      <p:sp>
        <p:nvSpPr>
          <p:cNvPr id="5613578" name="Line 17"/>
          <p:cNvSpPr>
            <a:spLocks noChangeShapeType="1"/>
          </p:cNvSpPr>
          <p:nvPr/>
        </p:nvSpPr>
        <p:spPr bwMode="auto">
          <a:xfrm>
            <a:off x="4224338" y="2276475"/>
            <a:ext cx="5181600" cy="1524000"/>
          </a:xfrm>
          <a:prstGeom prst="line">
            <a:avLst/>
          </a:prstGeom>
          <a:noFill/>
          <a:ln w="88900">
            <a:solidFill>
              <a:srgbClr val="92D050"/>
            </a:solidFill>
            <a:round/>
            <a:headEnd type="stealth" w="med" len="med"/>
            <a:tailEnd type="triangle" w="med" len="lg"/>
          </a:ln>
        </p:spPr>
        <p:txBody>
          <a:bodyPr/>
          <a:lstStyle/>
          <a:p>
            <a:endParaRPr lang="es-ES" sz="1800"/>
          </a:p>
        </p:txBody>
      </p:sp>
      <p:sp>
        <p:nvSpPr>
          <p:cNvPr id="1258514" name="Rectangle 18"/>
          <p:cNvSpPr>
            <a:spLocks noChangeArrowheads="1"/>
          </p:cNvSpPr>
          <p:nvPr/>
        </p:nvSpPr>
        <p:spPr bwMode="auto">
          <a:xfrm>
            <a:off x="82296" y="142852"/>
            <a:ext cx="11978640" cy="609600"/>
          </a:xfrm>
          <a:prstGeom prst="rect">
            <a:avLst/>
          </a:prstGeom>
          <a:noFill/>
          <a:ln w="9525">
            <a:noFill/>
            <a:miter lim="800000"/>
            <a:headEnd/>
            <a:tailEnd/>
          </a:ln>
          <a:effectLst/>
        </p:spPr>
        <p:txBody>
          <a:bodyPr anchor="ctr"/>
          <a:lstStyle/>
          <a:p>
            <a:pPr algn="ctr" fontAlgn="auto">
              <a:spcBef>
                <a:spcPts val="0"/>
              </a:spcBef>
              <a:spcAft>
                <a:spcPts val="0"/>
              </a:spcAft>
              <a:defRPr/>
            </a:pPr>
            <a:r>
              <a:rPr lang="es-ES_tradnl" sz="4000" b="1" dirty="0">
                <a:solidFill>
                  <a:srgbClr val="FF9900"/>
                </a:solidFill>
                <a:latin typeface="Arial" panose="020B0604020202020204" pitchFamily="34" charset="0"/>
                <a:cs typeface="Arial" panose="020B0604020202020204" pitchFamily="34" charset="0"/>
              </a:rPr>
              <a:t>BASES NEUROBIOLÓGICAS DE LA ATENCIÓN</a:t>
            </a:r>
            <a:endParaRPr lang="es-ES" sz="4000" b="1" dirty="0">
              <a:solidFill>
                <a:srgbClr val="FF9900"/>
              </a:solidFill>
              <a:latin typeface="Arial" panose="020B0604020202020204" pitchFamily="34" charset="0"/>
              <a:cs typeface="Arial" panose="020B0604020202020204" pitchFamily="34" charset="0"/>
            </a:endParaRPr>
          </a:p>
        </p:txBody>
      </p:sp>
      <p:sp>
        <p:nvSpPr>
          <p:cNvPr id="5613580" name="Text Box 13"/>
          <p:cNvSpPr txBox="1">
            <a:spLocks noChangeArrowheads="1"/>
          </p:cNvSpPr>
          <p:nvPr/>
        </p:nvSpPr>
        <p:spPr bwMode="auto">
          <a:xfrm>
            <a:off x="2403476" y="1517650"/>
            <a:ext cx="2434449" cy="338554"/>
          </a:xfrm>
          <a:prstGeom prst="rect">
            <a:avLst/>
          </a:prstGeom>
          <a:solidFill>
            <a:srgbClr val="FFCC66"/>
          </a:solidFill>
          <a:ln w="9525">
            <a:noFill/>
            <a:miter lim="800000"/>
            <a:headEnd/>
            <a:tailEnd/>
          </a:ln>
        </p:spPr>
        <p:txBody>
          <a:bodyPr wrap="square">
            <a:spAutoFit/>
          </a:bodyPr>
          <a:lstStyle/>
          <a:p>
            <a:r>
              <a:rPr lang="es-ES" sz="1600" b="1">
                <a:solidFill>
                  <a:srgbClr val="FF0000"/>
                </a:solidFill>
                <a:latin typeface="Arial" panose="020B0604020202020204" pitchFamily="34" charset="0"/>
                <a:cs typeface="Arial" panose="020B0604020202020204" pitchFamily="34" charset="0"/>
              </a:rPr>
              <a:t>REGION PREFRONTAL</a:t>
            </a:r>
          </a:p>
        </p:txBody>
      </p:sp>
      <p:sp>
        <p:nvSpPr>
          <p:cNvPr id="5613581" name="Oval 14"/>
          <p:cNvSpPr>
            <a:spLocks noChangeArrowheads="1"/>
          </p:cNvSpPr>
          <p:nvPr/>
        </p:nvSpPr>
        <p:spPr bwMode="auto">
          <a:xfrm>
            <a:off x="5016501" y="3068638"/>
            <a:ext cx="1584325" cy="1439862"/>
          </a:xfrm>
          <a:prstGeom prst="ellipse">
            <a:avLst/>
          </a:prstGeom>
          <a:noFill/>
          <a:ln w="76200">
            <a:solidFill>
              <a:srgbClr val="FF0000"/>
            </a:solidFill>
            <a:prstDash val="dash"/>
            <a:round/>
            <a:headEnd/>
            <a:tailEnd/>
          </a:ln>
        </p:spPr>
        <p:txBody>
          <a:bodyPr wrap="none" anchor="ctr"/>
          <a:lstStyle/>
          <a:p>
            <a:endParaRPr lang="es-MX" sz="1800">
              <a:latin typeface="Calibri" pitchFamily="34" charset="0"/>
            </a:endParaRPr>
          </a:p>
        </p:txBody>
      </p:sp>
      <p:sp>
        <p:nvSpPr>
          <p:cNvPr id="5613582" name="Oval 15"/>
          <p:cNvSpPr>
            <a:spLocks noChangeArrowheads="1"/>
          </p:cNvSpPr>
          <p:nvPr/>
        </p:nvSpPr>
        <p:spPr bwMode="auto">
          <a:xfrm>
            <a:off x="7175500" y="5157788"/>
            <a:ext cx="914400" cy="914400"/>
          </a:xfrm>
          <a:prstGeom prst="ellipse">
            <a:avLst/>
          </a:prstGeom>
          <a:noFill/>
          <a:ln w="76200">
            <a:solidFill>
              <a:srgbClr val="FF0000"/>
            </a:solidFill>
            <a:prstDash val="dash"/>
            <a:round/>
            <a:headEnd/>
            <a:tailEnd/>
          </a:ln>
        </p:spPr>
        <p:txBody>
          <a:bodyPr wrap="none" anchor="ctr"/>
          <a:lstStyle/>
          <a:p>
            <a:endParaRPr lang="es-MX" sz="1800">
              <a:latin typeface="Calibri" pitchFamily="34" charset="0"/>
            </a:endParaRPr>
          </a:p>
        </p:txBody>
      </p:sp>
      <p:sp>
        <p:nvSpPr>
          <p:cNvPr id="5613583" name="Text Box 16"/>
          <p:cNvSpPr txBox="1">
            <a:spLocks noChangeArrowheads="1"/>
          </p:cNvSpPr>
          <p:nvPr/>
        </p:nvSpPr>
        <p:spPr bwMode="auto">
          <a:xfrm>
            <a:off x="8235950" y="5549900"/>
            <a:ext cx="1321196" cy="338554"/>
          </a:xfrm>
          <a:prstGeom prst="rect">
            <a:avLst/>
          </a:prstGeom>
          <a:solidFill>
            <a:srgbClr val="FFCC66"/>
          </a:solidFill>
          <a:ln w="9525">
            <a:noFill/>
            <a:miter lim="800000"/>
            <a:headEnd/>
            <a:tailEnd/>
          </a:ln>
        </p:spPr>
        <p:txBody>
          <a:bodyPr wrap="square">
            <a:spAutoFit/>
          </a:bodyPr>
          <a:lstStyle/>
          <a:p>
            <a:r>
              <a:rPr lang="es-ES" sz="1600" b="1">
                <a:solidFill>
                  <a:srgbClr val="FF0000"/>
                </a:solidFill>
                <a:latin typeface="Arial" panose="020B0604020202020204" pitchFamily="34" charset="0"/>
                <a:cs typeface="Arial" panose="020B0604020202020204" pitchFamily="34" charset="0"/>
              </a:rPr>
              <a:t>CEREBELO</a:t>
            </a:r>
          </a:p>
        </p:txBody>
      </p:sp>
      <p:sp>
        <p:nvSpPr>
          <p:cNvPr id="80913" name="Rectangle 17"/>
          <p:cNvSpPr>
            <a:spLocks noChangeArrowheads="1"/>
          </p:cNvSpPr>
          <p:nvPr/>
        </p:nvSpPr>
        <p:spPr bwMode="auto">
          <a:xfrm>
            <a:off x="2797008" y="6308350"/>
            <a:ext cx="6913562" cy="584775"/>
          </a:xfrm>
          <a:prstGeom prst="rect">
            <a:avLst/>
          </a:prstGeom>
          <a:solidFill>
            <a:schemeClr val="hlink"/>
          </a:solidFill>
          <a:ln w="9525">
            <a:noFill/>
            <a:miter lim="800000"/>
            <a:headEnd/>
            <a:tailEnd/>
          </a:ln>
          <a:effectLst/>
        </p:spPr>
        <p:txBody>
          <a:bodyPr wrap="square">
            <a:spAutoFit/>
          </a:bodyPr>
          <a:lstStyle/>
          <a:p>
            <a:pPr fontAlgn="auto">
              <a:spcBef>
                <a:spcPts val="0"/>
              </a:spcBef>
              <a:spcAft>
                <a:spcPts val="0"/>
              </a:spcAft>
              <a:defRPr/>
            </a:pPr>
            <a:r>
              <a:rPr lang="es-ES" sz="16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DISFUNCIÓN CIRCUITOS FRONTO- SUBCORTICALES </a:t>
            </a:r>
          </a:p>
          <a:p>
            <a:pPr fontAlgn="auto">
              <a:spcBef>
                <a:spcPts val="0"/>
              </a:spcBef>
              <a:spcAft>
                <a:spcPts val="0"/>
              </a:spcAft>
              <a:defRPr/>
            </a:pPr>
            <a:r>
              <a:rPr lang="es-ES" sz="16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REGIONES PREFRONTALES Y GANGLIOS BASALES).</a:t>
            </a:r>
          </a:p>
        </p:txBody>
      </p:sp>
    </p:spTree>
    <p:extLst>
      <p:ext uri="{BB962C8B-B14F-4D97-AF65-F5344CB8AC3E}">
        <p14:creationId xmlns:p14="http://schemas.microsoft.com/office/powerpoint/2010/main" val="1955564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2C4A4B-4CE2-41B8-926C-5B84CC5BB7FE}"/>
              </a:ext>
            </a:extLst>
          </p:cNvPr>
          <p:cNvSpPr>
            <a:spLocks noGrp="1"/>
          </p:cNvSpPr>
          <p:nvPr>
            <p:ph type="title"/>
          </p:nvPr>
        </p:nvSpPr>
        <p:spPr>
          <a:xfrm>
            <a:off x="888314" y="37160"/>
            <a:ext cx="10703511" cy="897214"/>
          </a:xfrm>
        </p:spPr>
        <p:txBody>
          <a:bodyPr/>
          <a:lstStyle/>
          <a:p>
            <a:r>
              <a:rPr lang="es-ES" sz="4400" b="1" dirty="0">
                <a:solidFill>
                  <a:srgbClr val="FF9900"/>
                </a:solidFill>
                <a:latin typeface="Arial" panose="020B0604020202020204" pitchFamily="34" charset="0"/>
                <a:cs typeface="Arial" panose="020B0604020202020204" pitchFamily="34" charset="0"/>
              </a:rPr>
              <a:t>FISIOPATOLOGIA DEL TDAH</a:t>
            </a:r>
            <a:endParaRPr lang="es-ES" dirty="0"/>
          </a:p>
        </p:txBody>
      </p:sp>
      <p:graphicFrame>
        <p:nvGraphicFramePr>
          <p:cNvPr id="4" name="Marcador de contenido 3">
            <a:extLst>
              <a:ext uri="{FF2B5EF4-FFF2-40B4-BE49-F238E27FC236}">
                <a16:creationId xmlns:a16="http://schemas.microsoft.com/office/drawing/2014/main" id="{8C19EB6B-5B54-4283-BA3A-033A99F97A42}"/>
              </a:ext>
            </a:extLst>
          </p:cNvPr>
          <p:cNvGraphicFramePr>
            <a:graphicFrameLocks noGrp="1"/>
          </p:cNvGraphicFramePr>
          <p:nvPr>
            <p:ph idx="1"/>
            <p:extLst>
              <p:ext uri="{D42A27DB-BD31-4B8C-83A1-F6EECF244321}">
                <p14:modId xmlns:p14="http://schemas.microsoft.com/office/powerpoint/2010/main" val="1261499051"/>
              </p:ext>
            </p:extLst>
          </p:nvPr>
        </p:nvGraphicFramePr>
        <p:xfrm>
          <a:off x="378781" y="934374"/>
          <a:ext cx="10309933" cy="4989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synapse">
            <a:extLst>
              <a:ext uri="{FF2B5EF4-FFF2-40B4-BE49-F238E27FC236}">
                <a16:creationId xmlns:a16="http://schemas.microsoft.com/office/drawing/2014/main" id="{B6B34441-B7A8-4588-A46B-452685CE80C9}"/>
              </a:ext>
            </a:extLst>
          </p:cNvPr>
          <p:cNvPicPr>
            <a:picLocks noChangeAspect="1" noChangeArrowheads="1"/>
          </p:cNvPicPr>
          <p:nvPr/>
        </p:nvPicPr>
        <p:blipFill>
          <a:blip r:embed="rId7" cstate="print"/>
          <a:srcRect/>
          <a:stretch>
            <a:fillRect/>
          </a:stretch>
        </p:blipFill>
        <p:spPr bwMode="auto">
          <a:xfrm rot="5400000">
            <a:off x="8085239" y="2785278"/>
            <a:ext cx="6631621" cy="1362912"/>
          </a:xfrm>
          <a:prstGeom prst="rect">
            <a:avLst/>
          </a:prstGeom>
          <a:noFill/>
          <a:ln w="9525">
            <a:noFill/>
            <a:miter lim="800000"/>
            <a:headEnd/>
            <a:tailEnd/>
          </a:ln>
          <a:effectLst>
            <a:outerShdw dist="71842" dir="2700000" algn="ctr" rotWithShape="0">
              <a:schemeClr val="tx1"/>
            </a:outerShdw>
          </a:effectLst>
        </p:spPr>
      </p:pic>
    </p:spTree>
    <p:extLst>
      <p:ext uri="{BB962C8B-B14F-4D97-AF65-F5344CB8AC3E}">
        <p14:creationId xmlns:p14="http://schemas.microsoft.com/office/powerpoint/2010/main" val="63787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7665" name="Freeform 2"/>
          <p:cNvSpPr>
            <a:spLocks/>
          </p:cNvSpPr>
          <p:nvPr/>
        </p:nvSpPr>
        <p:spPr bwMode="auto">
          <a:xfrm>
            <a:off x="3215681" y="5108575"/>
            <a:ext cx="6428383" cy="927100"/>
          </a:xfrm>
          <a:custGeom>
            <a:avLst/>
            <a:gdLst>
              <a:gd name="T0" fmla="*/ 2147483647 w 4695"/>
              <a:gd name="T1" fmla="*/ 2147483647 h 584"/>
              <a:gd name="T2" fmla="*/ 2147483647 w 4695"/>
              <a:gd name="T3" fmla="*/ 0 h 584"/>
              <a:gd name="T4" fmla="*/ 2147483647 w 4695"/>
              <a:gd name="T5" fmla="*/ 2147483647 h 584"/>
              <a:gd name="T6" fmla="*/ 2147483647 w 4695"/>
              <a:gd name="T7" fmla="*/ 2147483647 h 584"/>
              <a:gd name="T8" fmla="*/ 2147483647 w 4695"/>
              <a:gd name="T9" fmla="*/ 2147483647 h 584"/>
              <a:gd name="T10" fmla="*/ 2147483647 w 4695"/>
              <a:gd name="T11" fmla="*/ 2147483647 h 584"/>
              <a:gd name="T12" fmla="*/ 2147483647 w 4695"/>
              <a:gd name="T13" fmla="*/ 2147483647 h 584"/>
              <a:gd name="T14" fmla="*/ 2147483647 w 4695"/>
              <a:gd name="T15" fmla="*/ 2147483647 h 584"/>
              <a:gd name="T16" fmla="*/ 2147483647 w 4695"/>
              <a:gd name="T17" fmla="*/ 2147483647 h 584"/>
              <a:gd name="T18" fmla="*/ 2147483647 w 4695"/>
              <a:gd name="T19" fmla="*/ 2147483647 h 584"/>
              <a:gd name="T20" fmla="*/ 2147483647 w 4695"/>
              <a:gd name="T21" fmla="*/ 2147483647 h 584"/>
              <a:gd name="T22" fmla="*/ 2147483647 w 4695"/>
              <a:gd name="T23" fmla="*/ 2147483647 h 584"/>
              <a:gd name="T24" fmla="*/ 2147483647 w 4695"/>
              <a:gd name="T25" fmla="*/ 2147483647 h 584"/>
              <a:gd name="T26" fmla="*/ 2147483647 w 4695"/>
              <a:gd name="T27" fmla="*/ 2147483647 h 584"/>
              <a:gd name="T28" fmla="*/ 2147483647 w 4695"/>
              <a:gd name="T29" fmla="*/ 2147483647 h 584"/>
              <a:gd name="T30" fmla="*/ 2147483647 w 4695"/>
              <a:gd name="T31" fmla="*/ 2147483647 h 584"/>
              <a:gd name="T32" fmla="*/ 2147483647 w 4695"/>
              <a:gd name="T33" fmla="*/ 2147483647 h 584"/>
              <a:gd name="T34" fmla="*/ 2147483647 w 4695"/>
              <a:gd name="T35" fmla="*/ 2147483647 h 584"/>
              <a:gd name="T36" fmla="*/ 2147483647 w 4695"/>
              <a:gd name="T37" fmla="*/ 2147483647 h 584"/>
              <a:gd name="T38" fmla="*/ 2147483647 w 4695"/>
              <a:gd name="T39" fmla="*/ 2147483647 h 584"/>
              <a:gd name="T40" fmla="*/ 2147483647 w 4695"/>
              <a:gd name="T41" fmla="*/ 2147483647 h 584"/>
              <a:gd name="T42" fmla="*/ 2147483647 w 4695"/>
              <a:gd name="T43" fmla="*/ 2147483647 h 584"/>
              <a:gd name="T44" fmla="*/ 2147483647 w 4695"/>
              <a:gd name="T45" fmla="*/ 2147483647 h 584"/>
              <a:gd name="T46" fmla="*/ 2147483647 w 4695"/>
              <a:gd name="T47" fmla="*/ 2147483647 h 584"/>
              <a:gd name="T48" fmla="*/ 2147483647 w 4695"/>
              <a:gd name="T49" fmla="*/ 2147483647 h 584"/>
              <a:gd name="T50" fmla="*/ 2147483647 w 4695"/>
              <a:gd name="T51" fmla="*/ 2147483647 h 584"/>
              <a:gd name="T52" fmla="*/ 2147483647 w 4695"/>
              <a:gd name="T53" fmla="*/ 2147483647 h 584"/>
              <a:gd name="T54" fmla="*/ 2147483647 w 4695"/>
              <a:gd name="T55" fmla="*/ 2147483647 h 584"/>
              <a:gd name="T56" fmla="*/ 2147483647 w 4695"/>
              <a:gd name="T57" fmla="*/ 2147483647 h 584"/>
              <a:gd name="T58" fmla="*/ 2147483647 w 4695"/>
              <a:gd name="T59" fmla="*/ 2147483647 h 584"/>
              <a:gd name="T60" fmla="*/ 2147483647 w 4695"/>
              <a:gd name="T61" fmla="*/ 2147483647 h 584"/>
              <a:gd name="T62" fmla="*/ 2147483647 w 4695"/>
              <a:gd name="T63" fmla="*/ 2147483647 h 584"/>
              <a:gd name="T64" fmla="*/ 2147483647 w 4695"/>
              <a:gd name="T65" fmla="*/ 2147483647 h 584"/>
              <a:gd name="T66" fmla="*/ 2147483647 w 4695"/>
              <a:gd name="T67" fmla="*/ 2147483647 h 584"/>
              <a:gd name="T68" fmla="*/ 2147483647 w 4695"/>
              <a:gd name="T69" fmla="*/ 2147483647 h 584"/>
              <a:gd name="T70" fmla="*/ 2147483647 w 4695"/>
              <a:gd name="T71" fmla="*/ 2147483647 h 584"/>
              <a:gd name="T72" fmla="*/ 2147483647 w 4695"/>
              <a:gd name="T73" fmla="*/ 2147483647 h 584"/>
              <a:gd name="T74" fmla="*/ 2147483647 w 4695"/>
              <a:gd name="T75" fmla="*/ 2147483647 h 584"/>
              <a:gd name="T76" fmla="*/ 2147483647 w 4695"/>
              <a:gd name="T77" fmla="*/ 2147483647 h 584"/>
              <a:gd name="T78" fmla="*/ 2147483647 w 4695"/>
              <a:gd name="T79" fmla="*/ 2147483647 h 584"/>
              <a:gd name="T80" fmla="*/ 2147483647 w 4695"/>
              <a:gd name="T81" fmla="*/ 2147483647 h 584"/>
              <a:gd name="T82" fmla="*/ 2147483647 w 4695"/>
              <a:gd name="T83" fmla="*/ 2147483647 h 584"/>
              <a:gd name="T84" fmla="*/ 2147483647 w 4695"/>
              <a:gd name="T85" fmla="*/ 2147483647 h 584"/>
              <a:gd name="T86" fmla="*/ 2147483647 w 4695"/>
              <a:gd name="T87" fmla="*/ 2147483647 h 58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695"/>
              <a:gd name="T133" fmla="*/ 0 h 584"/>
              <a:gd name="T134" fmla="*/ 4695 w 4695"/>
              <a:gd name="T135" fmla="*/ 584 h 58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695" h="584">
                <a:moveTo>
                  <a:pt x="51" y="297"/>
                </a:moveTo>
                <a:lnTo>
                  <a:pt x="29" y="179"/>
                </a:lnTo>
                <a:lnTo>
                  <a:pt x="116" y="67"/>
                </a:lnTo>
                <a:lnTo>
                  <a:pt x="174" y="45"/>
                </a:lnTo>
                <a:lnTo>
                  <a:pt x="232" y="22"/>
                </a:lnTo>
                <a:lnTo>
                  <a:pt x="290" y="0"/>
                </a:lnTo>
                <a:lnTo>
                  <a:pt x="348" y="0"/>
                </a:lnTo>
                <a:lnTo>
                  <a:pt x="406" y="22"/>
                </a:lnTo>
                <a:lnTo>
                  <a:pt x="464" y="22"/>
                </a:lnTo>
                <a:lnTo>
                  <a:pt x="551" y="67"/>
                </a:lnTo>
                <a:lnTo>
                  <a:pt x="608" y="90"/>
                </a:lnTo>
                <a:lnTo>
                  <a:pt x="666" y="112"/>
                </a:lnTo>
                <a:lnTo>
                  <a:pt x="753" y="179"/>
                </a:lnTo>
                <a:lnTo>
                  <a:pt x="811" y="179"/>
                </a:lnTo>
                <a:lnTo>
                  <a:pt x="869" y="202"/>
                </a:lnTo>
                <a:lnTo>
                  <a:pt x="985" y="247"/>
                </a:lnTo>
                <a:lnTo>
                  <a:pt x="1043" y="247"/>
                </a:lnTo>
                <a:lnTo>
                  <a:pt x="1101" y="247"/>
                </a:lnTo>
                <a:lnTo>
                  <a:pt x="1159" y="247"/>
                </a:lnTo>
                <a:lnTo>
                  <a:pt x="1246" y="269"/>
                </a:lnTo>
                <a:lnTo>
                  <a:pt x="1304" y="269"/>
                </a:lnTo>
                <a:lnTo>
                  <a:pt x="1362" y="269"/>
                </a:lnTo>
                <a:lnTo>
                  <a:pt x="1420" y="269"/>
                </a:lnTo>
                <a:lnTo>
                  <a:pt x="1478" y="292"/>
                </a:lnTo>
                <a:lnTo>
                  <a:pt x="1536" y="292"/>
                </a:lnTo>
                <a:lnTo>
                  <a:pt x="1594" y="292"/>
                </a:lnTo>
                <a:lnTo>
                  <a:pt x="1652" y="292"/>
                </a:lnTo>
                <a:lnTo>
                  <a:pt x="1710" y="314"/>
                </a:lnTo>
                <a:lnTo>
                  <a:pt x="1767" y="314"/>
                </a:lnTo>
                <a:lnTo>
                  <a:pt x="1825" y="314"/>
                </a:lnTo>
                <a:lnTo>
                  <a:pt x="1883" y="314"/>
                </a:lnTo>
                <a:lnTo>
                  <a:pt x="1941" y="314"/>
                </a:lnTo>
                <a:lnTo>
                  <a:pt x="1999" y="314"/>
                </a:lnTo>
                <a:lnTo>
                  <a:pt x="2057" y="314"/>
                </a:lnTo>
                <a:lnTo>
                  <a:pt x="2115" y="314"/>
                </a:lnTo>
                <a:lnTo>
                  <a:pt x="2173" y="314"/>
                </a:lnTo>
                <a:lnTo>
                  <a:pt x="2231" y="314"/>
                </a:lnTo>
                <a:lnTo>
                  <a:pt x="2289" y="314"/>
                </a:lnTo>
                <a:lnTo>
                  <a:pt x="2347" y="314"/>
                </a:lnTo>
                <a:lnTo>
                  <a:pt x="2405" y="314"/>
                </a:lnTo>
                <a:lnTo>
                  <a:pt x="2521" y="292"/>
                </a:lnTo>
                <a:lnTo>
                  <a:pt x="2782" y="292"/>
                </a:lnTo>
                <a:lnTo>
                  <a:pt x="2840" y="292"/>
                </a:lnTo>
                <a:lnTo>
                  <a:pt x="2898" y="269"/>
                </a:lnTo>
                <a:lnTo>
                  <a:pt x="2955" y="269"/>
                </a:lnTo>
                <a:lnTo>
                  <a:pt x="3013" y="269"/>
                </a:lnTo>
                <a:lnTo>
                  <a:pt x="3071" y="269"/>
                </a:lnTo>
                <a:lnTo>
                  <a:pt x="3129" y="269"/>
                </a:lnTo>
                <a:lnTo>
                  <a:pt x="3187" y="269"/>
                </a:lnTo>
                <a:lnTo>
                  <a:pt x="3245" y="292"/>
                </a:lnTo>
                <a:lnTo>
                  <a:pt x="3303" y="292"/>
                </a:lnTo>
                <a:lnTo>
                  <a:pt x="3361" y="292"/>
                </a:lnTo>
                <a:lnTo>
                  <a:pt x="3419" y="292"/>
                </a:lnTo>
                <a:lnTo>
                  <a:pt x="3477" y="292"/>
                </a:lnTo>
                <a:lnTo>
                  <a:pt x="3535" y="292"/>
                </a:lnTo>
                <a:lnTo>
                  <a:pt x="3767" y="292"/>
                </a:lnTo>
                <a:lnTo>
                  <a:pt x="3825" y="292"/>
                </a:lnTo>
                <a:lnTo>
                  <a:pt x="3883" y="292"/>
                </a:lnTo>
                <a:lnTo>
                  <a:pt x="3941" y="269"/>
                </a:lnTo>
                <a:lnTo>
                  <a:pt x="4028" y="247"/>
                </a:lnTo>
                <a:lnTo>
                  <a:pt x="4086" y="247"/>
                </a:lnTo>
                <a:lnTo>
                  <a:pt x="4143" y="224"/>
                </a:lnTo>
                <a:lnTo>
                  <a:pt x="4230" y="157"/>
                </a:lnTo>
                <a:lnTo>
                  <a:pt x="4288" y="135"/>
                </a:lnTo>
                <a:lnTo>
                  <a:pt x="4346" y="90"/>
                </a:lnTo>
                <a:lnTo>
                  <a:pt x="4404" y="90"/>
                </a:lnTo>
                <a:lnTo>
                  <a:pt x="4462" y="67"/>
                </a:lnTo>
                <a:lnTo>
                  <a:pt x="4520" y="67"/>
                </a:lnTo>
                <a:lnTo>
                  <a:pt x="4578" y="67"/>
                </a:lnTo>
                <a:lnTo>
                  <a:pt x="4636" y="90"/>
                </a:lnTo>
                <a:lnTo>
                  <a:pt x="4694" y="135"/>
                </a:lnTo>
                <a:lnTo>
                  <a:pt x="4694" y="179"/>
                </a:lnTo>
                <a:lnTo>
                  <a:pt x="4694" y="224"/>
                </a:lnTo>
                <a:lnTo>
                  <a:pt x="4694" y="269"/>
                </a:lnTo>
                <a:lnTo>
                  <a:pt x="4636" y="336"/>
                </a:lnTo>
                <a:lnTo>
                  <a:pt x="4578" y="359"/>
                </a:lnTo>
                <a:lnTo>
                  <a:pt x="4520" y="381"/>
                </a:lnTo>
                <a:lnTo>
                  <a:pt x="4462" y="381"/>
                </a:lnTo>
                <a:lnTo>
                  <a:pt x="4404" y="381"/>
                </a:lnTo>
                <a:lnTo>
                  <a:pt x="4346" y="404"/>
                </a:lnTo>
                <a:lnTo>
                  <a:pt x="4259" y="404"/>
                </a:lnTo>
                <a:lnTo>
                  <a:pt x="4172" y="426"/>
                </a:lnTo>
                <a:lnTo>
                  <a:pt x="4086" y="426"/>
                </a:lnTo>
                <a:lnTo>
                  <a:pt x="4028" y="426"/>
                </a:lnTo>
                <a:lnTo>
                  <a:pt x="3970" y="448"/>
                </a:lnTo>
                <a:lnTo>
                  <a:pt x="3912" y="448"/>
                </a:lnTo>
                <a:lnTo>
                  <a:pt x="3854" y="471"/>
                </a:lnTo>
                <a:lnTo>
                  <a:pt x="3738" y="493"/>
                </a:lnTo>
                <a:lnTo>
                  <a:pt x="3651" y="516"/>
                </a:lnTo>
                <a:lnTo>
                  <a:pt x="3564" y="538"/>
                </a:lnTo>
                <a:lnTo>
                  <a:pt x="3506" y="538"/>
                </a:lnTo>
                <a:lnTo>
                  <a:pt x="3419" y="561"/>
                </a:lnTo>
                <a:lnTo>
                  <a:pt x="3361" y="561"/>
                </a:lnTo>
                <a:lnTo>
                  <a:pt x="3303" y="561"/>
                </a:lnTo>
                <a:lnTo>
                  <a:pt x="3245" y="561"/>
                </a:lnTo>
                <a:lnTo>
                  <a:pt x="3187" y="561"/>
                </a:lnTo>
                <a:lnTo>
                  <a:pt x="3129" y="561"/>
                </a:lnTo>
                <a:lnTo>
                  <a:pt x="3042" y="561"/>
                </a:lnTo>
                <a:lnTo>
                  <a:pt x="2492" y="516"/>
                </a:lnTo>
                <a:lnTo>
                  <a:pt x="2434" y="516"/>
                </a:lnTo>
                <a:lnTo>
                  <a:pt x="2376" y="516"/>
                </a:lnTo>
                <a:lnTo>
                  <a:pt x="2086" y="538"/>
                </a:lnTo>
                <a:lnTo>
                  <a:pt x="1999" y="538"/>
                </a:lnTo>
                <a:lnTo>
                  <a:pt x="1941" y="538"/>
                </a:lnTo>
                <a:lnTo>
                  <a:pt x="1854" y="538"/>
                </a:lnTo>
                <a:lnTo>
                  <a:pt x="1796" y="538"/>
                </a:lnTo>
                <a:lnTo>
                  <a:pt x="1739" y="561"/>
                </a:lnTo>
                <a:lnTo>
                  <a:pt x="1652" y="561"/>
                </a:lnTo>
                <a:lnTo>
                  <a:pt x="1594" y="561"/>
                </a:lnTo>
                <a:lnTo>
                  <a:pt x="1536" y="561"/>
                </a:lnTo>
                <a:lnTo>
                  <a:pt x="1478" y="561"/>
                </a:lnTo>
                <a:lnTo>
                  <a:pt x="1391" y="583"/>
                </a:lnTo>
                <a:lnTo>
                  <a:pt x="1304" y="583"/>
                </a:lnTo>
                <a:lnTo>
                  <a:pt x="1246" y="583"/>
                </a:lnTo>
                <a:lnTo>
                  <a:pt x="1159" y="561"/>
                </a:lnTo>
                <a:lnTo>
                  <a:pt x="1072" y="561"/>
                </a:lnTo>
                <a:lnTo>
                  <a:pt x="985" y="561"/>
                </a:lnTo>
                <a:lnTo>
                  <a:pt x="898" y="538"/>
                </a:lnTo>
                <a:lnTo>
                  <a:pt x="840" y="538"/>
                </a:lnTo>
                <a:lnTo>
                  <a:pt x="782" y="538"/>
                </a:lnTo>
                <a:lnTo>
                  <a:pt x="695" y="516"/>
                </a:lnTo>
                <a:lnTo>
                  <a:pt x="608" y="493"/>
                </a:lnTo>
                <a:lnTo>
                  <a:pt x="551" y="471"/>
                </a:lnTo>
                <a:lnTo>
                  <a:pt x="493" y="426"/>
                </a:lnTo>
                <a:lnTo>
                  <a:pt x="435" y="404"/>
                </a:lnTo>
                <a:lnTo>
                  <a:pt x="348" y="359"/>
                </a:lnTo>
                <a:lnTo>
                  <a:pt x="261" y="336"/>
                </a:lnTo>
                <a:lnTo>
                  <a:pt x="203" y="314"/>
                </a:lnTo>
                <a:lnTo>
                  <a:pt x="87" y="359"/>
                </a:lnTo>
                <a:lnTo>
                  <a:pt x="87" y="292"/>
                </a:lnTo>
                <a:lnTo>
                  <a:pt x="0" y="157"/>
                </a:lnTo>
                <a:lnTo>
                  <a:pt x="87" y="292"/>
                </a:lnTo>
                <a:lnTo>
                  <a:pt x="51" y="297"/>
                </a:lnTo>
              </a:path>
            </a:pathLst>
          </a:custGeom>
          <a:solidFill>
            <a:srgbClr val="6E0043"/>
          </a:solidFill>
          <a:ln w="12700" cap="rnd" cmpd="sng">
            <a:noFill/>
            <a:prstDash val="solid"/>
            <a:round/>
            <a:headEnd type="none" w="med" len="med"/>
            <a:tailEnd type="none" w="med" len="med"/>
          </a:ln>
        </p:spPr>
        <p:txBody>
          <a:bodyPr/>
          <a:lstStyle/>
          <a:p>
            <a:endParaRPr lang="es-ES" sz="1800"/>
          </a:p>
        </p:txBody>
      </p:sp>
      <p:sp>
        <p:nvSpPr>
          <p:cNvPr id="5617666" name="Rectangle 3"/>
          <p:cNvSpPr>
            <a:spLocks noChangeArrowheads="1"/>
          </p:cNvSpPr>
          <p:nvPr/>
        </p:nvSpPr>
        <p:spPr bwMode="auto">
          <a:xfrm>
            <a:off x="3503712" y="5799138"/>
            <a:ext cx="7164288" cy="1058862"/>
          </a:xfrm>
          <a:prstGeom prst="rect">
            <a:avLst/>
          </a:prstGeom>
          <a:solidFill>
            <a:srgbClr val="6E0043"/>
          </a:solidFill>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grpSp>
        <p:nvGrpSpPr>
          <p:cNvPr id="2" name="Group 4"/>
          <p:cNvGrpSpPr>
            <a:grpSpLocks/>
          </p:cNvGrpSpPr>
          <p:nvPr/>
        </p:nvGrpSpPr>
        <p:grpSpPr bwMode="auto">
          <a:xfrm>
            <a:off x="4525964" y="1587501"/>
            <a:ext cx="3024187" cy="3706813"/>
            <a:chOff x="1891" y="1000"/>
            <a:chExt cx="1905" cy="2335"/>
          </a:xfrm>
        </p:grpSpPr>
        <p:grpSp>
          <p:nvGrpSpPr>
            <p:cNvPr id="3" name="Group 5"/>
            <p:cNvGrpSpPr>
              <a:grpSpLocks/>
            </p:cNvGrpSpPr>
            <p:nvPr/>
          </p:nvGrpSpPr>
          <p:grpSpPr bwMode="auto">
            <a:xfrm>
              <a:off x="1891" y="1049"/>
              <a:ext cx="1825" cy="2286"/>
              <a:chOff x="1891" y="1049"/>
              <a:chExt cx="1825" cy="2286"/>
            </a:xfrm>
          </p:grpSpPr>
          <p:sp>
            <p:nvSpPr>
              <p:cNvPr id="5617756" name="Oval 6"/>
              <p:cNvSpPr>
                <a:spLocks noChangeArrowheads="1"/>
              </p:cNvSpPr>
              <p:nvPr/>
            </p:nvSpPr>
            <p:spPr bwMode="auto">
              <a:xfrm>
                <a:off x="1891" y="2461"/>
                <a:ext cx="1825" cy="874"/>
              </a:xfrm>
              <a:prstGeom prst="ellipse">
                <a:avLst/>
              </a:prstGeom>
              <a:solidFill>
                <a:srgbClr val="6E0043"/>
              </a:solidFill>
              <a:ln w="12700">
                <a:noFill/>
                <a:round/>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57" name="Rectangle 7"/>
              <p:cNvSpPr>
                <a:spLocks noChangeArrowheads="1"/>
              </p:cNvSpPr>
              <p:nvPr/>
            </p:nvSpPr>
            <p:spPr bwMode="auto">
              <a:xfrm rot="1080000">
                <a:off x="2847" y="1049"/>
                <a:ext cx="609" cy="1881"/>
              </a:xfrm>
              <a:prstGeom prst="rect">
                <a:avLst/>
              </a:prstGeom>
              <a:solidFill>
                <a:srgbClr val="6E0043"/>
              </a:solidFill>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58" name="Freeform 8"/>
              <p:cNvSpPr>
                <a:spLocks/>
              </p:cNvSpPr>
              <p:nvPr/>
            </p:nvSpPr>
            <p:spPr bwMode="auto">
              <a:xfrm>
                <a:off x="2151" y="2058"/>
                <a:ext cx="1509" cy="1008"/>
              </a:xfrm>
              <a:custGeom>
                <a:avLst/>
                <a:gdLst>
                  <a:gd name="T0" fmla="*/ 696 w 1509"/>
                  <a:gd name="T1" fmla="*/ 0 h 1008"/>
                  <a:gd name="T2" fmla="*/ 638 w 1509"/>
                  <a:gd name="T3" fmla="*/ 90 h 1008"/>
                  <a:gd name="T4" fmla="*/ 551 w 1509"/>
                  <a:gd name="T5" fmla="*/ 201 h 1008"/>
                  <a:gd name="T6" fmla="*/ 464 w 1509"/>
                  <a:gd name="T7" fmla="*/ 291 h 1008"/>
                  <a:gd name="T8" fmla="*/ 348 w 1509"/>
                  <a:gd name="T9" fmla="*/ 336 h 1008"/>
                  <a:gd name="T10" fmla="*/ 261 w 1509"/>
                  <a:gd name="T11" fmla="*/ 425 h 1008"/>
                  <a:gd name="T12" fmla="*/ 174 w 1509"/>
                  <a:gd name="T13" fmla="*/ 492 h 1008"/>
                  <a:gd name="T14" fmla="*/ 58 w 1509"/>
                  <a:gd name="T15" fmla="*/ 559 h 1008"/>
                  <a:gd name="T16" fmla="*/ 0 w 1509"/>
                  <a:gd name="T17" fmla="*/ 649 h 1008"/>
                  <a:gd name="T18" fmla="*/ 58 w 1509"/>
                  <a:gd name="T19" fmla="*/ 738 h 1008"/>
                  <a:gd name="T20" fmla="*/ 145 w 1509"/>
                  <a:gd name="T21" fmla="*/ 850 h 1008"/>
                  <a:gd name="T22" fmla="*/ 232 w 1509"/>
                  <a:gd name="T23" fmla="*/ 917 h 1008"/>
                  <a:gd name="T24" fmla="*/ 406 w 1509"/>
                  <a:gd name="T25" fmla="*/ 962 h 1008"/>
                  <a:gd name="T26" fmla="*/ 522 w 1509"/>
                  <a:gd name="T27" fmla="*/ 1007 h 1008"/>
                  <a:gd name="T28" fmla="*/ 638 w 1509"/>
                  <a:gd name="T29" fmla="*/ 1007 h 1008"/>
                  <a:gd name="T30" fmla="*/ 754 w 1509"/>
                  <a:gd name="T31" fmla="*/ 1007 h 1008"/>
                  <a:gd name="T32" fmla="*/ 899 w 1509"/>
                  <a:gd name="T33" fmla="*/ 985 h 1008"/>
                  <a:gd name="T34" fmla="*/ 1044 w 1509"/>
                  <a:gd name="T35" fmla="*/ 940 h 1008"/>
                  <a:gd name="T36" fmla="*/ 1160 w 1509"/>
                  <a:gd name="T37" fmla="*/ 917 h 1008"/>
                  <a:gd name="T38" fmla="*/ 1276 w 1509"/>
                  <a:gd name="T39" fmla="*/ 850 h 1008"/>
                  <a:gd name="T40" fmla="*/ 1392 w 1509"/>
                  <a:gd name="T41" fmla="*/ 828 h 1008"/>
                  <a:gd name="T42" fmla="*/ 1508 w 1509"/>
                  <a:gd name="T43" fmla="*/ 783 h 1008"/>
                  <a:gd name="T44" fmla="*/ 1421 w 1509"/>
                  <a:gd name="T45" fmla="*/ 716 h 1008"/>
                  <a:gd name="T46" fmla="*/ 1363 w 1509"/>
                  <a:gd name="T47" fmla="*/ 627 h 1008"/>
                  <a:gd name="T48" fmla="*/ 1305 w 1509"/>
                  <a:gd name="T49" fmla="*/ 537 h 1008"/>
                  <a:gd name="T50" fmla="*/ 1247 w 1509"/>
                  <a:gd name="T51" fmla="*/ 448 h 1008"/>
                  <a:gd name="T52" fmla="*/ 1218 w 1509"/>
                  <a:gd name="T53" fmla="*/ 358 h 1008"/>
                  <a:gd name="T54" fmla="*/ 1189 w 1509"/>
                  <a:gd name="T55" fmla="*/ 269 h 1008"/>
                  <a:gd name="T56" fmla="*/ 1160 w 1509"/>
                  <a:gd name="T57" fmla="*/ 179 h 1008"/>
                  <a:gd name="T58" fmla="*/ 1131 w 1509"/>
                  <a:gd name="T59" fmla="*/ 90 h 1008"/>
                  <a:gd name="T60" fmla="*/ 1015 w 1509"/>
                  <a:gd name="T61" fmla="*/ 22 h 1008"/>
                  <a:gd name="T62" fmla="*/ 899 w 1509"/>
                  <a:gd name="T63" fmla="*/ 22 h 1008"/>
                  <a:gd name="T64" fmla="*/ 783 w 1509"/>
                  <a:gd name="T65" fmla="*/ 22 h 1008"/>
                  <a:gd name="T66" fmla="*/ 667 w 1509"/>
                  <a:gd name="T67" fmla="*/ 45 h 10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09"/>
                  <a:gd name="T103" fmla="*/ 0 h 1008"/>
                  <a:gd name="T104" fmla="*/ 1509 w 1509"/>
                  <a:gd name="T105" fmla="*/ 1008 h 100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09" h="1008">
                    <a:moveTo>
                      <a:pt x="696" y="0"/>
                    </a:moveTo>
                    <a:lnTo>
                      <a:pt x="696" y="0"/>
                    </a:lnTo>
                    <a:lnTo>
                      <a:pt x="667" y="22"/>
                    </a:lnTo>
                    <a:lnTo>
                      <a:pt x="638" y="90"/>
                    </a:lnTo>
                    <a:lnTo>
                      <a:pt x="580" y="157"/>
                    </a:lnTo>
                    <a:lnTo>
                      <a:pt x="551" y="201"/>
                    </a:lnTo>
                    <a:lnTo>
                      <a:pt x="493" y="246"/>
                    </a:lnTo>
                    <a:lnTo>
                      <a:pt x="464" y="291"/>
                    </a:lnTo>
                    <a:lnTo>
                      <a:pt x="406" y="313"/>
                    </a:lnTo>
                    <a:lnTo>
                      <a:pt x="348" y="336"/>
                    </a:lnTo>
                    <a:lnTo>
                      <a:pt x="290" y="380"/>
                    </a:lnTo>
                    <a:lnTo>
                      <a:pt x="261" y="425"/>
                    </a:lnTo>
                    <a:lnTo>
                      <a:pt x="203" y="448"/>
                    </a:lnTo>
                    <a:lnTo>
                      <a:pt x="174" y="492"/>
                    </a:lnTo>
                    <a:lnTo>
                      <a:pt x="116" y="515"/>
                    </a:lnTo>
                    <a:lnTo>
                      <a:pt x="58" y="559"/>
                    </a:lnTo>
                    <a:lnTo>
                      <a:pt x="0" y="604"/>
                    </a:lnTo>
                    <a:lnTo>
                      <a:pt x="0" y="649"/>
                    </a:lnTo>
                    <a:lnTo>
                      <a:pt x="29" y="694"/>
                    </a:lnTo>
                    <a:lnTo>
                      <a:pt x="58" y="738"/>
                    </a:lnTo>
                    <a:lnTo>
                      <a:pt x="116" y="806"/>
                    </a:lnTo>
                    <a:lnTo>
                      <a:pt x="145" y="850"/>
                    </a:lnTo>
                    <a:lnTo>
                      <a:pt x="203" y="873"/>
                    </a:lnTo>
                    <a:lnTo>
                      <a:pt x="232" y="917"/>
                    </a:lnTo>
                    <a:lnTo>
                      <a:pt x="319" y="940"/>
                    </a:lnTo>
                    <a:lnTo>
                      <a:pt x="406" y="962"/>
                    </a:lnTo>
                    <a:lnTo>
                      <a:pt x="464" y="985"/>
                    </a:lnTo>
                    <a:lnTo>
                      <a:pt x="522" y="1007"/>
                    </a:lnTo>
                    <a:lnTo>
                      <a:pt x="580" y="1007"/>
                    </a:lnTo>
                    <a:lnTo>
                      <a:pt x="638" y="1007"/>
                    </a:lnTo>
                    <a:lnTo>
                      <a:pt x="696" y="1007"/>
                    </a:lnTo>
                    <a:lnTo>
                      <a:pt x="754" y="1007"/>
                    </a:lnTo>
                    <a:lnTo>
                      <a:pt x="841" y="985"/>
                    </a:lnTo>
                    <a:lnTo>
                      <a:pt x="899" y="985"/>
                    </a:lnTo>
                    <a:lnTo>
                      <a:pt x="986" y="962"/>
                    </a:lnTo>
                    <a:lnTo>
                      <a:pt x="1044" y="940"/>
                    </a:lnTo>
                    <a:lnTo>
                      <a:pt x="1102" y="940"/>
                    </a:lnTo>
                    <a:lnTo>
                      <a:pt x="1160" y="917"/>
                    </a:lnTo>
                    <a:lnTo>
                      <a:pt x="1218" y="895"/>
                    </a:lnTo>
                    <a:lnTo>
                      <a:pt x="1276" y="850"/>
                    </a:lnTo>
                    <a:lnTo>
                      <a:pt x="1334" y="850"/>
                    </a:lnTo>
                    <a:lnTo>
                      <a:pt x="1392" y="828"/>
                    </a:lnTo>
                    <a:lnTo>
                      <a:pt x="1450" y="806"/>
                    </a:lnTo>
                    <a:lnTo>
                      <a:pt x="1508" y="783"/>
                    </a:lnTo>
                    <a:lnTo>
                      <a:pt x="1479" y="738"/>
                    </a:lnTo>
                    <a:lnTo>
                      <a:pt x="1421" y="716"/>
                    </a:lnTo>
                    <a:lnTo>
                      <a:pt x="1421" y="671"/>
                    </a:lnTo>
                    <a:lnTo>
                      <a:pt x="1363" y="627"/>
                    </a:lnTo>
                    <a:lnTo>
                      <a:pt x="1334" y="582"/>
                    </a:lnTo>
                    <a:lnTo>
                      <a:pt x="1305" y="537"/>
                    </a:lnTo>
                    <a:lnTo>
                      <a:pt x="1276" y="492"/>
                    </a:lnTo>
                    <a:lnTo>
                      <a:pt x="1247" y="448"/>
                    </a:lnTo>
                    <a:lnTo>
                      <a:pt x="1218" y="403"/>
                    </a:lnTo>
                    <a:lnTo>
                      <a:pt x="1218" y="358"/>
                    </a:lnTo>
                    <a:lnTo>
                      <a:pt x="1189" y="313"/>
                    </a:lnTo>
                    <a:lnTo>
                      <a:pt x="1189" y="269"/>
                    </a:lnTo>
                    <a:lnTo>
                      <a:pt x="1160" y="224"/>
                    </a:lnTo>
                    <a:lnTo>
                      <a:pt x="1160" y="179"/>
                    </a:lnTo>
                    <a:lnTo>
                      <a:pt x="1160" y="134"/>
                    </a:lnTo>
                    <a:lnTo>
                      <a:pt x="1131" y="90"/>
                    </a:lnTo>
                    <a:lnTo>
                      <a:pt x="1073" y="45"/>
                    </a:lnTo>
                    <a:lnTo>
                      <a:pt x="1015" y="22"/>
                    </a:lnTo>
                    <a:lnTo>
                      <a:pt x="957" y="22"/>
                    </a:lnTo>
                    <a:lnTo>
                      <a:pt x="899" y="22"/>
                    </a:lnTo>
                    <a:lnTo>
                      <a:pt x="841" y="22"/>
                    </a:lnTo>
                    <a:lnTo>
                      <a:pt x="783" y="22"/>
                    </a:lnTo>
                    <a:lnTo>
                      <a:pt x="725" y="45"/>
                    </a:lnTo>
                    <a:lnTo>
                      <a:pt x="667" y="45"/>
                    </a:lnTo>
                  </a:path>
                </a:pathLst>
              </a:custGeom>
              <a:solidFill>
                <a:srgbClr val="6E0043"/>
              </a:solidFill>
              <a:ln w="12700" cap="rnd" cmpd="sng">
                <a:noFill/>
                <a:prstDash val="solid"/>
                <a:round/>
                <a:headEnd type="none" w="med" len="med"/>
                <a:tailEnd type="none" w="med" len="med"/>
              </a:ln>
            </p:spPr>
            <p:txBody>
              <a:bodyPr/>
              <a:lstStyle/>
              <a:p>
                <a:endParaRPr lang="es-ES" sz="1800"/>
              </a:p>
            </p:txBody>
          </p:sp>
        </p:grpSp>
        <p:sp>
          <p:nvSpPr>
            <p:cNvPr id="5617755" name="AutoShape 9"/>
            <p:cNvSpPr>
              <a:spLocks noChangeArrowheads="1"/>
            </p:cNvSpPr>
            <p:nvPr/>
          </p:nvSpPr>
          <p:spPr bwMode="auto">
            <a:xfrm>
              <a:off x="3008" y="1000"/>
              <a:ext cx="788" cy="446"/>
            </a:xfrm>
            <a:prstGeom prst="parallelogram">
              <a:avLst>
                <a:gd name="adj" fmla="val 35868"/>
              </a:avLst>
            </a:prstGeom>
            <a:solidFill>
              <a:srgbClr val="6E0043"/>
            </a:solidFill>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grpSp>
      <p:sp>
        <p:nvSpPr>
          <p:cNvPr id="5617668" name="Oval 10"/>
          <p:cNvSpPr>
            <a:spLocks noChangeArrowheads="1"/>
          </p:cNvSpPr>
          <p:nvPr/>
        </p:nvSpPr>
        <p:spPr bwMode="auto">
          <a:xfrm>
            <a:off x="4984750" y="4405313"/>
            <a:ext cx="552450" cy="425450"/>
          </a:xfrm>
          <a:prstGeom prst="ellipse">
            <a:avLst/>
          </a:prstGeom>
          <a:gradFill rotWithShape="0">
            <a:gsLst>
              <a:gs pos="0">
                <a:srgbClr val="6E0043"/>
              </a:gs>
              <a:gs pos="50000">
                <a:srgbClr val="420028"/>
              </a:gs>
              <a:gs pos="100000">
                <a:srgbClr val="6E0043"/>
              </a:gs>
            </a:gsLst>
            <a:lin ang="5400000" scaled="1"/>
          </a:gradFill>
          <a:ln w="12700">
            <a:noFill/>
            <a:round/>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69" name="Oval 11"/>
          <p:cNvSpPr>
            <a:spLocks noChangeArrowheads="1"/>
          </p:cNvSpPr>
          <p:nvPr/>
        </p:nvSpPr>
        <p:spPr bwMode="auto">
          <a:xfrm>
            <a:off x="4846638" y="4619625"/>
            <a:ext cx="552450" cy="425450"/>
          </a:xfrm>
          <a:prstGeom prst="ellipse">
            <a:avLst/>
          </a:prstGeom>
          <a:gradFill rotWithShape="0">
            <a:gsLst>
              <a:gs pos="0">
                <a:srgbClr val="6E0043"/>
              </a:gs>
              <a:gs pos="50000">
                <a:srgbClr val="420028"/>
              </a:gs>
              <a:gs pos="100000">
                <a:srgbClr val="6E0043"/>
              </a:gs>
            </a:gsLst>
            <a:lin ang="5400000" scaled="1"/>
          </a:gradFill>
          <a:ln w="12700">
            <a:noFill/>
            <a:round/>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70" name="AutoShape 12"/>
          <p:cNvSpPr>
            <a:spLocks noChangeArrowheads="1"/>
          </p:cNvSpPr>
          <p:nvPr/>
        </p:nvSpPr>
        <p:spPr bwMode="auto">
          <a:xfrm>
            <a:off x="4899026" y="4746625"/>
            <a:ext cx="125413" cy="96838"/>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71" name="AutoShape 13"/>
          <p:cNvSpPr>
            <a:spLocks noChangeArrowheads="1"/>
          </p:cNvSpPr>
          <p:nvPr/>
        </p:nvSpPr>
        <p:spPr bwMode="auto">
          <a:xfrm rot="-3600000">
            <a:off x="4933951" y="4872039"/>
            <a:ext cx="125413" cy="96837"/>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72" name="AutoShape 14"/>
          <p:cNvSpPr>
            <a:spLocks noChangeArrowheads="1"/>
          </p:cNvSpPr>
          <p:nvPr/>
        </p:nvSpPr>
        <p:spPr bwMode="auto">
          <a:xfrm rot="780000">
            <a:off x="5116513" y="4899026"/>
            <a:ext cx="127000" cy="93663"/>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73" name="AutoShape 15"/>
          <p:cNvSpPr>
            <a:spLocks noChangeArrowheads="1"/>
          </p:cNvSpPr>
          <p:nvPr/>
        </p:nvSpPr>
        <p:spPr bwMode="auto">
          <a:xfrm rot="-1080000">
            <a:off x="5026026" y="4687889"/>
            <a:ext cx="123825" cy="92075"/>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74" name="AutoShape 16"/>
          <p:cNvSpPr>
            <a:spLocks noChangeArrowheads="1"/>
          </p:cNvSpPr>
          <p:nvPr/>
        </p:nvSpPr>
        <p:spPr bwMode="auto">
          <a:xfrm rot="10800000">
            <a:off x="5072063" y="4818063"/>
            <a:ext cx="125412" cy="95250"/>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75" name="AutoShape 17"/>
          <p:cNvSpPr>
            <a:spLocks noChangeArrowheads="1"/>
          </p:cNvSpPr>
          <p:nvPr/>
        </p:nvSpPr>
        <p:spPr bwMode="auto">
          <a:xfrm rot="1140000">
            <a:off x="5245101" y="4829176"/>
            <a:ext cx="123825" cy="93663"/>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76" name="AutoShape 18"/>
          <p:cNvSpPr>
            <a:spLocks noChangeArrowheads="1"/>
          </p:cNvSpPr>
          <p:nvPr/>
        </p:nvSpPr>
        <p:spPr bwMode="auto">
          <a:xfrm>
            <a:off x="5210176" y="4695826"/>
            <a:ext cx="125413" cy="93663"/>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77" name="AutoShape 19"/>
          <p:cNvSpPr>
            <a:spLocks noChangeArrowheads="1"/>
          </p:cNvSpPr>
          <p:nvPr/>
        </p:nvSpPr>
        <p:spPr bwMode="auto">
          <a:xfrm rot="-2760000">
            <a:off x="5337970" y="4625182"/>
            <a:ext cx="125412" cy="92075"/>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78" name="AutoShape 20"/>
          <p:cNvSpPr>
            <a:spLocks noChangeArrowheads="1"/>
          </p:cNvSpPr>
          <p:nvPr/>
        </p:nvSpPr>
        <p:spPr bwMode="auto">
          <a:xfrm rot="1620000">
            <a:off x="5026026" y="4508501"/>
            <a:ext cx="123825" cy="93663"/>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79" name="AutoShape 21"/>
          <p:cNvSpPr>
            <a:spLocks noChangeArrowheads="1"/>
          </p:cNvSpPr>
          <p:nvPr/>
        </p:nvSpPr>
        <p:spPr bwMode="auto">
          <a:xfrm>
            <a:off x="5245101" y="4427539"/>
            <a:ext cx="123825" cy="96837"/>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80" name="AutoShape 22"/>
          <p:cNvSpPr>
            <a:spLocks noChangeArrowheads="1"/>
          </p:cNvSpPr>
          <p:nvPr/>
        </p:nvSpPr>
        <p:spPr bwMode="auto">
          <a:xfrm rot="-840000">
            <a:off x="5372101" y="4500563"/>
            <a:ext cx="125413" cy="93662"/>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81" name="AutoShape 23"/>
          <p:cNvSpPr>
            <a:spLocks noChangeArrowheads="1"/>
          </p:cNvSpPr>
          <p:nvPr/>
        </p:nvSpPr>
        <p:spPr bwMode="auto">
          <a:xfrm>
            <a:off x="5221288" y="4537076"/>
            <a:ext cx="127000" cy="92075"/>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82" name="AutoShape 24"/>
          <p:cNvSpPr>
            <a:spLocks noChangeArrowheads="1"/>
          </p:cNvSpPr>
          <p:nvPr/>
        </p:nvSpPr>
        <p:spPr bwMode="auto">
          <a:xfrm rot="-1980000">
            <a:off x="5105400" y="4454526"/>
            <a:ext cx="127000" cy="93663"/>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83" name="Oval 25"/>
          <p:cNvSpPr>
            <a:spLocks noChangeArrowheads="1"/>
          </p:cNvSpPr>
          <p:nvPr/>
        </p:nvSpPr>
        <p:spPr bwMode="auto">
          <a:xfrm>
            <a:off x="6089650" y="4295776"/>
            <a:ext cx="552450" cy="428625"/>
          </a:xfrm>
          <a:prstGeom prst="ellipse">
            <a:avLst/>
          </a:prstGeom>
          <a:gradFill rotWithShape="0">
            <a:gsLst>
              <a:gs pos="0">
                <a:srgbClr val="6E0043"/>
              </a:gs>
              <a:gs pos="50000">
                <a:srgbClr val="420028"/>
              </a:gs>
              <a:gs pos="100000">
                <a:srgbClr val="6E0043"/>
              </a:gs>
            </a:gsLst>
            <a:lin ang="5400000" scaled="1"/>
          </a:gradFill>
          <a:ln w="12700">
            <a:noFill/>
            <a:round/>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84" name="AutoShape 26"/>
          <p:cNvSpPr>
            <a:spLocks noChangeArrowheads="1"/>
          </p:cNvSpPr>
          <p:nvPr/>
        </p:nvSpPr>
        <p:spPr bwMode="auto">
          <a:xfrm>
            <a:off x="6164263" y="4357688"/>
            <a:ext cx="125412" cy="95250"/>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85" name="AutoShape 27"/>
          <p:cNvSpPr>
            <a:spLocks noChangeArrowheads="1"/>
          </p:cNvSpPr>
          <p:nvPr/>
        </p:nvSpPr>
        <p:spPr bwMode="auto">
          <a:xfrm rot="-1620000">
            <a:off x="6221413" y="4524375"/>
            <a:ext cx="125412" cy="96838"/>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86" name="AutoShape 28"/>
          <p:cNvSpPr>
            <a:spLocks noChangeArrowheads="1"/>
          </p:cNvSpPr>
          <p:nvPr/>
        </p:nvSpPr>
        <p:spPr bwMode="auto">
          <a:xfrm rot="-960000">
            <a:off x="6278563" y="4419601"/>
            <a:ext cx="125412" cy="92075"/>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87" name="AutoShape 29"/>
          <p:cNvSpPr>
            <a:spLocks noChangeArrowheads="1"/>
          </p:cNvSpPr>
          <p:nvPr/>
        </p:nvSpPr>
        <p:spPr bwMode="auto">
          <a:xfrm>
            <a:off x="6451601" y="4411664"/>
            <a:ext cx="125413" cy="92075"/>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88" name="AutoShape 30"/>
          <p:cNvSpPr>
            <a:spLocks noChangeArrowheads="1"/>
          </p:cNvSpPr>
          <p:nvPr/>
        </p:nvSpPr>
        <p:spPr bwMode="auto">
          <a:xfrm rot="4620000">
            <a:off x="6141245" y="4474370"/>
            <a:ext cx="123825" cy="93663"/>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89" name="AutoShape 31"/>
          <p:cNvSpPr>
            <a:spLocks noChangeArrowheads="1"/>
          </p:cNvSpPr>
          <p:nvPr/>
        </p:nvSpPr>
        <p:spPr bwMode="auto">
          <a:xfrm rot="12600000" flipH="1">
            <a:off x="5405438" y="5370513"/>
            <a:ext cx="125412" cy="93662"/>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90" name="AutoShape 32"/>
          <p:cNvSpPr>
            <a:spLocks noChangeArrowheads="1"/>
          </p:cNvSpPr>
          <p:nvPr/>
        </p:nvSpPr>
        <p:spPr bwMode="auto">
          <a:xfrm rot="2040000">
            <a:off x="6370638" y="4516439"/>
            <a:ext cx="125412" cy="96837"/>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91" name="Line 33"/>
          <p:cNvSpPr>
            <a:spLocks noChangeShapeType="1"/>
          </p:cNvSpPr>
          <p:nvPr/>
        </p:nvSpPr>
        <p:spPr bwMode="auto">
          <a:xfrm>
            <a:off x="6286501" y="4197351"/>
            <a:ext cx="53975" cy="149225"/>
          </a:xfrm>
          <a:prstGeom prst="line">
            <a:avLst/>
          </a:prstGeom>
          <a:noFill/>
          <a:ln w="25400">
            <a:solidFill>
              <a:srgbClr val="618FFD"/>
            </a:solidFill>
            <a:round/>
            <a:headEnd/>
            <a:tailEnd/>
          </a:ln>
        </p:spPr>
        <p:txBody>
          <a:bodyPr wrap="none" anchor="ctr"/>
          <a:lstStyle/>
          <a:p>
            <a:endParaRPr lang="es-ES" sz="1800"/>
          </a:p>
        </p:txBody>
      </p:sp>
      <p:sp>
        <p:nvSpPr>
          <p:cNvPr id="5617692" name="Line 34"/>
          <p:cNvSpPr>
            <a:spLocks noChangeShapeType="1"/>
          </p:cNvSpPr>
          <p:nvPr/>
        </p:nvSpPr>
        <p:spPr bwMode="auto">
          <a:xfrm>
            <a:off x="6426201" y="4197351"/>
            <a:ext cx="53975" cy="149225"/>
          </a:xfrm>
          <a:prstGeom prst="line">
            <a:avLst/>
          </a:prstGeom>
          <a:noFill/>
          <a:ln w="25400">
            <a:solidFill>
              <a:srgbClr val="618FFD"/>
            </a:solidFill>
            <a:round/>
            <a:headEnd/>
            <a:tailEnd/>
          </a:ln>
        </p:spPr>
        <p:txBody>
          <a:bodyPr wrap="none" anchor="ctr"/>
          <a:lstStyle/>
          <a:p>
            <a:endParaRPr lang="es-ES" sz="1800"/>
          </a:p>
        </p:txBody>
      </p:sp>
      <p:sp>
        <p:nvSpPr>
          <p:cNvPr id="5617693" name="Oval 35"/>
          <p:cNvSpPr>
            <a:spLocks noChangeArrowheads="1"/>
          </p:cNvSpPr>
          <p:nvPr/>
        </p:nvSpPr>
        <p:spPr bwMode="auto">
          <a:xfrm>
            <a:off x="5738813" y="4911726"/>
            <a:ext cx="379412" cy="390525"/>
          </a:xfrm>
          <a:prstGeom prst="ellipse">
            <a:avLst/>
          </a:prstGeom>
          <a:gradFill rotWithShape="0">
            <a:gsLst>
              <a:gs pos="0">
                <a:srgbClr val="210014"/>
              </a:gs>
              <a:gs pos="50000">
                <a:srgbClr val="6E0043"/>
              </a:gs>
              <a:gs pos="100000">
                <a:srgbClr val="210014"/>
              </a:gs>
            </a:gsLst>
            <a:lin ang="5400000" scaled="1"/>
          </a:gradFill>
          <a:ln w="12700">
            <a:noFill/>
            <a:round/>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94" name="AutoShape 36"/>
          <p:cNvSpPr>
            <a:spLocks noChangeArrowheads="1"/>
          </p:cNvSpPr>
          <p:nvPr/>
        </p:nvSpPr>
        <p:spPr bwMode="auto">
          <a:xfrm rot="-7260000">
            <a:off x="5818982" y="5052220"/>
            <a:ext cx="123825" cy="93662"/>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95" name="AutoShape 37"/>
          <p:cNvSpPr>
            <a:spLocks noChangeArrowheads="1"/>
          </p:cNvSpPr>
          <p:nvPr/>
        </p:nvSpPr>
        <p:spPr bwMode="auto">
          <a:xfrm rot="10800000" flipH="1">
            <a:off x="5681663" y="5370513"/>
            <a:ext cx="125412" cy="93662"/>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96" name="AutoShape 38"/>
          <p:cNvSpPr>
            <a:spLocks noChangeArrowheads="1"/>
          </p:cNvSpPr>
          <p:nvPr/>
        </p:nvSpPr>
        <p:spPr bwMode="auto">
          <a:xfrm rot="10800000" flipH="1">
            <a:off x="6069013" y="5400675"/>
            <a:ext cx="127000" cy="95250"/>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97" name="AutoShape 39"/>
          <p:cNvSpPr>
            <a:spLocks noChangeArrowheads="1"/>
          </p:cNvSpPr>
          <p:nvPr/>
        </p:nvSpPr>
        <p:spPr bwMode="auto">
          <a:xfrm rot="11220000" flipH="1">
            <a:off x="5891213" y="5484813"/>
            <a:ext cx="125412" cy="93662"/>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98" name="AutoShape 40"/>
          <p:cNvSpPr>
            <a:spLocks noChangeArrowheads="1"/>
          </p:cNvSpPr>
          <p:nvPr/>
        </p:nvSpPr>
        <p:spPr bwMode="auto">
          <a:xfrm rot="12720000" flipH="1">
            <a:off x="6392863" y="5345113"/>
            <a:ext cx="125412" cy="93662"/>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99" name="AutoShape 41"/>
          <p:cNvSpPr>
            <a:spLocks noChangeArrowheads="1"/>
          </p:cNvSpPr>
          <p:nvPr/>
        </p:nvSpPr>
        <p:spPr bwMode="auto">
          <a:xfrm rot="8040000" flipH="1">
            <a:off x="7370763" y="5389563"/>
            <a:ext cx="125412" cy="93662"/>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00" name="Rectangle 42"/>
          <p:cNvSpPr>
            <a:spLocks noChangeArrowheads="1"/>
          </p:cNvSpPr>
          <p:nvPr/>
        </p:nvSpPr>
        <p:spPr bwMode="auto">
          <a:xfrm rot="900000">
            <a:off x="4800600" y="5562600"/>
            <a:ext cx="152400" cy="304800"/>
          </a:xfrm>
          <a:prstGeom prst="rect">
            <a:avLst/>
          </a:prstGeom>
          <a:gradFill rotWithShape="0">
            <a:gsLst>
              <a:gs pos="0">
                <a:srgbClr val="E2CCD9"/>
              </a:gs>
              <a:gs pos="100000">
                <a:srgbClr val="6E0043"/>
              </a:gs>
            </a:gsLst>
            <a:path path="shape">
              <a:fillToRect l="50000" t="50000" r="50000" b="50000"/>
            </a:path>
          </a:gradFill>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useBgFill="1">
        <p:nvSpPr>
          <p:cNvPr id="5617701" name="AutoShape 43"/>
          <p:cNvSpPr>
            <a:spLocks noChangeArrowheads="1"/>
          </p:cNvSpPr>
          <p:nvPr/>
        </p:nvSpPr>
        <p:spPr bwMode="auto">
          <a:xfrm rot="12000000" flipH="1">
            <a:off x="4832350" y="5543550"/>
            <a:ext cx="152400" cy="152400"/>
          </a:xfrm>
          <a:prstGeom prst="triangle">
            <a:avLst>
              <a:gd name="adj" fmla="val 49995"/>
            </a:avLst>
          </a:prstGeom>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02" name="Rectangle 44"/>
          <p:cNvSpPr>
            <a:spLocks noChangeArrowheads="1"/>
          </p:cNvSpPr>
          <p:nvPr/>
        </p:nvSpPr>
        <p:spPr bwMode="auto">
          <a:xfrm rot="480000">
            <a:off x="5118100" y="5600700"/>
            <a:ext cx="152400" cy="304800"/>
          </a:xfrm>
          <a:prstGeom prst="rect">
            <a:avLst/>
          </a:prstGeom>
          <a:gradFill rotWithShape="0">
            <a:gsLst>
              <a:gs pos="0">
                <a:srgbClr val="E2CCD9"/>
              </a:gs>
              <a:gs pos="100000">
                <a:srgbClr val="6E0043"/>
              </a:gs>
            </a:gsLst>
            <a:path path="shape">
              <a:fillToRect l="50000" t="50000" r="50000" b="50000"/>
            </a:path>
          </a:gradFill>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03" name="AutoShape 45"/>
          <p:cNvSpPr>
            <a:spLocks noChangeArrowheads="1"/>
          </p:cNvSpPr>
          <p:nvPr/>
        </p:nvSpPr>
        <p:spPr bwMode="auto">
          <a:xfrm rot="11220000" flipH="1">
            <a:off x="5141913" y="5591175"/>
            <a:ext cx="127000" cy="95250"/>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useBgFill="1">
        <p:nvSpPr>
          <p:cNvPr id="5617704" name="Oval 46"/>
          <p:cNvSpPr>
            <a:spLocks noChangeArrowheads="1"/>
          </p:cNvSpPr>
          <p:nvPr/>
        </p:nvSpPr>
        <p:spPr bwMode="auto">
          <a:xfrm>
            <a:off x="5873750" y="5283200"/>
            <a:ext cx="146050" cy="57150"/>
          </a:xfrm>
          <a:prstGeom prst="ellipse">
            <a:avLst/>
          </a:prstGeom>
          <a:ln w="12700">
            <a:noFill/>
            <a:round/>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05" name="Rectangle 47"/>
          <p:cNvSpPr>
            <a:spLocks noChangeArrowheads="1"/>
          </p:cNvSpPr>
          <p:nvPr/>
        </p:nvSpPr>
        <p:spPr bwMode="auto">
          <a:xfrm rot="240000">
            <a:off x="5575300" y="5600700"/>
            <a:ext cx="152400" cy="304800"/>
          </a:xfrm>
          <a:prstGeom prst="rect">
            <a:avLst/>
          </a:prstGeom>
          <a:gradFill rotWithShape="0">
            <a:gsLst>
              <a:gs pos="0">
                <a:srgbClr val="E2CCD9"/>
              </a:gs>
              <a:gs pos="100000">
                <a:srgbClr val="6E0043"/>
              </a:gs>
            </a:gsLst>
            <a:path path="shape">
              <a:fillToRect l="50000" t="50000" r="50000" b="50000"/>
            </a:path>
          </a:gradFill>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06" name="AutoShape 48"/>
          <p:cNvSpPr>
            <a:spLocks noChangeArrowheads="1"/>
          </p:cNvSpPr>
          <p:nvPr/>
        </p:nvSpPr>
        <p:spPr bwMode="auto">
          <a:xfrm rot="10980000" flipH="1">
            <a:off x="5599113" y="5591175"/>
            <a:ext cx="127000" cy="95250"/>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07" name="Rectangle 49"/>
          <p:cNvSpPr>
            <a:spLocks noChangeArrowheads="1"/>
          </p:cNvSpPr>
          <p:nvPr/>
        </p:nvSpPr>
        <p:spPr bwMode="auto">
          <a:xfrm rot="120000">
            <a:off x="5861050" y="5600700"/>
            <a:ext cx="152400" cy="304800"/>
          </a:xfrm>
          <a:prstGeom prst="rect">
            <a:avLst/>
          </a:prstGeom>
          <a:gradFill rotWithShape="0">
            <a:gsLst>
              <a:gs pos="0">
                <a:srgbClr val="E2CCD9"/>
              </a:gs>
              <a:gs pos="100000">
                <a:srgbClr val="6E0043"/>
              </a:gs>
            </a:gsLst>
            <a:path path="shape">
              <a:fillToRect l="50000" t="50000" r="50000" b="50000"/>
            </a:path>
          </a:gradFill>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useBgFill="1">
        <p:nvSpPr>
          <p:cNvPr id="5617708" name="AutoShape 50"/>
          <p:cNvSpPr>
            <a:spLocks noChangeArrowheads="1"/>
          </p:cNvSpPr>
          <p:nvPr/>
        </p:nvSpPr>
        <p:spPr bwMode="auto">
          <a:xfrm rot="11220000" flipH="1">
            <a:off x="5873750" y="5562600"/>
            <a:ext cx="152400" cy="152400"/>
          </a:xfrm>
          <a:prstGeom prst="triangle">
            <a:avLst>
              <a:gd name="adj" fmla="val 49995"/>
            </a:avLst>
          </a:prstGeom>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grpSp>
        <p:nvGrpSpPr>
          <p:cNvPr id="4" name="Group 51"/>
          <p:cNvGrpSpPr>
            <a:grpSpLocks/>
          </p:cNvGrpSpPr>
          <p:nvPr/>
        </p:nvGrpSpPr>
        <p:grpSpPr bwMode="auto">
          <a:xfrm>
            <a:off x="6637338" y="5551488"/>
            <a:ext cx="152400" cy="315912"/>
            <a:chOff x="3221" y="3497"/>
            <a:chExt cx="96" cy="199"/>
          </a:xfrm>
        </p:grpSpPr>
        <p:sp>
          <p:nvSpPr>
            <p:cNvPr id="5617752" name="Rectangle 52"/>
            <p:cNvSpPr>
              <a:spLocks noChangeArrowheads="1"/>
            </p:cNvSpPr>
            <p:nvPr/>
          </p:nvSpPr>
          <p:spPr bwMode="auto">
            <a:xfrm rot="-360000">
              <a:off x="3221" y="3504"/>
              <a:ext cx="96" cy="192"/>
            </a:xfrm>
            <a:prstGeom prst="rect">
              <a:avLst/>
            </a:prstGeom>
            <a:gradFill rotWithShape="0">
              <a:gsLst>
                <a:gs pos="0">
                  <a:srgbClr val="E2CCD9"/>
                </a:gs>
                <a:gs pos="100000">
                  <a:srgbClr val="6E0043"/>
                </a:gs>
              </a:gsLst>
              <a:path path="shape">
                <a:fillToRect l="50000" t="50000" r="50000" b="50000"/>
              </a:path>
            </a:gradFill>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53" name="AutoShape 53"/>
            <p:cNvSpPr>
              <a:spLocks noChangeArrowheads="1"/>
            </p:cNvSpPr>
            <p:nvPr/>
          </p:nvSpPr>
          <p:spPr bwMode="auto">
            <a:xfrm rot="10380000" flipH="1">
              <a:off x="3223" y="3497"/>
              <a:ext cx="80" cy="60"/>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grpSp>
      <p:sp>
        <p:nvSpPr>
          <p:cNvPr id="5617710" name="Rectangle 54"/>
          <p:cNvSpPr>
            <a:spLocks noChangeArrowheads="1"/>
          </p:cNvSpPr>
          <p:nvPr/>
        </p:nvSpPr>
        <p:spPr bwMode="auto">
          <a:xfrm rot="-180000">
            <a:off x="6362700" y="5575300"/>
            <a:ext cx="152400" cy="304800"/>
          </a:xfrm>
          <a:prstGeom prst="rect">
            <a:avLst/>
          </a:prstGeom>
          <a:gradFill rotWithShape="0">
            <a:gsLst>
              <a:gs pos="0">
                <a:srgbClr val="E2CCD9"/>
              </a:gs>
              <a:gs pos="100000">
                <a:srgbClr val="6E0043"/>
              </a:gs>
            </a:gsLst>
            <a:path path="shape">
              <a:fillToRect l="50000" t="50000" r="50000" b="50000"/>
            </a:path>
          </a:gradFill>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useBgFill="1">
        <p:nvSpPr>
          <p:cNvPr id="5617711" name="AutoShape 55"/>
          <p:cNvSpPr>
            <a:spLocks noChangeArrowheads="1"/>
          </p:cNvSpPr>
          <p:nvPr/>
        </p:nvSpPr>
        <p:spPr bwMode="auto">
          <a:xfrm rot="10500000" flipH="1">
            <a:off x="6362700" y="5530850"/>
            <a:ext cx="152400" cy="152400"/>
          </a:xfrm>
          <a:prstGeom prst="triangle">
            <a:avLst>
              <a:gd name="adj" fmla="val 49995"/>
            </a:avLst>
          </a:prstGeom>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12" name="AutoShape 56"/>
          <p:cNvSpPr>
            <a:spLocks noChangeArrowheads="1"/>
          </p:cNvSpPr>
          <p:nvPr/>
        </p:nvSpPr>
        <p:spPr bwMode="auto">
          <a:xfrm rot="3540000" flipH="1">
            <a:off x="6388101" y="5491163"/>
            <a:ext cx="125412" cy="93663"/>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grpSp>
        <p:nvGrpSpPr>
          <p:cNvPr id="5" name="Group 57"/>
          <p:cNvGrpSpPr>
            <a:grpSpLocks/>
          </p:cNvGrpSpPr>
          <p:nvPr/>
        </p:nvGrpSpPr>
        <p:grpSpPr bwMode="auto">
          <a:xfrm>
            <a:off x="7172325" y="5530850"/>
            <a:ext cx="152400" cy="317500"/>
            <a:chOff x="3558" y="3484"/>
            <a:chExt cx="96" cy="200"/>
          </a:xfrm>
        </p:grpSpPr>
        <p:sp>
          <p:nvSpPr>
            <p:cNvPr id="5617750" name="Rectangle 58"/>
            <p:cNvSpPr>
              <a:spLocks noChangeArrowheads="1"/>
            </p:cNvSpPr>
            <p:nvPr/>
          </p:nvSpPr>
          <p:spPr bwMode="auto">
            <a:xfrm rot="-420000">
              <a:off x="3558" y="3492"/>
              <a:ext cx="96" cy="192"/>
            </a:xfrm>
            <a:prstGeom prst="rect">
              <a:avLst/>
            </a:prstGeom>
            <a:gradFill rotWithShape="0">
              <a:gsLst>
                <a:gs pos="0">
                  <a:srgbClr val="E2CCD9"/>
                </a:gs>
                <a:gs pos="100000">
                  <a:srgbClr val="6E0043"/>
                </a:gs>
              </a:gsLst>
              <a:path path="shape">
                <a:fillToRect l="50000" t="50000" r="50000" b="50000"/>
              </a:path>
            </a:gradFill>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51" name="AutoShape 59"/>
            <p:cNvSpPr>
              <a:spLocks noChangeArrowheads="1"/>
            </p:cNvSpPr>
            <p:nvPr/>
          </p:nvSpPr>
          <p:spPr bwMode="auto">
            <a:xfrm rot="10320000" flipH="1">
              <a:off x="3558" y="3484"/>
              <a:ext cx="80" cy="60"/>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grpSp>
      <p:sp>
        <p:nvSpPr>
          <p:cNvPr id="5617714" name="Rectangle 60"/>
          <p:cNvSpPr>
            <a:spLocks noChangeArrowheads="1"/>
          </p:cNvSpPr>
          <p:nvPr/>
        </p:nvSpPr>
        <p:spPr bwMode="auto">
          <a:xfrm rot="-420000">
            <a:off x="7426325" y="5568950"/>
            <a:ext cx="152400" cy="304800"/>
          </a:xfrm>
          <a:prstGeom prst="rect">
            <a:avLst/>
          </a:prstGeom>
          <a:gradFill rotWithShape="0">
            <a:gsLst>
              <a:gs pos="0">
                <a:srgbClr val="E2CCD9"/>
              </a:gs>
              <a:gs pos="100000">
                <a:srgbClr val="6E0043"/>
              </a:gs>
            </a:gsLst>
            <a:path path="shape">
              <a:fillToRect l="50000" t="50000" r="50000" b="50000"/>
            </a:path>
          </a:gradFill>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useBgFill="1">
        <p:nvSpPr>
          <p:cNvPr id="5617715" name="AutoShape 61"/>
          <p:cNvSpPr>
            <a:spLocks noChangeArrowheads="1"/>
          </p:cNvSpPr>
          <p:nvPr/>
        </p:nvSpPr>
        <p:spPr bwMode="auto">
          <a:xfrm rot="10500000" flipH="1">
            <a:off x="7423150" y="5518150"/>
            <a:ext cx="152400" cy="152400"/>
          </a:xfrm>
          <a:prstGeom prst="triangle">
            <a:avLst>
              <a:gd name="adj" fmla="val 49995"/>
            </a:avLst>
          </a:prstGeom>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16" name="Line 62"/>
          <p:cNvSpPr>
            <a:spLocks noChangeShapeType="1"/>
          </p:cNvSpPr>
          <p:nvPr/>
        </p:nvSpPr>
        <p:spPr bwMode="auto">
          <a:xfrm>
            <a:off x="6591300" y="5029200"/>
            <a:ext cx="25400" cy="209550"/>
          </a:xfrm>
          <a:prstGeom prst="line">
            <a:avLst/>
          </a:prstGeom>
          <a:noFill/>
          <a:ln w="76200">
            <a:solidFill>
              <a:schemeClr val="hlink"/>
            </a:solidFill>
            <a:round/>
            <a:headEnd/>
            <a:tailEnd/>
          </a:ln>
        </p:spPr>
        <p:txBody>
          <a:bodyPr wrap="none" anchor="ctr"/>
          <a:lstStyle/>
          <a:p>
            <a:endParaRPr lang="es-ES" sz="1800"/>
          </a:p>
        </p:txBody>
      </p:sp>
      <p:sp>
        <p:nvSpPr>
          <p:cNvPr id="5617717" name="Line 63"/>
          <p:cNvSpPr>
            <a:spLocks noChangeShapeType="1"/>
          </p:cNvSpPr>
          <p:nvPr/>
        </p:nvSpPr>
        <p:spPr bwMode="auto">
          <a:xfrm>
            <a:off x="6807200" y="4997450"/>
            <a:ext cx="25400" cy="209550"/>
          </a:xfrm>
          <a:prstGeom prst="line">
            <a:avLst/>
          </a:prstGeom>
          <a:noFill/>
          <a:ln w="76200">
            <a:solidFill>
              <a:schemeClr val="hlink"/>
            </a:solidFill>
            <a:round/>
            <a:headEnd/>
            <a:tailEnd/>
          </a:ln>
        </p:spPr>
        <p:txBody>
          <a:bodyPr wrap="none" anchor="ctr"/>
          <a:lstStyle/>
          <a:p>
            <a:endParaRPr lang="es-ES" sz="1800"/>
          </a:p>
        </p:txBody>
      </p:sp>
      <p:sp>
        <p:nvSpPr>
          <p:cNvPr id="5617718" name="Rectangle 64"/>
          <p:cNvSpPr>
            <a:spLocks noChangeArrowheads="1"/>
          </p:cNvSpPr>
          <p:nvPr/>
        </p:nvSpPr>
        <p:spPr bwMode="auto">
          <a:xfrm rot="-2580000">
            <a:off x="4752976" y="4056063"/>
            <a:ext cx="155575" cy="171450"/>
          </a:xfrm>
          <a:prstGeom prst="rect">
            <a:avLst/>
          </a:prstGeom>
          <a:gradFill rotWithShape="0">
            <a:gsLst>
              <a:gs pos="0">
                <a:srgbClr val="A8668E"/>
              </a:gs>
              <a:gs pos="100000">
                <a:srgbClr val="6E0043"/>
              </a:gs>
            </a:gsLst>
            <a:lin ang="2700000" scaled="1"/>
          </a:gradFill>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useBgFill="1">
        <p:nvSpPr>
          <p:cNvPr id="5617719" name="AutoShape 65"/>
          <p:cNvSpPr>
            <a:spLocks noChangeArrowheads="1"/>
          </p:cNvSpPr>
          <p:nvPr/>
        </p:nvSpPr>
        <p:spPr bwMode="auto">
          <a:xfrm rot="8040000" flipH="1">
            <a:off x="4710113" y="4032251"/>
            <a:ext cx="161925" cy="139700"/>
          </a:xfrm>
          <a:prstGeom prst="triangle">
            <a:avLst>
              <a:gd name="adj" fmla="val 49995"/>
            </a:avLst>
          </a:prstGeom>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20" name="Rectangle 66"/>
          <p:cNvSpPr>
            <a:spLocks noChangeArrowheads="1"/>
          </p:cNvSpPr>
          <p:nvPr/>
        </p:nvSpPr>
        <p:spPr bwMode="auto">
          <a:xfrm rot="-2580000">
            <a:off x="5057776" y="3910013"/>
            <a:ext cx="155575" cy="171450"/>
          </a:xfrm>
          <a:prstGeom prst="rect">
            <a:avLst/>
          </a:prstGeom>
          <a:gradFill rotWithShape="0">
            <a:gsLst>
              <a:gs pos="0">
                <a:srgbClr val="A8668E"/>
              </a:gs>
              <a:gs pos="100000">
                <a:srgbClr val="6E0043"/>
              </a:gs>
            </a:gsLst>
            <a:lin ang="2700000" scaled="1"/>
          </a:gradFill>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useBgFill="1">
        <p:nvSpPr>
          <p:cNvPr id="5617721" name="AutoShape 67"/>
          <p:cNvSpPr>
            <a:spLocks noChangeArrowheads="1"/>
          </p:cNvSpPr>
          <p:nvPr/>
        </p:nvSpPr>
        <p:spPr bwMode="auto">
          <a:xfrm rot="8040000" flipH="1">
            <a:off x="5008563" y="3879851"/>
            <a:ext cx="161925" cy="139700"/>
          </a:xfrm>
          <a:prstGeom prst="triangle">
            <a:avLst>
              <a:gd name="adj" fmla="val 49995"/>
            </a:avLst>
          </a:prstGeom>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22" name="AutoShape 68"/>
          <p:cNvSpPr>
            <a:spLocks noChangeArrowheads="1"/>
          </p:cNvSpPr>
          <p:nvPr/>
        </p:nvSpPr>
        <p:spPr bwMode="auto">
          <a:xfrm rot="3420000">
            <a:off x="5828507" y="3767932"/>
            <a:ext cx="123825" cy="96838"/>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23" name="AutoShape 69"/>
          <p:cNvSpPr>
            <a:spLocks noChangeArrowheads="1"/>
          </p:cNvSpPr>
          <p:nvPr/>
        </p:nvSpPr>
        <p:spPr bwMode="auto">
          <a:xfrm rot="540000">
            <a:off x="6038851" y="3754439"/>
            <a:ext cx="123825" cy="96837"/>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24" name="AutoShape 70"/>
          <p:cNvSpPr>
            <a:spLocks noChangeArrowheads="1"/>
          </p:cNvSpPr>
          <p:nvPr/>
        </p:nvSpPr>
        <p:spPr bwMode="auto">
          <a:xfrm rot="-3780000">
            <a:off x="5898357" y="3583782"/>
            <a:ext cx="123825" cy="96838"/>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25" name="AutoShape 71"/>
          <p:cNvSpPr>
            <a:spLocks noChangeArrowheads="1"/>
          </p:cNvSpPr>
          <p:nvPr/>
        </p:nvSpPr>
        <p:spPr bwMode="auto">
          <a:xfrm rot="-3540000">
            <a:off x="6063457" y="3418682"/>
            <a:ext cx="123825" cy="96838"/>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26" name="AutoShape 72"/>
          <p:cNvSpPr>
            <a:spLocks noChangeArrowheads="1"/>
          </p:cNvSpPr>
          <p:nvPr/>
        </p:nvSpPr>
        <p:spPr bwMode="auto">
          <a:xfrm rot="960000">
            <a:off x="6146801" y="3614739"/>
            <a:ext cx="123825" cy="96837"/>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27" name="Freeform 73"/>
          <p:cNvSpPr>
            <a:spLocks/>
          </p:cNvSpPr>
          <p:nvPr/>
        </p:nvSpPr>
        <p:spPr bwMode="auto">
          <a:xfrm>
            <a:off x="6172200" y="3505200"/>
            <a:ext cx="1588" cy="1588"/>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0" y="0"/>
                </a:lnTo>
              </a:path>
            </a:pathLst>
          </a:custGeom>
          <a:solidFill>
            <a:schemeClr val="accent1"/>
          </a:solidFill>
          <a:ln w="12700" cap="rnd" cmpd="sng">
            <a:solidFill>
              <a:schemeClr val="tx1"/>
            </a:solidFill>
            <a:prstDash val="solid"/>
            <a:round/>
            <a:headEnd type="none" w="med" len="med"/>
            <a:tailEnd type="none" w="med" len="med"/>
          </a:ln>
        </p:spPr>
        <p:txBody>
          <a:bodyPr/>
          <a:lstStyle/>
          <a:p>
            <a:endParaRPr lang="es-ES" sz="1800"/>
          </a:p>
        </p:txBody>
      </p:sp>
      <p:sp>
        <p:nvSpPr>
          <p:cNvPr id="5617728" name="Line 74"/>
          <p:cNvSpPr>
            <a:spLocks noChangeShapeType="1"/>
          </p:cNvSpPr>
          <p:nvPr/>
        </p:nvSpPr>
        <p:spPr bwMode="auto">
          <a:xfrm flipH="1">
            <a:off x="6172200" y="2298700"/>
            <a:ext cx="304800" cy="965200"/>
          </a:xfrm>
          <a:prstGeom prst="line">
            <a:avLst/>
          </a:prstGeom>
          <a:noFill/>
          <a:ln w="25400">
            <a:solidFill>
              <a:srgbClr val="FFFFFF"/>
            </a:solidFill>
            <a:round/>
            <a:headEnd/>
            <a:tailEnd type="triangle" w="med" len="med"/>
          </a:ln>
        </p:spPr>
        <p:txBody>
          <a:bodyPr wrap="none" anchor="ctr"/>
          <a:lstStyle/>
          <a:p>
            <a:endParaRPr lang="es-ES" sz="1800"/>
          </a:p>
        </p:txBody>
      </p:sp>
      <p:sp>
        <p:nvSpPr>
          <p:cNvPr id="5617729" name="Line 75"/>
          <p:cNvSpPr>
            <a:spLocks noChangeShapeType="1"/>
          </p:cNvSpPr>
          <p:nvPr/>
        </p:nvSpPr>
        <p:spPr bwMode="auto">
          <a:xfrm flipH="1">
            <a:off x="7315200" y="1993900"/>
            <a:ext cx="304800" cy="965200"/>
          </a:xfrm>
          <a:prstGeom prst="line">
            <a:avLst/>
          </a:prstGeom>
          <a:noFill/>
          <a:ln w="25400">
            <a:solidFill>
              <a:srgbClr val="FFFFFF"/>
            </a:solidFill>
            <a:round/>
            <a:headEnd/>
            <a:tailEnd type="triangle" w="med" len="med"/>
          </a:ln>
        </p:spPr>
        <p:txBody>
          <a:bodyPr wrap="none" anchor="ctr"/>
          <a:lstStyle/>
          <a:p>
            <a:endParaRPr lang="es-ES" sz="1800"/>
          </a:p>
        </p:txBody>
      </p:sp>
      <p:sp>
        <p:nvSpPr>
          <p:cNvPr id="5617730" name="Freeform 76"/>
          <p:cNvSpPr>
            <a:spLocks/>
          </p:cNvSpPr>
          <p:nvPr/>
        </p:nvSpPr>
        <p:spPr bwMode="auto">
          <a:xfrm>
            <a:off x="6172200" y="3886200"/>
            <a:ext cx="230188" cy="388938"/>
          </a:xfrm>
          <a:custGeom>
            <a:avLst/>
            <a:gdLst>
              <a:gd name="T0" fmla="*/ 0 w 145"/>
              <a:gd name="T1" fmla="*/ 0 h 245"/>
              <a:gd name="T2" fmla="*/ 2147483647 w 145"/>
              <a:gd name="T3" fmla="*/ 2147483647 h 245"/>
              <a:gd name="T4" fmla="*/ 2147483647 w 145"/>
              <a:gd name="T5" fmla="*/ 2147483647 h 245"/>
              <a:gd name="T6" fmla="*/ 2147483647 w 145"/>
              <a:gd name="T7" fmla="*/ 2147483647 h 245"/>
              <a:gd name="T8" fmla="*/ 2147483647 w 145"/>
              <a:gd name="T9" fmla="*/ 2147483647 h 245"/>
              <a:gd name="T10" fmla="*/ 2147483647 w 145"/>
              <a:gd name="T11" fmla="*/ 2147483647 h 245"/>
              <a:gd name="T12" fmla="*/ 2147483647 w 145"/>
              <a:gd name="T13" fmla="*/ 2147483647 h 245"/>
              <a:gd name="T14" fmla="*/ 2147483647 w 145"/>
              <a:gd name="T15" fmla="*/ 2147483647 h 245"/>
              <a:gd name="T16" fmla="*/ 2147483647 w 145"/>
              <a:gd name="T17" fmla="*/ 2147483647 h 245"/>
              <a:gd name="T18" fmla="*/ 2147483647 w 145"/>
              <a:gd name="T19" fmla="*/ 2147483647 h 245"/>
              <a:gd name="T20" fmla="*/ 2147483647 w 145"/>
              <a:gd name="T21" fmla="*/ 2147483647 h 245"/>
              <a:gd name="T22" fmla="*/ 2147483647 w 145"/>
              <a:gd name="T23" fmla="*/ 2147483647 h 245"/>
              <a:gd name="T24" fmla="*/ 2147483647 w 145"/>
              <a:gd name="T25" fmla="*/ 2147483647 h 245"/>
              <a:gd name="T26" fmla="*/ 2147483647 w 145"/>
              <a:gd name="T27" fmla="*/ 2147483647 h 245"/>
              <a:gd name="T28" fmla="*/ 2147483647 w 145"/>
              <a:gd name="T29" fmla="*/ 2147483647 h 245"/>
              <a:gd name="T30" fmla="*/ 2147483647 w 145"/>
              <a:gd name="T31" fmla="*/ 2147483647 h 245"/>
              <a:gd name="T32" fmla="*/ 2147483647 w 145"/>
              <a:gd name="T33" fmla="*/ 2147483647 h 245"/>
              <a:gd name="T34" fmla="*/ 2147483647 w 145"/>
              <a:gd name="T35" fmla="*/ 2147483647 h 245"/>
              <a:gd name="T36" fmla="*/ 2147483647 w 145"/>
              <a:gd name="T37" fmla="*/ 2147483647 h 245"/>
              <a:gd name="T38" fmla="*/ 2147483647 w 145"/>
              <a:gd name="T39" fmla="*/ 2147483647 h 245"/>
              <a:gd name="T40" fmla="*/ 2147483647 w 145"/>
              <a:gd name="T41" fmla="*/ 2147483647 h 245"/>
              <a:gd name="T42" fmla="*/ 2147483647 w 145"/>
              <a:gd name="T43" fmla="*/ 2147483647 h 245"/>
              <a:gd name="T44" fmla="*/ 2147483647 w 145"/>
              <a:gd name="T45" fmla="*/ 2147483647 h 245"/>
              <a:gd name="T46" fmla="*/ 2147483647 w 145"/>
              <a:gd name="T47" fmla="*/ 2147483647 h 245"/>
              <a:gd name="T48" fmla="*/ 2147483647 w 145"/>
              <a:gd name="T49" fmla="*/ 2147483647 h 245"/>
              <a:gd name="T50" fmla="*/ 2147483647 w 145"/>
              <a:gd name="T51" fmla="*/ 2147483647 h 245"/>
              <a:gd name="T52" fmla="*/ 2147483647 w 145"/>
              <a:gd name="T53" fmla="*/ 2147483647 h 245"/>
              <a:gd name="T54" fmla="*/ 2147483647 w 145"/>
              <a:gd name="T55" fmla="*/ 2147483647 h 245"/>
              <a:gd name="T56" fmla="*/ 2147483647 w 145"/>
              <a:gd name="T57" fmla="*/ 2147483647 h 245"/>
              <a:gd name="T58" fmla="*/ 2147483647 w 145"/>
              <a:gd name="T59" fmla="*/ 2147483647 h 245"/>
              <a:gd name="T60" fmla="*/ 2147483647 w 145"/>
              <a:gd name="T61" fmla="*/ 2147483647 h 24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45"/>
              <a:gd name="T94" fmla="*/ 0 h 245"/>
              <a:gd name="T95" fmla="*/ 145 w 145"/>
              <a:gd name="T96" fmla="*/ 245 h 24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45" h="245">
                <a:moveTo>
                  <a:pt x="0" y="0"/>
                </a:moveTo>
                <a:lnTo>
                  <a:pt x="8" y="8"/>
                </a:lnTo>
                <a:lnTo>
                  <a:pt x="16" y="16"/>
                </a:lnTo>
                <a:lnTo>
                  <a:pt x="24" y="24"/>
                </a:lnTo>
                <a:lnTo>
                  <a:pt x="28" y="32"/>
                </a:lnTo>
                <a:lnTo>
                  <a:pt x="36" y="40"/>
                </a:lnTo>
                <a:lnTo>
                  <a:pt x="40" y="48"/>
                </a:lnTo>
                <a:lnTo>
                  <a:pt x="44" y="56"/>
                </a:lnTo>
                <a:lnTo>
                  <a:pt x="52" y="64"/>
                </a:lnTo>
                <a:lnTo>
                  <a:pt x="64" y="76"/>
                </a:lnTo>
                <a:lnTo>
                  <a:pt x="68" y="84"/>
                </a:lnTo>
                <a:lnTo>
                  <a:pt x="76" y="88"/>
                </a:lnTo>
                <a:lnTo>
                  <a:pt x="76" y="96"/>
                </a:lnTo>
                <a:lnTo>
                  <a:pt x="84" y="100"/>
                </a:lnTo>
                <a:lnTo>
                  <a:pt x="84" y="108"/>
                </a:lnTo>
                <a:lnTo>
                  <a:pt x="88" y="116"/>
                </a:lnTo>
                <a:lnTo>
                  <a:pt x="92" y="124"/>
                </a:lnTo>
                <a:lnTo>
                  <a:pt x="100" y="136"/>
                </a:lnTo>
                <a:lnTo>
                  <a:pt x="100" y="144"/>
                </a:lnTo>
                <a:lnTo>
                  <a:pt x="104" y="152"/>
                </a:lnTo>
                <a:lnTo>
                  <a:pt x="108" y="160"/>
                </a:lnTo>
                <a:lnTo>
                  <a:pt x="112" y="168"/>
                </a:lnTo>
                <a:lnTo>
                  <a:pt x="116" y="176"/>
                </a:lnTo>
                <a:lnTo>
                  <a:pt x="120" y="184"/>
                </a:lnTo>
                <a:lnTo>
                  <a:pt x="124" y="192"/>
                </a:lnTo>
                <a:lnTo>
                  <a:pt x="132" y="208"/>
                </a:lnTo>
                <a:lnTo>
                  <a:pt x="132" y="216"/>
                </a:lnTo>
                <a:lnTo>
                  <a:pt x="136" y="224"/>
                </a:lnTo>
                <a:lnTo>
                  <a:pt x="136" y="232"/>
                </a:lnTo>
                <a:lnTo>
                  <a:pt x="140" y="244"/>
                </a:lnTo>
                <a:lnTo>
                  <a:pt x="144" y="240"/>
                </a:lnTo>
              </a:path>
            </a:pathLst>
          </a:custGeom>
          <a:noFill/>
          <a:ln w="25400" cap="rnd" cmpd="sng">
            <a:solidFill>
              <a:srgbClr val="FFFFFF"/>
            </a:solidFill>
            <a:prstDash val="solid"/>
            <a:round/>
            <a:headEnd type="none" w="med" len="med"/>
            <a:tailEnd type="triangle" w="med" len="med"/>
          </a:ln>
        </p:spPr>
        <p:txBody>
          <a:bodyPr/>
          <a:lstStyle/>
          <a:p>
            <a:endParaRPr lang="es-ES" sz="1800"/>
          </a:p>
        </p:txBody>
      </p:sp>
      <p:sp>
        <p:nvSpPr>
          <p:cNvPr id="5617731" name="AutoShape 77"/>
          <p:cNvSpPr>
            <a:spLocks noChangeArrowheads="1"/>
          </p:cNvSpPr>
          <p:nvPr/>
        </p:nvSpPr>
        <p:spPr bwMode="auto">
          <a:xfrm rot="2640000">
            <a:off x="6642101" y="4694239"/>
            <a:ext cx="123825" cy="96837"/>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32" name="Freeform 78"/>
          <p:cNvSpPr>
            <a:spLocks/>
          </p:cNvSpPr>
          <p:nvPr/>
        </p:nvSpPr>
        <p:spPr bwMode="auto">
          <a:xfrm>
            <a:off x="6356350" y="3848100"/>
            <a:ext cx="452438" cy="827088"/>
          </a:xfrm>
          <a:custGeom>
            <a:avLst/>
            <a:gdLst>
              <a:gd name="T0" fmla="*/ 2147483647 w 285"/>
              <a:gd name="T1" fmla="*/ 2147483647 h 521"/>
              <a:gd name="T2" fmla="*/ 2147483647 w 285"/>
              <a:gd name="T3" fmla="*/ 2147483647 h 521"/>
              <a:gd name="T4" fmla="*/ 2147483647 w 285"/>
              <a:gd name="T5" fmla="*/ 2147483647 h 521"/>
              <a:gd name="T6" fmla="*/ 2147483647 w 285"/>
              <a:gd name="T7" fmla="*/ 2147483647 h 521"/>
              <a:gd name="T8" fmla="*/ 2147483647 w 285"/>
              <a:gd name="T9" fmla="*/ 2147483647 h 521"/>
              <a:gd name="T10" fmla="*/ 2147483647 w 285"/>
              <a:gd name="T11" fmla="*/ 2147483647 h 521"/>
              <a:gd name="T12" fmla="*/ 2147483647 w 285"/>
              <a:gd name="T13" fmla="*/ 2147483647 h 521"/>
              <a:gd name="T14" fmla="*/ 2147483647 w 285"/>
              <a:gd name="T15" fmla="*/ 2147483647 h 521"/>
              <a:gd name="T16" fmla="*/ 2147483647 w 285"/>
              <a:gd name="T17" fmla="*/ 2147483647 h 521"/>
              <a:gd name="T18" fmla="*/ 2147483647 w 285"/>
              <a:gd name="T19" fmla="*/ 2147483647 h 521"/>
              <a:gd name="T20" fmla="*/ 2147483647 w 285"/>
              <a:gd name="T21" fmla="*/ 2147483647 h 521"/>
              <a:gd name="T22" fmla="*/ 2147483647 w 285"/>
              <a:gd name="T23" fmla="*/ 2147483647 h 521"/>
              <a:gd name="T24" fmla="*/ 2147483647 w 285"/>
              <a:gd name="T25" fmla="*/ 2147483647 h 521"/>
              <a:gd name="T26" fmla="*/ 2147483647 w 285"/>
              <a:gd name="T27" fmla="*/ 2147483647 h 521"/>
              <a:gd name="T28" fmla="*/ 2147483647 w 285"/>
              <a:gd name="T29" fmla="*/ 2147483647 h 521"/>
              <a:gd name="T30" fmla="*/ 2147483647 w 285"/>
              <a:gd name="T31" fmla="*/ 2147483647 h 521"/>
              <a:gd name="T32" fmla="*/ 2147483647 w 285"/>
              <a:gd name="T33" fmla="*/ 2147483647 h 521"/>
              <a:gd name="T34" fmla="*/ 2147483647 w 285"/>
              <a:gd name="T35" fmla="*/ 2147483647 h 521"/>
              <a:gd name="T36" fmla="*/ 2147483647 w 285"/>
              <a:gd name="T37" fmla="*/ 2147483647 h 521"/>
              <a:gd name="T38" fmla="*/ 2147483647 w 285"/>
              <a:gd name="T39" fmla="*/ 2147483647 h 521"/>
              <a:gd name="T40" fmla="*/ 2147483647 w 285"/>
              <a:gd name="T41" fmla="*/ 2147483647 h 521"/>
              <a:gd name="T42" fmla="*/ 2147483647 w 285"/>
              <a:gd name="T43" fmla="*/ 2147483647 h 521"/>
              <a:gd name="T44" fmla="*/ 2147483647 w 285"/>
              <a:gd name="T45" fmla="*/ 2147483647 h 521"/>
              <a:gd name="T46" fmla="*/ 2147483647 w 285"/>
              <a:gd name="T47" fmla="*/ 2147483647 h 521"/>
              <a:gd name="T48" fmla="*/ 2147483647 w 285"/>
              <a:gd name="T49" fmla="*/ 2147483647 h 521"/>
              <a:gd name="T50" fmla="*/ 2147483647 w 285"/>
              <a:gd name="T51" fmla="*/ 2147483647 h 521"/>
              <a:gd name="T52" fmla="*/ 2147483647 w 285"/>
              <a:gd name="T53" fmla="*/ 2147483647 h 521"/>
              <a:gd name="T54" fmla="*/ 2147483647 w 285"/>
              <a:gd name="T55" fmla="*/ 2147483647 h 521"/>
              <a:gd name="T56" fmla="*/ 2147483647 w 285"/>
              <a:gd name="T57" fmla="*/ 2147483647 h 521"/>
              <a:gd name="T58" fmla="*/ 2147483647 w 285"/>
              <a:gd name="T59" fmla="*/ 0 h 521"/>
              <a:gd name="T60" fmla="*/ 2147483647 w 285"/>
              <a:gd name="T61" fmla="*/ 2147483647 h 521"/>
              <a:gd name="T62" fmla="*/ 2147483647 w 285"/>
              <a:gd name="T63" fmla="*/ 2147483647 h 521"/>
              <a:gd name="T64" fmla="*/ 2147483647 w 285"/>
              <a:gd name="T65" fmla="*/ 2147483647 h 5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5"/>
              <a:gd name="T100" fmla="*/ 0 h 521"/>
              <a:gd name="T101" fmla="*/ 285 w 285"/>
              <a:gd name="T102" fmla="*/ 521 h 5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5" h="521">
                <a:moveTo>
                  <a:pt x="268" y="504"/>
                </a:moveTo>
                <a:lnTo>
                  <a:pt x="264" y="520"/>
                </a:lnTo>
                <a:lnTo>
                  <a:pt x="268" y="512"/>
                </a:lnTo>
                <a:lnTo>
                  <a:pt x="272" y="496"/>
                </a:lnTo>
                <a:lnTo>
                  <a:pt x="276" y="484"/>
                </a:lnTo>
                <a:lnTo>
                  <a:pt x="276" y="476"/>
                </a:lnTo>
                <a:lnTo>
                  <a:pt x="280" y="464"/>
                </a:lnTo>
                <a:lnTo>
                  <a:pt x="284" y="456"/>
                </a:lnTo>
                <a:lnTo>
                  <a:pt x="284" y="444"/>
                </a:lnTo>
                <a:lnTo>
                  <a:pt x="284" y="436"/>
                </a:lnTo>
                <a:lnTo>
                  <a:pt x="284" y="412"/>
                </a:lnTo>
                <a:lnTo>
                  <a:pt x="284" y="404"/>
                </a:lnTo>
                <a:lnTo>
                  <a:pt x="284" y="396"/>
                </a:lnTo>
                <a:lnTo>
                  <a:pt x="284" y="384"/>
                </a:lnTo>
                <a:lnTo>
                  <a:pt x="284" y="376"/>
                </a:lnTo>
                <a:lnTo>
                  <a:pt x="284" y="360"/>
                </a:lnTo>
                <a:lnTo>
                  <a:pt x="284" y="348"/>
                </a:lnTo>
                <a:lnTo>
                  <a:pt x="284" y="332"/>
                </a:lnTo>
                <a:lnTo>
                  <a:pt x="280" y="324"/>
                </a:lnTo>
                <a:lnTo>
                  <a:pt x="276" y="312"/>
                </a:lnTo>
                <a:lnTo>
                  <a:pt x="276" y="304"/>
                </a:lnTo>
                <a:lnTo>
                  <a:pt x="272" y="296"/>
                </a:lnTo>
                <a:lnTo>
                  <a:pt x="272" y="284"/>
                </a:lnTo>
                <a:lnTo>
                  <a:pt x="268" y="276"/>
                </a:lnTo>
                <a:lnTo>
                  <a:pt x="264" y="264"/>
                </a:lnTo>
                <a:lnTo>
                  <a:pt x="260" y="252"/>
                </a:lnTo>
                <a:lnTo>
                  <a:pt x="260" y="236"/>
                </a:lnTo>
                <a:lnTo>
                  <a:pt x="256" y="228"/>
                </a:lnTo>
                <a:lnTo>
                  <a:pt x="252" y="220"/>
                </a:lnTo>
                <a:lnTo>
                  <a:pt x="248" y="212"/>
                </a:lnTo>
                <a:lnTo>
                  <a:pt x="244" y="200"/>
                </a:lnTo>
                <a:lnTo>
                  <a:pt x="240" y="192"/>
                </a:lnTo>
                <a:lnTo>
                  <a:pt x="236" y="184"/>
                </a:lnTo>
                <a:lnTo>
                  <a:pt x="232" y="176"/>
                </a:lnTo>
                <a:lnTo>
                  <a:pt x="232" y="168"/>
                </a:lnTo>
                <a:lnTo>
                  <a:pt x="228" y="160"/>
                </a:lnTo>
                <a:lnTo>
                  <a:pt x="220" y="144"/>
                </a:lnTo>
                <a:lnTo>
                  <a:pt x="216" y="136"/>
                </a:lnTo>
                <a:lnTo>
                  <a:pt x="212" y="128"/>
                </a:lnTo>
                <a:lnTo>
                  <a:pt x="208" y="120"/>
                </a:lnTo>
                <a:lnTo>
                  <a:pt x="204" y="112"/>
                </a:lnTo>
                <a:lnTo>
                  <a:pt x="196" y="104"/>
                </a:lnTo>
                <a:lnTo>
                  <a:pt x="188" y="96"/>
                </a:lnTo>
                <a:lnTo>
                  <a:pt x="188" y="88"/>
                </a:lnTo>
                <a:lnTo>
                  <a:pt x="160" y="60"/>
                </a:lnTo>
                <a:lnTo>
                  <a:pt x="152" y="52"/>
                </a:lnTo>
                <a:lnTo>
                  <a:pt x="144" y="48"/>
                </a:lnTo>
                <a:lnTo>
                  <a:pt x="136" y="44"/>
                </a:lnTo>
                <a:lnTo>
                  <a:pt x="128" y="40"/>
                </a:lnTo>
                <a:lnTo>
                  <a:pt x="120" y="36"/>
                </a:lnTo>
                <a:lnTo>
                  <a:pt x="116" y="28"/>
                </a:lnTo>
                <a:lnTo>
                  <a:pt x="104" y="24"/>
                </a:lnTo>
                <a:lnTo>
                  <a:pt x="96" y="20"/>
                </a:lnTo>
                <a:lnTo>
                  <a:pt x="88" y="16"/>
                </a:lnTo>
                <a:lnTo>
                  <a:pt x="80" y="12"/>
                </a:lnTo>
                <a:lnTo>
                  <a:pt x="72" y="8"/>
                </a:lnTo>
                <a:lnTo>
                  <a:pt x="64" y="8"/>
                </a:lnTo>
                <a:lnTo>
                  <a:pt x="56" y="4"/>
                </a:lnTo>
                <a:lnTo>
                  <a:pt x="48" y="0"/>
                </a:lnTo>
                <a:lnTo>
                  <a:pt x="40" y="0"/>
                </a:lnTo>
                <a:lnTo>
                  <a:pt x="32" y="0"/>
                </a:lnTo>
                <a:lnTo>
                  <a:pt x="24" y="4"/>
                </a:lnTo>
                <a:lnTo>
                  <a:pt x="16" y="8"/>
                </a:lnTo>
                <a:lnTo>
                  <a:pt x="12" y="16"/>
                </a:lnTo>
                <a:lnTo>
                  <a:pt x="8" y="24"/>
                </a:lnTo>
                <a:lnTo>
                  <a:pt x="4" y="32"/>
                </a:lnTo>
                <a:lnTo>
                  <a:pt x="0" y="40"/>
                </a:lnTo>
              </a:path>
            </a:pathLst>
          </a:custGeom>
          <a:noFill/>
          <a:ln w="25400" cap="rnd" cmpd="sng">
            <a:solidFill>
              <a:srgbClr val="FFFFFF"/>
            </a:solidFill>
            <a:prstDash val="solid"/>
            <a:round/>
            <a:headEnd type="none" w="med" len="med"/>
            <a:tailEnd type="triangle" w="med" len="med"/>
          </a:ln>
        </p:spPr>
        <p:txBody>
          <a:bodyPr/>
          <a:lstStyle/>
          <a:p>
            <a:endParaRPr lang="es-ES" sz="1800"/>
          </a:p>
        </p:txBody>
      </p:sp>
      <p:sp>
        <p:nvSpPr>
          <p:cNvPr id="5617733" name="Freeform 79"/>
          <p:cNvSpPr>
            <a:spLocks/>
          </p:cNvSpPr>
          <p:nvPr/>
        </p:nvSpPr>
        <p:spPr bwMode="auto">
          <a:xfrm>
            <a:off x="6654800" y="4908550"/>
            <a:ext cx="109538" cy="604838"/>
          </a:xfrm>
          <a:custGeom>
            <a:avLst/>
            <a:gdLst>
              <a:gd name="T0" fmla="*/ 2147483647 w 69"/>
              <a:gd name="T1" fmla="*/ 2147483647 h 381"/>
              <a:gd name="T2" fmla="*/ 2147483647 w 69"/>
              <a:gd name="T3" fmla="*/ 2147483647 h 381"/>
              <a:gd name="T4" fmla="*/ 2147483647 w 69"/>
              <a:gd name="T5" fmla="*/ 2147483647 h 381"/>
              <a:gd name="T6" fmla="*/ 2147483647 w 69"/>
              <a:gd name="T7" fmla="*/ 2147483647 h 381"/>
              <a:gd name="T8" fmla="*/ 2147483647 w 69"/>
              <a:gd name="T9" fmla="*/ 2147483647 h 381"/>
              <a:gd name="T10" fmla="*/ 2147483647 w 69"/>
              <a:gd name="T11" fmla="*/ 2147483647 h 381"/>
              <a:gd name="T12" fmla="*/ 2147483647 w 69"/>
              <a:gd name="T13" fmla="*/ 2147483647 h 381"/>
              <a:gd name="T14" fmla="*/ 2147483647 w 69"/>
              <a:gd name="T15" fmla="*/ 2147483647 h 381"/>
              <a:gd name="T16" fmla="*/ 2147483647 w 69"/>
              <a:gd name="T17" fmla="*/ 2147483647 h 381"/>
              <a:gd name="T18" fmla="*/ 2147483647 w 69"/>
              <a:gd name="T19" fmla="*/ 2147483647 h 381"/>
              <a:gd name="T20" fmla="*/ 2147483647 w 69"/>
              <a:gd name="T21" fmla="*/ 2147483647 h 381"/>
              <a:gd name="T22" fmla="*/ 2147483647 w 69"/>
              <a:gd name="T23" fmla="*/ 2147483647 h 381"/>
              <a:gd name="T24" fmla="*/ 2147483647 w 69"/>
              <a:gd name="T25" fmla="*/ 2147483647 h 381"/>
              <a:gd name="T26" fmla="*/ 2147483647 w 69"/>
              <a:gd name="T27" fmla="*/ 2147483647 h 381"/>
              <a:gd name="T28" fmla="*/ 2147483647 w 69"/>
              <a:gd name="T29" fmla="*/ 2147483647 h 381"/>
              <a:gd name="T30" fmla="*/ 2147483647 w 69"/>
              <a:gd name="T31" fmla="*/ 2147483647 h 381"/>
              <a:gd name="T32" fmla="*/ 2147483647 w 69"/>
              <a:gd name="T33" fmla="*/ 2147483647 h 381"/>
              <a:gd name="T34" fmla="*/ 2147483647 w 69"/>
              <a:gd name="T35" fmla="*/ 2147483647 h 381"/>
              <a:gd name="T36" fmla="*/ 2147483647 w 69"/>
              <a:gd name="T37" fmla="*/ 2147483647 h 381"/>
              <a:gd name="T38" fmla="*/ 2147483647 w 69"/>
              <a:gd name="T39" fmla="*/ 2147483647 h 381"/>
              <a:gd name="T40" fmla="*/ 2147483647 w 69"/>
              <a:gd name="T41" fmla="*/ 2147483647 h 381"/>
              <a:gd name="T42" fmla="*/ 2147483647 w 69"/>
              <a:gd name="T43" fmla="*/ 2147483647 h 381"/>
              <a:gd name="T44" fmla="*/ 2147483647 w 69"/>
              <a:gd name="T45" fmla="*/ 2147483647 h 381"/>
              <a:gd name="T46" fmla="*/ 2147483647 w 69"/>
              <a:gd name="T47" fmla="*/ 2147483647 h 381"/>
              <a:gd name="T48" fmla="*/ 2147483647 w 69"/>
              <a:gd name="T49" fmla="*/ 2147483647 h 381"/>
              <a:gd name="T50" fmla="*/ 2147483647 w 69"/>
              <a:gd name="T51" fmla="*/ 2147483647 h 381"/>
              <a:gd name="T52" fmla="*/ 2147483647 w 69"/>
              <a:gd name="T53" fmla="*/ 2147483647 h 381"/>
              <a:gd name="T54" fmla="*/ 2147483647 w 69"/>
              <a:gd name="T55" fmla="*/ 2147483647 h 381"/>
              <a:gd name="T56" fmla="*/ 2147483647 w 69"/>
              <a:gd name="T57" fmla="*/ 2147483647 h 381"/>
              <a:gd name="T58" fmla="*/ 2147483647 w 69"/>
              <a:gd name="T59" fmla="*/ 2147483647 h 381"/>
              <a:gd name="T60" fmla="*/ 2147483647 w 69"/>
              <a:gd name="T61" fmla="*/ 2147483647 h 381"/>
              <a:gd name="T62" fmla="*/ 2147483647 w 69"/>
              <a:gd name="T63" fmla="*/ 2147483647 h 381"/>
              <a:gd name="T64" fmla="*/ 2147483647 w 69"/>
              <a:gd name="T65" fmla="*/ 2147483647 h 381"/>
              <a:gd name="T66" fmla="*/ 2147483647 w 69"/>
              <a:gd name="T67" fmla="*/ 2147483647 h 381"/>
              <a:gd name="T68" fmla="*/ 2147483647 w 69"/>
              <a:gd name="T69" fmla="*/ 2147483647 h 381"/>
              <a:gd name="T70" fmla="*/ 2147483647 w 69"/>
              <a:gd name="T71" fmla="*/ 2147483647 h 381"/>
              <a:gd name="T72" fmla="*/ 2147483647 w 69"/>
              <a:gd name="T73" fmla="*/ 2147483647 h 381"/>
              <a:gd name="T74" fmla="*/ 2147483647 w 69"/>
              <a:gd name="T75" fmla="*/ 2147483647 h 381"/>
              <a:gd name="T76" fmla="*/ 2147483647 w 69"/>
              <a:gd name="T77" fmla="*/ 2147483647 h 381"/>
              <a:gd name="T78" fmla="*/ 2147483647 w 69"/>
              <a:gd name="T79" fmla="*/ 2147483647 h 381"/>
              <a:gd name="T80" fmla="*/ 0 w 69"/>
              <a:gd name="T81" fmla="*/ 2147483647 h 381"/>
              <a:gd name="T82" fmla="*/ 0 w 69"/>
              <a:gd name="T83" fmla="*/ 2147483647 h 381"/>
              <a:gd name="T84" fmla="*/ 0 w 69"/>
              <a:gd name="T85" fmla="*/ 2147483647 h 381"/>
              <a:gd name="T86" fmla="*/ 0 w 69"/>
              <a:gd name="T87" fmla="*/ 2147483647 h 381"/>
              <a:gd name="T88" fmla="*/ 0 w 69"/>
              <a:gd name="T89" fmla="*/ 2147483647 h 381"/>
              <a:gd name="T90" fmla="*/ 2147483647 w 69"/>
              <a:gd name="T91" fmla="*/ 0 h 3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9"/>
              <a:gd name="T139" fmla="*/ 0 h 381"/>
              <a:gd name="T140" fmla="*/ 69 w 69"/>
              <a:gd name="T141" fmla="*/ 381 h 3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9" h="381">
                <a:moveTo>
                  <a:pt x="32" y="364"/>
                </a:moveTo>
                <a:lnTo>
                  <a:pt x="32" y="380"/>
                </a:lnTo>
                <a:lnTo>
                  <a:pt x="40" y="372"/>
                </a:lnTo>
                <a:lnTo>
                  <a:pt x="48" y="372"/>
                </a:lnTo>
                <a:lnTo>
                  <a:pt x="52" y="364"/>
                </a:lnTo>
                <a:lnTo>
                  <a:pt x="56" y="356"/>
                </a:lnTo>
                <a:lnTo>
                  <a:pt x="60" y="348"/>
                </a:lnTo>
                <a:lnTo>
                  <a:pt x="64" y="340"/>
                </a:lnTo>
                <a:lnTo>
                  <a:pt x="68" y="332"/>
                </a:lnTo>
                <a:lnTo>
                  <a:pt x="68" y="320"/>
                </a:lnTo>
                <a:lnTo>
                  <a:pt x="68" y="312"/>
                </a:lnTo>
                <a:lnTo>
                  <a:pt x="68" y="304"/>
                </a:lnTo>
                <a:lnTo>
                  <a:pt x="68" y="292"/>
                </a:lnTo>
                <a:lnTo>
                  <a:pt x="64" y="284"/>
                </a:lnTo>
                <a:lnTo>
                  <a:pt x="60" y="264"/>
                </a:lnTo>
                <a:lnTo>
                  <a:pt x="60" y="256"/>
                </a:lnTo>
                <a:lnTo>
                  <a:pt x="60" y="248"/>
                </a:lnTo>
                <a:lnTo>
                  <a:pt x="56" y="240"/>
                </a:lnTo>
                <a:lnTo>
                  <a:pt x="56" y="232"/>
                </a:lnTo>
                <a:lnTo>
                  <a:pt x="52" y="224"/>
                </a:lnTo>
                <a:lnTo>
                  <a:pt x="52" y="216"/>
                </a:lnTo>
                <a:lnTo>
                  <a:pt x="52" y="208"/>
                </a:lnTo>
                <a:lnTo>
                  <a:pt x="52" y="200"/>
                </a:lnTo>
                <a:lnTo>
                  <a:pt x="48" y="188"/>
                </a:lnTo>
                <a:lnTo>
                  <a:pt x="48" y="180"/>
                </a:lnTo>
                <a:lnTo>
                  <a:pt x="48" y="172"/>
                </a:lnTo>
                <a:lnTo>
                  <a:pt x="44" y="164"/>
                </a:lnTo>
                <a:lnTo>
                  <a:pt x="44" y="156"/>
                </a:lnTo>
                <a:lnTo>
                  <a:pt x="40" y="148"/>
                </a:lnTo>
                <a:lnTo>
                  <a:pt x="40" y="140"/>
                </a:lnTo>
                <a:lnTo>
                  <a:pt x="32" y="132"/>
                </a:lnTo>
                <a:lnTo>
                  <a:pt x="32" y="124"/>
                </a:lnTo>
                <a:lnTo>
                  <a:pt x="24" y="116"/>
                </a:lnTo>
                <a:lnTo>
                  <a:pt x="20" y="108"/>
                </a:lnTo>
                <a:lnTo>
                  <a:pt x="16" y="100"/>
                </a:lnTo>
                <a:lnTo>
                  <a:pt x="12" y="88"/>
                </a:lnTo>
                <a:lnTo>
                  <a:pt x="8" y="76"/>
                </a:lnTo>
                <a:lnTo>
                  <a:pt x="4" y="68"/>
                </a:lnTo>
                <a:lnTo>
                  <a:pt x="4" y="60"/>
                </a:lnTo>
                <a:lnTo>
                  <a:pt x="4" y="52"/>
                </a:lnTo>
                <a:lnTo>
                  <a:pt x="0" y="40"/>
                </a:lnTo>
                <a:lnTo>
                  <a:pt x="0" y="32"/>
                </a:lnTo>
                <a:lnTo>
                  <a:pt x="0" y="24"/>
                </a:lnTo>
                <a:lnTo>
                  <a:pt x="0" y="16"/>
                </a:lnTo>
                <a:lnTo>
                  <a:pt x="0" y="8"/>
                </a:lnTo>
                <a:lnTo>
                  <a:pt x="4" y="0"/>
                </a:lnTo>
              </a:path>
            </a:pathLst>
          </a:custGeom>
          <a:noFill/>
          <a:ln w="25400" cap="rnd" cmpd="sng">
            <a:solidFill>
              <a:srgbClr val="FFFFFF"/>
            </a:solidFill>
            <a:prstDash val="solid"/>
            <a:round/>
            <a:headEnd type="none" w="med" len="med"/>
            <a:tailEnd type="triangle" w="med" len="med"/>
          </a:ln>
        </p:spPr>
        <p:txBody>
          <a:bodyPr/>
          <a:lstStyle/>
          <a:p>
            <a:endParaRPr lang="es-ES" sz="1800"/>
          </a:p>
        </p:txBody>
      </p:sp>
      <p:sp>
        <p:nvSpPr>
          <p:cNvPr id="5617734" name="Rectangle 80"/>
          <p:cNvSpPr>
            <a:spLocks noChangeArrowheads="1"/>
          </p:cNvSpPr>
          <p:nvPr/>
        </p:nvSpPr>
        <p:spPr bwMode="auto">
          <a:xfrm>
            <a:off x="4589463" y="6257926"/>
            <a:ext cx="1580560" cy="397545"/>
          </a:xfrm>
          <a:prstGeom prst="rect">
            <a:avLst/>
          </a:prstGeom>
          <a:noFill/>
          <a:ln w="12700">
            <a:noFill/>
            <a:miter lim="800000"/>
            <a:headEnd/>
            <a:tailEnd/>
          </a:ln>
        </p:spPr>
        <p:txBody>
          <a:bodyPr wrap="square" lIns="90487" tIns="44450" rIns="90487" bIns="44450">
            <a:spAutoFit/>
          </a:bodyPr>
          <a:lstStyle/>
          <a:p>
            <a:r>
              <a:rPr lang="en-US" altLang="en-US" sz="2000" b="1">
                <a:solidFill>
                  <a:schemeClr val="bg1"/>
                </a:solidFill>
                <a:latin typeface="Arial" panose="020B0604020202020204" pitchFamily="34" charset="0"/>
                <a:cs typeface="Arial" panose="020B0604020202020204" pitchFamily="34" charset="0"/>
              </a:rPr>
              <a:t>Receptores</a:t>
            </a:r>
          </a:p>
        </p:txBody>
      </p:sp>
      <p:sp>
        <p:nvSpPr>
          <p:cNvPr id="5617735" name="Line 81"/>
          <p:cNvSpPr>
            <a:spLocks noChangeShapeType="1"/>
          </p:cNvSpPr>
          <p:nvPr/>
        </p:nvSpPr>
        <p:spPr bwMode="auto">
          <a:xfrm flipH="1">
            <a:off x="5791200" y="5956300"/>
            <a:ext cx="152400" cy="355600"/>
          </a:xfrm>
          <a:prstGeom prst="line">
            <a:avLst/>
          </a:prstGeom>
          <a:noFill/>
          <a:ln w="25400">
            <a:solidFill>
              <a:srgbClr val="FFFFFF"/>
            </a:solidFill>
            <a:round/>
            <a:headEnd/>
            <a:tailEnd/>
          </a:ln>
        </p:spPr>
        <p:txBody>
          <a:bodyPr wrap="none" anchor="ctr"/>
          <a:lstStyle/>
          <a:p>
            <a:endParaRPr lang="es-ES" sz="1800"/>
          </a:p>
        </p:txBody>
      </p:sp>
      <p:sp>
        <p:nvSpPr>
          <p:cNvPr id="5617736" name="Line 82"/>
          <p:cNvSpPr>
            <a:spLocks noChangeShapeType="1"/>
          </p:cNvSpPr>
          <p:nvPr/>
        </p:nvSpPr>
        <p:spPr bwMode="auto">
          <a:xfrm flipH="1">
            <a:off x="5791200" y="5956300"/>
            <a:ext cx="685800" cy="355600"/>
          </a:xfrm>
          <a:prstGeom prst="line">
            <a:avLst/>
          </a:prstGeom>
          <a:noFill/>
          <a:ln w="25400">
            <a:solidFill>
              <a:srgbClr val="FFFFFF"/>
            </a:solidFill>
            <a:round/>
            <a:headEnd/>
            <a:tailEnd/>
          </a:ln>
        </p:spPr>
        <p:txBody>
          <a:bodyPr wrap="none" anchor="ctr"/>
          <a:lstStyle/>
          <a:p>
            <a:endParaRPr lang="es-ES" sz="1800"/>
          </a:p>
        </p:txBody>
      </p:sp>
      <p:sp>
        <p:nvSpPr>
          <p:cNvPr id="5617737" name="Rectangle 83"/>
          <p:cNvSpPr>
            <a:spLocks noChangeArrowheads="1"/>
          </p:cNvSpPr>
          <p:nvPr/>
        </p:nvSpPr>
        <p:spPr bwMode="auto">
          <a:xfrm>
            <a:off x="3446954" y="5327045"/>
            <a:ext cx="1447511" cy="459100"/>
          </a:xfrm>
          <a:prstGeom prst="rect">
            <a:avLst/>
          </a:prstGeom>
          <a:noFill/>
          <a:ln w="12700">
            <a:noFill/>
            <a:miter lim="800000"/>
            <a:headEnd/>
            <a:tailEnd/>
          </a:ln>
        </p:spPr>
        <p:txBody>
          <a:bodyPr wrap="square" lIns="90487" tIns="44450" rIns="90487" bIns="44450">
            <a:spAutoFit/>
          </a:bodyPr>
          <a:lstStyle/>
          <a:p>
            <a:r>
              <a:rPr lang="en-US" altLang="en-US" sz="2400" b="1" dirty="0" err="1">
                <a:solidFill>
                  <a:srgbClr val="00B0F0"/>
                </a:solidFill>
                <a:latin typeface="Helvetica" pitchFamily="34" charset="0"/>
              </a:rPr>
              <a:t>Sinapsis</a:t>
            </a:r>
            <a:endParaRPr lang="en-US" altLang="en-US" sz="2400" b="1" dirty="0">
              <a:solidFill>
                <a:srgbClr val="00B0F0"/>
              </a:solidFill>
              <a:latin typeface="Helvetica" pitchFamily="34" charset="0"/>
            </a:endParaRPr>
          </a:p>
        </p:txBody>
      </p:sp>
      <p:sp>
        <p:nvSpPr>
          <p:cNvPr id="5617738" name="Rectangle 84"/>
          <p:cNvSpPr>
            <a:spLocks noChangeArrowheads="1"/>
          </p:cNvSpPr>
          <p:nvPr/>
        </p:nvSpPr>
        <p:spPr bwMode="auto">
          <a:xfrm>
            <a:off x="3871420" y="2819401"/>
            <a:ext cx="1907572" cy="705321"/>
          </a:xfrm>
          <a:prstGeom prst="rect">
            <a:avLst/>
          </a:prstGeom>
          <a:noFill/>
          <a:ln w="12700">
            <a:noFill/>
            <a:miter lim="800000"/>
            <a:headEnd/>
            <a:tailEnd/>
          </a:ln>
        </p:spPr>
        <p:txBody>
          <a:bodyPr wrap="square" lIns="90487" tIns="44450" rIns="90487" bIns="44450">
            <a:spAutoFit/>
          </a:bodyPr>
          <a:lstStyle/>
          <a:p>
            <a:pPr algn="ctr"/>
            <a:r>
              <a:rPr lang="en-US" altLang="en-US" sz="2000" b="1">
                <a:latin typeface="Arial" panose="020B0604020202020204" pitchFamily="34" charset="0"/>
                <a:cs typeface="Arial" panose="020B0604020202020204" pitchFamily="34" charset="0"/>
              </a:rPr>
              <a:t>Dopamina</a:t>
            </a:r>
          </a:p>
          <a:p>
            <a:pPr algn="ctr"/>
            <a:r>
              <a:rPr lang="en-US" altLang="en-US" sz="2000" b="1">
                <a:latin typeface="Arial" panose="020B0604020202020204" pitchFamily="34" charset="0"/>
                <a:cs typeface="Arial" panose="020B0604020202020204" pitchFamily="34" charset="0"/>
              </a:rPr>
              <a:t>Noradrenalina</a:t>
            </a:r>
          </a:p>
        </p:txBody>
      </p:sp>
      <p:sp>
        <p:nvSpPr>
          <p:cNvPr id="5617739" name="Line 85"/>
          <p:cNvSpPr>
            <a:spLocks noChangeShapeType="1"/>
          </p:cNvSpPr>
          <p:nvPr/>
        </p:nvSpPr>
        <p:spPr bwMode="auto">
          <a:xfrm flipH="1" flipV="1">
            <a:off x="5702300" y="3384550"/>
            <a:ext cx="222250" cy="171450"/>
          </a:xfrm>
          <a:prstGeom prst="line">
            <a:avLst/>
          </a:prstGeom>
          <a:noFill/>
          <a:ln w="25400">
            <a:solidFill>
              <a:schemeClr val="bg1"/>
            </a:solidFill>
            <a:round/>
            <a:headEnd/>
            <a:tailEnd/>
          </a:ln>
        </p:spPr>
        <p:txBody>
          <a:bodyPr wrap="none" anchor="ctr"/>
          <a:lstStyle/>
          <a:p>
            <a:endParaRPr lang="es-ES" sz="1800"/>
          </a:p>
        </p:txBody>
      </p:sp>
      <p:sp>
        <p:nvSpPr>
          <p:cNvPr id="5617740" name="Rectangle 86"/>
          <p:cNvSpPr>
            <a:spLocks noChangeArrowheads="1"/>
          </p:cNvSpPr>
          <p:nvPr/>
        </p:nvSpPr>
        <p:spPr bwMode="auto">
          <a:xfrm>
            <a:off x="6367463" y="2574926"/>
            <a:ext cx="385762" cy="520655"/>
          </a:xfrm>
          <a:prstGeom prst="rect">
            <a:avLst/>
          </a:prstGeom>
          <a:noFill/>
          <a:ln w="12700">
            <a:noFill/>
            <a:miter lim="800000"/>
            <a:headEnd/>
            <a:tailEnd/>
          </a:ln>
        </p:spPr>
        <p:txBody>
          <a:bodyPr wrap="square" lIns="90487" tIns="44450" rIns="90487" bIns="44450">
            <a:spAutoFit/>
          </a:bodyPr>
          <a:lstStyle/>
          <a:p>
            <a:r>
              <a:rPr lang="en-US" altLang="en-US" sz="1400" b="1">
                <a:solidFill>
                  <a:srgbClr val="FFFFFF"/>
                </a:solidFill>
                <a:latin typeface="Helvetica" pitchFamily="34" charset="0"/>
              </a:rPr>
              <a:t>TH</a:t>
            </a:r>
          </a:p>
        </p:txBody>
      </p:sp>
      <p:sp>
        <p:nvSpPr>
          <p:cNvPr id="5617741" name="Rectangle 87"/>
          <p:cNvSpPr>
            <a:spLocks noChangeArrowheads="1"/>
          </p:cNvSpPr>
          <p:nvPr/>
        </p:nvSpPr>
        <p:spPr bwMode="auto">
          <a:xfrm>
            <a:off x="7504410" y="2270126"/>
            <a:ext cx="1251945" cy="705321"/>
          </a:xfrm>
          <a:prstGeom prst="rect">
            <a:avLst/>
          </a:prstGeom>
          <a:noFill/>
          <a:ln w="12700">
            <a:noFill/>
            <a:miter lim="800000"/>
            <a:headEnd/>
            <a:tailEnd/>
          </a:ln>
        </p:spPr>
        <p:txBody>
          <a:bodyPr wrap="square" lIns="90487" tIns="44450" rIns="90487" bIns="44450">
            <a:spAutoFit/>
          </a:bodyPr>
          <a:lstStyle/>
          <a:p>
            <a:pPr algn="ctr"/>
            <a:r>
              <a:rPr lang="en-US" altLang="en-US" sz="2000" b="1" dirty="0" err="1">
                <a:latin typeface="Arial" panose="020B0604020202020204" pitchFamily="34" charset="0"/>
                <a:cs typeface="Arial" panose="020B0604020202020204" pitchFamily="34" charset="0"/>
              </a:rPr>
              <a:t>Impulso</a:t>
            </a:r>
            <a:r>
              <a:rPr lang="en-US" altLang="en-US" sz="2000" b="1" dirty="0">
                <a:latin typeface="Arial" panose="020B0604020202020204" pitchFamily="34" charset="0"/>
                <a:cs typeface="Arial" panose="020B0604020202020204" pitchFamily="34" charset="0"/>
              </a:rPr>
              <a:t> </a:t>
            </a:r>
          </a:p>
          <a:p>
            <a:pPr algn="ctr"/>
            <a:r>
              <a:rPr lang="en-US" altLang="en-US" sz="2000" b="1" dirty="0" err="1">
                <a:latin typeface="Arial" panose="020B0604020202020204" pitchFamily="34" charset="0"/>
                <a:cs typeface="Arial" panose="020B0604020202020204" pitchFamily="34" charset="0"/>
              </a:rPr>
              <a:t>nervioso</a:t>
            </a:r>
            <a:endParaRPr lang="en-US" altLang="en-US" sz="2000" b="1" dirty="0">
              <a:latin typeface="Arial" panose="020B0604020202020204" pitchFamily="34" charset="0"/>
              <a:cs typeface="Arial" panose="020B0604020202020204" pitchFamily="34" charset="0"/>
            </a:endParaRPr>
          </a:p>
        </p:txBody>
      </p:sp>
      <p:sp>
        <p:nvSpPr>
          <p:cNvPr id="5617742" name="Rectangle 88"/>
          <p:cNvSpPr>
            <a:spLocks noChangeArrowheads="1"/>
          </p:cNvSpPr>
          <p:nvPr/>
        </p:nvSpPr>
        <p:spPr bwMode="auto">
          <a:xfrm>
            <a:off x="7021514" y="4600576"/>
            <a:ext cx="1970087" cy="366767"/>
          </a:xfrm>
          <a:prstGeom prst="rect">
            <a:avLst/>
          </a:prstGeom>
          <a:solidFill>
            <a:srgbClr val="FFFF99"/>
          </a:solidFill>
          <a:ln w="12700">
            <a:noFill/>
            <a:miter lim="800000"/>
            <a:headEnd/>
            <a:tailEnd/>
          </a:ln>
        </p:spPr>
        <p:txBody>
          <a:bodyPr wrap="square" lIns="90487" tIns="44450" rIns="90487" bIns="44450">
            <a:spAutoFit/>
          </a:bodyPr>
          <a:lstStyle/>
          <a:p>
            <a:r>
              <a:rPr lang="en-US" altLang="en-US" sz="1800" b="1" dirty="0" err="1">
                <a:solidFill>
                  <a:srgbClr val="2D1701"/>
                </a:solidFill>
                <a:latin typeface="Arial" panose="020B0604020202020204" pitchFamily="34" charset="0"/>
                <a:cs typeface="Arial" panose="020B0604020202020204" pitchFamily="34" charset="0"/>
              </a:rPr>
              <a:t>Transportador</a:t>
            </a:r>
            <a:endParaRPr lang="en-US" altLang="en-US" sz="1800" b="1" dirty="0">
              <a:solidFill>
                <a:srgbClr val="2D1701"/>
              </a:solidFill>
              <a:latin typeface="Arial" panose="020B0604020202020204" pitchFamily="34" charset="0"/>
              <a:cs typeface="Arial" panose="020B0604020202020204" pitchFamily="34" charset="0"/>
            </a:endParaRPr>
          </a:p>
        </p:txBody>
      </p:sp>
      <p:sp>
        <p:nvSpPr>
          <p:cNvPr id="5617743" name="Line 89"/>
          <p:cNvSpPr>
            <a:spLocks noChangeShapeType="1"/>
          </p:cNvSpPr>
          <p:nvPr/>
        </p:nvSpPr>
        <p:spPr bwMode="auto">
          <a:xfrm flipH="1">
            <a:off x="6934200" y="4965700"/>
            <a:ext cx="228600" cy="127000"/>
          </a:xfrm>
          <a:prstGeom prst="line">
            <a:avLst/>
          </a:prstGeom>
          <a:noFill/>
          <a:ln w="25400">
            <a:solidFill>
              <a:srgbClr val="FFFFFF"/>
            </a:solidFill>
            <a:round/>
            <a:headEnd/>
            <a:tailEnd/>
          </a:ln>
        </p:spPr>
        <p:txBody>
          <a:bodyPr wrap="none" anchor="ctr"/>
          <a:lstStyle/>
          <a:p>
            <a:endParaRPr lang="es-ES" sz="1800"/>
          </a:p>
        </p:txBody>
      </p:sp>
      <p:sp>
        <p:nvSpPr>
          <p:cNvPr id="5617745" name="Rectangle 91"/>
          <p:cNvSpPr>
            <a:spLocks noChangeArrowheads="1"/>
          </p:cNvSpPr>
          <p:nvPr/>
        </p:nvSpPr>
        <p:spPr bwMode="auto">
          <a:xfrm>
            <a:off x="5808664" y="152400"/>
            <a:ext cx="180975" cy="797654"/>
          </a:xfrm>
          <a:prstGeom prst="rect">
            <a:avLst/>
          </a:prstGeom>
          <a:noFill/>
          <a:ln w="12700">
            <a:noFill/>
            <a:miter lim="800000"/>
            <a:headEnd/>
            <a:tailEnd/>
          </a:ln>
        </p:spPr>
        <p:txBody>
          <a:bodyPr wrap="square" lIns="90487" tIns="44450" rIns="90487" bIns="44450">
            <a:spAutoFit/>
          </a:bodyPr>
          <a:lstStyle/>
          <a:p>
            <a:pPr algn="ctr"/>
            <a:endParaRPr lang="en-US" altLang="en-US" sz="2800" b="1">
              <a:solidFill>
                <a:srgbClr val="FAFD00"/>
              </a:solidFill>
              <a:latin typeface="Helvetica" pitchFamily="34" charset="0"/>
            </a:endParaRPr>
          </a:p>
          <a:p>
            <a:pPr algn="ctr"/>
            <a:endParaRPr lang="en-US" altLang="en-US" sz="1800">
              <a:solidFill>
                <a:srgbClr val="FFFFFF"/>
              </a:solidFill>
              <a:latin typeface="Helvetica" pitchFamily="34" charset="0"/>
            </a:endParaRPr>
          </a:p>
        </p:txBody>
      </p:sp>
      <p:sp>
        <p:nvSpPr>
          <p:cNvPr id="5617746" name="Line 92"/>
          <p:cNvSpPr>
            <a:spLocks noChangeShapeType="1"/>
          </p:cNvSpPr>
          <p:nvPr/>
        </p:nvSpPr>
        <p:spPr bwMode="auto">
          <a:xfrm flipH="1">
            <a:off x="8229600" y="2514600"/>
            <a:ext cx="914400" cy="1828800"/>
          </a:xfrm>
          <a:prstGeom prst="line">
            <a:avLst/>
          </a:prstGeom>
          <a:noFill/>
          <a:ln w="174625">
            <a:solidFill>
              <a:srgbClr val="FFFF00"/>
            </a:solidFill>
            <a:round/>
            <a:headEnd/>
            <a:tailEnd type="triangle" w="med" len="med"/>
          </a:ln>
        </p:spPr>
        <p:txBody>
          <a:bodyPr wrap="none" anchor="ctr"/>
          <a:lstStyle/>
          <a:p>
            <a:endParaRPr lang="es-ES" sz="1800"/>
          </a:p>
        </p:txBody>
      </p:sp>
      <p:sp>
        <p:nvSpPr>
          <p:cNvPr id="5617747" name="Text Box 93"/>
          <p:cNvSpPr txBox="1">
            <a:spLocks noChangeArrowheads="1"/>
          </p:cNvSpPr>
          <p:nvPr/>
        </p:nvSpPr>
        <p:spPr bwMode="auto">
          <a:xfrm>
            <a:off x="6819900" y="6487642"/>
            <a:ext cx="4500594" cy="338554"/>
          </a:xfrm>
          <a:prstGeom prst="rect">
            <a:avLst/>
          </a:prstGeom>
          <a:noFill/>
          <a:ln w="9525">
            <a:noFill/>
            <a:miter lim="800000"/>
            <a:headEnd/>
            <a:tailEnd/>
          </a:ln>
        </p:spPr>
        <p:txBody>
          <a:bodyPr wrap="square">
            <a:spAutoFit/>
          </a:bodyPr>
          <a:lstStyle/>
          <a:p>
            <a:r>
              <a:rPr lang="en-US" altLang="en-US" sz="1600" b="1" dirty="0" err="1">
                <a:solidFill>
                  <a:schemeClr val="bg1"/>
                </a:solidFill>
                <a:latin typeface="Arial" panose="020B0604020202020204" pitchFamily="34" charset="0"/>
                <a:cs typeface="Arial" panose="020B0604020202020204" pitchFamily="34" charset="0"/>
              </a:rPr>
              <a:t>Wilens</a:t>
            </a:r>
            <a:r>
              <a:rPr lang="en-US" altLang="en-US" sz="1600" b="1" dirty="0">
                <a:solidFill>
                  <a:schemeClr val="bg1"/>
                </a:solidFill>
                <a:latin typeface="Arial" panose="020B0604020202020204" pitchFamily="34" charset="0"/>
                <a:cs typeface="Arial" panose="020B0604020202020204" pitchFamily="34" charset="0"/>
              </a:rPr>
              <a:t> &amp; Spencer. </a:t>
            </a:r>
            <a:r>
              <a:rPr lang="en-US" altLang="en-US" sz="1600" b="1" dirty="0" err="1">
                <a:solidFill>
                  <a:schemeClr val="bg1"/>
                </a:solidFill>
                <a:latin typeface="Arial" panose="020B0604020202020204" pitchFamily="34" charset="0"/>
                <a:cs typeface="Arial" panose="020B0604020202020204" pitchFamily="34" charset="0"/>
              </a:rPr>
              <a:t>Amph</a:t>
            </a:r>
            <a:r>
              <a:rPr lang="en-US" altLang="en-US" sz="1600" b="1" dirty="0">
                <a:solidFill>
                  <a:schemeClr val="bg1"/>
                </a:solidFill>
                <a:latin typeface="Arial" panose="020B0604020202020204" pitchFamily="34" charset="0"/>
                <a:cs typeface="Arial" panose="020B0604020202020204" pitchFamily="34" charset="0"/>
              </a:rPr>
              <a:t> </a:t>
            </a:r>
            <a:r>
              <a:rPr lang="en-US" altLang="en-US" sz="1600" b="1" dirty="0" err="1">
                <a:solidFill>
                  <a:schemeClr val="bg1"/>
                </a:solidFill>
                <a:latin typeface="Arial" panose="020B0604020202020204" pitchFamily="34" charset="0"/>
                <a:cs typeface="Arial" panose="020B0604020202020204" pitchFamily="34" charset="0"/>
              </a:rPr>
              <a:t>Pharm</a:t>
            </a:r>
            <a:r>
              <a:rPr lang="en-US" altLang="en-US" sz="1600" b="1" dirty="0">
                <a:solidFill>
                  <a:schemeClr val="bg1"/>
                </a:solidFill>
                <a:latin typeface="Arial" panose="020B0604020202020204" pitchFamily="34" charset="0"/>
                <a:cs typeface="Arial" panose="020B0604020202020204" pitchFamily="34" charset="0"/>
              </a:rPr>
              <a:t>, 1998</a:t>
            </a:r>
          </a:p>
        </p:txBody>
      </p:sp>
      <p:sp>
        <p:nvSpPr>
          <p:cNvPr id="1271902" name="Rectangle 94"/>
          <p:cNvSpPr>
            <a:spLocks noGrp="1" noChangeArrowheads="1"/>
          </p:cNvSpPr>
          <p:nvPr>
            <p:ph type="title" idx="4294967295"/>
          </p:nvPr>
        </p:nvSpPr>
        <p:spPr>
          <a:xfrm>
            <a:off x="1524000" y="0"/>
            <a:ext cx="9144000" cy="1219200"/>
          </a:xfrm>
        </p:spPr>
        <p:txBody>
          <a:bodyPr rtlCol="0">
            <a:normAutofit/>
          </a:bodyPr>
          <a:lstStyle/>
          <a:p>
            <a:pPr eaLnBrk="1" fontAlgn="auto" hangingPunct="1">
              <a:lnSpc>
                <a:spcPct val="90000"/>
              </a:lnSpc>
              <a:spcAft>
                <a:spcPts val="0"/>
              </a:spcAft>
              <a:defRPr/>
            </a:pPr>
            <a:r>
              <a:rPr lang="en-US" altLang="en-US" sz="3600" dirty="0" err="1"/>
              <a:t>Transmisión</a:t>
            </a:r>
            <a:r>
              <a:rPr lang="en-US" altLang="en-US" sz="3600" dirty="0"/>
              <a:t> de </a:t>
            </a:r>
            <a:r>
              <a:rPr lang="en-US" altLang="en-US" sz="3600" dirty="0" err="1"/>
              <a:t>catecolaminas</a:t>
            </a:r>
            <a:r>
              <a:rPr lang="en-US" altLang="en-US" sz="3600" dirty="0"/>
              <a:t> y TDAH</a:t>
            </a:r>
            <a:endParaRPr lang="en-GB" altLang="en-GB" sz="3600" dirty="0"/>
          </a:p>
        </p:txBody>
      </p:sp>
      <p:sp>
        <p:nvSpPr>
          <p:cNvPr id="5617749" name="Text Box 95"/>
          <p:cNvSpPr txBox="1">
            <a:spLocks noChangeArrowheads="1"/>
          </p:cNvSpPr>
          <p:nvPr/>
        </p:nvSpPr>
        <p:spPr bwMode="auto">
          <a:xfrm>
            <a:off x="1881159" y="357166"/>
            <a:ext cx="8282845" cy="1292662"/>
          </a:xfrm>
          <a:prstGeom prst="rect">
            <a:avLst/>
          </a:prstGeom>
          <a:solidFill>
            <a:srgbClr val="FFCC66"/>
          </a:solidFill>
          <a:ln w="9525">
            <a:noFill/>
            <a:miter lim="800000"/>
            <a:headEnd/>
            <a:tailEnd/>
          </a:ln>
        </p:spPr>
        <p:txBody>
          <a:bodyPr wrap="square">
            <a:spAutoFit/>
          </a:bodyPr>
          <a:lstStyle/>
          <a:p>
            <a:r>
              <a:rPr lang="es-ES" sz="2000" b="1" dirty="0">
                <a:solidFill>
                  <a:schemeClr val="accent2">
                    <a:lumMod val="50000"/>
                  </a:schemeClr>
                </a:solidFill>
                <a:latin typeface="Arial" panose="020B0604020202020204" pitchFamily="34" charset="0"/>
                <a:ea typeface="SimHei" pitchFamily="2" charset="-122"/>
                <a:cs typeface="Arial" panose="020B0604020202020204" pitchFamily="34" charset="0"/>
              </a:rPr>
              <a:t>TDAH:</a:t>
            </a:r>
          </a:p>
          <a:p>
            <a:pPr>
              <a:buFontTx/>
              <a:buChar char="-"/>
            </a:pPr>
            <a:r>
              <a:rPr lang="es-ES" sz="2000" b="1" dirty="0">
                <a:solidFill>
                  <a:schemeClr val="accent2">
                    <a:lumMod val="50000"/>
                  </a:schemeClr>
                </a:solidFill>
                <a:latin typeface="Arial" panose="020B0604020202020204" pitchFamily="34" charset="0"/>
                <a:ea typeface="SimHei" pitchFamily="2" charset="-122"/>
                <a:cs typeface="Arial" panose="020B0604020202020204" pitchFamily="34" charset="0"/>
              </a:rPr>
              <a:t>Aumento de actividad del sistema Transportador de Dopamina</a:t>
            </a:r>
          </a:p>
          <a:p>
            <a:pPr>
              <a:buFontTx/>
              <a:buChar char="-"/>
            </a:pPr>
            <a:r>
              <a:rPr lang="es-ES" sz="2000" b="1" dirty="0">
                <a:solidFill>
                  <a:schemeClr val="accent2">
                    <a:lumMod val="50000"/>
                  </a:schemeClr>
                </a:solidFill>
                <a:latin typeface="Arial" panose="020B0604020202020204" pitchFamily="34" charset="0"/>
                <a:ea typeface="SimHei" pitchFamily="2" charset="-122"/>
                <a:cs typeface="Arial" panose="020B0604020202020204" pitchFamily="34" charset="0"/>
              </a:rPr>
              <a:t>Disminución en la Sensibilidad de Receptores</a:t>
            </a:r>
          </a:p>
          <a:p>
            <a:pPr>
              <a:buFontTx/>
              <a:buChar char="-"/>
            </a:pPr>
            <a:endParaRPr lang="es-E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1682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008" y="453717"/>
            <a:ext cx="12256008" cy="1000718"/>
          </a:xfrm>
        </p:spPr>
        <p:txBody>
          <a:bodyPr>
            <a:normAutofit fontScale="90000"/>
          </a:bodyPr>
          <a:lstStyle/>
          <a:p>
            <a:br>
              <a:rPr lang="es-ES" sz="2700" dirty="0">
                <a:solidFill>
                  <a:srgbClr val="FF6600"/>
                </a:solidFill>
                <a:latin typeface="Arial" panose="020B0604020202020204" pitchFamily="34" charset="0"/>
                <a:cs typeface="Arial" panose="020B0604020202020204" pitchFamily="34" charset="0"/>
              </a:rPr>
            </a:br>
            <a:br>
              <a:rPr lang="es-ES" sz="2700" dirty="0">
                <a:solidFill>
                  <a:srgbClr val="FF6600"/>
                </a:solidFill>
                <a:latin typeface="Arial" panose="020B0604020202020204" pitchFamily="34" charset="0"/>
                <a:cs typeface="Arial" panose="020B0604020202020204" pitchFamily="34" charset="0"/>
              </a:rPr>
            </a:br>
            <a:br>
              <a:rPr lang="es-ES" sz="2700" dirty="0">
                <a:solidFill>
                  <a:srgbClr val="FF6600"/>
                </a:solidFill>
                <a:latin typeface="Arial" panose="020B0604020202020204" pitchFamily="34" charset="0"/>
                <a:cs typeface="Arial" panose="020B0604020202020204" pitchFamily="34" charset="0"/>
              </a:rPr>
            </a:br>
            <a:br>
              <a:rPr lang="es-ES" sz="2700" dirty="0">
                <a:solidFill>
                  <a:srgbClr val="FF6600"/>
                </a:solidFill>
                <a:latin typeface="Arial" panose="020B0604020202020204" pitchFamily="34" charset="0"/>
                <a:cs typeface="Arial" panose="020B0604020202020204" pitchFamily="34" charset="0"/>
              </a:rPr>
            </a:br>
            <a:br>
              <a:rPr lang="es-ES" sz="2800" dirty="0">
                <a:solidFill>
                  <a:srgbClr val="FF6600"/>
                </a:solidFill>
                <a:latin typeface="Arial" panose="020B0604020202020204" pitchFamily="34" charset="0"/>
                <a:cs typeface="Arial" panose="020B0604020202020204" pitchFamily="34" charset="0"/>
              </a:rPr>
            </a:br>
            <a:br>
              <a:rPr lang="es-ES" sz="2800" dirty="0">
                <a:solidFill>
                  <a:srgbClr val="FF6600"/>
                </a:solidFill>
                <a:latin typeface="Arial" panose="020B0604020202020204" pitchFamily="34" charset="0"/>
                <a:cs typeface="Arial" panose="020B0604020202020204" pitchFamily="34" charset="0"/>
              </a:rPr>
            </a:br>
            <a:r>
              <a:rPr lang="es-ES" sz="4900" b="1" dirty="0">
                <a:solidFill>
                  <a:srgbClr val="FF9900"/>
                </a:solidFill>
                <a:latin typeface="Arial" panose="020B0604020202020204" pitchFamily="34" charset="0"/>
                <a:cs typeface="Arial" panose="020B0604020202020204" pitchFamily="34" charset="0"/>
              </a:rPr>
              <a:t>FISIOPATOLOGIA DEL TDAH</a:t>
            </a:r>
            <a:br>
              <a:rPr lang="es-ES" sz="2800" dirty="0">
                <a:solidFill>
                  <a:srgbClr val="FF6600"/>
                </a:solidFill>
                <a:latin typeface="Arial" panose="020B0604020202020204" pitchFamily="34" charset="0"/>
                <a:cs typeface="Arial" panose="020B0604020202020204" pitchFamily="34" charset="0"/>
              </a:rPr>
            </a:br>
            <a:br>
              <a:rPr lang="es-ES" sz="2800" dirty="0">
                <a:solidFill>
                  <a:srgbClr val="FF6600"/>
                </a:solidFill>
                <a:latin typeface="Arial" panose="020B0604020202020204" pitchFamily="34" charset="0"/>
                <a:cs typeface="Arial" panose="020B0604020202020204" pitchFamily="34" charset="0"/>
              </a:rPr>
            </a:br>
            <a:br>
              <a:rPr lang="es-ES" sz="2800" dirty="0">
                <a:solidFill>
                  <a:srgbClr val="FF6600"/>
                </a:solidFill>
                <a:latin typeface="Arial" panose="020B0604020202020204" pitchFamily="34" charset="0"/>
                <a:cs typeface="Arial" panose="020B0604020202020204" pitchFamily="34" charset="0"/>
              </a:rPr>
            </a:br>
            <a:br>
              <a:rPr lang="es-ES" sz="2800" dirty="0">
                <a:solidFill>
                  <a:srgbClr val="FF6600"/>
                </a:solidFill>
                <a:latin typeface="Arial" panose="020B0604020202020204" pitchFamily="34" charset="0"/>
                <a:cs typeface="Arial" panose="020B0604020202020204" pitchFamily="34" charset="0"/>
              </a:rPr>
            </a:br>
            <a:r>
              <a:rPr lang="es-ES" sz="2800" dirty="0">
                <a:hlinkClick r:id="rId3"/>
              </a:rPr>
              <a:t>http://www.tdahytu.es/tdah-y-el-cerebro/</a:t>
            </a:r>
            <a:br>
              <a:rPr lang="es-ES" sz="2700" dirty="0">
                <a:solidFill>
                  <a:srgbClr val="FF6600"/>
                </a:solidFill>
                <a:latin typeface="Arial" panose="020B0604020202020204" pitchFamily="34" charset="0"/>
                <a:cs typeface="Arial" panose="020B0604020202020204" pitchFamily="34" charset="0"/>
              </a:rPr>
            </a:br>
            <a:br>
              <a:rPr lang="es-ES" dirty="0">
                <a:solidFill>
                  <a:srgbClr val="FF6600"/>
                </a:solidFill>
                <a:latin typeface="Arial" panose="020B0604020202020204" pitchFamily="34" charset="0"/>
                <a:cs typeface="Arial" panose="020B0604020202020204" pitchFamily="34" charset="0"/>
              </a:rPr>
            </a:br>
            <a:endParaRPr lang="es-ES" dirty="0">
              <a:solidFill>
                <a:srgbClr val="FF6600"/>
              </a:solidFill>
              <a:latin typeface="Arial" panose="020B0604020202020204" pitchFamily="34" charset="0"/>
              <a:cs typeface="Arial" panose="020B0604020202020204" pitchFamily="34" charset="0"/>
            </a:endParaRPr>
          </a:p>
        </p:txBody>
      </p:sp>
      <p:pic>
        <p:nvPicPr>
          <p:cNvPr id="3" name="Elementos multimedia en línea 2" title="TDAH y el cerebro">
            <a:hlinkClick r:id="" action="ppaction://media"/>
            <a:extLst>
              <a:ext uri="{FF2B5EF4-FFF2-40B4-BE49-F238E27FC236}">
                <a16:creationId xmlns:a16="http://schemas.microsoft.com/office/drawing/2014/main" id="{5A4D991F-FC61-4AAB-9F84-7F3987B5E08C}"/>
              </a:ext>
            </a:extLst>
          </p:cNvPr>
          <p:cNvPicPr>
            <a:picLocks noRot="1" noChangeAspect="1"/>
          </p:cNvPicPr>
          <p:nvPr>
            <a:videoFile r:link="rId1"/>
          </p:nvPr>
        </p:nvPicPr>
        <p:blipFill>
          <a:blip r:embed="rId4"/>
          <a:stretch>
            <a:fillRect/>
          </a:stretch>
        </p:blipFill>
        <p:spPr>
          <a:xfrm>
            <a:off x="3583632" y="3046165"/>
            <a:ext cx="4572000" cy="2571750"/>
          </a:xfrm>
          <a:prstGeom prst="rect">
            <a:avLst/>
          </a:prstGeom>
        </p:spPr>
      </p:pic>
      <p:sp>
        <p:nvSpPr>
          <p:cNvPr id="4" name="Estrella: 5 puntas 3">
            <a:extLst>
              <a:ext uri="{FF2B5EF4-FFF2-40B4-BE49-F238E27FC236}">
                <a16:creationId xmlns:a16="http://schemas.microsoft.com/office/drawing/2014/main" id="{95B86804-AEE2-41F6-941F-6B9C987BEF63}"/>
              </a:ext>
            </a:extLst>
          </p:cNvPr>
          <p:cNvSpPr/>
          <p:nvPr/>
        </p:nvSpPr>
        <p:spPr>
          <a:xfrm>
            <a:off x="10200456" y="6525344"/>
            <a:ext cx="122312" cy="14401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Tree>
    <p:extLst>
      <p:ext uri="{BB962C8B-B14F-4D97-AF65-F5344CB8AC3E}">
        <p14:creationId xmlns:p14="http://schemas.microsoft.com/office/powerpoint/2010/main" val="3575441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idx="4294967295"/>
          </p:nvPr>
        </p:nvSpPr>
        <p:spPr>
          <a:xfrm>
            <a:off x="0" y="-296794"/>
            <a:ext cx="12365736" cy="1275164"/>
          </a:xfrm>
        </p:spPr>
        <p:txBody>
          <a:bodyPr/>
          <a:lstStyle/>
          <a:p>
            <a:pPr eaLnBrk="1" hangingPunct="1">
              <a:defRPr/>
            </a:pPr>
            <a:r>
              <a:rPr lang="es-ES_tradnl" b="1" dirty="0">
                <a:solidFill>
                  <a:srgbClr val="FF9900"/>
                </a:solidFill>
                <a:latin typeface="Arial" panose="020B0604020202020204" pitchFamily="34" charset="0"/>
                <a:cs typeface="Arial" panose="020B0604020202020204" pitchFamily="34" charset="0"/>
              </a:rPr>
              <a:t>MANIFESTACIONES CLINICAS DEL TDAH</a:t>
            </a:r>
            <a:endParaRPr lang="en-US" b="1" dirty="0">
              <a:solidFill>
                <a:srgbClr val="FF9900"/>
              </a:solidFill>
              <a:latin typeface="Arial" panose="020B0604020202020204" pitchFamily="34" charset="0"/>
              <a:cs typeface="Arial" panose="020B0604020202020204" pitchFamily="34" charset="0"/>
            </a:endParaRPr>
          </a:p>
        </p:txBody>
      </p:sp>
      <p:sp>
        <p:nvSpPr>
          <p:cNvPr id="760835" name="Rectangle 3"/>
          <p:cNvSpPr>
            <a:spLocks noChangeArrowheads="1"/>
          </p:cNvSpPr>
          <p:nvPr/>
        </p:nvSpPr>
        <p:spPr bwMode="auto">
          <a:xfrm>
            <a:off x="1976083" y="3333859"/>
            <a:ext cx="2057400" cy="1425575"/>
          </a:xfrm>
          <a:prstGeom prst="rect">
            <a:avLst/>
          </a:prstGeom>
          <a:solidFill>
            <a:srgbClr val="F3A826"/>
          </a:solidFill>
          <a:ln w="12700">
            <a:noFill/>
            <a:miter lim="800000"/>
            <a:headEnd type="none" w="sm" len="sm"/>
            <a:tailEnd type="none" w="sm" len="sm"/>
          </a:ln>
          <a:effectLst/>
          <a:scene3d>
            <a:camera prst="legacyPerspectiveTopRight"/>
            <a:lightRig rig="legacyFlat3" dir="b"/>
          </a:scene3d>
          <a:sp3d extrusionH="121893000" prstMaterial="legacyMatte">
            <a:bevelT w="13500" h="13500" prst="angle"/>
            <a:bevelB w="13500" h="13500" prst="angle"/>
            <a:extrusionClr>
              <a:srgbClr val="F3A826"/>
            </a:extrusionClr>
          </a:sp3d>
        </p:spPr>
        <p:txBody>
          <a:bodyPr wrap="none" anchor="ctr">
            <a:flatTx/>
          </a:bodyPr>
          <a:lstStyle/>
          <a:p>
            <a:pPr algn="ctr">
              <a:defRPr/>
            </a:pPr>
            <a:r>
              <a:rPr lang="en-GB" sz="2000" b="1" dirty="0" err="1">
                <a:solidFill>
                  <a:srgbClr val="010000"/>
                </a:solidFill>
                <a:effectLst>
                  <a:outerShdw blurRad="38100" dist="38100" dir="2700000" algn="tl">
                    <a:srgbClr val="FFFFFF"/>
                  </a:outerShdw>
                </a:effectLst>
                <a:latin typeface="Arial" panose="020B0604020202020204" pitchFamily="34" charset="0"/>
                <a:cs typeface="Arial" panose="020B0604020202020204" pitchFamily="34" charset="0"/>
              </a:rPr>
              <a:t>Impulsividad</a:t>
            </a:r>
            <a:endParaRPr lang="en-GB" sz="2000" b="1" dirty="0">
              <a:solidFill>
                <a:srgbClr val="01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760836" name="Rectangle 4"/>
          <p:cNvSpPr>
            <a:spLocks noChangeArrowheads="1"/>
          </p:cNvSpPr>
          <p:nvPr/>
        </p:nvSpPr>
        <p:spPr bwMode="auto">
          <a:xfrm>
            <a:off x="4918078" y="3435297"/>
            <a:ext cx="2130425" cy="1430337"/>
          </a:xfrm>
          <a:prstGeom prst="rect">
            <a:avLst/>
          </a:prstGeom>
          <a:solidFill>
            <a:srgbClr val="F3A826"/>
          </a:solidFill>
          <a:ln w="12700">
            <a:noFill/>
            <a:miter lim="800000"/>
            <a:headEnd type="none" w="sm" len="sm"/>
            <a:tailEnd type="none" w="sm" len="sm"/>
          </a:ln>
          <a:effectLst/>
          <a:scene3d>
            <a:camera prst="legacyPerspectiveTop"/>
            <a:lightRig rig="legacyFlat3" dir="b"/>
          </a:scene3d>
          <a:sp3d extrusionH="121893000" prstMaterial="legacyMatte">
            <a:bevelT w="13500" h="13500" prst="angle"/>
            <a:bevelB w="13500" h="13500" prst="angle"/>
            <a:extrusionClr>
              <a:srgbClr val="F3A826"/>
            </a:extrusionClr>
          </a:sp3d>
        </p:spPr>
        <p:txBody>
          <a:bodyPr wrap="none" anchor="ctr">
            <a:flatTx/>
          </a:bodyPr>
          <a:lstStyle/>
          <a:p>
            <a:pPr algn="ctr">
              <a:spcBef>
                <a:spcPct val="50000"/>
              </a:spcBef>
              <a:defRPr/>
            </a:pPr>
            <a:r>
              <a:rPr lang="en-GB" altLang="en-US" sz="2000" b="1" dirty="0" err="1">
                <a:solidFill>
                  <a:srgbClr val="010000"/>
                </a:solidFill>
                <a:effectLst>
                  <a:outerShdw blurRad="38100" dist="38100" dir="2700000" algn="tl">
                    <a:srgbClr val="FFFFFF"/>
                  </a:outerShdw>
                </a:effectLst>
                <a:latin typeface="Arial" panose="020B0604020202020204" pitchFamily="34" charset="0"/>
                <a:cs typeface="Arial" panose="020B0604020202020204" pitchFamily="34" charset="0"/>
              </a:rPr>
              <a:t>Hiperact</a:t>
            </a:r>
            <a:r>
              <a:rPr lang="en-US" altLang="en-US" sz="2000" b="1" dirty="0" err="1">
                <a:solidFill>
                  <a:srgbClr val="010000"/>
                </a:solidFill>
                <a:effectLst>
                  <a:outerShdw blurRad="38100" dist="38100" dir="2700000" algn="tl">
                    <a:srgbClr val="FFFFFF"/>
                  </a:outerShdw>
                </a:effectLst>
                <a:latin typeface="Arial" panose="020B0604020202020204" pitchFamily="34" charset="0"/>
                <a:cs typeface="Arial" panose="020B0604020202020204" pitchFamily="34" charset="0"/>
              </a:rPr>
              <a:t>ividad</a:t>
            </a:r>
            <a:endParaRPr lang="en-GB" altLang="en-US" sz="2000" b="1" dirty="0">
              <a:solidFill>
                <a:srgbClr val="01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32772" name="Text Box 5"/>
          <p:cNvSpPr txBox="1">
            <a:spLocks noChangeArrowheads="1"/>
          </p:cNvSpPr>
          <p:nvPr/>
        </p:nvSpPr>
        <p:spPr bwMode="auto">
          <a:xfrm>
            <a:off x="1774828" y="1484313"/>
            <a:ext cx="99899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s-ES_tradnl" sz="1100" b="1">
                <a:latin typeface="Arial" panose="020B0604020202020204" pitchFamily="34" charset="0"/>
                <a:cs typeface="Arial" panose="020B0604020202020204" pitchFamily="34" charset="0"/>
              </a:rPr>
              <a:t>Taylor, 1993</a:t>
            </a:r>
            <a:endParaRPr lang="en-US" sz="1100" b="1">
              <a:latin typeface="Arial" panose="020B0604020202020204" pitchFamily="34" charset="0"/>
              <a:cs typeface="Arial" panose="020B0604020202020204" pitchFamily="34" charset="0"/>
            </a:endParaRPr>
          </a:p>
        </p:txBody>
      </p:sp>
      <p:sp>
        <p:nvSpPr>
          <p:cNvPr id="760838" name="Rectangle 6"/>
          <p:cNvSpPr>
            <a:spLocks noChangeArrowheads="1"/>
          </p:cNvSpPr>
          <p:nvPr/>
        </p:nvSpPr>
        <p:spPr bwMode="auto">
          <a:xfrm>
            <a:off x="8035546" y="3347310"/>
            <a:ext cx="2139950" cy="1428750"/>
          </a:xfrm>
          <a:prstGeom prst="rect">
            <a:avLst/>
          </a:prstGeom>
          <a:solidFill>
            <a:srgbClr val="F3A826"/>
          </a:solidFill>
          <a:ln w="12700">
            <a:noFill/>
            <a:miter lim="800000"/>
            <a:headEnd type="none" w="sm" len="sm"/>
            <a:tailEnd type="none" w="sm" len="sm"/>
          </a:ln>
          <a:effectLst/>
          <a:scene3d>
            <a:camera prst="legacyPerspectiveTopLeft"/>
            <a:lightRig rig="legacyFlat3" dir="b"/>
          </a:scene3d>
          <a:sp3d extrusionH="121893000" prstMaterial="legacyMatte">
            <a:bevelT w="13500" h="13500" prst="angle"/>
            <a:bevelB w="13500" h="13500" prst="angle"/>
            <a:extrusionClr>
              <a:srgbClr val="F3A826"/>
            </a:extrusionClr>
          </a:sp3d>
        </p:spPr>
        <p:txBody>
          <a:bodyPr wrap="none" anchor="ctr">
            <a:flatTx/>
          </a:bodyPr>
          <a:lstStyle/>
          <a:p>
            <a:pPr algn="ctr">
              <a:spcBef>
                <a:spcPct val="50000"/>
              </a:spcBef>
              <a:defRPr/>
            </a:pPr>
            <a:r>
              <a:rPr lang="en-GB" sz="2000" b="1" dirty="0" err="1">
                <a:solidFill>
                  <a:srgbClr val="010000"/>
                </a:solidFill>
                <a:effectLst>
                  <a:outerShdw blurRad="38100" dist="38100" dir="2700000" algn="tl">
                    <a:srgbClr val="FFFFFF"/>
                  </a:outerShdw>
                </a:effectLst>
                <a:latin typeface="Arial" panose="020B0604020202020204" pitchFamily="34" charset="0"/>
                <a:cs typeface="Arial" panose="020B0604020202020204" pitchFamily="34" charset="0"/>
              </a:rPr>
              <a:t>Défic</a:t>
            </a:r>
            <a:r>
              <a:rPr lang="en-US" sz="2000" b="1" dirty="0">
                <a:solidFill>
                  <a:srgbClr val="010000"/>
                </a:solidFill>
                <a:effectLst>
                  <a:outerShdw blurRad="38100" dist="38100" dir="2700000" algn="tl">
                    <a:srgbClr val="FFFFFF"/>
                  </a:outerShdw>
                </a:effectLst>
                <a:latin typeface="Arial" panose="020B0604020202020204" pitchFamily="34" charset="0"/>
                <a:cs typeface="Arial" panose="020B0604020202020204" pitchFamily="34" charset="0"/>
              </a:rPr>
              <a:t>it de </a:t>
            </a:r>
          </a:p>
          <a:p>
            <a:pPr algn="ctr">
              <a:spcBef>
                <a:spcPct val="50000"/>
              </a:spcBef>
              <a:defRPr/>
            </a:pPr>
            <a:r>
              <a:rPr lang="en-US" sz="2000" b="1" dirty="0" err="1">
                <a:solidFill>
                  <a:srgbClr val="010000"/>
                </a:solidFill>
                <a:effectLst>
                  <a:outerShdw blurRad="38100" dist="38100" dir="2700000" algn="tl">
                    <a:srgbClr val="FFFFFF"/>
                  </a:outerShdw>
                </a:effectLst>
                <a:latin typeface="Arial" panose="020B0604020202020204" pitchFamily="34" charset="0"/>
                <a:cs typeface="Arial" panose="020B0604020202020204" pitchFamily="34" charset="0"/>
              </a:rPr>
              <a:t>atención</a:t>
            </a:r>
            <a:endParaRPr lang="en-GB" sz="2000" b="1" dirty="0">
              <a:solidFill>
                <a:srgbClr val="01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32774" name="Oval 7"/>
          <p:cNvSpPr>
            <a:spLocks noChangeArrowheads="1"/>
          </p:cNvSpPr>
          <p:nvPr/>
        </p:nvSpPr>
        <p:spPr bwMode="auto">
          <a:xfrm>
            <a:off x="3925888" y="1065359"/>
            <a:ext cx="4114800" cy="857250"/>
          </a:xfrm>
          <a:prstGeom prst="ellipse">
            <a:avLst/>
          </a:prstGeom>
          <a:gradFill rotWithShape="0">
            <a:gsLst>
              <a:gs pos="0">
                <a:srgbClr val="F3A826"/>
              </a:gs>
              <a:gs pos="100000">
                <a:srgbClr val="704E12"/>
              </a:gs>
            </a:gsLst>
            <a:path path="shape">
              <a:fillToRect l="50000" t="50000" r="50000" b="50000"/>
            </a:path>
          </a:gradFill>
          <a:ln>
            <a:noFill/>
          </a:ln>
          <a:extLst>
            <a:ext uri="{91240B29-F687-4f45-9708-019B960494DF}">
              <a14:hiddenLine xmlns="" xmlns:a14="http://schemas.microsoft.com/office/drawing/2010/main" w="12700">
                <a:solidFill>
                  <a:srgbClr val="000000"/>
                </a:solidFill>
                <a:round/>
                <a:headEnd type="none" w="sm" len="sm"/>
                <a:tailEnd type="none" w="sm" len="sm"/>
              </a14:hiddenLine>
            </a:ext>
          </a:extLst>
        </p:spPr>
        <p:txBody>
          <a:bodyPr wrap="none" anchor="ctr"/>
          <a:lstStyle/>
          <a:p>
            <a:pPr algn="ctr" eaLnBrk="0" hangingPunct="0"/>
            <a:r>
              <a:rPr lang="es-ES_tradnl" sz="1800" dirty="0">
                <a:solidFill>
                  <a:srgbClr val="010000"/>
                </a:solidFill>
                <a:latin typeface="Arial" panose="020B0604020202020204" pitchFamily="34" charset="0"/>
                <a:cs typeface="Arial" panose="020B0604020202020204" pitchFamily="34" charset="0"/>
              </a:rPr>
              <a:t>Patrón de conducta persistente</a:t>
            </a:r>
            <a:endParaRPr lang="en-US" sz="1800" dirty="0">
              <a:solidFill>
                <a:srgbClr val="010000"/>
              </a:solidFill>
              <a:latin typeface="Arial" panose="020B0604020202020204" pitchFamily="34" charset="0"/>
              <a:cs typeface="Arial" panose="020B0604020202020204" pitchFamily="34" charset="0"/>
            </a:endParaRPr>
          </a:p>
        </p:txBody>
      </p:sp>
      <p:sp>
        <p:nvSpPr>
          <p:cNvPr id="82952" name="Text Box 8"/>
          <p:cNvSpPr txBox="1">
            <a:spLocks noChangeArrowheads="1"/>
          </p:cNvSpPr>
          <p:nvPr/>
        </p:nvSpPr>
        <p:spPr bwMode="auto">
          <a:xfrm>
            <a:off x="2005540" y="4985629"/>
            <a:ext cx="1727200" cy="8617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s-ES" sz="1600" dirty="0">
                <a:solidFill>
                  <a:schemeClr val="accent2"/>
                </a:solidFill>
                <a:latin typeface="Arial" panose="020B0604020202020204" pitchFamily="34" charset="0"/>
                <a:cs typeface="Arial" panose="020B0604020202020204" pitchFamily="34" charset="0"/>
              </a:rPr>
              <a:t>Inmediatez</a:t>
            </a:r>
          </a:p>
          <a:p>
            <a:pPr algn="ctr">
              <a:defRPr/>
            </a:pPr>
            <a:r>
              <a:rPr lang="es-ES" sz="1600" dirty="0">
                <a:solidFill>
                  <a:schemeClr val="accent2"/>
                </a:solidFill>
                <a:latin typeface="Arial" panose="020B0604020202020204" pitchFamily="34" charset="0"/>
                <a:cs typeface="Arial" panose="020B0604020202020204" pitchFamily="34" charset="0"/>
              </a:rPr>
              <a:t>Precipitación</a:t>
            </a:r>
          </a:p>
          <a:p>
            <a:pPr algn="ctr">
              <a:defRPr/>
            </a:pPr>
            <a:r>
              <a:rPr lang="es-ES" sz="1600" dirty="0">
                <a:solidFill>
                  <a:schemeClr val="accent2"/>
                </a:solidFill>
                <a:latin typeface="Arial" panose="020B0604020202020204" pitchFamily="34" charset="0"/>
                <a:cs typeface="Arial" panose="020B0604020202020204" pitchFamily="34" charset="0"/>
              </a:rPr>
              <a:t>Paso al acto</a:t>
            </a:r>
          </a:p>
        </p:txBody>
      </p:sp>
      <p:sp>
        <p:nvSpPr>
          <p:cNvPr id="82953" name="Text Box 9"/>
          <p:cNvSpPr txBox="1">
            <a:spLocks noChangeArrowheads="1"/>
          </p:cNvSpPr>
          <p:nvPr/>
        </p:nvSpPr>
        <p:spPr bwMode="auto">
          <a:xfrm>
            <a:off x="5643563" y="5765803"/>
            <a:ext cx="1841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endParaRPr lang="es-ES" sz="1800">
              <a:cs typeface="Arial" charset="0"/>
            </a:endParaRPr>
          </a:p>
        </p:txBody>
      </p:sp>
      <p:sp>
        <p:nvSpPr>
          <p:cNvPr id="82954" name="Text Box 10"/>
          <p:cNvSpPr txBox="1">
            <a:spLocks noChangeArrowheads="1"/>
          </p:cNvSpPr>
          <p:nvPr/>
        </p:nvSpPr>
        <p:spPr bwMode="auto">
          <a:xfrm>
            <a:off x="4223532" y="5178406"/>
            <a:ext cx="3105337" cy="8925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s-ES" sz="1600" dirty="0">
                <a:solidFill>
                  <a:srgbClr val="9F2936"/>
                </a:solidFill>
                <a:latin typeface="Arial" panose="020B0604020202020204" pitchFamily="34" charset="0"/>
                <a:cs typeface="Arial" panose="020B0604020202020204" pitchFamily="34" charset="0"/>
              </a:rPr>
              <a:t>Energía motora poco productiva</a:t>
            </a:r>
          </a:p>
          <a:p>
            <a:pPr algn="ctr">
              <a:defRPr/>
            </a:pPr>
            <a:r>
              <a:rPr lang="es-ES" sz="1600" dirty="0">
                <a:solidFill>
                  <a:srgbClr val="9F2936"/>
                </a:solidFill>
                <a:latin typeface="Arial" panose="020B0604020202020204" pitchFamily="34" charset="0"/>
                <a:cs typeface="Arial" panose="020B0604020202020204" pitchFamily="34" charset="0"/>
              </a:rPr>
              <a:t>Sin finalidad concreta y caótica</a:t>
            </a:r>
          </a:p>
          <a:p>
            <a:pPr algn="ctr">
              <a:defRPr/>
            </a:pPr>
            <a:endParaRPr lang="es-ES" sz="1800" dirty="0">
              <a:latin typeface="Arial" panose="020B0604020202020204" pitchFamily="34" charset="0"/>
              <a:cs typeface="Arial" panose="020B0604020202020204" pitchFamily="34" charset="0"/>
            </a:endParaRPr>
          </a:p>
        </p:txBody>
      </p:sp>
      <p:sp>
        <p:nvSpPr>
          <p:cNvPr id="82955" name="Text Box 11"/>
          <p:cNvSpPr txBox="1">
            <a:spLocks noChangeArrowheads="1"/>
          </p:cNvSpPr>
          <p:nvPr/>
        </p:nvSpPr>
        <p:spPr bwMode="auto">
          <a:xfrm>
            <a:off x="7603851" y="5009131"/>
            <a:ext cx="297870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s-ES" sz="1600" dirty="0">
                <a:solidFill>
                  <a:srgbClr val="9F2936"/>
                </a:solidFill>
                <a:latin typeface="Arial" panose="020B0604020202020204" pitchFamily="34" charset="0"/>
                <a:cs typeface="Arial" panose="020B0604020202020204" pitchFamily="34" charset="0"/>
              </a:rPr>
              <a:t>No logra sostener atención en </a:t>
            </a:r>
          </a:p>
          <a:p>
            <a:pPr algn="ctr">
              <a:defRPr/>
            </a:pPr>
            <a:r>
              <a:rPr lang="es-ES" sz="1600" dirty="0">
                <a:solidFill>
                  <a:srgbClr val="9F2936"/>
                </a:solidFill>
                <a:latin typeface="Arial" panose="020B0604020202020204" pitchFamily="34" charset="0"/>
                <a:cs typeface="Arial" panose="020B0604020202020204" pitchFamily="34" charset="0"/>
              </a:rPr>
              <a:t>Tareas que lo requieren</a:t>
            </a:r>
          </a:p>
        </p:txBody>
      </p:sp>
    </p:spTree>
    <p:extLst>
      <p:ext uri="{BB962C8B-B14F-4D97-AF65-F5344CB8AC3E}">
        <p14:creationId xmlns:p14="http://schemas.microsoft.com/office/powerpoint/2010/main" val="80321038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004" y="137969"/>
            <a:ext cx="12155996" cy="769441"/>
          </a:xfrm>
          <a:prstGeom prst="rect">
            <a:avLst/>
          </a:prstGeom>
          <a:noFill/>
        </p:spPr>
        <p:txBody>
          <a:bodyPr wrap="square" rtlCol="0">
            <a:spAutoFit/>
          </a:bodyPr>
          <a:lstStyle/>
          <a:p>
            <a:pPr algn="ctr"/>
            <a:r>
              <a:rPr lang="es-ES_tradnl" sz="4400" b="1" dirty="0">
                <a:solidFill>
                  <a:srgbClr val="FF9900"/>
                </a:solidFill>
                <a:latin typeface="Arial" panose="020B0604020202020204" pitchFamily="34" charset="0"/>
                <a:cs typeface="Arial" panose="020B0604020202020204" pitchFamily="34" charset="0"/>
              </a:rPr>
              <a:t>MANIFESTACIONES CLINICAS DEL TDAH</a:t>
            </a:r>
            <a:endParaRPr lang="es-ES" sz="4400" b="1" dirty="0">
              <a:solidFill>
                <a:srgbClr val="FF9900"/>
              </a:solidFill>
            </a:endParaRPr>
          </a:p>
        </p:txBody>
      </p:sp>
      <p:sp>
        <p:nvSpPr>
          <p:cNvPr id="6" name="Rectángulo: esquinas redondeadas 1">
            <a:extLst>
              <a:ext uri="{FF2B5EF4-FFF2-40B4-BE49-F238E27FC236}">
                <a16:creationId xmlns:a16="http://schemas.microsoft.com/office/drawing/2014/main" id="{4A23CC6E-9F1C-4916-94D0-8174511AA067}"/>
              </a:ext>
            </a:extLst>
          </p:cNvPr>
          <p:cNvSpPr/>
          <p:nvPr/>
        </p:nvSpPr>
        <p:spPr>
          <a:xfrm>
            <a:off x="1811524" y="824471"/>
            <a:ext cx="8604956" cy="3779754"/>
          </a:xfrm>
          <a:prstGeom prst="roundRect">
            <a:avLst/>
          </a:prstGeom>
          <a:ln>
            <a:extLst>
              <a:ext uri="{C807C97D-BFC1-408E-A445-0C87EB9F89A2}">
                <ask:lineSketchStyleProps xmlns:ask="http://schemas.microsoft.com/office/drawing/2018/sketchyshapes" sd="984002035">
                  <a:custGeom>
                    <a:avLst/>
                    <a:gdLst>
                      <a:gd name="connsiteX0" fmla="*/ 0 w 3994488"/>
                      <a:gd name="connsiteY0" fmla="*/ 665761 h 4050502"/>
                      <a:gd name="connsiteX1" fmla="*/ 665761 w 3994488"/>
                      <a:gd name="connsiteY1" fmla="*/ 0 h 4050502"/>
                      <a:gd name="connsiteX2" fmla="*/ 3328727 w 3994488"/>
                      <a:gd name="connsiteY2" fmla="*/ 0 h 4050502"/>
                      <a:gd name="connsiteX3" fmla="*/ 3994488 w 3994488"/>
                      <a:gd name="connsiteY3" fmla="*/ 665761 h 4050502"/>
                      <a:gd name="connsiteX4" fmla="*/ 3994488 w 3994488"/>
                      <a:gd name="connsiteY4" fmla="*/ 3384741 h 4050502"/>
                      <a:gd name="connsiteX5" fmla="*/ 3328727 w 3994488"/>
                      <a:gd name="connsiteY5" fmla="*/ 4050502 h 4050502"/>
                      <a:gd name="connsiteX6" fmla="*/ 665761 w 3994488"/>
                      <a:gd name="connsiteY6" fmla="*/ 4050502 h 4050502"/>
                      <a:gd name="connsiteX7" fmla="*/ 0 w 3994488"/>
                      <a:gd name="connsiteY7" fmla="*/ 3384741 h 4050502"/>
                      <a:gd name="connsiteX8" fmla="*/ 0 w 3994488"/>
                      <a:gd name="connsiteY8" fmla="*/ 665761 h 405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4488" h="4050502" fill="none" extrusionOk="0">
                        <a:moveTo>
                          <a:pt x="0" y="665761"/>
                        </a:moveTo>
                        <a:cubicBezTo>
                          <a:pt x="47557" y="279128"/>
                          <a:pt x="276965" y="13370"/>
                          <a:pt x="665761" y="0"/>
                        </a:cubicBezTo>
                        <a:cubicBezTo>
                          <a:pt x="1955747" y="-27071"/>
                          <a:pt x="2704877" y="-45962"/>
                          <a:pt x="3328727" y="0"/>
                        </a:cubicBezTo>
                        <a:cubicBezTo>
                          <a:pt x="3706315" y="-45353"/>
                          <a:pt x="3980227" y="311998"/>
                          <a:pt x="3994488" y="665761"/>
                        </a:cubicBezTo>
                        <a:cubicBezTo>
                          <a:pt x="3989428" y="1958067"/>
                          <a:pt x="4018248" y="2730489"/>
                          <a:pt x="3994488" y="3384741"/>
                        </a:cubicBezTo>
                        <a:cubicBezTo>
                          <a:pt x="3984766" y="3751659"/>
                          <a:pt x="3700910" y="4047183"/>
                          <a:pt x="3328727" y="4050502"/>
                        </a:cubicBezTo>
                        <a:cubicBezTo>
                          <a:pt x="2594276" y="4140600"/>
                          <a:pt x="1653552" y="4144261"/>
                          <a:pt x="665761" y="4050502"/>
                        </a:cubicBezTo>
                        <a:cubicBezTo>
                          <a:pt x="307697" y="4045625"/>
                          <a:pt x="34546" y="3712596"/>
                          <a:pt x="0" y="3384741"/>
                        </a:cubicBezTo>
                        <a:cubicBezTo>
                          <a:pt x="40315" y="2553425"/>
                          <a:pt x="26825" y="1193929"/>
                          <a:pt x="0" y="665761"/>
                        </a:cubicBezTo>
                        <a:close/>
                      </a:path>
                      <a:path w="3994488" h="4050502" stroke="0" extrusionOk="0">
                        <a:moveTo>
                          <a:pt x="0" y="665761"/>
                        </a:moveTo>
                        <a:cubicBezTo>
                          <a:pt x="3030" y="278609"/>
                          <a:pt x="275034" y="-54297"/>
                          <a:pt x="665761" y="0"/>
                        </a:cubicBezTo>
                        <a:cubicBezTo>
                          <a:pt x="1812818" y="-52636"/>
                          <a:pt x="2349208" y="-7394"/>
                          <a:pt x="3328727" y="0"/>
                        </a:cubicBezTo>
                        <a:cubicBezTo>
                          <a:pt x="3740521" y="-46145"/>
                          <a:pt x="3924212" y="303078"/>
                          <a:pt x="3994488" y="665761"/>
                        </a:cubicBezTo>
                        <a:cubicBezTo>
                          <a:pt x="3830421" y="1963904"/>
                          <a:pt x="3916766" y="2615844"/>
                          <a:pt x="3994488" y="3384741"/>
                        </a:cubicBezTo>
                        <a:cubicBezTo>
                          <a:pt x="3934970" y="3714451"/>
                          <a:pt x="3673536" y="4104365"/>
                          <a:pt x="3328727" y="4050502"/>
                        </a:cubicBezTo>
                        <a:cubicBezTo>
                          <a:pt x="2107653" y="4122587"/>
                          <a:pt x="1428988" y="3931199"/>
                          <a:pt x="665761" y="4050502"/>
                        </a:cubicBezTo>
                        <a:cubicBezTo>
                          <a:pt x="293658" y="4058609"/>
                          <a:pt x="-40209" y="3721886"/>
                          <a:pt x="0" y="3384741"/>
                        </a:cubicBezTo>
                        <a:cubicBezTo>
                          <a:pt x="-78423" y="2623737"/>
                          <a:pt x="-22338" y="1023463"/>
                          <a:pt x="0" y="665761"/>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lvl="0" algn="ctr">
              <a:lnSpc>
                <a:spcPct val="150000"/>
              </a:lnSpc>
            </a:pPr>
            <a:r>
              <a:rPr lang="es-CO" sz="2400" dirty="0"/>
              <a:t>Es un problema de ejecución. Disfunción Ejecutiva.</a:t>
            </a:r>
          </a:p>
          <a:p>
            <a:pPr lvl="0" algn="ctr">
              <a:lnSpc>
                <a:spcPct val="150000"/>
              </a:lnSpc>
            </a:pPr>
            <a:r>
              <a:rPr lang="es-CO" sz="2400" dirty="0"/>
              <a:t>Es un trastorno de persistencia.</a:t>
            </a:r>
          </a:p>
          <a:p>
            <a:pPr lvl="0" algn="ctr">
              <a:lnSpc>
                <a:spcPct val="150000"/>
              </a:lnSpc>
            </a:pPr>
            <a:r>
              <a:rPr lang="es-CO" sz="2400" dirty="0"/>
              <a:t>Dificultades de procesamiento temporal de la información.</a:t>
            </a:r>
          </a:p>
          <a:p>
            <a:pPr lvl="0" algn="ctr">
              <a:lnSpc>
                <a:spcPct val="150000"/>
              </a:lnSpc>
            </a:pPr>
            <a:r>
              <a:rPr lang="es-CO" sz="2400" dirty="0"/>
              <a:t>Problema de interiorización y motivación conductual. </a:t>
            </a:r>
          </a:p>
          <a:p>
            <a:pPr lvl="0" algn="ctr">
              <a:lnSpc>
                <a:spcPct val="150000"/>
              </a:lnSpc>
            </a:pPr>
            <a:r>
              <a:rPr lang="es-CO" sz="2400" dirty="0"/>
              <a:t>Aversión a la demora de la gratificación.</a:t>
            </a:r>
          </a:p>
          <a:p>
            <a:pPr lvl="0" algn="ctr">
              <a:lnSpc>
                <a:spcPct val="150000"/>
              </a:lnSpc>
            </a:pPr>
            <a:r>
              <a:rPr lang="es-CO" sz="2400" dirty="0"/>
              <a:t>Desregulación emocional.</a:t>
            </a:r>
            <a:endParaRPr lang="es-CO" dirty="0"/>
          </a:p>
        </p:txBody>
      </p:sp>
      <p:pic>
        <p:nvPicPr>
          <p:cNvPr id="5" name="Imagen 4"/>
          <p:cNvPicPr>
            <a:picLocks noChangeAspect="1"/>
          </p:cNvPicPr>
          <p:nvPr/>
        </p:nvPicPr>
        <p:blipFill>
          <a:blip r:embed="rId2"/>
          <a:stretch>
            <a:fillRect/>
          </a:stretch>
        </p:blipFill>
        <p:spPr>
          <a:xfrm>
            <a:off x="4095559" y="4301108"/>
            <a:ext cx="4632051" cy="2556892"/>
          </a:xfrm>
          <a:prstGeom prst="rect">
            <a:avLst/>
          </a:prstGeom>
        </p:spPr>
      </p:pic>
    </p:spTree>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E46502-C2BF-4657-B734-0D82A857258A}"/>
              </a:ext>
            </a:extLst>
          </p:cNvPr>
          <p:cNvSpPr>
            <a:spLocks noGrp="1"/>
          </p:cNvSpPr>
          <p:nvPr>
            <p:ph type="title"/>
          </p:nvPr>
        </p:nvSpPr>
        <p:spPr>
          <a:xfrm>
            <a:off x="609600" y="160334"/>
            <a:ext cx="10972800" cy="1143000"/>
          </a:xfrm>
        </p:spPr>
        <p:txBody>
          <a:bodyPr/>
          <a:lstStyle/>
          <a:p>
            <a:r>
              <a:rPr lang="es-ES" b="1" u="sng" dirty="0">
                <a:solidFill>
                  <a:srgbClr val="FF9900"/>
                </a:solidFill>
                <a:latin typeface="Arial" panose="020B0604020202020204" pitchFamily="34" charset="0"/>
                <a:cs typeface="Arial" panose="020B0604020202020204" pitchFamily="34" charset="0"/>
              </a:rPr>
              <a:t>OBJETIVOS</a:t>
            </a:r>
          </a:p>
        </p:txBody>
      </p:sp>
      <p:graphicFrame>
        <p:nvGraphicFramePr>
          <p:cNvPr id="4" name="Marcador de contenido 3">
            <a:extLst>
              <a:ext uri="{FF2B5EF4-FFF2-40B4-BE49-F238E27FC236}">
                <a16:creationId xmlns:a16="http://schemas.microsoft.com/office/drawing/2014/main" id="{E85C1837-1168-4B93-AD15-D3984C2529BD}"/>
              </a:ext>
            </a:extLst>
          </p:cNvPr>
          <p:cNvGraphicFramePr>
            <a:graphicFrameLocks noGrp="1"/>
          </p:cNvGraphicFramePr>
          <p:nvPr>
            <p:ph idx="1"/>
            <p:extLst>
              <p:ext uri="{D42A27DB-BD31-4B8C-83A1-F6EECF244321}">
                <p14:modId xmlns:p14="http://schemas.microsoft.com/office/powerpoint/2010/main" val="1583897317"/>
              </p:ext>
            </p:extLst>
          </p:nvPr>
        </p:nvGraphicFramePr>
        <p:xfrm>
          <a:off x="609600" y="1600203"/>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2284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208791"/>
            <a:ext cx="12192000" cy="769441"/>
          </a:xfrm>
          <a:prstGeom prst="rect">
            <a:avLst/>
          </a:prstGeom>
          <a:noFill/>
        </p:spPr>
        <p:txBody>
          <a:bodyPr wrap="square" rtlCol="0">
            <a:spAutoFit/>
          </a:bodyPr>
          <a:lstStyle/>
          <a:p>
            <a:pPr algn="ctr"/>
            <a:r>
              <a:rPr lang="es-ES_tradnl" sz="4400" b="1" dirty="0">
                <a:solidFill>
                  <a:srgbClr val="FF9900"/>
                </a:solidFill>
                <a:latin typeface="Arial" panose="020B0604020202020204" pitchFamily="34" charset="0"/>
                <a:cs typeface="Arial" panose="020B0604020202020204" pitchFamily="34" charset="0"/>
              </a:rPr>
              <a:t>MANIFESTACIONES CLINICAS DEL TDAH</a:t>
            </a:r>
            <a:endParaRPr lang="es-ES" sz="4400" dirty="0"/>
          </a:p>
        </p:txBody>
      </p:sp>
      <p:sp>
        <p:nvSpPr>
          <p:cNvPr id="5" name="Rectángulo: esquinas redondeadas 1">
            <a:extLst>
              <a:ext uri="{FF2B5EF4-FFF2-40B4-BE49-F238E27FC236}">
                <a16:creationId xmlns:a16="http://schemas.microsoft.com/office/drawing/2014/main" id="{4A23CC6E-9F1C-4916-94D0-8174511AA067}"/>
              </a:ext>
            </a:extLst>
          </p:cNvPr>
          <p:cNvSpPr/>
          <p:nvPr/>
        </p:nvSpPr>
        <p:spPr>
          <a:xfrm>
            <a:off x="805369" y="1065362"/>
            <a:ext cx="3994488" cy="1328019"/>
          </a:xfrm>
          <a:prstGeom prst="roundRect">
            <a:avLst/>
          </a:prstGeom>
          <a:ln>
            <a:extLst>
              <a:ext uri="{C807C97D-BFC1-408E-A445-0C87EB9F89A2}">
                <ask:lineSketchStyleProps xmlns:ask="http://schemas.microsoft.com/office/drawing/2018/sketchyshapes" sd="984002035">
                  <a:custGeom>
                    <a:avLst/>
                    <a:gdLst>
                      <a:gd name="connsiteX0" fmla="*/ 0 w 3994488"/>
                      <a:gd name="connsiteY0" fmla="*/ 665761 h 4050502"/>
                      <a:gd name="connsiteX1" fmla="*/ 665761 w 3994488"/>
                      <a:gd name="connsiteY1" fmla="*/ 0 h 4050502"/>
                      <a:gd name="connsiteX2" fmla="*/ 3328727 w 3994488"/>
                      <a:gd name="connsiteY2" fmla="*/ 0 h 4050502"/>
                      <a:gd name="connsiteX3" fmla="*/ 3994488 w 3994488"/>
                      <a:gd name="connsiteY3" fmla="*/ 665761 h 4050502"/>
                      <a:gd name="connsiteX4" fmla="*/ 3994488 w 3994488"/>
                      <a:gd name="connsiteY4" fmla="*/ 3384741 h 4050502"/>
                      <a:gd name="connsiteX5" fmla="*/ 3328727 w 3994488"/>
                      <a:gd name="connsiteY5" fmla="*/ 4050502 h 4050502"/>
                      <a:gd name="connsiteX6" fmla="*/ 665761 w 3994488"/>
                      <a:gd name="connsiteY6" fmla="*/ 4050502 h 4050502"/>
                      <a:gd name="connsiteX7" fmla="*/ 0 w 3994488"/>
                      <a:gd name="connsiteY7" fmla="*/ 3384741 h 4050502"/>
                      <a:gd name="connsiteX8" fmla="*/ 0 w 3994488"/>
                      <a:gd name="connsiteY8" fmla="*/ 665761 h 405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4488" h="4050502" fill="none" extrusionOk="0">
                        <a:moveTo>
                          <a:pt x="0" y="665761"/>
                        </a:moveTo>
                        <a:cubicBezTo>
                          <a:pt x="47557" y="279128"/>
                          <a:pt x="276965" y="13370"/>
                          <a:pt x="665761" y="0"/>
                        </a:cubicBezTo>
                        <a:cubicBezTo>
                          <a:pt x="1955747" y="-27071"/>
                          <a:pt x="2704877" y="-45962"/>
                          <a:pt x="3328727" y="0"/>
                        </a:cubicBezTo>
                        <a:cubicBezTo>
                          <a:pt x="3706315" y="-45353"/>
                          <a:pt x="3980227" y="311998"/>
                          <a:pt x="3994488" y="665761"/>
                        </a:cubicBezTo>
                        <a:cubicBezTo>
                          <a:pt x="3989428" y="1958067"/>
                          <a:pt x="4018248" y="2730489"/>
                          <a:pt x="3994488" y="3384741"/>
                        </a:cubicBezTo>
                        <a:cubicBezTo>
                          <a:pt x="3984766" y="3751659"/>
                          <a:pt x="3700910" y="4047183"/>
                          <a:pt x="3328727" y="4050502"/>
                        </a:cubicBezTo>
                        <a:cubicBezTo>
                          <a:pt x="2594276" y="4140600"/>
                          <a:pt x="1653552" y="4144261"/>
                          <a:pt x="665761" y="4050502"/>
                        </a:cubicBezTo>
                        <a:cubicBezTo>
                          <a:pt x="307697" y="4045625"/>
                          <a:pt x="34546" y="3712596"/>
                          <a:pt x="0" y="3384741"/>
                        </a:cubicBezTo>
                        <a:cubicBezTo>
                          <a:pt x="40315" y="2553425"/>
                          <a:pt x="26825" y="1193929"/>
                          <a:pt x="0" y="665761"/>
                        </a:cubicBezTo>
                        <a:close/>
                      </a:path>
                      <a:path w="3994488" h="4050502" stroke="0" extrusionOk="0">
                        <a:moveTo>
                          <a:pt x="0" y="665761"/>
                        </a:moveTo>
                        <a:cubicBezTo>
                          <a:pt x="3030" y="278609"/>
                          <a:pt x="275034" y="-54297"/>
                          <a:pt x="665761" y="0"/>
                        </a:cubicBezTo>
                        <a:cubicBezTo>
                          <a:pt x="1812818" y="-52636"/>
                          <a:pt x="2349208" y="-7394"/>
                          <a:pt x="3328727" y="0"/>
                        </a:cubicBezTo>
                        <a:cubicBezTo>
                          <a:pt x="3740521" y="-46145"/>
                          <a:pt x="3924212" y="303078"/>
                          <a:pt x="3994488" y="665761"/>
                        </a:cubicBezTo>
                        <a:cubicBezTo>
                          <a:pt x="3830421" y="1963904"/>
                          <a:pt x="3916766" y="2615844"/>
                          <a:pt x="3994488" y="3384741"/>
                        </a:cubicBezTo>
                        <a:cubicBezTo>
                          <a:pt x="3934970" y="3714451"/>
                          <a:pt x="3673536" y="4104365"/>
                          <a:pt x="3328727" y="4050502"/>
                        </a:cubicBezTo>
                        <a:cubicBezTo>
                          <a:pt x="2107653" y="4122587"/>
                          <a:pt x="1428988" y="3931199"/>
                          <a:pt x="665761" y="4050502"/>
                        </a:cubicBezTo>
                        <a:cubicBezTo>
                          <a:pt x="293658" y="4058609"/>
                          <a:pt x="-40209" y="3721886"/>
                          <a:pt x="0" y="3384741"/>
                        </a:cubicBezTo>
                        <a:cubicBezTo>
                          <a:pt x="-78423" y="2623737"/>
                          <a:pt x="-22338" y="1023463"/>
                          <a:pt x="0" y="665761"/>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algn="ctr"/>
            <a:r>
              <a:rPr lang="es-E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cs typeface="Arial" panose="020B0604020202020204" pitchFamily="34" charset="0"/>
              </a:rPr>
              <a:t>FUNCIONES EJECUTIVAS: </a:t>
            </a:r>
          </a:p>
          <a:p>
            <a:pPr lvl="0" algn="just"/>
            <a:r>
              <a:rPr lang="es-CO" dirty="0"/>
              <a:t>Planificación, Control Inhibitorio, Memoria de trabajo, Cambio de Foco, Atención Sostenida.</a:t>
            </a:r>
          </a:p>
        </p:txBody>
      </p:sp>
      <p:sp>
        <p:nvSpPr>
          <p:cNvPr id="6" name="Rectángulo: esquinas redondeadas 1">
            <a:extLst>
              <a:ext uri="{FF2B5EF4-FFF2-40B4-BE49-F238E27FC236}">
                <a16:creationId xmlns:a16="http://schemas.microsoft.com/office/drawing/2014/main" id="{4A23CC6E-9F1C-4916-94D0-8174511AA067}"/>
              </a:ext>
            </a:extLst>
          </p:cNvPr>
          <p:cNvSpPr/>
          <p:nvPr/>
        </p:nvSpPr>
        <p:spPr>
          <a:xfrm>
            <a:off x="1847528" y="4556056"/>
            <a:ext cx="3994488" cy="1021552"/>
          </a:xfrm>
          <a:prstGeom prst="roundRect">
            <a:avLst/>
          </a:prstGeom>
          <a:ln>
            <a:extLst>
              <a:ext uri="{C807C97D-BFC1-408E-A445-0C87EB9F89A2}">
                <ask:lineSketchStyleProps xmlns:ask="http://schemas.microsoft.com/office/drawing/2018/sketchyshapes" sd="984002035">
                  <a:custGeom>
                    <a:avLst/>
                    <a:gdLst>
                      <a:gd name="connsiteX0" fmla="*/ 0 w 3994488"/>
                      <a:gd name="connsiteY0" fmla="*/ 665761 h 4050502"/>
                      <a:gd name="connsiteX1" fmla="*/ 665761 w 3994488"/>
                      <a:gd name="connsiteY1" fmla="*/ 0 h 4050502"/>
                      <a:gd name="connsiteX2" fmla="*/ 3328727 w 3994488"/>
                      <a:gd name="connsiteY2" fmla="*/ 0 h 4050502"/>
                      <a:gd name="connsiteX3" fmla="*/ 3994488 w 3994488"/>
                      <a:gd name="connsiteY3" fmla="*/ 665761 h 4050502"/>
                      <a:gd name="connsiteX4" fmla="*/ 3994488 w 3994488"/>
                      <a:gd name="connsiteY4" fmla="*/ 3384741 h 4050502"/>
                      <a:gd name="connsiteX5" fmla="*/ 3328727 w 3994488"/>
                      <a:gd name="connsiteY5" fmla="*/ 4050502 h 4050502"/>
                      <a:gd name="connsiteX6" fmla="*/ 665761 w 3994488"/>
                      <a:gd name="connsiteY6" fmla="*/ 4050502 h 4050502"/>
                      <a:gd name="connsiteX7" fmla="*/ 0 w 3994488"/>
                      <a:gd name="connsiteY7" fmla="*/ 3384741 h 4050502"/>
                      <a:gd name="connsiteX8" fmla="*/ 0 w 3994488"/>
                      <a:gd name="connsiteY8" fmla="*/ 665761 h 405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4488" h="4050502" fill="none" extrusionOk="0">
                        <a:moveTo>
                          <a:pt x="0" y="665761"/>
                        </a:moveTo>
                        <a:cubicBezTo>
                          <a:pt x="47557" y="279128"/>
                          <a:pt x="276965" y="13370"/>
                          <a:pt x="665761" y="0"/>
                        </a:cubicBezTo>
                        <a:cubicBezTo>
                          <a:pt x="1955747" y="-27071"/>
                          <a:pt x="2704877" y="-45962"/>
                          <a:pt x="3328727" y="0"/>
                        </a:cubicBezTo>
                        <a:cubicBezTo>
                          <a:pt x="3706315" y="-45353"/>
                          <a:pt x="3980227" y="311998"/>
                          <a:pt x="3994488" y="665761"/>
                        </a:cubicBezTo>
                        <a:cubicBezTo>
                          <a:pt x="3989428" y="1958067"/>
                          <a:pt x="4018248" y="2730489"/>
                          <a:pt x="3994488" y="3384741"/>
                        </a:cubicBezTo>
                        <a:cubicBezTo>
                          <a:pt x="3984766" y="3751659"/>
                          <a:pt x="3700910" y="4047183"/>
                          <a:pt x="3328727" y="4050502"/>
                        </a:cubicBezTo>
                        <a:cubicBezTo>
                          <a:pt x="2594276" y="4140600"/>
                          <a:pt x="1653552" y="4144261"/>
                          <a:pt x="665761" y="4050502"/>
                        </a:cubicBezTo>
                        <a:cubicBezTo>
                          <a:pt x="307697" y="4045625"/>
                          <a:pt x="34546" y="3712596"/>
                          <a:pt x="0" y="3384741"/>
                        </a:cubicBezTo>
                        <a:cubicBezTo>
                          <a:pt x="40315" y="2553425"/>
                          <a:pt x="26825" y="1193929"/>
                          <a:pt x="0" y="665761"/>
                        </a:cubicBezTo>
                        <a:close/>
                      </a:path>
                      <a:path w="3994488" h="4050502" stroke="0" extrusionOk="0">
                        <a:moveTo>
                          <a:pt x="0" y="665761"/>
                        </a:moveTo>
                        <a:cubicBezTo>
                          <a:pt x="3030" y="278609"/>
                          <a:pt x="275034" y="-54297"/>
                          <a:pt x="665761" y="0"/>
                        </a:cubicBezTo>
                        <a:cubicBezTo>
                          <a:pt x="1812818" y="-52636"/>
                          <a:pt x="2349208" y="-7394"/>
                          <a:pt x="3328727" y="0"/>
                        </a:cubicBezTo>
                        <a:cubicBezTo>
                          <a:pt x="3740521" y="-46145"/>
                          <a:pt x="3924212" y="303078"/>
                          <a:pt x="3994488" y="665761"/>
                        </a:cubicBezTo>
                        <a:cubicBezTo>
                          <a:pt x="3830421" y="1963904"/>
                          <a:pt x="3916766" y="2615844"/>
                          <a:pt x="3994488" y="3384741"/>
                        </a:cubicBezTo>
                        <a:cubicBezTo>
                          <a:pt x="3934970" y="3714451"/>
                          <a:pt x="3673536" y="4104365"/>
                          <a:pt x="3328727" y="4050502"/>
                        </a:cubicBezTo>
                        <a:cubicBezTo>
                          <a:pt x="2107653" y="4122587"/>
                          <a:pt x="1428988" y="3931199"/>
                          <a:pt x="665761" y="4050502"/>
                        </a:cubicBezTo>
                        <a:cubicBezTo>
                          <a:pt x="293658" y="4058609"/>
                          <a:pt x="-40209" y="3721886"/>
                          <a:pt x="0" y="3384741"/>
                        </a:cubicBezTo>
                        <a:cubicBezTo>
                          <a:pt x="-78423" y="2623737"/>
                          <a:pt x="-22338" y="1023463"/>
                          <a:pt x="0" y="665761"/>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algn="ctr"/>
            <a:r>
              <a:rPr lang="es-E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cs typeface="Arial" panose="020B0604020202020204" pitchFamily="34" charset="0"/>
              </a:rPr>
              <a:t>REGULACIÓN EMOCIONAL: </a:t>
            </a:r>
          </a:p>
          <a:p>
            <a:pPr lvl="0" algn="just"/>
            <a:r>
              <a:rPr lang="es-ES" dirty="0"/>
              <a:t>Manejo de la frustración, enfados, excitación, tristeza…</a:t>
            </a:r>
          </a:p>
        </p:txBody>
      </p:sp>
      <p:sp>
        <p:nvSpPr>
          <p:cNvPr id="7" name="Rectángulo: esquinas redondeadas 1">
            <a:extLst>
              <a:ext uri="{FF2B5EF4-FFF2-40B4-BE49-F238E27FC236}">
                <a16:creationId xmlns:a16="http://schemas.microsoft.com/office/drawing/2014/main" id="{4A23CC6E-9F1C-4916-94D0-8174511AA067}"/>
              </a:ext>
            </a:extLst>
          </p:cNvPr>
          <p:cNvSpPr/>
          <p:nvPr/>
        </p:nvSpPr>
        <p:spPr>
          <a:xfrm>
            <a:off x="6528048" y="5310426"/>
            <a:ext cx="3994488" cy="1021552"/>
          </a:xfrm>
          <a:prstGeom prst="roundRect">
            <a:avLst/>
          </a:prstGeom>
          <a:ln>
            <a:extLst>
              <a:ext uri="{C807C97D-BFC1-408E-A445-0C87EB9F89A2}">
                <ask:lineSketchStyleProps xmlns:ask="http://schemas.microsoft.com/office/drawing/2018/sketchyshapes" sd="984002035">
                  <a:custGeom>
                    <a:avLst/>
                    <a:gdLst>
                      <a:gd name="connsiteX0" fmla="*/ 0 w 3994488"/>
                      <a:gd name="connsiteY0" fmla="*/ 665761 h 4050502"/>
                      <a:gd name="connsiteX1" fmla="*/ 665761 w 3994488"/>
                      <a:gd name="connsiteY1" fmla="*/ 0 h 4050502"/>
                      <a:gd name="connsiteX2" fmla="*/ 3328727 w 3994488"/>
                      <a:gd name="connsiteY2" fmla="*/ 0 h 4050502"/>
                      <a:gd name="connsiteX3" fmla="*/ 3994488 w 3994488"/>
                      <a:gd name="connsiteY3" fmla="*/ 665761 h 4050502"/>
                      <a:gd name="connsiteX4" fmla="*/ 3994488 w 3994488"/>
                      <a:gd name="connsiteY4" fmla="*/ 3384741 h 4050502"/>
                      <a:gd name="connsiteX5" fmla="*/ 3328727 w 3994488"/>
                      <a:gd name="connsiteY5" fmla="*/ 4050502 h 4050502"/>
                      <a:gd name="connsiteX6" fmla="*/ 665761 w 3994488"/>
                      <a:gd name="connsiteY6" fmla="*/ 4050502 h 4050502"/>
                      <a:gd name="connsiteX7" fmla="*/ 0 w 3994488"/>
                      <a:gd name="connsiteY7" fmla="*/ 3384741 h 4050502"/>
                      <a:gd name="connsiteX8" fmla="*/ 0 w 3994488"/>
                      <a:gd name="connsiteY8" fmla="*/ 665761 h 405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4488" h="4050502" fill="none" extrusionOk="0">
                        <a:moveTo>
                          <a:pt x="0" y="665761"/>
                        </a:moveTo>
                        <a:cubicBezTo>
                          <a:pt x="47557" y="279128"/>
                          <a:pt x="276965" y="13370"/>
                          <a:pt x="665761" y="0"/>
                        </a:cubicBezTo>
                        <a:cubicBezTo>
                          <a:pt x="1955747" y="-27071"/>
                          <a:pt x="2704877" y="-45962"/>
                          <a:pt x="3328727" y="0"/>
                        </a:cubicBezTo>
                        <a:cubicBezTo>
                          <a:pt x="3706315" y="-45353"/>
                          <a:pt x="3980227" y="311998"/>
                          <a:pt x="3994488" y="665761"/>
                        </a:cubicBezTo>
                        <a:cubicBezTo>
                          <a:pt x="3989428" y="1958067"/>
                          <a:pt x="4018248" y="2730489"/>
                          <a:pt x="3994488" y="3384741"/>
                        </a:cubicBezTo>
                        <a:cubicBezTo>
                          <a:pt x="3984766" y="3751659"/>
                          <a:pt x="3700910" y="4047183"/>
                          <a:pt x="3328727" y="4050502"/>
                        </a:cubicBezTo>
                        <a:cubicBezTo>
                          <a:pt x="2594276" y="4140600"/>
                          <a:pt x="1653552" y="4144261"/>
                          <a:pt x="665761" y="4050502"/>
                        </a:cubicBezTo>
                        <a:cubicBezTo>
                          <a:pt x="307697" y="4045625"/>
                          <a:pt x="34546" y="3712596"/>
                          <a:pt x="0" y="3384741"/>
                        </a:cubicBezTo>
                        <a:cubicBezTo>
                          <a:pt x="40315" y="2553425"/>
                          <a:pt x="26825" y="1193929"/>
                          <a:pt x="0" y="665761"/>
                        </a:cubicBezTo>
                        <a:close/>
                      </a:path>
                      <a:path w="3994488" h="4050502" stroke="0" extrusionOk="0">
                        <a:moveTo>
                          <a:pt x="0" y="665761"/>
                        </a:moveTo>
                        <a:cubicBezTo>
                          <a:pt x="3030" y="278609"/>
                          <a:pt x="275034" y="-54297"/>
                          <a:pt x="665761" y="0"/>
                        </a:cubicBezTo>
                        <a:cubicBezTo>
                          <a:pt x="1812818" y="-52636"/>
                          <a:pt x="2349208" y="-7394"/>
                          <a:pt x="3328727" y="0"/>
                        </a:cubicBezTo>
                        <a:cubicBezTo>
                          <a:pt x="3740521" y="-46145"/>
                          <a:pt x="3924212" y="303078"/>
                          <a:pt x="3994488" y="665761"/>
                        </a:cubicBezTo>
                        <a:cubicBezTo>
                          <a:pt x="3830421" y="1963904"/>
                          <a:pt x="3916766" y="2615844"/>
                          <a:pt x="3994488" y="3384741"/>
                        </a:cubicBezTo>
                        <a:cubicBezTo>
                          <a:pt x="3934970" y="3714451"/>
                          <a:pt x="3673536" y="4104365"/>
                          <a:pt x="3328727" y="4050502"/>
                        </a:cubicBezTo>
                        <a:cubicBezTo>
                          <a:pt x="2107653" y="4122587"/>
                          <a:pt x="1428988" y="3931199"/>
                          <a:pt x="665761" y="4050502"/>
                        </a:cubicBezTo>
                        <a:cubicBezTo>
                          <a:pt x="293658" y="4058609"/>
                          <a:pt x="-40209" y="3721886"/>
                          <a:pt x="0" y="3384741"/>
                        </a:cubicBezTo>
                        <a:cubicBezTo>
                          <a:pt x="-78423" y="2623737"/>
                          <a:pt x="-22338" y="1023463"/>
                          <a:pt x="0" y="665761"/>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algn="ctr"/>
            <a:r>
              <a:rPr lang="es-E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cs typeface="Arial" panose="020B0604020202020204" pitchFamily="34" charset="0"/>
              </a:rPr>
              <a:t>Activación / Motivación: </a:t>
            </a:r>
          </a:p>
          <a:p>
            <a:pPr lvl="0" algn="just"/>
            <a:r>
              <a:rPr lang="es-CO" dirty="0"/>
              <a:t>Regulación de la activación, del esfuerzo y de la motivación intrínseca.</a:t>
            </a:r>
          </a:p>
        </p:txBody>
      </p:sp>
      <p:sp>
        <p:nvSpPr>
          <p:cNvPr id="8" name="Rectángulo: esquinas redondeadas 1">
            <a:extLst>
              <a:ext uri="{FF2B5EF4-FFF2-40B4-BE49-F238E27FC236}">
                <a16:creationId xmlns:a16="http://schemas.microsoft.com/office/drawing/2014/main" id="{4A23CC6E-9F1C-4916-94D0-8174511AA067}"/>
              </a:ext>
            </a:extLst>
          </p:cNvPr>
          <p:cNvSpPr/>
          <p:nvPr/>
        </p:nvSpPr>
        <p:spPr>
          <a:xfrm>
            <a:off x="6384032" y="1391625"/>
            <a:ext cx="3994488" cy="1634486"/>
          </a:xfrm>
          <a:prstGeom prst="roundRect">
            <a:avLst/>
          </a:prstGeom>
          <a:ln>
            <a:extLst>
              <a:ext uri="{C807C97D-BFC1-408E-A445-0C87EB9F89A2}">
                <ask:lineSketchStyleProps xmlns:ask="http://schemas.microsoft.com/office/drawing/2018/sketchyshapes" sd="984002035">
                  <a:custGeom>
                    <a:avLst/>
                    <a:gdLst>
                      <a:gd name="connsiteX0" fmla="*/ 0 w 3994488"/>
                      <a:gd name="connsiteY0" fmla="*/ 665761 h 4050502"/>
                      <a:gd name="connsiteX1" fmla="*/ 665761 w 3994488"/>
                      <a:gd name="connsiteY1" fmla="*/ 0 h 4050502"/>
                      <a:gd name="connsiteX2" fmla="*/ 3328727 w 3994488"/>
                      <a:gd name="connsiteY2" fmla="*/ 0 h 4050502"/>
                      <a:gd name="connsiteX3" fmla="*/ 3994488 w 3994488"/>
                      <a:gd name="connsiteY3" fmla="*/ 665761 h 4050502"/>
                      <a:gd name="connsiteX4" fmla="*/ 3994488 w 3994488"/>
                      <a:gd name="connsiteY4" fmla="*/ 3384741 h 4050502"/>
                      <a:gd name="connsiteX5" fmla="*/ 3328727 w 3994488"/>
                      <a:gd name="connsiteY5" fmla="*/ 4050502 h 4050502"/>
                      <a:gd name="connsiteX6" fmla="*/ 665761 w 3994488"/>
                      <a:gd name="connsiteY6" fmla="*/ 4050502 h 4050502"/>
                      <a:gd name="connsiteX7" fmla="*/ 0 w 3994488"/>
                      <a:gd name="connsiteY7" fmla="*/ 3384741 h 4050502"/>
                      <a:gd name="connsiteX8" fmla="*/ 0 w 3994488"/>
                      <a:gd name="connsiteY8" fmla="*/ 665761 h 405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4488" h="4050502" fill="none" extrusionOk="0">
                        <a:moveTo>
                          <a:pt x="0" y="665761"/>
                        </a:moveTo>
                        <a:cubicBezTo>
                          <a:pt x="47557" y="279128"/>
                          <a:pt x="276965" y="13370"/>
                          <a:pt x="665761" y="0"/>
                        </a:cubicBezTo>
                        <a:cubicBezTo>
                          <a:pt x="1955747" y="-27071"/>
                          <a:pt x="2704877" y="-45962"/>
                          <a:pt x="3328727" y="0"/>
                        </a:cubicBezTo>
                        <a:cubicBezTo>
                          <a:pt x="3706315" y="-45353"/>
                          <a:pt x="3980227" y="311998"/>
                          <a:pt x="3994488" y="665761"/>
                        </a:cubicBezTo>
                        <a:cubicBezTo>
                          <a:pt x="3989428" y="1958067"/>
                          <a:pt x="4018248" y="2730489"/>
                          <a:pt x="3994488" y="3384741"/>
                        </a:cubicBezTo>
                        <a:cubicBezTo>
                          <a:pt x="3984766" y="3751659"/>
                          <a:pt x="3700910" y="4047183"/>
                          <a:pt x="3328727" y="4050502"/>
                        </a:cubicBezTo>
                        <a:cubicBezTo>
                          <a:pt x="2594276" y="4140600"/>
                          <a:pt x="1653552" y="4144261"/>
                          <a:pt x="665761" y="4050502"/>
                        </a:cubicBezTo>
                        <a:cubicBezTo>
                          <a:pt x="307697" y="4045625"/>
                          <a:pt x="34546" y="3712596"/>
                          <a:pt x="0" y="3384741"/>
                        </a:cubicBezTo>
                        <a:cubicBezTo>
                          <a:pt x="40315" y="2553425"/>
                          <a:pt x="26825" y="1193929"/>
                          <a:pt x="0" y="665761"/>
                        </a:cubicBezTo>
                        <a:close/>
                      </a:path>
                      <a:path w="3994488" h="4050502" stroke="0" extrusionOk="0">
                        <a:moveTo>
                          <a:pt x="0" y="665761"/>
                        </a:moveTo>
                        <a:cubicBezTo>
                          <a:pt x="3030" y="278609"/>
                          <a:pt x="275034" y="-54297"/>
                          <a:pt x="665761" y="0"/>
                        </a:cubicBezTo>
                        <a:cubicBezTo>
                          <a:pt x="1812818" y="-52636"/>
                          <a:pt x="2349208" y="-7394"/>
                          <a:pt x="3328727" y="0"/>
                        </a:cubicBezTo>
                        <a:cubicBezTo>
                          <a:pt x="3740521" y="-46145"/>
                          <a:pt x="3924212" y="303078"/>
                          <a:pt x="3994488" y="665761"/>
                        </a:cubicBezTo>
                        <a:cubicBezTo>
                          <a:pt x="3830421" y="1963904"/>
                          <a:pt x="3916766" y="2615844"/>
                          <a:pt x="3994488" y="3384741"/>
                        </a:cubicBezTo>
                        <a:cubicBezTo>
                          <a:pt x="3934970" y="3714451"/>
                          <a:pt x="3673536" y="4104365"/>
                          <a:pt x="3328727" y="4050502"/>
                        </a:cubicBezTo>
                        <a:cubicBezTo>
                          <a:pt x="2107653" y="4122587"/>
                          <a:pt x="1428988" y="3931199"/>
                          <a:pt x="665761" y="4050502"/>
                        </a:cubicBezTo>
                        <a:cubicBezTo>
                          <a:pt x="293658" y="4058609"/>
                          <a:pt x="-40209" y="3721886"/>
                          <a:pt x="0" y="3384741"/>
                        </a:cubicBezTo>
                        <a:cubicBezTo>
                          <a:pt x="-78423" y="2623737"/>
                          <a:pt x="-22338" y="1023463"/>
                          <a:pt x="0" y="665761"/>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algn="ctr"/>
            <a:r>
              <a:rPr lang="es-E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cs typeface="Arial" panose="020B0604020202020204" pitchFamily="34" charset="0"/>
              </a:rPr>
              <a:t>PROCESAMIENTO TEMPORAL: </a:t>
            </a:r>
          </a:p>
          <a:p>
            <a:pPr lvl="0" algn="just"/>
            <a:r>
              <a:rPr lang="es-ES" dirty="0"/>
              <a:t>Dificultad para estimar el tiempo, buscan inmediatez para recibir gratificaciones, postergan las tareas incumpliendo plazos-</a:t>
            </a:r>
          </a:p>
        </p:txBody>
      </p:sp>
      <p:pic>
        <p:nvPicPr>
          <p:cNvPr id="9" name="Imagen 8"/>
          <p:cNvPicPr>
            <a:picLocks noChangeAspect="1"/>
          </p:cNvPicPr>
          <p:nvPr/>
        </p:nvPicPr>
        <p:blipFill>
          <a:blip r:embed="rId2"/>
          <a:stretch>
            <a:fillRect/>
          </a:stretch>
        </p:blipFill>
        <p:spPr>
          <a:xfrm>
            <a:off x="1869712" y="2457252"/>
            <a:ext cx="2253167" cy="1502111"/>
          </a:xfrm>
          <a:prstGeom prst="rect">
            <a:avLst/>
          </a:prstGeom>
        </p:spPr>
      </p:pic>
      <p:pic>
        <p:nvPicPr>
          <p:cNvPr id="10" name="Imagen 9"/>
          <p:cNvPicPr>
            <a:picLocks noChangeAspect="1"/>
          </p:cNvPicPr>
          <p:nvPr/>
        </p:nvPicPr>
        <p:blipFill rotWithShape="1">
          <a:blip r:embed="rId3"/>
          <a:srcRect l="14201" t="23610" r="14201" b="18953"/>
          <a:stretch/>
        </p:blipFill>
        <p:spPr>
          <a:xfrm>
            <a:off x="4799857" y="3114691"/>
            <a:ext cx="2414225" cy="1313623"/>
          </a:xfrm>
          <a:prstGeom prst="rect">
            <a:avLst/>
          </a:prstGeom>
        </p:spPr>
      </p:pic>
      <p:pic>
        <p:nvPicPr>
          <p:cNvPr id="1026" name="Picture 2" descr="Reloj del apocalipsis: 100 segundos para el fin del mund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81" t="6863" r="8127" b="7739"/>
          <a:stretch/>
        </p:blipFill>
        <p:spPr bwMode="auto">
          <a:xfrm>
            <a:off x="8073178" y="3573016"/>
            <a:ext cx="2124650" cy="144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3574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8" name="il_fi" descr="gws23302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39115" y="1012971"/>
            <a:ext cx="6048378" cy="2989263"/>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51202" name="il_fi" descr="imagen_ninoencla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3935" y="3475038"/>
            <a:ext cx="3294062" cy="368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03" name="Picture 6" descr="Hiperactividad y déficit de atención en los niños (III)">
            <a:hlinkClick r:id="rId4" tooltip="&quot;Enlace a Hiperactividad y déficit de atención en los niños (III)&quo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3" y="3716338"/>
            <a:ext cx="3059113" cy="314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04" name="il_fi" descr="hiperactivid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2379" y="1057567"/>
            <a:ext cx="3276600" cy="2519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05" name="il_fi" descr="inteligencia_emocional_herramienta_clave_ensenanza_ninos_hiperactivo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3113" y="3716338"/>
            <a:ext cx="2952750" cy="314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73" name="Text Box 9"/>
          <p:cNvSpPr txBox="1">
            <a:spLocks noChangeArrowheads="1"/>
          </p:cNvSpPr>
          <p:nvPr/>
        </p:nvSpPr>
        <p:spPr bwMode="auto">
          <a:xfrm>
            <a:off x="307848" y="172754"/>
            <a:ext cx="11576304"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s-ES_tradnl" sz="4400" b="1" dirty="0">
                <a:solidFill>
                  <a:srgbClr val="FF9900"/>
                </a:solidFill>
                <a:latin typeface="Arial" panose="020B0604020202020204" pitchFamily="34" charset="0"/>
                <a:cs typeface="Arial" panose="020B0604020202020204" pitchFamily="34" charset="0"/>
              </a:rPr>
              <a:t>INATENCIÓN</a:t>
            </a:r>
            <a:endParaRPr lang="es-ES" sz="4400" b="1" dirty="0">
              <a:solidFill>
                <a:srgbClr val="FF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74659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extShape 1">
            <a:extLst>
              <a:ext uri="{FF2B5EF4-FFF2-40B4-BE49-F238E27FC236}">
                <a16:creationId xmlns:a16="http://schemas.microsoft.com/office/drawing/2014/main" id="{661914CE-BDFA-4685-B397-E420DF583AA9}"/>
              </a:ext>
            </a:extLst>
          </p:cNvPr>
          <p:cNvSpPr txBox="1"/>
          <p:nvPr/>
        </p:nvSpPr>
        <p:spPr>
          <a:xfrm>
            <a:off x="223796" y="3914706"/>
            <a:ext cx="3600450" cy="898525"/>
          </a:xfrm>
          <a:prstGeom prst="roundRect">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sz="4000" b="1" spc="-1" dirty="0">
                <a:solidFill>
                  <a:schemeClr val="bg1"/>
                </a:solidFill>
                <a:latin typeface="+mj-lt"/>
              </a:rPr>
              <a:t>Inatención </a:t>
            </a:r>
            <a:endParaRPr lang="es-ES" sz="4000" spc="-1" dirty="0">
              <a:solidFill>
                <a:schemeClr val="bg1"/>
              </a:solidFill>
              <a:latin typeface="+mj-lt"/>
            </a:endParaRPr>
          </a:p>
        </p:txBody>
      </p:sp>
      <p:pic>
        <p:nvPicPr>
          <p:cNvPr id="60420" name="190 Imagen">
            <a:extLst>
              <a:ext uri="{FF2B5EF4-FFF2-40B4-BE49-F238E27FC236}">
                <a16:creationId xmlns:a16="http://schemas.microsoft.com/office/drawing/2014/main" id="{27692645-AB69-4C14-B079-3DA152166A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135" y="901621"/>
            <a:ext cx="1876425" cy="24368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a 1">
            <a:extLst>
              <a:ext uri="{FF2B5EF4-FFF2-40B4-BE49-F238E27FC236}">
                <a16:creationId xmlns:a16="http://schemas.microsoft.com/office/drawing/2014/main" id="{E883886E-CCBC-4815-A394-A1999609CCF6}"/>
              </a:ext>
            </a:extLst>
          </p:cNvPr>
          <p:cNvGraphicFramePr/>
          <p:nvPr>
            <p:extLst>
              <p:ext uri="{D42A27DB-BD31-4B8C-83A1-F6EECF244321}">
                <p14:modId xmlns:p14="http://schemas.microsoft.com/office/powerpoint/2010/main" val="3795093654"/>
              </p:ext>
            </p:extLst>
          </p:nvPr>
        </p:nvGraphicFramePr>
        <p:xfrm>
          <a:off x="4090576" y="248575"/>
          <a:ext cx="7681214" cy="65339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5" name="il_fi" descr="tdah"/>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743697" y="830998"/>
            <a:ext cx="3924300" cy="3230562"/>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54274" name="il_fi" descr="hiperactiv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338" y="3213100"/>
            <a:ext cx="2235200" cy="364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75" name="il_fi" descr="pe00640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6366" y="4076700"/>
            <a:ext cx="4211637" cy="278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76" name="il_fi" descr="article_67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3" y="695325"/>
            <a:ext cx="5219700" cy="2733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77" name="Picture 9" descr="[nino_saltand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3" y="3573466"/>
            <a:ext cx="2747963" cy="3284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50" name="Text Box 10"/>
          <p:cNvSpPr txBox="1">
            <a:spLocks noChangeArrowheads="1"/>
          </p:cNvSpPr>
          <p:nvPr/>
        </p:nvSpPr>
        <p:spPr bwMode="auto">
          <a:xfrm>
            <a:off x="88392" y="-89256"/>
            <a:ext cx="12015216"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s-ES" sz="4400" b="1" dirty="0">
                <a:solidFill>
                  <a:srgbClr val="FF9900"/>
                </a:solidFill>
                <a:latin typeface="Arial" panose="020B0604020202020204" pitchFamily="34" charset="0"/>
                <a:cs typeface="Arial" panose="020B0604020202020204" pitchFamily="34" charset="0"/>
              </a:rPr>
              <a:t>HIPERACTIVIDAD- IMPULSIVIDAD</a:t>
            </a:r>
          </a:p>
        </p:txBody>
      </p:sp>
    </p:spTree>
    <p:extLst>
      <p:ext uri="{BB962C8B-B14F-4D97-AF65-F5344CB8AC3E}">
        <p14:creationId xmlns:p14="http://schemas.microsoft.com/office/powerpoint/2010/main" val="256913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196 Imagen">
            <a:extLst>
              <a:ext uri="{FF2B5EF4-FFF2-40B4-BE49-F238E27FC236}">
                <a16:creationId xmlns:a16="http://schemas.microsoft.com/office/drawing/2014/main" id="{120C8AC7-C552-4B8C-B2FD-E95E2FEC4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889" y="1931988"/>
            <a:ext cx="2879725" cy="1841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Diagrama 10">
            <a:extLst>
              <a:ext uri="{FF2B5EF4-FFF2-40B4-BE49-F238E27FC236}">
                <a16:creationId xmlns:a16="http://schemas.microsoft.com/office/drawing/2014/main" id="{B95576B4-07F2-417C-8C17-6C2DEFEAFB14}"/>
              </a:ext>
            </a:extLst>
          </p:cNvPr>
          <p:cNvGraphicFramePr/>
          <p:nvPr>
            <p:extLst>
              <p:ext uri="{D42A27DB-BD31-4B8C-83A1-F6EECF244321}">
                <p14:modId xmlns:p14="http://schemas.microsoft.com/office/powerpoint/2010/main" val="1597273150"/>
              </p:ext>
            </p:extLst>
          </p:nvPr>
        </p:nvGraphicFramePr>
        <p:xfrm>
          <a:off x="982443" y="228097"/>
          <a:ext cx="6297245" cy="57732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Shape 1">
            <a:extLst>
              <a:ext uri="{FF2B5EF4-FFF2-40B4-BE49-F238E27FC236}">
                <a16:creationId xmlns:a16="http://schemas.microsoft.com/office/drawing/2014/main" id="{C67B00B3-43C6-4370-807A-5318D4638CCE}"/>
              </a:ext>
            </a:extLst>
          </p:cNvPr>
          <p:cNvSpPr txBox="1"/>
          <p:nvPr/>
        </p:nvSpPr>
        <p:spPr>
          <a:xfrm>
            <a:off x="7610476" y="4221164"/>
            <a:ext cx="2879725" cy="720725"/>
          </a:xfrm>
          <a:prstGeom prst="roundRect">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sz="2800" b="1" spc="-1" dirty="0">
                <a:solidFill>
                  <a:schemeClr val="bg1"/>
                </a:solidFill>
                <a:latin typeface="+mj-lt"/>
              </a:rPr>
              <a:t>Hiperactividad</a:t>
            </a:r>
            <a:r>
              <a:rPr lang="es-ES" sz="4000" b="1" spc="-1" dirty="0">
                <a:solidFill>
                  <a:schemeClr val="bg1"/>
                </a:solidFill>
                <a:latin typeface="+mj-lt"/>
              </a:rPr>
              <a:t> </a:t>
            </a:r>
            <a:endParaRPr lang="es-ES" sz="4000" spc="-1" dirty="0">
              <a:solidFill>
                <a:schemeClr val="bg1"/>
              </a:solidFill>
              <a:latin typeface="+mj-lt"/>
            </a:endParaRPr>
          </a:p>
        </p:txBody>
      </p:sp>
    </p:spTree>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199 Imagen">
            <a:extLst>
              <a:ext uri="{FF2B5EF4-FFF2-40B4-BE49-F238E27FC236}">
                <a16:creationId xmlns:a16="http://schemas.microsoft.com/office/drawing/2014/main" id="{CE3E5BB8-C10B-4E14-A87D-CCDC4E314B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6672" y="2083695"/>
            <a:ext cx="2238375" cy="1800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a 4">
            <a:extLst>
              <a:ext uri="{FF2B5EF4-FFF2-40B4-BE49-F238E27FC236}">
                <a16:creationId xmlns:a16="http://schemas.microsoft.com/office/drawing/2014/main" id="{005B2370-9751-4DB3-97DC-DBF2DDB6B828}"/>
              </a:ext>
            </a:extLst>
          </p:cNvPr>
          <p:cNvGraphicFramePr/>
          <p:nvPr>
            <p:extLst>
              <p:ext uri="{D42A27DB-BD31-4B8C-83A1-F6EECF244321}">
                <p14:modId xmlns:p14="http://schemas.microsoft.com/office/powerpoint/2010/main" val="313267625"/>
              </p:ext>
            </p:extLst>
          </p:nvPr>
        </p:nvGraphicFramePr>
        <p:xfrm>
          <a:off x="1258633" y="133165"/>
          <a:ext cx="6766781" cy="6027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Shape 1">
            <a:extLst>
              <a:ext uri="{FF2B5EF4-FFF2-40B4-BE49-F238E27FC236}">
                <a16:creationId xmlns:a16="http://schemas.microsoft.com/office/drawing/2014/main" id="{79B1BBB6-2CA1-434B-A40A-08E2135200BA}"/>
              </a:ext>
            </a:extLst>
          </p:cNvPr>
          <p:cNvSpPr txBox="1"/>
          <p:nvPr/>
        </p:nvSpPr>
        <p:spPr>
          <a:xfrm>
            <a:off x="8515998" y="4446356"/>
            <a:ext cx="2879725" cy="865188"/>
          </a:xfrm>
          <a:prstGeom prst="roundRect">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sz="2800" b="1" spc="-1" dirty="0">
                <a:solidFill>
                  <a:schemeClr val="bg1"/>
                </a:solidFill>
                <a:latin typeface="+mj-lt"/>
              </a:rPr>
              <a:t>Impulsividad</a:t>
            </a:r>
            <a:r>
              <a:rPr lang="es-ES" sz="4000" b="1" spc="-1" dirty="0">
                <a:solidFill>
                  <a:schemeClr val="bg1"/>
                </a:solidFill>
                <a:latin typeface="+mj-lt"/>
              </a:rPr>
              <a:t> </a:t>
            </a:r>
            <a:endParaRPr lang="es-ES" sz="4000" spc="-1" dirty="0">
              <a:solidFill>
                <a:schemeClr val="bg1"/>
              </a:solidFill>
              <a:latin typeface="+mj-lt"/>
            </a:endParaRPr>
          </a:p>
        </p:txBody>
      </p:sp>
    </p:spTree>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CustomShape 1">
            <a:extLst>
              <a:ext uri="{FF2B5EF4-FFF2-40B4-BE49-F238E27FC236}">
                <a16:creationId xmlns:a16="http://schemas.microsoft.com/office/drawing/2014/main" id="{6635C37A-2419-40AF-9BB2-089A747F6253}"/>
              </a:ext>
            </a:extLst>
          </p:cNvPr>
          <p:cNvSpPr/>
          <p:nvPr/>
        </p:nvSpPr>
        <p:spPr>
          <a:xfrm>
            <a:off x="1847850" y="1268413"/>
            <a:ext cx="8496300" cy="1827212"/>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defRPr/>
            </a:pPr>
            <a:endParaRPr lang="es-ES" spc="-1" dirty="0"/>
          </a:p>
          <a:p>
            <a:pPr algn="ctr">
              <a:defRPr/>
            </a:pPr>
            <a:r>
              <a:rPr lang="es-ES" sz="3200" b="1" spc="-1" dirty="0">
                <a:solidFill>
                  <a:srgbClr val="002060"/>
                </a:solidFill>
              </a:rPr>
              <a:t>ADEMÁS DE LOS DÉFICITS ASOCIADOS A ESTOS 3 SÍNTOMAS NUCLEARES, LOS TDAH TIENEN DIFICULTADES EN…</a:t>
            </a:r>
            <a:endParaRPr lang="es-ES" sz="3200" spc="-1" dirty="0"/>
          </a:p>
        </p:txBody>
      </p:sp>
      <p:pic>
        <p:nvPicPr>
          <p:cNvPr id="70659" name="Picture 8">
            <a:extLst>
              <a:ext uri="{FF2B5EF4-FFF2-40B4-BE49-F238E27FC236}">
                <a16:creationId xmlns:a16="http://schemas.microsoft.com/office/drawing/2014/main" id="{F59745ED-130C-48DF-9597-04D774E4AE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5776" y="3500439"/>
            <a:ext cx="3527425"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spTree>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CustomShape 1">
            <a:extLst>
              <a:ext uri="{FF2B5EF4-FFF2-40B4-BE49-F238E27FC236}">
                <a16:creationId xmlns:a16="http://schemas.microsoft.com/office/drawing/2014/main" id="{40DF3A2D-47AA-4C2D-8786-3AD4FC9F3E1B}"/>
              </a:ext>
            </a:extLst>
          </p:cNvPr>
          <p:cNvSpPr/>
          <p:nvPr/>
        </p:nvSpPr>
        <p:spPr>
          <a:xfrm>
            <a:off x="210312" y="115889"/>
            <a:ext cx="11823191" cy="700087"/>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defRPr/>
            </a:pPr>
            <a:r>
              <a:rPr lang="es-ES" sz="2800" b="1" spc="-1" dirty="0">
                <a:solidFill>
                  <a:srgbClr val="FF6600"/>
                </a:solidFill>
                <a:latin typeface="+mj-lt"/>
              </a:rPr>
              <a:t>  </a:t>
            </a:r>
            <a:r>
              <a:rPr lang="es-ES" sz="4400" b="1" spc="-1" dirty="0">
                <a:solidFill>
                  <a:srgbClr val="FF9900"/>
                </a:solidFill>
                <a:latin typeface="Arial" panose="020B0604020202020204" pitchFamily="34" charset="0"/>
                <a:cs typeface="Arial" panose="020B0604020202020204" pitchFamily="34" charset="0"/>
              </a:rPr>
              <a:t>FUNCIONAMIENTO COGNITIVO</a:t>
            </a:r>
            <a:endParaRPr lang="es-ES" sz="4400" spc="-1" dirty="0">
              <a:solidFill>
                <a:srgbClr val="FF9900"/>
              </a:solidFill>
              <a:latin typeface="Arial" panose="020B0604020202020204" pitchFamily="34" charset="0"/>
              <a:cs typeface="Arial" panose="020B0604020202020204" pitchFamily="34" charset="0"/>
            </a:endParaRPr>
          </a:p>
        </p:txBody>
      </p:sp>
      <p:sp>
        <p:nvSpPr>
          <p:cNvPr id="71683" name="AutoShape 2" descr="Resultado de imagen de funcion ejecutiva">
            <a:extLst>
              <a:ext uri="{FF2B5EF4-FFF2-40B4-BE49-F238E27FC236}">
                <a16:creationId xmlns:a16="http://schemas.microsoft.com/office/drawing/2014/main" id="{4EF75DE8-912B-42EE-92A1-DEE54C7B6A61}"/>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1684" name="AutoShape 4" descr="Resultado de imagen de funcion ejecutiva">
            <a:extLst>
              <a:ext uri="{FF2B5EF4-FFF2-40B4-BE49-F238E27FC236}">
                <a16:creationId xmlns:a16="http://schemas.microsoft.com/office/drawing/2014/main" id="{12D46861-F540-4E60-AC5E-DCA588C359E0}"/>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1685" name="AutoShape 6" descr="Resultado de imagen de disfuncion ejecutiva">
            <a:extLst>
              <a:ext uri="{FF2B5EF4-FFF2-40B4-BE49-F238E27FC236}">
                <a16:creationId xmlns:a16="http://schemas.microsoft.com/office/drawing/2014/main" id="{B88B8B36-6BCB-4AAD-884C-E844E3D2780E}"/>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1686" name="AutoShape 8" descr="Resultado de imagen de disfuncion ejecutiva">
            <a:extLst>
              <a:ext uri="{FF2B5EF4-FFF2-40B4-BE49-F238E27FC236}">
                <a16:creationId xmlns:a16="http://schemas.microsoft.com/office/drawing/2014/main" id="{5A6A0E8E-B648-4A81-982F-FC9CAF3B76CD}"/>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graphicFrame>
        <p:nvGraphicFramePr>
          <p:cNvPr id="3" name="Diagrama 2">
            <a:extLst>
              <a:ext uri="{FF2B5EF4-FFF2-40B4-BE49-F238E27FC236}">
                <a16:creationId xmlns:a16="http://schemas.microsoft.com/office/drawing/2014/main" id="{A5846C5C-D6AE-4820-8DCD-ECDB5EB8B310}"/>
              </a:ext>
            </a:extLst>
          </p:cNvPr>
          <p:cNvGraphicFramePr/>
          <p:nvPr>
            <p:extLst>
              <p:ext uri="{D42A27DB-BD31-4B8C-83A1-F6EECF244321}">
                <p14:modId xmlns:p14="http://schemas.microsoft.com/office/powerpoint/2010/main" val="4133222644"/>
              </p:ext>
            </p:extLst>
          </p:nvPr>
        </p:nvGraphicFramePr>
        <p:xfrm>
          <a:off x="550416" y="1076329"/>
          <a:ext cx="7963269" cy="5031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Diagrama 1">
            <a:extLst>
              <a:ext uri="{FF2B5EF4-FFF2-40B4-BE49-F238E27FC236}">
                <a16:creationId xmlns:a16="http://schemas.microsoft.com/office/drawing/2014/main" id="{13FD5A25-899B-4F13-8465-2A9C9253BFB2}"/>
              </a:ext>
            </a:extLst>
          </p:cNvPr>
          <p:cNvGraphicFramePr/>
          <p:nvPr>
            <p:extLst>
              <p:ext uri="{D42A27DB-BD31-4B8C-83A1-F6EECF244321}">
                <p14:modId xmlns:p14="http://schemas.microsoft.com/office/powerpoint/2010/main" val="212876776"/>
              </p:ext>
            </p:extLst>
          </p:nvPr>
        </p:nvGraphicFramePr>
        <p:xfrm>
          <a:off x="8253279" y="1860609"/>
          <a:ext cx="3599507" cy="288032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CustomShape 1">
            <a:extLst>
              <a:ext uri="{FF2B5EF4-FFF2-40B4-BE49-F238E27FC236}">
                <a16:creationId xmlns:a16="http://schemas.microsoft.com/office/drawing/2014/main" id="{73845A0D-EC22-42BE-9F66-C7F78475C8D0}"/>
              </a:ext>
            </a:extLst>
          </p:cNvPr>
          <p:cNvSpPr/>
          <p:nvPr/>
        </p:nvSpPr>
        <p:spPr>
          <a:xfrm>
            <a:off x="221435" y="285334"/>
            <a:ext cx="11896343" cy="700087"/>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eaLnBrk="1" fontAlgn="auto" hangingPunct="1">
              <a:spcBef>
                <a:spcPts val="0"/>
              </a:spcBef>
              <a:spcAft>
                <a:spcPts val="0"/>
              </a:spcAft>
              <a:defRPr/>
            </a:pPr>
            <a:r>
              <a:rPr lang="es-ES" sz="3200" b="1" spc="-1" dirty="0">
                <a:solidFill>
                  <a:srgbClr val="FF6600"/>
                </a:solidFill>
                <a:latin typeface="+mj-lt"/>
              </a:rPr>
              <a:t>  </a:t>
            </a:r>
            <a:r>
              <a:rPr lang="es-ES" sz="4400" b="1" spc="-1" dirty="0">
                <a:solidFill>
                  <a:srgbClr val="FF9900"/>
                </a:solidFill>
              </a:rPr>
              <a:t>FUNCIONAMIENTO COGNITIVO</a:t>
            </a:r>
            <a:endParaRPr lang="es-ES" sz="4400" spc="-1" dirty="0">
              <a:solidFill>
                <a:srgbClr val="FF9900"/>
              </a:solidFill>
            </a:endParaRPr>
          </a:p>
        </p:txBody>
      </p:sp>
      <p:graphicFrame>
        <p:nvGraphicFramePr>
          <p:cNvPr id="2" name="Diagrama 1">
            <a:extLst>
              <a:ext uri="{FF2B5EF4-FFF2-40B4-BE49-F238E27FC236}">
                <a16:creationId xmlns:a16="http://schemas.microsoft.com/office/drawing/2014/main" id="{0A181775-4F25-48A0-8E8C-89D6E6AB05AE}"/>
              </a:ext>
            </a:extLst>
          </p:cNvPr>
          <p:cNvGraphicFramePr/>
          <p:nvPr>
            <p:extLst>
              <p:ext uri="{D42A27DB-BD31-4B8C-83A1-F6EECF244321}">
                <p14:modId xmlns:p14="http://schemas.microsoft.com/office/powerpoint/2010/main" val="3629040077"/>
              </p:ext>
            </p:extLst>
          </p:nvPr>
        </p:nvGraphicFramePr>
        <p:xfrm>
          <a:off x="1207363" y="985421"/>
          <a:ext cx="9579006" cy="5362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8466814"/>
      </p:ext>
    </p:extLst>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CustomShape 1">
            <a:extLst>
              <a:ext uri="{FF2B5EF4-FFF2-40B4-BE49-F238E27FC236}">
                <a16:creationId xmlns:a16="http://schemas.microsoft.com/office/drawing/2014/main" id="{12F2B641-7A94-4457-BFE6-5624CFD00CD3}"/>
              </a:ext>
            </a:extLst>
          </p:cNvPr>
          <p:cNvSpPr/>
          <p:nvPr/>
        </p:nvSpPr>
        <p:spPr>
          <a:xfrm>
            <a:off x="140208" y="107682"/>
            <a:ext cx="12051792" cy="1444752"/>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eaLnBrk="1" fontAlgn="auto" hangingPunct="1">
              <a:spcBef>
                <a:spcPts val="0"/>
              </a:spcBef>
              <a:spcAft>
                <a:spcPts val="0"/>
              </a:spcAft>
              <a:defRPr/>
            </a:pPr>
            <a:r>
              <a:rPr lang="es-ES" sz="4400" b="1" spc="-1" dirty="0">
                <a:solidFill>
                  <a:srgbClr val="FF9900"/>
                </a:solidFill>
                <a:latin typeface="Arial" panose="020B0604020202020204" pitchFamily="34" charset="0"/>
                <a:cs typeface="Arial" panose="020B0604020202020204" pitchFamily="34" charset="0"/>
              </a:rPr>
              <a:t>FUNCIONAMIENTO SOCIO-EMOCIONAL</a:t>
            </a:r>
            <a:endParaRPr lang="es-ES" sz="4400" spc="-1" dirty="0">
              <a:solidFill>
                <a:srgbClr val="FF9900"/>
              </a:solidFill>
              <a:latin typeface="Arial" panose="020B0604020202020204" pitchFamily="34" charset="0"/>
              <a:cs typeface="Arial" panose="020B0604020202020204" pitchFamily="34" charset="0"/>
            </a:endParaRPr>
          </a:p>
        </p:txBody>
      </p:sp>
      <p:sp>
        <p:nvSpPr>
          <p:cNvPr id="215" name="CustomShape 2">
            <a:extLst>
              <a:ext uri="{FF2B5EF4-FFF2-40B4-BE49-F238E27FC236}">
                <a16:creationId xmlns:a16="http://schemas.microsoft.com/office/drawing/2014/main" id="{C87EE9A7-BCF5-4977-A17C-A0E494B6823D}"/>
              </a:ext>
            </a:extLst>
          </p:cNvPr>
          <p:cNvSpPr/>
          <p:nvPr/>
        </p:nvSpPr>
        <p:spPr>
          <a:xfrm>
            <a:off x="2063751" y="1412875"/>
            <a:ext cx="8208963" cy="4205288"/>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eaLnBrk="1" fontAlgn="auto" hangingPunct="1">
              <a:spcBef>
                <a:spcPts val="0"/>
              </a:spcBef>
              <a:spcAft>
                <a:spcPts val="0"/>
              </a:spcAft>
              <a:defRPr/>
            </a:pPr>
            <a:endParaRPr lang="es-ES" sz="1600" spc="-1" dirty="0">
              <a:latin typeface="+mj-lt"/>
            </a:endParaRPr>
          </a:p>
          <a:p>
            <a:pPr eaLnBrk="1" fontAlgn="auto" hangingPunct="1">
              <a:spcBef>
                <a:spcPts val="0"/>
              </a:spcBef>
              <a:spcAft>
                <a:spcPts val="0"/>
              </a:spcAft>
              <a:defRPr/>
            </a:pPr>
            <a:endParaRPr lang="es-ES" sz="1600" spc="-1" dirty="0">
              <a:latin typeface="+mj-lt"/>
            </a:endParaRPr>
          </a:p>
          <a:p>
            <a:pPr eaLnBrk="1" fontAlgn="auto" hangingPunct="1">
              <a:spcBef>
                <a:spcPts val="0"/>
              </a:spcBef>
              <a:spcAft>
                <a:spcPts val="0"/>
              </a:spcAft>
              <a:defRPr/>
            </a:pPr>
            <a:endParaRPr lang="es-ES" sz="1600" spc="-1" dirty="0">
              <a:latin typeface="+mj-lt"/>
            </a:endParaRPr>
          </a:p>
          <a:p>
            <a:pPr eaLnBrk="1" fontAlgn="auto" hangingPunct="1">
              <a:spcBef>
                <a:spcPts val="0"/>
              </a:spcBef>
              <a:spcAft>
                <a:spcPts val="0"/>
              </a:spcAft>
              <a:defRPr/>
            </a:pPr>
            <a:endParaRPr lang="es-ES" sz="1600" spc="-1" dirty="0">
              <a:latin typeface="+mj-lt"/>
            </a:endParaRPr>
          </a:p>
          <a:p>
            <a:pPr eaLnBrk="1" fontAlgn="auto" hangingPunct="1">
              <a:spcBef>
                <a:spcPts val="0"/>
              </a:spcBef>
              <a:spcAft>
                <a:spcPts val="0"/>
              </a:spcAft>
              <a:defRPr/>
            </a:pPr>
            <a:endParaRPr lang="es-ES" sz="1600" spc="-1" dirty="0">
              <a:latin typeface="+mj-lt"/>
            </a:endParaRPr>
          </a:p>
          <a:p>
            <a:pPr eaLnBrk="1" fontAlgn="auto" hangingPunct="1">
              <a:spcBef>
                <a:spcPts val="0"/>
              </a:spcBef>
              <a:spcAft>
                <a:spcPts val="0"/>
              </a:spcAft>
              <a:defRPr/>
            </a:pPr>
            <a:endParaRPr lang="es-ES" sz="1600" spc="-1" dirty="0">
              <a:latin typeface="+mj-lt"/>
            </a:endParaRPr>
          </a:p>
          <a:p>
            <a:pPr eaLnBrk="1" fontAlgn="auto" hangingPunct="1">
              <a:spcBef>
                <a:spcPts val="0"/>
              </a:spcBef>
              <a:spcAft>
                <a:spcPts val="0"/>
              </a:spcAft>
              <a:defRPr/>
            </a:pPr>
            <a:endParaRPr lang="es-ES" sz="1600" spc="-1" dirty="0">
              <a:latin typeface="+mj-lt"/>
            </a:endParaRPr>
          </a:p>
        </p:txBody>
      </p:sp>
      <p:graphicFrame>
        <p:nvGraphicFramePr>
          <p:cNvPr id="6" name="Diagrama 5">
            <a:extLst>
              <a:ext uri="{FF2B5EF4-FFF2-40B4-BE49-F238E27FC236}">
                <a16:creationId xmlns:a16="http://schemas.microsoft.com/office/drawing/2014/main" id="{9D8329EC-F7F3-42E0-B5B4-393CBFD7CEA3}"/>
              </a:ext>
            </a:extLst>
          </p:cNvPr>
          <p:cNvGraphicFramePr/>
          <p:nvPr>
            <p:extLst>
              <p:ext uri="{D42A27DB-BD31-4B8C-83A1-F6EECF244321}">
                <p14:modId xmlns:p14="http://schemas.microsoft.com/office/powerpoint/2010/main" val="2634803716"/>
              </p:ext>
            </p:extLst>
          </p:nvPr>
        </p:nvGraphicFramePr>
        <p:xfrm>
          <a:off x="1308562" y="876127"/>
          <a:ext cx="9574875" cy="51057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ángulo: esquinas redondeadas 1">
            <a:extLst>
              <a:ext uri="{FF2B5EF4-FFF2-40B4-BE49-F238E27FC236}">
                <a16:creationId xmlns:a16="http://schemas.microsoft.com/office/drawing/2014/main" id="{41264777-F727-4A74-ADF7-25B19E11AA36}"/>
              </a:ext>
            </a:extLst>
          </p:cNvPr>
          <p:cNvSpPr/>
          <p:nvPr/>
        </p:nvSpPr>
        <p:spPr>
          <a:xfrm>
            <a:off x="3215679" y="5717219"/>
            <a:ext cx="6443225" cy="8538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5900" algn="ctr">
              <a:buClrTx/>
              <a:buFontTx/>
              <a:buNone/>
            </a:pPr>
            <a:r>
              <a:rPr lang="es-ES" altLang="es-ES" sz="2000" b="1" dirty="0">
                <a:latin typeface="+mj-lt"/>
              </a:rPr>
              <a:t>Suelen desarrollar baja autoestima, inseguridad y excesiva dependencia del adulto</a:t>
            </a:r>
          </a:p>
        </p:txBody>
      </p:sp>
    </p:spTree>
    <p:extLst>
      <p:ext uri="{BB962C8B-B14F-4D97-AF65-F5344CB8AC3E}">
        <p14:creationId xmlns:p14="http://schemas.microsoft.com/office/powerpoint/2010/main" val="2231160798"/>
      </p:ext>
    </p:extLst>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a:xfrm>
            <a:off x="1756666" y="138907"/>
            <a:ext cx="8229600" cy="836613"/>
          </a:xfrm>
        </p:spPr>
        <p:txBody>
          <a:bodyPr/>
          <a:lstStyle/>
          <a:p>
            <a:pPr eaLnBrk="1" hangingPunct="1">
              <a:defRPr/>
            </a:pPr>
            <a:r>
              <a:rPr lang="es-ES" b="1" u="sng" dirty="0">
                <a:solidFill>
                  <a:srgbClr val="FF9900"/>
                </a:solidFill>
                <a:latin typeface="Arial" panose="020B0604020202020204" pitchFamily="34" charset="0"/>
                <a:cs typeface="Arial" panose="020B0604020202020204" pitchFamily="34" charset="0"/>
              </a:rPr>
              <a:t>INTRODUCCIÓN AL TDAH</a:t>
            </a:r>
          </a:p>
        </p:txBody>
      </p:sp>
      <p:graphicFrame>
        <p:nvGraphicFramePr>
          <p:cNvPr id="3" name="Diagrama 2">
            <a:extLst>
              <a:ext uri="{FF2B5EF4-FFF2-40B4-BE49-F238E27FC236}">
                <a16:creationId xmlns:a16="http://schemas.microsoft.com/office/drawing/2014/main" id="{D44992E5-0BF3-4B7C-9F18-2C0E2D217E58}"/>
              </a:ext>
            </a:extLst>
          </p:cNvPr>
          <p:cNvGraphicFramePr/>
          <p:nvPr>
            <p:extLst>
              <p:ext uri="{D42A27DB-BD31-4B8C-83A1-F6EECF244321}">
                <p14:modId xmlns:p14="http://schemas.microsoft.com/office/powerpoint/2010/main" val="1769911285"/>
              </p:ext>
            </p:extLst>
          </p:nvPr>
        </p:nvGraphicFramePr>
        <p:xfrm>
          <a:off x="1524000" y="1340771"/>
          <a:ext cx="9144000" cy="47526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80498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CustomShape 1">
            <a:extLst>
              <a:ext uri="{FF2B5EF4-FFF2-40B4-BE49-F238E27FC236}">
                <a16:creationId xmlns:a16="http://schemas.microsoft.com/office/drawing/2014/main" id="{FBF21203-D9EF-4415-A194-CC07D1A734D3}"/>
              </a:ext>
            </a:extLst>
          </p:cNvPr>
          <p:cNvSpPr/>
          <p:nvPr/>
        </p:nvSpPr>
        <p:spPr>
          <a:xfrm>
            <a:off x="103632" y="182264"/>
            <a:ext cx="12088368" cy="955527"/>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eaLnBrk="1" fontAlgn="auto" hangingPunct="1">
              <a:spcBef>
                <a:spcPts val="0"/>
              </a:spcBef>
              <a:spcAft>
                <a:spcPts val="0"/>
              </a:spcAft>
              <a:defRPr/>
            </a:pPr>
            <a:r>
              <a:rPr lang="es-ES" sz="4800" b="1" spc="-1" dirty="0">
                <a:solidFill>
                  <a:srgbClr val="FF9900"/>
                </a:solidFill>
                <a:latin typeface="Arial" panose="020B0604020202020204" pitchFamily="34" charset="0"/>
                <a:cs typeface="Arial" panose="020B0604020202020204" pitchFamily="34" charset="0"/>
              </a:rPr>
              <a:t> </a:t>
            </a:r>
            <a:r>
              <a:rPr lang="es-ES" sz="4400" b="1" spc="-1" dirty="0">
                <a:solidFill>
                  <a:srgbClr val="FF9900"/>
                </a:solidFill>
                <a:latin typeface="Arial" panose="020B0604020202020204" pitchFamily="34" charset="0"/>
                <a:cs typeface="Arial" panose="020B0604020202020204" pitchFamily="34" charset="0"/>
              </a:rPr>
              <a:t>FUNCIONAMIENTO SOCIO-EMOCIONAL</a:t>
            </a:r>
            <a:endParaRPr lang="es-ES" sz="4400" spc="-1" dirty="0">
              <a:solidFill>
                <a:srgbClr val="FF9900"/>
              </a:solidFill>
              <a:latin typeface="Arial" panose="020B0604020202020204" pitchFamily="34" charset="0"/>
              <a:cs typeface="Arial" panose="020B0604020202020204" pitchFamily="34" charset="0"/>
            </a:endParaRPr>
          </a:p>
        </p:txBody>
      </p:sp>
      <p:sp>
        <p:nvSpPr>
          <p:cNvPr id="217" name="CustomShape 2">
            <a:extLst>
              <a:ext uri="{FF2B5EF4-FFF2-40B4-BE49-F238E27FC236}">
                <a16:creationId xmlns:a16="http://schemas.microsoft.com/office/drawing/2014/main" id="{402A233C-CB3E-4040-98BB-9D40E1F52AD4}"/>
              </a:ext>
            </a:extLst>
          </p:cNvPr>
          <p:cNvSpPr/>
          <p:nvPr/>
        </p:nvSpPr>
        <p:spPr>
          <a:xfrm>
            <a:off x="6765926" y="1498601"/>
            <a:ext cx="7993063" cy="283527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eaLnBrk="1" fontAlgn="auto" hangingPunct="1">
              <a:spcBef>
                <a:spcPts val="0"/>
              </a:spcBef>
              <a:spcAft>
                <a:spcPts val="0"/>
              </a:spcAft>
              <a:defRPr/>
            </a:pPr>
            <a:endParaRPr lang="es-ES" spc="-1" dirty="0">
              <a:latin typeface="+mj-lt"/>
            </a:endParaRPr>
          </a:p>
          <a:p>
            <a:pPr eaLnBrk="1" fontAlgn="auto" hangingPunct="1">
              <a:spcBef>
                <a:spcPts val="0"/>
              </a:spcBef>
              <a:spcAft>
                <a:spcPts val="0"/>
              </a:spcAft>
              <a:defRPr/>
            </a:pPr>
            <a:endParaRPr lang="es-ES" spc="-1" dirty="0">
              <a:latin typeface="+mj-lt"/>
            </a:endParaRPr>
          </a:p>
          <a:p>
            <a:pPr eaLnBrk="1" fontAlgn="auto" hangingPunct="1">
              <a:spcBef>
                <a:spcPts val="0"/>
              </a:spcBef>
              <a:spcAft>
                <a:spcPts val="0"/>
              </a:spcAft>
              <a:defRPr/>
            </a:pPr>
            <a:endParaRPr lang="es-ES" spc="-1" dirty="0">
              <a:latin typeface="+mj-lt"/>
            </a:endParaRPr>
          </a:p>
          <a:p>
            <a:pPr eaLnBrk="1" fontAlgn="auto" hangingPunct="1">
              <a:spcBef>
                <a:spcPts val="0"/>
              </a:spcBef>
              <a:spcAft>
                <a:spcPts val="0"/>
              </a:spcAft>
              <a:defRPr/>
            </a:pPr>
            <a:endParaRPr lang="es-ES" sz="2000" spc="-1" dirty="0"/>
          </a:p>
        </p:txBody>
      </p:sp>
      <p:pic>
        <p:nvPicPr>
          <p:cNvPr id="76804" name="Picture 6">
            <a:extLst>
              <a:ext uri="{FF2B5EF4-FFF2-40B4-BE49-F238E27FC236}">
                <a16:creationId xmlns:a16="http://schemas.microsoft.com/office/drawing/2014/main" id="{CF3F6822-AEB4-4AF2-AADB-31C2B9B447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81" r="10732"/>
          <a:stretch/>
        </p:blipFill>
        <p:spPr bwMode="auto">
          <a:xfrm>
            <a:off x="9825585" y="2088581"/>
            <a:ext cx="2262783" cy="2425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3" name="Diagrama 2">
            <a:extLst>
              <a:ext uri="{FF2B5EF4-FFF2-40B4-BE49-F238E27FC236}">
                <a16:creationId xmlns:a16="http://schemas.microsoft.com/office/drawing/2014/main" id="{36DCB8D2-4850-44B2-A9C7-28ECF985EEA1}"/>
              </a:ext>
            </a:extLst>
          </p:cNvPr>
          <p:cNvGraphicFramePr/>
          <p:nvPr>
            <p:extLst>
              <p:ext uri="{D42A27DB-BD31-4B8C-83A1-F6EECF244321}">
                <p14:modId xmlns:p14="http://schemas.microsoft.com/office/powerpoint/2010/main" val="3870436015"/>
              </p:ext>
            </p:extLst>
          </p:nvPr>
        </p:nvGraphicFramePr>
        <p:xfrm>
          <a:off x="1491926" y="1318196"/>
          <a:ext cx="7993063" cy="5073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5431091"/>
      </p:ext>
    </p:extLst>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C76331-AD09-4F92-8C59-96803266DF9A}"/>
              </a:ext>
            </a:extLst>
          </p:cNvPr>
          <p:cNvSpPr>
            <a:spLocks noGrp="1"/>
          </p:cNvSpPr>
          <p:nvPr>
            <p:ph type="title"/>
          </p:nvPr>
        </p:nvSpPr>
        <p:spPr>
          <a:xfrm>
            <a:off x="609600" y="0"/>
            <a:ext cx="10972800" cy="1143000"/>
          </a:xfrm>
        </p:spPr>
        <p:txBody>
          <a:bodyPr/>
          <a:lstStyle/>
          <a:p>
            <a:r>
              <a:rPr lang="es-ES" b="1" dirty="0">
                <a:solidFill>
                  <a:srgbClr val="FF9900"/>
                </a:solidFill>
                <a:latin typeface="Arial" panose="020B0604020202020204" pitchFamily="34" charset="0"/>
                <a:cs typeface="Arial" panose="020B0604020202020204" pitchFamily="34" charset="0"/>
              </a:rPr>
              <a:t>SÍNTOMAS ASOCIADOS AL TDAH </a:t>
            </a:r>
          </a:p>
        </p:txBody>
      </p:sp>
      <p:graphicFrame>
        <p:nvGraphicFramePr>
          <p:cNvPr id="6" name="Marcador de contenido 5">
            <a:extLst>
              <a:ext uri="{FF2B5EF4-FFF2-40B4-BE49-F238E27FC236}">
                <a16:creationId xmlns:a16="http://schemas.microsoft.com/office/drawing/2014/main" id="{612012EA-FA9E-4DF7-873F-510E683FD18C}"/>
              </a:ext>
            </a:extLst>
          </p:cNvPr>
          <p:cNvGraphicFramePr>
            <a:graphicFrameLocks noGrp="1"/>
          </p:cNvGraphicFramePr>
          <p:nvPr>
            <p:ph idx="1"/>
            <p:extLst>
              <p:ext uri="{D42A27DB-BD31-4B8C-83A1-F6EECF244321}">
                <p14:modId xmlns:p14="http://schemas.microsoft.com/office/powerpoint/2010/main" val="480163911"/>
              </p:ext>
            </p:extLst>
          </p:nvPr>
        </p:nvGraphicFramePr>
        <p:xfrm>
          <a:off x="609600" y="1305017"/>
          <a:ext cx="10972800" cy="48211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76398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29179" y="0"/>
            <a:ext cx="9328232" cy="1334720"/>
          </a:xfrm>
        </p:spPr>
        <p:txBody>
          <a:bodyPr>
            <a:normAutofit fontScale="90000"/>
          </a:bodyPr>
          <a:lstStyle/>
          <a:p>
            <a:pPr>
              <a:defRPr/>
            </a:pPr>
            <a:br>
              <a:rPr lang="es-ES" sz="4900" b="1" dirty="0">
                <a:solidFill>
                  <a:srgbClr val="FF9900"/>
                </a:solidFill>
                <a:latin typeface="Arial" panose="020B0604020202020204" pitchFamily="34" charset="0"/>
                <a:cs typeface="Arial" panose="020B0604020202020204" pitchFamily="34" charset="0"/>
              </a:rPr>
            </a:br>
            <a:r>
              <a:rPr lang="es-ES" sz="4900" b="1" dirty="0">
                <a:solidFill>
                  <a:srgbClr val="FF9900"/>
                </a:solidFill>
                <a:latin typeface="Arial" panose="020B0604020202020204" pitchFamily="34" charset="0"/>
                <a:cs typeface="Arial" panose="020B0604020202020204" pitchFamily="34" charset="0"/>
              </a:rPr>
              <a:t>PRESENTACIONES DEL TDAH</a:t>
            </a:r>
            <a:br>
              <a:rPr lang="es-ES" sz="1800" b="1" dirty="0">
                <a:solidFill>
                  <a:srgbClr val="000090"/>
                </a:solidFill>
                <a:latin typeface="Arial" panose="020B0604020202020204" pitchFamily="34" charset="0"/>
                <a:cs typeface="Arial" panose="020B0604020202020204" pitchFamily="34" charset="0"/>
              </a:rPr>
            </a:br>
            <a:br>
              <a:rPr lang="es-ES" sz="1800" b="1" dirty="0">
                <a:solidFill>
                  <a:srgbClr val="000090"/>
                </a:solidFill>
                <a:latin typeface="Arial" panose="020B0604020202020204" pitchFamily="34" charset="0"/>
                <a:cs typeface="Arial" panose="020B0604020202020204" pitchFamily="34" charset="0"/>
              </a:rPr>
            </a:br>
            <a:br>
              <a:rPr lang="es-ES" sz="1800" b="1" dirty="0">
                <a:solidFill>
                  <a:srgbClr val="000090"/>
                </a:solidFill>
                <a:latin typeface="Arial" panose="020B0604020202020204" pitchFamily="34" charset="0"/>
                <a:cs typeface="Arial" panose="020B0604020202020204" pitchFamily="34" charset="0"/>
              </a:rPr>
            </a:br>
            <a:br>
              <a:rPr lang="es-ES" sz="2700" b="1" dirty="0">
                <a:solidFill>
                  <a:srgbClr val="000090"/>
                </a:solidFill>
                <a:latin typeface="Arial" panose="020B0604020202020204" pitchFamily="34" charset="0"/>
                <a:cs typeface="Arial" panose="020B0604020202020204" pitchFamily="34" charset="0"/>
              </a:rPr>
            </a:br>
            <a:endParaRPr lang="es-ES" sz="2400" b="1" dirty="0">
              <a:solidFill>
                <a:srgbClr val="000090"/>
              </a:solidFill>
              <a:latin typeface="Arial" panose="020B0604020202020204" pitchFamily="34" charset="0"/>
              <a:cs typeface="Arial" panose="020B0604020202020204" pitchFamily="34" charset="0"/>
            </a:endParaRPr>
          </a:p>
        </p:txBody>
      </p:sp>
      <p:graphicFrame>
        <p:nvGraphicFramePr>
          <p:cNvPr id="6" name="Marcador de contenido 5">
            <a:extLst>
              <a:ext uri="{FF2B5EF4-FFF2-40B4-BE49-F238E27FC236}">
                <a16:creationId xmlns:a16="http://schemas.microsoft.com/office/drawing/2014/main" id="{235AA113-E69D-42C0-9EAD-9E373857F5AA}"/>
              </a:ext>
            </a:extLst>
          </p:cNvPr>
          <p:cNvGraphicFramePr>
            <a:graphicFrameLocks noGrp="1"/>
          </p:cNvGraphicFramePr>
          <p:nvPr>
            <p:ph sz="quarter" idx="4294967295"/>
            <p:extLst>
              <p:ext uri="{D42A27DB-BD31-4B8C-83A1-F6EECF244321}">
                <p14:modId xmlns:p14="http://schemas.microsoft.com/office/powerpoint/2010/main" val="3175814811"/>
              </p:ext>
            </p:extLst>
          </p:nvPr>
        </p:nvGraphicFramePr>
        <p:xfrm>
          <a:off x="2499235" y="1286910"/>
          <a:ext cx="8939784" cy="5379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437" name="AutoShape 11" descr="data:image/jpeg;base64,/9j/4AAQSkZJRgABAQAAAQABAAD/2wCEAAkGBhQSERUUExQWFRUWFxQXGBgVFxgXFxgUGhcVFxgXFxgYHSYeGBwjHBQUHy8gIycpLCwsFR4xNTAqNSYrLCkBCQoKDgwOGg8PGiwkHR8pLCksKTAsLCwsLCwsLCwsLCksKSksLCwsKSksKSksKSksLCwsLCwsLCkpLCksLCwsKf/AABEIAK0A8AMBIgACEQEDEQH/xAAcAAACAgMBAQAAAAAAAAAAAAAFBgMEAQIHAAj/xABDEAACAAMFBQYDBwMDAQkBAAABAgADEQQFEiExBkFRYXEHEyKBkaEyscEUI0JSctHwM0NiFYKikhYXNFODwtLh8Qj/xAAaAQADAQEBAQAAAAAAAAAAAAABAgMEAAUG/8QALBEAAgICAgEDAgUFAQAAAAAAAAECEQMhEjFBBBNRImEFFDKBkSNScaHxQv/aAAwDAQACEQMRAD8AfZLnCDy6RWm2nx0IB+cR3LfEq0SleW1RQV4g8KRGATM0OvDL1jMGwo02gJinZJ4Z60IPXKLE45GukUbtbxGnOAASdo54NoahzqaxTkzDiHWI7ZNDT5h/yYe8S2VasIOWLjo+k/D3J+nTl2PFyoTKFGpnFm24lYU8RpoeMVrusmKUorQ6ikWJzFnGE5haecTjo+fyyfuy0VrPa5jIDMXC2enCJRNMaTFYAA5mPCPF9S7yMsneyQTusZ76IozSMzYSaXMzifHFWz6xZjPN7CbY49jjWPAwls437wx7HGseg2GjbHHscax6sC2A37wx7vDGoMZxR1s4zjMe7wxjFHqx3Jhsz3hj3eGMGMQbCbd4Y93hjUx4QbONjMjHeRgx6kdZxx25rY0okSyRXcDvhhfaWdQUxCmuesUNkriMwzJjKcKAedeENUvZSWyhsTAHStY+wc0n0CMcEoVlbX+AKm2FoB1qOYi/L20bB/l0pFx9iVy+8MarsOTX7zTiIaU0/A3telceKm/4FLHV2PEk+cXLvbxiDTbFtQnvF9Iks2yDoQ2JT6wuR22eji9ThhjUOdhuyIxkeA4WpkeEa2YMpypipmTx4xYSxsmBcQpTPnENssobGpbCKUqIWOlZ8/KXOb+LMujD4mxHj+0ZiF0EpEUFnOi8ab6xnHHj+qxyUnN+TRGul4JY9EYaM1jHQ5PI1MTRDZjWsTRmn2FGYyIwIzCUcej0ej0GgHo9GYwYUJ6PGES/e0QqzJZwMjTG2deghStF+T5vxzXJJ0qQPSPTxfhuWauWkI5o7RGY43Y7znofDMdd9KmlekMd2beTkb78Y04gAMD9YOT8MyRX0tM5TR0AmPRWsN5ypy4pbhhy1HUbohvi+Es6YmzJ+FRqT+0YFjly41soXJtoVfiNIrTb5lqQCaVhOs857U5dsR4U0A3Rfe5ZhICvuzxLUR6eP0Ea+t7GjGL7Y02e2I/wsDEwhLsqd3NCVwP7N0hvs0+oz1jN6j0ntLkujpR46Bdnmd0KBTQjQaCN3vpSpQgj6R67rWFUmaaE557+kBLRedGZ1ANTl0j6DkjyPUepUt134Cj3ojTUOMgKKFYJG+JbKfERuBpCZd8rvJlTvMO6XcgAFIZTb/YGDI5XoFS533BQzauSczwrBEW5e7C4hUAb42N0odw9oja5E4Q0nyVMvVKjW8T3nd4JirhIrnu3iNQwLtXPMb4jtV0S0RnY0VRU5woT9oAG8Iou6upHE8ITJcoUmOtrY22i9cExApUjPEPxUjxtyk5AnkIV7NaJTjPLmKjOJ5FjY5SpzV4NoTwBEZpYVOKU90WXgOf6kgPiqvv8ouWdlmCqMGA4fWFhXLVVvCymmdPaPGyuhxKTUbwaU/cRKfoU/wBLpgtjhZ0pE0KlnvqYThY57iNCfpF77ZNHGMMvw/M3poPNeQ6I2ygF/qswbvaNxfR3iJv0GdeA80GozSBH+uj8sbpfq7wYl+Vz/wBoVJfITpFC/bT3ciY2hw4RT8xyEeF8yzxEAdsb0QpLTEM3qc+Ayg4sE3kScXVjKmwDYLjQmhFd+esHJWz0sjJBFe7nFawast5ShkXUHmY9t8m+zUlFIB2rZQLUg5wLn3PlSnmdKw/OoYZUbmMxC/eYIY1Bru4U5RWMn5I5EuxauW1GyzxMFKZhlFc10J8tYN33NWfaK1qqgBeHH6wv2yVqecYu+1hc3Jyjp4k5qfnojB+B8ucBRQAUg/IUU084V7htImIxTVdxHpBDZ+9pzswZAADTXOO4F5VWittHYVYGgowzVuDbjGmzd8CaBX4x4W/UNTDPbbCJiEaNqDCLMQWe0sAKUoWIGRJ3wJRuLiye+NeApdU+XbDOlkthRS0rFlQcOekUL8u0JKlOmjpipwNaGCN12Q2SyM5Wlomnu0BIJXdmN0bXxJUTZFlGeBKMf8m8RinBPfweZmxqavyUdmbCSwZvw/OGysV7NZQgoBSJ6wyGxQ4RrybCM1jSsbAwSoodot8FJaSVOczNv0DQeZ+Uc+mT6wY26tJNsm13UUdABC33sMOui9JthBrXMaV0HOnGDd028oQ1dTlU5k61pu6mFyVBm7JALhnqc9N0BjxHi23eLQgdQA+/nlyi5dN0GmCYKxDdNsFBiyzyAG6Gewla5RHlRdojXZmWwyAHMjMxlru7uit4huPEc4OrFe8E8HMZxXjWzO6fQINnU7o0NhXhE4MerDECq11yzuERNcks7ovgxmOACX2fTd84Rtt7uKmX92cRxDUEU/xI+sdPrCFtqa2kqdAikDmdYSbrZXErkBtllJxBwSoyqNxMaW9Clow4SVqNKb9+cGtn7zkrKClXoxw+FSaHi3LnBKZdgmPnqMgeIiHOntHoKLqje5Z4BAPhIOEbgcq50yiXaG1yjLBDqTXUQZu+7ElroCeOUVLXKExgpAIrWOtIDtnPbbJL5SwXNPwiufOKUuSFnqG3innD7bKVmSilCyMUYUCkjQ5aEGFDaSQRNxDUAN+8FZLdCSxKH1DRshOTvJhJAJoAOQEGbNLHeHDkKwhXdebK6vKpWmtK0h3uy0OwDN55U84p9y8UqtBK23h3aFjuBgDs3fcqfMaWQSTX4gCD5xHtNeYwYRvIHqc4m2MuASi83joOXGAI3SNbXflmsassle/nal30DcoXbJa++mhy3jLVPWBUm3JM+Bwa7q5xZu8iXNVzopBMaK0eWzolnszfmMW8MBpG21nOppXpFr/tFIbR4yqVFPbaL9I0MwDeIjS8JTUpMX1hZ2svgLMlyZWGr+Jz+Va0Arz1hud9HcLYr9okgi1NMAOFwtG3FgPEAeIyhTQx0LaO7ZsywTnVgUR0YqdSq5FgfwkFhprnCVZLhnPLMyWO9AFWVfiA6b4eMrVsZJ3x+CGUecGrtY1zMBAw4EfTlB25LPiNc4MuikextsE7IGGW6p+cLtns1AIKWC1v+CWOsw09tYiuzVLSHaRMqIjvG1hFpTEz+FVGpP0A1rCvJv1+8wM4JUgMFGSk6QXt9lmvNXA2FFUk+EEtvAqdB0i66Msl5RqDGax4CMwLMhisZjFI8aR1nGRCL2gySsxZgGTJTLiDp6Q0Wq8WTMKCo50POAl537JtUtpZUjeGOQDbjX2hZSTRXHcZWBbmvSYFA7sGm8EA0hisFsLZlSuf4oVLss6BhiYjjQ5Qwz7wly1oWFN2cQlTPVtUMP2vKBsy3hGWtaE0qBWldPeF9L+xGiVPyhi2dsneTUDbvEeFBmPeAou6JuXFNhC2XQ2ETCPDSg48fIQibQy8M9CdCCD0jrk+cH8DUpvH78Ip2rZWzT/jQ5ZAqxBAivs7tGX3eXZyT/Rp0qYCgqPbPMUhlu55zDC5wrvprB223E8iiFscuvhamdBorc4hmWUrpvjtrTLR2rQm3/aADUDwp6nOH/Z+ck6QCuRKge0JtosdXIYZE59IObG2EyJpRn+6Jqv0BMNVrQj6bYPsXZvdkxgweYKZ07z6gR0C7tn5Er4JY01IxZdTrCEl62VpeMAqQaUV/eNZnaL3C/deOn4XOo67oZTT0ZeDXY+3ls9IngibZ5UwafDhPqMxCVfXYvLbxWWdMkH8rkzE6A/EvvDFs52g2e10U1lTT+B+PJt8M+A7jX5xSiZwy17AW2y1aZOQoMyQTmOAygMrl59KmrEa8KZe0dn7QbzSVYZitm0yiIoFTiqCacgAaxxq6rQi2kM2YFRXlnnE2i8T1t2gmNKmSxXCwIAzzHPrSJrpaZJCTpAyIBZQcxTgN+cAjMHeMd1cuW8exgnZrRSmBgtBSm4xzjS0NB7HCT9it9Gmyyk38TJ4MX6hmCecEbPsbKUfcTiOAmAMOmJaGEMWxga1z4j5QwbPW6bNmLKTMn0A3k8Ik20XT8rsbWul5SjvUqpyxyyWXzyqvnFmTsxKmhSrzBTg5FfSGe6rCVQBjiNKHhAyYRJtLIPhYBgOAO71ikY8UpB5800+yM7OypEnDLAWhLZaljvJOpghdU7GlDujW9LMZsuivhNQQaV03Eb4H3XIwTSZloVjoqJhUV31AzJhnfK0TW4mz6kcKxisYdqknmfnHgYYxMyza7/5pGt3Jj+8GIYsirjKMizGYCFLCv4kpXyrBmyWIKoXMgDfmfM8Y7jyYUArxu0E0AKsRUDVTxoeUI14WBw7qEoSPU/wR1e22cFeYzHIwItEtXeS+XiNT5AwssddDnGbfZXBDZ0ORz/EIluyT4qnPrDXtbd472bKQZ4FnqOamjD0gDZblnuy9zLZq+Q8ychCVWjVi6thXAAQAMzkABnXgOcPtw2AWaUzPm1Kmm4DRBFG4Nle4AeYQ02mZHwpxCV1P+Ua7TXvglFV5D3pHRVbYuWfLSCt1vjJz1NWPFjuHICkMEiVQCFi5ZiSVlqzir5gb+p4ecNYMaMZnaaILxkh0KnqPLOFmYlRDXMGRhYn3jZ1BJdstyoTAywvorjyUti/Nkl5lAM+mQ5mDU6bLSTg/FkcXOK83amxUKI5Rj+dSpPrAxbQK4yQQK0zqIjTgCc+Rx67xkfL5RdURSsGh6/SLyRqZDslTKGu5+1WZY0KTQZq4SEzocW4EndzhTWB96JVlHrARw02raibaxKnzaUxzAFXRQAuXE9YCS7IMM9iSKBsPqM4mUJ9mxDVaFfM5xWt8h5cpMWXfLjA34AaDF1OcSe5Feogd51P5y1izZZ5oCfh5jU8uMQiybycuA1MEbguabbJvdyxpSpp4UXifoN8O6oRd6Ld0Wdp80SpKlnbduA4sdw5x2vY/ZNLIn5pjAYm4ngvBY12Q2Ol2OXhQVY/E7DxMefADcIapacYjFcn9i9tGwFBCDtxfIW1SlWmJUJblVsgfn5wS2/24SwywoznzAcC64QP7jjgNw3npHE2vp2mF6lialmc1ZmO88IvJXoRTSlZ1ifeLzUCCufBioNdxIi9d1j7pBXBWn4EA8yd5jnOym1bPOWWRQM+DETkK8vKCI24nJNdSstlDUAA0AyqKnOsSV9DSyVGkP2KKl7ZyJg3lGGRzzFKjpAO7ttkZsLinNaj/ic/SINprXJmKHWcwdFICgZNX5QrbRnirdFiwX80uUkqUcEtAAD+I5ak+8EbHtW6nOYSODDEIUbDafDSLyisZXJpnpRxKuhym7byyoojFt+gHlvgYu0DVQhFogYAEnfvgGEiaUYZ5ZvyBYIIzbLOZs7vixDUp4dKQRm3tOKhagAaEKKxT+2IupEaTb/kKPEwhLmxuEETzJrt8TsfM09IJ3fIqMxlzhWn7YWcZKS36VJgjcu0YmkYTlwOR9IPF+Q68Bw2NVcMQSoIJHEcodJE1WUFdCMqQmk1jNkvMyGBzKk0YbqcacY0YsvHTIZI8hx6xyy8NvLTZ582V3EhsDsoriBpXImm+kdRWYGUMDkRUdI47thsdOn22fNSWxV3qCrjMUA0rlpG7XkxS10Yvrbb7XLKTrEgqKYkfxDpUawrWKfMkuQuIySdGOeE9N8WpuxloX+3OHmDFWZc85Ne+HVYPCLQtgOxfD5mLiGKViPhoOJi6lnYjnw4wjGJUMULzILDP+V9oviepAoueYNeIgZaX7ycoXp7whwdWQEMsDPEumvirTTfr7RtfrGbNJzAQBFxchmadYpi0GVN4stMPn9YN3BdJtc2prgr4iN53gGIXX1FXukijcOx861OKHDLr43w+yjeY7Hs5s1Ls0tUlrQCnUnix3mJrnutZagAAAAAAaCDkqXSESeR/YeKUdEkmXSKV+31LskiZOmnwoK03sdFVebHKL5agjh3aRtd9smYJfikSWIqD8b6F/0ilB0rvjUkloSTFS+rze12iZPmfFMNaDRR+FRyAyjVbPhGcbWYqdMjziZkAz1MFskXdjgqW2UH+Bi2KgrhYjCreRMVbxQpOmLvVip6g0r7e8SbOqXnMRoCg8yx+tIubayK2hXH95UY7qtQKfcRHl9dFOP02VrC5piO+tOQi+s8Pkd2h3jpAy0+FinCn894nkGgh6sS66GO7romlQyypjqdGVaqaRamSpqAlpE1QN5Sg9YJdm1vxM8gnUY0rmKg+IDyg9tfbFkyS0ynh+BSGKtM/MwG5QehMT9lNlfzEorYrXbZWnUydQd4TEfTEIP2bZ+yhgJsyZU6CYGkqTyOh6Vjj943vV6mbPc8A/dL5KlaCL91bYvJHheeoOqmb3ikc0mKQYZYEhH6mT6Z3JNnrKoCmSn+5QfcwKvTsusM44hKMpvzSyQPNGqsLFzdrkpSBNDqNDRcj1UGnoBD5cO1Fltf9GapYaqCQf8ApbOKpJeAcxMtPZtMkNWThnJrTJXHlofKBFvus4u9Q4Jq5FTkDyYcecdiEsjI5xDbrnlzhSYoJ/Now6EROWJPcTRHO+pHOrpv1ZirXI6HkRrWKF9XuQBgzOIDLMk13CDl47BvKeY9ncTC9SJb5EMRQaZEe8H7BdwSWn3aLNwqHK0yamZBOcTWHex5Z0looy72+yWEvPPiRDMK8CfhT1p6xykdpczESUOZJyaH/tHuy1TrIJNnktMxsGmEUyVcwMznU0jktq2Utcv47LOH+wn5VisscZJJ+DJHJJNv5GeT2ocQwi9J7UU3sfMGOcTLOy/ErL+pSPmIiJB3iF/Lw8Wv3Ke8/KLljlDACYvyHeXmDiSoGeo6Q6f9zlrlqAryZnQsh/5CKL9mVuHhMhsJIPhZWGXQxoIbFqbYHZgyqSCTWkDJNmaXOowwnXPhHVJeydpAC9w+WWkKV9bE25rSxFlnFdAQlRpE+wrsA2SxGdMoDTMBm4DOgHoY65srKloAooMIAHIQjXRspbpb0+xzgpIr4c8gaVz5w5XfcNrxhVksuVSXooA0zjNkg3SNOPjTbHmzPipSL+kCrns01PDMXMUzrkRxEbW2zuJcya3dFxiwd81JanRRWmQ3mmZi2NUtgk0K/aZtV3Us2aWwEyYPvCDmks7qbmb5RxU2ju5zD8LUy4AiOn37c1bPN7xUmTwJjGbL1JCYkYbzkKU/LHMLzs1WqOA9KQxFuy60gZMuh9uUZ73KvL6RWuy2EeE6fT+fKLFvlUU00MEAY2LlAS3Y5EsjZ7gHA/eDW2FhHdSGpkGmrUjdiqIE3BKKy5vABFPUFWp7w339YsdjXfnUDmdIyy/XZb/wc9ntRmJ/KD7YT7iIrrnVRjzyjS9LQCHNPFQgjzH/ANxiz+FFXz/nGNJBhmwzgCMVStRUBsJIrmAwzU846rOsNktVmSUbQ0yWBUd5M8fR21JGmfCOQS5mUEbNeTqhCDERmFqBXiBAbktxOUYy1LodZvZLY3zR2H6XBilP7F0I8M9x1UH6wmye0MD4kYEeoPlBGzdpajR3XzaE93Iu4lfYh/cEZ3YzMHwz1P6lI/eKEzsutqMGTCxGhR6MOlaQRkdp4/8AP9/3gpI7Rq/3FbrhML77XcWN7PwybZy/L2sgCT7NMtMscad4o5OMm6GOgWC8UnrjBdQKEoyFGU8GBzJ6QlWfb/iJZ9R8jBGTt8p1Qf8AX7CscvURX/BfZmNQtetFw579TziBszUwDl7ayjqpHmDFuVtPZz+IjqP2hvfg/J3tS+AuyZRWwxqL6kkZTF88o8tslto6nzENzi/P+wOL+DDyAdQD1A+sQzLhs7fFIlN1lofpFmZaVXU+QzJ6Qu7RbZS5CkuwQdaseQ58oWWRR6OURyj0BJ22NmT4pstes2X/APKBlp7T7GhI71DTeHBB6UjVaBY3iKXfd47IrlQtAcNMRJzyO4DTIQjT+2NKsqWaZiwsVYuuA5ak8OWsCLj23RJ7TSi45hC0BYsvOZudd4w5wkn4ByR1cKVJq2IHjSq+Y3RA81UZ3qWZsIoM9BpwEcyvPatmdgJ8ye5JAlioQLSjAyEUMTU4RUmutYIXRdN4T0CYTZ5YFA08muHlJXU/qMSyyycf6S39ykODVyYyXrtOFIUsqE1+Cjuv+WfhFN9aiBcm/wDvqCRJmWnOmJ/EoPFnaiKK/wD5FixbG2SSCbRM+0OMzjIwjpLU0HvBVdo5K0WVgwgZD4QKbhl8oy+zKa/rZG/stIZ5Ir9Mf5Bc/YR7Qcc+cVYkHDLTJMqYZZNPMkVMWLP2bWFFK9wrk6tMGJvLTD5QRN/V0VWPJ4rTdpyB/Rqf1ZesaoyhFUiLp7AN6djNimCsszJD8UOJa/pavsYHy+xwAYTayw31lajh8UNFk2nd2IMlEA1ZptB5ZZxmbtYylQskOpNCUcmnlTfDconaAtl7L+7luotAJZmbEZZyrSg+LdSCto2PYyBKWYpIAFSCM6jPfF6VtVL7wS2lzFfKoIyUHUk8IIre8ioHeoCaUBNCa6QvCA3KjiW0nZRbwxdJSzBUYhKcEkDgrEGF233fNkTMM6U8onQOpWvQnLyj6fUxFbLvlzkKTUWYh1VxUe8WoQ+apZy/nvEizaGuntTjHStoeyKswPY2VUYistyaIN5RtSP8TA2/ux53lSZciZ4w5755mSmWRkcI/KRkN9c4R9nHJL9npMmlpYyoMR3F95Aihhjt9i7AJGH721TWP+Cog9DUxHa//wCfU/s2xhymS1b3UiHQDi6CJlh1vrsft9nqVlien5pJqfNDRvSsKE6ysjFXUow1VgQw6g5xzCQd4w0JHQmNhec0aTH9Y8wiMy4HFHWy1L2inr/cPnnFuTtpaF/KfUQHMuNGlwHji/AynJeRpkdoE0UqoPRv3gjYu0Y1GJG13EGERRoIt2URN+nx/A3uz+TqN6dpbOgEpSpw0LNSo6AQh31bWmVZ2LHnnGytFG8nyrDwxxhqKJOTkdCtnZDNX4MDe0L9v2BtUv8Asuegr8o+hJQDDSnnGroICd7RRqj51mXcy5HwUAqsxSlDv1FD1io4Zd48mXXyMfScyyK2TAN1APzgTbNj7JM+Kzy+oUA+0NyZLijjF17Uz7KGEqYKv4mOFWJPAtqfWCtn7UrUuTIrLyZ0PsTD7P7NrIfhUr0gHbey+UMxNPmoP1gVYNp6A69panVHU/rUj/khiVduwd8wf+lImfLDFK3bEon46/7afWBJuFRoSOgg8Ig5MZ5e2KE/+JEv9dhX/wBpMWlvjFQrbbC3J5GH6giE/wD06g+KvUVjy3ejaqI720Dm12dAkzbSRX7PY56kayndajyNI0S9hKrWxT5VdWkuJg64WB9jCRKuvuziR2Q8VJU+xgtZtpLTKP8AVMwZZTAD6HUQHAb3EO92XjJmqTZ3SdNp/TmVlTTyI0PSBknHimO8gM6jxS5gKnnMGVF4ARLd0qVblxvKCsKEMpo4PEMACPeGC5EM2Y9nnsZhkhfvPhZ0OizAPipCLGB76AeyV5W1pirJQmQDQiYThVa5gPrUbqVjpAbKNFQItFAAAyAyEL1uvHvRhIIUkggMR7iKfpQ0SDaLblZJ7uTR33t+Ff3ML47QZi/h9KfUQUGy9mc0Cuh4iYT7EGA9+bJCziomFhwK096/SM0oTk7b/YppBa7u0VT/AFBhPMU9xlDLd+0EmaPC49QfcRzGTZR/BBGyXfhAZGKdIa5x8nXZ1ANvEC772Ys1sFLRJSZTQkeIdGGY9YEXRb3XLFXnx8oZLHaMYzFIpDKnp9go5xbuwSytUyp8+XyOFwPUA+8BJvYG4+G2L/ukn6NHagYwUrrFgHz7bexG3r/TaRN4UcofRx9YTb72fn2OZ3dolmWxGIAkMCtaVDKSDmI+n7yJBIBoOWR8zHIu0oCdNlKRTAr051bf6e8SWS5caGcdWcppnFyyL8x84JG6lrF2yXStR+0VEKZihbjlSGtbrX+CKNuulco5dio//9k="/>
          <p:cNvSpPr>
            <a:spLocks noChangeAspect="1" noChangeArrowheads="1"/>
          </p:cNvSpPr>
          <p:nvPr/>
        </p:nvSpPr>
        <p:spPr bwMode="auto">
          <a:xfrm>
            <a:off x="201168" y="269878"/>
            <a:ext cx="11878056" cy="123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defRPr/>
            </a:pPr>
            <a:endParaRPr lang="es-ES" sz="1350" dirty="0"/>
          </a:p>
        </p:txBody>
      </p:sp>
    </p:spTree>
    <p:extLst>
      <p:ext uri="{BB962C8B-B14F-4D97-AF65-F5344CB8AC3E}">
        <p14:creationId xmlns:p14="http://schemas.microsoft.com/office/powerpoint/2010/main" val="34833861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219456" y="274638"/>
            <a:ext cx="11823192" cy="634082"/>
          </a:xfrm>
        </p:spPr>
        <p:txBody>
          <a:bodyPr>
            <a:noAutofit/>
          </a:bodyPr>
          <a:lstStyle/>
          <a:p>
            <a:pPr>
              <a:defRPr/>
            </a:pPr>
            <a:r>
              <a:rPr lang="es-ES" b="1" dirty="0">
                <a:solidFill>
                  <a:srgbClr val="FF9900"/>
                </a:solidFill>
                <a:latin typeface="Arial" panose="020B0604020202020204" pitchFamily="34" charset="0"/>
                <a:cs typeface="Arial" panose="020B0604020202020204" pitchFamily="34" charset="0"/>
              </a:rPr>
              <a:t>PRESENTACIONES DEL TDAH</a:t>
            </a:r>
            <a:endParaRPr lang="es-ES" dirty="0">
              <a:solidFill>
                <a:srgbClr val="FF9900"/>
              </a:solidFill>
              <a:latin typeface="Arial" panose="020B0604020202020204" pitchFamily="34" charset="0"/>
              <a:cs typeface="Arial" panose="020B0604020202020204" pitchFamily="34" charset="0"/>
            </a:endParaRPr>
          </a:p>
        </p:txBody>
      </p:sp>
      <p:graphicFrame>
        <p:nvGraphicFramePr>
          <p:cNvPr id="2" name="Diagrama 1">
            <a:extLst>
              <a:ext uri="{FF2B5EF4-FFF2-40B4-BE49-F238E27FC236}">
                <a16:creationId xmlns:a16="http://schemas.microsoft.com/office/drawing/2014/main" id="{04A0B9C8-6E80-4A4E-8670-5024481FF5D2}"/>
              </a:ext>
            </a:extLst>
          </p:cNvPr>
          <p:cNvGraphicFramePr/>
          <p:nvPr>
            <p:extLst>
              <p:ext uri="{D42A27DB-BD31-4B8C-83A1-F6EECF244321}">
                <p14:modId xmlns:p14="http://schemas.microsoft.com/office/powerpoint/2010/main" val="4065692389"/>
              </p:ext>
            </p:extLst>
          </p:nvPr>
        </p:nvGraphicFramePr>
        <p:xfrm>
          <a:off x="1686210" y="1093282"/>
          <a:ext cx="9286590" cy="5490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37543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1C83E9A2-E442-478E-A725-861613C5CA2C}"/>
              </a:ext>
            </a:extLst>
          </p:cNvPr>
          <p:cNvSpPr txBox="1">
            <a:spLocks noChangeArrowheads="1"/>
          </p:cNvSpPr>
          <p:nvPr/>
        </p:nvSpPr>
        <p:spPr bwMode="auto">
          <a:xfrm>
            <a:off x="91440" y="3"/>
            <a:ext cx="12100559"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lgn="ctr">
              <a:defRPr/>
            </a:pPr>
            <a:r>
              <a:rPr lang="es-ES" sz="4400" b="1" dirty="0">
                <a:solidFill>
                  <a:srgbClr val="FFA300"/>
                </a:solidFill>
                <a:latin typeface="Arial" panose="020B0604020202020204" pitchFamily="34" charset="0"/>
                <a:cs typeface="Arial" panose="020B0604020202020204" pitchFamily="34" charset="0"/>
              </a:rPr>
              <a:t>Presentación de los síntomas TDAH según las distintas edades</a:t>
            </a:r>
          </a:p>
        </p:txBody>
      </p:sp>
      <p:graphicFrame>
        <p:nvGraphicFramePr>
          <p:cNvPr id="5" name="Diagrama 4">
            <a:extLst>
              <a:ext uri="{FF2B5EF4-FFF2-40B4-BE49-F238E27FC236}">
                <a16:creationId xmlns:a16="http://schemas.microsoft.com/office/drawing/2014/main" id="{364D9213-95DE-4CAF-9CC8-DBF09663ABB9}"/>
              </a:ext>
            </a:extLst>
          </p:cNvPr>
          <p:cNvGraphicFramePr/>
          <p:nvPr>
            <p:extLst>
              <p:ext uri="{D42A27DB-BD31-4B8C-83A1-F6EECF244321}">
                <p14:modId xmlns:p14="http://schemas.microsoft.com/office/powerpoint/2010/main" val="1419336465"/>
              </p:ext>
            </p:extLst>
          </p:nvPr>
        </p:nvGraphicFramePr>
        <p:xfrm>
          <a:off x="2187001" y="1663096"/>
          <a:ext cx="8713095"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42115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05309F-2B1E-4373-9C43-1A12BDB4A48C}"/>
              </a:ext>
            </a:extLst>
          </p:cNvPr>
          <p:cNvSpPr>
            <a:spLocks noGrp="1"/>
          </p:cNvSpPr>
          <p:nvPr>
            <p:ph type="title"/>
          </p:nvPr>
        </p:nvSpPr>
        <p:spPr>
          <a:xfrm>
            <a:off x="0" y="310896"/>
            <a:ext cx="12283440" cy="987870"/>
          </a:xfrm>
        </p:spPr>
        <p:txBody>
          <a:bodyPr/>
          <a:lstStyle/>
          <a:p>
            <a:r>
              <a:rPr lang="es-ES" b="1" dirty="0">
                <a:solidFill>
                  <a:srgbClr val="FF9900"/>
                </a:solidFill>
                <a:latin typeface="Arial" panose="020B0604020202020204" pitchFamily="34" charset="0"/>
                <a:cs typeface="Arial" panose="020B0604020202020204" pitchFamily="34" charset="0"/>
              </a:rPr>
              <a:t>Presentación de los síntomas del TDAH en función del género</a:t>
            </a:r>
          </a:p>
        </p:txBody>
      </p:sp>
      <p:graphicFrame>
        <p:nvGraphicFramePr>
          <p:cNvPr id="4" name="Diagrama 3">
            <a:extLst>
              <a:ext uri="{FF2B5EF4-FFF2-40B4-BE49-F238E27FC236}">
                <a16:creationId xmlns:a16="http://schemas.microsoft.com/office/drawing/2014/main" id="{76C8EBF5-2C27-49A2-A15F-3DB787FA5B0C}"/>
              </a:ext>
            </a:extLst>
          </p:cNvPr>
          <p:cNvGraphicFramePr/>
          <p:nvPr>
            <p:extLst>
              <p:ext uri="{D42A27DB-BD31-4B8C-83A1-F6EECF244321}">
                <p14:modId xmlns:p14="http://schemas.microsoft.com/office/powerpoint/2010/main" val="1136590709"/>
              </p:ext>
            </p:extLst>
          </p:nvPr>
        </p:nvGraphicFramePr>
        <p:xfrm>
          <a:off x="609600" y="1844911"/>
          <a:ext cx="10972800" cy="4939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612815"/>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5F5883-F630-46AB-9E0F-2F66C011D7DD}"/>
              </a:ext>
            </a:extLst>
          </p:cNvPr>
          <p:cNvSpPr>
            <a:spLocks noGrp="1"/>
          </p:cNvSpPr>
          <p:nvPr>
            <p:ph type="title"/>
          </p:nvPr>
        </p:nvSpPr>
        <p:spPr>
          <a:xfrm>
            <a:off x="91440" y="274638"/>
            <a:ext cx="11942064" cy="1143000"/>
          </a:xfrm>
        </p:spPr>
        <p:txBody>
          <a:bodyPr/>
          <a:lstStyle/>
          <a:p>
            <a:r>
              <a:rPr lang="es-ES" b="1" dirty="0">
                <a:solidFill>
                  <a:srgbClr val="FF9900"/>
                </a:solidFill>
                <a:latin typeface="Arial" panose="020B0604020202020204" pitchFamily="34" charset="0"/>
                <a:cs typeface="Arial" panose="020B0604020202020204" pitchFamily="34" charset="0"/>
              </a:rPr>
              <a:t>Presentación de los síntomas del TDAH en función del género</a:t>
            </a:r>
            <a:endParaRPr lang="es-ES" dirty="0"/>
          </a:p>
        </p:txBody>
      </p:sp>
      <p:graphicFrame>
        <p:nvGraphicFramePr>
          <p:cNvPr id="4" name="Diagrama 3">
            <a:extLst>
              <a:ext uri="{FF2B5EF4-FFF2-40B4-BE49-F238E27FC236}">
                <a16:creationId xmlns:a16="http://schemas.microsoft.com/office/drawing/2014/main" id="{C04E21B9-080A-4464-88B1-B8361D7518E4}"/>
              </a:ext>
            </a:extLst>
          </p:cNvPr>
          <p:cNvGraphicFramePr/>
          <p:nvPr>
            <p:extLst>
              <p:ext uri="{D42A27DB-BD31-4B8C-83A1-F6EECF244321}">
                <p14:modId xmlns:p14="http://schemas.microsoft.com/office/powerpoint/2010/main" val="146795466"/>
              </p:ext>
            </p:extLst>
          </p:nvPr>
        </p:nvGraphicFramePr>
        <p:xfrm>
          <a:off x="609600" y="1600203"/>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963113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Conector: curvado 23">
            <a:extLst>
              <a:ext uri="{FF2B5EF4-FFF2-40B4-BE49-F238E27FC236}">
                <a16:creationId xmlns:a16="http://schemas.microsoft.com/office/drawing/2014/main" id="{42042927-A6AA-455D-9A9D-AA4C7797C759}"/>
              </a:ext>
            </a:extLst>
          </p:cNvPr>
          <p:cNvCxnSpPr>
            <a:stCxn id="7" idx="0"/>
            <a:endCxn id="3" idx="3"/>
          </p:cNvCxnSpPr>
          <p:nvPr/>
        </p:nvCxnSpPr>
        <p:spPr>
          <a:xfrm rot="16200000" flipV="1">
            <a:off x="7625857" y="3487356"/>
            <a:ext cx="724408" cy="1472462"/>
          </a:xfrm>
          <a:prstGeom prst="curvedConnector2">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6" name="Conector: curvado 25">
            <a:extLst>
              <a:ext uri="{FF2B5EF4-FFF2-40B4-BE49-F238E27FC236}">
                <a16:creationId xmlns:a16="http://schemas.microsoft.com/office/drawing/2014/main" id="{1BFF051A-50B4-44A6-94CD-14EFE91D2313}"/>
              </a:ext>
            </a:extLst>
          </p:cNvPr>
          <p:cNvCxnSpPr>
            <a:stCxn id="6" idx="0"/>
            <a:endCxn id="3" idx="1"/>
          </p:cNvCxnSpPr>
          <p:nvPr/>
        </p:nvCxnSpPr>
        <p:spPr>
          <a:xfrm rot="5400000" flipH="1" flipV="1">
            <a:off x="3837791" y="3367996"/>
            <a:ext cx="724408" cy="1711182"/>
          </a:xfrm>
          <a:prstGeom prst="curvedConnector2">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30" name="Conector: curvado 29">
            <a:extLst>
              <a:ext uri="{FF2B5EF4-FFF2-40B4-BE49-F238E27FC236}">
                <a16:creationId xmlns:a16="http://schemas.microsoft.com/office/drawing/2014/main" id="{67C8A1DF-702C-4955-B1FC-5CD2E2F32840}"/>
              </a:ext>
            </a:extLst>
          </p:cNvPr>
          <p:cNvCxnSpPr>
            <a:cxnSpLocks/>
            <a:stCxn id="4" idx="3"/>
          </p:cNvCxnSpPr>
          <p:nvPr/>
        </p:nvCxnSpPr>
        <p:spPr>
          <a:xfrm>
            <a:off x="5015880" y="2070091"/>
            <a:ext cx="1062090" cy="1133647"/>
          </a:xfrm>
          <a:prstGeom prst="curvedConnector2">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0" name="Conector: curvado 19">
            <a:extLst>
              <a:ext uri="{FF2B5EF4-FFF2-40B4-BE49-F238E27FC236}">
                <a16:creationId xmlns:a16="http://schemas.microsoft.com/office/drawing/2014/main" id="{CF34D603-203B-4EB0-A8EE-DE6D219F35DD}"/>
              </a:ext>
            </a:extLst>
          </p:cNvPr>
          <p:cNvCxnSpPr>
            <a:cxnSpLocks/>
            <a:stCxn id="5" idx="1"/>
          </p:cNvCxnSpPr>
          <p:nvPr/>
        </p:nvCxnSpPr>
        <p:spPr>
          <a:xfrm rot="10800000" flipV="1">
            <a:off x="6153708" y="2036681"/>
            <a:ext cx="914400" cy="1170130"/>
          </a:xfrm>
          <a:prstGeom prst="curvedConnector2">
            <a:avLst/>
          </a:prstGeom>
          <a:ln>
            <a:tailEnd type="triangle"/>
          </a:ln>
        </p:spPr>
        <p:style>
          <a:lnRef idx="2">
            <a:schemeClr val="accent3"/>
          </a:lnRef>
          <a:fillRef idx="0">
            <a:schemeClr val="accent3"/>
          </a:fillRef>
          <a:effectRef idx="1">
            <a:schemeClr val="accent3"/>
          </a:effectRef>
          <a:fontRef idx="minor">
            <a:schemeClr val="tx1"/>
          </a:fontRef>
        </p:style>
      </p:cxnSp>
      <p:sp>
        <p:nvSpPr>
          <p:cNvPr id="3" name="Rectángulo: esquinas redondeadas 2">
            <a:extLst>
              <a:ext uri="{FF2B5EF4-FFF2-40B4-BE49-F238E27FC236}">
                <a16:creationId xmlns:a16="http://schemas.microsoft.com/office/drawing/2014/main" id="{DBEF4AB6-510A-4FCA-B2B9-27AC825FB59C}"/>
              </a:ext>
            </a:extLst>
          </p:cNvPr>
          <p:cNvSpPr/>
          <p:nvPr/>
        </p:nvSpPr>
        <p:spPr>
          <a:xfrm>
            <a:off x="5055586" y="3249315"/>
            <a:ext cx="2196244" cy="1224136"/>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4000" b="1" i="1" dirty="0">
                <a:solidFill>
                  <a:schemeClr val="accent3">
                    <a:lumMod val="50000"/>
                  </a:schemeClr>
                </a:solidFill>
                <a:effectLst>
                  <a:glow rad="63500">
                    <a:schemeClr val="accent5">
                      <a:satMod val="175000"/>
                      <a:alpha val="40000"/>
                    </a:schemeClr>
                  </a:glow>
                </a:effectLst>
                <a:latin typeface="Arial" panose="020B0604020202020204" pitchFamily="34" charset="0"/>
                <a:cs typeface="Arial" panose="020B0604020202020204" pitchFamily="34" charset="0"/>
              </a:rPr>
              <a:t>TDAH</a:t>
            </a:r>
          </a:p>
        </p:txBody>
      </p:sp>
      <p:sp>
        <p:nvSpPr>
          <p:cNvPr id="4" name="Rectángulo: esquinas redondeadas 3">
            <a:extLst>
              <a:ext uri="{FF2B5EF4-FFF2-40B4-BE49-F238E27FC236}">
                <a16:creationId xmlns:a16="http://schemas.microsoft.com/office/drawing/2014/main" id="{73AF0675-42A6-40F8-B258-FF7745F4DA14}"/>
              </a:ext>
            </a:extLst>
          </p:cNvPr>
          <p:cNvSpPr/>
          <p:nvPr/>
        </p:nvSpPr>
        <p:spPr>
          <a:xfrm>
            <a:off x="1703512" y="1097982"/>
            <a:ext cx="3312368" cy="194421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eaLnBrk="0" hangingPunct="0"/>
            <a:r>
              <a:rPr lang="es-ES" sz="1800" b="1" dirty="0">
                <a:latin typeface="Arial" panose="020B0604020202020204" pitchFamily="34" charset="0"/>
                <a:cs typeface="Arial" panose="020B0604020202020204" pitchFamily="34" charset="0"/>
              </a:rPr>
              <a:t>Quejas de</a:t>
            </a:r>
          </a:p>
          <a:p>
            <a:pPr algn="ctr" eaLnBrk="0" hangingPunct="0"/>
            <a:r>
              <a:rPr lang="es-ES" sz="1800" b="1" dirty="0">
                <a:latin typeface="Arial" panose="020B0604020202020204" pitchFamily="34" charset="0"/>
                <a:cs typeface="Arial" panose="020B0604020202020204" pitchFamily="34" charset="0"/>
              </a:rPr>
              <a:t>Inquietud excesiva</a:t>
            </a:r>
          </a:p>
          <a:p>
            <a:pPr algn="ctr" eaLnBrk="0" hangingPunct="0"/>
            <a:r>
              <a:rPr lang="es-ES" sz="1800" b="1" dirty="0">
                <a:latin typeface="Arial" panose="020B0604020202020204" pitchFamily="34" charset="0"/>
                <a:cs typeface="Arial" panose="020B0604020202020204" pitchFamily="34" charset="0"/>
              </a:rPr>
              <a:t>Inatención/ distraibilidad</a:t>
            </a:r>
          </a:p>
          <a:p>
            <a:pPr algn="ctr" eaLnBrk="0" hangingPunct="0"/>
            <a:r>
              <a:rPr lang="es-ES" sz="1800" b="1" dirty="0">
                <a:solidFill>
                  <a:schemeClr val="accent3"/>
                </a:solidFill>
                <a:latin typeface="Arial" panose="020B0604020202020204" pitchFamily="34" charset="0"/>
                <a:cs typeface="Arial" panose="020B0604020202020204" pitchFamily="34" charset="0"/>
              </a:rPr>
              <a:t>Problemas conducta</a:t>
            </a:r>
          </a:p>
          <a:p>
            <a:pPr algn="ctr" eaLnBrk="0" hangingPunct="0"/>
            <a:r>
              <a:rPr lang="es-ES" sz="1800" b="1" dirty="0">
                <a:solidFill>
                  <a:schemeClr val="accent3"/>
                </a:solidFill>
                <a:latin typeface="Arial" panose="020B0604020202020204" pitchFamily="34" charset="0"/>
                <a:cs typeface="Arial" panose="020B0604020202020204" pitchFamily="34" charset="0"/>
              </a:rPr>
              <a:t>Mal rendimiento</a:t>
            </a:r>
          </a:p>
          <a:p>
            <a:pPr algn="ctr" eaLnBrk="0" hangingPunct="0"/>
            <a:r>
              <a:rPr lang="es-ES" sz="1800" b="1" dirty="0">
                <a:solidFill>
                  <a:schemeClr val="accent3"/>
                </a:solidFill>
                <a:latin typeface="Arial" panose="020B0604020202020204" pitchFamily="34" charset="0"/>
                <a:cs typeface="Arial" panose="020B0604020202020204" pitchFamily="34" charset="0"/>
              </a:rPr>
              <a:t> escolar</a:t>
            </a:r>
          </a:p>
          <a:p>
            <a:pPr algn="ctr" eaLnBrk="0" hangingPunct="0"/>
            <a:r>
              <a:rPr lang="es-ES" sz="1800" b="1" dirty="0">
                <a:solidFill>
                  <a:schemeClr val="accent2"/>
                </a:solidFill>
                <a:latin typeface="Arial" panose="020B0604020202020204" pitchFamily="34" charset="0"/>
                <a:cs typeface="Arial" panose="020B0604020202020204" pitchFamily="34" charset="0"/>
              </a:rPr>
              <a:t>6-12 años</a:t>
            </a:r>
          </a:p>
        </p:txBody>
      </p:sp>
      <p:sp>
        <p:nvSpPr>
          <p:cNvPr id="5" name="Rectángulo: esquinas redondeadas 4">
            <a:extLst>
              <a:ext uri="{FF2B5EF4-FFF2-40B4-BE49-F238E27FC236}">
                <a16:creationId xmlns:a16="http://schemas.microsoft.com/office/drawing/2014/main" id="{4843AD86-9E09-450D-887B-3FD822807935}"/>
              </a:ext>
            </a:extLst>
          </p:cNvPr>
          <p:cNvSpPr/>
          <p:nvPr/>
        </p:nvSpPr>
        <p:spPr>
          <a:xfrm>
            <a:off x="7068108" y="1352605"/>
            <a:ext cx="3312368" cy="136815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eaLnBrk="0" hangingPunct="0"/>
            <a:r>
              <a:rPr lang="en-US" sz="1800" b="1" dirty="0" err="1">
                <a:latin typeface="Arial" panose="020B0604020202020204" pitchFamily="34" charset="0"/>
                <a:cs typeface="Arial" panose="020B0604020202020204" pitchFamily="34" charset="0"/>
              </a:rPr>
              <a:t>Niños</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acuden</a:t>
            </a:r>
            <a:endParaRPr lang="en-US" sz="1800" b="1" dirty="0">
              <a:latin typeface="Arial" panose="020B0604020202020204" pitchFamily="34" charset="0"/>
              <a:cs typeface="Arial" panose="020B0604020202020204" pitchFamily="34" charset="0"/>
            </a:endParaRPr>
          </a:p>
          <a:p>
            <a:pPr algn="ctr" eaLnBrk="0" hangingPunct="0"/>
            <a:r>
              <a:rPr lang="en-US" sz="1800" b="1" dirty="0">
                <a:latin typeface="Arial" panose="020B0604020202020204" pitchFamily="34" charset="0"/>
                <a:cs typeface="Arial" panose="020B0604020202020204" pitchFamily="34" charset="0"/>
              </a:rPr>
              <a:t> por </a:t>
            </a:r>
            <a:r>
              <a:rPr lang="en-US" sz="1800" b="1" dirty="0" err="1">
                <a:latin typeface="Arial" panose="020B0604020202020204" pitchFamily="34" charset="0"/>
                <a:cs typeface="Arial" panose="020B0604020202020204" pitchFamily="34" charset="0"/>
              </a:rPr>
              <a:t>patología</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aguda</a:t>
            </a:r>
            <a:r>
              <a:rPr lang="en-US" sz="1800" b="1" dirty="0">
                <a:latin typeface="Arial" panose="020B0604020202020204" pitchFamily="34" charset="0"/>
                <a:cs typeface="Arial" panose="020B0604020202020204" pitchFamily="34" charset="0"/>
              </a:rPr>
              <a:t>-</a:t>
            </a:r>
          </a:p>
          <a:p>
            <a:pPr algn="ctr" eaLnBrk="0" hangingPunct="0"/>
            <a:r>
              <a:rPr lang="en-US" sz="1800" b="1" dirty="0" err="1">
                <a:latin typeface="Arial" panose="020B0604020202020204" pitchFamily="34" charset="0"/>
                <a:cs typeface="Arial" panose="020B0604020202020204" pitchFamily="34" charset="0"/>
              </a:rPr>
              <a:t>comentario</a:t>
            </a:r>
            <a:r>
              <a:rPr lang="en-US" sz="1800" b="1" dirty="0">
                <a:latin typeface="Arial" panose="020B0604020202020204" pitchFamily="34" charset="0"/>
                <a:cs typeface="Arial" panose="020B0604020202020204" pitchFamily="34" charset="0"/>
              </a:rPr>
              <a:t> casual </a:t>
            </a:r>
          </a:p>
          <a:p>
            <a:pPr algn="ctr" eaLnBrk="0" hangingPunct="0"/>
            <a:r>
              <a:rPr lang="en-US" sz="1800" b="1" dirty="0">
                <a:latin typeface="Arial" panose="020B0604020202020204" pitchFamily="34" charset="0"/>
                <a:cs typeface="Arial" panose="020B0604020202020204" pitchFamily="34" charset="0"/>
              </a:rPr>
              <a:t>de padres</a:t>
            </a:r>
          </a:p>
        </p:txBody>
      </p:sp>
      <p:sp>
        <p:nvSpPr>
          <p:cNvPr id="6" name="Rectángulo: esquinas redondeadas 5">
            <a:extLst>
              <a:ext uri="{FF2B5EF4-FFF2-40B4-BE49-F238E27FC236}">
                <a16:creationId xmlns:a16="http://schemas.microsoft.com/office/drawing/2014/main" id="{79F37AC8-0679-4B81-AF5C-1B4B56129331}"/>
              </a:ext>
            </a:extLst>
          </p:cNvPr>
          <p:cNvSpPr/>
          <p:nvPr/>
        </p:nvSpPr>
        <p:spPr>
          <a:xfrm>
            <a:off x="1672928" y="4585791"/>
            <a:ext cx="3342952" cy="122413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eaLnBrk="0" hangingPunct="0"/>
            <a:r>
              <a:rPr lang="en-US" sz="1800" b="1" dirty="0">
                <a:latin typeface="Arial" panose="020B0604020202020204" pitchFamily="34" charset="0"/>
                <a:cs typeface="Arial" panose="020B0604020202020204" pitchFamily="34" charset="0"/>
              </a:rPr>
              <a:t>Informe </a:t>
            </a:r>
          </a:p>
          <a:p>
            <a:pPr algn="ctr" eaLnBrk="0" hangingPunct="0"/>
            <a:r>
              <a:rPr lang="en-US" sz="1800" b="1" dirty="0">
                <a:latin typeface="Arial" panose="020B0604020202020204" pitchFamily="34" charset="0"/>
                <a:cs typeface="Arial" panose="020B0604020202020204" pitchFamily="34" charset="0"/>
              </a:rPr>
              <a:t>escolar o</a:t>
            </a:r>
          </a:p>
          <a:p>
            <a:pPr algn="ctr" eaLnBrk="0" hangingPunct="0"/>
            <a:r>
              <a:rPr lang="en-US" sz="1800" b="1" dirty="0" err="1">
                <a:latin typeface="Arial" panose="020B0604020202020204" pitchFamily="34" charset="0"/>
                <a:cs typeface="Arial" panose="020B0604020202020204" pitchFamily="34" charset="0"/>
              </a:rPr>
              <a:t>psicopedagógico</a:t>
            </a:r>
            <a:endParaRPr lang="en-US" sz="1800" b="1" dirty="0">
              <a:latin typeface="Arial" panose="020B0604020202020204" pitchFamily="34" charset="0"/>
              <a:cs typeface="Arial" panose="020B0604020202020204" pitchFamily="34" charset="0"/>
            </a:endParaRPr>
          </a:p>
        </p:txBody>
      </p:sp>
      <p:sp>
        <p:nvSpPr>
          <p:cNvPr id="7" name="Rectángulo: esquinas redondeadas 6">
            <a:extLst>
              <a:ext uri="{FF2B5EF4-FFF2-40B4-BE49-F238E27FC236}">
                <a16:creationId xmlns:a16="http://schemas.microsoft.com/office/drawing/2014/main" id="{36012F8A-2722-4B37-81C1-04C3857A202A}"/>
              </a:ext>
            </a:extLst>
          </p:cNvPr>
          <p:cNvSpPr/>
          <p:nvPr/>
        </p:nvSpPr>
        <p:spPr>
          <a:xfrm>
            <a:off x="7068108" y="4585791"/>
            <a:ext cx="3312368" cy="122413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eaLnBrk="0" hangingPunct="0"/>
            <a:r>
              <a:rPr lang="es-ES" sz="1800" b="1" dirty="0">
                <a:solidFill>
                  <a:srgbClr val="9F2936"/>
                </a:solidFill>
                <a:latin typeface="Arial" panose="020B0604020202020204" pitchFamily="34" charset="0"/>
                <a:cs typeface="Arial" panose="020B0604020202020204" pitchFamily="34" charset="0"/>
              </a:rPr>
              <a:t>Adolescentes</a:t>
            </a:r>
          </a:p>
          <a:p>
            <a:pPr algn="ctr" eaLnBrk="0" hangingPunct="0"/>
            <a:r>
              <a:rPr lang="es-ES" sz="1800" b="1" dirty="0">
                <a:latin typeface="Arial" panose="020B0604020202020204" pitchFamily="34" charset="0"/>
                <a:cs typeface="Arial" panose="020B0604020202020204" pitchFamily="34" charset="0"/>
              </a:rPr>
              <a:t>Inadaptación social</a:t>
            </a:r>
          </a:p>
          <a:p>
            <a:pPr algn="ctr" eaLnBrk="0" hangingPunct="0"/>
            <a:r>
              <a:rPr lang="es-ES" sz="1800" b="1" dirty="0">
                <a:latin typeface="Arial" panose="020B0604020202020204" pitchFamily="34" charset="0"/>
                <a:cs typeface="Arial" panose="020B0604020202020204" pitchFamily="34" charset="0"/>
              </a:rPr>
              <a:t>Consumo de </a:t>
            </a:r>
          </a:p>
          <a:p>
            <a:pPr algn="ctr" eaLnBrk="0" hangingPunct="0"/>
            <a:r>
              <a:rPr lang="es-ES" sz="1800" b="1" dirty="0">
                <a:latin typeface="Arial" panose="020B0604020202020204" pitchFamily="34" charset="0"/>
                <a:cs typeface="Arial" panose="020B0604020202020204" pitchFamily="34" charset="0"/>
              </a:rPr>
              <a:t>tóxicos</a:t>
            </a:r>
          </a:p>
        </p:txBody>
      </p:sp>
      <p:sp>
        <p:nvSpPr>
          <p:cNvPr id="8" name="Rectangle 2">
            <a:extLst>
              <a:ext uri="{FF2B5EF4-FFF2-40B4-BE49-F238E27FC236}">
                <a16:creationId xmlns:a16="http://schemas.microsoft.com/office/drawing/2014/main" id="{434EAFC0-973D-4B21-883E-DA7BE29F02F0}"/>
              </a:ext>
            </a:extLst>
          </p:cNvPr>
          <p:cNvSpPr txBox="1">
            <a:spLocks noChangeArrowheads="1"/>
          </p:cNvSpPr>
          <p:nvPr/>
        </p:nvSpPr>
        <p:spPr>
          <a:xfrm>
            <a:off x="75414" y="21185"/>
            <a:ext cx="12116586" cy="10268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1" dirty="0">
                <a:solidFill>
                  <a:srgbClr val="FF9900"/>
                </a:solidFill>
                <a:latin typeface="Arial" panose="020B0604020202020204" pitchFamily="34" charset="0"/>
                <a:cs typeface="Arial" panose="020B0604020202020204" pitchFamily="34" charset="0"/>
              </a:rPr>
              <a:t>SOSPECHA DIAGNÓSTICA DEL TDAH</a:t>
            </a:r>
          </a:p>
        </p:txBody>
      </p:sp>
      <p:sp>
        <p:nvSpPr>
          <p:cNvPr id="35" name="Text Box 12">
            <a:extLst>
              <a:ext uri="{FF2B5EF4-FFF2-40B4-BE49-F238E27FC236}">
                <a16:creationId xmlns:a16="http://schemas.microsoft.com/office/drawing/2014/main" id="{5D3158E1-4206-48D1-93F5-5E9A372AA5B9}"/>
              </a:ext>
            </a:extLst>
          </p:cNvPr>
          <p:cNvSpPr txBox="1">
            <a:spLocks noChangeArrowheads="1"/>
          </p:cNvSpPr>
          <p:nvPr/>
        </p:nvSpPr>
        <p:spPr bwMode="auto">
          <a:xfrm>
            <a:off x="3359697" y="6426242"/>
            <a:ext cx="5460149"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s-ES" sz="2000" b="1" dirty="0" err="1">
                <a:solidFill>
                  <a:schemeClr val="tx1">
                    <a:lumMod val="65000"/>
                    <a:lumOff val="35000"/>
                  </a:schemeClr>
                </a:solidFill>
                <a:latin typeface="Arial" panose="020B0604020202020204" pitchFamily="34" charset="0"/>
                <a:cs typeface="Arial" panose="020B0604020202020204" pitchFamily="34" charset="0"/>
              </a:rPr>
              <a:t>Stein</a:t>
            </a:r>
            <a:r>
              <a:rPr lang="es-ES" sz="2000" b="1" dirty="0">
                <a:solidFill>
                  <a:schemeClr val="tx1">
                    <a:lumMod val="65000"/>
                    <a:lumOff val="35000"/>
                  </a:schemeClr>
                </a:solidFill>
                <a:latin typeface="Arial" panose="020B0604020202020204" pitchFamily="34" charset="0"/>
                <a:cs typeface="Arial" panose="020B0604020202020204" pitchFamily="34" charset="0"/>
              </a:rPr>
              <a:t> et al. </a:t>
            </a:r>
            <a:r>
              <a:rPr lang="es-ES" sz="2000" b="1" dirty="0" err="1">
                <a:solidFill>
                  <a:schemeClr val="tx1">
                    <a:lumMod val="65000"/>
                    <a:lumOff val="35000"/>
                  </a:schemeClr>
                </a:solidFill>
                <a:latin typeface="Arial" panose="020B0604020202020204" pitchFamily="34" charset="0"/>
                <a:cs typeface="Arial" panose="020B0604020202020204" pitchFamily="34" charset="0"/>
              </a:rPr>
              <a:t>Pediatrics</a:t>
            </a:r>
            <a:r>
              <a:rPr lang="es-ES" sz="2000" b="1" dirty="0">
                <a:solidFill>
                  <a:schemeClr val="tx1">
                    <a:lumMod val="65000"/>
                    <a:lumOff val="35000"/>
                  </a:schemeClr>
                </a:solidFill>
                <a:latin typeface="Arial" panose="020B0604020202020204" pitchFamily="34" charset="0"/>
                <a:cs typeface="Arial" panose="020B0604020202020204" pitchFamily="34" charset="0"/>
              </a:rPr>
              <a:t> in </a:t>
            </a:r>
            <a:r>
              <a:rPr lang="es-ES" sz="2000" b="1" dirty="0" err="1">
                <a:solidFill>
                  <a:schemeClr val="tx1">
                    <a:lumMod val="65000"/>
                    <a:lumOff val="35000"/>
                  </a:schemeClr>
                </a:solidFill>
                <a:latin typeface="Arial" panose="020B0604020202020204" pitchFamily="34" charset="0"/>
                <a:cs typeface="Arial" panose="020B0604020202020204" pitchFamily="34" charset="0"/>
              </a:rPr>
              <a:t>review</a:t>
            </a:r>
            <a:r>
              <a:rPr lang="es-ES" sz="2000" b="1" dirty="0">
                <a:solidFill>
                  <a:schemeClr val="tx1">
                    <a:lumMod val="65000"/>
                    <a:lumOff val="35000"/>
                  </a:schemeClr>
                </a:solidFill>
                <a:latin typeface="Arial" panose="020B0604020202020204" pitchFamily="34" charset="0"/>
                <a:cs typeface="Arial" panose="020B0604020202020204" pitchFamily="34" charset="0"/>
              </a:rPr>
              <a:t> 2003; 24 (8).</a:t>
            </a:r>
          </a:p>
        </p:txBody>
      </p:sp>
    </p:spTree>
    <p:extLst>
      <p:ext uri="{BB962C8B-B14F-4D97-AF65-F5344CB8AC3E}">
        <p14:creationId xmlns:p14="http://schemas.microsoft.com/office/powerpoint/2010/main" val="19249647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a:xfrm>
            <a:off x="1737813" y="101200"/>
            <a:ext cx="8229600" cy="836613"/>
          </a:xfrm>
        </p:spPr>
        <p:txBody>
          <a:bodyPr/>
          <a:lstStyle/>
          <a:p>
            <a:pPr eaLnBrk="1" hangingPunct="1">
              <a:defRPr/>
            </a:pPr>
            <a:r>
              <a:rPr lang="es-ES" b="1" dirty="0">
                <a:solidFill>
                  <a:srgbClr val="FF9900"/>
                </a:solidFill>
                <a:latin typeface="Arial" panose="020B0604020202020204" pitchFamily="34" charset="0"/>
                <a:cs typeface="Arial" panose="020B0604020202020204" pitchFamily="34" charset="0"/>
              </a:rPr>
              <a:t>TDAH: DIAGNÓSTICO</a:t>
            </a:r>
          </a:p>
        </p:txBody>
      </p:sp>
      <p:graphicFrame>
        <p:nvGraphicFramePr>
          <p:cNvPr id="2" name="Diagrama 1">
            <a:extLst>
              <a:ext uri="{FF2B5EF4-FFF2-40B4-BE49-F238E27FC236}">
                <a16:creationId xmlns:a16="http://schemas.microsoft.com/office/drawing/2014/main" id="{A7E95F65-7CF0-4906-9D0D-DC7439F1EE44}"/>
              </a:ext>
            </a:extLst>
          </p:cNvPr>
          <p:cNvGraphicFramePr/>
          <p:nvPr>
            <p:extLst>
              <p:ext uri="{D42A27DB-BD31-4B8C-83A1-F6EECF244321}">
                <p14:modId xmlns:p14="http://schemas.microsoft.com/office/powerpoint/2010/main" val="3639945085"/>
              </p:ext>
            </p:extLst>
          </p:nvPr>
        </p:nvGraphicFramePr>
        <p:xfrm>
          <a:off x="1888433" y="1002823"/>
          <a:ext cx="8415133" cy="5009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24749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rrowheads="1"/>
          </p:cNvSpPr>
          <p:nvPr>
            <p:ph type="title"/>
          </p:nvPr>
        </p:nvSpPr>
        <p:spPr>
          <a:xfrm>
            <a:off x="235670" y="193204"/>
            <a:ext cx="12305122" cy="710952"/>
          </a:xfrm>
        </p:spPr>
        <p:txBody>
          <a:bodyPr/>
          <a:lstStyle/>
          <a:p>
            <a:pPr eaLnBrk="1" hangingPunct="1">
              <a:defRPr/>
            </a:pPr>
            <a:r>
              <a:rPr lang="es-ES" b="1" dirty="0">
                <a:solidFill>
                  <a:srgbClr val="FF9900"/>
                </a:solidFill>
                <a:latin typeface="Arial" panose="020B0604020202020204" pitchFamily="34" charset="0"/>
                <a:cs typeface="Arial" panose="020B0604020202020204" pitchFamily="34" charset="0"/>
              </a:rPr>
              <a:t>EVIDENCIAS PARA EL DIAGNÓSTICO</a:t>
            </a:r>
          </a:p>
        </p:txBody>
      </p:sp>
      <p:graphicFrame>
        <p:nvGraphicFramePr>
          <p:cNvPr id="2" name="Diagrama 1">
            <a:extLst>
              <a:ext uri="{FF2B5EF4-FFF2-40B4-BE49-F238E27FC236}">
                <a16:creationId xmlns:a16="http://schemas.microsoft.com/office/drawing/2014/main" id="{CA4396C6-7E0A-448D-9749-185C7BB78565}"/>
              </a:ext>
            </a:extLst>
          </p:cNvPr>
          <p:cNvGraphicFramePr/>
          <p:nvPr>
            <p:extLst>
              <p:ext uri="{D42A27DB-BD31-4B8C-83A1-F6EECF244321}">
                <p14:modId xmlns:p14="http://schemas.microsoft.com/office/powerpoint/2010/main" val="1631768870"/>
              </p:ext>
            </p:extLst>
          </p:nvPr>
        </p:nvGraphicFramePr>
        <p:xfrm>
          <a:off x="925398" y="1408212"/>
          <a:ext cx="10925666"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9673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1504" y="116632"/>
            <a:ext cx="8686800" cy="1143000"/>
          </a:xfrm>
        </p:spPr>
        <p:txBody>
          <a:bodyPr>
            <a:normAutofit/>
          </a:bodyPr>
          <a:lstStyle/>
          <a:p>
            <a:r>
              <a:rPr lang="es-ES" b="1" u="sng" dirty="0">
                <a:solidFill>
                  <a:srgbClr val="FF9900"/>
                </a:solidFill>
                <a:latin typeface="Arial" panose="020B0604020202020204" pitchFamily="34" charset="0"/>
                <a:cs typeface="Arial" panose="020B0604020202020204" pitchFamily="34" charset="0"/>
              </a:rPr>
              <a:t>INTRODUCCIÓN AL TDAH</a:t>
            </a:r>
            <a:endParaRPr lang="es-ES" u="sng" dirty="0">
              <a:solidFill>
                <a:srgbClr val="FF9900"/>
              </a:solidFill>
              <a:latin typeface="Arial" panose="020B0604020202020204" pitchFamily="34" charset="0"/>
              <a:cs typeface="Arial" panose="020B0604020202020204" pitchFamily="34" charset="0"/>
            </a:endParaRPr>
          </a:p>
        </p:txBody>
      </p:sp>
      <p:graphicFrame>
        <p:nvGraphicFramePr>
          <p:cNvPr id="5" name="Marcador de contenido 4">
            <a:extLst>
              <a:ext uri="{FF2B5EF4-FFF2-40B4-BE49-F238E27FC236}">
                <a16:creationId xmlns:a16="http://schemas.microsoft.com/office/drawing/2014/main" id="{0AF3D364-F255-42A1-8984-D5E354D3C59D}"/>
              </a:ext>
            </a:extLst>
          </p:cNvPr>
          <p:cNvGraphicFramePr>
            <a:graphicFrameLocks noGrp="1"/>
          </p:cNvGraphicFramePr>
          <p:nvPr>
            <p:ph idx="1"/>
            <p:extLst>
              <p:ext uri="{D42A27DB-BD31-4B8C-83A1-F6EECF244321}">
                <p14:modId xmlns:p14="http://schemas.microsoft.com/office/powerpoint/2010/main" val="197808649"/>
              </p:ext>
            </p:extLst>
          </p:nvPr>
        </p:nvGraphicFramePr>
        <p:xfrm>
          <a:off x="1197429" y="1447800"/>
          <a:ext cx="9147043" cy="4285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18268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2C954D-3621-4D0D-9C28-4AE1AB183B75}"/>
              </a:ext>
            </a:extLst>
          </p:cNvPr>
          <p:cNvSpPr>
            <a:spLocks noGrp="1"/>
          </p:cNvSpPr>
          <p:nvPr>
            <p:ph type="title"/>
          </p:nvPr>
        </p:nvSpPr>
        <p:spPr>
          <a:xfrm>
            <a:off x="0" y="-204186"/>
            <a:ext cx="12192000" cy="1278384"/>
          </a:xfrm>
        </p:spPr>
        <p:txBody>
          <a:bodyPr/>
          <a:lstStyle/>
          <a:p>
            <a:pPr algn="l"/>
            <a:r>
              <a:rPr lang="es-ES" sz="4000" b="1" dirty="0">
                <a:solidFill>
                  <a:schemeClr val="accent1"/>
                </a:solidFill>
                <a:latin typeface="Arial" panose="020B0604020202020204" pitchFamily="34" charset="0"/>
                <a:cs typeface="Arial" panose="020B0604020202020204" pitchFamily="34" charset="0"/>
              </a:rPr>
              <a:t>CRITERIOS DIAGNÓSTICOS DSM-V:INATENCIÓN</a:t>
            </a:r>
          </a:p>
        </p:txBody>
      </p:sp>
      <p:graphicFrame>
        <p:nvGraphicFramePr>
          <p:cNvPr id="4" name="Marcador de contenido 3">
            <a:extLst>
              <a:ext uri="{FF2B5EF4-FFF2-40B4-BE49-F238E27FC236}">
                <a16:creationId xmlns:a16="http://schemas.microsoft.com/office/drawing/2014/main" id="{8C16C5CE-722C-4F3D-AD48-214D0D073FE5}"/>
              </a:ext>
            </a:extLst>
          </p:cNvPr>
          <p:cNvGraphicFramePr>
            <a:graphicFrameLocks noGrp="1"/>
          </p:cNvGraphicFramePr>
          <p:nvPr>
            <p:ph idx="1"/>
            <p:extLst>
              <p:ext uri="{D42A27DB-BD31-4B8C-83A1-F6EECF244321}">
                <p14:modId xmlns:p14="http://schemas.microsoft.com/office/powerpoint/2010/main" val="193103676"/>
              </p:ext>
            </p:extLst>
          </p:nvPr>
        </p:nvGraphicFramePr>
        <p:xfrm>
          <a:off x="745724" y="1225117"/>
          <a:ext cx="11256885" cy="5215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20699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29B43A-53B5-4B19-BA66-810D86920094}"/>
              </a:ext>
            </a:extLst>
          </p:cNvPr>
          <p:cNvSpPr>
            <a:spLocks noGrp="1"/>
          </p:cNvSpPr>
          <p:nvPr>
            <p:ph type="title"/>
          </p:nvPr>
        </p:nvSpPr>
        <p:spPr>
          <a:xfrm>
            <a:off x="-106532" y="75461"/>
            <a:ext cx="12298532" cy="1109709"/>
          </a:xfrm>
        </p:spPr>
        <p:txBody>
          <a:bodyPr/>
          <a:lstStyle/>
          <a:p>
            <a:r>
              <a:rPr lang="es-ES" b="1" dirty="0">
                <a:solidFill>
                  <a:srgbClr val="FF9900"/>
                </a:solidFill>
                <a:latin typeface="Arial" panose="020B0604020202020204" pitchFamily="34" charset="0"/>
                <a:cs typeface="Arial" panose="020B0604020202020204" pitchFamily="34" charset="0"/>
              </a:rPr>
              <a:t>CRITERIOS DIAGNÓSTICOS DSM-V: HIPERACTIVIDAD-IMPULSIVIDAD</a:t>
            </a:r>
            <a:r>
              <a:rPr lang="es-ES" b="1" dirty="0">
                <a:solidFill>
                  <a:schemeClr val="accent1"/>
                </a:solidFill>
                <a:latin typeface="Arial" panose="020B0604020202020204" pitchFamily="34" charset="0"/>
                <a:cs typeface="Arial" panose="020B0604020202020204" pitchFamily="34" charset="0"/>
              </a:rPr>
              <a:t>.</a:t>
            </a:r>
          </a:p>
        </p:txBody>
      </p:sp>
      <p:graphicFrame>
        <p:nvGraphicFramePr>
          <p:cNvPr id="4" name="Marcador de contenido 3">
            <a:extLst>
              <a:ext uri="{FF2B5EF4-FFF2-40B4-BE49-F238E27FC236}">
                <a16:creationId xmlns:a16="http://schemas.microsoft.com/office/drawing/2014/main" id="{5650D5E6-7DBA-423D-811D-2CFF0F10E105}"/>
              </a:ext>
            </a:extLst>
          </p:cNvPr>
          <p:cNvGraphicFramePr>
            <a:graphicFrameLocks noGrp="1"/>
          </p:cNvGraphicFramePr>
          <p:nvPr>
            <p:ph idx="1"/>
            <p:extLst>
              <p:ext uri="{D42A27DB-BD31-4B8C-83A1-F6EECF244321}">
                <p14:modId xmlns:p14="http://schemas.microsoft.com/office/powerpoint/2010/main" val="2419395894"/>
              </p:ext>
            </p:extLst>
          </p:nvPr>
        </p:nvGraphicFramePr>
        <p:xfrm>
          <a:off x="612558" y="1642369"/>
          <a:ext cx="11364897" cy="5140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3801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69C77F-3736-4953-9FA2-016403B01AE4}"/>
              </a:ext>
            </a:extLst>
          </p:cNvPr>
          <p:cNvSpPr>
            <a:spLocks noGrp="1"/>
          </p:cNvSpPr>
          <p:nvPr>
            <p:ph type="title"/>
          </p:nvPr>
        </p:nvSpPr>
        <p:spPr>
          <a:xfrm>
            <a:off x="609600" y="0"/>
            <a:ext cx="10972800" cy="1143000"/>
          </a:xfrm>
        </p:spPr>
        <p:txBody>
          <a:bodyPr/>
          <a:lstStyle/>
          <a:p>
            <a:r>
              <a:rPr lang="es-ES" sz="4400" b="1" dirty="0">
                <a:solidFill>
                  <a:srgbClr val="FF9900"/>
                </a:solidFill>
                <a:latin typeface="Arial" panose="020B0604020202020204" pitchFamily="34" charset="0"/>
                <a:cs typeface="Arial" panose="020B0604020202020204" pitchFamily="34" charset="0"/>
              </a:rPr>
              <a:t>TDAH: DIAGNÓSTICO</a:t>
            </a:r>
            <a:endParaRPr lang="es-ES" dirty="0"/>
          </a:p>
        </p:txBody>
      </p:sp>
      <p:graphicFrame>
        <p:nvGraphicFramePr>
          <p:cNvPr id="4" name="Marcador de contenido 3">
            <a:extLst>
              <a:ext uri="{FF2B5EF4-FFF2-40B4-BE49-F238E27FC236}">
                <a16:creationId xmlns:a16="http://schemas.microsoft.com/office/drawing/2014/main" id="{09DD8072-73B8-4DEC-A771-96F4B4DBFF8B}"/>
              </a:ext>
            </a:extLst>
          </p:cNvPr>
          <p:cNvGraphicFramePr>
            <a:graphicFrameLocks noGrp="1"/>
          </p:cNvGraphicFramePr>
          <p:nvPr>
            <p:ph idx="1"/>
            <p:extLst>
              <p:ext uri="{D42A27DB-BD31-4B8C-83A1-F6EECF244321}">
                <p14:modId xmlns:p14="http://schemas.microsoft.com/office/powerpoint/2010/main" val="2625087372"/>
              </p:ext>
            </p:extLst>
          </p:nvPr>
        </p:nvGraphicFramePr>
        <p:xfrm>
          <a:off x="609600" y="1233996"/>
          <a:ext cx="10972800" cy="4892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36706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p:nvPr>
        </p:nvSpPr>
        <p:spPr>
          <a:xfrm>
            <a:off x="609600" y="-292231"/>
            <a:ext cx="10972800" cy="1143000"/>
          </a:xfrm>
        </p:spPr>
        <p:txBody>
          <a:bodyPr/>
          <a:lstStyle/>
          <a:p>
            <a:pPr eaLnBrk="1" hangingPunct="1">
              <a:defRPr/>
            </a:pPr>
            <a:r>
              <a:rPr lang="es-ES" b="1" dirty="0">
                <a:solidFill>
                  <a:srgbClr val="FF9900"/>
                </a:solidFill>
                <a:latin typeface="Arial" panose="020B0604020202020204" pitchFamily="34" charset="0"/>
                <a:cs typeface="Arial" panose="020B0604020202020204" pitchFamily="34" charset="0"/>
              </a:rPr>
              <a:t>DIAGNÓSTICO</a:t>
            </a:r>
          </a:p>
        </p:txBody>
      </p:sp>
      <p:graphicFrame>
        <p:nvGraphicFramePr>
          <p:cNvPr id="2" name="Diagrama 1">
            <a:extLst>
              <a:ext uri="{FF2B5EF4-FFF2-40B4-BE49-F238E27FC236}">
                <a16:creationId xmlns:a16="http://schemas.microsoft.com/office/drawing/2014/main" id="{10E02F5E-3A59-4CA0-A180-64973379547E}"/>
              </a:ext>
            </a:extLst>
          </p:cNvPr>
          <p:cNvGraphicFramePr/>
          <p:nvPr>
            <p:extLst>
              <p:ext uri="{D42A27DB-BD31-4B8C-83A1-F6EECF244321}">
                <p14:modId xmlns:p14="http://schemas.microsoft.com/office/powerpoint/2010/main" val="504572218"/>
              </p:ext>
            </p:extLst>
          </p:nvPr>
        </p:nvGraphicFramePr>
        <p:xfrm>
          <a:off x="2170422" y="660461"/>
          <a:ext cx="9144000"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96661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E4C5E5AD-BCC8-4744-97C4-CC012E832482}"/>
              </a:ext>
            </a:extLst>
          </p:cNvPr>
          <p:cNvGraphicFramePr/>
          <p:nvPr>
            <p:extLst>
              <p:ext uri="{D42A27DB-BD31-4B8C-83A1-F6EECF244321}">
                <p14:modId xmlns:p14="http://schemas.microsoft.com/office/powerpoint/2010/main" val="1379220299"/>
              </p:ext>
            </p:extLst>
          </p:nvPr>
        </p:nvGraphicFramePr>
        <p:xfrm>
          <a:off x="1524000" y="1258085"/>
          <a:ext cx="9144000" cy="5040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0835" name="Text Box 3"/>
          <p:cNvSpPr txBox="1">
            <a:spLocks noChangeArrowheads="1"/>
          </p:cNvSpPr>
          <p:nvPr/>
        </p:nvSpPr>
        <p:spPr bwMode="auto">
          <a:xfrm>
            <a:off x="911257" y="174857"/>
            <a:ext cx="10369485"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s-ES" sz="4400" b="1" dirty="0">
                <a:solidFill>
                  <a:srgbClr val="FF9900"/>
                </a:solidFill>
                <a:latin typeface="Arial" panose="020B0604020202020204" pitchFamily="34" charset="0"/>
                <a:cs typeface="Arial" panose="020B0604020202020204" pitchFamily="34" charset="0"/>
              </a:rPr>
              <a:t>EVALUACIÓN CLÍNICA: ANAMNESIS</a:t>
            </a:r>
          </a:p>
        </p:txBody>
      </p:sp>
      <p:pic>
        <p:nvPicPr>
          <p:cNvPr id="61443" name="Picture 9" descr="embarazada_fumando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80588" y="4686300"/>
            <a:ext cx="2411412"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76792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2D68656D-B1D9-48F0-87F2-8A6199627A4C}"/>
              </a:ext>
            </a:extLst>
          </p:cNvPr>
          <p:cNvGraphicFramePr/>
          <p:nvPr>
            <p:extLst>
              <p:ext uri="{D42A27DB-BD31-4B8C-83A1-F6EECF244321}">
                <p14:modId xmlns:p14="http://schemas.microsoft.com/office/powerpoint/2010/main" val="1406095336"/>
              </p:ext>
            </p:extLst>
          </p:nvPr>
        </p:nvGraphicFramePr>
        <p:xfrm>
          <a:off x="1115628" y="1112550"/>
          <a:ext cx="9715130" cy="51125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1859" name="Text Box 3"/>
          <p:cNvSpPr txBox="1">
            <a:spLocks noChangeArrowheads="1"/>
          </p:cNvSpPr>
          <p:nvPr/>
        </p:nvSpPr>
        <p:spPr bwMode="auto">
          <a:xfrm>
            <a:off x="707010" y="0"/>
            <a:ext cx="10369361"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s-ES" sz="4400" b="1" dirty="0">
                <a:solidFill>
                  <a:srgbClr val="FF9900"/>
                </a:solidFill>
                <a:latin typeface="Arial" panose="020B0604020202020204" pitchFamily="34" charset="0"/>
                <a:cs typeface="Arial" panose="020B0604020202020204" pitchFamily="34" charset="0"/>
              </a:rPr>
              <a:t>EVALUACIÓN CLÍNICA: ANAMNESIS</a:t>
            </a:r>
          </a:p>
        </p:txBody>
      </p:sp>
    </p:spTree>
    <p:extLst>
      <p:ext uri="{BB962C8B-B14F-4D97-AF65-F5344CB8AC3E}">
        <p14:creationId xmlns:p14="http://schemas.microsoft.com/office/powerpoint/2010/main" val="20418564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9EDE016C-CE72-4DF9-A731-B64BC66DEB99}"/>
              </a:ext>
            </a:extLst>
          </p:cNvPr>
          <p:cNvGraphicFramePr/>
          <p:nvPr>
            <p:extLst>
              <p:ext uri="{D42A27DB-BD31-4B8C-83A1-F6EECF244321}">
                <p14:modId xmlns:p14="http://schemas.microsoft.com/office/powerpoint/2010/main" val="214531850"/>
              </p:ext>
            </p:extLst>
          </p:nvPr>
        </p:nvGraphicFramePr>
        <p:xfrm>
          <a:off x="1523999" y="1077420"/>
          <a:ext cx="9466555" cy="5057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2883" name="Text Box 3"/>
          <p:cNvSpPr txBox="1">
            <a:spLocks noChangeArrowheads="1"/>
          </p:cNvSpPr>
          <p:nvPr/>
        </p:nvSpPr>
        <p:spPr bwMode="auto">
          <a:xfrm>
            <a:off x="1096246" y="124333"/>
            <a:ext cx="1032206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s-ES" sz="4400" b="1" dirty="0">
                <a:solidFill>
                  <a:srgbClr val="FF9900"/>
                </a:solidFill>
                <a:latin typeface="Arial" panose="020B0604020202020204" pitchFamily="34" charset="0"/>
                <a:cs typeface="Arial" panose="020B0604020202020204" pitchFamily="34" charset="0"/>
              </a:rPr>
              <a:t>EVALUACIÓN CLÍNICA:ANAMNESIS</a:t>
            </a:r>
          </a:p>
        </p:txBody>
      </p:sp>
    </p:spTree>
    <p:extLst>
      <p:ext uri="{BB962C8B-B14F-4D97-AF65-F5344CB8AC3E}">
        <p14:creationId xmlns:p14="http://schemas.microsoft.com/office/powerpoint/2010/main" val="9785368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body" idx="1"/>
          </p:nvPr>
        </p:nvSpPr>
        <p:spPr>
          <a:xfrm>
            <a:off x="-75414" y="908524"/>
            <a:ext cx="12575356" cy="576263"/>
          </a:xfrm>
        </p:spPr>
        <p:txBody>
          <a:bodyPr>
            <a:normAutofit fontScale="25000" lnSpcReduction="20000"/>
          </a:bodyPr>
          <a:lstStyle/>
          <a:p>
            <a:pPr eaLnBrk="1" hangingPunct="1">
              <a:lnSpc>
                <a:spcPct val="80000"/>
              </a:lnSpc>
              <a:defRPr/>
            </a:pPr>
            <a:endParaRPr lang="es-ES" sz="300" dirty="0">
              <a:solidFill>
                <a:schemeClr val="hlink"/>
              </a:solidFill>
              <a:latin typeface="Arial" panose="020B0604020202020204" pitchFamily="34" charset="0"/>
              <a:cs typeface="Arial" panose="020B0604020202020204" pitchFamily="34" charset="0"/>
            </a:endParaRPr>
          </a:p>
          <a:p>
            <a:pPr eaLnBrk="1" hangingPunct="1">
              <a:lnSpc>
                <a:spcPct val="80000"/>
              </a:lnSpc>
              <a:buFont typeface="Wingdings" charset="0"/>
              <a:buNone/>
              <a:defRPr/>
            </a:pPr>
            <a:endParaRPr lang="es-ES" sz="300" dirty="0">
              <a:solidFill>
                <a:schemeClr val="hlink"/>
              </a:solidFill>
              <a:latin typeface="Arial" panose="020B0604020202020204" pitchFamily="34" charset="0"/>
              <a:cs typeface="Arial" panose="020B0604020202020204" pitchFamily="34" charset="0"/>
            </a:endParaRPr>
          </a:p>
          <a:p>
            <a:pPr eaLnBrk="1" hangingPunct="1">
              <a:lnSpc>
                <a:spcPct val="80000"/>
              </a:lnSpc>
              <a:defRPr/>
            </a:pPr>
            <a:endParaRPr lang="es-ES" sz="1200" dirty="0">
              <a:latin typeface="Arial" panose="020B0604020202020204" pitchFamily="34" charset="0"/>
              <a:cs typeface="Arial" panose="020B0604020202020204" pitchFamily="34" charset="0"/>
            </a:endParaRPr>
          </a:p>
          <a:p>
            <a:pPr marL="0" indent="0" eaLnBrk="1" hangingPunct="1">
              <a:lnSpc>
                <a:spcPct val="80000"/>
              </a:lnSpc>
              <a:buNone/>
              <a:defRPr/>
            </a:pPr>
            <a:r>
              <a:rPr lang="es-ES" sz="11200" b="1" u="sng" dirty="0">
                <a:solidFill>
                  <a:schemeClr val="accent5">
                    <a:lumMod val="75000"/>
                  </a:schemeClr>
                </a:solidFill>
                <a:latin typeface="Arial" panose="020B0604020202020204" pitchFamily="34" charset="0"/>
                <a:cs typeface="Arial" panose="020B0604020202020204" pitchFamily="34" charset="0"/>
              </a:rPr>
              <a:t>Realizar una Búsqueda activa de Comorbilidad Psicológica-Psiquiátrica</a:t>
            </a:r>
            <a:endParaRPr lang="es-ES" sz="12800" b="1" u="sng" dirty="0">
              <a:solidFill>
                <a:schemeClr val="accent5">
                  <a:lumMod val="75000"/>
                </a:schemeClr>
              </a:solidFill>
              <a:latin typeface="Arial" panose="020B0604020202020204" pitchFamily="34" charset="0"/>
              <a:cs typeface="Arial" panose="020B0604020202020204" pitchFamily="34" charset="0"/>
            </a:endParaRPr>
          </a:p>
          <a:p>
            <a:pPr eaLnBrk="1" hangingPunct="1">
              <a:lnSpc>
                <a:spcPct val="80000"/>
              </a:lnSpc>
              <a:buFont typeface="Wingdings" charset="0"/>
              <a:buNone/>
              <a:defRPr/>
            </a:pPr>
            <a:endParaRPr lang="es-ES" sz="3600" dirty="0">
              <a:solidFill>
                <a:schemeClr val="hlink"/>
              </a:solidFill>
              <a:latin typeface="Arial" panose="020B0604020202020204" pitchFamily="34" charset="0"/>
              <a:cs typeface="Arial" panose="020B0604020202020204" pitchFamily="34" charset="0"/>
            </a:endParaRPr>
          </a:p>
          <a:p>
            <a:pPr lvl="1" eaLnBrk="1" hangingPunct="1">
              <a:lnSpc>
                <a:spcPct val="80000"/>
              </a:lnSpc>
              <a:buFont typeface="Wingdings" charset="0"/>
              <a:buNone/>
              <a:defRPr/>
            </a:pPr>
            <a:endParaRPr lang="es-ES" sz="2400" dirty="0">
              <a:solidFill>
                <a:srgbClr val="FFFF00"/>
              </a:solidFill>
              <a:latin typeface="Arial" panose="020B0604020202020204" pitchFamily="34" charset="0"/>
              <a:cs typeface="Arial" panose="020B0604020202020204" pitchFamily="34" charset="0"/>
            </a:endParaRPr>
          </a:p>
          <a:p>
            <a:pPr lvl="1" eaLnBrk="1" hangingPunct="1">
              <a:lnSpc>
                <a:spcPct val="80000"/>
              </a:lnSpc>
              <a:defRPr/>
            </a:pPr>
            <a:endParaRPr lang="es-ES" sz="2400" dirty="0">
              <a:latin typeface="Arial" panose="020B0604020202020204" pitchFamily="34" charset="0"/>
              <a:cs typeface="Arial" panose="020B0604020202020204" pitchFamily="34" charset="0"/>
            </a:endParaRPr>
          </a:p>
          <a:p>
            <a:pPr lvl="1" eaLnBrk="1" hangingPunct="1">
              <a:lnSpc>
                <a:spcPct val="80000"/>
              </a:lnSpc>
              <a:buFont typeface="Wingdings" charset="0"/>
              <a:buNone/>
              <a:defRPr/>
            </a:pPr>
            <a:endParaRPr lang="es-ES" sz="2400" dirty="0">
              <a:latin typeface="Arial" panose="020B0604020202020204" pitchFamily="34" charset="0"/>
              <a:cs typeface="Arial" panose="020B0604020202020204" pitchFamily="34" charset="0"/>
            </a:endParaRPr>
          </a:p>
          <a:p>
            <a:pPr lvl="1" eaLnBrk="1" hangingPunct="1">
              <a:lnSpc>
                <a:spcPct val="80000"/>
              </a:lnSpc>
              <a:defRPr/>
            </a:pPr>
            <a:endParaRPr lang="es-ES" sz="2400" dirty="0">
              <a:solidFill>
                <a:srgbClr val="FFFF00"/>
              </a:solidFill>
              <a:latin typeface="Arial" panose="020B0604020202020204" pitchFamily="34" charset="0"/>
              <a:cs typeface="Arial" panose="020B0604020202020204" pitchFamily="34" charset="0"/>
            </a:endParaRPr>
          </a:p>
          <a:p>
            <a:pPr eaLnBrk="1" hangingPunct="1">
              <a:lnSpc>
                <a:spcPct val="80000"/>
              </a:lnSpc>
              <a:buFont typeface="Wingdings" charset="0"/>
              <a:buNone/>
              <a:defRPr/>
            </a:pPr>
            <a:endParaRPr lang="es-ES" sz="2400" dirty="0">
              <a:solidFill>
                <a:srgbClr val="FFFF00"/>
              </a:solidFill>
              <a:latin typeface="Arial" panose="020B0604020202020204" pitchFamily="34" charset="0"/>
              <a:cs typeface="Arial" panose="020B0604020202020204" pitchFamily="34" charset="0"/>
            </a:endParaRPr>
          </a:p>
          <a:p>
            <a:pPr eaLnBrk="1" hangingPunct="1">
              <a:lnSpc>
                <a:spcPct val="80000"/>
              </a:lnSpc>
              <a:defRPr/>
            </a:pPr>
            <a:endParaRPr lang="es-ES" sz="2400" dirty="0">
              <a:latin typeface="Arial" panose="020B0604020202020204" pitchFamily="34" charset="0"/>
              <a:cs typeface="Arial" panose="020B0604020202020204" pitchFamily="34" charset="0"/>
            </a:endParaRPr>
          </a:p>
          <a:p>
            <a:pPr eaLnBrk="1" hangingPunct="1">
              <a:lnSpc>
                <a:spcPct val="80000"/>
              </a:lnSpc>
              <a:defRPr/>
            </a:pPr>
            <a:endParaRPr lang="es-ES" sz="2400" dirty="0">
              <a:latin typeface="Arial" panose="020B0604020202020204" pitchFamily="34" charset="0"/>
              <a:cs typeface="Arial" panose="020B0604020202020204" pitchFamily="34" charset="0"/>
            </a:endParaRPr>
          </a:p>
          <a:p>
            <a:pPr eaLnBrk="1" hangingPunct="1">
              <a:lnSpc>
                <a:spcPct val="80000"/>
              </a:lnSpc>
              <a:buFont typeface="Wingdings" charset="0"/>
              <a:buNone/>
              <a:defRPr/>
            </a:pPr>
            <a:endParaRPr lang="es-ES" sz="300" dirty="0">
              <a:latin typeface="Arial" panose="020B0604020202020204" pitchFamily="34" charset="0"/>
              <a:cs typeface="Arial" panose="020B0604020202020204" pitchFamily="34" charset="0"/>
            </a:endParaRPr>
          </a:p>
        </p:txBody>
      </p:sp>
      <p:sp>
        <p:nvSpPr>
          <p:cNvPr id="123907" name="Text Box 3"/>
          <p:cNvSpPr txBox="1">
            <a:spLocks noChangeArrowheads="1"/>
          </p:cNvSpPr>
          <p:nvPr/>
        </p:nvSpPr>
        <p:spPr bwMode="auto">
          <a:xfrm>
            <a:off x="782425" y="56624"/>
            <a:ext cx="10229785" cy="769441"/>
          </a:xfrm>
          <a:prstGeom prst="rect">
            <a:avLst/>
          </a:prstGeom>
          <a:noFill/>
          <a:ln>
            <a:noFill/>
          </a:ln>
          <a:effectLst/>
          <a:extLst>
            <a:ext uri="{909E8E84-426E-40dd-AFC4-6F175D3DCCD1}">
              <a14:hiddenFill xmlns="" xmlns:a14="http://schemas.microsoft.com/office/drawing/2010/main">
                <a:solidFill>
                  <a:srgbClr val="66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s-ES" sz="4400" b="1" dirty="0">
                <a:solidFill>
                  <a:srgbClr val="FF9900"/>
                </a:solidFill>
                <a:latin typeface="Arial" panose="020B0604020202020204" pitchFamily="34" charset="0"/>
                <a:cs typeface="Arial" panose="020B0604020202020204" pitchFamily="34" charset="0"/>
              </a:rPr>
              <a:t>EVALUACIÓN CLÍNICA: ANAMNESIS</a:t>
            </a:r>
          </a:p>
        </p:txBody>
      </p:sp>
      <p:pic>
        <p:nvPicPr>
          <p:cNvPr id="12390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4215" y="1484787"/>
            <a:ext cx="8568964" cy="50369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4567322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68CF8CFD-54F4-409F-9CFD-3B27187E36D9}"/>
              </a:ext>
            </a:extLst>
          </p:cNvPr>
          <p:cNvGraphicFramePr/>
          <p:nvPr>
            <p:extLst>
              <p:ext uri="{D42A27DB-BD31-4B8C-83A1-F6EECF244321}">
                <p14:modId xmlns:p14="http://schemas.microsoft.com/office/powerpoint/2010/main" val="510048112"/>
              </p:ext>
            </p:extLst>
          </p:nvPr>
        </p:nvGraphicFramePr>
        <p:xfrm>
          <a:off x="1991543" y="894464"/>
          <a:ext cx="9655960" cy="5838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4931" name="Text Box 3"/>
          <p:cNvSpPr txBox="1">
            <a:spLocks noChangeArrowheads="1"/>
          </p:cNvSpPr>
          <p:nvPr/>
        </p:nvSpPr>
        <p:spPr bwMode="auto">
          <a:xfrm>
            <a:off x="1112363" y="125023"/>
            <a:ext cx="10310967"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s-ES" sz="4400" b="1" dirty="0">
                <a:solidFill>
                  <a:srgbClr val="FF9900"/>
                </a:solidFill>
                <a:latin typeface="Arial" panose="020B0604020202020204" pitchFamily="34" charset="0"/>
                <a:cs typeface="Arial" panose="020B0604020202020204" pitchFamily="34" charset="0"/>
              </a:rPr>
              <a:t>EVALUACIÓN CLÍNICA: ANAMNESIS</a:t>
            </a:r>
          </a:p>
        </p:txBody>
      </p:sp>
    </p:spTree>
    <p:extLst>
      <p:ext uri="{BB962C8B-B14F-4D97-AF65-F5344CB8AC3E}">
        <p14:creationId xmlns:p14="http://schemas.microsoft.com/office/powerpoint/2010/main" val="35266061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07B65F90-4484-458B-BE9D-150422F70D4E}"/>
              </a:ext>
            </a:extLst>
          </p:cNvPr>
          <p:cNvGraphicFramePr/>
          <p:nvPr>
            <p:extLst>
              <p:ext uri="{D42A27DB-BD31-4B8C-83A1-F6EECF244321}">
                <p14:modId xmlns:p14="http://schemas.microsoft.com/office/powerpoint/2010/main" val="1628739449"/>
              </p:ext>
            </p:extLst>
          </p:nvPr>
        </p:nvGraphicFramePr>
        <p:xfrm>
          <a:off x="1283659" y="1446550"/>
          <a:ext cx="9887103" cy="51710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5955" name="Text Box 3"/>
          <p:cNvSpPr txBox="1">
            <a:spLocks noChangeArrowheads="1"/>
          </p:cNvSpPr>
          <p:nvPr/>
        </p:nvSpPr>
        <p:spPr bwMode="auto">
          <a:xfrm>
            <a:off x="0" y="0"/>
            <a:ext cx="12116586" cy="144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s-ES" sz="4400" b="1" dirty="0">
                <a:solidFill>
                  <a:srgbClr val="FF9900"/>
                </a:solidFill>
                <a:latin typeface="Arial" panose="020B0604020202020204" pitchFamily="34" charset="0"/>
                <a:cs typeface="Arial" panose="020B0604020202020204" pitchFamily="34" charset="0"/>
              </a:rPr>
              <a:t>EVALUACIÓN CLÍNICA: OBSERVACIÓN DEL PACIENTE</a:t>
            </a:r>
          </a:p>
        </p:txBody>
      </p:sp>
    </p:spTree>
    <p:extLst>
      <p:ext uri="{BB962C8B-B14F-4D97-AF65-F5344CB8AC3E}">
        <p14:creationId xmlns:p14="http://schemas.microsoft.com/office/powerpoint/2010/main" val="3663399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p:cNvSpPr>
          <p:nvPr>
            <p:ph type="title"/>
          </p:nvPr>
        </p:nvSpPr>
        <p:spPr>
          <a:xfrm>
            <a:off x="2308758" y="119849"/>
            <a:ext cx="7574483" cy="941536"/>
          </a:xfrm>
        </p:spPr>
        <p:txBody>
          <a:bodyPr vert="horz" lIns="0" tIns="0" rIns="0" bIns="0" rtlCol="0" anchor="ctr">
            <a:normAutofit/>
          </a:bodyPr>
          <a:lstStyle>
            <a:lvl1pPr>
              <a:defRPr sz="8000">
                <a:latin typeface="Helvetica Light"/>
                <a:ea typeface="Helvetica Light"/>
                <a:cs typeface="Helvetica Light"/>
                <a:sym typeface="Helvetica Light"/>
              </a:defRPr>
            </a:lvl1pPr>
          </a:lstStyle>
          <a:p>
            <a:pPr>
              <a:defRPr sz="1800"/>
            </a:pPr>
            <a:r>
              <a:rPr lang="es-ES" sz="4400" b="1" u="sng" dirty="0">
                <a:solidFill>
                  <a:srgbClr val="FF9900"/>
                </a:solidFill>
                <a:latin typeface="Arial" panose="020B0604020202020204" pitchFamily="34" charset="0"/>
                <a:cs typeface="Arial" panose="020B0604020202020204" pitchFamily="34" charset="0"/>
              </a:rPr>
              <a:t>INTRODUCCIÓN AL TDAH</a:t>
            </a:r>
          </a:p>
        </p:txBody>
      </p:sp>
      <p:graphicFrame>
        <p:nvGraphicFramePr>
          <p:cNvPr id="2" name="Diagrama 1">
            <a:extLst>
              <a:ext uri="{FF2B5EF4-FFF2-40B4-BE49-F238E27FC236}">
                <a16:creationId xmlns:a16="http://schemas.microsoft.com/office/drawing/2014/main" id="{7AFDEE17-7C81-4580-B8BB-2F59A7F74C36}"/>
              </a:ext>
            </a:extLst>
          </p:cNvPr>
          <p:cNvGraphicFramePr/>
          <p:nvPr>
            <p:extLst>
              <p:ext uri="{D42A27DB-BD31-4B8C-83A1-F6EECF244321}">
                <p14:modId xmlns:p14="http://schemas.microsoft.com/office/powerpoint/2010/main" val="643205468"/>
              </p:ext>
            </p:extLst>
          </p:nvPr>
        </p:nvGraphicFramePr>
        <p:xfrm>
          <a:off x="1696612" y="829894"/>
          <a:ext cx="9462620" cy="5908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893100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B5B22B6C-EEA9-4436-856C-149CD6256731}"/>
              </a:ext>
            </a:extLst>
          </p:cNvPr>
          <p:cNvGraphicFramePr/>
          <p:nvPr>
            <p:extLst>
              <p:ext uri="{D42A27DB-BD31-4B8C-83A1-F6EECF244321}">
                <p14:modId xmlns:p14="http://schemas.microsoft.com/office/powerpoint/2010/main" val="322300247"/>
              </p:ext>
            </p:extLst>
          </p:nvPr>
        </p:nvGraphicFramePr>
        <p:xfrm>
          <a:off x="1523203" y="1147704"/>
          <a:ext cx="9144000"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6979" name="Text Box 3"/>
          <p:cNvSpPr txBox="1">
            <a:spLocks noChangeArrowheads="1"/>
          </p:cNvSpPr>
          <p:nvPr/>
        </p:nvSpPr>
        <p:spPr bwMode="auto">
          <a:xfrm>
            <a:off x="857840" y="175810"/>
            <a:ext cx="9734406"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s-ES" sz="4400" b="1" dirty="0">
                <a:solidFill>
                  <a:srgbClr val="FF9900"/>
                </a:solidFill>
                <a:latin typeface="Arial" panose="020B0604020202020204" pitchFamily="34" charset="0"/>
                <a:cs typeface="Arial" panose="020B0604020202020204" pitchFamily="34" charset="0"/>
              </a:rPr>
              <a:t>EXPLORACIÓN FÍSICA COMPLETA</a:t>
            </a:r>
          </a:p>
        </p:txBody>
      </p:sp>
    </p:spTree>
    <p:extLst>
      <p:ext uri="{BB962C8B-B14F-4D97-AF65-F5344CB8AC3E}">
        <p14:creationId xmlns:p14="http://schemas.microsoft.com/office/powerpoint/2010/main" val="22681873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71288406-F319-4368-BC66-4A082397C368}"/>
              </a:ext>
            </a:extLst>
          </p:cNvPr>
          <p:cNvGraphicFramePr/>
          <p:nvPr>
            <p:extLst>
              <p:ext uri="{D42A27DB-BD31-4B8C-83A1-F6EECF244321}">
                <p14:modId xmlns:p14="http://schemas.microsoft.com/office/powerpoint/2010/main" val="687980324"/>
              </p:ext>
            </p:extLst>
          </p:nvPr>
        </p:nvGraphicFramePr>
        <p:xfrm>
          <a:off x="674703" y="968534"/>
          <a:ext cx="10804123" cy="5628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8003" name="Text Box 3"/>
          <p:cNvSpPr txBox="1">
            <a:spLocks noChangeArrowheads="1"/>
          </p:cNvSpPr>
          <p:nvPr/>
        </p:nvSpPr>
        <p:spPr bwMode="auto">
          <a:xfrm>
            <a:off x="1838227" y="199093"/>
            <a:ext cx="9756742"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s-ES" sz="4400" b="1" dirty="0">
                <a:solidFill>
                  <a:srgbClr val="FF9900"/>
                </a:solidFill>
                <a:latin typeface="Arial" panose="020B0604020202020204" pitchFamily="34" charset="0"/>
                <a:cs typeface="Arial" panose="020B0604020202020204" pitchFamily="34" charset="0"/>
              </a:rPr>
              <a:t>PRUEBAS COMPLEMENTARIAS</a:t>
            </a:r>
          </a:p>
        </p:txBody>
      </p:sp>
    </p:spTree>
    <p:extLst>
      <p:ext uri="{BB962C8B-B14F-4D97-AF65-F5344CB8AC3E}">
        <p14:creationId xmlns:p14="http://schemas.microsoft.com/office/powerpoint/2010/main" val="29125820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60823287-E134-48F4-8703-F0CE5F313217}"/>
              </a:ext>
            </a:extLst>
          </p:cNvPr>
          <p:cNvGraphicFramePr/>
          <p:nvPr>
            <p:extLst>
              <p:ext uri="{D42A27DB-BD31-4B8C-83A1-F6EECF244321}">
                <p14:modId xmlns:p14="http://schemas.microsoft.com/office/powerpoint/2010/main" val="3421475102"/>
              </p:ext>
            </p:extLst>
          </p:nvPr>
        </p:nvGraphicFramePr>
        <p:xfrm>
          <a:off x="1739516" y="1280845"/>
          <a:ext cx="8712968"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9027" name="Text Box 3"/>
          <p:cNvSpPr txBox="1">
            <a:spLocks noChangeArrowheads="1"/>
          </p:cNvSpPr>
          <p:nvPr/>
        </p:nvSpPr>
        <p:spPr bwMode="auto">
          <a:xfrm>
            <a:off x="0" y="0"/>
            <a:ext cx="12192000" cy="144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s-ES" sz="4400" b="1" dirty="0">
                <a:solidFill>
                  <a:srgbClr val="FF9900"/>
                </a:solidFill>
                <a:latin typeface="Arial" panose="020B0604020202020204" pitchFamily="34" charset="0"/>
                <a:cs typeface="Arial" panose="020B0604020202020204" pitchFamily="34" charset="0"/>
              </a:rPr>
              <a:t>EXPLORACIÓN NEUROPSICOLÓGICA Y/O ESTUDIO PSICOMÉTRICO</a:t>
            </a:r>
          </a:p>
        </p:txBody>
      </p:sp>
    </p:spTree>
    <p:extLst>
      <p:ext uri="{BB962C8B-B14F-4D97-AF65-F5344CB8AC3E}">
        <p14:creationId xmlns:p14="http://schemas.microsoft.com/office/powerpoint/2010/main" val="19398146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F3BEA18B-E3BB-4611-AE81-A5DD3B0264AB}"/>
              </a:ext>
            </a:extLst>
          </p:cNvPr>
          <p:cNvGraphicFramePr/>
          <p:nvPr>
            <p:extLst>
              <p:ext uri="{D42A27DB-BD31-4B8C-83A1-F6EECF244321}">
                <p14:modId xmlns:p14="http://schemas.microsoft.com/office/powerpoint/2010/main" val="4077847062"/>
              </p:ext>
            </p:extLst>
          </p:nvPr>
        </p:nvGraphicFramePr>
        <p:xfrm>
          <a:off x="124287" y="736249"/>
          <a:ext cx="11647503" cy="6276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9027" name="Text Box 3"/>
          <p:cNvSpPr txBox="1">
            <a:spLocks noChangeArrowheads="1"/>
          </p:cNvSpPr>
          <p:nvPr/>
        </p:nvSpPr>
        <p:spPr bwMode="auto">
          <a:xfrm>
            <a:off x="-216816" y="1"/>
            <a:ext cx="12490515" cy="1077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s-ES" sz="3200" b="1" dirty="0">
                <a:solidFill>
                  <a:srgbClr val="FF9900"/>
                </a:solidFill>
                <a:latin typeface="Arial" panose="020B0604020202020204" pitchFamily="34" charset="0"/>
                <a:cs typeface="Arial" panose="020B0604020202020204" pitchFamily="34" charset="0"/>
              </a:rPr>
              <a:t>EXPLORACIÓN NEUROPSICOLÓGICA Y/O ESTUDIO PSICOMÉTRICO</a:t>
            </a:r>
          </a:p>
        </p:txBody>
      </p:sp>
    </p:spTree>
    <p:extLst>
      <p:ext uri="{BB962C8B-B14F-4D97-AF65-F5344CB8AC3E}">
        <p14:creationId xmlns:p14="http://schemas.microsoft.com/office/powerpoint/2010/main" val="19057031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C28C538E-1DFD-4EDC-8130-1E44B3B122EF}"/>
              </a:ext>
            </a:extLst>
          </p:cNvPr>
          <p:cNvGraphicFramePr/>
          <p:nvPr>
            <p:extLst>
              <p:ext uri="{D42A27DB-BD31-4B8C-83A1-F6EECF244321}">
                <p14:modId xmlns:p14="http://schemas.microsoft.com/office/powerpoint/2010/main" val="4110247904"/>
              </p:ext>
            </p:extLst>
          </p:nvPr>
        </p:nvGraphicFramePr>
        <p:xfrm>
          <a:off x="781235" y="701410"/>
          <a:ext cx="10821879" cy="5805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9027" name="Text Box 3"/>
          <p:cNvSpPr txBox="1">
            <a:spLocks noChangeArrowheads="1"/>
          </p:cNvSpPr>
          <p:nvPr/>
        </p:nvSpPr>
        <p:spPr bwMode="auto">
          <a:xfrm>
            <a:off x="0" y="-96311"/>
            <a:ext cx="1209459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s-ES" sz="4400" b="1" dirty="0">
                <a:solidFill>
                  <a:srgbClr val="FF9900"/>
                </a:solidFill>
                <a:latin typeface="Arial" panose="020B0604020202020204" pitchFamily="34" charset="0"/>
                <a:cs typeface="Arial" panose="020B0604020202020204" pitchFamily="34" charset="0"/>
              </a:rPr>
              <a:t>ASPECTOS NEUROCOGNITIVOS DEL TDAH</a:t>
            </a:r>
          </a:p>
        </p:txBody>
      </p:sp>
    </p:spTree>
    <p:extLst>
      <p:ext uri="{BB962C8B-B14F-4D97-AF65-F5344CB8AC3E}">
        <p14:creationId xmlns:p14="http://schemas.microsoft.com/office/powerpoint/2010/main" val="28641391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0DE16744-EDE4-47C2-882F-5DC37E6DC194}"/>
              </a:ext>
            </a:extLst>
          </p:cNvPr>
          <p:cNvGraphicFramePr/>
          <p:nvPr>
            <p:extLst>
              <p:ext uri="{D42A27DB-BD31-4B8C-83A1-F6EECF244321}">
                <p14:modId xmlns:p14="http://schemas.microsoft.com/office/powerpoint/2010/main" val="4150444394"/>
              </p:ext>
            </p:extLst>
          </p:nvPr>
        </p:nvGraphicFramePr>
        <p:xfrm>
          <a:off x="1467049" y="1025382"/>
          <a:ext cx="9863969" cy="5745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9027" name="Text Box 3"/>
          <p:cNvSpPr txBox="1">
            <a:spLocks noChangeArrowheads="1"/>
          </p:cNvSpPr>
          <p:nvPr/>
        </p:nvSpPr>
        <p:spPr bwMode="auto">
          <a:xfrm>
            <a:off x="124119" y="87562"/>
            <a:ext cx="11943761"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s-ES" sz="4400" b="1" dirty="0">
                <a:solidFill>
                  <a:srgbClr val="FF9900"/>
                </a:solidFill>
                <a:latin typeface="Arial" panose="020B0604020202020204" pitchFamily="34" charset="0"/>
                <a:cs typeface="Arial" panose="020B0604020202020204" pitchFamily="34" charset="0"/>
              </a:rPr>
              <a:t>ASPECTOS NEUROCOGNITIVOS DEL TDAH</a:t>
            </a:r>
          </a:p>
        </p:txBody>
      </p:sp>
    </p:spTree>
    <p:extLst>
      <p:ext uri="{BB962C8B-B14F-4D97-AF65-F5344CB8AC3E}">
        <p14:creationId xmlns:p14="http://schemas.microsoft.com/office/powerpoint/2010/main" val="4640907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80C9F480-DEFF-418B-8B9D-556DC6E04923}"/>
              </a:ext>
            </a:extLst>
          </p:cNvPr>
          <p:cNvGraphicFramePr/>
          <p:nvPr>
            <p:extLst>
              <p:ext uri="{D42A27DB-BD31-4B8C-83A1-F6EECF244321}">
                <p14:modId xmlns:p14="http://schemas.microsoft.com/office/powerpoint/2010/main" val="2678009555"/>
              </p:ext>
            </p:extLst>
          </p:nvPr>
        </p:nvGraphicFramePr>
        <p:xfrm>
          <a:off x="1091709" y="926784"/>
          <a:ext cx="9871664" cy="52194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0051" name="Text Box 3"/>
          <p:cNvSpPr txBox="1">
            <a:spLocks noChangeArrowheads="1"/>
          </p:cNvSpPr>
          <p:nvPr/>
        </p:nvSpPr>
        <p:spPr bwMode="auto">
          <a:xfrm>
            <a:off x="2083324" y="67169"/>
            <a:ext cx="8380428"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s-ES" sz="4400" b="1" dirty="0">
                <a:solidFill>
                  <a:srgbClr val="FF9900"/>
                </a:solidFill>
                <a:latin typeface="Arial" panose="020B0604020202020204" pitchFamily="34" charset="0"/>
                <a:cs typeface="Arial" panose="020B0604020202020204" pitchFamily="34" charset="0"/>
              </a:rPr>
              <a:t>ESCALAS Y CUESTIONARIOS</a:t>
            </a:r>
            <a:endParaRPr lang="es-ES" sz="4000" b="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40427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E7F818B7-A78E-462C-938D-9C917379FE91}"/>
              </a:ext>
            </a:extLst>
          </p:cNvPr>
          <p:cNvGraphicFramePr/>
          <p:nvPr>
            <p:extLst>
              <p:ext uri="{D42A27DB-BD31-4B8C-83A1-F6EECF244321}">
                <p14:modId xmlns:p14="http://schemas.microsoft.com/office/powerpoint/2010/main" val="3411801697"/>
              </p:ext>
            </p:extLst>
          </p:nvPr>
        </p:nvGraphicFramePr>
        <p:xfrm>
          <a:off x="1775520" y="980728"/>
          <a:ext cx="8568952"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4147" name="Text Box 3"/>
          <p:cNvSpPr txBox="1">
            <a:spLocks noChangeArrowheads="1"/>
          </p:cNvSpPr>
          <p:nvPr/>
        </p:nvSpPr>
        <p:spPr bwMode="auto">
          <a:xfrm>
            <a:off x="452488" y="0"/>
            <a:ext cx="11274456"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s-ES" sz="4400" b="1" dirty="0">
                <a:solidFill>
                  <a:srgbClr val="FF9900"/>
                </a:solidFill>
                <a:latin typeface="Arial" panose="020B0604020202020204" pitchFamily="34" charset="0"/>
                <a:cs typeface="Arial" panose="020B0604020202020204" pitchFamily="34" charset="0"/>
              </a:rPr>
              <a:t>DIAGNOSTICO DIFERENCIAL DEL TDAH</a:t>
            </a:r>
          </a:p>
        </p:txBody>
      </p:sp>
    </p:spTree>
    <p:extLst>
      <p:ext uri="{BB962C8B-B14F-4D97-AF65-F5344CB8AC3E}">
        <p14:creationId xmlns:p14="http://schemas.microsoft.com/office/powerpoint/2010/main" val="25709549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7">
            <a:extLst>
              <a:ext uri="{FF2B5EF4-FFF2-40B4-BE49-F238E27FC236}">
                <a16:creationId xmlns:a16="http://schemas.microsoft.com/office/drawing/2014/main" id="{C126E2F9-DB77-4B67-A158-407B1614E7C1}"/>
              </a:ext>
            </a:extLst>
          </p:cNvPr>
          <p:cNvGraphicFramePr>
            <a:graphicFrameLocks noGrp="1"/>
          </p:cNvGraphicFramePr>
          <p:nvPr>
            <p:extLst>
              <p:ext uri="{D42A27DB-BD31-4B8C-83A1-F6EECF244321}">
                <p14:modId xmlns:p14="http://schemas.microsoft.com/office/powerpoint/2010/main" val="1931369339"/>
              </p:ext>
            </p:extLst>
          </p:nvPr>
        </p:nvGraphicFramePr>
        <p:xfrm>
          <a:off x="1774046" y="825389"/>
          <a:ext cx="8643907" cy="5702671"/>
        </p:xfrm>
        <a:graphic>
          <a:graphicData uri="http://schemas.openxmlformats.org/drawingml/2006/table">
            <a:tbl>
              <a:tblPr firstRow="1" bandRow="1">
                <a:tableStyleId>{5C22544A-7EE6-4342-B048-85BDC9FD1C3A}</a:tableStyleId>
              </a:tblPr>
              <a:tblGrid>
                <a:gridCol w="2146936">
                  <a:extLst>
                    <a:ext uri="{9D8B030D-6E8A-4147-A177-3AD203B41FA5}">
                      <a16:colId xmlns:a16="http://schemas.microsoft.com/office/drawing/2014/main" val="4146941162"/>
                    </a:ext>
                  </a:extLst>
                </a:gridCol>
                <a:gridCol w="6496971">
                  <a:extLst>
                    <a:ext uri="{9D8B030D-6E8A-4147-A177-3AD203B41FA5}">
                      <a16:colId xmlns:a16="http://schemas.microsoft.com/office/drawing/2014/main" val="3786961118"/>
                    </a:ext>
                  </a:extLst>
                </a:gridCol>
              </a:tblGrid>
              <a:tr h="900978">
                <a:tc>
                  <a:txBody>
                    <a:bodyPr/>
                    <a:lstStyle/>
                    <a:p>
                      <a:pPr algn="ctr"/>
                      <a:r>
                        <a:rPr lang="es-ES"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Diagnóstico diferencial</a:t>
                      </a:r>
                    </a:p>
                  </a:txBody>
                  <a:tcPr anchor="ctr"/>
                </a:tc>
                <a:tc>
                  <a:txBody>
                    <a:bodyPr/>
                    <a:lstStyle/>
                    <a:p>
                      <a:pPr algn="ctr"/>
                      <a:r>
                        <a:rPr lang="es-ES"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Diferencias con el TDAH </a:t>
                      </a:r>
                    </a:p>
                  </a:txBody>
                  <a:tcPr anchor="ctr"/>
                </a:tc>
                <a:extLst>
                  <a:ext uri="{0D108BD9-81ED-4DB2-BD59-A6C34878D82A}">
                    <a16:rowId xmlns:a16="http://schemas.microsoft.com/office/drawing/2014/main" val="3070375882"/>
                  </a:ext>
                </a:extLst>
              </a:tr>
              <a:tr h="2291298">
                <a:tc>
                  <a:txBody>
                    <a:bodyPr/>
                    <a:lstStyle/>
                    <a:p>
                      <a:pPr algn="ctr"/>
                      <a:r>
                        <a:rPr lang="es-ES" sz="1600" b="1" dirty="0">
                          <a:latin typeface="Arial" panose="020B0604020202020204" pitchFamily="34" charset="0"/>
                          <a:cs typeface="Arial" panose="020B0604020202020204" pitchFamily="34" charset="0"/>
                        </a:rPr>
                        <a:t>Factores ambientales y otras condiciones</a:t>
                      </a:r>
                    </a:p>
                  </a:txBody>
                  <a:tcPr/>
                </a:tc>
                <a:tc>
                  <a:txBody>
                    <a:bodyPr/>
                    <a:lstStyle/>
                    <a:p>
                      <a:pPr marL="285750" indent="-285750">
                        <a:buFontTx/>
                        <a:buChar char="-"/>
                      </a:pPr>
                      <a:r>
                        <a:rPr lang="es-ES" sz="1600" dirty="0">
                          <a:latin typeface="Arial" panose="020B0604020202020204" pitchFamily="34" charset="0"/>
                          <a:cs typeface="Arial" panose="020B0604020202020204" pitchFamily="34" charset="0"/>
                        </a:rPr>
                        <a:t>Problemas evolutivos esperados. </a:t>
                      </a:r>
                    </a:p>
                    <a:p>
                      <a:pPr marL="285750" indent="-285750">
                        <a:buFontTx/>
                        <a:buChar char="-"/>
                      </a:pPr>
                      <a:r>
                        <a:rPr lang="es-ES" sz="1600" dirty="0">
                          <a:latin typeface="Arial" panose="020B0604020202020204" pitchFamily="34" charset="0"/>
                          <a:cs typeface="Arial" panose="020B0604020202020204" pitchFamily="34" charset="0"/>
                        </a:rPr>
                        <a:t>Hiperactividad/inatención situacional </a:t>
                      </a:r>
                    </a:p>
                    <a:p>
                      <a:pPr marL="285750" indent="-285750">
                        <a:buFontTx/>
                        <a:buChar char="-"/>
                      </a:pPr>
                      <a:r>
                        <a:rPr lang="es-ES" sz="1600" dirty="0">
                          <a:latin typeface="Arial" panose="020B0604020202020204" pitchFamily="34" charset="0"/>
                          <a:cs typeface="Arial" panose="020B0604020202020204" pitchFamily="34" charset="0"/>
                        </a:rPr>
                        <a:t>Estresores ambientales y/o cambios situacionales </a:t>
                      </a:r>
                    </a:p>
                    <a:p>
                      <a:pPr marL="285750" indent="-285750">
                        <a:buFontTx/>
                        <a:buChar char="-"/>
                      </a:pPr>
                      <a:r>
                        <a:rPr lang="es-ES" sz="1600" dirty="0">
                          <a:latin typeface="Arial" panose="020B0604020202020204" pitchFamily="34" charset="0"/>
                          <a:cs typeface="Arial" panose="020B0604020202020204" pitchFamily="34" charset="0"/>
                        </a:rPr>
                        <a:t>Negligencia y abandono infantil</a:t>
                      </a:r>
                    </a:p>
                    <a:p>
                      <a:pPr marL="285750" indent="-285750">
                        <a:buFontTx/>
                        <a:buChar char="-"/>
                      </a:pPr>
                      <a:r>
                        <a:rPr lang="es-ES" sz="1600" dirty="0">
                          <a:latin typeface="Arial" panose="020B0604020202020204" pitchFamily="34" charset="0"/>
                          <a:cs typeface="Arial" panose="020B0604020202020204" pitchFamily="34" charset="0"/>
                        </a:rPr>
                        <a:t>Infra estimulación / Sobre estimulación </a:t>
                      </a:r>
                    </a:p>
                    <a:p>
                      <a:pPr marL="285750" indent="-285750">
                        <a:buFontTx/>
                        <a:buChar char="-"/>
                      </a:pPr>
                      <a:r>
                        <a:rPr lang="es-ES" sz="1600" dirty="0">
                          <a:latin typeface="Arial" panose="020B0604020202020204" pitchFamily="34" charset="0"/>
                          <a:cs typeface="Arial" panose="020B0604020202020204" pitchFamily="34" charset="0"/>
                        </a:rPr>
                        <a:t>Altas capacidades </a:t>
                      </a:r>
                    </a:p>
                    <a:p>
                      <a:pPr marL="285750" indent="-285750">
                        <a:buFontTx/>
                        <a:buChar char="-"/>
                      </a:pPr>
                      <a:r>
                        <a:rPr lang="es-ES" sz="1600" dirty="0">
                          <a:latin typeface="Arial" panose="020B0604020202020204" pitchFamily="34" charset="0"/>
                          <a:cs typeface="Arial" panose="020B0604020202020204" pitchFamily="34" charset="0"/>
                        </a:rPr>
                        <a:t>Dificultades de aprendizaje no ligadas al TDAH</a:t>
                      </a:r>
                    </a:p>
                  </a:txBody>
                  <a:tcPr/>
                </a:tc>
                <a:extLst>
                  <a:ext uri="{0D108BD9-81ED-4DB2-BD59-A6C34878D82A}">
                    <a16:rowId xmlns:a16="http://schemas.microsoft.com/office/drawing/2014/main" val="2651563388"/>
                  </a:ext>
                </a:extLst>
              </a:tr>
              <a:tr h="568390">
                <a:tc gridSpan="2">
                  <a:txBody>
                    <a:bodyPr/>
                    <a:lstStyle/>
                    <a:p>
                      <a:pPr algn="l"/>
                      <a:r>
                        <a:rPr lang="es-ES" sz="1800" b="1" dirty="0">
                          <a:latin typeface="Arial" panose="020B0604020202020204" pitchFamily="34" charset="0"/>
                          <a:cs typeface="Arial" panose="020B0604020202020204" pitchFamily="34" charset="0"/>
                        </a:rPr>
                        <a:t>Psiquiátricos </a:t>
                      </a:r>
                    </a:p>
                  </a:txBody>
                  <a:tcPr anchor="ctr"/>
                </a:tc>
                <a:tc hMerge="1">
                  <a:txBody>
                    <a:bodyPr/>
                    <a:lstStyle/>
                    <a:p>
                      <a:endParaRPr lang="es-ES" dirty="0"/>
                    </a:p>
                  </a:txBody>
                  <a:tcPr/>
                </a:tc>
                <a:extLst>
                  <a:ext uri="{0D108BD9-81ED-4DB2-BD59-A6C34878D82A}">
                    <a16:rowId xmlns:a16="http://schemas.microsoft.com/office/drawing/2014/main" val="1347256814"/>
                  </a:ext>
                </a:extLst>
              </a:tr>
              <a:tr h="900978">
                <a:tc>
                  <a:txBody>
                    <a:bodyPr/>
                    <a:lstStyle/>
                    <a:p>
                      <a:pPr algn="ctr"/>
                      <a:r>
                        <a:rPr lang="es-ES" sz="1600" b="1" dirty="0">
                          <a:latin typeface="Arial" panose="020B0604020202020204" pitchFamily="34" charset="0"/>
                          <a:cs typeface="Arial" panose="020B0604020202020204" pitchFamily="34" charset="0"/>
                        </a:rPr>
                        <a:t>Trastorno de conducta </a:t>
                      </a:r>
                    </a:p>
                  </a:txBody>
                  <a:tcPr/>
                </a:tc>
                <a:tc>
                  <a:txBody>
                    <a:bodyPr/>
                    <a:lstStyle/>
                    <a:p>
                      <a:pPr marL="285750" indent="-285750">
                        <a:buFontTx/>
                        <a:buChar char="-"/>
                      </a:pPr>
                      <a:r>
                        <a:rPr lang="es-ES" sz="1600" dirty="0">
                          <a:latin typeface="Arial" panose="020B0604020202020204" pitchFamily="34" charset="0"/>
                          <a:cs typeface="Arial" panose="020B0604020202020204" pitchFamily="34" charset="0"/>
                        </a:rPr>
                        <a:t>En el TC, la conducta antinormas es intencional </a:t>
                      </a:r>
                    </a:p>
                    <a:p>
                      <a:pPr marL="285750" indent="-285750">
                        <a:buFontTx/>
                        <a:buChar char="-"/>
                      </a:pPr>
                      <a:r>
                        <a:rPr lang="es-ES" sz="1600" dirty="0">
                          <a:latin typeface="Arial" panose="020B0604020202020204" pitchFamily="34" charset="0"/>
                          <a:cs typeface="Arial" panose="020B0604020202020204" pitchFamily="34" charset="0"/>
                        </a:rPr>
                        <a:t>La inatención está presente solo en tareas obligatorias </a:t>
                      </a:r>
                    </a:p>
                  </a:txBody>
                  <a:tcPr/>
                </a:tc>
                <a:extLst>
                  <a:ext uri="{0D108BD9-81ED-4DB2-BD59-A6C34878D82A}">
                    <a16:rowId xmlns:a16="http://schemas.microsoft.com/office/drawing/2014/main" val="2514624712"/>
                  </a:ext>
                </a:extLst>
              </a:tr>
              <a:tr h="1041027">
                <a:tc>
                  <a:txBody>
                    <a:bodyPr/>
                    <a:lstStyle/>
                    <a:p>
                      <a:pPr algn="ctr"/>
                      <a:r>
                        <a:rPr lang="es-ES" sz="1600" b="1" dirty="0">
                          <a:latin typeface="Arial" panose="020B0604020202020204" pitchFamily="34" charset="0"/>
                          <a:cs typeface="Arial" panose="020B0604020202020204" pitchFamily="34" charset="0"/>
                        </a:rPr>
                        <a:t>Trastornos emocionales y adaptativos </a:t>
                      </a:r>
                    </a:p>
                  </a:txBody>
                  <a:tcPr/>
                </a:tc>
                <a:tc>
                  <a:txBody>
                    <a:bodyPr/>
                    <a:lstStyle/>
                    <a:p>
                      <a:pPr marL="285750" indent="-285750">
                        <a:buFontTx/>
                        <a:buChar char="-"/>
                      </a:pPr>
                      <a:r>
                        <a:rPr lang="es-ES" sz="1600" dirty="0">
                          <a:latin typeface="Arial" panose="020B0604020202020204" pitchFamily="34" charset="0"/>
                          <a:cs typeface="Arial" panose="020B0604020202020204" pitchFamily="34" charset="0"/>
                        </a:rPr>
                        <a:t>Falta de cronicidad / fecha de inicio identificable </a:t>
                      </a:r>
                    </a:p>
                    <a:p>
                      <a:pPr marL="285750" indent="-285750">
                        <a:buFontTx/>
                        <a:buChar char="-"/>
                      </a:pPr>
                      <a:r>
                        <a:rPr lang="es-ES" sz="1600" dirty="0">
                          <a:latin typeface="Arial" panose="020B0604020202020204" pitchFamily="34" charset="0"/>
                          <a:cs typeface="Arial" panose="020B0604020202020204" pitchFamily="34" charset="0"/>
                        </a:rPr>
                        <a:t>Acontecimientos externos adversos </a:t>
                      </a:r>
                    </a:p>
                    <a:p>
                      <a:pPr marL="285750" indent="-285750">
                        <a:buFontTx/>
                        <a:buChar char="-"/>
                      </a:pPr>
                      <a:r>
                        <a:rPr lang="es-ES" sz="1600" dirty="0">
                          <a:latin typeface="Arial" panose="020B0604020202020204" pitchFamily="34" charset="0"/>
                          <a:cs typeface="Arial" panose="020B0604020202020204" pitchFamily="34" charset="0"/>
                        </a:rPr>
                        <a:t>El TDAH puede manifestar personalidad insegura </a:t>
                      </a:r>
                    </a:p>
                  </a:txBody>
                  <a:tcPr/>
                </a:tc>
                <a:extLst>
                  <a:ext uri="{0D108BD9-81ED-4DB2-BD59-A6C34878D82A}">
                    <a16:rowId xmlns:a16="http://schemas.microsoft.com/office/drawing/2014/main" val="3241485491"/>
                  </a:ext>
                </a:extLst>
              </a:tr>
            </a:tbl>
          </a:graphicData>
        </a:graphic>
      </p:graphicFrame>
      <p:sp>
        <p:nvSpPr>
          <p:cNvPr id="5" name="Text Box 3">
            <a:extLst>
              <a:ext uri="{FF2B5EF4-FFF2-40B4-BE49-F238E27FC236}">
                <a16:creationId xmlns:a16="http://schemas.microsoft.com/office/drawing/2014/main" id="{39813383-F252-4045-B88D-92B93A541A58}"/>
              </a:ext>
            </a:extLst>
          </p:cNvPr>
          <p:cNvSpPr txBox="1">
            <a:spLocks noChangeArrowheads="1"/>
          </p:cNvSpPr>
          <p:nvPr/>
        </p:nvSpPr>
        <p:spPr bwMode="auto">
          <a:xfrm>
            <a:off x="443059" y="55948"/>
            <a:ext cx="11151909"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s-ES" sz="4400" b="1" dirty="0">
                <a:solidFill>
                  <a:srgbClr val="FF9900"/>
                </a:solidFill>
                <a:latin typeface="Arial" panose="020B0604020202020204" pitchFamily="34" charset="0"/>
                <a:cs typeface="Arial" panose="020B0604020202020204" pitchFamily="34" charset="0"/>
              </a:rPr>
              <a:t>DIAGNÓSTICO DIFERENCIAL DEL TDAH</a:t>
            </a:r>
          </a:p>
        </p:txBody>
      </p:sp>
    </p:spTree>
    <p:extLst>
      <p:ext uri="{BB962C8B-B14F-4D97-AF65-F5344CB8AC3E}">
        <p14:creationId xmlns:p14="http://schemas.microsoft.com/office/powerpoint/2010/main" val="17959483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7DB51E93-4AC8-41F7-BE56-AF1AD30003A0}"/>
              </a:ext>
            </a:extLst>
          </p:cNvPr>
          <p:cNvGraphicFramePr/>
          <p:nvPr>
            <p:extLst>
              <p:ext uri="{D42A27DB-BD31-4B8C-83A1-F6EECF244321}">
                <p14:modId xmlns:p14="http://schemas.microsoft.com/office/powerpoint/2010/main" val="3661742247"/>
              </p:ext>
            </p:extLst>
          </p:nvPr>
        </p:nvGraphicFramePr>
        <p:xfrm>
          <a:off x="1407181" y="1270019"/>
          <a:ext cx="10076861" cy="55879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9267" name="Rectangle 3"/>
          <p:cNvSpPr>
            <a:spLocks noGrp="1" noRot="1" noChangeArrowheads="1"/>
          </p:cNvSpPr>
          <p:nvPr>
            <p:ph type="title"/>
          </p:nvPr>
        </p:nvSpPr>
        <p:spPr>
          <a:xfrm>
            <a:off x="1816869" y="-37707"/>
            <a:ext cx="8229600" cy="1143000"/>
          </a:xfrm>
        </p:spPr>
        <p:txBody>
          <a:bodyPr/>
          <a:lstStyle/>
          <a:p>
            <a:pPr>
              <a:defRPr/>
            </a:pPr>
            <a:r>
              <a:rPr lang="es-ES" b="1" dirty="0">
                <a:solidFill>
                  <a:srgbClr val="FF9900"/>
                </a:solidFill>
                <a:latin typeface="Arial" panose="020B0604020202020204" pitchFamily="34" charset="0"/>
                <a:cs typeface="Arial" panose="020B0604020202020204" pitchFamily="34" charset="0"/>
              </a:rPr>
              <a:t>COMORBILIDAD Y TDA</a:t>
            </a:r>
            <a:r>
              <a:rPr lang="es-ES" b="1" dirty="0">
                <a:solidFill>
                  <a:schemeClr val="accent1"/>
                </a:solidFill>
                <a:latin typeface="Arial" panose="020B0604020202020204" pitchFamily="34" charset="0"/>
                <a:cs typeface="Arial" panose="020B0604020202020204" pitchFamily="34" charset="0"/>
              </a:rPr>
              <a:t>H</a:t>
            </a:r>
          </a:p>
        </p:txBody>
      </p:sp>
    </p:spTree>
    <p:extLst>
      <p:ext uri="{BB962C8B-B14F-4D97-AF65-F5344CB8AC3E}">
        <p14:creationId xmlns:p14="http://schemas.microsoft.com/office/powerpoint/2010/main" val="1768281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rrowheads="1"/>
          </p:cNvSpPr>
          <p:nvPr>
            <p:ph type="title"/>
          </p:nvPr>
        </p:nvSpPr>
        <p:spPr>
          <a:xfrm>
            <a:off x="1981200" y="131287"/>
            <a:ext cx="8229600" cy="719137"/>
          </a:xfrm>
        </p:spPr>
        <p:txBody>
          <a:bodyPr/>
          <a:lstStyle/>
          <a:p>
            <a:pPr eaLnBrk="1" hangingPunct="1">
              <a:defRPr/>
            </a:pPr>
            <a:r>
              <a:rPr lang="es-ES" b="1" u="sng" dirty="0">
                <a:solidFill>
                  <a:srgbClr val="FF9900"/>
                </a:solidFill>
                <a:latin typeface="Arial" panose="020B0604020202020204" pitchFamily="34" charset="0"/>
                <a:cs typeface="Arial" panose="020B0604020202020204" pitchFamily="34" charset="0"/>
              </a:rPr>
              <a:t>INTRODUCCIÓN AL TDAH </a:t>
            </a:r>
          </a:p>
        </p:txBody>
      </p:sp>
      <p:graphicFrame>
        <p:nvGraphicFramePr>
          <p:cNvPr id="2" name="Diagrama 1">
            <a:extLst>
              <a:ext uri="{FF2B5EF4-FFF2-40B4-BE49-F238E27FC236}">
                <a16:creationId xmlns:a16="http://schemas.microsoft.com/office/drawing/2014/main" id="{96397825-1EAD-4B53-9956-02F003A92C72}"/>
              </a:ext>
            </a:extLst>
          </p:cNvPr>
          <p:cNvGraphicFramePr/>
          <p:nvPr>
            <p:extLst>
              <p:ext uri="{D42A27DB-BD31-4B8C-83A1-F6EECF244321}">
                <p14:modId xmlns:p14="http://schemas.microsoft.com/office/powerpoint/2010/main" val="3929930485"/>
              </p:ext>
            </p:extLst>
          </p:nvPr>
        </p:nvGraphicFramePr>
        <p:xfrm>
          <a:off x="1766656" y="1340529"/>
          <a:ext cx="8780016" cy="4900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46662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35DDB067-DFAF-4031-9282-E05691E13A54}"/>
              </a:ext>
            </a:extLst>
          </p:cNvPr>
          <p:cNvGraphicFramePr/>
          <p:nvPr>
            <p:extLst>
              <p:ext uri="{D42A27DB-BD31-4B8C-83A1-F6EECF244321}">
                <p14:modId xmlns:p14="http://schemas.microsoft.com/office/powerpoint/2010/main" val="1763716556"/>
              </p:ext>
            </p:extLst>
          </p:nvPr>
        </p:nvGraphicFramePr>
        <p:xfrm>
          <a:off x="2135450" y="1056443"/>
          <a:ext cx="8517753" cy="5408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0291" name="Rectangle 3"/>
          <p:cNvSpPr>
            <a:spLocks noGrp="1" noRot="1" noChangeArrowheads="1"/>
          </p:cNvSpPr>
          <p:nvPr>
            <p:ph type="title"/>
          </p:nvPr>
        </p:nvSpPr>
        <p:spPr>
          <a:xfrm>
            <a:off x="1796379" y="191028"/>
            <a:ext cx="8748464" cy="285644"/>
          </a:xfrm>
        </p:spPr>
        <p:txBody>
          <a:bodyPr>
            <a:normAutofit fontScale="90000"/>
          </a:bodyPr>
          <a:lstStyle/>
          <a:p>
            <a:pPr algn="l">
              <a:defRPr/>
            </a:pPr>
            <a:br>
              <a:rPr lang="es-ES" dirty="0">
                <a:latin typeface="Helvetica"/>
                <a:cs typeface="Helvetica"/>
              </a:rPr>
            </a:br>
            <a:br>
              <a:rPr lang="es-ES" sz="3100" b="1" dirty="0">
                <a:solidFill>
                  <a:srgbClr val="FF6600"/>
                </a:solidFill>
                <a:cs typeface="Helvetica"/>
              </a:rPr>
            </a:br>
            <a:endParaRPr lang="es-ES" sz="3100" b="1" dirty="0">
              <a:solidFill>
                <a:srgbClr val="FF6600"/>
              </a:solidFill>
              <a:cs typeface="Helvetica"/>
            </a:endParaRPr>
          </a:p>
        </p:txBody>
      </p:sp>
      <p:sp>
        <p:nvSpPr>
          <p:cNvPr id="5" name="Rectangle 3">
            <a:extLst>
              <a:ext uri="{FF2B5EF4-FFF2-40B4-BE49-F238E27FC236}">
                <a16:creationId xmlns:a16="http://schemas.microsoft.com/office/drawing/2014/main" id="{05B8B794-D356-40FE-894E-8DD895801013}"/>
              </a:ext>
            </a:extLst>
          </p:cNvPr>
          <p:cNvSpPr txBox="1">
            <a:spLocks noRot="1" noChangeArrowheads="1"/>
          </p:cNvSpPr>
          <p:nvPr/>
        </p:nvSpPr>
        <p:spPr>
          <a:xfrm>
            <a:off x="2043113" y="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ES" b="1" dirty="0">
                <a:solidFill>
                  <a:srgbClr val="FF9900"/>
                </a:solidFill>
                <a:latin typeface="Arial" panose="020B0604020202020204" pitchFamily="34" charset="0"/>
                <a:cs typeface="Arial" panose="020B0604020202020204" pitchFamily="34" charset="0"/>
              </a:rPr>
              <a:t>COMORBILIDAD Y TDA</a:t>
            </a:r>
            <a:r>
              <a:rPr lang="es-ES" b="1" dirty="0">
                <a:solidFill>
                  <a:schemeClr val="accent1"/>
                </a:solidFill>
                <a:latin typeface="Arial" panose="020B0604020202020204" pitchFamily="34" charset="0"/>
                <a:cs typeface="Arial" panose="020B0604020202020204" pitchFamily="34" charset="0"/>
              </a:rPr>
              <a:t>H</a:t>
            </a:r>
            <a:endParaRPr lang="es-ES" b="1" dirty="0">
              <a:solidFill>
                <a:srgbClr val="FF99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61143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10CDB870-C05B-4157-A62A-EC942F8273F3}"/>
              </a:ext>
            </a:extLst>
          </p:cNvPr>
          <p:cNvGraphicFramePr/>
          <p:nvPr>
            <p:extLst>
              <p:ext uri="{D42A27DB-BD31-4B8C-83A1-F6EECF244321}">
                <p14:modId xmlns:p14="http://schemas.microsoft.com/office/powerpoint/2010/main" val="2976927136"/>
              </p:ext>
            </p:extLst>
          </p:nvPr>
        </p:nvGraphicFramePr>
        <p:xfrm>
          <a:off x="2225325" y="1296144"/>
          <a:ext cx="9111459" cy="52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3">
            <a:extLst>
              <a:ext uri="{FF2B5EF4-FFF2-40B4-BE49-F238E27FC236}">
                <a16:creationId xmlns:a16="http://schemas.microsoft.com/office/drawing/2014/main" id="{30081262-3D1D-40D5-82CF-492F7E4A4D54}"/>
              </a:ext>
            </a:extLst>
          </p:cNvPr>
          <p:cNvSpPr txBox="1">
            <a:spLocks noRot="1" noChangeArrowheads="1"/>
          </p:cNvSpPr>
          <p:nvPr/>
        </p:nvSpPr>
        <p:spPr>
          <a:xfrm>
            <a:off x="1981200" y="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ES" b="1" dirty="0">
                <a:solidFill>
                  <a:srgbClr val="FF9900"/>
                </a:solidFill>
                <a:latin typeface="Arial" panose="020B0604020202020204" pitchFamily="34" charset="0"/>
                <a:cs typeface="Arial" panose="020B0604020202020204" pitchFamily="34" charset="0"/>
              </a:rPr>
              <a:t>COMORBILIDAD Y TDAH</a:t>
            </a:r>
          </a:p>
        </p:txBody>
      </p:sp>
    </p:spTree>
    <p:extLst>
      <p:ext uri="{BB962C8B-B14F-4D97-AF65-F5344CB8AC3E}">
        <p14:creationId xmlns:p14="http://schemas.microsoft.com/office/powerpoint/2010/main" val="23710548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1919536" y="1125538"/>
          <a:ext cx="82296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Título"/>
          <p:cNvSpPr>
            <a:spLocks noGrp="1"/>
          </p:cNvSpPr>
          <p:nvPr>
            <p:ph type="title"/>
          </p:nvPr>
        </p:nvSpPr>
        <p:spPr>
          <a:xfrm>
            <a:off x="-84841" y="-45047"/>
            <a:ext cx="12361681" cy="1079500"/>
          </a:xfrm>
        </p:spPr>
        <p:txBody>
          <a:bodyPr>
            <a:noAutofit/>
          </a:bodyPr>
          <a:lstStyle/>
          <a:p>
            <a:pPr>
              <a:defRPr/>
            </a:pPr>
            <a:r>
              <a:rPr lang="es-ES" b="1" dirty="0">
                <a:solidFill>
                  <a:srgbClr val="FF9900"/>
                </a:solidFill>
                <a:latin typeface="Arial" panose="020B0604020202020204" pitchFamily="34" charset="0"/>
                <a:cs typeface="Arial" panose="020B0604020202020204" pitchFamily="34" charset="0"/>
              </a:rPr>
              <a:t>COMORBILIDAD MÁS FRECUENTE EN TDAH</a:t>
            </a:r>
            <a:endParaRPr lang="es-ES" dirty="0">
              <a:solidFill>
                <a:srgbClr val="FF9900"/>
              </a:solidFill>
              <a:latin typeface="Arial" panose="020B0604020202020204" pitchFamily="34" charset="0"/>
              <a:cs typeface="Arial" panose="020B0604020202020204" pitchFamily="34" charset="0"/>
            </a:endParaRPr>
          </a:p>
        </p:txBody>
      </p:sp>
      <p:sp>
        <p:nvSpPr>
          <p:cNvPr id="5" name="Text Box 6"/>
          <p:cNvSpPr txBox="1">
            <a:spLocks noChangeArrowheads="1"/>
          </p:cNvSpPr>
          <p:nvPr/>
        </p:nvSpPr>
        <p:spPr bwMode="auto">
          <a:xfrm>
            <a:off x="7292363" y="1125538"/>
            <a:ext cx="3394075" cy="923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s-ES" sz="1800" b="1" i="1" dirty="0">
                <a:latin typeface="Arial" panose="020B0604020202020204" pitchFamily="34" charset="0"/>
                <a:cs typeface="Arial" panose="020B0604020202020204" pitchFamily="34" charset="0"/>
              </a:rPr>
              <a:t>TND: Suele asociarse</a:t>
            </a:r>
          </a:p>
          <a:p>
            <a:pPr>
              <a:defRPr/>
            </a:pPr>
            <a:r>
              <a:rPr lang="es-ES" sz="1800" b="1" i="1" dirty="0">
                <a:latin typeface="Arial" panose="020B0604020202020204" pitchFamily="34" charset="0"/>
                <a:cs typeface="Arial" panose="020B0604020202020204" pitchFamily="34" charset="0"/>
              </a:rPr>
              <a:t> al TDAH desde su  	inicio </a:t>
            </a:r>
            <a:endParaRPr lang="es-ES" sz="1800" b="1" i="1" u="sng" dirty="0">
              <a:latin typeface="Arial" panose="020B0604020202020204" pitchFamily="34" charset="0"/>
              <a:cs typeface="Arial" panose="020B0604020202020204" pitchFamily="34" charset="0"/>
            </a:endParaRPr>
          </a:p>
        </p:txBody>
      </p:sp>
      <p:sp>
        <p:nvSpPr>
          <p:cNvPr id="3" name="Elipse 2"/>
          <p:cNvSpPr/>
          <p:nvPr/>
        </p:nvSpPr>
        <p:spPr>
          <a:xfrm>
            <a:off x="3287713" y="2349500"/>
            <a:ext cx="1778000" cy="10795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sz="1400" b="1" dirty="0">
                <a:solidFill>
                  <a:srgbClr val="000514"/>
                </a:solidFill>
                <a:latin typeface="Arial" panose="020B0604020202020204" pitchFamily="34" charset="0"/>
                <a:cs typeface="Arial" panose="020B0604020202020204" pitchFamily="34" charset="0"/>
              </a:rPr>
              <a:t>Trastorno  conducta (TC)</a:t>
            </a:r>
          </a:p>
          <a:p>
            <a:pPr algn="ctr">
              <a:defRPr/>
            </a:pPr>
            <a:r>
              <a:rPr lang="es-ES" sz="1400" b="1" dirty="0">
                <a:solidFill>
                  <a:schemeClr val="tx1"/>
                </a:solidFill>
                <a:latin typeface="Arial" panose="020B0604020202020204" pitchFamily="34" charset="0"/>
                <a:cs typeface="Arial" panose="020B0604020202020204" pitchFamily="34" charset="0"/>
              </a:rPr>
              <a:t>14%</a:t>
            </a:r>
          </a:p>
        </p:txBody>
      </p:sp>
      <p:sp>
        <p:nvSpPr>
          <p:cNvPr id="8" name="Text Box 5"/>
          <p:cNvSpPr txBox="1">
            <a:spLocks noChangeArrowheads="1"/>
          </p:cNvSpPr>
          <p:nvPr/>
        </p:nvSpPr>
        <p:spPr bwMode="auto">
          <a:xfrm>
            <a:off x="1775521" y="1967916"/>
            <a:ext cx="2700337" cy="923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s-ES" sz="1800" b="1" i="1" dirty="0">
                <a:latin typeface="Arial" panose="020B0604020202020204" pitchFamily="34" charset="0"/>
                <a:cs typeface="Arial" panose="020B0604020202020204" pitchFamily="34" charset="0"/>
              </a:rPr>
              <a:t>TC: Generalmente secundario al</a:t>
            </a:r>
          </a:p>
          <a:p>
            <a:pPr>
              <a:defRPr/>
            </a:pPr>
            <a:r>
              <a:rPr lang="es-ES" sz="1800" b="1" i="1" dirty="0">
                <a:latin typeface="Arial" panose="020B0604020202020204" pitchFamily="34" charset="0"/>
                <a:cs typeface="Arial" panose="020B0604020202020204" pitchFamily="34" charset="0"/>
              </a:rPr>
              <a:t> TDAH</a:t>
            </a:r>
          </a:p>
        </p:txBody>
      </p:sp>
      <p:sp>
        <p:nvSpPr>
          <p:cNvPr id="9" name="Elipse 8"/>
          <p:cNvSpPr/>
          <p:nvPr/>
        </p:nvSpPr>
        <p:spPr>
          <a:xfrm>
            <a:off x="6600828" y="4652963"/>
            <a:ext cx="1871663" cy="6477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sz="1400" b="1" dirty="0">
                <a:solidFill>
                  <a:schemeClr val="bg2"/>
                </a:solidFill>
                <a:latin typeface="Arial" panose="020B0604020202020204" pitchFamily="34" charset="0"/>
                <a:cs typeface="Arial" panose="020B0604020202020204" pitchFamily="34" charset="0"/>
              </a:rPr>
              <a:t>T. Afectivo</a:t>
            </a:r>
          </a:p>
          <a:p>
            <a:pPr algn="ctr">
              <a:defRPr/>
            </a:pPr>
            <a:r>
              <a:rPr lang="es-ES" sz="1400" dirty="0">
                <a:solidFill>
                  <a:schemeClr val="tx1"/>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9993757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93" name="Rectangle 9"/>
          <p:cNvSpPr>
            <a:spLocks noGrp="1" noChangeArrowheads="1"/>
          </p:cNvSpPr>
          <p:nvPr>
            <p:ph type="title"/>
          </p:nvPr>
        </p:nvSpPr>
        <p:spPr>
          <a:xfrm>
            <a:off x="1981200" y="188640"/>
            <a:ext cx="8229600" cy="794842"/>
          </a:xfrm>
        </p:spPr>
        <p:txBody>
          <a:bodyPr>
            <a:noAutofit/>
          </a:bodyPr>
          <a:lstStyle/>
          <a:p>
            <a:pPr>
              <a:defRPr/>
            </a:pPr>
            <a:br>
              <a:rPr lang="es-ES_tradnl" sz="3200" dirty="0">
                <a:latin typeface="Arial" panose="020B0604020202020204" pitchFamily="34" charset="0"/>
                <a:cs typeface="Arial" panose="020B0604020202020204" pitchFamily="34" charset="0"/>
              </a:rPr>
            </a:br>
            <a:r>
              <a:rPr lang="es-ES" b="1" dirty="0">
                <a:solidFill>
                  <a:schemeClr val="accent1"/>
                </a:solidFill>
                <a:latin typeface="Arial" panose="020B0604020202020204" pitchFamily="34" charset="0"/>
                <a:cs typeface="Arial" panose="020B0604020202020204" pitchFamily="34" charset="0"/>
              </a:rPr>
              <a:t>TRATAMIENTO DEL TDAH </a:t>
            </a:r>
            <a:br>
              <a:rPr lang="es-ES_tradnl" sz="3200" dirty="0">
                <a:latin typeface="Arial" panose="020B0604020202020204" pitchFamily="34" charset="0"/>
                <a:cs typeface="Arial" panose="020B0604020202020204" pitchFamily="34" charset="0"/>
              </a:rPr>
            </a:br>
            <a:endParaRPr lang="es-ES_tradnl" sz="3600" dirty="0">
              <a:latin typeface="Arial" panose="020B0604020202020204" pitchFamily="34" charset="0"/>
              <a:cs typeface="Arial" panose="020B0604020202020204" pitchFamily="34" charset="0"/>
            </a:endParaRPr>
          </a:p>
        </p:txBody>
      </p:sp>
      <p:graphicFrame>
        <p:nvGraphicFramePr>
          <p:cNvPr id="4" name="Marcador de contenido 3">
            <a:extLst>
              <a:ext uri="{FF2B5EF4-FFF2-40B4-BE49-F238E27FC236}">
                <a16:creationId xmlns:a16="http://schemas.microsoft.com/office/drawing/2014/main" id="{8FEDCF3D-D54A-4A84-8330-9D20B9374CA4}"/>
              </a:ext>
            </a:extLst>
          </p:cNvPr>
          <p:cNvGraphicFramePr>
            <a:graphicFrameLocks noGrp="1"/>
          </p:cNvGraphicFramePr>
          <p:nvPr>
            <p:ph idx="1"/>
            <p:extLst>
              <p:ext uri="{D42A27DB-BD31-4B8C-83A1-F6EECF244321}">
                <p14:modId xmlns:p14="http://schemas.microsoft.com/office/powerpoint/2010/main" val="1239689445"/>
              </p:ext>
            </p:extLst>
          </p:nvPr>
        </p:nvGraphicFramePr>
        <p:xfrm>
          <a:off x="487052" y="983482"/>
          <a:ext cx="9825872" cy="57584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675877"/>
      </p:ext>
    </p:extLst>
  </p:cSld>
  <p:clrMapOvr>
    <a:masterClrMapping/>
  </p:clrMapOvr>
  <p:transition>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a:grpSpLocks/>
          </p:cNvGrpSpPr>
          <p:nvPr/>
        </p:nvGrpSpPr>
        <p:grpSpPr bwMode="auto">
          <a:xfrm>
            <a:off x="4700588" y="2565401"/>
            <a:ext cx="3352800" cy="2595563"/>
            <a:chOff x="2182" y="1899"/>
            <a:chExt cx="1921" cy="1283"/>
          </a:xfrm>
        </p:grpSpPr>
        <p:sp>
          <p:nvSpPr>
            <p:cNvPr id="545823" name="Freeform 31"/>
            <p:cNvSpPr>
              <a:spLocks/>
            </p:cNvSpPr>
            <p:nvPr/>
          </p:nvSpPr>
          <p:spPr bwMode="auto">
            <a:xfrm>
              <a:off x="2182" y="1899"/>
              <a:ext cx="1921" cy="1283"/>
            </a:xfrm>
            <a:custGeom>
              <a:avLst/>
              <a:gdLst/>
              <a:ahLst/>
              <a:cxnLst>
                <a:cxn ang="0">
                  <a:pos x="516" y="224"/>
                </a:cxn>
                <a:cxn ang="0">
                  <a:pos x="498" y="107"/>
                </a:cxn>
                <a:cxn ang="0">
                  <a:pos x="561" y="13"/>
                </a:cxn>
                <a:cxn ang="0">
                  <a:pos x="705" y="3"/>
                </a:cxn>
                <a:cxn ang="0">
                  <a:pos x="776" y="58"/>
                </a:cxn>
                <a:cxn ang="0">
                  <a:pos x="792" y="154"/>
                </a:cxn>
                <a:cxn ang="0">
                  <a:pos x="778" y="257"/>
                </a:cxn>
                <a:cxn ang="0">
                  <a:pos x="848" y="318"/>
                </a:cxn>
                <a:cxn ang="0">
                  <a:pos x="954" y="344"/>
                </a:cxn>
                <a:cxn ang="0">
                  <a:pos x="998" y="392"/>
                </a:cxn>
                <a:cxn ang="0">
                  <a:pos x="1000" y="460"/>
                </a:cxn>
                <a:cxn ang="0">
                  <a:pos x="1041" y="521"/>
                </a:cxn>
                <a:cxn ang="0">
                  <a:pos x="1125" y="533"/>
                </a:cxn>
                <a:cxn ang="0">
                  <a:pos x="1216" y="528"/>
                </a:cxn>
                <a:cxn ang="0">
                  <a:pos x="1270" y="558"/>
                </a:cxn>
                <a:cxn ang="0">
                  <a:pos x="1283" y="665"/>
                </a:cxn>
                <a:cxn ang="0">
                  <a:pos x="1270" y="808"/>
                </a:cxn>
                <a:cxn ang="0">
                  <a:pos x="1215" y="842"/>
                </a:cxn>
                <a:cxn ang="0">
                  <a:pos x="1116" y="837"/>
                </a:cxn>
                <a:cxn ang="0">
                  <a:pos x="1043" y="848"/>
                </a:cxn>
                <a:cxn ang="0">
                  <a:pos x="1002" y="890"/>
                </a:cxn>
                <a:cxn ang="0">
                  <a:pos x="998" y="971"/>
                </a:cxn>
                <a:cxn ang="0">
                  <a:pos x="951" y="1027"/>
                </a:cxn>
                <a:cxn ang="0">
                  <a:pos x="866" y="1046"/>
                </a:cxn>
                <a:cxn ang="0">
                  <a:pos x="792" y="1085"/>
                </a:cxn>
                <a:cxn ang="0">
                  <a:pos x="776" y="1164"/>
                </a:cxn>
                <a:cxn ang="0">
                  <a:pos x="792" y="1261"/>
                </a:cxn>
                <a:cxn ang="0">
                  <a:pos x="757" y="1353"/>
                </a:cxn>
                <a:cxn ang="0">
                  <a:pos x="695" y="1401"/>
                </a:cxn>
                <a:cxn ang="0">
                  <a:pos x="599" y="1406"/>
                </a:cxn>
                <a:cxn ang="0">
                  <a:pos x="527" y="1370"/>
                </a:cxn>
                <a:cxn ang="0">
                  <a:pos x="493" y="1301"/>
                </a:cxn>
                <a:cxn ang="0">
                  <a:pos x="502" y="1220"/>
                </a:cxn>
                <a:cxn ang="0">
                  <a:pos x="507" y="1147"/>
                </a:cxn>
                <a:cxn ang="0">
                  <a:pos x="459" y="1095"/>
                </a:cxn>
                <a:cxn ang="0">
                  <a:pos x="380" y="1075"/>
                </a:cxn>
                <a:cxn ang="0">
                  <a:pos x="304" y="1045"/>
                </a:cxn>
                <a:cxn ang="0">
                  <a:pos x="284" y="964"/>
                </a:cxn>
                <a:cxn ang="0">
                  <a:pos x="261" y="897"/>
                </a:cxn>
                <a:cxn ang="0">
                  <a:pos x="185" y="872"/>
                </a:cxn>
                <a:cxn ang="0">
                  <a:pos x="108" y="879"/>
                </a:cxn>
                <a:cxn ang="0">
                  <a:pos x="25" y="858"/>
                </a:cxn>
                <a:cxn ang="0">
                  <a:pos x="1" y="764"/>
                </a:cxn>
                <a:cxn ang="0">
                  <a:pos x="6" y="629"/>
                </a:cxn>
                <a:cxn ang="0">
                  <a:pos x="31" y="548"/>
                </a:cxn>
                <a:cxn ang="0">
                  <a:pos x="95" y="527"/>
                </a:cxn>
                <a:cxn ang="0">
                  <a:pos x="190" y="534"/>
                </a:cxn>
                <a:cxn ang="0">
                  <a:pos x="274" y="502"/>
                </a:cxn>
                <a:cxn ang="0">
                  <a:pos x="289" y="427"/>
                </a:cxn>
                <a:cxn ang="0">
                  <a:pos x="320" y="353"/>
                </a:cxn>
                <a:cxn ang="0">
                  <a:pos x="409" y="327"/>
                </a:cxn>
              </a:cxnLst>
              <a:rect l="0" t="0" r="r" b="b"/>
              <a:pathLst>
                <a:path w="1284" h="1407">
                  <a:moveTo>
                    <a:pt x="489" y="294"/>
                  </a:moveTo>
                  <a:lnTo>
                    <a:pt x="502" y="278"/>
                  </a:lnTo>
                  <a:lnTo>
                    <a:pt x="511" y="263"/>
                  </a:lnTo>
                  <a:lnTo>
                    <a:pt x="516" y="246"/>
                  </a:lnTo>
                  <a:lnTo>
                    <a:pt x="516" y="224"/>
                  </a:lnTo>
                  <a:lnTo>
                    <a:pt x="510" y="199"/>
                  </a:lnTo>
                  <a:lnTo>
                    <a:pt x="505" y="178"/>
                  </a:lnTo>
                  <a:lnTo>
                    <a:pt x="498" y="152"/>
                  </a:lnTo>
                  <a:lnTo>
                    <a:pt x="495" y="124"/>
                  </a:lnTo>
                  <a:lnTo>
                    <a:pt x="498" y="107"/>
                  </a:lnTo>
                  <a:lnTo>
                    <a:pt x="503" y="86"/>
                  </a:lnTo>
                  <a:lnTo>
                    <a:pt x="513" y="64"/>
                  </a:lnTo>
                  <a:lnTo>
                    <a:pt x="527" y="43"/>
                  </a:lnTo>
                  <a:lnTo>
                    <a:pt x="545" y="26"/>
                  </a:lnTo>
                  <a:lnTo>
                    <a:pt x="561" y="13"/>
                  </a:lnTo>
                  <a:lnTo>
                    <a:pt x="583" y="5"/>
                  </a:lnTo>
                  <a:lnTo>
                    <a:pt x="609" y="1"/>
                  </a:lnTo>
                  <a:lnTo>
                    <a:pt x="637" y="0"/>
                  </a:lnTo>
                  <a:lnTo>
                    <a:pt x="675" y="0"/>
                  </a:lnTo>
                  <a:lnTo>
                    <a:pt x="705" y="3"/>
                  </a:lnTo>
                  <a:lnTo>
                    <a:pt x="722" y="9"/>
                  </a:lnTo>
                  <a:lnTo>
                    <a:pt x="735" y="17"/>
                  </a:lnTo>
                  <a:lnTo>
                    <a:pt x="749" y="26"/>
                  </a:lnTo>
                  <a:lnTo>
                    <a:pt x="763" y="40"/>
                  </a:lnTo>
                  <a:lnTo>
                    <a:pt x="776" y="58"/>
                  </a:lnTo>
                  <a:lnTo>
                    <a:pt x="786" y="74"/>
                  </a:lnTo>
                  <a:lnTo>
                    <a:pt x="791" y="88"/>
                  </a:lnTo>
                  <a:lnTo>
                    <a:pt x="795" y="112"/>
                  </a:lnTo>
                  <a:lnTo>
                    <a:pt x="795" y="133"/>
                  </a:lnTo>
                  <a:lnTo>
                    <a:pt x="792" y="154"/>
                  </a:lnTo>
                  <a:lnTo>
                    <a:pt x="788" y="170"/>
                  </a:lnTo>
                  <a:lnTo>
                    <a:pt x="783" y="196"/>
                  </a:lnTo>
                  <a:lnTo>
                    <a:pt x="776" y="223"/>
                  </a:lnTo>
                  <a:lnTo>
                    <a:pt x="773" y="240"/>
                  </a:lnTo>
                  <a:lnTo>
                    <a:pt x="778" y="257"/>
                  </a:lnTo>
                  <a:lnTo>
                    <a:pt x="784" y="269"/>
                  </a:lnTo>
                  <a:lnTo>
                    <a:pt x="795" y="285"/>
                  </a:lnTo>
                  <a:lnTo>
                    <a:pt x="811" y="298"/>
                  </a:lnTo>
                  <a:lnTo>
                    <a:pt x="826" y="309"/>
                  </a:lnTo>
                  <a:lnTo>
                    <a:pt x="848" y="318"/>
                  </a:lnTo>
                  <a:lnTo>
                    <a:pt x="870" y="324"/>
                  </a:lnTo>
                  <a:lnTo>
                    <a:pt x="891" y="329"/>
                  </a:lnTo>
                  <a:lnTo>
                    <a:pt x="913" y="332"/>
                  </a:lnTo>
                  <a:lnTo>
                    <a:pt x="936" y="338"/>
                  </a:lnTo>
                  <a:lnTo>
                    <a:pt x="954" y="344"/>
                  </a:lnTo>
                  <a:lnTo>
                    <a:pt x="968" y="351"/>
                  </a:lnTo>
                  <a:lnTo>
                    <a:pt x="979" y="359"/>
                  </a:lnTo>
                  <a:lnTo>
                    <a:pt x="987" y="368"/>
                  </a:lnTo>
                  <a:lnTo>
                    <a:pt x="993" y="379"/>
                  </a:lnTo>
                  <a:lnTo>
                    <a:pt x="998" y="392"/>
                  </a:lnTo>
                  <a:lnTo>
                    <a:pt x="1000" y="404"/>
                  </a:lnTo>
                  <a:lnTo>
                    <a:pt x="1002" y="415"/>
                  </a:lnTo>
                  <a:lnTo>
                    <a:pt x="1002" y="430"/>
                  </a:lnTo>
                  <a:lnTo>
                    <a:pt x="1000" y="447"/>
                  </a:lnTo>
                  <a:lnTo>
                    <a:pt x="1000" y="460"/>
                  </a:lnTo>
                  <a:lnTo>
                    <a:pt x="1003" y="476"/>
                  </a:lnTo>
                  <a:lnTo>
                    <a:pt x="1010" y="490"/>
                  </a:lnTo>
                  <a:lnTo>
                    <a:pt x="1018" y="502"/>
                  </a:lnTo>
                  <a:lnTo>
                    <a:pt x="1028" y="511"/>
                  </a:lnTo>
                  <a:lnTo>
                    <a:pt x="1041" y="521"/>
                  </a:lnTo>
                  <a:lnTo>
                    <a:pt x="1054" y="527"/>
                  </a:lnTo>
                  <a:lnTo>
                    <a:pt x="1074" y="531"/>
                  </a:lnTo>
                  <a:lnTo>
                    <a:pt x="1091" y="533"/>
                  </a:lnTo>
                  <a:lnTo>
                    <a:pt x="1107" y="534"/>
                  </a:lnTo>
                  <a:lnTo>
                    <a:pt x="1125" y="533"/>
                  </a:lnTo>
                  <a:lnTo>
                    <a:pt x="1147" y="531"/>
                  </a:lnTo>
                  <a:lnTo>
                    <a:pt x="1164" y="530"/>
                  </a:lnTo>
                  <a:lnTo>
                    <a:pt x="1181" y="528"/>
                  </a:lnTo>
                  <a:lnTo>
                    <a:pt x="1197" y="527"/>
                  </a:lnTo>
                  <a:lnTo>
                    <a:pt x="1216" y="528"/>
                  </a:lnTo>
                  <a:lnTo>
                    <a:pt x="1226" y="530"/>
                  </a:lnTo>
                  <a:lnTo>
                    <a:pt x="1238" y="533"/>
                  </a:lnTo>
                  <a:lnTo>
                    <a:pt x="1249" y="539"/>
                  </a:lnTo>
                  <a:lnTo>
                    <a:pt x="1261" y="548"/>
                  </a:lnTo>
                  <a:lnTo>
                    <a:pt x="1270" y="558"/>
                  </a:lnTo>
                  <a:lnTo>
                    <a:pt x="1277" y="573"/>
                  </a:lnTo>
                  <a:lnTo>
                    <a:pt x="1280" y="586"/>
                  </a:lnTo>
                  <a:lnTo>
                    <a:pt x="1282" y="602"/>
                  </a:lnTo>
                  <a:lnTo>
                    <a:pt x="1284" y="631"/>
                  </a:lnTo>
                  <a:lnTo>
                    <a:pt x="1283" y="665"/>
                  </a:lnTo>
                  <a:lnTo>
                    <a:pt x="1284" y="701"/>
                  </a:lnTo>
                  <a:lnTo>
                    <a:pt x="1281" y="743"/>
                  </a:lnTo>
                  <a:lnTo>
                    <a:pt x="1278" y="772"/>
                  </a:lnTo>
                  <a:lnTo>
                    <a:pt x="1275" y="795"/>
                  </a:lnTo>
                  <a:lnTo>
                    <a:pt x="1270" y="808"/>
                  </a:lnTo>
                  <a:lnTo>
                    <a:pt x="1262" y="820"/>
                  </a:lnTo>
                  <a:lnTo>
                    <a:pt x="1253" y="828"/>
                  </a:lnTo>
                  <a:lnTo>
                    <a:pt x="1241" y="835"/>
                  </a:lnTo>
                  <a:lnTo>
                    <a:pt x="1227" y="839"/>
                  </a:lnTo>
                  <a:lnTo>
                    <a:pt x="1215" y="842"/>
                  </a:lnTo>
                  <a:lnTo>
                    <a:pt x="1190" y="843"/>
                  </a:lnTo>
                  <a:lnTo>
                    <a:pt x="1168" y="842"/>
                  </a:lnTo>
                  <a:lnTo>
                    <a:pt x="1150" y="839"/>
                  </a:lnTo>
                  <a:lnTo>
                    <a:pt x="1134" y="838"/>
                  </a:lnTo>
                  <a:lnTo>
                    <a:pt x="1116" y="837"/>
                  </a:lnTo>
                  <a:lnTo>
                    <a:pt x="1100" y="837"/>
                  </a:lnTo>
                  <a:lnTo>
                    <a:pt x="1086" y="838"/>
                  </a:lnTo>
                  <a:lnTo>
                    <a:pt x="1071" y="839"/>
                  </a:lnTo>
                  <a:lnTo>
                    <a:pt x="1053" y="844"/>
                  </a:lnTo>
                  <a:lnTo>
                    <a:pt x="1043" y="848"/>
                  </a:lnTo>
                  <a:lnTo>
                    <a:pt x="1034" y="852"/>
                  </a:lnTo>
                  <a:lnTo>
                    <a:pt x="1022" y="860"/>
                  </a:lnTo>
                  <a:lnTo>
                    <a:pt x="1014" y="870"/>
                  </a:lnTo>
                  <a:lnTo>
                    <a:pt x="1008" y="879"/>
                  </a:lnTo>
                  <a:lnTo>
                    <a:pt x="1002" y="890"/>
                  </a:lnTo>
                  <a:lnTo>
                    <a:pt x="999" y="901"/>
                  </a:lnTo>
                  <a:lnTo>
                    <a:pt x="998" y="913"/>
                  </a:lnTo>
                  <a:lnTo>
                    <a:pt x="999" y="926"/>
                  </a:lnTo>
                  <a:lnTo>
                    <a:pt x="999" y="948"/>
                  </a:lnTo>
                  <a:lnTo>
                    <a:pt x="998" y="971"/>
                  </a:lnTo>
                  <a:lnTo>
                    <a:pt x="992" y="988"/>
                  </a:lnTo>
                  <a:lnTo>
                    <a:pt x="986" y="1002"/>
                  </a:lnTo>
                  <a:lnTo>
                    <a:pt x="977" y="1012"/>
                  </a:lnTo>
                  <a:lnTo>
                    <a:pt x="964" y="1020"/>
                  </a:lnTo>
                  <a:lnTo>
                    <a:pt x="951" y="1027"/>
                  </a:lnTo>
                  <a:lnTo>
                    <a:pt x="936" y="1031"/>
                  </a:lnTo>
                  <a:lnTo>
                    <a:pt x="917" y="1035"/>
                  </a:lnTo>
                  <a:lnTo>
                    <a:pt x="901" y="1040"/>
                  </a:lnTo>
                  <a:lnTo>
                    <a:pt x="882" y="1043"/>
                  </a:lnTo>
                  <a:lnTo>
                    <a:pt x="866" y="1046"/>
                  </a:lnTo>
                  <a:lnTo>
                    <a:pt x="848" y="1050"/>
                  </a:lnTo>
                  <a:lnTo>
                    <a:pt x="834" y="1057"/>
                  </a:lnTo>
                  <a:lnTo>
                    <a:pt x="818" y="1064"/>
                  </a:lnTo>
                  <a:lnTo>
                    <a:pt x="803" y="1073"/>
                  </a:lnTo>
                  <a:lnTo>
                    <a:pt x="792" y="1085"/>
                  </a:lnTo>
                  <a:lnTo>
                    <a:pt x="782" y="1099"/>
                  </a:lnTo>
                  <a:lnTo>
                    <a:pt x="774" y="1116"/>
                  </a:lnTo>
                  <a:lnTo>
                    <a:pt x="772" y="1131"/>
                  </a:lnTo>
                  <a:lnTo>
                    <a:pt x="773" y="1148"/>
                  </a:lnTo>
                  <a:lnTo>
                    <a:pt x="776" y="1164"/>
                  </a:lnTo>
                  <a:lnTo>
                    <a:pt x="781" y="1181"/>
                  </a:lnTo>
                  <a:lnTo>
                    <a:pt x="785" y="1200"/>
                  </a:lnTo>
                  <a:lnTo>
                    <a:pt x="788" y="1217"/>
                  </a:lnTo>
                  <a:lnTo>
                    <a:pt x="792" y="1239"/>
                  </a:lnTo>
                  <a:lnTo>
                    <a:pt x="792" y="1261"/>
                  </a:lnTo>
                  <a:lnTo>
                    <a:pt x="787" y="1283"/>
                  </a:lnTo>
                  <a:lnTo>
                    <a:pt x="782" y="1300"/>
                  </a:lnTo>
                  <a:lnTo>
                    <a:pt x="776" y="1317"/>
                  </a:lnTo>
                  <a:lnTo>
                    <a:pt x="768" y="1333"/>
                  </a:lnTo>
                  <a:lnTo>
                    <a:pt x="757" y="1353"/>
                  </a:lnTo>
                  <a:lnTo>
                    <a:pt x="745" y="1366"/>
                  </a:lnTo>
                  <a:lnTo>
                    <a:pt x="735" y="1375"/>
                  </a:lnTo>
                  <a:lnTo>
                    <a:pt x="722" y="1386"/>
                  </a:lnTo>
                  <a:lnTo>
                    <a:pt x="708" y="1396"/>
                  </a:lnTo>
                  <a:lnTo>
                    <a:pt x="695" y="1401"/>
                  </a:lnTo>
                  <a:lnTo>
                    <a:pt x="683" y="1404"/>
                  </a:lnTo>
                  <a:lnTo>
                    <a:pt x="663" y="1406"/>
                  </a:lnTo>
                  <a:lnTo>
                    <a:pt x="640" y="1407"/>
                  </a:lnTo>
                  <a:lnTo>
                    <a:pt x="612" y="1406"/>
                  </a:lnTo>
                  <a:lnTo>
                    <a:pt x="599" y="1406"/>
                  </a:lnTo>
                  <a:lnTo>
                    <a:pt x="582" y="1403"/>
                  </a:lnTo>
                  <a:lnTo>
                    <a:pt x="564" y="1398"/>
                  </a:lnTo>
                  <a:lnTo>
                    <a:pt x="548" y="1389"/>
                  </a:lnTo>
                  <a:lnTo>
                    <a:pt x="538" y="1381"/>
                  </a:lnTo>
                  <a:lnTo>
                    <a:pt x="527" y="1370"/>
                  </a:lnTo>
                  <a:lnTo>
                    <a:pt x="518" y="1360"/>
                  </a:lnTo>
                  <a:lnTo>
                    <a:pt x="509" y="1347"/>
                  </a:lnTo>
                  <a:lnTo>
                    <a:pt x="502" y="1334"/>
                  </a:lnTo>
                  <a:lnTo>
                    <a:pt x="496" y="1318"/>
                  </a:lnTo>
                  <a:lnTo>
                    <a:pt x="493" y="1301"/>
                  </a:lnTo>
                  <a:lnTo>
                    <a:pt x="492" y="1288"/>
                  </a:lnTo>
                  <a:lnTo>
                    <a:pt x="492" y="1270"/>
                  </a:lnTo>
                  <a:lnTo>
                    <a:pt x="493" y="1255"/>
                  </a:lnTo>
                  <a:lnTo>
                    <a:pt x="498" y="1239"/>
                  </a:lnTo>
                  <a:lnTo>
                    <a:pt x="502" y="1220"/>
                  </a:lnTo>
                  <a:lnTo>
                    <a:pt x="507" y="1202"/>
                  </a:lnTo>
                  <a:lnTo>
                    <a:pt x="510" y="1186"/>
                  </a:lnTo>
                  <a:lnTo>
                    <a:pt x="511" y="1171"/>
                  </a:lnTo>
                  <a:lnTo>
                    <a:pt x="510" y="1159"/>
                  </a:lnTo>
                  <a:lnTo>
                    <a:pt x="507" y="1147"/>
                  </a:lnTo>
                  <a:lnTo>
                    <a:pt x="499" y="1132"/>
                  </a:lnTo>
                  <a:lnTo>
                    <a:pt x="491" y="1122"/>
                  </a:lnTo>
                  <a:lnTo>
                    <a:pt x="481" y="1111"/>
                  </a:lnTo>
                  <a:lnTo>
                    <a:pt x="470" y="1103"/>
                  </a:lnTo>
                  <a:lnTo>
                    <a:pt x="459" y="1095"/>
                  </a:lnTo>
                  <a:lnTo>
                    <a:pt x="443" y="1089"/>
                  </a:lnTo>
                  <a:lnTo>
                    <a:pt x="429" y="1085"/>
                  </a:lnTo>
                  <a:lnTo>
                    <a:pt x="411" y="1081"/>
                  </a:lnTo>
                  <a:lnTo>
                    <a:pt x="395" y="1079"/>
                  </a:lnTo>
                  <a:lnTo>
                    <a:pt x="380" y="1075"/>
                  </a:lnTo>
                  <a:lnTo>
                    <a:pt x="362" y="1071"/>
                  </a:lnTo>
                  <a:lnTo>
                    <a:pt x="347" y="1065"/>
                  </a:lnTo>
                  <a:lnTo>
                    <a:pt x="329" y="1060"/>
                  </a:lnTo>
                  <a:lnTo>
                    <a:pt x="315" y="1054"/>
                  </a:lnTo>
                  <a:lnTo>
                    <a:pt x="304" y="1045"/>
                  </a:lnTo>
                  <a:lnTo>
                    <a:pt x="295" y="1033"/>
                  </a:lnTo>
                  <a:lnTo>
                    <a:pt x="289" y="1018"/>
                  </a:lnTo>
                  <a:lnTo>
                    <a:pt x="284" y="998"/>
                  </a:lnTo>
                  <a:lnTo>
                    <a:pt x="283" y="982"/>
                  </a:lnTo>
                  <a:lnTo>
                    <a:pt x="284" y="964"/>
                  </a:lnTo>
                  <a:lnTo>
                    <a:pt x="286" y="950"/>
                  </a:lnTo>
                  <a:lnTo>
                    <a:pt x="284" y="933"/>
                  </a:lnTo>
                  <a:lnTo>
                    <a:pt x="279" y="920"/>
                  </a:lnTo>
                  <a:lnTo>
                    <a:pt x="270" y="906"/>
                  </a:lnTo>
                  <a:lnTo>
                    <a:pt x="261" y="897"/>
                  </a:lnTo>
                  <a:lnTo>
                    <a:pt x="250" y="888"/>
                  </a:lnTo>
                  <a:lnTo>
                    <a:pt x="235" y="882"/>
                  </a:lnTo>
                  <a:lnTo>
                    <a:pt x="218" y="876"/>
                  </a:lnTo>
                  <a:lnTo>
                    <a:pt x="200" y="874"/>
                  </a:lnTo>
                  <a:lnTo>
                    <a:pt x="185" y="872"/>
                  </a:lnTo>
                  <a:lnTo>
                    <a:pt x="168" y="872"/>
                  </a:lnTo>
                  <a:lnTo>
                    <a:pt x="153" y="874"/>
                  </a:lnTo>
                  <a:lnTo>
                    <a:pt x="138" y="875"/>
                  </a:lnTo>
                  <a:lnTo>
                    <a:pt x="123" y="877"/>
                  </a:lnTo>
                  <a:lnTo>
                    <a:pt x="108" y="879"/>
                  </a:lnTo>
                  <a:lnTo>
                    <a:pt x="83" y="879"/>
                  </a:lnTo>
                  <a:lnTo>
                    <a:pt x="67" y="878"/>
                  </a:lnTo>
                  <a:lnTo>
                    <a:pt x="50" y="874"/>
                  </a:lnTo>
                  <a:lnTo>
                    <a:pt x="38" y="868"/>
                  </a:lnTo>
                  <a:lnTo>
                    <a:pt x="25" y="858"/>
                  </a:lnTo>
                  <a:lnTo>
                    <a:pt x="16" y="847"/>
                  </a:lnTo>
                  <a:lnTo>
                    <a:pt x="10" y="835"/>
                  </a:lnTo>
                  <a:lnTo>
                    <a:pt x="3" y="812"/>
                  </a:lnTo>
                  <a:lnTo>
                    <a:pt x="2" y="788"/>
                  </a:lnTo>
                  <a:lnTo>
                    <a:pt x="1" y="764"/>
                  </a:lnTo>
                  <a:lnTo>
                    <a:pt x="0" y="734"/>
                  </a:lnTo>
                  <a:lnTo>
                    <a:pt x="2" y="708"/>
                  </a:lnTo>
                  <a:lnTo>
                    <a:pt x="3" y="680"/>
                  </a:lnTo>
                  <a:lnTo>
                    <a:pt x="4" y="655"/>
                  </a:lnTo>
                  <a:lnTo>
                    <a:pt x="6" y="629"/>
                  </a:lnTo>
                  <a:lnTo>
                    <a:pt x="9" y="609"/>
                  </a:lnTo>
                  <a:lnTo>
                    <a:pt x="12" y="587"/>
                  </a:lnTo>
                  <a:lnTo>
                    <a:pt x="16" y="570"/>
                  </a:lnTo>
                  <a:lnTo>
                    <a:pt x="22" y="559"/>
                  </a:lnTo>
                  <a:lnTo>
                    <a:pt x="31" y="548"/>
                  </a:lnTo>
                  <a:lnTo>
                    <a:pt x="40" y="541"/>
                  </a:lnTo>
                  <a:lnTo>
                    <a:pt x="52" y="533"/>
                  </a:lnTo>
                  <a:lnTo>
                    <a:pt x="63" y="531"/>
                  </a:lnTo>
                  <a:lnTo>
                    <a:pt x="77" y="528"/>
                  </a:lnTo>
                  <a:lnTo>
                    <a:pt x="95" y="527"/>
                  </a:lnTo>
                  <a:lnTo>
                    <a:pt x="111" y="528"/>
                  </a:lnTo>
                  <a:lnTo>
                    <a:pt x="133" y="531"/>
                  </a:lnTo>
                  <a:lnTo>
                    <a:pt x="152" y="532"/>
                  </a:lnTo>
                  <a:lnTo>
                    <a:pt x="168" y="533"/>
                  </a:lnTo>
                  <a:lnTo>
                    <a:pt x="190" y="534"/>
                  </a:lnTo>
                  <a:lnTo>
                    <a:pt x="213" y="531"/>
                  </a:lnTo>
                  <a:lnTo>
                    <a:pt x="232" y="527"/>
                  </a:lnTo>
                  <a:lnTo>
                    <a:pt x="250" y="520"/>
                  </a:lnTo>
                  <a:lnTo>
                    <a:pt x="262" y="513"/>
                  </a:lnTo>
                  <a:lnTo>
                    <a:pt x="274" y="502"/>
                  </a:lnTo>
                  <a:lnTo>
                    <a:pt x="283" y="488"/>
                  </a:lnTo>
                  <a:lnTo>
                    <a:pt x="289" y="474"/>
                  </a:lnTo>
                  <a:lnTo>
                    <a:pt x="291" y="459"/>
                  </a:lnTo>
                  <a:lnTo>
                    <a:pt x="290" y="448"/>
                  </a:lnTo>
                  <a:lnTo>
                    <a:pt x="289" y="427"/>
                  </a:lnTo>
                  <a:lnTo>
                    <a:pt x="290" y="406"/>
                  </a:lnTo>
                  <a:lnTo>
                    <a:pt x="294" y="390"/>
                  </a:lnTo>
                  <a:lnTo>
                    <a:pt x="299" y="375"/>
                  </a:lnTo>
                  <a:lnTo>
                    <a:pt x="306" y="364"/>
                  </a:lnTo>
                  <a:lnTo>
                    <a:pt x="320" y="353"/>
                  </a:lnTo>
                  <a:lnTo>
                    <a:pt x="335" y="345"/>
                  </a:lnTo>
                  <a:lnTo>
                    <a:pt x="354" y="339"/>
                  </a:lnTo>
                  <a:lnTo>
                    <a:pt x="373" y="334"/>
                  </a:lnTo>
                  <a:lnTo>
                    <a:pt x="389" y="330"/>
                  </a:lnTo>
                  <a:lnTo>
                    <a:pt x="409" y="327"/>
                  </a:lnTo>
                  <a:lnTo>
                    <a:pt x="428" y="323"/>
                  </a:lnTo>
                  <a:lnTo>
                    <a:pt x="450" y="317"/>
                  </a:lnTo>
                  <a:lnTo>
                    <a:pt x="471" y="308"/>
                  </a:lnTo>
                  <a:lnTo>
                    <a:pt x="489" y="294"/>
                  </a:lnTo>
                  <a:close/>
                </a:path>
              </a:pathLst>
            </a:custGeom>
            <a:solidFill>
              <a:srgbClr val="FFFF00"/>
            </a:solidFill>
            <a:ln w="12700">
              <a:solidFill>
                <a:srgbClr val="000000"/>
              </a:solidFill>
              <a:prstDash val="solid"/>
              <a:round/>
              <a:headEnd/>
              <a:tailEnd/>
            </a:ln>
            <a:effectLst/>
          </p:spPr>
          <p:txBody>
            <a:bodyPr/>
            <a:lstStyle/>
            <a:p>
              <a:endParaRPr lang="es-ES" sz="1800"/>
            </a:p>
          </p:txBody>
        </p:sp>
        <p:sp>
          <p:nvSpPr>
            <p:cNvPr id="545824" name="Text Box 32"/>
            <p:cNvSpPr txBox="1">
              <a:spLocks noChangeArrowheads="1"/>
            </p:cNvSpPr>
            <p:nvPr/>
          </p:nvSpPr>
          <p:spPr bwMode="auto">
            <a:xfrm>
              <a:off x="2612" y="2371"/>
              <a:ext cx="1012" cy="348"/>
            </a:xfrm>
            <a:prstGeom prst="rect">
              <a:avLst/>
            </a:prstGeom>
            <a:noFill/>
            <a:ln w="12700" cap="sq">
              <a:noFill/>
              <a:miter lim="800000"/>
              <a:headEnd/>
              <a:tailEnd/>
            </a:ln>
            <a:effectLst/>
          </p:spPr>
          <p:txBody>
            <a:bodyPr wrap="none" lIns="91429" tIns="45715" rIns="91429" bIns="45715" anchor="ctr">
              <a:spAutoFit/>
            </a:bodyPr>
            <a:lstStyle/>
            <a:p>
              <a:pPr algn="ctr">
                <a:spcBef>
                  <a:spcPct val="50000"/>
                </a:spcBef>
              </a:pPr>
              <a:r>
                <a:rPr lang="en-US" altLang="en-US" sz="4000" b="1" dirty="0">
                  <a:solidFill>
                    <a:srgbClr val="3A003A"/>
                  </a:solidFill>
                  <a:latin typeface="Arial Black" pitchFamily="34" charset="0"/>
                </a:rPr>
                <a:t>TDAH</a:t>
              </a:r>
              <a:endParaRPr lang="en-US" altLang="en-US" sz="4000" dirty="0">
                <a:solidFill>
                  <a:srgbClr val="660066"/>
                </a:solidFill>
                <a:latin typeface="Arial Black" pitchFamily="34" charset="0"/>
              </a:endParaRPr>
            </a:p>
          </p:txBody>
        </p:sp>
      </p:grpSp>
      <p:sp>
        <p:nvSpPr>
          <p:cNvPr id="545794" name="Rectangle 2"/>
          <p:cNvSpPr>
            <a:spLocks noGrp="1" noChangeArrowheads="1"/>
          </p:cNvSpPr>
          <p:nvPr>
            <p:ph type="title"/>
          </p:nvPr>
        </p:nvSpPr>
        <p:spPr>
          <a:xfrm>
            <a:off x="-659876" y="76200"/>
            <a:ext cx="13122112" cy="1143000"/>
          </a:xfrm>
        </p:spPr>
        <p:txBody>
          <a:bodyPr>
            <a:noAutofit/>
          </a:bodyPr>
          <a:lstStyle/>
          <a:p>
            <a:r>
              <a:rPr lang="es-ES_tradnl" b="1" dirty="0">
                <a:solidFill>
                  <a:srgbClr val="FF9900"/>
                </a:solidFill>
                <a:latin typeface="Arial" panose="020B0604020202020204" pitchFamily="34" charset="0"/>
                <a:cs typeface="Arial" panose="020B0604020202020204" pitchFamily="34" charset="0"/>
              </a:rPr>
              <a:t>OBJETIVOS SINTOMÁTICOS SEMI-ESPECIFICOS</a:t>
            </a:r>
          </a:p>
        </p:txBody>
      </p:sp>
      <p:sp>
        <p:nvSpPr>
          <p:cNvPr id="545800" name="Oval 8"/>
          <p:cNvSpPr>
            <a:spLocks noChangeArrowheads="1"/>
          </p:cNvSpPr>
          <p:nvPr/>
        </p:nvSpPr>
        <p:spPr bwMode="auto">
          <a:xfrm>
            <a:off x="6934200" y="1524000"/>
            <a:ext cx="2667000" cy="1676400"/>
          </a:xfrm>
          <a:prstGeom prst="ellipse">
            <a:avLst/>
          </a:prstGeom>
          <a:solidFill>
            <a:schemeClr val="accent1"/>
          </a:solidFill>
          <a:ln w="12700" cap="sq">
            <a:solidFill>
              <a:schemeClr val="tx1"/>
            </a:solidFill>
            <a:round/>
            <a:headEnd type="none" w="sm" len="sm"/>
            <a:tailEnd type="none" w="sm" len="sm"/>
          </a:ln>
          <a:effectLst/>
        </p:spPr>
        <p:txBody>
          <a:bodyPr wrap="none" anchor="ctr"/>
          <a:lstStyle/>
          <a:p>
            <a:pPr algn="ctr"/>
            <a:r>
              <a:rPr lang="es-ES" sz="2000" b="1" dirty="0">
                <a:solidFill>
                  <a:schemeClr val="bg1"/>
                </a:solidFill>
                <a:latin typeface="Arial" panose="020B0604020202020204" pitchFamily="34" charset="0"/>
                <a:cs typeface="Arial" panose="020B0604020202020204" pitchFamily="34" charset="0"/>
              </a:rPr>
              <a:t>Inatención</a:t>
            </a:r>
          </a:p>
          <a:p>
            <a:pPr algn="ctr"/>
            <a:r>
              <a:rPr lang="es-ES" sz="2000" b="1" dirty="0">
                <a:solidFill>
                  <a:schemeClr val="bg1"/>
                </a:solidFill>
                <a:latin typeface="Arial" panose="020B0604020202020204" pitchFamily="34" charset="0"/>
                <a:cs typeface="Arial" panose="020B0604020202020204" pitchFamily="34" charset="0"/>
              </a:rPr>
              <a:t>Hiperactividad</a:t>
            </a:r>
          </a:p>
          <a:p>
            <a:pPr algn="ctr"/>
            <a:r>
              <a:rPr lang="es-ES" sz="2000" b="1" dirty="0">
                <a:solidFill>
                  <a:schemeClr val="bg1"/>
                </a:solidFill>
                <a:latin typeface="Arial" panose="020B0604020202020204" pitchFamily="34" charset="0"/>
                <a:cs typeface="Arial" panose="020B0604020202020204" pitchFamily="34" charset="0"/>
              </a:rPr>
              <a:t>Impulsividad</a:t>
            </a:r>
          </a:p>
        </p:txBody>
      </p:sp>
      <p:grpSp>
        <p:nvGrpSpPr>
          <p:cNvPr id="3" name="Group 34"/>
          <p:cNvGrpSpPr>
            <a:grpSpLocks/>
          </p:cNvGrpSpPr>
          <p:nvPr/>
        </p:nvGrpSpPr>
        <p:grpSpPr bwMode="auto">
          <a:xfrm>
            <a:off x="3124200" y="2971800"/>
            <a:ext cx="4267200" cy="3352800"/>
            <a:chOff x="1008" y="1872"/>
            <a:chExt cx="2688" cy="2112"/>
          </a:xfrm>
        </p:grpSpPr>
        <p:sp>
          <p:nvSpPr>
            <p:cNvPr id="545799" name="Oval 7"/>
            <p:cNvSpPr>
              <a:spLocks noChangeArrowheads="1"/>
            </p:cNvSpPr>
            <p:nvPr/>
          </p:nvSpPr>
          <p:spPr bwMode="auto">
            <a:xfrm>
              <a:off x="1008" y="2928"/>
              <a:ext cx="1680" cy="1056"/>
            </a:xfrm>
            <a:prstGeom prst="ellipse">
              <a:avLst/>
            </a:prstGeom>
            <a:solidFill>
              <a:schemeClr val="accent1"/>
            </a:solidFill>
            <a:ln w="12700" cap="sq">
              <a:solidFill>
                <a:schemeClr val="tx1"/>
              </a:solidFill>
              <a:round/>
              <a:headEnd type="none" w="sm" len="sm"/>
              <a:tailEnd type="none" w="sm" len="sm"/>
            </a:ln>
            <a:effectLst/>
          </p:spPr>
          <p:txBody>
            <a:bodyPr wrap="none" anchor="ctr"/>
            <a:lstStyle/>
            <a:p>
              <a:pPr algn="ctr"/>
              <a:r>
                <a:rPr lang="es-ES" sz="2000" dirty="0">
                  <a:solidFill>
                    <a:srgbClr val="FFFFFF"/>
                  </a:solidFill>
                  <a:latin typeface="Arial" panose="020B0604020202020204" pitchFamily="34" charset="0"/>
                  <a:cs typeface="Arial" panose="020B0604020202020204" pitchFamily="34" charset="0"/>
                </a:rPr>
                <a:t>Problemas</a:t>
              </a:r>
            </a:p>
            <a:p>
              <a:pPr algn="ctr"/>
              <a:r>
                <a:rPr lang="es-ES" sz="2000" dirty="0">
                  <a:solidFill>
                    <a:srgbClr val="FFFFFF"/>
                  </a:solidFill>
                  <a:latin typeface="Arial" panose="020B0604020202020204" pitchFamily="34" charset="0"/>
                  <a:cs typeface="Arial" panose="020B0604020202020204" pitchFamily="34" charset="0"/>
                </a:rPr>
                <a:t>De aprendizaje</a:t>
              </a:r>
            </a:p>
            <a:p>
              <a:pPr algn="ctr"/>
              <a:r>
                <a:rPr lang="es-ES" sz="2000" dirty="0">
                  <a:solidFill>
                    <a:srgbClr val="FFFFFF"/>
                  </a:solidFill>
                  <a:latin typeface="Arial" panose="020B0604020202020204" pitchFamily="34" charset="0"/>
                  <a:cs typeface="Arial" panose="020B0604020202020204" pitchFamily="34" charset="0"/>
                </a:rPr>
                <a:t>Académicos</a:t>
              </a:r>
            </a:p>
          </p:txBody>
        </p:sp>
        <p:sp>
          <p:nvSpPr>
            <p:cNvPr id="545802" name="Line 10"/>
            <p:cNvSpPr>
              <a:spLocks noChangeShapeType="1"/>
            </p:cNvSpPr>
            <p:nvPr/>
          </p:nvSpPr>
          <p:spPr bwMode="auto">
            <a:xfrm flipH="1">
              <a:off x="2352" y="1872"/>
              <a:ext cx="1344" cy="1152"/>
            </a:xfrm>
            <a:prstGeom prst="line">
              <a:avLst/>
            </a:prstGeom>
            <a:noFill/>
            <a:ln w="38100" cap="sq">
              <a:solidFill>
                <a:schemeClr val="tx1"/>
              </a:solidFill>
              <a:round/>
              <a:headEnd type="triangle" w="med" len="med"/>
              <a:tailEnd type="triangle" w="med" len="med"/>
            </a:ln>
            <a:effectLst/>
          </p:spPr>
          <p:txBody>
            <a:bodyPr/>
            <a:lstStyle/>
            <a:p>
              <a:endParaRPr lang="es-ES" sz="1600">
                <a:latin typeface="Arial" panose="020B0604020202020204" pitchFamily="34" charset="0"/>
                <a:cs typeface="Arial" panose="020B0604020202020204" pitchFamily="34" charset="0"/>
              </a:endParaRPr>
            </a:p>
          </p:txBody>
        </p:sp>
      </p:grpSp>
      <p:sp>
        <p:nvSpPr>
          <p:cNvPr id="545803" name="Line 11"/>
          <p:cNvSpPr>
            <a:spLocks noChangeShapeType="1"/>
          </p:cNvSpPr>
          <p:nvPr/>
        </p:nvSpPr>
        <p:spPr bwMode="auto">
          <a:xfrm>
            <a:off x="5257800" y="2971800"/>
            <a:ext cx="2133600" cy="1905000"/>
          </a:xfrm>
          <a:prstGeom prst="line">
            <a:avLst/>
          </a:prstGeom>
          <a:noFill/>
          <a:ln w="38100" cap="sq">
            <a:solidFill>
              <a:schemeClr val="tx1"/>
            </a:solidFill>
            <a:round/>
            <a:headEnd type="triangle" w="med" len="med"/>
            <a:tailEnd type="triangle" w="med" len="med"/>
          </a:ln>
          <a:effectLst/>
        </p:spPr>
        <p:txBody>
          <a:bodyPr/>
          <a:lstStyle/>
          <a:p>
            <a:endParaRPr lang="es-ES" sz="1800"/>
          </a:p>
        </p:txBody>
      </p:sp>
      <p:grpSp>
        <p:nvGrpSpPr>
          <p:cNvPr id="4" name="Group 35"/>
          <p:cNvGrpSpPr>
            <a:grpSpLocks/>
          </p:cNvGrpSpPr>
          <p:nvPr/>
        </p:nvGrpSpPr>
        <p:grpSpPr bwMode="auto">
          <a:xfrm>
            <a:off x="3124200" y="1524000"/>
            <a:ext cx="3810000" cy="1676400"/>
            <a:chOff x="1008" y="960"/>
            <a:chExt cx="2400" cy="1056"/>
          </a:xfrm>
        </p:grpSpPr>
        <p:sp>
          <p:nvSpPr>
            <p:cNvPr id="545798" name="Oval 6"/>
            <p:cNvSpPr>
              <a:spLocks noChangeArrowheads="1"/>
            </p:cNvSpPr>
            <p:nvPr/>
          </p:nvSpPr>
          <p:spPr bwMode="auto">
            <a:xfrm>
              <a:off x="1008" y="960"/>
              <a:ext cx="1680" cy="1056"/>
            </a:xfrm>
            <a:prstGeom prst="ellipse">
              <a:avLst/>
            </a:prstGeom>
            <a:solidFill>
              <a:schemeClr val="accent1"/>
            </a:solidFill>
            <a:ln w="12700" cap="sq">
              <a:solidFill>
                <a:schemeClr val="tx1"/>
              </a:solidFill>
              <a:round/>
              <a:headEnd type="none" w="sm" len="sm"/>
              <a:tailEnd type="none" w="sm" len="sm"/>
            </a:ln>
            <a:effectLst/>
          </p:spPr>
          <p:txBody>
            <a:bodyPr wrap="none" anchor="ctr"/>
            <a:lstStyle/>
            <a:p>
              <a:pPr algn="ctr"/>
              <a:r>
                <a:rPr lang="es-ES" sz="2000" dirty="0">
                  <a:solidFill>
                    <a:srgbClr val="FFFFFF"/>
                  </a:solidFill>
                  <a:latin typeface="Arial" panose="020B0604020202020204" pitchFamily="34" charset="0"/>
                  <a:cs typeface="Arial" panose="020B0604020202020204" pitchFamily="34" charset="0"/>
                </a:rPr>
                <a:t>Problemas</a:t>
              </a:r>
              <a:br>
                <a:rPr lang="es-ES" sz="2000" dirty="0">
                  <a:solidFill>
                    <a:srgbClr val="FFFFFF"/>
                  </a:solidFill>
                  <a:latin typeface="Arial" panose="020B0604020202020204" pitchFamily="34" charset="0"/>
                  <a:cs typeface="Arial" panose="020B0604020202020204" pitchFamily="34" charset="0"/>
                </a:rPr>
              </a:br>
              <a:r>
                <a:rPr lang="es-ES" sz="2000" dirty="0">
                  <a:solidFill>
                    <a:srgbClr val="FFFFFF"/>
                  </a:solidFill>
                  <a:latin typeface="Arial" panose="020B0604020202020204" pitchFamily="34" charset="0"/>
                  <a:cs typeface="Arial" panose="020B0604020202020204" pitchFamily="34" charset="0"/>
                </a:rPr>
                <a:t>emocionales</a:t>
              </a:r>
            </a:p>
          </p:txBody>
        </p:sp>
        <p:sp>
          <p:nvSpPr>
            <p:cNvPr id="545810" name="Line 18"/>
            <p:cNvSpPr>
              <a:spLocks noChangeShapeType="1"/>
            </p:cNvSpPr>
            <p:nvPr/>
          </p:nvSpPr>
          <p:spPr bwMode="auto">
            <a:xfrm>
              <a:off x="2688" y="1488"/>
              <a:ext cx="720" cy="0"/>
            </a:xfrm>
            <a:prstGeom prst="line">
              <a:avLst/>
            </a:prstGeom>
            <a:noFill/>
            <a:ln w="38100" cap="sq">
              <a:solidFill>
                <a:schemeClr val="tx1"/>
              </a:solidFill>
              <a:round/>
              <a:headEnd type="triangle" w="med" len="med"/>
              <a:tailEnd type="triangle" w="med" len="med"/>
            </a:ln>
            <a:effectLst/>
          </p:spPr>
          <p:txBody>
            <a:bodyPr/>
            <a:lstStyle/>
            <a:p>
              <a:endParaRPr lang="es-ES" sz="1600">
                <a:latin typeface="Arial" panose="020B0604020202020204" pitchFamily="34" charset="0"/>
                <a:cs typeface="Arial" panose="020B0604020202020204" pitchFamily="34" charset="0"/>
              </a:endParaRPr>
            </a:p>
          </p:txBody>
        </p:sp>
      </p:grpSp>
      <p:sp>
        <p:nvSpPr>
          <p:cNvPr id="545811" name="Line 19"/>
          <p:cNvSpPr>
            <a:spLocks noChangeShapeType="1"/>
          </p:cNvSpPr>
          <p:nvPr/>
        </p:nvSpPr>
        <p:spPr bwMode="auto">
          <a:xfrm>
            <a:off x="4343400" y="3200400"/>
            <a:ext cx="0" cy="1447800"/>
          </a:xfrm>
          <a:prstGeom prst="line">
            <a:avLst/>
          </a:prstGeom>
          <a:noFill/>
          <a:ln w="38100" cap="sq">
            <a:solidFill>
              <a:schemeClr val="tx1"/>
            </a:solidFill>
            <a:round/>
            <a:headEnd type="triangle" w="med" len="med"/>
            <a:tailEnd type="triangle" w="med" len="med"/>
          </a:ln>
          <a:effectLst/>
        </p:spPr>
        <p:txBody>
          <a:bodyPr/>
          <a:lstStyle/>
          <a:p>
            <a:endParaRPr lang="es-ES" sz="1800"/>
          </a:p>
        </p:txBody>
      </p:sp>
      <p:grpSp>
        <p:nvGrpSpPr>
          <p:cNvPr id="5" name="Group 33"/>
          <p:cNvGrpSpPr>
            <a:grpSpLocks/>
          </p:cNvGrpSpPr>
          <p:nvPr/>
        </p:nvGrpSpPr>
        <p:grpSpPr bwMode="auto">
          <a:xfrm>
            <a:off x="6934200" y="3200400"/>
            <a:ext cx="2667000" cy="3124200"/>
            <a:chOff x="3408" y="2016"/>
            <a:chExt cx="1680" cy="1968"/>
          </a:xfrm>
        </p:grpSpPr>
        <p:sp>
          <p:nvSpPr>
            <p:cNvPr id="545801" name="Oval 9"/>
            <p:cNvSpPr>
              <a:spLocks noChangeArrowheads="1"/>
            </p:cNvSpPr>
            <p:nvPr/>
          </p:nvSpPr>
          <p:spPr bwMode="auto">
            <a:xfrm>
              <a:off x="3408" y="2928"/>
              <a:ext cx="1680" cy="1056"/>
            </a:xfrm>
            <a:prstGeom prst="ellipse">
              <a:avLst/>
            </a:prstGeom>
            <a:solidFill>
              <a:schemeClr val="accent1"/>
            </a:solidFill>
            <a:ln w="12700" cap="sq">
              <a:solidFill>
                <a:schemeClr val="tx1"/>
              </a:solidFill>
              <a:round/>
              <a:headEnd type="none" w="sm" len="sm"/>
              <a:tailEnd type="none" w="sm" len="sm"/>
            </a:ln>
            <a:effectLst/>
          </p:spPr>
          <p:txBody>
            <a:bodyPr wrap="none" anchor="ctr"/>
            <a:lstStyle/>
            <a:p>
              <a:pPr algn="ctr"/>
              <a:r>
                <a:rPr lang="es-ES" sz="2000" dirty="0">
                  <a:solidFill>
                    <a:srgbClr val="FFFFFF"/>
                  </a:solidFill>
                  <a:latin typeface="Arial" panose="020B0604020202020204" pitchFamily="34" charset="0"/>
                  <a:cs typeface="Arial" panose="020B0604020202020204" pitchFamily="34" charset="0"/>
                </a:rPr>
                <a:t>Problemas</a:t>
              </a:r>
            </a:p>
            <a:p>
              <a:pPr algn="ctr"/>
              <a:r>
                <a:rPr lang="es-ES" sz="2000" dirty="0">
                  <a:solidFill>
                    <a:srgbClr val="FFFFFF"/>
                  </a:solidFill>
                  <a:latin typeface="Arial" panose="020B0604020202020204" pitchFamily="34" charset="0"/>
                  <a:cs typeface="Arial" panose="020B0604020202020204" pitchFamily="34" charset="0"/>
                </a:rPr>
                <a:t>De conducta</a:t>
              </a:r>
            </a:p>
          </p:txBody>
        </p:sp>
        <p:sp>
          <p:nvSpPr>
            <p:cNvPr id="545814" name="Line 22"/>
            <p:cNvSpPr>
              <a:spLocks noChangeShapeType="1"/>
            </p:cNvSpPr>
            <p:nvPr/>
          </p:nvSpPr>
          <p:spPr bwMode="auto">
            <a:xfrm>
              <a:off x="4272" y="2016"/>
              <a:ext cx="0" cy="912"/>
            </a:xfrm>
            <a:prstGeom prst="line">
              <a:avLst/>
            </a:prstGeom>
            <a:noFill/>
            <a:ln w="38100" cap="sq">
              <a:solidFill>
                <a:schemeClr val="tx1"/>
              </a:solidFill>
              <a:round/>
              <a:headEnd type="triangle" w="med" len="med"/>
              <a:tailEnd type="triangle" w="med" len="med"/>
            </a:ln>
            <a:effectLst/>
          </p:spPr>
          <p:txBody>
            <a:bodyPr/>
            <a:lstStyle/>
            <a:p>
              <a:endParaRPr lang="es-ES" sz="1600">
                <a:latin typeface="Arial" panose="020B0604020202020204" pitchFamily="34" charset="0"/>
                <a:cs typeface="Arial" panose="020B0604020202020204" pitchFamily="34" charset="0"/>
              </a:endParaRPr>
            </a:p>
          </p:txBody>
        </p:sp>
      </p:grpSp>
      <p:sp>
        <p:nvSpPr>
          <p:cNvPr id="545815" name="Line 23"/>
          <p:cNvSpPr>
            <a:spLocks noChangeShapeType="1"/>
          </p:cNvSpPr>
          <p:nvPr/>
        </p:nvSpPr>
        <p:spPr bwMode="auto">
          <a:xfrm>
            <a:off x="5791200" y="5486400"/>
            <a:ext cx="1143000" cy="0"/>
          </a:xfrm>
          <a:prstGeom prst="line">
            <a:avLst/>
          </a:prstGeom>
          <a:noFill/>
          <a:ln w="38100" cap="sq">
            <a:solidFill>
              <a:schemeClr val="tx1"/>
            </a:solidFill>
            <a:round/>
            <a:headEnd type="triangle" w="med" len="med"/>
            <a:tailEnd type="triangle" w="med" len="med"/>
          </a:ln>
          <a:effectLst/>
        </p:spPr>
        <p:txBody>
          <a:bodyPr/>
          <a:lstStyle/>
          <a:p>
            <a:endParaRPr lang="es-ES" sz="1800"/>
          </a:p>
        </p:txBody>
      </p:sp>
    </p:spTree>
    <p:extLst>
      <p:ext uri="{BB962C8B-B14F-4D97-AF65-F5344CB8AC3E}">
        <p14:creationId xmlns:p14="http://schemas.microsoft.com/office/powerpoint/2010/main" val="104950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58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7" presetClass="entr" presetSubtype="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ppt_x</p:attrName>
                                        </p:attrNameLst>
                                      </p:cBhvr>
                                      <p:tavLst>
                                        <p:tav tm="0">
                                          <p:val>
                                            <p:strVal val="#ppt_x"/>
                                          </p:val>
                                        </p:tav>
                                        <p:tav tm="100000">
                                          <p:val>
                                            <p:strVal val="#ppt_x"/>
                                          </p:val>
                                        </p:tav>
                                      </p:tavLst>
                                    </p:anim>
                                    <p:anim calcmode="lin" valueType="num">
                                      <p:cBhvr>
                                        <p:cTn id="12" dur="500" fill="hold"/>
                                        <p:tgtEl>
                                          <p:spTgt spid="5"/>
                                        </p:tgtEl>
                                        <p:attrNameLst>
                                          <p:attrName>ppt_y</p:attrName>
                                        </p:attrNameLst>
                                      </p:cBhvr>
                                      <p:tavLst>
                                        <p:tav tm="0">
                                          <p:val>
                                            <p:strVal val="#ppt_y-#ppt_h/2"/>
                                          </p:val>
                                        </p:tav>
                                        <p:tav tm="100000">
                                          <p:val>
                                            <p:strVal val="#ppt_y"/>
                                          </p:val>
                                        </p:tav>
                                      </p:tavLst>
                                    </p:anim>
                                    <p:anim calcmode="lin" valueType="num">
                                      <p:cBhvr>
                                        <p:cTn id="13" dur="500" fill="hold"/>
                                        <p:tgtEl>
                                          <p:spTgt spid="5"/>
                                        </p:tgtEl>
                                        <p:attrNameLst>
                                          <p:attrName>ppt_w</p:attrName>
                                        </p:attrNameLst>
                                      </p:cBhvr>
                                      <p:tavLst>
                                        <p:tav tm="0">
                                          <p:val>
                                            <p:strVal val="#ppt_w"/>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ppt_x</p:attrName>
                                        </p:attrNameLst>
                                      </p:cBhvr>
                                      <p:tavLst>
                                        <p:tav tm="0">
                                          <p:val>
                                            <p:strVal val="#ppt_x+#ppt_w/2"/>
                                          </p:val>
                                        </p:tav>
                                        <p:tav tm="100000">
                                          <p:val>
                                            <p:strVal val="#ppt_x"/>
                                          </p:val>
                                        </p:tav>
                                      </p:tavLst>
                                    </p:anim>
                                    <p:anim calcmode="lin" valueType="num">
                                      <p:cBhvr>
                                        <p:cTn id="20" dur="500" fill="hold"/>
                                        <p:tgtEl>
                                          <p:spTgt spid="4"/>
                                        </p:tgtEl>
                                        <p:attrNameLst>
                                          <p:attrName>ppt_y</p:attrName>
                                        </p:attrNameLst>
                                      </p:cBhvr>
                                      <p:tavLst>
                                        <p:tav tm="0">
                                          <p:val>
                                            <p:strVal val="#ppt_y"/>
                                          </p:val>
                                        </p:tav>
                                        <p:tav tm="100000">
                                          <p:val>
                                            <p:strVal val="#ppt_y"/>
                                          </p:val>
                                        </p:tav>
                                      </p:tavLst>
                                    </p:anim>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strips(down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7" presetClass="entr" presetSubtype="4" fill="hold" grpId="0" nodeType="clickEffect">
                                  <p:stCondLst>
                                    <p:cond delay="0"/>
                                  </p:stCondLst>
                                  <p:childTnLst>
                                    <p:set>
                                      <p:cBhvr>
                                        <p:cTn id="31" dur="1" fill="hold">
                                          <p:stCondLst>
                                            <p:cond delay="0"/>
                                          </p:stCondLst>
                                        </p:cTn>
                                        <p:tgtEl>
                                          <p:spTgt spid="545811"/>
                                        </p:tgtEl>
                                        <p:attrNameLst>
                                          <p:attrName>style.visibility</p:attrName>
                                        </p:attrNameLst>
                                      </p:cBhvr>
                                      <p:to>
                                        <p:strVal val="visible"/>
                                      </p:to>
                                    </p:set>
                                    <p:anim calcmode="lin" valueType="num">
                                      <p:cBhvr>
                                        <p:cTn id="32" dur="500" fill="hold"/>
                                        <p:tgtEl>
                                          <p:spTgt spid="545811"/>
                                        </p:tgtEl>
                                        <p:attrNameLst>
                                          <p:attrName>ppt_x</p:attrName>
                                        </p:attrNameLst>
                                      </p:cBhvr>
                                      <p:tavLst>
                                        <p:tav tm="0">
                                          <p:val>
                                            <p:strVal val="#ppt_x"/>
                                          </p:val>
                                        </p:tav>
                                        <p:tav tm="100000">
                                          <p:val>
                                            <p:strVal val="#ppt_x"/>
                                          </p:val>
                                        </p:tav>
                                      </p:tavLst>
                                    </p:anim>
                                    <p:anim calcmode="lin" valueType="num">
                                      <p:cBhvr>
                                        <p:cTn id="33" dur="500" fill="hold"/>
                                        <p:tgtEl>
                                          <p:spTgt spid="545811"/>
                                        </p:tgtEl>
                                        <p:attrNameLst>
                                          <p:attrName>ppt_y</p:attrName>
                                        </p:attrNameLst>
                                      </p:cBhvr>
                                      <p:tavLst>
                                        <p:tav tm="0">
                                          <p:val>
                                            <p:strVal val="#ppt_y+#ppt_h/2"/>
                                          </p:val>
                                        </p:tav>
                                        <p:tav tm="100000">
                                          <p:val>
                                            <p:strVal val="#ppt_y"/>
                                          </p:val>
                                        </p:tav>
                                      </p:tavLst>
                                    </p:anim>
                                    <p:anim calcmode="lin" valueType="num">
                                      <p:cBhvr>
                                        <p:cTn id="34" dur="500" fill="hold"/>
                                        <p:tgtEl>
                                          <p:spTgt spid="545811"/>
                                        </p:tgtEl>
                                        <p:attrNameLst>
                                          <p:attrName>ppt_w</p:attrName>
                                        </p:attrNameLst>
                                      </p:cBhvr>
                                      <p:tavLst>
                                        <p:tav tm="0">
                                          <p:val>
                                            <p:strVal val="#ppt_w"/>
                                          </p:val>
                                        </p:tav>
                                        <p:tav tm="100000">
                                          <p:val>
                                            <p:strVal val="#ppt_w"/>
                                          </p:val>
                                        </p:tav>
                                      </p:tavLst>
                                    </p:anim>
                                    <p:anim calcmode="lin" valueType="num">
                                      <p:cBhvr>
                                        <p:cTn id="35" dur="500" fill="hold"/>
                                        <p:tgtEl>
                                          <p:spTgt spid="545811"/>
                                        </p:tgtEl>
                                        <p:attrNameLst>
                                          <p:attrName>ppt_h</p:attrName>
                                        </p:attrNameLst>
                                      </p:cBhvr>
                                      <p:tavLst>
                                        <p:tav tm="0">
                                          <p:val>
                                            <p:fltVal val="0"/>
                                          </p:val>
                                        </p:tav>
                                        <p:tav tm="100000">
                                          <p:val>
                                            <p:strVal val="#ppt_h"/>
                                          </p:val>
                                        </p:tav>
                                      </p:tavLst>
                                    </p:anim>
                                  </p:childTnLst>
                                </p:cTn>
                              </p:par>
                            </p:childTnLst>
                          </p:cTn>
                        </p:par>
                        <p:par>
                          <p:cTn id="36" fill="hold">
                            <p:stCondLst>
                              <p:cond delay="500"/>
                            </p:stCondLst>
                            <p:childTnLst>
                              <p:par>
                                <p:cTn id="37" presetID="17" presetClass="entr" presetSubtype="10" fill="hold" grpId="0" nodeType="afterEffect">
                                  <p:stCondLst>
                                    <p:cond delay="0"/>
                                  </p:stCondLst>
                                  <p:childTnLst>
                                    <p:set>
                                      <p:cBhvr>
                                        <p:cTn id="38" dur="1" fill="hold">
                                          <p:stCondLst>
                                            <p:cond delay="0"/>
                                          </p:stCondLst>
                                        </p:cTn>
                                        <p:tgtEl>
                                          <p:spTgt spid="545815"/>
                                        </p:tgtEl>
                                        <p:attrNameLst>
                                          <p:attrName>style.visibility</p:attrName>
                                        </p:attrNameLst>
                                      </p:cBhvr>
                                      <p:to>
                                        <p:strVal val="visible"/>
                                      </p:to>
                                    </p:set>
                                    <p:anim calcmode="lin" valueType="num">
                                      <p:cBhvr>
                                        <p:cTn id="39" dur="500" fill="hold"/>
                                        <p:tgtEl>
                                          <p:spTgt spid="545815"/>
                                        </p:tgtEl>
                                        <p:attrNameLst>
                                          <p:attrName>ppt_w</p:attrName>
                                        </p:attrNameLst>
                                      </p:cBhvr>
                                      <p:tavLst>
                                        <p:tav tm="0">
                                          <p:val>
                                            <p:fltVal val="0"/>
                                          </p:val>
                                        </p:tav>
                                        <p:tav tm="100000">
                                          <p:val>
                                            <p:strVal val="#ppt_w"/>
                                          </p:val>
                                        </p:tav>
                                      </p:tavLst>
                                    </p:anim>
                                    <p:anim calcmode="lin" valueType="num">
                                      <p:cBhvr>
                                        <p:cTn id="40" dur="500" fill="hold"/>
                                        <p:tgtEl>
                                          <p:spTgt spid="545815"/>
                                        </p:tgtEl>
                                        <p:attrNameLst>
                                          <p:attrName>ppt_h</p:attrName>
                                        </p:attrNameLst>
                                      </p:cBhvr>
                                      <p:tavLst>
                                        <p:tav tm="0">
                                          <p:val>
                                            <p:strVal val="#ppt_h"/>
                                          </p:val>
                                        </p:tav>
                                        <p:tav tm="100000">
                                          <p:val>
                                            <p:strVal val="#ppt_h"/>
                                          </p:val>
                                        </p:tav>
                                      </p:tavLst>
                                    </p:anim>
                                  </p:childTnLst>
                                </p:cTn>
                              </p:par>
                            </p:childTnLst>
                          </p:cTn>
                        </p:par>
                        <p:par>
                          <p:cTn id="41" fill="hold">
                            <p:stCondLst>
                              <p:cond delay="1000"/>
                            </p:stCondLst>
                            <p:childTnLst>
                              <p:par>
                                <p:cTn id="42" presetID="18" presetClass="entr" presetSubtype="6" fill="hold" grpId="0" nodeType="afterEffect">
                                  <p:stCondLst>
                                    <p:cond delay="0"/>
                                  </p:stCondLst>
                                  <p:childTnLst>
                                    <p:set>
                                      <p:cBhvr>
                                        <p:cTn id="43" dur="1" fill="hold">
                                          <p:stCondLst>
                                            <p:cond delay="0"/>
                                          </p:stCondLst>
                                        </p:cTn>
                                        <p:tgtEl>
                                          <p:spTgt spid="545803"/>
                                        </p:tgtEl>
                                        <p:attrNameLst>
                                          <p:attrName>style.visibility</p:attrName>
                                        </p:attrNameLst>
                                      </p:cBhvr>
                                      <p:to>
                                        <p:strVal val="visible"/>
                                      </p:to>
                                    </p:set>
                                    <p:animEffect transition="in" filter="strips(downRight)">
                                      <p:cBhvr>
                                        <p:cTn id="44" dur="500"/>
                                        <p:tgtEl>
                                          <p:spTgt spid="545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00" grpId="0" animBg="1" autoUpdateAnimBg="0"/>
      <p:bldP spid="545803" grpId="0" animBg="1"/>
      <p:bldP spid="545811" grpId="0" animBg="1"/>
      <p:bldP spid="54581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rrowheads="1"/>
          </p:cNvSpPr>
          <p:nvPr>
            <p:ph type="title"/>
          </p:nvPr>
        </p:nvSpPr>
        <p:spPr>
          <a:xfrm>
            <a:off x="-652776" y="113272"/>
            <a:ext cx="8714854" cy="928670"/>
          </a:xfrm>
        </p:spPr>
        <p:txBody>
          <a:bodyPr>
            <a:normAutofit fontScale="90000"/>
          </a:bodyPr>
          <a:lstStyle/>
          <a:p>
            <a:r>
              <a:rPr lang="es-ES" b="1" dirty="0">
                <a:solidFill>
                  <a:srgbClr val="FFC000"/>
                </a:solidFill>
                <a:latin typeface="Arial" panose="020B0604020202020204" pitchFamily="34" charset="0"/>
                <a:cs typeface="Arial" panose="020B0604020202020204" pitchFamily="34" charset="0"/>
              </a:rPr>
              <a:t>TRATAMIENTO MULTIMODAL </a:t>
            </a:r>
            <a:br>
              <a:rPr lang="es-ES" b="1" dirty="0">
                <a:solidFill>
                  <a:srgbClr val="FFC000"/>
                </a:solidFill>
                <a:latin typeface="Arial" panose="020B0604020202020204" pitchFamily="34" charset="0"/>
                <a:cs typeface="Arial" panose="020B0604020202020204" pitchFamily="34" charset="0"/>
              </a:rPr>
            </a:br>
            <a:r>
              <a:rPr lang="es-ES" b="1" dirty="0">
                <a:solidFill>
                  <a:srgbClr val="FFC000"/>
                </a:solidFill>
                <a:latin typeface="Arial" panose="020B0604020202020204" pitchFamily="34" charset="0"/>
                <a:cs typeface="Arial" panose="020B0604020202020204" pitchFamily="34" charset="0"/>
              </a:rPr>
              <a:t>DEL TDAH:  </a:t>
            </a:r>
          </a:p>
        </p:txBody>
      </p:sp>
      <p:sp>
        <p:nvSpPr>
          <p:cNvPr id="161795" name="Rectangle 3"/>
          <p:cNvSpPr>
            <a:spLocks noGrp="1" noChangeArrowheads="1"/>
          </p:cNvSpPr>
          <p:nvPr>
            <p:ph idx="1"/>
          </p:nvPr>
        </p:nvSpPr>
        <p:spPr>
          <a:xfrm>
            <a:off x="5020740" y="3265959"/>
            <a:ext cx="5298138" cy="2555792"/>
          </a:xfrm>
          <a:prstGeom prst="roundRect">
            <a:avLst/>
          </a:prstGeom>
        </p:spPr>
        <p:style>
          <a:lnRef idx="2">
            <a:schemeClr val="accent2"/>
          </a:lnRef>
          <a:fillRef idx="1">
            <a:schemeClr val="lt1"/>
          </a:fillRef>
          <a:effectRef idx="0">
            <a:schemeClr val="accent2"/>
          </a:effectRef>
          <a:fontRef idx="minor">
            <a:schemeClr val="dk1"/>
          </a:fontRef>
        </p:style>
        <p:txBody>
          <a:bodyPr>
            <a:normAutofit fontScale="70000" lnSpcReduction="20000"/>
          </a:bodyPr>
          <a:lstStyle/>
          <a:p>
            <a:pPr algn="just"/>
            <a:endParaRPr lang="es-ES" sz="1600" b="1" i="1" dirty="0">
              <a:solidFill>
                <a:srgbClr val="002060"/>
              </a:solidFill>
              <a:latin typeface="Arial" panose="020B0604020202020204" pitchFamily="34" charset="0"/>
              <a:cs typeface="Arial" panose="020B0604020202020204" pitchFamily="34" charset="0"/>
            </a:endParaRPr>
          </a:p>
          <a:p>
            <a:pPr algn="just"/>
            <a:r>
              <a:rPr lang="es-ES" sz="2400" b="1" i="1" dirty="0">
                <a:solidFill>
                  <a:srgbClr val="002060"/>
                </a:solidFill>
                <a:latin typeface="Arial" panose="020B0604020202020204" pitchFamily="34" charset="0"/>
                <a:cs typeface="Arial" panose="020B0604020202020204" pitchFamily="34" charset="0"/>
              </a:rPr>
              <a:t>Reeducaciones Psicopedagógicas</a:t>
            </a:r>
          </a:p>
          <a:p>
            <a:pPr algn="just">
              <a:buNone/>
            </a:pPr>
            <a:r>
              <a:rPr lang="es-ES" sz="2400" b="1" dirty="0">
                <a:solidFill>
                  <a:srgbClr val="FFFF00"/>
                </a:solidFill>
                <a:latin typeface="Arial" panose="020B0604020202020204" pitchFamily="34" charset="0"/>
                <a:cs typeface="Arial" panose="020B0604020202020204" pitchFamily="34" charset="0"/>
              </a:rPr>
              <a:t>	</a:t>
            </a:r>
            <a:r>
              <a:rPr lang="es-ES" sz="2400" b="1" dirty="0">
                <a:latin typeface="Arial" panose="020B0604020202020204" pitchFamily="34" charset="0"/>
                <a:cs typeface="Arial" panose="020B0604020202020204" pitchFamily="34" charset="0"/>
              </a:rPr>
              <a:t>(apoyo escolar).</a:t>
            </a:r>
            <a:endParaRPr lang="es-ES" sz="2400" b="1" dirty="0">
              <a:solidFill>
                <a:srgbClr val="FF0000"/>
              </a:solidFill>
              <a:latin typeface="Arial" panose="020B0604020202020204" pitchFamily="34" charset="0"/>
              <a:cs typeface="Arial" panose="020B0604020202020204" pitchFamily="34" charset="0"/>
            </a:endParaRPr>
          </a:p>
          <a:p>
            <a:pPr algn="just">
              <a:buNone/>
            </a:pPr>
            <a:endParaRPr lang="es-ES" sz="2400" b="1" dirty="0">
              <a:solidFill>
                <a:srgbClr val="002060"/>
              </a:solidFill>
              <a:latin typeface="Arial" panose="020B0604020202020204" pitchFamily="34" charset="0"/>
              <a:cs typeface="Arial" panose="020B0604020202020204" pitchFamily="34" charset="0"/>
            </a:endParaRPr>
          </a:p>
          <a:p>
            <a:pPr algn="just"/>
            <a:r>
              <a:rPr lang="es-ES" sz="2400" b="1" i="1" dirty="0">
                <a:solidFill>
                  <a:srgbClr val="002060"/>
                </a:solidFill>
                <a:latin typeface="Arial" panose="020B0604020202020204" pitchFamily="34" charset="0"/>
                <a:cs typeface="Arial" panose="020B0604020202020204" pitchFamily="34" charset="0"/>
              </a:rPr>
              <a:t>Psicoeducación</a:t>
            </a:r>
            <a:r>
              <a:rPr lang="es-ES" sz="2400" b="1" dirty="0">
                <a:solidFill>
                  <a:srgbClr val="002060"/>
                </a:solidFill>
                <a:latin typeface="Arial" panose="020B0604020202020204" pitchFamily="34" charset="0"/>
                <a:cs typeface="Arial" panose="020B0604020202020204" pitchFamily="34" charset="0"/>
              </a:rPr>
              <a:t>  </a:t>
            </a:r>
            <a:r>
              <a:rPr lang="es-ES" sz="2400" b="1" dirty="0">
                <a:latin typeface="Arial" panose="020B0604020202020204" pitchFamily="34" charset="0"/>
                <a:cs typeface="Arial" panose="020B0604020202020204" pitchFamily="34" charset="0"/>
              </a:rPr>
              <a:t>(orientación a padres y profesores)</a:t>
            </a:r>
          </a:p>
          <a:p>
            <a:r>
              <a:rPr lang="es-ES" sz="2400" b="1" i="1" dirty="0">
                <a:solidFill>
                  <a:srgbClr val="002060"/>
                </a:solidFill>
                <a:latin typeface="Arial" panose="020B0604020202020204" pitchFamily="34" charset="0"/>
                <a:cs typeface="Arial" panose="020B0604020202020204" pitchFamily="34" charset="0"/>
              </a:rPr>
              <a:t>Apoyo al paciente </a:t>
            </a:r>
            <a:r>
              <a:rPr lang="es-ES" sz="2400" b="1" dirty="0">
                <a:latin typeface="Arial" panose="020B0604020202020204" pitchFamily="34" charset="0"/>
                <a:cs typeface="Arial" panose="020B0604020202020204" pitchFamily="34" charset="0"/>
              </a:rPr>
              <a:t>(terapia cognitiva, Técnicas de autocontrol emocional, relajación,…)</a:t>
            </a:r>
          </a:p>
        </p:txBody>
      </p:sp>
      <p:sp>
        <p:nvSpPr>
          <p:cNvPr id="161798" name="Text Box 6"/>
          <p:cNvSpPr txBox="1">
            <a:spLocks noChangeArrowheads="1"/>
          </p:cNvSpPr>
          <p:nvPr/>
        </p:nvSpPr>
        <p:spPr bwMode="auto">
          <a:xfrm>
            <a:off x="2173258" y="3626776"/>
            <a:ext cx="2785696" cy="2078712"/>
          </a:xfrm>
          <a:prstGeom prst="rightArrow">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ES" sz="2400" b="1" dirty="0">
                <a:latin typeface="Arial" panose="020B0604020202020204" pitchFamily="34" charset="0"/>
                <a:cs typeface="Arial" panose="020B0604020202020204" pitchFamily="34" charset="0"/>
              </a:rPr>
              <a:t>Intervención </a:t>
            </a:r>
          </a:p>
          <a:p>
            <a:pPr algn="ctr"/>
            <a:r>
              <a:rPr lang="es-ES" sz="2400" b="1" dirty="0">
                <a:latin typeface="Arial" panose="020B0604020202020204" pitchFamily="34" charset="0"/>
                <a:cs typeface="Arial" panose="020B0604020202020204" pitchFamily="34" charset="0"/>
              </a:rPr>
              <a:t>Psicosocial</a:t>
            </a:r>
          </a:p>
          <a:p>
            <a:endParaRPr lang="es-ES" sz="1400" b="1" dirty="0">
              <a:latin typeface="Arial" panose="020B0604020202020204" pitchFamily="34" charset="0"/>
              <a:cs typeface="Arial" panose="020B0604020202020204" pitchFamily="34" charset="0"/>
            </a:endParaRPr>
          </a:p>
        </p:txBody>
      </p:sp>
      <p:sp>
        <p:nvSpPr>
          <p:cNvPr id="161801" name="Text Box 9"/>
          <p:cNvSpPr txBox="1">
            <a:spLocks noChangeArrowheads="1"/>
          </p:cNvSpPr>
          <p:nvPr/>
        </p:nvSpPr>
        <p:spPr bwMode="auto">
          <a:xfrm>
            <a:off x="2173258" y="1353306"/>
            <a:ext cx="2785695" cy="1650742"/>
          </a:xfrm>
          <a:prstGeom prst="rightArrow">
            <a:avLst>
              <a:gd name="adj1" fmla="val 50000"/>
              <a:gd name="adj2" fmla="val 55361"/>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2400" b="1" dirty="0">
                <a:latin typeface="Arial" panose="020B0604020202020204" pitchFamily="34" charset="0"/>
                <a:cs typeface="Arial" panose="020B0604020202020204" pitchFamily="34" charset="0"/>
              </a:rPr>
              <a:t>Terapia</a:t>
            </a:r>
          </a:p>
          <a:p>
            <a:pPr algn="ctr"/>
            <a:r>
              <a:rPr lang="es-ES" sz="2400" b="1" dirty="0">
                <a:latin typeface="Arial" panose="020B0604020202020204" pitchFamily="34" charset="0"/>
                <a:cs typeface="Arial" panose="020B0604020202020204" pitchFamily="34" charset="0"/>
              </a:rPr>
              <a:t>Combinada</a:t>
            </a:r>
            <a:endParaRPr lang="es-ES" sz="2000" b="1" dirty="0">
              <a:latin typeface="Arial" panose="020B0604020202020204" pitchFamily="34" charset="0"/>
              <a:cs typeface="Arial" panose="020B0604020202020204" pitchFamily="34" charset="0"/>
            </a:endParaRPr>
          </a:p>
        </p:txBody>
      </p:sp>
      <p:sp>
        <p:nvSpPr>
          <p:cNvPr id="2" name="Rectángulo: esquinas redondeadas 1">
            <a:extLst>
              <a:ext uri="{FF2B5EF4-FFF2-40B4-BE49-F238E27FC236}">
                <a16:creationId xmlns:a16="http://schemas.microsoft.com/office/drawing/2014/main" id="{5A9005A5-5766-4512-BA57-E4BD01287BE2}"/>
              </a:ext>
            </a:extLst>
          </p:cNvPr>
          <p:cNvSpPr/>
          <p:nvPr/>
        </p:nvSpPr>
        <p:spPr>
          <a:xfrm>
            <a:off x="5082527" y="941545"/>
            <a:ext cx="5174564" cy="222971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S" b="1" u="sng" dirty="0">
              <a:solidFill>
                <a:schemeClr val="tx2">
                  <a:lumMod val="10000"/>
                </a:schemeClr>
              </a:solidFill>
              <a:latin typeface="Arial" panose="020B0604020202020204" pitchFamily="34" charset="0"/>
              <a:cs typeface="Arial" panose="020B0604020202020204" pitchFamily="34" charset="0"/>
            </a:endParaRPr>
          </a:p>
          <a:p>
            <a:pPr>
              <a:buFont typeface="Wingdings" pitchFamily="2" charset="2"/>
              <a:buNone/>
            </a:pPr>
            <a:endParaRPr lang="es-E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2000" b="1" i="1" dirty="0">
                <a:solidFill>
                  <a:srgbClr val="002060"/>
                </a:solidFill>
                <a:latin typeface="Arial" panose="020B0604020202020204" pitchFamily="34" charset="0"/>
                <a:cs typeface="Arial" panose="020B0604020202020204" pitchFamily="34" charset="0"/>
              </a:rPr>
              <a:t>Tratamiento Farmacológico </a:t>
            </a:r>
          </a:p>
          <a:p>
            <a:pPr>
              <a:buNone/>
            </a:pPr>
            <a:r>
              <a:rPr lang="es-ES" sz="2000" dirty="0">
                <a:latin typeface="Arial" panose="020B0604020202020204" pitchFamily="34" charset="0"/>
                <a:cs typeface="Arial" panose="020B0604020202020204" pitchFamily="34" charset="0"/>
              </a:rPr>
              <a:t>	(aborda elementos biológicos centrales).</a:t>
            </a:r>
          </a:p>
          <a:p>
            <a:pPr>
              <a:buNone/>
            </a:pPr>
            <a:endParaRPr lang="es-ES" sz="2000" b="1" i="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2000" b="1" i="1" dirty="0">
                <a:solidFill>
                  <a:srgbClr val="002060"/>
                </a:solidFill>
                <a:latin typeface="Arial" panose="020B0604020202020204" pitchFamily="34" charset="0"/>
                <a:cs typeface="Arial" panose="020B0604020202020204" pitchFamily="34" charset="0"/>
              </a:rPr>
              <a:t>Terapia Conductual o psicoterapia</a:t>
            </a:r>
          </a:p>
          <a:p>
            <a:pPr>
              <a:buNone/>
            </a:pPr>
            <a:endParaRPr lang="es-ES" sz="1600" b="1" dirty="0">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BB0738CD-AE0C-4D73-807A-A4747E876AE8}"/>
              </a:ext>
            </a:extLst>
          </p:cNvPr>
          <p:cNvSpPr txBox="1"/>
          <p:nvPr/>
        </p:nvSpPr>
        <p:spPr>
          <a:xfrm>
            <a:off x="2173258" y="5705488"/>
            <a:ext cx="2664296" cy="923330"/>
          </a:xfrm>
          <a:prstGeom prst="rect">
            <a:avLst/>
          </a:prstGeom>
          <a:noFill/>
        </p:spPr>
        <p:txBody>
          <a:bodyPr wrap="square" rtlCol="0">
            <a:spAutoFit/>
          </a:bodyPr>
          <a:lstStyle/>
          <a:p>
            <a:pPr algn="ctr"/>
            <a:r>
              <a:rPr lang="es-ES" dirty="0">
                <a:latin typeface="Arial" panose="020B0604020202020204" pitchFamily="34" charset="0"/>
                <a:cs typeface="Arial" panose="020B0604020202020204" pitchFamily="34" charset="0"/>
              </a:rPr>
              <a:t>Actitudes/estrategias</a:t>
            </a:r>
          </a:p>
          <a:p>
            <a:pPr algn="ctr"/>
            <a:r>
              <a:rPr lang="es-ES" dirty="0">
                <a:latin typeface="Arial" panose="020B0604020202020204" pitchFamily="34" charset="0"/>
                <a:cs typeface="Arial" panose="020B0604020202020204" pitchFamily="34" charset="0"/>
              </a:rPr>
              <a:t>de vida para el paciente </a:t>
            </a:r>
          </a:p>
          <a:p>
            <a:pPr algn="ctr"/>
            <a:r>
              <a:rPr lang="es-ES" dirty="0">
                <a:latin typeface="Arial" panose="020B0604020202020204" pitchFamily="34" charset="0"/>
                <a:cs typeface="Arial" panose="020B0604020202020204" pitchFamily="34" charset="0"/>
              </a:rPr>
              <a:t>y familia.</a:t>
            </a:r>
          </a:p>
        </p:txBody>
      </p:sp>
    </p:spTree>
    <p:extLst>
      <p:ext uri="{BB962C8B-B14F-4D97-AF65-F5344CB8AC3E}">
        <p14:creationId xmlns:p14="http://schemas.microsoft.com/office/powerpoint/2010/main" val="24935387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21" name="Rectangle 5"/>
          <p:cNvSpPr>
            <a:spLocks noGrp="1" noChangeArrowheads="1"/>
          </p:cNvSpPr>
          <p:nvPr>
            <p:ph type="title"/>
          </p:nvPr>
        </p:nvSpPr>
        <p:spPr>
          <a:xfrm>
            <a:off x="34565" y="0"/>
            <a:ext cx="12122870" cy="1143000"/>
          </a:xfrm>
        </p:spPr>
        <p:txBody>
          <a:bodyPr>
            <a:noAutofit/>
          </a:bodyPr>
          <a:lstStyle/>
          <a:p>
            <a:pPr eaLnBrk="1" hangingPunct="1">
              <a:defRPr/>
            </a:pPr>
            <a:r>
              <a:rPr lang="es-ES_tradnl" b="1" dirty="0">
                <a:solidFill>
                  <a:srgbClr val="FF9900"/>
                </a:solidFill>
                <a:latin typeface="Arial Narrow" pitchFamily="34" charset="0"/>
              </a:rPr>
              <a:t>EVIDENCIAS CIENTIFICAS QUE APOYAN TRATAMIENTO MULTIMODAL</a:t>
            </a:r>
          </a:p>
        </p:txBody>
      </p:sp>
      <p:graphicFrame>
        <p:nvGraphicFramePr>
          <p:cNvPr id="2" name="Marcador de contenido 1">
            <a:extLst>
              <a:ext uri="{FF2B5EF4-FFF2-40B4-BE49-F238E27FC236}">
                <a16:creationId xmlns:a16="http://schemas.microsoft.com/office/drawing/2014/main" id="{EF930FA5-2BAC-48D9-BA81-C5B3DB51327B}"/>
              </a:ext>
            </a:extLst>
          </p:cNvPr>
          <p:cNvGraphicFramePr>
            <a:graphicFrameLocks noGrp="1"/>
          </p:cNvGraphicFramePr>
          <p:nvPr>
            <p:ph idx="1"/>
            <p:extLst>
              <p:ext uri="{D42A27DB-BD31-4B8C-83A1-F6EECF244321}">
                <p14:modId xmlns:p14="http://schemas.microsoft.com/office/powerpoint/2010/main" val="566270153"/>
              </p:ext>
            </p:extLst>
          </p:nvPr>
        </p:nvGraphicFramePr>
        <p:xfrm>
          <a:off x="609600" y="1225485"/>
          <a:ext cx="10972800" cy="52695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3728703"/>
      </p:ext>
    </p:extLst>
  </p:cSld>
  <p:clrMapOvr>
    <a:masterClrMapping/>
  </p:clrMapOvr>
  <p:transition>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21" name="Rectangle 5"/>
          <p:cNvSpPr>
            <a:spLocks noGrp="1" noChangeArrowheads="1"/>
          </p:cNvSpPr>
          <p:nvPr>
            <p:ph type="title"/>
          </p:nvPr>
        </p:nvSpPr>
        <p:spPr>
          <a:xfrm>
            <a:off x="-84842" y="131975"/>
            <a:ext cx="11836039" cy="1564689"/>
          </a:xfrm>
        </p:spPr>
        <p:txBody>
          <a:bodyPr>
            <a:normAutofit fontScale="90000"/>
          </a:bodyPr>
          <a:lstStyle/>
          <a:p>
            <a:pPr eaLnBrk="1" hangingPunct="1">
              <a:defRPr/>
            </a:pPr>
            <a:r>
              <a:rPr lang="es-ES_tradnl" sz="4900" b="1" dirty="0">
                <a:solidFill>
                  <a:srgbClr val="FF9900"/>
                </a:solidFill>
                <a:latin typeface="+mn-lt"/>
              </a:rPr>
              <a:t>EVIDENCIAS CIENTIFICAS QUE APOYAN TRATAMIENTO MULTIMODAL:</a:t>
            </a:r>
            <a:br>
              <a:rPr lang="es-ES_tradnl" sz="3200" b="1" dirty="0">
                <a:solidFill>
                  <a:srgbClr val="FF9900"/>
                </a:solidFill>
                <a:latin typeface="+mn-lt"/>
              </a:rPr>
            </a:br>
            <a:r>
              <a:rPr lang="es-ES_tradnl" sz="4000" b="1" dirty="0">
                <a:solidFill>
                  <a:srgbClr val="FF9900"/>
                </a:solidFill>
                <a:latin typeface="+mn-lt"/>
              </a:rPr>
              <a:t>GPC y Consensos Internacionales</a:t>
            </a:r>
            <a:endParaRPr lang="es-ES_tradnl" sz="3200" b="1" dirty="0">
              <a:solidFill>
                <a:srgbClr val="FF9900"/>
              </a:solidFill>
              <a:latin typeface="+mn-lt"/>
            </a:endParaRPr>
          </a:p>
        </p:txBody>
      </p:sp>
      <p:graphicFrame>
        <p:nvGraphicFramePr>
          <p:cNvPr id="2" name="Marcador de contenido 1">
            <a:extLst>
              <a:ext uri="{FF2B5EF4-FFF2-40B4-BE49-F238E27FC236}">
                <a16:creationId xmlns:a16="http://schemas.microsoft.com/office/drawing/2014/main" id="{4407DF9A-F251-45EB-BD6E-9FF4BB221F89}"/>
              </a:ext>
            </a:extLst>
          </p:cNvPr>
          <p:cNvGraphicFramePr>
            <a:graphicFrameLocks noGrp="1"/>
          </p:cNvGraphicFramePr>
          <p:nvPr>
            <p:ph idx="1"/>
            <p:extLst>
              <p:ext uri="{D42A27DB-BD31-4B8C-83A1-F6EECF244321}">
                <p14:modId xmlns:p14="http://schemas.microsoft.com/office/powerpoint/2010/main" val="729950833"/>
              </p:ext>
            </p:extLst>
          </p:nvPr>
        </p:nvGraphicFramePr>
        <p:xfrm>
          <a:off x="1162975" y="1615737"/>
          <a:ext cx="10484528" cy="48205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6019518"/>
      </p:ext>
    </p:extLst>
  </p:cSld>
  <p:clrMapOvr>
    <a:masterClrMapping/>
  </p:clrMapOvr>
  <p:transition>
    <p:wipe dir="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0256" y="29716"/>
            <a:ext cx="12286268" cy="1143000"/>
          </a:xfrm>
        </p:spPr>
        <p:txBody>
          <a:bodyPr>
            <a:noAutofit/>
          </a:bodyPr>
          <a:lstStyle/>
          <a:p>
            <a:r>
              <a:rPr lang="es-ES" b="1" dirty="0">
                <a:solidFill>
                  <a:srgbClr val="FF9900"/>
                </a:solidFill>
                <a:latin typeface="Arial" panose="020B0604020202020204" pitchFamily="34" charset="0"/>
                <a:cs typeface="Arial" panose="020B0604020202020204" pitchFamily="34" charset="0"/>
              </a:rPr>
              <a:t>RECOMENDACIONES TRATAMIENTO MULTIMODAL, GUÍA NICE</a:t>
            </a:r>
          </a:p>
        </p:txBody>
      </p:sp>
      <p:graphicFrame>
        <p:nvGraphicFramePr>
          <p:cNvPr id="4" name="Marcador de contenido 3">
            <a:extLst>
              <a:ext uri="{FF2B5EF4-FFF2-40B4-BE49-F238E27FC236}">
                <a16:creationId xmlns:a16="http://schemas.microsoft.com/office/drawing/2014/main" id="{7FEF27B6-BF18-49A0-AF11-DB289A3B9BD5}"/>
              </a:ext>
            </a:extLst>
          </p:cNvPr>
          <p:cNvGraphicFramePr>
            <a:graphicFrameLocks noGrp="1"/>
          </p:cNvGraphicFramePr>
          <p:nvPr>
            <p:ph idx="1"/>
            <p:extLst>
              <p:ext uri="{D42A27DB-BD31-4B8C-83A1-F6EECF244321}">
                <p14:modId xmlns:p14="http://schemas.microsoft.com/office/powerpoint/2010/main" val="1244660971"/>
              </p:ext>
            </p:extLst>
          </p:nvPr>
        </p:nvGraphicFramePr>
        <p:xfrm>
          <a:off x="2007840" y="1331640"/>
          <a:ext cx="9144000" cy="4925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14570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rrowheads="1"/>
          </p:cNvSpPr>
          <p:nvPr>
            <p:ph type="title"/>
          </p:nvPr>
        </p:nvSpPr>
        <p:spPr>
          <a:xfrm>
            <a:off x="-780854" y="0"/>
            <a:ext cx="13753707" cy="1253016"/>
          </a:xfrm>
        </p:spPr>
        <p:txBody>
          <a:bodyPr>
            <a:noAutofit/>
          </a:bodyPr>
          <a:lstStyle/>
          <a:p>
            <a:pPr eaLnBrk="1" fontAlgn="auto" hangingPunct="1">
              <a:spcAft>
                <a:spcPts val="0"/>
              </a:spcAft>
              <a:defRPr/>
            </a:pPr>
            <a:r>
              <a:rPr lang="es-ES" b="1" dirty="0">
                <a:solidFill>
                  <a:srgbClr val="FF9900"/>
                </a:solidFill>
                <a:latin typeface="Arial" panose="020B0604020202020204" pitchFamily="34" charset="0"/>
                <a:cs typeface="Arial" panose="020B0604020202020204" pitchFamily="34" charset="0"/>
              </a:rPr>
              <a:t>TRATAMIENTO FARMACOLÓGICO DEL TDAH </a:t>
            </a:r>
          </a:p>
        </p:txBody>
      </p:sp>
      <p:graphicFrame>
        <p:nvGraphicFramePr>
          <p:cNvPr id="2" name="Marcador de contenido 1">
            <a:extLst>
              <a:ext uri="{FF2B5EF4-FFF2-40B4-BE49-F238E27FC236}">
                <a16:creationId xmlns:a16="http://schemas.microsoft.com/office/drawing/2014/main" id="{12B70340-C8EF-4120-A0E1-39F956C90A5C}"/>
              </a:ext>
            </a:extLst>
          </p:cNvPr>
          <p:cNvGraphicFramePr>
            <a:graphicFrameLocks noGrp="1"/>
          </p:cNvGraphicFramePr>
          <p:nvPr>
            <p:ph idx="1"/>
            <p:extLst>
              <p:ext uri="{D42A27DB-BD31-4B8C-83A1-F6EECF244321}">
                <p14:modId xmlns:p14="http://schemas.microsoft.com/office/powerpoint/2010/main" val="1095251289"/>
              </p:ext>
            </p:extLst>
          </p:nvPr>
        </p:nvGraphicFramePr>
        <p:xfrm>
          <a:off x="1775619" y="1412430"/>
          <a:ext cx="8640762" cy="50409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41524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a:xfrm>
            <a:off x="1881580" y="66237"/>
            <a:ext cx="8229600" cy="908050"/>
          </a:xfrm>
        </p:spPr>
        <p:txBody>
          <a:bodyPr/>
          <a:lstStyle/>
          <a:p>
            <a:pPr>
              <a:defRPr/>
            </a:pPr>
            <a:r>
              <a:rPr lang="es-ES" b="1" u="sng" dirty="0">
                <a:solidFill>
                  <a:srgbClr val="FF9900"/>
                </a:solidFill>
                <a:latin typeface="Arial" panose="020B0604020202020204" pitchFamily="34" charset="0"/>
                <a:cs typeface="Arial" panose="020B0604020202020204" pitchFamily="34" charset="0"/>
              </a:rPr>
              <a:t>INTRODUCCIÓN AL TDAH</a:t>
            </a:r>
          </a:p>
        </p:txBody>
      </p:sp>
      <p:graphicFrame>
        <p:nvGraphicFramePr>
          <p:cNvPr id="7" name="Diagrama 6">
            <a:extLst>
              <a:ext uri="{FF2B5EF4-FFF2-40B4-BE49-F238E27FC236}">
                <a16:creationId xmlns:a16="http://schemas.microsoft.com/office/drawing/2014/main" id="{DE04DD4F-F583-4A68-9896-14F4A95A0F3A}"/>
              </a:ext>
            </a:extLst>
          </p:cNvPr>
          <p:cNvGraphicFramePr/>
          <p:nvPr>
            <p:extLst>
              <p:ext uri="{D42A27DB-BD31-4B8C-83A1-F6EECF244321}">
                <p14:modId xmlns:p14="http://schemas.microsoft.com/office/powerpoint/2010/main" val="1551341922"/>
              </p:ext>
            </p:extLst>
          </p:nvPr>
        </p:nvGraphicFramePr>
        <p:xfrm>
          <a:off x="-704470" y="687908"/>
          <a:ext cx="11978927" cy="6000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4579" name="il_fi" descr="ninos_hiperactivos_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11180" y="4941118"/>
            <a:ext cx="2052634" cy="1916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12185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86499" y="-37707"/>
            <a:ext cx="13122112" cy="1291472"/>
          </a:xfrm>
        </p:spPr>
        <p:txBody>
          <a:bodyPr>
            <a:noAutofit/>
          </a:bodyPr>
          <a:lstStyle/>
          <a:p>
            <a:r>
              <a:rPr lang="es-MX" b="1" dirty="0">
                <a:solidFill>
                  <a:srgbClr val="FF9900"/>
                </a:solidFill>
                <a:latin typeface="Arial" panose="020B0604020202020204" pitchFamily="34" charset="0"/>
                <a:cs typeface="Arial" panose="020B0604020202020204" pitchFamily="34" charset="0"/>
              </a:rPr>
              <a:t>TRATAMIENTO FARMACOLÓGICO: GENERALIDADES</a:t>
            </a:r>
          </a:p>
        </p:txBody>
      </p:sp>
      <p:graphicFrame>
        <p:nvGraphicFramePr>
          <p:cNvPr id="4" name="Marcador de contenido 3">
            <a:extLst>
              <a:ext uri="{FF2B5EF4-FFF2-40B4-BE49-F238E27FC236}">
                <a16:creationId xmlns:a16="http://schemas.microsoft.com/office/drawing/2014/main" id="{ADF79499-C462-407C-A990-7C29EE33B649}"/>
              </a:ext>
            </a:extLst>
          </p:cNvPr>
          <p:cNvGraphicFramePr>
            <a:graphicFrameLocks noGrp="1"/>
          </p:cNvGraphicFramePr>
          <p:nvPr>
            <p:ph idx="1"/>
            <p:extLst>
              <p:ext uri="{D42A27DB-BD31-4B8C-83A1-F6EECF244321}">
                <p14:modId xmlns:p14="http://schemas.microsoft.com/office/powerpoint/2010/main" val="3305604889"/>
              </p:ext>
            </p:extLst>
          </p:nvPr>
        </p:nvGraphicFramePr>
        <p:xfrm>
          <a:off x="1751371" y="1475157"/>
          <a:ext cx="9416249" cy="50920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78211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3378" name="Rectangle 2"/>
          <p:cNvSpPr>
            <a:spLocks noGrp="1" noChangeArrowheads="1"/>
          </p:cNvSpPr>
          <p:nvPr>
            <p:ph type="title"/>
          </p:nvPr>
        </p:nvSpPr>
        <p:spPr>
          <a:xfrm>
            <a:off x="174395" y="0"/>
            <a:ext cx="10972800" cy="1143000"/>
          </a:xfrm>
        </p:spPr>
        <p:txBody>
          <a:bodyPr/>
          <a:lstStyle/>
          <a:p>
            <a:pPr eaLnBrk="1" fontAlgn="auto" hangingPunct="1">
              <a:spcAft>
                <a:spcPts val="0"/>
              </a:spcAft>
              <a:defRPr/>
            </a:pPr>
            <a:r>
              <a:rPr lang="es-ES_tradnl" b="1" dirty="0">
                <a:solidFill>
                  <a:srgbClr val="FF9900"/>
                </a:solidFill>
                <a:latin typeface="+mn-lt"/>
              </a:rPr>
              <a:t>¿P0R QUÉ TRATAR?</a:t>
            </a:r>
            <a:endParaRPr lang="en-US" b="1" dirty="0">
              <a:solidFill>
                <a:srgbClr val="FF9900"/>
              </a:solidFill>
              <a:latin typeface="+mn-lt"/>
            </a:endParaRPr>
          </a:p>
        </p:txBody>
      </p:sp>
      <p:graphicFrame>
        <p:nvGraphicFramePr>
          <p:cNvPr id="22530" name="Object 3"/>
          <p:cNvGraphicFramePr>
            <a:graphicFrameLocks noChangeAspect="1"/>
          </p:cNvGraphicFramePr>
          <p:nvPr>
            <p:extLst>
              <p:ext uri="{D42A27DB-BD31-4B8C-83A1-F6EECF244321}">
                <p14:modId xmlns:p14="http://schemas.microsoft.com/office/powerpoint/2010/main" val="1997094888"/>
              </p:ext>
            </p:extLst>
          </p:nvPr>
        </p:nvGraphicFramePr>
        <p:xfrm>
          <a:off x="10304282" y="141402"/>
          <a:ext cx="1752600" cy="1390650"/>
        </p:xfrm>
        <a:graphic>
          <a:graphicData uri="http://schemas.openxmlformats.org/presentationml/2006/ole">
            <mc:AlternateContent xmlns:mc="http://schemas.openxmlformats.org/markup-compatibility/2006">
              <mc:Choice xmlns:v="urn:schemas-microsoft-com:vml" Requires="v">
                <p:oleObj name="Imagen de mapa de bits" r:id="rId3" imgW="1638529" imgH="1390844" progId="PBrush">
                  <p:embed/>
                </p:oleObj>
              </mc:Choice>
              <mc:Fallback>
                <p:oleObj name="Imagen de mapa de bits" r:id="rId3" imgW="1638529" imgH="1390844" progId="PBrush">
                  <p:embed/>
                  <p:pic>
                    <p:nvPicPr>
                      <p:cNvPr id="2253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4282" y="141402"/>
                        <a:ext cx="1752600" cy="1390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pic>
        <p:nvPicPr>
          <p:cNvPr id="22532" name="Picture 4"/>
          <p:cNvPicPr>
            <a:picLocks noChangeAspect="1" noChangeArrowheads="1"/>
          </p:cNvPicPr>
          <p:nvPr/>
        </p:nvPicPr>
        <p:blipFill>
          <a:blip r:embed="rId5" cstate="print"/>
          <a:srcRect/>
          <a:stretch>
            <a:fillRect/>
          </a:stretch>
        </p:blipFill>
        <p:spPr bwMode="auto">
          <a:xfrm>
            <a:off x="1084082" y="1082339"/>
            <a:ext cx="9153427" cy="2432710"/>
          </a:xfrm>
          <a:prstGeom prst="rect">
            <a:avLst/>
          </a:prstGeom>
          <a:noFill/>
          <a:ln w="9525">
            <a:noFill/>
            <a:miter lim="800000"/>
            <a:headEnd type="none" w="sm" len="sm"/>
            <a:tailEnd type="none" w="sm" len="sm"/>
          </a:ln>
        </p:spPr>
      </p:pic>
      <p:pic>
        <p:nvPicPr>
          <p:cNvPr id="22533" name="Picture 5"/>
          <p:cNvPicPr>
            <a:picLocks noChangeAspect="1" noChangeArrowheads="1"/>
          </p:cNvPicPr>
          <p:nvPr/>
        </p:nvPicPr>
        <p:blipFill>
          <a:blip r:embed="rId6" cstate="print"/>
          <a:srcRect/>
          <a:stretch>
            <a:fillRect/>
          </a:stretch>
        </p:blipFill>
        <p:spPr bwMode="auto">
          <a:xfrm>
            <a:off x="1084082" y="3763729"/>
            <a:ext cx="9153427" cy="2371725"/>
          </a:xfrm>
          <a:prstGeom prst="rect">
            <a:avLst/>
          </a:prstGeom>
          <a:noFill/>
          <a:ln w="9525">
            <a:noFill/>
            <a:miter lim="800000"/>
            <a:headEnd type="none" w="sm" len="sm"/>
            <a:tailEnd type="none" w="sm" len="sm"/>
          </a:ln>
        </p:spPr>
      </p:pic>
    </p:spTree>
    <p:extLst>
      <p:ext uri="{BB962C8B-B14F-4D97-AF65-F5344CB8AC3E}">
        <p14:creationId xmlns:p14="http://schemas.microsoft.com/office/powerpoint/2010/main" val="42832367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152090"/>
            <a:ext cx="12192000" cy="1143000"/>
          </a:xfrm>
        </p:spPr>
        <p:txBody>
          <a:bodyPr>
            <a:noAutofit/>
          </a:bodyPr>
          <a:lstStyle/>
          <a:p>
            <a:r>
              <a:rPr lang="es-MX" b="1" dirty="0">
                <a:solidFill>
                  <a:srgbClr val="FF9900"/>
                </a:solidFill>
                <a:latin typeface="Arial" panose="020B0604020202020204" pitchFamily="34" charset="0"/>
                <a:cs typeface="Arial" panose="020B0604020202020204" pitchFamily="34" charset="0"/>
              </a:rPr>
              <a:t>TRATAMIENTO FARMACOLÓGICO: GENERALIDADES</a:t>
            </a:r>
          </a:p>
        </p:txBody>
      </p:sp>
      <p:graphicFrame>
        <p:nvGraphicFramePr>
          <p:cNvPr id="4" name="Marcador de contenido 3">
            <a:extLst>
              <a:ext uri="{FF2B5EF4-FFF2-40B4-BE49-F238E27FC236}">
                <a16:creationId xmlns:a16="http://schemas.microsoft.com/office/drawing/2014/main" id="{BB6DE8DE-7AF1-4EED-B669-BEC5CF5C4C43}"/>
              </a:ext>
            </a:extLst>
          </p:cNvPr>
          <p:cNvGraphicFramePr>
            <a:graphicFrameLocks noGrp="1"/>
          </p:cNvGraphicFramePr>
          <p:nvPr>
            <p:ph idx="1"/>
            <p:extLst>
              <p:ext uri="{D42A27DB-BD31-4B8C-83A1-F6EECF244321}">
                <p14:modId xmlns:p14="http://schemas.microsoft.com/office/powerpoint/2010/main" val="3305221636"/>
              </p:ext>
            </p:extLst>
          </p:nvPr>
        </p:nvGraphicFramePr>
        <p:xfrm>
          <a:off x="664082" y="1478701"/>
          <a:ext cx="10654946" cy="51046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09250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a:xfrm>
            <a:off x="480767" y="-218647"/>
            <a:ext cx="10746557" cy="1428736"/>
          </a:xfrm>
        </p:spPr>
        <p:txBody>
          <a:bodyPr>
            <a:normAutofit/>
          </a:bodyPr>
          <a:lstStyle/>
          <a:p>
            <a:r>
              <a:rPr lang="es-ES" b="1" dirty="0">
                <a:solidFill>
                  <a:srgbClr val="FF9900"/>
                </a:solidFill>
                <a:latin typeface="Arial" panose="020B0604020202020204" pitchFamily="34" charset="0"/>
                <a:cs typeface="Arial" panose="020B0604020202020204" pitchFamily="34" charset="0"/>
              </a:rPr>
              <a:t>TRATAMIENTO CON ESTIMULANTES</a:t>
            </a:r>
          </a:p>
        </p:txBody>
      </p:sp>
      <p:graphicFrame>
        <p:nvGraphicFramePr>
          <p:cNvPr id="2" name="Marcador de contenido 1">
            <a:extLst>
              <a:ext uri="{FF2B5EF4-FFF2-40B4-BE49-F238E27FC236}">
                <a16:creationId xmlns:a16="http://schemas.microsoft.com/office/drawing/2014/main" id="{ABFA2489-EFF4-48A8-AE0E-C6612EEF15F1}"/>
              </a:ext>
            </a:extLst>
          </p:cNvPr>
          <p:cNvGraphicFramePr>
            <a:graphicFrameLocks noGrp="1"/>
          </p:cNvGraphicFramePr>
          <p:nvPr>
            <p:ph idx="1"/>
            <p:extLst>
              <p:ext uri="{D42A27DB-BD31-4B8C-83A1-F6EECF244321}">
                <p14:modId xmlns:p14="http://schemas.microsoft.com/office/powerpoint/2010/main" val="899161867"/>
              </p:ext>
            </p:extLst>
          </p:nvPr>
        </p:nvGraphicFramePr>
        <p:xfrm>
          <a:off x="1177770" y="1054283"/>
          <a:ext cx="8978283" cy="47494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4037"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66869" y="5351821"/>
            <a:ext cx="1752600" cy="13906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1882998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3" name="Rectangle 5"/>
          <p:cNvSpPr>
            <a:spLocks noGrp="1" noChangeArrowheads="1"/>
          </p:cNvSpPr>
          <p:nvPr>
            <p:ph type="title" idx="4294967295"/>
          </p:nvPr>
        </p:nvSpPr>
        <p:spPr>
          <a:xfrm>
            <a:off x="0" y="24674"/>
            <a:ext cx="12192000" cy="1143000"/>
          </a:xfrm>
        </p:spPr>
        <p:txBody>
          <a:bodyPr rtlCol="0">
            <a:noAutofit/>
          </a:bodyPr>
          <a:lstStyle/>
          <a:p>
            <a:pPr eaLnBrk="1" hangingPunct="1">
              <a:defRPr/>
            </a:pPr>
            <a:r>
              <a:rPr lang="es-ES_tradnl" b="1" dirty="0">
                <a:solidFill>
                  <a:schemeClr val="accent1"/>
                </a:solidFill>
                <a:latin typeface="Arial" panose="020B0604020202020204" pitchFamily="34" charset="0"/>
                <a:cs typeface="Arial" panose="020B0604020202020204" pitchFamily="34" charset="0"/>
              </a:rPr>
              <a:t>FACTORES PREDICTORES DE RESPUESTA A PSICOESTIMULANTES</a:t>
            </a:r>
          </a:p>
        </p:txBody>
      </p:sp>
      <p:graphicFrame>
        <p:nvGraphicFramePr>
          <p:cNvPr id="2" name="Diagrama 1">
            <a:extLst>
              <a:ext uri="{FF2B5EF4-FFF2-40B4-BE49-F238E27FC236}">
                <a16:creationId xmlns:a16="http://schemas.microsoft.com/office/drawing/2014/main" id="{3102A062-7C7B-4C9D-A9E0-8D2AD0B4E173}"/>
              </a:ext>
            </a:extLst>
          </p:cNvPr>
          <p:cNvGraphicFramePr/>
          <p:nvPr>
            <p:extLst>
              <p:ext uri="{D42A27DB-BD31-4B8C-83A1-F6EECF244321}">
                <p14:modId xmlns:p14="http://schemas.microsoft.com/office/powerpoint/2010/main" val="2360052427"/>
              </p:ext>
            </p:extLst>
          </p:nvPr>
        </p:nvGraphicFramePr>
        <p:xfrm>
          <a:off x="1524000" y="1415771"/>
          <a:ext cx="91440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8722301"/>
      </p:ext>
    </p:extLst>
  </p:cSld>
  <p:clrMapOvr>
    <a:masterClrMapping/>
  </p:clrMapOvr>
  <p:transition>
    <p:wipe dir="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a:xfrm>
            <a:off x="853492" y="-303992"/>
            <a:ext cx="11387580" cy="1212712"/>
          </a:xfrm>
        </p:spPr>
        <p:txBody>
          <a:bodyPr>
            <a:normAutofit/>
          </a:bodyPr>
          <a:lstStyle/>
          <a:p>
            <a:pPr algn="l"/>
            <a:r>
              <a:rPr lang="es-ES" b="1" dirty="0">
                <a:solidFill>
                  <a:srgbClr val="FF9900"/>
                </a:solidFill>
                <a:latin typeface="Arial" panose="020B0604020202020204" pitchFamily="34" charset="0"/>
                <a:cs typeface="Arial" panose="020B0604020202020204" pitchFamily="34" charset="0"/>
              </a:rPr>
              <a:t>TRATAMIENTO CON ESTIMULANTES</a:t>
            </a:r>
          </a:p>
        </p:txBody>
      </p:sp>
      <p:graphicFrame>
        <p:nvGraphicFramePr>
          <p:cNvPr id="2" name="Marcador de contenido 1">
            <a:extLst>
              <a:ext uri="{FF2B5EF4-FFF2-40B4-BE49-F238E27FC236}">
                <a16:creationId xmlns:a16="http://schemas.microsoft.com/office/drawing/2014/main" id="{21D9F7A2-995D-44B5-A6D6-1D98A91E5FA2}"/>
              </a:ext>
            </a:extLst>
          </p:cNvPr>
          <p:cNvGraphicFramePr>
            <a:graphicFrameLocks noGrp="1"/>
          </p:cNvGraphicFramePr>
          <p:nvPr>
            <p:ph idx="1"/>
            <p:extLst>
              <p:ext uri="{D42A27DB-BD31-4B8C-83A1-F6EECF244321}">
                <p14:modId xmlns:p14="http://schemas.microsoft.com/office/powerpoint/2010/main" val="641990892"/>
              </p:ext>
            </p:extLst>
          </p:nvPr>
        </p:nvGraphicFramePr>
        <p:xfrm>
          <a:off x="1553592" y="908720"/>
          <a:ext cx="9987380" cy="5270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6466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496F58-DC25-494D-86C9-738DD6215993}"/>
              </a:ext>
            </a:extLst>
          </p:cNvPr>
          <p:cNvSpPr>
            <a:spLocks noGrp="1"/>
          </p:cNvSpPr>
          <p:nvPr>
            <p:ph type="title"/>
          </p:nvPr>
        </p:nvSpPr>
        <p:spPr>
          <a:xfrm>
            <a:off x="212103" y="0"/>
            <a:ext cx="11767794" cy="1143000"/>
          </a:xfrm>
        </p:spPr>
        <p:txBody>
          <a:bodyPr>
            <a:noAutofit/>
          </a:bodyPr>
          <a:lstStyle/>
          <a:p>
            <a:r>
              <a:rPr lang="en-US" b="1" dirty="0">
                <a:solidFill>
                  <a:srgbClr val="FF9900"/>
                </a:solidFill>
                <a:latin typeface="Arial" panose="020B0604020202020204" pitchFamily="34" charset="0"/>
                <a:cs typeface="Arial" panose="020B0604020202020204" pitchFamily="34" charset="0"/>
              </a:rPr>
              <a:t>EFECTIVIDAD CLÍNICA: ESTIMULANTES</a:t>
            </a:r>
            <a:endParaRPr lang="es-ES" dirty="0">
              <a:solidFill>
                <a:srgbClr val="FF9900"/>
              </a:solidFill>
              <a:latin typeface="Arial" panose="020B0604020202020204" pitchFamily="34" charset="0"/>
              <a:cs typeface="Arial" panose="020B0604020202020204" pitchFamily="34" charset="0"/>
            </a:endParaRPr>
          </a:p>
        </p:txBody>
      </p:sp>
      <p:graphicFrame>
        <p:nvGraphicFramePr>
          <p:cNvPr id="4" name="Marcador de contenido 3">
            <a:extLst>
              <a:ext uri="{FF2B5EF4-FFF2-40B4-BE49-F238E27FC236}">
                <a16:creationId xmlns:a16="http://schemas.microsoft.com/office/drawing/2014/main" id="{4F948162-0AD0-4A8C-B859-7F1671E4B20C}"/>
              </a:ext>
            </a:extLst>
          </p:cNvPr>
          <p:cNvGraphicFramePr>
            <a:graphicFrameLocks noGrp="1"/>
          </p:cNvGraphicFramePr>
          <p:nvPr>
            <p:ph idx="1"/>
            <p:extLst>
              <p:ext uri="{D42A27DB-BD31-4B8C-83A1-F6EECF244321}">
                <p14:modId xmlns:p14="http://schemas.microsoft.com/office/powerpoint/2010/main" val="2503952069"/>
              </p:ext>
            </p:extLst>
          </p:nvPr>
        </p:nvGraphicFramePr>
        <p:xfrm>
          <a:off x="807868" y="1151307"/>
          <a:ext cx="10058400" cy="49654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5">
            <a:extLst>
              <a:ext uri="{FF2B5EF4-FFF2-40B4-BE49-F238E27FC236}">
                <a16:creationId xmlns:a16="http://schemas.microsoft.com/office/drawing/2014/main" id="{83045EA6-7166-4F25-A133-F70E16CC881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18703" y="4980373"/>
            <a:ext cx="2281931" cy="183166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618178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6868" name="Rectangle 4"/>
          <p:cNvSpPr>
            <a:spLocks noGrp="1" noChangeArrowheads="1"/>
          </p:cNvSpPr>
          <p:nvPr>
            <p:ph type="title" idx="4294967295"/>
          </p:nvPr>
        </p:nvSpPr>
        <p:spPr>
          <a:xfrm>
            <a:off x="-75415" y="-225271"/>
            <a:ext cx="12192000" cy="1143000"/>
          </a:xfrm>
        </p:spPr>
        <p:txBody>
          <a:bodyPr rtlCol="0">
            <a:normAutofit fontScale="90000"/>
          </a:bodyPr>
          <a:lstStyle/>
          <a:p>
            <a:pPr algn="l" eaLnBrk="1" fontAlgn="auto" hangingPunct="1">
              <a:spcAft>
                <a:spcPts val="0"/>
              </a:spcAft>
              <a:defRPr/>
            </a:pPr>
            <a:r>
              <a:rPr lang="en-US" b="1" dirty="0">
                <a:solidFill>
                  <a:schemeClr val="accent1"/>
                </a:solidFill>
                <a:latin typeface="+mn-lt"/>
              </a:rPr>
              <a:t>         </a:t>
            </a:r>
            <a:r>
              <a:rPr lang="en-US" sz="4900" b="1" dirty="0">
                <a:solidFill>
                  <a:srgbClr val="FF9900"/>
                </a:solidFill>
                <a:latin typeface="Arial" panose="020B0604020202020204" pitchFamily="34" charset="0"/>
                <a:cs typeface="Arial" panose="020B0604020202020204" pitchFamily="34" charset="0"/>
              </a:rPr>
              <a:t>EFECTIVIDAD CLÍNICA: ESTIMULANTES</a:t>
            </a:r>
            <a:endParaRPr lang="en-US" b="1" dirty="0">
              <a:solidFill>
                <a:srgbClr val="FF9900"/>
              </a:solidFill>
              <a:latin typeface="Arial" panose="020B0604020202020204" pitchFamily="34" charset="0"/>
              <a:cs typeface="Arial" panose="020B0604020202020204" pitchFamily="34" charset="0"/>
            </a:endParaRPr>
          </a:p>
        </p:txBody>
      </p:sp>
      <p:graphicFrame>
        <p:nvGraphicFramePr>
          <p:cNvPr id="2" name="Diagrama 1">
            <a:extLst>
              <a:ext uri="{FF2B5EF4-FFF2-40B4-BE49-F238E27FC236}">
                <a16:creationId xmlns:a16="http://schemas.microsoft.com/office/drawing/2014/main" id="{3C26B065-5A88-4A8F-AC9A-E39D5787C43F}"/>
              </a:ext>
            </a:extLst>
          </p:cNvPr>
          <p:cNvGraphicFramePr/>
          <p:nvPr>
            <p:extLst>
              <p:ext uri="{D42A27DB-BD31-4B8C-83A1-F6EECF244321}">
                <p14:modId xmlns:p14="http://schemas.microsoft.com/office/powerpoint/2010/main" val="2949190176"/>
              </p:ext>
            </p:extLst>
          </p:nvPr>
        </p:nvGraphicFramePr>
        <p:xfrm>
          <a:off x="926987" y="917729"/>
          <a:ext cx="10727670" cy="5382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CuadroTexto"/>
          <p:cNvSpPr txBox="1"/>
          <p:nvPr/>
        </p:nvSpPr>
        <p:spPr>
          <a:xfrm>
            <a:off x="7515382" y="2870109"/>
            <a:ext cx="4139275" cy="738664"/>
          </a:xfrm>
          <a:prstGeom prst="rect">
            <a:avLst/>
          </a:prstGeom>
          <a:noFill/>
        </p:spPr>
        <p:txBody>
          <a:bodyPr wrap="square" rtlCol="0">
            <a:spAutoFit/>
          </a:bodyPr>
          <a:lstStyle/>
          <a:p>
            <a:r>
              <a:rPr lang="es-ES_tradnl" sz="2400" b="1" dirty="0">
                <a:latin typeface="Arial Narrow" pitchFamily="34" charset="0"/>
              </a:rPr>
              <a:t>Spencer et al 1996, </a:t>
            </a:r>
            <a:r>
              <a:rPr lang="es-ES_tradnl" sz="2400" b="1" dirty="0" err="1">
                <a:latin typeface="Arial Narrow" pitchFamily="34" charset="0"/>
              </a:rPr>
              <a:t>Whilens</a:t>
            </a:r>
            <a:r>
              <a:rPr lang="es-ES_tradnl" sz="2400" b="1" dirty="0">
                <a:latin typeface="Arial Narrow" pitchFamily="34" charset="0"/>
              </a:rPr>
              <a:t> 20</a:t>
            </a:r>
            <a:r>
              <a:rPr lang="es-ES_tradnl" sz="2400" b="1" dirty="0">
                <a:solidFill>
                  <a:schemeClr val="tx1">
                    <a:lumMod val="65000"/>
                    <a:lumOff val="35000"/>
                  </a:schemeClr>
                </a:solidFill>
                <a:latin typeface="Arial Narrow" pitchFamily="34" charset="0"/>
              </a:rPr>
              <a:t>02</a:t>
            </a:r>
          </a:p>
          <a:p>
            <a:endParaRPr lang="es-ES" sz="1800" dirty="0"/>
          </a:p>
        </p:txBody>
      </p:sp>
    </p:spTree>
    <p:extLst>
      <p:ext uri="{BB962C8B-B14F-4D97-AF65-F5344CB8AC3E}">
        <p14:creationId xmlns:p14="http://schemas.microsoft.com/office/powerpoint/2010/main" val="26480042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id="{1D2EAA35-9E74-4E08-A7AA-7248A902C92A}"/>
              </a:ext>
            </a:extLst>
          </p:cNvPr>
          <p:cNvGraphicFramePr>
            <a:graphicFrameLocks noGrp="1"/>
          </p:cNvGraphicFramePr>
          <p:nvPr>
            <p:extLst>
              <p:ext uri="{D42A27DB-BD31-4B8C-83A1-F6EECF244321}">
                <p14:modId xmlns:p14="http://schemas.microsoft.com/office/powerpoint/2010/main" val="3697734803"/>
              </p:ext>
            </p:extLst>
          </p:nvPr>
        </p:nvGraphicFramePr>
        <p:xfrm>
          <a:off x="9427" y="0"/>
          <a:ext cx="12191451" cy="6956443"/>
        </p:xfrm>
        <a:graphic>
          <a:graphicData uri="http://schemas.openxmlformats.org/drawingml/2006/table">
            <a:tbl>
              <a:tblPr firstRow="1" bandRow="1">
                <a:tableStyleId>{5C22544A-7EE6-4342-B048-85BDC9FD1C3A}</a:tableStyleId>
              </a:tblPr>
              <a:tblGrid>
                <a:gridCol w="2092750">
                  <a:extLst>
                    <a:ext uri="{9D8B030D-6E8A-4147-A177-3AD203B41FA5}">
                      <a16:colId xmlns:a16="http://schemas.microsoft.com/office/drawing/2014/main" val="191623677"/>
                    </a:ext>
                  </a:extLst>
                </a:gridCol>
                <a:gridCol w="2239004">
                  <a:extLst>
                    <a:ext uri="{9D8B030D-6E8A-4147-A177-3AD203B41FA5}">
                      <a16:colId xmlns:a16="http://schemas.microsoft.com/office/drawing/2014/main" val="32892111"/>
                    </a:ext>
                  </a:extLst>
                </a:gridCol>
                <a:gridCol w="2149084">
                  <a:extLst>
                    <a:ext uri="{9D8B030D-6E8A-4147-A177-3AD203B41FA5}">
                      <a16:colId xmlns:a16="http://schemas.microsoft.com/office/drawing/2014/main" val="1859047409"/>
                    </a:ext>
                  </a:extLst>
                </a:gridCol>
                <a:gridCol w="3351022">
                  <a:extLst>
                    <a:ext uri="{9D8B030D-6E8A-4147-A177-3AD203B41FA5}">
                      <a16:colId xmlns:a16="http://schemas.microsoft.com/office/drawing/2014/main" val="3889663094"/>
                    </a:ext>
                  </a:extLst>
                </a:gridCol>
                <a:gridCol w="2359591">
                  <a:extLst>
                    <a:ext uri="{9D8B030D-6E8A-4147-A177-3AD203B41FA5}">
                      <a16:colId xmlns:a16="http://schemas.microsoft.com/office/drawing/2014/main" val="3465514864"/>
                    </a:ext>
                  </a:extLst>
                </a:gridCol>
              </a:tblGrid>
              <a:tr h="552083">
                <a:tc>
                  <a:txBody>
                    <a:bodyPr/>
                    <a:lstStyle/>
                    <a:p>
                      <a:pPr algn="ctr"/>
                      <a:r>
                        <a:rPr lang="es-ES" sz="1800" dirty="0">
                          <a:latin typeface="Arial" panose="020B0604020202020204" pitchFamily="34" charset="0"/>
                          <a:cs typeface="Arial" panose="020B0604020202020204" pitchFamily="34" charset="0"/>
                        </a:rPr>
                        <a:t>FARMACOS ESTIMULANTES </a:t>
                      </a:r>
                    </a:p>
                  </a:txBody>
                  <a:tcPr marL="49001" marR="49001" marT="24500" marB="24500" anchor="ctr"/>
                </a:tc>
                <a:tc>
                  <a:txBody>
                    <a:bodyPr/>
                    <a:lstStyle/>
                    <a:p>
                      <a:pPr algn="ctr"/>
                      <a:r>
                        <a:rPr lang="es-ES" sz="2000" dirty="0">
                          <a:latin typeface="Arial" panose="020B0604020202020204" pitchFamily="34" charset="0"/>
                          <a:cs typeface="Arial" panose="020B0604020202020204" pitchFamily="34" charset="0"/>
                        </a:rPr>
                        <a:t>TIPO  </a:t>
                      </a:r>
                    </a:p>
                  </a:txBody>
                  <a:tcPr marL="49001" marR="49001" marT="24500" marB="24500" anchor="ctr"/>
                </a:tc>
                <a:tc>
                  <a:txBody>
                    <a:bodyPr/>
                    <a:lstStyle/>
                    <a:p>
                      <a:pPr algn="ctr"/>
                      <a:r>
                        <a:rPr lang="es-ES" sz="2000" dirty="0">
                          <a:latin typeface="Arial" panose="020B0604020202020204" pitchFamily="34" charset="0"/>
                          <a:cs typeface="Arial" panose="020B0604020202020204" pitchFamily="34" charset="0"/>
                        </a:rPr>
                        <a:t>DURACIÓN</a:t>
                      </a:r>
                    </a:p>
                  </a:txBody>
                  <a:tcPr marL="49001" marR="49001" marT="24500" marB="24500" anchor="ctr"/>
                </a:tc>
                <a:tc>
                  <a:txBody>
                    <a:bodyPr/>
                    <a:lstStyle/>
                    <a:p>
                      <a:pPr algn="ctr"/>
                      <a:r>
                        <a:rPr lang="es-ES" sz="2000" dirty="0">
                          <a:latin typeface="Arial" panose="020B0604020202020204" pitchFamily="34" charset="0"/>
                          <a:cs typeface="Arial" panose="020B0604020202020204" pitchFamily="34" charset="0"/>
                        </a:rPr>
                        <a:t>INDICACIÓN/ TOMAS</a:t>
                      </a:r>
                    </a:p>
                  </a:txBody>
                  <a:tcPr marL="49001" marR="49001" marT="24500" marB="24500" anchor="ctr"/>
                </a:tc>
                <a:tc>
                  <a:txBody>
                    <a:bodyPr/>
                    <a:lstStyle/>
                    <a:p>
                      <a:pPr algn="ctr"/>
                      <a:r>
                        <a:rPr lang="es-ES" sz="2000" dirty="0">
                          <a:latin typeface="Arial" panose="020B0604020202020204" pitchFamily="34" charset="0"/>
                          <a:cs typeface="Arial" panose="020B0604020202020204" pitchFamily="34" charset="0"/>
                        </a:rPr>
                        <a:t>DOSIS</a:t>
                      </a:r>
                    </a:p>
                  </a:txBody>
                  <a:tcPr marL="49001" marR="49001" marT="24500" marB="24500" anchor="ctr"/>
                </a:tc>
                <a:extLst>
                  <a:ext uri="{0D108BD9-81ED-4DB2-BD59-A6C34878D82A}">
                    <a16:rowId xmlns:a16="http://schemas.microsoft.com/office/drawing/2014/main" val="1996425153"/>
                  </a:ext>
                </a:extLst>
              </a:tr>
              <a:tr h="1173560">
                <a:tc>
                  <a:txBody>
                    <a:bodyPr/>
                    <a:lstStyle/>
                    <a:p>
                      <a:pPr algn="ctr"/>
                      <a:r>
                        <a:rPr lang="es-ES" sz="2400" b="1" i="1" dirty="0">
                          <a:solidFill>
                            <a:srgbClr val="0070C0"/>
                          </a:solidFill>
                          <a:effectLst/>
                          <a:latin typeface="Arial" panose="020B0604020202020204" pitchFamily="34" charset="0"/>
                          <a:cs typeface="Arial" panose="020B0604020202020204" pitchFamily="34" charset="0"/>
                        </a:rPr>
                        <a:t>Metilfenidato (MPH) </a:t>
                      </a:r>
                    </a:p>
                  </a:txBody>
                  <a:tcPr marL="49001" marR="49001" marT="24500" marB="24500" anchor="ctr"/>
                </a:tc>
                <a:tc>
                  <a:txBody>
                    <a:bodyPr/>
                    <a:lstStyle/>
                    <a:p>
                      <a:pPr algn="l"/>
                      <a:r>
                        <a:rPr lang="es-ES" sz="1600" b="1" i="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liberación</a:t>
                      </a:r>
                      <a:r>
                        <a:rPr lang="es-ES"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marL="0" indent="0" algn="l">
                        <a:buFontTx/>
                        <a:buNone/>
                      </a:pPr>
                      <a:r>
                        <a:rPr lang="es-ES"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Inmediata , intermedia, prolongada</a:t>
                      </a:r>
                    </a:p>
                  </a:txBody>
                  <a:tcPr marL="49001" marR="49001" marT="24500" marB="24500" anchor="ctr"/>
                </a:tc>
                <a:tc>
                  <a:txBody>
                    <a:bodyPr/>
                    <a:lstStyle/>
                    <a:p>
                      <a:pPr algn="ctr"/>
                      <a:r>
                        <a:rPr lang="es-ES" sz="15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Acción prolongada entre 4 y 12 horas según el fármaco </a:t>
                      </a:r>
                    </a:p>
                  </a:txBody>
                  <a:tcPr marL="49001" marR="49001" marT="24500" marB="24500" anchor="ctr"/>
                </a:tc>
                <a:tc>
                  <a:txBody>
                    <a:bodyPr/>
                    <a:lstStyle/>
                    <a:p>
                      <a:pPr algn="ctr"/>
                      <a:r>
                        <a:rPr lang="es-ES" sz="15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TDAH y comorbilidad (TC,TND)</a:t>
                      </a:r>
                    </a:p>
                    <a:p>
                      <a:pPr algn="ctr"/>
                      <a:r>
                        <a:rPr lang="es-ES" sz="15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en niños mayores de 6 años y adolescentes.</a:t>
                      </a:r>
                    </a:p>
                  </a:txBody>
                  <a:tcPr marL="49001" marR="49001" marT="24500" marB="24500" anchor="ctr"/>
                </a:tc>
                <a:tc>
                  <a:txBody>
                    <a:bodyPr/>
                    <a:lstStyle/>
                    <a:p>
                      <a:pPr algn="ctr"/>
                      <a:r>
                        <a:rPr lang="es-ES" sz="1600" b="1" i="0"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1-2MG/KG/DIA</a:t>
                      </a:r>
                    </a:p>
                    <a:p>
                      <a:pPr algn="ctr"/>
                      <a:r>
                        <a:rPr lang="es-ES" sz="1600" b="0" i="0" u="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Inicio a dosis bajas.</a:t>
                      </a:r>
                    </a:p>
                    <a:p>
                      <a:pPr algn="ctr"/>
                      <a:r>
                        <a:rPr lang="es-ES" sz="1600" b="0" i="0" u="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Aumento progresivo</a:t>
                      </a:r>
                    </a:p>
                  </a:txBody>
                  <a:tcPr marL="49001" marR="49001" marT="24500" marB="24500" anchor="ctr"/>
                </a:tc>
                <a:extLst>
                  <a:ext uri="{0D108BD9-81ED-4DB2-BD59-A6C34878D82A}">
                    <a16:rowId xmlns:a16="http://schemas.microsoft.com/office/drawing/2014/main" val="1072605531"/>
                  </a:ext>
                </a:extLst>
              </a:tr>
              <a:tr h="732357">
                <a:tc>
                  <a:txBody>
                    <a:bodyPr/>
                    <a:lstStyle/>
                    <a:p>
                      <a:pPr algn="ctr"/>
                      <a:r>
                        <a:rPr lang="es-ES" sz="1600" b="1" dirty="0">
                          <a:latin typeface="Arial" panose="020B0604020202020204" pitchFamily="34" charset="0"/>
                          <a:cs typeface="Arial" panose="020B0604020202020204" pitchFamily="34" charset="0"/>
                        </a:rPr>
                        <a:t>Rubifen / </a:t>
                      </a:r>
                      <a:r>
                        <a:rPr lang="es-ES" sz="1600" b="1" dirty="0" err="1">
                          <a:latin typeface="Arial" panose="020B0604020202020204" pitchFamily="34" charset="0"/>
                          <a:cs typeface="Arial" panose="020B0604020202020204" pitchFamily="34" charset="0"/>
                        </a:rPr>
                        <a:t>Medicebran</a:t>
                      </a:r>
                      <a:r>
                        <a:rPr lang="es-ES" sz="1600" b="1" dirty="0">
                          <a:latin typeface="Arial" panose="020B0604020202020204" pitchFamily="34" charset="0"/>
                          <a:cs typeface="Arial" panose="020B0604020202020204" pitchFamily="34" charset="0"/>
                        </a:rPr>
                        <a:t>.</a:t>
                      </a:r>
                    </a:p>
                    <a:p>
                      <a:pPr algn="ctr"/>
                      <a:r>
                        <a:rPr lang="es-ES" sz="1600" b="1" dirty="0">
                          <a:latin typeface="Arial" panose="020B0604020202020204" pitchFamily="34" charset="0"/>
                          <a:cs typeface="Arial" panose="020B0604020202020204" pitchFamily="34" charset="0"/>
                        </a:rPr>
                        <a:t>5, 10 o 20 mg.</a:t>
                      </a:r>
                    </a:p>
                  </a:txBody>
                  <a:tcPr marL="49001" marR="49001" marT="24500" marB="24500" anchor="ctr"/>
                </a:tc>
                <a:tc>
                  <a:txBody>
                    <a:bodyPr/>
                    <a:lstStyle/>
                    <a:p>
                      <a:pPr algn="ctr"/>
                      <a:r>
                        <a:rPr lang="es-ES" sz="1500" dirty="0">
                          <a:latin typeface="Arial" panose="020B0604020202020204" pitchFamily="34" charset="0"/>
                          <a:cs typeface="Arial" panose="020B0604020202020204" pitchFamily="34" charset="0"/>
                        </a:rPr>
                        <a:t>De liberación inmediata </a:t>
                      </a:r>
                    </a:p>
                  </a:txBody>
                  <a:tcPr marL="49001" marR="49001" marT="24500" marB="24500" anchor="ctr"/>
                </a:tc>
                <a:tc>
                  <a:txBody>
                    <a:bodyPr/>
                    <a:lstStyle/>
                    <a:p>
                      <a:pPr algn="ctr"/>
                      <a:r>
                        <a:rPr lang="es-ES" sz="1500" dirty="0">
                          <a:latin typeface="Arial" panose="020B0604020202020204" pitchFamily="34" charset="0"/>
                          <a:cs typeface="Arial" panose="020B0604020202020204" pitchFamily="34" charset="0"/>
                        </a:rPr>
                        <a:t>empieza a los 30 min hasta  4-6hrs</a:t>
                      </a:r>
                    </a:p>
                  </a:txBody>
                  <a:tcPr marL="49001" marR="49001" marT="24500" marB="24500" anchor="ctr"/>
                </a:tc>
                <a:tc>
                  <a:txBody>
                    <a:bodyPr/>
                    <a:lstStyle/>
                    <a:p>
                      <a:pPr algn="ctr"/>
                      <a:r>
                        <a:rPr lang="es-ES" sz="1500" dirty="0">
                          <a:latin typeface="Arial" panose="020B0604020202020204" pitchFamily="34" charset="0"/>
                          <a:cs typeface="Arial" panose="020B0604020202020204" pitchFamily="34" charset="0"/>
                        </a:rPr>
                        <a:t>Precisa varias tomas diarias.</a:t>
                      </a:r>
                    </a:p>
                    <a:p>
                      <a:pPr algn="ctr"/>
                      <a:r>
                        <a:rPr lang="es-ES" sz="1500" dirty="0">
                          <a:latin typeface="Arial" panose="020B0604020202020204" pitchFamily="34" charset="0"/>
                          <a:cs typeface="Arial" panose="020B0604020202020204" pitchFamily="34" charset="0"/>
                        </a:rPr>
                        <a:t>Más riesgo de efecto rebote</a:t>
                      </a:r>
                    </a:p>
                    <a:p>
                      <a:endParaRPr lang="es-ES" sz="1500" dirty="0">
                        <a:latin typeface="Arial" panose="020B0604020202020204" pitchFamily="34" charset="0"/>
                        <a:cs typeface="Arial" panose="020B0604020202020204" pitchFamily="34" charset="0"/>
                      </a:endParaRPr>
                    </a:p>
                  </a:txBody>
                  <a:tcPr marL="49001" marR="49001" marT="24500" marB="24500" anchor="ctr"/>
                </a:tc>
                <a:tc>
                  <a:txBody>
                    <a:bodyPr/>
                    <a:lstStyle/>
                    <a:p>
                      <a:endParaRPr lang="es-ES" sz="1500" dirty="0">
                        <a:latin typeface="Arial" panose="020B0604020202020204" pitchFamily="34" charset="0"/>
                        <a:cs typeface="Arial" panose="020B0604020202020204" pitchFamily="34" charset="0"/>
                      </a:endParaRPr>
                    </a:p>
                  </a:txBody>
                  <a:tcPr marL="49001" marR="49001" marT="24500" marB="24500"/>
                </a:tc>
                <a:extLst>
                  <a:ext uri="{0D108BD9-81ED-4DB2-BD59-A6C34878D82A}">
                    <a16:rowId xmlns:a16="http://schemas.microsoft.com/office/drawing/2014/main" val="3096350427"/>
                  </a:ext>
                </a:extLst>
              </a:tr>
              <a:tr h="960197">
                <a:tc>
                  <a:txBody>
                    <a:bodyPr/>
                    <a:lstStyle/>
                    <a:p>
                      <a:pPr algn="ctr"/>
                      <a:r>
                        <a:rPr lang="es-ES" sz="1500" b="1" dirty="0" err="1">
                          <a:latin typeface="Arial" panose="020B0604020202020204" pitchFamily="34" charset="0"/>
                          <a:cs typeface="Arial" panose="020B0604020202020204" pitchFamily="34" charset="0"/>
                        </a:rPr>
                        <a:t>Medikinet</a:t>
                      </a:r>
                      <a:r>
                        <a:rPr lang="es-ES" sz="1500" b="1" dirty="0">
                          <a:latin typeface="Arial" panose="020B0604020202020204" pitchFamily="34" charset="0"/>
                          <a:cs typeface="Arial" panose="020B0604020202020204" pitchFamily="34" charset="0"/>
                        </a:rPr>
                        <a:t>:</a:t>
                      </a:r>
                    </a:p>
                    <a:p>
                      <a:pPr algn="ctr"/>
                      <a:r>
                        <a:rPr lang="es-ES" sz="1500" b="1" dirty="0">
                          <a:latin typeface="Arial" panose="020B0604020202020204" pitchFamily="34" charset="0"/>
                          <a:cs typeface="Arial" panose="020B0604020202020204" pitchFamily="34" charset="0"/>
                        </a:rPr>
                        <a:t>10,20,30,40,50 y 60 mg</a:t>
                      </a:r>
                    </a:p>
                  </a:txBody>
                  <a:tcPr marL="49001" marR="49001" marT="24500" marB="24500" anchor="ctr"/>
                </a:tc>
                <a:tc>
                  <a:txBody>
                    <a:bodyPr/>
                    <a:lstStyle/>
                    <a:p>
                      <a:pPr algn="ctr"/>
                      <a:r>
                        <a:rPr lang="es-ES" sz="1500" dirty="0">
                          <a:latin typeface="Arial" panose="020B0604020202020204" pitchFamily="34" charset="0"/>
                          <a:cs typeface="Arial" panose="020B0604020202020204" pitchFamily="34" charset="0"/>
                        </a:rPr>
                        <a:t>50% liberación inmediata y 50% prolongada</a:t>
                      </a:r>
                    </a:p>
                  </a:txBody>
                  <a:tcPr marL="49001" marR="49001" marT="24500" marB="24500" anchor="ctr"/>
                </a:tc>
                <a:tc>
                  <a:txBody>
                    <a:bodyPr/>
                    <a:lstStyle/>
                    <a:p>
                      <a:pPr algn="ctr"/>
                      <a:r>
                        <a:rPr lang="es-ES" sz="1500" dirty="0">
                          <a:latin typeface="Arial" panose="020B0604020202020204" pitchFamily="34" charset="0"/>
                          <a:cs typeface="Arial" panose="020B0604020202020204" pitchFamily="34" charset="0"/>
                        </a:rPr>
                        <a:t>Inicio a los 30 -60 min con duración hasta de 8hrs </a:t>
                      </a:r>
                    </a:p>
                  </a:txBody>
                  <a:tcPr marL="49001" marR="49001" marT="24500" marB="24500" anchor="ctr"/>
                </a:tc>
                <a:tc>
                  <a:txBody>
                    <a:bodyPr/>
                    <a:lstStyle/>
                    <a:p>
                      <a:pPr algn="ctr"/>
                      <a:r>
                        <a:rPr lang="es-ES" sz="1500" dirty="0">
                          <a:latin typeface="Arial" panose="020B0604020202020204" pitchFamily="34" charset="0"/>
                          <a:cs typeface="Arial" panose="020B0604020202020204" pitchFamily="34" charset="0"/>
                        </a:rPr>
                        <a:t>-Toma diaria. Dos tomas si tareas escolares o necesidad de estudio en casa</a:t>
                      </a:r>
                    </a:p>
                  </a:txBody>
                  <a:tcPr marL="49001" marR="49001" marT="24500" marB="24500" anchor="ctr"/>
                </a:tc>
                <a:tc>
                  <a:txBody>
                    <a:bodyPr/>
                    <a:lstStyle/>
                    <a:p>
                      <a:endParaRPr lang="es-ES" sz="1500" dirty="0">
                        <a:latin typeface="Arial" panose="020B0604020202020204" pitchFamily="34" charset="0"/>
                        <a:cs typeface="Arial" panose="020B0604020202020204" pitchFamily="34" charset="0"/>
                      </a:endParaRPr>
                    </a:p>
                  </a:txBody>
                  <a:tcPr marL="49001" marR="49001" marT="24500" marB="24500"/>
                </a:tc>
                <a:extLst>
                  <a:ext uri="{0D108BD9-81ED-4DB2-BD59-A6C34878D82A}">
                    <a16:rowId xmlns:a16="http://schemas.microsoft.com/office/drawing/2014/main" val="4219052356"/>
                  </a:ext>
                </a:extLst>
              </a:tr>
              <a:tr h="1188037">
                <a:tc>
                  <a:txBody>
                    <a:bodyPr/>
                    <a:lstStyle/>
                    <a:p>
                      <a:pPr algn="ctr"/>
                      <a:r>
                        <a:rPr lang="es-ES" sz="1500" b="1" dirty="0" err="1">
                          <a:latin typeface="Arial" panose="020B0604020202020204" pitchFamily="34" charset="0"/>
                          <a:cs typeface="Arial" panose="020B0604020202020204" pitchFamily="34" charset="0"/>
                        </a:rPr>
                        <a:t>Equasym</a:t>
                      </a:r>
                      <a:r>
                        <a:rPr lang="es-ES" sz="1500" b="1" dirty="0">
                          <a:latin typeface="Arial" panose="020B0604020202020204" pitchFamily="34" charset="0"/>
                          <a:cs typeface="Arial" panose="020B0604020202020204" pitchFamily="34" charset="0"/>
                        </a:rPr>
                        <a:t> </a:t>
                      </a:r>
                    </a:p>
                    <a:p>
                      <a:pPr algn="ctr"/>
                      <a:r>
                        <a:rPr lang="es-ES" sz="1500" b="1" dirty="0">
                          <a:latin typeface="Arial" panose="020B0604020202020204" pitchFamily="34" charset="0"/>
                          <a:cs typeface="Arial" panose="020B0604020202020204" pitchFamily="34" charset="0"/>
                        </a:rPr>
                        <a:t>10,20,30,40,50 mg</a:t>
                      </a:r>
                    </a:p>
                  </a:txBody>
                  <a:tcPr marL="49001" marR="49001" marT="24500" marB="24500" anchor="ctr"/>
                </a:tc>
                <a:tc>
                  <a:txBody>
                    <a:bodyPr/>
                    <a:lstStyle/>
                    <a:p>
                      <a:r>
                        <a:rPr lang="es-ES" sz="1500" dirty="0">
                          <a:latin typeface="Arial" panose="020B0604020202020204" pitchFamily="34" charset="0"/>
                          <a:cs typeface="Arial" panose="020B0604020202020204" pitchFamily="34" charset="0"/>
                        </a:rPr>
                        <a:t>30% liberación inmediata 70% prolongada</a:t>
                      </a:r>
                    </a:p>
                  </a:txBody>
                  <a:tcPr marL="49001" marR="49001" marT="24500" marB="245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500" dirty="0">
                          <a:latin typeface="Arial" panose="020B0604020202020204" pitchFamily="34" charset="0"/>
                          <a:cs typeface="Arial" panose="020B0604020202020204" pitchFamily="34" charset="0"/>
                        </a:rPr>
                        <a:t>Inicio a los 30 – 60 min con duración hasta de 8hrs </a:t>
                      </a:r>
                    </a:p>
                    <a:p>
                      <a:endParaRPr lang="es-ES" sz="1500" dirty="0">
                        <a:latin typeface="Arial" panose="020B0604020202020204" pitchFamily="34" charset="0"/>
                        <a:cs typeface="Arial" panose="020B0604020202020204" pitchFamily="34" charset="0"/>
                      </a:endParaRPr>
                    </a:p>
                  </a:txBody>
                  <a:tcPr marL="49001" marR="49001" marT="24500" marB="24500"/>
                </a:tc>
                <a:tc>
                  <a:txBody>
                    <a:bodyPr/>
                    <a:lstStyle/>
                    <a:p>
                      <a:pPr algn="ctr"/>
                      <a:r>
                        <a:rPr lang="es-ES" sz="1500" dirty="0">
                          <a:latin typeface="Arial" panose="020B0604020202020204" pitchFamily="34" charset="0"/>
                          <a:cs typeface="Arial" panose="020B0604020202020204" pitchFamily="34" charset="0"/>
                        </a:rPr>
                        <a:t>-1 o 2 tomas diarias.</a:t>
                      </a:r>
                    </a:p>
                  </a:txBody>
                  <a:tcPr marL="49001" marR="49001" marT="24500" marB="24500"/>
                </a:tc>
                <a:tc>
                  <a:txBody>
                    <a:bodyPr/>
                    <a:lstStyle/>
                    <a:p>
                      <a:endParaRPr lang="es-ES" sz="1500" dirty="0">
                        <a:latin typeface="Arial" panose="020B0604020202020204" pitchFamily="34" charset="0"/>
                        <a:cs typeface="Arial" panose="020B0604020202020204" pitchFamily="34" charset="0"/>
                      </a:endParaRPr>
                    </a:p>
                  </a:txBody>
                  <a:tcPr marL="49001" marR="49001" marT="24500" marB="24500"/>
                </a:tc>
                <a:extLst>
                  <a:ext uri="{0D108BD9-81ED-4DB2-BD59-A6C34878D82A}">
                    <a16:rowId xmlns:a16="http://schemas.microsoft.com/office/drawing/2014/main" val="701444759"/>
                  </a:ext>
                </a:extLst>
              </a:tr>
              <a:tr h="835889">
                <a:tc>
                  <a:txBody>
                    <a:bodyPr/>
                    <a:lstStyle/>
                    <a:p>
                      <a:pPr algn="ctr"/>
                      <a:r>
                        <a:rPr lang="es-ES" sz="1500" b="1" dirty="0" err="1">
                          <a:latin typeface="Arial" panose="020B0604020202020204" pitchFamily="34" charset="0"/>
                          <a:cs typeface="Arial" panose="020B0604020202020204" pitchFamily="34" charset="0"/>
                        </a:rPr>
                        <a:t>Concerta</a:t>
                      </a:r>
                      <a:r>
                        <a:rPr lang="es-ES" sz="1500" b="1" dirty="0">
                          <a:latin typeface="Arial" panose="020B0604020202020204" pitchFamily="34" charset="0"/>
                          <a:cs typeface="Arial" panose="020B0604020202020204" pitchFamily="34" charset="0"/>
                        </a:rPr>
                        <a:t> </a:t>
                      </a:r>
                    </a:p>
                    <a:p>
                      <a:pPr algn="ctr"/>
                      <a:r>
                        <a:rPr lang="es-ES" sz="1500" b="1" dirty="0">
                          <a:latin typeface="Arial" panose="020B0604020202020204" pitchFamily="34" charset="0"/>
                          <a:cs typeface="Arial" panose="020B0604020202020204" pitchFamily="34" charset="0"/>
                        </a:rPr>
                        <a:t>18,27,36,54</a:t>
                      </a:r>
                    </a:p>
                  </a:txBody>
                  <a:tcPr marL="49001" marR="49001" marT="24500" marB="24500" anchor="ctr"/>
                </a:tc>
                <a:tc>
                  <a:txBody>
                    <a:bodyPr/>
                    <a:lstStyle/>
                    <a:p>
                      <a:pPr algn="ctr"/>
                      <a:r>
                        <a:rPr lang="es-ES" sz="1500" dirty="0">
                          <a:latin typeface="Arial" panose="020B0604020202020204" pitchFamily="34" charset="0"/>
                          <a:cs typeface="Arial" panose="020B0604020202020204" pitchFamily="34" charset="0"/>
                        </a:rPr>
                        <a:t>Liberación prolongada y sostenida.</a:t>
                      </a:r>
                    </a:p>
                  </a:txBody>
                  <a:tcPr marL="49001" marR="49001" marT="24500" marB="24500" anchor="ctr"/>
                </a:tc>
                <a:tc>
                  <a:txBody>
                    <a:bodyPr/>
                    <a:lstStyle/>
                    <a:p>
                      <a:pPr algn="ctr"/>
                      <a:r>
                        <a:rPr lang="es-ES" sz="1500" dirty="0">
                          <a:latin typeface="Arial" panose="020B0604020202020204" pitchFamily="34" charset="0"/>
                          <a:cs typeface="Arial" panose="020B0604020202020204" pitchFamily="34" charset="0"/>
                        </a:rPr>
                        <a:t>Liberación a lo largo de 12 horas </a:t>
                      </a:r>
                    </a:p>
                  </a:txBody>
                  <a:tcPr marL="49001" marR="49001" marT="24500" marB="24500" anchor="ctr"/>
                </a:tc>
                <a:tc>
                  <a:txBody>
                    <a:bodyPr/>
                    <a:lstStyle/>
                    <a:p>
                      <a:pPr algn="ctr"/>
                      <a:r>
                        <a:rPr lang="es-ES" sz="1500" dirty="0">
                          <a:latin typeface="Arial" panose="020B0604020202020204" pitchFamily="34" charset="0"/>
                          <a:cs typeface="Arial" panose="020B0604020202020204" pitchFamily="34" charset="0"/>
                        </a:rPr>
                        <a:t>1 sola toma diaria.</a:t>
                      </a:r>
                    </a:p>
                    <a:p>
                      <a:pPr algn="ctr"/>
                      <a:r>
                        <a:rPr lang="es-ES" sz="1500" dirty="0">
                          <a:latin typeface="Arial" panose="020B0604020202020204" pitchFamily="34" charset="0"/>
                          <a:cs typeface="Arial" panose="020B0604020202020204" pitchFamily="34" charset="0"/>
                        </a:rPr>
                        <a:t>Aumenta el riesgo de insomnio.</a:t>
                      </a:r>
                    </a:p>
                  </a:txBody>
                  <a:tcPr marL="49001" marR="49001" marT="24500" marB="24500" anchor="ctr"/>
                </a:tc>
                <a:tc>
                  <a:txBody>
                    <a:bodyPr/>
                    <a:lstStyle/>
                    <a:p>
                      <a:endParaRPr lang="es-ES" sz="1500" dirty="0">
                        <a:latin typeface="Arial" panose="020B0604020202020204" pitchFamily="34" charset="0"/>
                        <a:cs typeface="Arial" panose="020B0604020202020204" pitchFamily="34" charset="0"/>
                      </a:endParaRPr>
                    </a:p>
                  </a:txBody>
                  <a:tcPr marL="49001" marR="49001" marT="24500" marB="24500"/>
                </a:tc>
                <a:extLst>
                  <a:ext uri="{0D108BD9-81ED-4DB2-BD59-A6C34878D82A}">
                    <a16:rowId xmlns:a16="http://schemas.microsoft.com/office/drawing/2014/main" val="2416033602"/>
                  </a:ext>
                </a:extLst>
              </a:tr>
              <a:tr h="1415877">
                <a:tc>
                  <a:txBody>
                    <a:bodyPr/>
                    <a:lstStyle/>
                    <a:p>
                      <a:pPr algn="ctr"/>
                      <a:endParaRPr lang="es-ES" sz="1500" b="1" i="1" dirty="0">
                        <a:solidFill>
                          <a:srgbClr val="0070C0"/>
                        </a:solidFill>
                        <a:effectLst/>
                        <a:latin typeface="Arial" panose="020B0604020202020204" pitchFamily="34" charset="0"/>
                        <a:cs typeface="Arial" panose="020B0604020202020204" pitchFamily="34" charset="0"/>
                      </a:endParaRPr>
                    </a:p>
                    <a:p>
                      <a:pPr algn="ctr"/>
                      <a:r>
                        <a:rPr lang="es-ES" sz="1800" b="1" i="1" dirty="0">
                          <a:solidFill>
                            <a:srgbClr val="0070C0"/>
                          </a:solidFill>
                          <a:effectLst/>
                          <a:latin typeface="Arial" panose="020B0604020202020204" pitchFamily="34" charset="0"/>
                          <a:cs typeface="Arial" panose="020B0604020202020204" pitchFamily="34" charset="0"/>
                        </a:rPr>
                        <a:t>Lisdexanfetamina</a:t>
                      </a:r>
                    </a:p>
                    <a:p>
                      <a:pPr algn="ctr"/>
                      <a:r>
                        <a:rPr lang="es-ES" sz="1600" b="1" i="1" dirty="0" err="1">
                          <a:solidFill>
                            <a:schemeClr val="tx1"/>
                          </a:solidFill>
                          <a:effectLst/>
                          <a:latin typeface="Arial" panose="020B0604020202020204" pitchFamily="34" charset="0"/>
                          <a:cs typeface="Arial" panose="020B0604020202020204" pitchFamily="34" charset="0"/>
                        </a:rPr>
                        <a:t>Elvanse</a:t>
                      </a:r>
                      <a:endParaRPr lang="es-ES" sz="1600" b="1" i="1" dirty="0">
                        <a:solidFill>
                          <a:schemeClr val="tx1"/>
                        </a:solidFill>
                        <a:effectLst/>
                        <a:latin typeface="Arial" panose="020B0604020202020204" pitchFamily="34" charset="0"/>
                        <a:cs typeface="Arial" panose="020B0604020202020204" pitchFamily="34" charset="0"/>
                      </a:endParaRPr>
                    </a:p>
                    <a:p>
                      <a:pPr algn="ctr"/>
                      <a:r>
                        <a:rPr lang="es-ES" sz="1600" b="1" i="1" dirty="0">
                          <a:solidFill>
                            <a:schemeClr val="tx1"/>
                          </a:solidFill>
                          <a:effectLst/>
                          <a:latin typeface="Arial" panose="020B0604020202020204" pitchFamily="34" charset="0"/>
                          <a:cs typeface="Arial" panose="020B0604020202020204" pitchFamily="34" charset="0"/>
                        </a:rPr>
                        <a:t>30, 50, 70 mg</a:t>
                      </a:r>
                    </a:p>
                  </a:txBody>
                  <a:tcPr marL="49001" marR="49001" marT="24500" marB="24500" anchor="ctr"/>
                </a:tc>
                <a:tc>
                  <a:txBody>
                    <a:bodyPr/>
                    <a:lstStyle/>
                    <a:p>
                      <a:pPr algn="ctr"/>
                      <a:r>
                        <a:rPr lang="es-ES" sz="1500" b="1" dirty="0">
                          <a:latin typeface="Arial" panose="020B0604020202020204" pitchFamily="34" charset="0"/>
                          <a:cs typeface="Arial" panose="020B0604020202020204" pitchFamily="34" charset="0"/>
                        </a:rPr>
                        <a:t>Liberación prolongada</a:t>
                      </a:r>
                    </a:p>
                  </a:txBody>
                  <a:tcPr marL="49001" marR="49001" marT="24500" marB="24500" anchor="ctr"/>
                </a:tc>
                <a:tc>
                  <a:txBody>
                    <a:bodyPr/>
                    <a:lstStyle/>
                    <a:p>
                      <a:pPr algn="ctr"/>
                      <a:r>
                        <a:rPr lang="es-ES" sz="1500" b="1" dirty="0">
                          <a:latin typeface="Arial" panose="020B0604020202020204" pitchFamily="34" charset="0"/>
                          <a:cs typeface="Arial" panose="020B0604020202020204" pitchFamily="34" charset="0"/>
                        </a:rPr>
                        <a:t>Efectos en 1 hora desde consumo</a:t>
                      </a:r>
                    </a:p>
                    <a:p>
                      <a:pPr algn="ctr"/>
                      <a:r>
                        <a:rPr lang="es-ES" sz="1500" b="1" dirty="0">
                          <a:latin typeface="Arial" panose="020B0604020202020204" pitchFamily="34" charset="0"/>
                          <a:cs typeface="Arial" panose="020B0604020202020204" pitchFamily="34" charset="0"/>
                        </a:rPr>
                        <a:t>duración 13 hrs </a:t>
                      </a:r>
                    </a:p>
                  </a:txBody>
                  <a:tcPr marL="49001" marR="49001" marT="24500" marB="24500" anchor="ctr"/>
                </a:tc>
                <a:tc>
                  <a:txBody>
                    <a:bodyPr/>
                    <a:lstStyle/>
                    <a:p>
                      <a:pPr algn="ctr"/>
                      <a:r>
                        <a:rPr lang="es-ES" sz="1500" b="1" dirty="0">
                          <a:latin typeface="Arial" panose="020B0604020202020204" pitchFamily="34" charset="0"/>
                          <a:cs typeface="Arial" panose="020B0604020202020204" pitchFamily="34" charset="0"/>
                        </a:rPr>
                        <a:t>TDAH en niños de 6 a 18 años con ausencia de respuesta a MPH y atomoxetina</a:t>
                      </a:r>
                    </a:p>
                  </a:txBody>
                  <a:tcPr marL="49001" marR="49001" marT="24500" marB="24500" anchor="ctr"/>
                </a:tc>
                <a:tc>
                  <a:txBody>
                    <a:bodyPr/>
                    <a:lstStyle/>
                    <a:p>
                      <a:pPr algn="ctr"/>
                      <a:r>
                        <a:rPr lang="es-ES" sz="1500" b="1" dirty="0">
                          <a:latin typeface="Arial" panose="020B0604020202020204" pitchFamily="34" charset="0"/>
                          <a:cs typeface="Arial" panose="020B0604020202020204" pitchFamily="34" charset="0"/>
                        </a:rPr>
                        <a:t>Se inicia con la menor dosis posible y se aumenta progresivamente.</a:t>
                      </a:r>
                    </a:p>
                    <a:p>
                      <a:pPr algn="ctr"/>
                      <a:r>
                        <a:rPr lang="es-ES" sz="1500" b="1" dirty="0">
                          <a:latin typeface="Arial" panose="020B0604020202020204" pitchFamily="34" charset="0"/>
                          <a:cs typeface="Arial" panose="020B0604020202020204" pitchFamily="34" charset="0"/>
                        </a:rPr>
                        <a:t>Precisa periodo de lavado.</a:t>
                      </a:r>
                    </a:p>
                  </a:txBody>
                  <a:tcPr marL="49001" marR="49001" marT="24500" marB="24500" anchor="ctr"/>
                </a:tc>
                <a:extLst>
                  <a:ext uri="{0D108BD9-81ED-4DB2-BD59-A6C34878D82A}">
                    <a16:rowId xmlns:a16="http://schemas.microsoft.com/office/drawing/2014/main" val="4012373958"/>
                  </a:ext>
                </a:extLst>
              </a:tr>
            </a:tbl>
          </a:graphicData>
        </a:graphic>
      </p:graphicFrame>
    </p:spTree>
    <p:extLst>
      <p:ext uri="{BB962C8B-B14F-4D97-AF65-F5344CB8AC3E}">
        <p14:creationId xmlns:p14="http://schemas.microsoft.com/office/powerpoint/2010/main" val="12738331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Metilfenidato – Orientrazos">
            <a:extLst>
              <a:ext uri="{FF2B5EF4-FFF2-40B4-BE49-F238E27FC236}">
                <a16:creationId xmlns:a16="http://schemas.microsoft.com/office/drawing/2014/main" id="{810D4409-DB88-4F87-83A8-069D0DB56C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131" y="1110117"/>
            <a:ext cx="3577082" cy="2673851"/>
          </a:xfrm>
          <a:prstGeom prst="rect">
            <a:avLst/>
          </a:prstGeom>
          <a:noFill/>
          <a:extLst>
            <a:ext uri="{909E8E84-426E-40DD-AFC4-6F175D3DCCD1}">
              <a14:hiddenFill xmlns:a14="http://schemas.microsoft.com/office/drawing/2010/main">
                <a:solidFill>
                  <a:srgbClr val="FFFFFF"/>
                </a:solidFill>
              </a14:hiddenFill>
            </a:ext>
          </a:extLst>
        </p:spPr>
      </p:pic>
      <p:sp>
        <p:nvSpPr>
          <p:cNvPr id="71" name="Title 1">
            <a:extLst>
              <a:ext uri="{FF2B5EF4-FFF2-40B4-BE49-F238E27FC236}">
                <a16:creationId xmlns:a16="http://schemas.microsoft.com/office/drawing/2014/main" id="{949B6472-E248-4FE6-B40C-613DEBF49037}"/>
              </a:ext>
            </a:extLst>
          </p:cNvPr>
          <p:cNvSpPr>
            <a:spLocks noGrp="1"/>
          </p:cNvSpPr>
          <p:nvPr>
            <p:ph type="title"/>
          </p:nvPr>
        </p:nvSpPr>
        <p:spPr>
          <a:xfrm>
            <a:off x="609600" y="274638"/>
            <a:ext cx="10972800" cy="1143000"/>
          </a:xfrm>
        </p:spPr>
        <p:txBody>
          <a:bodyPr>
            <a:normAutofit fontScale="90000"/>
          </a:bodyPr>
          <a:lstStyle/>
          <a:p>
            <a:r>
              <a:rPr lang="es-ES" sz="4900" b="1" dirty="0">
                <a:solidFill>
                  <a:srgbClr val="FF9900"/>
                </a:solidFill>
                <a:latin typeface="Arial" panose="020B0604020202020204" pitchFamily="34" charset="0"/>
                <a:cs typeface="Arial" panose="020B0604020202020204" pitchFamily="34" charset="0"/>
              </a:rPr>
              <a:t>ESTIMULANTES: METILFENIDATO  MPH</a:t>
            </a:r>
            <a:br>
              <a:rPr lang="es-ES" sz="4800" b="0" u="sng" dirty="0">
                <a:latin typeface="Arial" panose="020B0604020202020204" pitchFamily="34" charset="0"/>
                <a:cs typeface="Arial" panose="020B0604020202020204" pitchFamily="34" charset="0"/>
              </a:rPr>
            </a:br>
            <a:endParaRPr lang="en-US" dirty="0"/>
          </a:p>
        </p:txBody>
      </p:sp>
      <p:pic>
        <p:nvPicPr>
          <p:cNvPr id="1026" name="Picture 2" descr="Productos de Prescripción">
            <a:extLst>
              <a:ext uri="{FF2B5EF4-FFF2-40B4-BE49-F238E27FC236}">
                <a16:creationId xmlns:a16="http://schemas.microsoft.com/office/drawing/2014/main" id="{C3D4B756-B26F-49B3-9BC1-BC069907D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933" y="3783968"/>
            <a:ext cx="3244280" cy="21995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2014-12-04) TDAH (ppt)">
            <a:extLst>
              <a:ext uri="{FF2B5EF4-FFF2-40B4-BE49-F238E27FC236}">
                <a16:creationId xmlns:a16="http://schemas.microsoft.com/office/drawing/2014/main" id="{900093DD-982F-447D-9E71-6D0B313B14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3382" y="952180"/>
            <a:ext cx="7330487" cy="41881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36mg Concerta(ritalin)-30 Tabs - Chem Works Pharma">
            <a:extLst>
              <a:ext uri="{FF2B5EF4-FFF2-40B4-BE49-F238E27FC236}">
                <a16:creationId xmlns:a16="http://schemas.microsoft.com/office/drawing/2014/main" id="{073AE81F-3CD8-4803-915F-52091EDFCD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3382" y="3533021"/>
            <a:ext cx="7079154" cy="3214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117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rrowheads="1"/>
          </p:cNvSpPr>
          <p:nvPr>
            <p:ph type="title"/>
          </p:nvPr>
        </p:nvSpPr>
        <p:spPr>
          <a:xfrm>
            <a:off x="1981200" y="81243"/>
            <a:ext cx="8229600" cy="792163"/>
          </a:xfrm>
        </p:spPr>
        <p:txBody>
          <a:bodyPr/>
          <a:lstStyle/>
          <a:p>
            <a:pPr eaLnBrk="1" hangingPunct="1">
              <a:defRPr/>
            </a:pPr>
            <a:r>
              <a:rPr lang="es-ES" b="1" u="sng" dirty="0">
                <a:solidFill>
                  <a:srgbClr val="FF9900"/>
                </a:solidFill>
                <a:latin typeface="Arial" panose="020B0604020202020204" pitchFamily="34" charset="0"/>
                <a:cs typeface="Arial" panose="020B0604020202020204" pitchFamily="34" charset="0"/>
              </a:rPr>
              <a:t>INTRODUCCIÓN AL TDAH</a:t>
            </a:r>
          </a:p>
        </p:txBody>
      </p:sp>
      <p:graphicFrame>
        <p:nvGraphicFramePr>
          <p:cNvPr id="2" name="Diagrama 1">
            <a:extLst>
              <a:ext uri="{FF2B5EF4-FFF2-40B4-BE49-F238E27FC236}">
                <a16:creationId xmlns:a16="http://schemas.microsoft.com/office/drawing/2014/main" id="{B88B8757-C92B-4557-8023-5D7C4B7DF5B0}"/>
              </a:ext>
            </a:extLst>
          </p:cNvPr>
          <p:cNvGraphicFramePr/>
          <p:nvPr>
            <p:extLst>
              <p:ext uri="{D42A27DB-BD31-4B8C-83A1-F6EECF244321}">
                <p14:modId xmlns:p14="http://schemas.microsoft.com/office/powerpoint/2010/main" val="3254667538"/>
              </p:ext>
            </p:extLst>
          </p:nvPr>
        </p:nvGraphicFramePr>
        <p:xfrm>
          <a:off x="1291472" y="989814"/>
          <a:ext cx="10490125" cy="53200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56327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a:xfrm>
            <a:off x="405353" y="1"/>
            <a:ext cx="11378152" cy="981075"/>
          </a:xfrm>
        </p:spPr>
        <p:txBody>
          <a:bodyPr>
            <a:normAutofit fontScale="90000"/>
          </a:bodyPr>
          <a:lstStyle/>
          <a:p>
            <a:br>
              <a:rPr lang="es-ES" sz="4000" b="0" dirty="0"/>
            </a:br>
            <a:r>
              <a:rPr lang="es-ES" sz="4900" b="1" dirty="0">
                <a:solidFill>
                  <a:srgbClr val="FF9900"/>
                </a:solidFill>
                <a:latin typeface="Arial" panose="020B0604020202020204" pitchFamily="34" charset="0"/>
                <a:cs typeface="Arial" panose="020B0604020202020204" pitchFamily="34" charset="0"/>
              </a:rPr>
              <a:t>ESTIMULANTES: LISDEXANFETAMINA</a:t>
            </a:r>
            <a:br>
              <a:rPr lang="es-ES" sz="4000" b="0" u="sng" dirty="0">
                <a:latin typeface="Arial" panose="020B0604020202020204" pitchFamily="34" charset="0"/>
                <a:cs typeface="Arial" panose="020B0604020202020204" pitchFamily="34" charset="0"/>
              </a:rPr>
            </a:br>
            <a:endParaRPr lang="es-ES" sz="4000" b="0" u="sng" dirty="0">
              <a:latin typeface="Arial" panose="020B0604020202020204" pitchFamily="34" charset="0"/>
              <a:cs typeface="Arial" panose="020B0604020202020204" pitchFamily="34" charset="0"/>
            </a:endParaRPr>
          </a:p>
        </p:txBody>
      </p:sp>
      <p:sp>
        <p:nvSpPr>
          <p:cNvPr id="23555" name="Rectangle 3"/>
          <p:cNvSpPr>
            <a:spLocks noGrp="1" noChangeArrowheads="1"/>
          </p:cNvSpPr>
          <p:nvPr>
            <p:ph idx="1"/>
          </p:nvPr>
        </p:nvSpPr>
        <p:spPr>
          <a:xfrm>
            <a:off x="1515310" y="836713"/>
            <a:ext cx="9144000" cy="5112221"/>
          </a:xfrm>
        </p:spPr>
        <p:txBody>
          <a:bodyPr>
            <a:normAutofit/>
          </a:bodyPr>
          <a:lstStyle/>
          <a:p>
            <a:pPr marL="0" indent="0">
              <a:buNone/>
            </a:pPr>
            <a:endParaRPr lang="es-ES" sz="1800" dirty="0">
              <a:latin typeface="Arial" panose="020B0604020202020204" pitchFamily="34" charset="0"/>
              <a:cs typeface="Arial" panose="020B0604020202020204" pitchFamily="34" charset="0"/>
            </a:endParaRPr>
          </a:p>
        </p:txBody>
      </p:sp>
      <p:pic>
        <p:nvPicPr>
          <p:cNvPr id="4" name="Picture 2" descr="YA TENEMOS EN ESPAÑA un nuevo... - Fdez. Sastre y Rojo Psiquiatras |  Facebook">
            <a:extLst>
              <a:ext uri="{FF2B5EF4-FFF2-40B4-BE49-F238E27FC236}">
                <a16:creationId xmlns:a16="http://schemas.microsoft.com/office/drawing/2014/main" id="{C0041403-4CBE-41B7-8B20-F0EEAB7AB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960" y="2020034"/>
            <a:ext cx="6300518" cy="42156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One Month on Elvanse – Carbs and Chaos">
            <a:extLst>
              <a:ext uri="{FF2B5EF4-FFF2-40B4-BE49-F238E27FC236}">
                <a16:creationId xmlns:a16="http://schemas.microsoft.com/office/drawing/2014/main" id="{8CD14680-49FD-4591-81F1-E824E41023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9957" y="2739151"/>
            <a:ext cx="2880341" cy="2557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2142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260648"/>
            <a:ext cx="12192000" cy="1143000"/>
          </a:xfrm>
        </p:spPr>
        <p:txBody>
          <a:bodyPr>
            <a:normAutofit fontScale="90000"/>
          </a:bodyPr>
          <a:lstStyle/>
          <a:p>
            <a:r>
              <a:rPr lang="es-ES" b="1" dirty="0">
                <a:solidFill>
                  <a:srgbClr val="FF9900"/>
                </a:solidFill>
                <a:latin typeface="Arial" panose="020B0604020202020204" pitchFamily="34" charset="0"/>
                <a:cs typeface="Arial" panose="020B0604020202020204" pitchFamily="34" charset="0"/>
              </a:rPr>
              <a:t>ESTIMULANTES DE LIBERACION PROLONGADA</a:t>
            </a:r>
            <a:br>
              <a:rPr lang="es-ES" b="1" dirty="0">
                <a:solidFill>
                  <a:srgbClr val="FF9900"/>
                </a:solidFill>
                <a:latin typeface="Arial" panose="020B0604020202020204" pitchFamily="34" charset="0"/>
                <a:cs typeface="Arial" panose="020B0604020202020204" pitchFamily="34" charset="0"/>
              </a:rPr>
            </a:br>
            <a:r>
              <a:rPr lang="es-ES" sz="4900" b="1" dirty="0">
                <a:solidFill>
                  <a:srgbClr val="FF9900"/>
                </a:solidFill>
                <a:latin typeface="Arial" panose="020B0604020202020204" pitchFamily="34" charset="0"/>
                <a:cs typeface="Arial" panose="020B0604020202020204" pitchFamily="34" charset="0"/>
              </a:rPr>
              <a:t>(acción media y larga)</a:t>
            </a:r>
            <a:endParaRPr lang="es-MX" sz="3600" dirty="0">
              <a:solidFill>
                <a:srgbClr val="FF9900"/>
              </a:solidFill>
              <a:latin typeface="Arial" panose="020B0604020202020204" pitchFamily="34" charset="0"/>
              <a:cs typeface="Arial" panose="020B0604020202020204" pitchFamily="34" charset="0"/>
            </a:endParaRPr>
          </a:p>
        </p:txBody>
      </p:sp>
      <p:graphicFrame>
        <p:nvGraphicFramePr>
          <p:cNvPr id="4" name="Marcador de contenido 3">
            <a:extLst>
              <a:ext uri="{FF2B5EF4-FFF2-40B4-BE49-F238E27FC236}">
                <a16:creationId xmlns:a16="http://schemas.microsoft.com/office/drawing/2014/main" id="{C6728201-C415-4731-9AEC-E10D98346D02}"/>
              </a:ext>
            </a:extLst>
          </p:cNvPr>
          <p:cNvGraphicFramePr>
            <a:graphicFrameLocks noGrp="1"/>
          </p:cNvGraphicFramePr>
          <p:nvPr>
            <p:ph idx="1"/>
            <p:extLst>
              <p:ext uri="{D42A27DB-BD31-4B8C-83A1-F6EECF244321}">
                <p14:modId xmlns:p14="http://schemas.microsoft.com/office/powerpoint/2010/main" val="41594579"/>
              </p:ext>
            </p:extLst>
          </p:nvPr>
        </p:nvGraphicFramePr>
        <p:xfrm>
          <a:off x="1589103" y="1403648"/>
          <a:ext cx="9445842" cy="46420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56306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rrowheads="1"/>
          </p:cNvSpPr>
          <p:nvPr>
            <p:ph type="title"/>
          </p:nvPr>
        </p:nvSpPr>
        <p:spPr>
          <a:xfrm>
            <a:off x="0" y="0"/>
            <a:ext cx="12192000" cy="1256036"/>
          </a:xfrm>
        </p:spPr>
        <p:txBody>
          <a:bodyPr>
            <a:noAutofit/>
          </a:bodyPr>
          <a:lstStyle/>
          <a:p>
            <a:pPr eaLnBrk="1" hangingPunct="1">
              <a:defRPr/>
            </a:pPr>
            <a:r>
              <a:rPr lang="es-ES" b="1" dirty="0">
                <a:solidFill>
                  <a:srgbClr val="FF9900"/>
                </a:solidFill>
                <a:latin typeface="Arial" panose="020B0604020202020204" pitchFamily="34" charset="0"/>
                <a:cs typeface="Arial" panose="020B0604020202020204" pitchFamily="34" charset="0"/>
              </a:rPr>
              <a:t>NECESIDAD DE NUEVOS TRATAMIENTOS PARA EL TDAH</a:t>
            </a:r>
          </a:p>
        </p:txBody>
      </p:sp>
      <p:graphicFrame>
        <p:nvGraphicFramePr>
          <p:cNvPr id="2" name="Diagrama 1">
            <a:extLst>
              <a:ext uri="{FF2B5EF4-FFF2-40B4-BE49-F238E27FC236}">
                <a16:creationId xmlns:a16="http://schemas.microsoft.com/office/drawing/2014/main" id="{B9F49ED4-9A40-41E8-BD60-F3A13D61AF7E}"/>
              </a:ext>
            </a:extLst>
          </p:cNvPr>
          <p:cNvGraphicFramePr/>
          <p:nvPr>
            <p:extLst>
              <p:ext uri="{D42A27DB-BD31-4B8C-83A1-F6EECF244321}">
                <p14:modId xmlns:p14="http://schemas.microsoft.com/office/powerpoint/2010/main" val="3773875013"/>
              </p:ext>
            </p:extLst>
          </p:nvPr>
        </p:nvGraphicFramePr>
        <p:xfrm>
          <a:off x="1507736" y="1556792"/>
          <a:ext cx="9144000" cy="4535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56374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id="{5A3BDD84-A0FC-4A29-A4D0-16445376F91B}"/>
              </a:ext>
            </a:extLst>
          </p:cNvPr>
          <p:cNvGraphicFramePr>
            <a:graphicFrameLocks noGrp="1"/>
          </p:cNvGraphicFramePr>
          <p:nvPr>
            <p:extLst>
              <p:ext uri="{D42A27DB-BD31-4B8C-83A1-F6EECF244321}">
                <p14:modId xmlns:p14="http://schemas.microsoft.com/office/powerpoint/2010/main" val="774015424"/>
              </p:ext>
            </p:extLst>
          </p:nvPr>
        </p:nvGraphicFramePr>
        <p:xfrm>
          <a:off x="0" y="79454"/>
          <a:ext cx="12192000" cy="6940445"/>
        </p:xfrm>
        <a:graphic>
          <a:graphicData uri="http://schemas.openxmlformats.org/drawingml/2006/table">
            <a:tbl>
              <a:tblPr firstRow="1" bandRow="1">
                <a:tableStyleId>{5C22544A-7EE6-4342-B048-85BDC9FD1C3A}</a:tableStyleId>
              </a:tblPr>
              <a:tblGrid>
                <a:gridCol w="2534338">
                  <a:extLst>
                    <a:ext uri="{9D8B030D-6E8A-4147-A177-3AD203B41FA5}">
                      <a16:colId xmlns:a16="http://schemas.microsoft.com/office/drawing/2014/main" val="191623677"/>
                    </a:ext>
                  </a:extLst>
                </a:gridCol>
                <a:gridCol w="2019198">
                  <a:extLst>
                    <a:ext uri="{9D8B030D-6E8A-4147-A177-3AD203B41FA5}">
                      <a16:colId xmlns:a16="http://schemas.microsoft.com/office/drawing/2014/main" val="32892111"/>
                    </a:ext>
                  </a:extLst>
                </a:gridCol>
                <a:gridCol w="1716322">
                  <a:extLst>
                    <a:ext uri="{9D8B030D-6E8A-4147-A177-3AD203B41FA5}">
                      <a16:colId xmlns:a16="http://schemas.microsoft.com/office/drawing/2014/main" val="1859047409"/>
                    </a:ext>
                  </a:extLst>
                </a:gridCol>
                <a:gridCol w="2961071">
                  <a:extLst>
                    <a:ext uri="{9D8B030D-6E8A-4147-A177-3AD203B41FA5}">
                      <a16:colId xmlns:a16="http://schemas.microsoft.com/office/drawing/2014/main" val="3889663094"/>
                    </a:ext>
                  </a:extLst>
                </a:gridCol>
                <a:gridCol w="2961071">
                  <a:extLst>
                    <a:ext uri="{9D8B030D-6E8A-4147-A177-3AD203B41FA5}">
                      <a16:colId xmlns:a16="http://schemas.microsoft.com/office/drawing/2014/main" val="1764633824"/>
                    </a:ext>
                  </a:extLst>
                </a:gridCol>
              </a:tblGrid>
              <a:tr h="1021634">
                <a:tc>
                  <a:txBody>
                    <a:bodyPr/>
                    <a:lstStyle/>
                    <a:p>
                      <a:pPr algn="ctr"/>
                      <a:r>
                        <a:rPr lang="es-E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FARMACOS NO ESTIMULANTES</a:t>
                      </a:r>
                    </a:p>
                  </a:txBody>
                  <a:tcPr marL="86031" marR="86031" marT="43016" marB="43016" anchor="ctr">
                    <a:solidFill>
                      <a:srgbClr val="F07F09"/>
                    </a:solidFill>
                  </a:tcPr>
                </a:tc>
                <a:tc>
                  <a:txBody>
                    <a:bodyPr/>
                    <a:lstStyle/>
                    <a:p>
                      <a:pPr algn="ctr"/>
                      <a:r>
                        <a:rPr lang="es-ES" sz="2400" dirty="0">
                          <a:latin typeface="Arial" panose="020B0604020202020204" pitchFamily="34" charset="0"/>
                          <a:cs typeface="Arial" panose="020B0604020202020204" pitchFamily="34" charset="0"/>
                        </a:rPr>
                        <a:t>TIPO  </a:t>
                      </a:r>
                    </a:p>
                  </a:txBody>
                  <a:tcPr marL="86031" marR="86031" marT="43016" marB="43016" anchor="ctr"/>
                </a:tc>
                <a:tc>
                  <a:txBody>
                    <a:bodyPr/>
                    <a:lstStyle/>
                    <a:p>
                      <a:pPr algn="ctr"/>
                      <a:r>
                        <a:rPr lang="es-ES" sz="2000" dirty="0">
                          <a:latin typeface="Arial" panose="020B0604020202020204" pitchFamily="34" charset="0"/>
                          <a:cs typeface="Arial" panose="020B0604020202020204" pitchFamily="34" charset="0"/>
                        </a:rPr>
                        <a:t>DURACIÓN</a:t>
                      </a:r>
                    </a:p>
                  </a:txBody>
                  <a:tcPr marL="86031" marR="86031" marT="43016" marB="43016" anchor="ctr"/>
                </a:tc>
                <a:tc>
                  <a:txBody>
                    <a:bodyPr/>
                    <a:lstStyle/>
                    <a:p>
                      <a:pPr algn="ctr"/>
                      <a:r>
                        <a:rPr lang="es-ES" sz="2000" dirty="0">
                          <a:latin typeface="Arial" panose="020B0604020202020204" pitchFamily="34" charset="0"/>
                          <a:cs typeface="Arial" panose="020B0604020202020204" pitchFamily="34" charset="0"/>
                        </a:rPr>
                        <a:t>INDICACIÓN</a:t>
                      </a:r>
                    </a:p>
                  </a:txBody>
                  <a:tcPr marL="86031" marR="86031" marT="43016" marB="43016" anchor="ctr"/>
                </a:tc>
                <a:tc>
                  <a:txBody>
                    <a:bodyPr/>
                    <a:lstStyle/>
                    <a:p>
                      <a:pPr algn="ctr"/>
                      <a:r>
                        <a:rPr lang="es-ES" sz="2000" dirty="0">
                          <a:latin typeface="Arial" panose="020B0604020202020204" pitchFamily="34" charset="0"/>
                          <a:cs typeface="Arial" panose="020B0604020202020204" pitchFamily="34" charset="0"/>
                        </a:rPr>
                        <a:t>DOSIS</a:t>
                      </a:r>
                    </a:p>
                  </a:txBody>
                  <a:tcPr marL="86031" marR="86031" marT="43016" marB="43016" anchor="ctr"/>
                </a:tc>
                <a:extLst>
                  <a:ext uri="{0D108BD9-81ED-4DB2-BD59-A6C34878D82A}">
                    <a16:rowId xmlns:a16="http://schemas.microsoft.com/office/drawing/2014/main" val="1996425153"/>
                  </a:ext>
                </a:extLst>
              </a:tr>
              <a:tr h="2118691">
                <a:tc>
                  <a:txBody>
                    <a:bodyPr/>
                    <a:lstStyle/>
                    <a:p>
                      <a:pPr algn="ctr"/>
                      <a:r>
                        <a:rPr lang="es-ES" sz="2800" b="1" i="1" dirty="0">
                          <a:solidFill>
                            <a:srgbClr val="0070C0"/>
                          </a:solidFill>
                          <a:effectLst/>
                          <a:latin typeface="Arial" panose="020B0604020202020204" pitchFamily="34" charset="0"/>
                          <a:cs typeface="Arial" panose="020B0604020202020204" pitchFamily="34" charset="0"/>
                        </a:rPr>
                        <a:t>Atomoxetina </a:t>
                      </a:r>
                      <a:endParaRPr lang="es-ES" sz="2000" b="1" i="1" dirty="0">
                        <a:solidFill>
                          <a:srgbClr val="0070C0"/>
                        </a:solidFill>
                        <a:effectLst/>
                        <a:latin typeface="Arial" panose="020B0604020202020204" pitchFamily="34" charset="0"/>
                        <a:cs typeface="Arial" panose="020B0604020202020204" pitchFamily="34" charset="0"/>
                      </a:endParaRPr>
                    </a:p>
                    <a:p>
                      <a:pPr algn="ctr"/>
                      <a:r>
                        <a:rPr lang="es-ES" sz="2400" b="1" i="0" dirty="0" err="1">
                          <a:solidFill>
                            <a:schemeClr val="tx1"/>
                          </a:solidFill>
                          <a:effectLst/>
                          <a:latin typeface="Arial" panose="020B0604020202020204" pitchFamily="34" charset="0"/>
                          <a:cs typeface="Arial" panose="020B0604020202020204" pitchFamily="34" charset="0"/>
                        </a:rPr>
                        <a:t>Strattera</a:t>
                      </a:r>
                      <a:endParaRPr lang="es-ES" sz="2400" b="1" i="0" dirty="0">
                        <a:solidFill>
                          <a:schemeClr val="tx1"/>
                        </a:solidFill>
                        <a:effectLst/>
                        <a:latin typeface="Arial" panose="020B0604020202020204" pitchFamily="34" charset="0"/>
                        <a:cs typeface="Arial" panose="020B0604020202020204" pitchFamily="34" charset="0"/>
                      </a:endParaRPr>
                    </a:p>
                    <a:p>
                      <a:pPr algn="ctr"/>
                      <a:r>
                        <a:rPr lang="es-ES" sz="2000" b="0" dirty="0">
                          <a:effectLst/>
                          <a:latin typeface="Arial" panose="020B0604020202020204" pitchFamily="34" charset="0"/>
                          <a:cs typeface="Arial" panose="020B0604020202020204" pitchFamily="34" charset="0"/>
                        </a:rPr>
                        <a:t>10, 18, 25, 40, 60 mg</a:t>
                      </a:r>
                    </a:p>
                  </a:txBody>
                  <a:tcPr marL="86031" marR="86031" marT="43016" marB="43016" anchor="ctr"/>
                </a:tc>
                <a:tc>
                  <a:txBody>
                    <a:bodyPr/>
                    <a:lstStyle/>
                    <a:p>
                      <a:r>
                        <a:rPr lang="es-ES" sz="1600" dirty="0">
                          <a:latin typeface="Arial" panose="020B0604020202020204" pitchFamily="34" charset="0"/>
                          <a:cs typeface="Arial" panose="020B0604020202020204" pitchFamily="34" charset="0"/>
                        </a:rPr>
                        <a:t>.</a:t>
                      </a:r>
                    </a:p>
                    <a:p>
                      <a:pPr algn="ctr"/>
                      <a:r>
                        <a:rPr lang="es-ES" sz="2000" dirty="0">
                          <a:latin typeface="Arial" panose="020B0604020202020204" pitchFamily="34" charset="0"/>
                          <a:cs typeface="Arial" panose="020B0604020202020204" pitchFamily="34" charset="0"/>
                        </a:rPr>
                        <a:t>Liberación prolongada.</a:t>
                      </a:r>
                    </a:p>
                    <a:p>
                      <a:endParaRPr lang="es-ES" sz="1600" dirty="0">
                        <a:latin typeface="Arial" panose="020B0604020202020204" pitchFamily="34" charset="0"/>
                        <a:cs typeface="Arial" panose="020B0604020202020204" pitchFamily="34" charset="0"/>
                      </a:endParaRPr>
                    </a:p>
                  </a:txBody>
                  <a:tcPr marL="86031" marR="86031" marT="43016" marB="43016" anchor="ctr"/>
                </a:tc>
                <a:tc>
                  <a:txBody>
                    <a:bodyPr/>
                    <a:lstStyle/>
                    <a:p>
                      <a:pPr algn="ctr"/>
                      <a:r>
                        <a:rPr lang="es-ES" sz="2000" dirty="0">
                          <a:latin typeface="Arial" panose="020B0604020202020204" pitchFamily="34" charset="0"/>
                          <a:cs typeface="Arial" panose="020B0604020202020204" pitchFamily="34" charset="0"/>
                        </a:rPr>
                        <a:t>Vida media de 20 horas. </a:t>
                      </a:r>
                    </a:p>
                    <a:p>
                      <a:pPr algn="ctr"/>
                      <a:r>
                        <a:rPr lang="es-ES" sz="2000" dirty="0">
                          <a:latin typeface="Arial" panose="020B0604020202020204" pitchFamily="34" charset="0"/>
                          <a:cs typeface="Arial" panose="020B0604020202020204" pitchFamily="34" charset="0"/>
                        </a:rPr>
                        <a:t>No efectivo hasta 4-6 semanas</a:t>
                      </a:r>
                    </a:p>
                  </a:txBody>
                  <a:tcPr marL="86031" marR="86031" marT="43016" marB="43016" anchor="ctr"/>
                </a:tc>
                <a:tc>
                  <a:txBody>
                    <a:bodyPr/>
                    <a:lstStyle/>
                    <a:p>
                      <a:pPr algn="ctr"/>
                      <a:r>
                        <a:rPr lang="es-ES" sz="1800" dirty="0">
                          <a:latin typeface="Arial" panose="020B0604020202020204" pitchFamily="34" charset="0"/>
                          <a:cs typeface="Arial" panose="020B0604020202020204" pitchFamily="34" charset="0"/>
                        </a:rPr>
                        <a:t>Desde los 6 años.</a:t>
                      </a:r>
                      <a:r>
                        <a:rPr lang="es-ES" sz="1800" b="1" dirty="0">
                          <a:latin typeface="Arial" panose="020B0604020202020204" pitchFamily="34" charset="0"/>
                          <a:cs typeface="Arial" panose="020B0604020202020204" pitchFamily="34" charset="0"/>
                        </a:rPr>
                        <a:t>2ª elección tras metilfenidato.</a:t>
                      </a:r>
                    </a:p>
                    <a:p>
                      <a:pPr algn="ctr"/>
                      <a:r>
                        <a:rPr lang="es-ES" sz="1800" u="sng" dirty="0">
                          <a:latin typeface="Arial" panose="020B0604020202020204" pitchFamily="34" charset="0"/>
                          <a:cs typeface="Arial" panose="020B0604020202020204" pitchFamily="34" charset="0"/>
                        </a:rPr>
                        <a:t>1ª elección si: </a:t>
                      </a:r>
                      <a:r>
                        <a:rPr lang="es-ES" sz="1800" dirty="0">
                          <a:latin typeface="Arial" panose="020B0604020202020204" pitchFamily="34" charset="0"/>
                          <a:cs typeface="Arial" panose="020B0604020202020204" pitchFamily="34" charset="0"/>
                        </a:rPr>
                        <a:t>tics, ansiedad, depresión, riesgo de abuso de sustancias o consumo actual</a:t>
                      </a:r>
                      <a:r>
                        <a:rPr lang="es-ES" sz="1600" dirty="0">
                          <a:latin typeface="Arial" panose="020B0604020202020204" pitchFamily="34" charset="0"/>
                          <a:cs typeface="Arial" panose="020B0604020202020204" pitchFamily="34" charset="0"/>
                        </a:rPr>
                        <a:t>.</a:t>
                      </a:r>
                    </a:p>
                  </a:txBody>
                  <a:tcPr marL="86031" marR="86031" marT="43016" marB="43016"/>
                </a:tc>
                <a:tc>
                  <a:txBody>
                    <a:bodyPr/>
                    <a:lstStyle/>
                    <a:p>
                      <a:pPr algn="ctr"/>
                      <a:r>
                        <a:rPr lang="es-ES" sz="2000" u="none" dirty="0">
                          <a:latin typeface="Arial" panose="020B0604020202020204" pitchFamily="34" charset="0"/>
                          <a:cs typeface="Arial" panose="020B0604020202020204" pitchFamily="34" charset="0"/>
                        </a:rPr>
                        <a:t>Inicio con 0,5mg/kg/día.</a:t>
                      </a:r>
                    </a:p>
                    <a:p>
                      <a:pPr algn="ctr"/>
                      <a:r>
                        <a:rPr lang="es-ES" sz="2000" u="none" dirty="0">
                          <a:latin typeface="Arial" panose="020B0604020202020204" pitchFamily="34" charset="0"/>
                          <a:cs typeface="Arial" panose="020B0604020202020204" pitchFamily="34" charset="0"/>
                        </a:rPr>
                        <a:t>Aumento progresivo hasta 1,2mg/kg/</a:t>
                      </a:r>
                      <a:r>
                        <a:rPr lang="es-ES" sz="2000" u="none" dirty="0" err="1">
                          <a:latin typeface="Arial" panose="020B0604020202020204" pitchFamily="34" charset="0"/>
                          <a:cs typeface="Arial" panose="020B0604020202020204" pitchFamily="34" charset="0"/>
                        </a:rPr>
                        <a:t>dia</a:t>
                      </a:r>
                      <a:r>
                        <a:rPr lang="es-ES" sz="2000" u="none" dirty="0">
                          <a:latin typeface="Arial" panose="020B0604020202020204" pitchFamily="34" charset="0"/>
                          <a:cs typeface="Arial" panose="020B0604020202020204" pitchFamily="34" charset="0"/>
                        </a:rPr>
                        <a:t>.</a:t>
                      </a:r>
                    </a:p>
                    <a:p>
                      <a:pPr algn="ctr"/>
                      <a:endParaRPr lang="es-ES" sz="2000" u="none" dirty="0">
                        <a:latin typeface="Arial" panose="020B0604020202020204" pitchFamily="34" charset="0"/>
                        <a:cs typeface="Arial" panose="020B0604020202020204" pitchFamily="34" charset="0"/>
                      </a:endParaRPr>
                    </a:p>
                    <a:p>
                      <a:pPr algn="ctr"/>
                      <a:r>
                        <a:rPr lang="es-ES" sz="2000" u="none" dirty="0">
                          <a:latin typeface="Arial" panose="020B0604020202020204" pitchFamily="34" charset="0"/>
                          <a:cs typeface="Arial" panose="020B0604020202020204" pitchFamily="34" charset="0"/>
                        </a:rPr>
                        <a:t>Dosis máxima: 70mg</a:t>
                      </a:r>
                    </a:p>
                  </a:txBody>
                  <a:tcPr marL="86031" marR="86031" marT="43016" marB="43016" anchor="ctr"/>
                </a:tc>
                <a:extLst>
                  <a:ext uri="{0D108BD9-81ED-4DB2-BD59-A6C34878D82A}">
                    <a16:rowId xmlns:a16="http://schemas.microsoft.com/office/drawing/2014/main" val="1072605531"/>
                  </a:ext>
                </a:extLst>
              </a:tr>
              <a:tr h="2012370">
                <a:tc>
                  <a:txBody>
                    <a:bodyPr/>
                    <a:lstStyle/>
                    <a:p>
                      <a:pPr algn="ctr"/>
                      <a:r>
                        <a:rPr lang="es-ES" sz="2800" b="1" i="1" dirty="0" err="1">
                          <a:solidFill>
                            <a:srgbClr val="0070C0"/>
                          </a:solidFill>
                          <a:effectLst/>
                          <a:latin typeface="Arial" panose="020B0604020202020204" pitchFamily="34" charset="0"/>
                          <a:cs typeface="Arial" panose="020B0604020202020204" pitchFamily="34" charset="0"/>
                        </a:rPr>
                        <a:t>Guanfancina</a:t>
                      </a:r>
                      <a:endParaRPr lang="es-ES" sz="2800" b="1" i="1" dirty="0">
                        <a:solidFill>
                          <a:srgbClr val="0070C0"/>
                        </a:solidFill>
                        <a:effectLst/>
                        <a:latin typeface="Arial" panose="020B0604020202020204" pitchFamily="34" charset="0"/>
                        <a:cs typeface="Arial" panose="020B0604020202020204" pitchFamily="34" charset="0"/>
                      </a:endParaRPr>
                    </a:p>
                    <a:p>
                      <a:pPr algn="ctr"/>
                      <a:r>
                        <a:rPr lang="es-ES" sz="2400" b="1" dirty="0" err="1">
                          <a:effectLst/>
                          <a:latin typeface="Arial" panose="020B0604020202020204" pitchFamily="34" charset="0"/>
                          <a:cs typeface="Arial" panose="020B0604020202020204" pitchFamily="34" charset="0"/>
                        </a:rPr>
                        <a:t>Intuniv</a:t>
                      </a:r>
                      <a:endParaRPr lang="es-ES" sz="2400" b="1" dirty="0">
                        <a:effectLst/>
                        <a:latin typeface="Arial" panose="020B0604020202020204" pitchFamily="34" charset="0"/>
                        <a:cs typeface="Arial" panose="020B0604020202020204" pitchFamily="34" charset="0"/>
                      </a:endParaRPr>
                    </a:p>
                    <a:p>
                      <a:pPr algn="ctr"/>
                      <a:r>
                        <a:rPr lang="es-ES" sz="2000" b="1" dirty="0">
                          <a:effectLst/>
                          <a:latin typeface="Arial" panose="020B0604020202020204" pitchFamily="34" charset="0"/>
                          <a:cs typeface="Arial" panose="020B0604020202020204" pitchFamily="34" charset="0"/>
                        </a:rPr>
                        <a:t>1, 2, 3 y 4 mg </a:t>
                      </a:r>
                    </a:p>
                    <a:p>
                      <a:pPr algn="ctr"/>
                      <a:endParaRPr lang="es-ES" sz="2000" b="1" dirty="0">
                        <a:effectLst/>
                        <a:latin typeface="Arial" panose="020B0604020202020204" pitchFamily="34" charset="0"/>
                        <a:cs typeface="Arial" panose="020B0604020202020204" pitchFamily="34" charset="0"/>
                      </a:endParaRPr>
                    </a:p>
                  </a:txBody>
                  <a:tcPr marL="86031" marR="86031" marT="43016" marB="43016" anchor="ctr"/>
                </a:tc>
                <a:tc>
                  <a:txBody>
                    <a:bodyPr/>
                    <a:lstStyle/>
                    <a:p>
                      <a:pPr algn="ctr"/>
                      <a:r>
                        <a:rPr lang="es-ES" sz="2000" dirty="0">
                          <a:latin typeface="Arial" panose="020B0604020202020204" pitchFamily="34" charset="0"/>
                          <a:cs typeface="Arial" panose="020B0604020202020204" pitchFamily="34" charset="0"/>
                        </a:rPr>
                        <a:t>Medicamento alternativo de liberación prolongada </a:t>
                      </a:r>
                    </a:p>
                  </a:txBody>
                  <a:tcPr marL="86031" marR="86031" marT="43016" marB="43016" anchor="ctr"/>
                </a:tc>
                <a:tc>
                  <a:txBody>
                    <a:bodyPr/>
                    <a:lstStyle/>
                    <a:p>
                      <a:pPr algn="ctr"/>
                      <a:r>
                        <a:rPr lang="es-ES" sz="2000" dirty="0">
                          <a:latin typeface="Arial" panose="020B0604020202020204" pitchFamily="34" charset="0"/>
                          <a:cs typeface="Arial" panose="020B0604020202020204" pitchFamily="34" charset="0"/>
                        </a:rPr>
                        <a:t>Durante el día </a:t>
                      </a:r>
                    </a:p>
                  </a:txBody>
                  <a:tcPr marL="86031" marR="86031" marT="43016" marB="43016" anchor="ctr"/>
                </a:tc>
                <a:tc>
                  <a:txBody>
                    <a:bodyPr/>
                    <a:lstStyle/>
                    <a:p>
                      <a:pPr algn="ctr"/>
                      <a:r>
                        <a:rPr lang="es-ES" sz="1800" dirty="0">
                          <a:latin typeface="Arial" panose="020B0604020202020204" pitchFamily="34" charset="0"/>
                          <a:cs typeface="Arial" panose="020B0604020202020204" pitchFamily="34" charset="0"/>
                        </a:rPr>
                        <a:t>Para síntomas relacionados con la  impulsividad, problemas de conducta, Tourette y Tics. Cuando estimulantes no son eficaces o no se toleran.</a:t>
                      </a:r>
                    </a:p>
                  </a:txBody>
                  <a:tcPr marL="86031" marR="86031" marT="43016" marB="43016"/>
                </a:tc>
                <a:tc>
                  <a:txBody>
                    <a:bodyPr/>
                    <a:lstStyle/>
                    <a:p>
                      <a:pPr algn="ctr"/>
                      <a:r>
                        <a:rPr lang="es-ES" sz="1800" dirty="0">
                          <a:latin typeface="Arial" panose="020B0604020202020204" pitchFamily="34" charset="0"/>
                          <a:cs typeface="Arial" panose="020B0604020202020204" pitchFamily="34" charset="0"/>
                        </a:rPr>
                        <a:t>Necesariamente inicio con 1mg y aumento progresivo semanal de mg en mg hasta dosis máxima de 4mg/día.</a:t>
                      </a:r>
                    </a:p>
                    <a:p>
                      <a:pPr algn="ctr"/>
                      <a:r>
                        <a:rPr lang="es-ES" sz="1800" dirty="0">
                          <a:latin typeface="Arial" panose="020B0604020202020204" pitchFamily="34" charset="0"/>
                          <a:cs typeface="Arial" panose="020B0604020202020204" pitchFamily="34" charset="0"/>
                        </a:rPr>
                        <a:t>Retirada también progresiva</a:t>
                      </a:r>
                    </a:p>
                  </a:txBody>
                  <a:tcPr marL="86031" marR="86031" marT="43016" marB="43016"/>
                </a:tc>
                <a:extLst>
                  <a:ext uri="{0D108BD9-81ED-4DB2-BD59-A6C34878D82A}">
                    <a16:rowId xmlns:a16="http://schemas.microsoft.com/office/drawing/2014/main" val="1496608784"/>
                  </a:ext>
                </a:extLst>
              </a:tr>
              <a:tr h="1026161">
                <a:tc>
                  <a:txBody>
                    <a:bodyPr/>
                    <a:lstStyle/>
                    <a:p>
                      <a:r>
                        <a:rPr lang="es-E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 SEGUNDA LINEA </a:t>
                      </a:r>
                    </a:p>
                  </a:txBody>
                  <a:tcPr marL="86031" marR="86031" marT="43016" marB="43016">
                    <a:solidFill>
                      <a:srgbClr val="F07F09"/>
                    </a:solidFill>
                  </a:tcPr>
                </a:tc>
                <a:tc gridSpan="3">
                  <a:txBody>
                    <a:bodyPr/>
                    <a:lstStyle/>
                    <a:p>
                      <a:r>
                        <a:rPr lang="es-ES" sz="1600" i="1" dirty="0">
                          <a:solidFill>
                            <a:srgbClr val="2D1701"/>
                          </a:solidFill>
                          <a:latin typeface="Arial" panose="020B0604020202020204" pitchFamily="34" charset="0"/>
                          <a:cs typeface="Arial" panose="020B0604020202020204" pitchFamily="34" charset="0"/>
                        </a:rPr>
                        <a:t>Solo se deberá contemplar su posibilidad cuando los anteriores no han funcionado y se ha valorado el diagnóstico nuevamente . Menor eficacia y seguridad.</a:t>
                      </a:r>
                    </a:p>
                  </a:txBody>
                  <a:tcPr marL="91087" marR="91087" marT="45543" marB="45543">
                    <a:solidFill>
                      <a:srgbClr val="F07F09"/>
                    </a:solidFill>
                  </a:tcPr>
                </a:tc>
                <a:tc hMerge="1">
                  <a:txBody>
                    <a:bodyPr/>
                    <a:lstStyle/>
                    <a:p>
                      <a:endParaRPr lang="es-ES" dirty="0"/>
                    </a:p>
                  </a:txBody>
                  <a:tcPr/>
                </a:tc>
                <a:tc hMerge="1">
                  <a:txBody>
                    <a:bodyPr/>
                    <a:lstStyle/>
                    <a:p>
                      <a:endParaRPr lang="es-ES" dirty="0"/>
                    </a:p>
                  </a:txBody>
                  <a:tcPr/>
                </a:tc>
                <a:tc>
                  <a:txBody>
                    <a:bodyPr/>
                    <a:lstStyle/>
                    <a:p>
                      <a:endParaRPr lang="es-ES" sz="1600" i="1" dirty="0">
                        <a:solidFill>
                          <a:srgbClr val="2D1701"/>
                        </a:solidFill>
                        <a:latin typeface="Arial" panose="020B0604020202020204" pitchFamily="34" charset="0"/>
                        <a:cs typeface="Arial" panose="020B0604020202020204" pitchFamily="34" charset="0"/>
                      </a:endParaRPr>
                    </a:p>
                  </a:txBody>
                  <a:tcPr marL="86031" marR="86031" marT="43016" marB="43016">
                    <a:solidFill>
                      <a:srgbClr val="F07F09"/>
                    </a:solidFill>
                  </a:tcPr>
                </a:tc>
                <a:extLst>
                  <a:ext uri="{0D108BD9-81ED-4DB2-BD59-A6C34878D82A}">
                    <a16:rowId xmlns:a16="http://schemas.microsoft.com/office/drawing/2014/main" val="3096350427"/>
                  </a:ext>
                </a:extLst>
              </a:tr>
              <a:tr h="599688">
                <a:tc>
                  <a:txBody>
                    <a:bodyPr/>
                    <a:lstStyle/>
                    <a:p>
                      <a:r>
                        <a:rPr lang="es-ES" sz="1600" i="1" u="sng" dirty="0">
                          <a:effectLst/>
                          <a:latin typeface="Arial" panose="020B0604020202020204" pitchFamily="34" charset="0"/>
                          <a:cs typeface="Arial" panose="020B0604020202020204" pitchFamily="34" charset="0"/>
                        </a:rPr>
                        <a:t>Bupropion </a:t>
                      </a:r>
                    </a:p>
                  </a:txBody>
                  <a:tcPr marL="86031" marR="86031" marT="43016" marB="43016"/>
                </a:tc>
                <a:tc>
                  <a:txBody>
                    <a:bodyPr/>
                    <a:lstStyle/>
                    <a:p>
                      <a:r>
                        <a:rPr lang="es-ES" sz="1600" i="1" u="sng" dirty="0">
                          <a:effectLst/>
                          <a:latin typeface="Arial" panose="020B0604020202020204" pitchFamily="34" charset="0"/>
                          <a:cs typeface="Arial" panose="020B0604020202020204" pitchFamily="34" charset="0"/>
                        </a:rPr>
                        <a:t>Venlafaxina</a:t>
                      </a:r>
                    </a:p>
                  </a:txBody>
                  <a:tcPr marL="86031" marR="86031" marT="43016" marB="43016"/>
                </a:tc>
                <a:tc>
                  <a:txBody>
                    <a:bodyPr/>
                    <a:lstStyle/>
                    <a:p>
                      <a:r>
                        <a:rPr lang="es-ES" sz="1600" i="1" u="sng" dirty="0">
                          <a:effectLst/>
                          <a:latin typeface="Arial" panose="020B0604020202020204" pitchFamily="34" charset="0"/>
                          <a:cs typeface="Arial" panose="020B0604020202020204" pitchFamily="34" charset="0"/>
                        </a:rPr>
                        <a:t>Reboxetina </a:t>
                      </a:r>
                    </a:p>
                  </a:txBody>
                  <a:tcPr marL="86031" marR="86031" marT="43016" marB="43016"/>
                </a:tc>
                <a:tc>
                  <a:txBody>
                    <a:bodyPr/>
                    <a:lstStyle/>
                    <a:p>
                      <a:r>
                        <a:rPr lang="es-ES" sz="1600" i="1" u="sng" dirty="0">
                          <a:effectLst/>
                          <a:latin typeface="Arial" panose="020B0604020202020204" pitchFamily="34" charset="0"/>
                          <a:cs typeface="Arial" panose="020B0604020202020204" pitchFamily="34" charset="0"/>
                        </a:rPr>
                        <a:t>Antidepresivos tricíclicos </a:t>
                      </a:r>
                    </a:p>
                  </a:txBody>
                  <a:tcPr marL="86031" marR="86031" marT="43016" marB="43016"/>
                </a:tc>
                <a:tc>
                  <a:txBody>
                    <a:bodyPr/>
                    <a:lstStyle/>
                    <a:p>
                      <a:endParaRPr lang="es-ES" sz="1600" i="1" u="sng" dirty="0">
                        <a:effectLst/>
                        <a:latin typeface="Arial" panose="020B0604020202020204" pitchFamily="34" charset="0"/>
                        <a:cs typeface="Arial" panose="020B0604020202020204" pitchFamily="34" charset="0"/>
                      </a:endParaRPr>
                    </a:p>
                  </a:txBody>
                  <a:tcPr marL="86031" marR="86031" marT="43016" marB="43016"/>
                </a:tc>
                <a:extLst>
                  <a:ext uri="{0D108BD9-81ED-4DB2-BD59-A6C34878D82A}">
                    <a16:rowId xmlns:a16="http://schemas.microsoft.com/office/drawing/2014/main" val="4219052356"/>
                  </a:ext>
                </a:extLst>
              </a:tr>
            </a:tbl>
          </a:graphicData>
        </a:graphic>
      </p:graphicFrame>
    </p:spTree>
    <p:extLst>
      <p:ext uri="{BB962C8B-B14F-4D97-AF65-F5344CB8AC3E}">
        <p14:creationId xmlns:p14="http://schemas.microsoft.com/office/powerpoint/2010/main" val="35781563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E2A2F0-206C-4610-9824-0C6F0823CC07}"/>
              </a:ext>
            </a:extLst>
          </p:cNvPr>
          <p:cNvSpPr>
            <a:spLocks noGrp="1"/>
          </p:cNvSpPr>
          <p:nvPr>
            <p:ph type="title"/>
          </p:nvPr>
        </p:nvSpPr>
        <p:spPr/>
        <p:txBody>
          <a:bodyPr/>
          <a:lstStyle/>
          <a:p>
            <a:r>
              <a:rPr lang="es-ES" b="1" dirty="0">
                <a:solidFill>
                  <a:srgbClr val="FF9900"/>
                </a:solidFill>
                <a:latin typeface="Arial" panose="020B0604020202020204" pitchFamily="34" charset="0"/>
                <a:cs typeface="Arial" panose="020B0604020202020204" pitchFamily="34" charset="0"/>
              </a:rPr>
              <a:t>TRATAMIENTO: NO ESTIMULANTES</a:t>
            </a:r>
          </a:p>
        </p:txBody>
      </p:sp>
      <p:pic>
        <p:nvPicPr>
          <p:cNvPr id="1026" name="Picture 2" descr="TDHA EN ADULTOS: ATOMOXETINA STRATTERA">
            <a:extLst>
              <a:ext uri="{FF2B5EF4-FFF2-40B4-BE49-F238E27FC236}">
                <a16:creationId xmlns:a16="http://schemas.microsoft.com/office/drawing/2014/main" id="{8926EB64-C7F9-4EEF-BF40-42A75DEF53C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814257"/>
            <a:ext cx="5378943" cy="38835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DHD | Psychiatric Drugs | Antidepressants | Antipsychotics | Antimanic |  Drugs | Side Effects">
            <a:extLst>
              <a:ext uri="{FF2B5EF4-FFF2-40B4-BE49-F238E27FC236}">
                <a16:creationId xmlns:a16="http://schemas.microsoft.com/office/drawing/2014/main" id="{A7C07F0F-D41A-48F1-852F-48836DE21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3459" y="1814257"/>
            <a:ext cx="5535166" cy="3883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5090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rrowheads="1"/>
          </p:cNvSpPr>
          <p:nvPr>
            <p:ph type="title"/>
          </p:nvPr>
        </p:nvSpPr>
        <p:spPr>
          <a:xfrm>
            <a:off x="0" y="-206185"/>
            <a:ext cx="12192000" cy="1167184"/>
          </a:xfrm>
        </p:spPr>
        <p:txBody>
          <a:bodyPr>
            <a:noAutofit/>
          </a:bodyPr>
          <a:lstStyle/>
          <a:p>
            <a:pPr algn="l"/>
            <a:r>
              <a:rPr lang="es-ES" b="1" dirty="0">
                <a:solidFill>
                  <a:srgbClr val="FF9900"/>
                </a:solidFill>
                <a:latin typeface="Arial" panose="020B0604020202020204" pitchFamily="34" charset="0"/>
                <a:cs typeface="Arial" panose="020B0604020202020204" pitchFamily="34" charset="0"/>
              </a:rPr>
              <a:t>EFECTOS SECUNDARIOS: ESTIMULANTES</a:t>
            </a:r>
          </a:p>
        </p:txBody>
      </p:sp>
      <p:graphicFrame>
        <p:nvGraphicFramePr>
          <p:cNvPr id="2" name="Marcador de contenido 1">
            <a:extLst>
              <a:ext uri="{FF2B5EF4-FFF2-40B4-BE49-F238E27FC236}">
                <a16:creationId xmlns:a16="http://schemas.microsoft.com/office/drawing/2014/main" id="{1983A5DB-50F3-4821-B6E2-C5C911DAF135}"/>
              </a:ext>
            </a:extLst>
          </p:cNvPr>
          <p:cNvGraphicFramePr>
            <a:graphicFrameLocks noGrp="1"/>
          </p:cNvGraphicFramePr>
          <p:nvPr>
            <p:ph idx="1"/>
            <p:extLst>
              <p:ext uri="{D42A27DB-BD31-4B8C-83A1-F6EECF244321}">
                <p14:modId xmlns:p14="http://schemas.microsoft.com/office/powerpoint/2010/main" val="3438048262"/>
              </p:ext>
            </p:extLst>
          </p:nvPr>
        </p:nvGraphicFramePr>
        <p:xfrm>
          <a:off x="1883532" y="960999"/>
          <a:ext cx="8424936" cy="5680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10915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rrowheads="1"/>
          </p:cNvSpPr>
          <p:nvPr>
            <p:ph type="title"/>
          </p:nvPr>
        </p:nvSpPr>
        <p:spPr>
          <a:xfrm>
            <a:off x="105266" y="0"/>
            <a:ext cx="11981468" cy="923278"/>
          </a:xfrm>
        </p:spPr>
        <p:txBody>
          <a:bodyPr>
            <a:noAutofit/>
          </a:bodyPr>
          <a:lstStyle/>
          <a:p>
            <a:pPr algn="l"/>
            <a:r>
              <a:rPr lang="es-ES" b="1" dirty="0">
                <a:solidFill>
                  <a:srgbClr val="FF9900"/>
                </a:solidFill>
                <a:latin typeface="Arial" panose="020B0604020202020204" pitchFamily="34" charset="0"/>
                <a:cs typeface="Arial" panose="020B0604020202020204" pitchFamily="34" charset="0"/>
              </a:rPr>
              <a:t>EFECTOS SECUNDARIOS:ESTIMULANTES</a:t>
            </a:r>
          </a:p>
        </p:txBody>
      </p:sp>
      <p:graphicFrame>
        <p:nvGraphicFramePr>
          <p:cNvPr id="2" name="Marcador de contenido 1">
            <a:extLst>
              <a:ext uri="{FF2B5EF4-FFF2-40B4-BE49-F238E27FC236}">
                <a16:creationId xmlns:a16="http://schemas.microsoft.com/office/drawing/2014/main" id="{1983A5DB-50F3-4821-B6E2-C5C911DAF135}"/>
              </a:ext>
            </a:extLst>
          </p:cNvPr>
          <p:cNvGraphicFramePr>
            <a:graphicFrameLocks noGrp="1"/>
          </p:cNvGraphicFramePr>
          <p:nvPr>
            <p:ph idx="1"/>
            <p:extLst>
              <p:ext uri="{D42A27DB-BD31-4B8C-83A1-F6EECF244321}">
                <p14:modId xmlns:p14="http://schemas.microsoft.com/office/powerpoint/2010/main" val="47040561"/>
              </p:ext>
            </p:extLst>
          </p:nvPr>
        </p:nvGraphicFramePr>
        <p:xfrm>
          <a:off x="1822653" y="1117305"/>
          <a:ext cx="9161770" cy="5113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46505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5988" y="-122068"/>
            <a:ext cx="12192000" cy="1143000"/>
          </a:xfrm>
        </p:spPr>
        <p:txBody>
          <a:bodyPr>
            <a:noAutofit/>
          </a:bodyPr>
          <a:lstStyle/>
          <a:p>
            <a:r>
              <a:rPr lang="es-ES" b="1" dirty="0">
                <a:solidFill>
                  <a:srgbClr val="FF9900"/>
                </a:solidFill>
                <a:latin typeface="Arial" panose="020B0604020202020204" pitchFamily="34" charset="0"/>
                <a:cs typeface="Arial" panose="020B0604020202020204" pitchFamily="34" charset="0"/>
              </a:rPr>
              <a:t>EFECTOS SECUNDARIOS: ESTIMULANTES</a:t>
            </a:r>
            <a:endParaRPr lang="es-ES" b="1" dirty="0">
              <a:solidFill>
                <a:srgbClr val="FF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5" name="Marcador de contenido 4">
            <a:extLst>
              <a:ext uri="{FF2B5EF4-FFF2-40B4-BE49-F238E27FC236}">
                <a16:creationId xmlns:a16="http://schemas.microsoft.com/office/drawing/2014/main" id="{9B16CF83-079B-414D-96AF-FA053E836502}"/>
              </a:ext>
            </a:extLst>
          </p:cNvPr>
          <p:cNvGraphicFramePr>
            <a:graphicFrameLocks noGrp="1"/>
          </p:cNvGraphicFramePr>
          <p:nvPr>
            <p:ph idx="1"/>
            <p:extLst>
              <p:ext uri="{D42A27DB-BD31-4B8C-83A1-F6EECF244321}">
                <p14:modId xmlns:p14="http://schemas.microsoft.com/office/powerpoint/2010/main" val="4243561747"/>
              </p:ext>
            </p:extLst>
          </p:nvPr>
        </p:nvGraphicFramePr>
        <p:xfrm>
          <a:off x="1269507" y="1020932"/>
          <a:ext cx="9984419" cy="50513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12447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rrowheads="1"/>
          </p:cNvSpPr>
          <p:nvPr>
            <p:ph type="title"/>
          </p:nvPr>
        </p:nvSpPr>
        <p:spPr>
          <a:xfrm>
            <a:off x="395926" y="0"/>
            <a:ext cx="11189617" cy="1143000"/>
          </a:xfrm>
        </p:spPr>
        <p:txBody>
          <a:bodyPr>
            <a:noAutofit/>
          </a:bodyPr>
          <a:lstStyle/>
          <a:p>
            <a:r>
              <a:rPr lang="es-ES" b="1" dirty="0">
                <a:solidFill>
                  <a:srgbClr val="FF9900"/>
                </a:solidFill>
                <a:latin typeface="Arial" panose="020B0604020202020204" pitchFamily="34" charset="0"/>
                <a:cs typeface="Arial" panose="020B0604020202020204" pitchFamily="34" charset="0"/>
              </a:rPr>
              <a:t>CONTRAINDICACIONES ESTIMULANTES</a:t>
            </a:r>
          </a:p>
        </p:txBody>
      </p:sp>
      <p:graphicFrame>
        <p:nvGraphicFramePr>
          <p:cNvPr id="2" name="Marcador de contenido 1">
            <a:extLst>
              <a:ext uri="{FF2B5EF4-FFF2-40B4-BE49-F238E27FC236}">
                <a16:creationId xmlns:a16="http://schemas.microsoft.com/office/drawing/2014/main" id="{271B888E-9610-4044-8EF5-402314B4AA8C}"/>
              </a:ext>
            </a:extLst>
          </p:cNvPr>
          <p:cNvGraphicFramePr>
            <a:graphicFrameLocks noGrp="1"/>
          </p:cNvGraphicFramePr>
          <p:nvPr>
            <p:ph idx="1"/>
            <p:extLst>
              <p:ext uri="{D42A27DB-BD31-4B8C-83A1-F6EECF244321}">
                <p14:modId xmlns:p14="http://schemas.microsoft.com/office/powerpoint/2010/main" val="2636934256"/>
              </p:ext>
            </p:extLst>
          </p:nvPr>
        </p:nvGraphicFramePr>
        <p:xfrm>
          <a:off x="1444101" y="945195"/>
          <a:ext cx="8862874" cy="5229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67170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FE1914-94FE-44D7-A9A7-7A5D0733ADB8}"/>
              </a:ext>
            </a:extLst>
          </p:cNvPr>
          <p:cNvSpPr>
            <a:spLocks noGrp="1"/>
          </p:cNvSpPr>
          <p:nvPr>
            <p:ph type="title"/>
          </p:nvPr>
        </p:nvSpPr>
        <p:spPr/>
        <p:txBody>
          <a:bodyPr>
            <a:normAutofit fontScale="90000"/>
          </a:bodyPr>
          <a:lstStyle/>
          <a:p>
            <a:r>
              <a:rPr lang="es-ES" sz="4400" b="1" dirty="0">
                <a:solidFill>
                  <a:schemeClr val="accent1"/>
                </a:solidFill>
                <a:latin typeface="Arial" panose="020B0604020202020204" pitchFamily="34" charset="0"/>
                <a:cs typeface="Arial" panose="020B0604020202020204" pitchFamily="34" charset="0"/>
              </a:rPr>
              <a:t>CONTRAINDICACIONES ESTIMULANTES</a:t>
            </a:r>
            <a:endParaRPr lang="es-ES" dirty="0"/>
          </a:p>
        </p:txBody>
      </p:sp>
      <p:graphicFrame>
        <p:nvGraphicFramePr>
          <p:cNvPr id="4" name="Marcador de contenido 3">
            <a:extLst>
              <a:ext uri="{FF2B5EF4-FFF2-40B4-BE49-F238E27FC236}">
                <a16:creationId xmlns:a16="http://schemas.microsoft.com/office/drawing/2014/main" id="{0D1C5CF0-902F-422D-96D2-FE6C22E37073}"/>
              </a:ext>
            </a:extLst>
          </p:cNvPr>
          <p:cNvGraphicFramePr>
            <a:graphicFrameLocks noGrp="1"/>
          </p:cNvGraphicFramePr>
          <p:nvPr>
            <p:ph idx="1"/>
            <p:extLst>
              <p:ext uri="{D42A27DB-BD31-4B8C-83A1-F6EECF244321}">
                <p14:modId xmlns:p14="http://schemas.microsoft.com/office/powerpoint/2010/main" val="3152307184"/>
              </p:ext>
            </p:extLst>
          </p:nvPr>
        </p:nvGraphicFramePr>
        <p:xfrm>
          <a:off x="609600" y="1417638"/>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2172369"/>
      </p:ext>
    </p:extLst>
  </p:cSld>
  <p:clrMapOvr>
    <a:masterClrMapping/>
  </p:clrMapOvr>
</p:sld>
</file>

<file path=ppt/theme/theme1.xml><?xml version="1.0" encoding="utf-8"?>
<a:theme xmlns:a="http://schemas.openxmlformats.org/drawingml/2006/main" name="Tema de Office">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2381</TotalTime>
  <Words>14922</Words>
  <Application>Microsoft Office PowerPoint</Application>
  <PresentationFormat>Panorámica</PresentationFormat>
  <Paragraphs>1657</Paragraphs>
  <Slides>203</Slides>
  <Notes>67</Notes>
  <HiddenSlides>0</HiddenSlides>
  <MMClips>2</MMClips>
  <ScaleCrop>false</ScaleCrop>
  <HeadingPairs>
    <vt:vector size="8" baseType="variant">
      <vt:variant>
        <vt:lpstr>Fuentes usadas</vt:lpstr>
      </vt:variant>
      <vt:variant>
        <vt:i4>14</vt:i4>
      </vt:variant>
      <vt:variant>
        <vt:lpstr>Tema</vt:lpstr>
      </vt:variant>
      <vt:variant>
        <vt:i4>3</vt:i4>
      </vt:variant>
      <vt:variant>
        <vt:lpstr>Servidores OLE incrustados</vt:lpstr>
      </vt:variant>
      <vt:variant>
        <vt:i4>3</vt:i4>
      </vt:variant>
      <vt:variant>
        <vt:lpstr>Títulos de diapositiva</vt:lpstr>
      </vt:variant>
      <vt:variant>
        <vt:i4>203</vt:i4>
      </vt:variant>
    </vt:vector>
  </HeadingPairs>
  <TitlesOfParts>
    <vt:vector size="223" baseType="lpstr">
      <vt:lpstr>Arial</vt:lpstr>
      <vt:lpstr>Arial Black</vt:lpstr>
      <vt:lpstr>Arial Narrow</vt:lpstr>
      <vt:lpstr>Calibri</vt:lpstr>
      <vt:lpstr>Comic Sans MS</vt:lpstr>
      <vt:lpstr>Corbel</vt:lpstr>
      <vt:lpstr>Garamond</vt:lpstr>
      <vt:lpstr>Helvetica</vt:lpstr>
      <vt:lpstr>Helvetica Light</vt:lpstr>
      <vt:lpstr>Lucida Sans Unicode</vt:lpstr>
      <vt:lpstr>StarSymbol</vt:lpstr>
      <vt:lpstr>Tahoma</vt:lpstr>
      <vt:lpstr>Times New Roman</vt:lpstr>
      <vt:lpstr>Wingdings</vt:lpstr>
      <vt:lpstr>Tema de Office</vt:lpstr>
      <vt:lpstr>Tema de Office</vt:lpstr>
      <vt:lpstr>1_Office Theme</vt:lpstr>
      <vt:lpstr>Clip</vt:lpstr>
      <vt:lpstr>Gráfico</vt:lpstr>
      <vt:lpstr>Imagen de mapa de bits</vt:lpstr>
      <vt:lpstr>ASPECTOS CLÍNICOS DEL  TDAH </vt:lpstr>
      <vt:lpstr>PUNTOS A TRATAR</vt:lpstr>
      <vt:lpstr>OBJETIVOS</vt:lpstr>
      <vt:lpstr>INTRODUCCIÓN AL TDAH</vt:lpstr>
      <vt:lpstr>INTRODUCCIÓN AL TDAH</vt:lpstr>
      <vt:lpstr>INTRODUCCIÓN AL TDAH</vt:lpstr>
      <vt:lpstr>INTRODUCCIÓN AL TDAH </vt:lpstr>
      <vt:lpstr>INTRODUCCIÓN AL TDAH</vt:lpstr>
      <vt:lpstr>INTRODUCCIÓN AL TDAH</vt:lpstr>
      <vt:lpstr>EPIDEMIOLOGÍA DEL TDAH</vt:lpstr>
      <vt:lpstr>EPIDEMIOLOGÍA DEL TDAH </vt:lpstr>
      <vt:lpstr>Presentación de PowerPoint</vt:lpstr>
      <vt:lpstr>ETIOLOGÍA DEL TDAH</vt:lpstr>
      <vt:lpstr>ETIOLOGÍA DEL TDAH  Hipótesis Multifactorial</vt:lpstr>
      <vt:lpstr>ETIOLOGIA DEL TDAH</vt:lpstr>
      <vt:lpstr>FACTORES DE RIESGO: PRE Y PERINATALES</vt:lpstr>
      <vt:lpstr>HEREDABILIDAD DEL TDAH</vt:lpstr>
      <vt:lpstr>ESTUDIOS GENÉTICOS EN EL TDAH</vt:lpstr>
      <vt:lpstr>Curvas de Kaplan-Meyer:  Puntos corticales que han alcanzado el máximo grosor cerebral con la edad. La edad media a la que el 50% de los puntos alcanza su máximo difiere en grupo TDAH versus control</vt:lpstr>
      <vt:lpstr>RETRASO MADURATIVO EN TDAH</vt:lpstr>
      <vt:lpstr>   Reducción Anterior de  actividad en Circunvolución Cingulada en TDAH  </vt:lpstr>
      <vt:lpstr>ESTUDIOS DE NEUROIMAGEN FUNCIONAL</vt:lpstr>
      <vt:lpstr>CIRCUITOS NEURONALES AFECTADOS EN TDAH</vt:lpstr>
      <vt:lpstr>Presentación de PowerPoint</vt:lpstr>
      <vt:lpstr>FISIOPATOLOGIA DEL TDAH</vt:lpstr>
      <vt:lpstr>Transmisión de catecolaminas y TDAH</vt:lpstr>
      <vt:lpstr>      FISIOPATOLOGIA DEL TDAH    http://www.tdahytu.es/tdah-y-el-cerebro/  </vt:lpstr>
      <vt:lpstr>MANIFESTACIONES CLINICAS DEL TDAH</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SÍNTOMAS ASOCIADOS AL TDAH </vt:lpstr>
      <vt:lpstr> PRESENTACIONES DEL TDAH    </vt:lpstr>
      <vt:lpstr>PRESENTACIONES DEL TDAH</vt:lpstr>
      <vt:lpstr>Presentación de PowerPoint</vt:lpstr>
      <vt:lpstr>Presentación de los síntomas del TDAH en función del género</vt:lpstr>
      <vt:lpstr>Presentación de los síntomas del TDAH en función del género</vt:lpstr>
      <vt:lpstr>Presentación de PowerPoint</vt:lpstr>
      <vt:lpstr>TDAH: DIAGNÓSTICO</vt:lpstr>
      <vt:lpstr>EVIDENCIAS PARA EL DIAGNÓSTICO</vt:lpstr>
      <vt:lpstr>CRITERIOS DIAGNÓSTICOS DSM-V:INATENCIÓN</vt:lpstr>
      <vt:lpstr>CRITERIOS DIAGNÓSTICOS DSM-V: HIPERACTIVIDAD-IMPULSIVIDAD.</vt:lpstr>
      <vt:lpstr>TDAH: DIAGNÓSTICO</vt:lpstr>
      <vt:lpstr>DIAGNÓSTICO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COMORBILIDAD Y TDAH</vt:lpstr>
      <vt:lpstr>  </vt:lpstr>
      <vt:lpstr>Presentación de PowerPoint</vt:lpstr>
      <vt:lpstr>COMORBILIDAD MÁS FRECUENTE EN TDAH</vt:lpstr>
      <vt:lpstr> TRATAMIENTO DEL TDAH  </vt:lpstr>
      <vt:lpstr>OBJETIVOS SINTOMÁTICOS SEMI-ESPECIFICOS</vt:lpstr>
      <vt:lpstr>TRATAMIENTO MULTIMODAL  DEL TDAH:  </vt:lpstr>
      <vt:lpstr>EVIDENCIAS CIENTIFICAS QUE APOYAN TRATAMIENTO MULTIMODAL</vt:lpstr>
      <vt:lpstr>EVIDENCIAS CIENTIFICAS QUE APOYAN TRATAMIENTO MULTIMODAL: GPC y Consensos Internacionales</vt:lpstr>
      <vt:lpstr>RECOMENDACIONES TRATAMIENTO MULTIMODAL, GUÍA NICE</vt:lpstr>
      <vt:lpstr>TRATAMIENTO FARMACOLÓGICO DEL TDAH </vt:lpstr>
      <vt:lpstr>TRATAMIENTO FARMACOLÓGICO: GENERALIDADES</vt:lpstr>
      <vt:lpstr>¿P0R QUÉ TRATAR?</vt:lpstr>
      <vt:lpstr>TRATAMIENTO FARMACOLÓGICO: GENERALIDADES</vt:lpstr>
      <vt:lpstr>TRATAMIENTO CON ESTIMULANTES</vt:lpstr>
      <vt:lpstr>FACTORES PREDICTORES DE RESPUESTA A PSICOESTIMULANTES</vt:lpstr>
      <vt:lpstr>TRATAMIENTO CON ESTIMULANTES</vt:lpstr>
      <vt:lpstr>EFECTIVIDAD CLÍNICA: ESTIMULANTES</vt:lpstr>
      <vt:lpstr>         EFECTIVIDAD CLÍNICA: ESTIMULANTES</vt:lpstr>
      <vt:lpstr>Presentación de PowerPoint</vt:lpstr>
      <vt:lpstr>ESTIMULANTES: METILFENIDATO  MPH </vt:lpstr>
      <vt:lpstr> ESTIMULANTES: LISDEXANFETAMINA </vt:lpstr>
      <vt:lpstr>ESTIMULANTES DE LIBERACION PROLONGADA (acción media y larga)</vt:lpstr>
      <vt:lpstr>NECESIDAD DE NUEVOS TRATAMIENTOS PARA EL TDAH</vt:lpstr>
      <vt:lpstr>Presentación de PowerPoint</vt:lpstr>
      <vt:lpstr>TRATAMIENTO: NO ESTIMULANTES</vt:lpstr>
      <vt:lpstr>EFECTOS SECUNDARIOS: ESTIMULANTES</vt:lpstr>
      <vt:lpstr>EFECTOS SECUNDARIOS:ESTIMULANTES</vt:lpstr>
      <vt:lpstr>EFECTOS SECUNDARIOS: ESTIMULANTES</vt:lpstr>
      <vt:lpstr>CONTRAINDICACIONES ESTIMULANTES</vt:lpstr>
      <vt:lpstr>CONTRAINDICACIONES ESTIMULANTES</vt:lpstr>
      <vt:lpstr>ATOMOXETINA: EFECTOS ADVERSOS</vt:lpstr>
      <vt:lpstr>ATOMOXETINA</vt:lpstr>
      <vt:lpstr>GUANFANCINA:EFECTOS SECUNDARIOS</vt:lpstr>
      <vt:lpstr>FÁRMACOS DE SEGUNDA LÍNEA</vt:lpstr>
      <vt:lpstr>A TENER EN CUENTA</vt:lpstr>
      <vt:lpstr>CONCLUSIONES</vt:lpstr>
      <vt:lpstr>¡Gracias!</vt:lpstr>
      <vt:lpstr>ANEXOS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Estudio MTA: Multimodal Treatment Study (1999) </vt:lpstr>
      <vt:lpstr>Estudio MTA: Multimodal Treatment Study</vt:lpstr>
      <vt:lpstr>Estudio MTA: Resultados </vt:lpstr>
      <vt:lpstr>Tasa de éxito expresada  en % de pacientes que alcanzan una respuesta excelente al final del periodo de tratamiento según el criterio operativo previamente definido. </vt:lpstr>
      <vt:lpstr> TRATAMIENTO  htpp://www.tdahytu.es/tratamiento-farmacologico/ </vt:lpstr>
      <vt:lpstr> ESTIMULANTES: METILFENIDATO  MPH </vt:lpstr>
      <vt:lpstr>MPH de liberación inmediata</vt:lpstr>
      <vt:lpstr>MPH  de liberación inmediata:  Rubifen/Medicebran (5, 10, 20 mg) </vt:lpstr>
      <vt:lpstr>Presentación de PowerPoint</vt:lpstr>
      <vt:lpstr>MPH de liberación intermedia</vt:lpstr>
      <vt:lpstr>MPH de liberación intermedia:  Equasym (10, 20, 30 mg) </vt:lpstr>
      <vt:lpstr>MPH de liberación intermedia:  Medikinet (10, 20, 30, 40 mg) </vt:lpstr>
      <vt:lpstr>MPH de liberación prolongada</vt:lpstr>
      <vt:lpstr>MPH de liberación prolongada  CONCERTA (18, 27, 36, 54 MG) </vt:lpstr>
      <vt:lpstr> ESTIMULANTES: LISDEXANFETAMINA/ Elvanse </vt:lpstr>
      <vt:lpstr>ESTIMULANTES: LISDEXANFETAMINA</vt:lpstr>
      <vt:lpstr>ATOMOXETINA (NO ESTIMULANTE): STRATTERA </vt:lpstr>
      <vt:lpstr>ATOMOXETINA (NO ESTIMULANTE)</vt:lpstr>
      <vt:lpstr>ATOMOXETINA: INDICACIONES GPC </vt:lpstr>
      <vt:lpstr>GUANFACINA (NO ESTIMULANTE); INTUNIV</vt:lpstr>
      <vt:lpstr>GUANFANCINA</vt:lpstr>
      <vt:lpstr>FÁRMACOS DE SEGUNDA LÍNEA</vt:lpstr>
      <vt:lpstr>MANEJO DE ACCIDENTES </vt:lpstr>
      <vt:lpstr>DEFINICIÓN</vt:lpstr>
      <vt:lpstr>EPIDEMIOLOGIA</vt:lpstr>
      <vt:lpstr>CAUSAS DE LOS ACCIDENTES</vt:lpstr>
      <vt:lpstr>OBJETIVOS</vt:lpstr>
      <vt:lpstr>PROTOCOLO ACTUACIÓN   PRIMEROS AUXILIOS</vt:lpstr>
      <vt:lpstr>REGLA NUMERO 1</vt:lpstr>
      <vt:lpstr>REGLA NUMERO 2</vt:lpstr>
      <vt:lpstr>REGLA NUMERO 3</vt:lpstr>
      <vt:lpstr>POSICION LATERAL DE SEGURIDAD</vt:lpstr>
      <vt:lpstr>Presentación de PowerPoint</vt:lpstr>
      <vt:lpstr>RCP</vt:lpstr>
      <vt:lpstr>CLASIFICACIÓN</vt:lpstr>
      <vt:lpstr>Presentación de PowerPoint</vt:lpstr>
      <vt:lpstr>QUEMADURAS: PRIMEROS AUXILIOS</vt:lpstr>
      <vt:lpstr>QUEMADURAS. PRIMEROS AUXILIOS</vt:lpstr>
      <vt:lpstr>QUEMADURAS: PRIMEROS AUXILIOS</vt:lpstr>
      <vt:lpstr>QUEMADURAS. PRIMEROS AUXILIOS</vt:lpstr>
      <vt:lpstr>QUEMADURAS: PRIMEROS AUXILIOS</vt:lpstr>
      <vt:lpstr>QUEMADURAS: PRIMEROS AUXILIOS</vt:lpstr>
      <vt:lpstr>ELECTROCUCIÓN</vt:lpstr>
      <vt:lpstr> ELECTROCUCIÓN </vt:lpstr>
      <vt:lpstr>ELECTROCUCIÓN</vt:lpstr>
      <vt:lpstr> ELECTROCUCIÓN </vt:lpstr>
      <vt:lpstr> ELECTROCUCIÓN </vt:lpstr>
      <vt:lpstr> ELECTROCUCIÓN </vt:lpstr>
      <vt:lpstr>INTOXICACIONES</vt:lpstr>
      <vt:lpstr>INTOXICACIÓN POR MEDICAMENTOS</vt:lpstr>
      <vt:lpstr>INTOXICACIONES POR PRODUCTOS DOMÉSTICOS</vt:lpstr>
      <vt:lpstr>INTOXICACIONES: SINTOMAS</vt:lpstr>
      <vt:lpstr>INTOXICACIONES:PRIMEROS AUXILIOS</vt:lpstr>
      <vt:lpstr>ATRAGANTAMIENTO</vt:lpstr>
      <vt:lpstr>  CLASIFICACIÓN DE LA OBSTRUCCION  OBSTRUCCIÓN</vt:lpstr>
      <vt:lpstr>ATRAGANTAMIENTO-PRIMEROS AUXILIOS</vt:lpstr>
      <vt:lpstr>ATRAGANTAMIENTO-PRIMEROS AUXILIOS</vt:lpstr>
      <vt:lpstr>ATRAGANTAMIENTO-PRIMEROS AUXILIOS</vt:lpstr>
      <vt:lpstr>ATRAGANTAMIENTO-PRIMEROS AUXILIOS</vt:lpstr>
      <vt:lpstr>SINCOPE: DEFINICION</vt:lpstr>
      <vt:lpstr>SINCOPE: QUE HACER</vt:lpstr>
      <vt:lpstr>CAUSAS ALERGIAS</vt:lpstr>
      <vt:lpstr>MANIFESTACIONES CLINICAS</vt:lpstr>
      <vt:lpstr>MANIFESTACIONES CLINICAS</vt:lpstr>
      <vt:lpstr>MANIFESTACIONES CLINICAS</vt:lpstr>
      <vt:lpstr>QUÉ HACER</vt:lpstr>
      <vt:lpstr>CRISIS CONVULSIVA: DEFINICION</vt:lpstr>
      <vt:lpstr>CRISIS CONVULSIVA: QUÉ HACER</vt:lpstr>
      <vt:lpstr>CRISIS CONVULSIVA:QUE HACER</vt:lpstr>
      <vt:lpstr>Presentación de PowerPoint</vt:lpstr>
      <vt:lpstr>CLASIFICACIÓN</vt:lpstr>
      <vt:lpstr>CONTUSIÓN. PRIMEROS AUXILIOS</vt:lpstr>
      <vt:lpstr>HERIDAS LEVES PRIMEROS AUXILIOS</vt:lpstr>
      <vt:lpstr>HERIDAS GRAVES. PRIMEROS AUXILIOS</vt:lpstr>
      <vt:lpstr>ESGUINCE. PRIMEROS AUXILIOS</vt:lpstr>
      <vt:lpstr>LUXACIÓN. PRIMEROS AUXILIOS</vt:lpstr>
      <vt:lpstr>FRACTURA. PRIMEROS AUXILIOS</vt:lpstr>
      <vt:lpstr>FRACTURA ABIERTA</vt:lpstr>
      <vt:lpstr>FRACTURA. PRIMEROS AUXILIOS</vt:lpstr>
      <vt:lpstr>TRAUMATISMOS PRIMEROS AUXILIOS</vt:lpstr>
      <vt:lpstr>AMPUTACIONES TRAUMÁTICAS</vt:lpstr>
      <vt:lpstr>AMPUTACIONES. PRIMEROS AUXILIOS</vt:lpstr>
      <vt:lpstr>ENFERMEDAD Y ESCUELA</vt:lpstr>
      <vt:lpstr>Presentación de PowerPoint</vt:lpstr>
      <vt:lpstr>Presentación de PowerPoint</vt:lpstr>
      <vt:lpstr>BIBLIOGRAFIA</vt:lpstr>
      <vt:lpstr>BIBLIOGRAFIA</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ASPECTOS CLÍNICOS DEL  TDAH I</dc:title>
  <dc:creator>porta varela pedro</dc:creator>
  <cp:lastModifiedBy>Lorenzo Capllonch Casteleiro</cp:lastModifiedBy>
  <cp:revision>213</cp:revision>
  <dcterms:created xsi:type="dcterms:W3CDTF">2020-10-07T15:37:10Z</dcterms:created>
  <dcterms:modified xsi:type="dcterms:W3CDTF">2021-01-15T08:30:37Z</dcterms:modified>
</cp:coreProperties>
</file>