
<file path=[Content_Types].xml><?xml version="1.0" encoding="utf-8"?>
<Types xmlns="http://schemas.openxmlformats.org/package/2006/content-types">
  <Override PartName="/_rels/.rels" ContentType="application/vnd.openxmlformats-package.relationships+xml"/>
  <Override PartName="/ppt/notesSlides/notesSlide24.xml" ContentType="application/vnd.openxmlformats-officedocument.presentationml.notesSlide+xml"/>
  <Override PartName="/ppt/notesSlides/notesSlide39.xml" ContentType="application/vnd.openxmlformats-officedocument.presentationml.notesSlide+xml"/>
  <Override PartName="/ppt/notesSlides/notesSlide8.xml" ContentType="application/vnd.openxmlformats-officedocument.presentationml.notesSlide+xml"/>
  <Override PartName="/ppt/notesSlides/notesSlide34.xml" ContentType="application/vnd.openxmlformats-officedocument.presentationml.notesSlide+xml"/>
  <Override PartName="/ppt/notesSlides/_rels/notesSlide47.xml.rels" ContentType="application/vnd.openxmlformats-package.relationships+xml"/>
  <Override PartName="/ppt/notesSlides/_rels/notesSlide39.xml.rels" ContentType="application/vnd.openxmlformats-package.relationships+xml"/>
  <Override PartName="/ppt/notesSlides/_rels/notesSlide37.xml.rels" ContentType="application/vnd.openxmlformats-package.relationships+xml"/>
  <Override PartName="/ppt/notesSlides/_rels/notesSlide34.xml.rels" ContentType="application/vnd.openxmlformats-package.relationships+xml"/>
  <Override PartName="/ppt/notesSlides/_rels/notesSlide33.xml.rels" ContentType="application/vnd.openxmlformats-package.relationships+xml"/>
  <Override PartName="/ppt/notesSlides/_rels/notesSlide8.xml.rels" ContentType="application/vnd.openxmlformats-package.relationships+xml"/>
  <Override PartName="/ppt/notesSlides/_rels/notesSlide3.xml.rels" ContentType="application/vnd.openxmlformats-package.relationships+xml"/>
  <Override PartName="/ppt/notesSlides/_rels/notesSlide24.xml.rels" ContentType="application/vnd.openxmlformats-package.relationships+xml"/>
  <Override PartName="/ppt/notesSlides/_rels/notesSlide54.xml.rels" ContentType="application/vnd.openxmlformats-package.relationships+xml"/>
  <Override PartName="/ppt/notesSlides/_rels/notesSlide50.xml.rels" ContentType="application/vnd.openxmlformats-package.relationships+xml"/>
  <Override PartName="/ppt/notesSlides/notesSlide3.xml" ContentType="application/vnd.openxmlformats-officedocument.presentationml.notesSlide+xml"/>
  <Override PartName="/ppt/notesSlides/notesSlide33.xml" ContentType="application/vnd.openxmlformats-officedocument.presentationml.notesSlide+xml"/>
  <Override PartName="/ppt/notesSlides/notesSlide37.xml" ContentType="application/vnd.openxmlformats-officedocument.presentationml.notesSlide+xml"/>
  <Override PartName="/ppt/notesSlides/notesSlide50.xml" ContentType="application/vnd.openxmlformats-officedocument.presentationml.notesSlide+xml"/>
  <Override PartName="/ppt/notesSlides/notesSlide54.xml" ContentType="application/vnd.openxmlformats-officedocument.presentationml.notesSlide+xml"/>
  <Override PartName="/ppt/notesSlides/notesSlide47.xml" ContentType="application/vnd.openxmlformats-officedocument.presentationml.notesSlide+xml"/>
  <Override PartName="/ppt/_rels/presentation.xml.rels" ContentType="application/vnd.openxmlformats-package.relationships+xml"/>
  <Override PartName="/ppt/media/image76.jpeg" ContentType="image/jpeg"/>
  <Override PartName="/ppt/media/image57.png" ContentType="image/png"/>
  <Override PartName="/ppt/media/image49.jpeg" ContentType="image/jpeg"/>
  <Override PartName="/ppt/media/image3.png" ContentType="image/png"/>
  <Override PartName="/ppt/media/image21.png" ContentType="image/png"/>
  <Override PartName="/ppt/media/image60.jpeg" ContentType="image/jpeg"/>
  <Override PartName="/ppt/media/image33.jpeg" ContentType="image/jpeg"/>
  <Override PartName="/ppt/media/image38.jpeg" ContentType="image/jpeg"/>
  <Override PartName="/ppt/media/image82.jpeg" ContentType="image/jpeg"/>
  <Override PartName="/ppt/media/image71.jpeg" ContentType="image/jpeg"/>
  <Override PartName="/ppt/media/image44.jpeg" ContentType="image/jpeg"/>
  <Override PartName="/ppt/media/image66.jpeg" ContentType="image/jpeg"/>
  <Override PartName="/ppt/media/image15.png" ContentType="image/png"/>
  <Override PartName="/ppt/media/image88.jpeg" ContentType="image/jpeg"/>
  <Override PartName="/ppt/media/image5.png" ContentType="image/png"/>
  <Override PartName="/ppt/media/image55.jpeg" ContentType="image/jpeg"/>
  <Override PartName="/ppt/media/image28.jpeg" ContentType="image/jpeg"/>
  <Override PartName="/ppt/media/image96.png" ContentType="image/png"/>
  <Override PartName="/ppt/media/image23.png" ContentType="image/png"/>
  <Override PartName="/ppt/media/image77.jpeg" ContentType="image/jpeg"/>
  <Override PartName="/ppt/media/image39.jpeg" ContentType="image/jpeg"/>
  <Override PartName="/ppt/media/image83.jpeg" ContentType="image/jpeg"/>
  <Override PartName="/ppt/media/image30.tiff" ContentType="image/tiff"/>
  <Override PartName="/ppt/media/image50.jpeg" ContentType="image/jpeg"/>
  <Override PartName="/ppt/media/image10.png" ContentType="image/png"/>
  <Override PartName="/ppt/media/image72.jpeg" ContentType="image/jpeg"/>
  <Override PartName="/ppt/media/image17.png" ContentType="image/png"/>
  <Override PartName="/ppt/media/image45.jpeg" ContentType="image/jpeg"/>
  <Override PartName="/ppt/media/image7.png" ContentType="image/png"/>
  <Override PartName="/ppt/media/image94.jpeg" ContentType="image/jpeg"/>
  <Override PartName="/ppt/media/image91.png" ContentType="image/png"/>
  <Override PartName="/ppt/media/image67.jpeg" ContentType="image/jpeg"/>
  <Override PartName="/ppt/media/image98.png" ContentType="image/png"/>
  <Override PartName="/ppt/media/image56.jpeg" ContentType="image/jpeg"/>
  <Override PartName="/ppt/media/image29.jpeg" ContentType="image/jpeg"/>
  <Override PartName="/ppt/media/image40.jpeg" ContentType="image/jpeg"/>
  <Override PartName="/ppt/media/image78.jpeg" ContentType="image/jpeg"/>
  <Override PartName="/ppt/media/image62.jpeg" ContentType="image/jpeg"/>
  <Override PartName="/ppt/media/image35.jpeg" ContentType="image/jpeg"/>
  <Override PartName="/ppt/media/image47.tiff" ContentType="image/tiff"/>
  <Override PartName="/ppt/media/image12.png" ContentType="image/png"/>
  <Override PartName="/ppt/media/image84.jpeg" ContentType="image/jpeg"/>
  <Override PartName="/ppt/media/image19.png" ContentType="image/png"/>
  <Override PartName="/ppt/media/image51.jpeg" ContentType="image/jpeg"/>
  <Override PartName="/ppt/media/image2.png" ContentType="image/png"/>
  <Override PartName="/ppt/media/image9.png" ContentType="image/png"/>
  <Override PartName="/ppt/media/image93.png" ContentType="image/png"/>
  <Override PartName="/ppt/media/image20.png" ContentType="image/png"/>
  <Override PartName="/ppt/media/image27.png" ContentType="image/png"/>
  <Override PartName="/ppt/media/image46.jpeg" ContentType="image/jpeg"/>
  <Override PartName="/ppt/media/image73.jpeg" ContentType="image/jpeg"/>
  <Override PartName="/ppt/media/image68.jpeg" ContentType="image/jpeg"/>
  <Override PartName="/ppt/media/image37.tiff" ContentType="image/tiff"/>
  <Override PartName="/ppt/media/image43.png" ContentType="image/png"/>
  <Override PartName="/ppt/media/image41.jpeg" ContentType="image/jpeg"/>
  <Override PartName="/ppt/media/image79.jpeg" ContentType="image/jpeg"/>
  <Override PartName="/ppt/media/image14.png" ContentType="image/png"/>
  <Override PartName="/ppt/media/image36.jpeg" ContentType="image/jpeg"/>
  <Override PartName="/ppt/media/image63.jpeg" ContentType="image/jpeg"/>
  <Override PartName="/ppt/media/image4.png" ContentType="image/png"/>
  <Override PartName="/ppt/media/image58.png" ContentType="image/png"/>
  <Override PartName="/ppt/media/image95.png" ContentType="image/png"/>
  <Override PartName="/ppt/media/image22.png" ContentType="image/png"/>
  <Override PartName="/ppt/media/image85.jpeg" ContentType="image/jpeg"/>
  <Override PartName="/ppt/media/image25.jpeg" ContentType="image/jpeg"/>
  <Override PartName="/ppt/media/image52.jpeg" ContentType="image/jpeg"/>
  <Override PartName="/ppt/media/image74.jpeg" ContentType="image/jpeg"/>
  <Override PartName="/ppt/media/image31.jpeg" ContentType="image/jpeg"/>
  <Override PartName="/ppt/media/image69.jpeg" ContentType="image/jpeg"/>
  <Override PartName="/ppt/media/image80.jpeg" ContentType="image/jpeg"/>
  <Override PartName="/ppt/media/image89.png" ContentType="image/png"/>
  <Override PartName="/ppt/media/image16.png" ContentType="image/png"/>
  <Override PartName="/ppt/media/image6.png" ContentType="image/png"/>
  <Override PartName="/ppt/media/image42.jpeg" ContentType="image/jpeg"/>
  <Override PartName="/ppt/media/image90.png" ContentType="image/png"/>
  <Override PartName="/ppt/media/image24.png" ContentType="image/png"/>
  <Override PartName="/ppt/media/image61.png" ContentType="image/png"/>
  <Override PartName="/ppt/media/image64.jpeg" ContentType="image/jpeg"/>
  <Override PartName="/ppt/media/image86.jpeg" ContentType="image/jpeg"/>
  <Override PartName="/ppt/media/image53.jpeg" ContentType="image/jpeg"/>
  <Override PartName="/ppt/media/image26.jpeg" ContentType="image/jpeg"/>
  <Override PartName="/ppt/media/image48.jpeg" ContentType="image/jpeg"/>
  <Override PartName="/ppt/media/image75.jpeg" ContentType="image/jpeg"/>
  <Override PartName="/ppt/media/image11.png" ContentType="image/png"/>
  <Override PartName="/ppt/media/image32.jpeg" ContentType="image/jpeg"/>
  <Override PartName="/ppt/media/image18.png" ContentType="image/png"/>
  <Override PartName="/ppt/media/image97.jpeg" ContentType="image/jpeg"/>
  <Override PartName="/ppt/media/image1.png" ContentType="image/png"/>
  <Override PartName="/ppt/media/image81.jpeg" ContentType="image/jpeg"/>
  <Override PartName="/ppt/media/image8.png" ContentType="image/png"/>
  <Override PartName="/ppt/media/image99.png" ContentType="image/png"/>
  <Override PartName="/ppt/media/image59.jpeg" ContentType="image/jpeg"/>
  <Override PartName="/ppt/media/image70.jpeg" ContentType="image/jpeg"/>
  <Override PartName="/ppt/media/image92.jpeg" ContentType="image/jpeg"/>
  <Override PartName="/ppt/media/image65.jpeg" ContentType="image/jpeg"/>
  <Override PartName="/ppt/media/image87.jpeg" ContentType="image/jpeg"/>
  <Override PartName="/ppt/media/image34.tiff" ContentType="image/tiff"/>
  <Override PartName="/ppt/media/image54.jpeg" ContentType="image/jpeg"/>
  <Override PartName="/ppt/media/image13.png" ContentType="image/png"/>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_rels/slideLayout12.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33.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7.xml.rels" ContentType="application/vnd.openxmlformats-package.relationships+xml"/>
  <Override PartName="/ppt/slideLayouts/_rels/slideLayout13.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4.xml.rels" ContentType="application/vnd.openxmlformats-package.relationships+xml"/>
  <Override PartName="/ppt/slideLayouts/_rels/slideLayout32.xml.rels" ContentType="application/vnd.openxmlformats-package.relationships+xml"/>
  <Override PartName="/ppt/slideLayouts/_rels/slideLayout30.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15.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6.xml.rels" ContentType="application/vnd.openxmlformats-package.relationships+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36.xml" ContentType="application/vnd.openxmlformats-officedocument.presentationml.slideLayout+xml"/>
  <Override PartName="/ppt/slideLayouts/slideLayout29.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1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68.xml" ContentType="application/vnd.openxmlformats-officedocument.presentationml.slide+xml"/>
  <Override PartName="/ppt/slides/slide43.xml" ContentType="application/vnd.openxmlformats-officedocument.presentationml.slide+xml"/>
  <Override PartName="/ppt/slides/slide27.xml" ContentType="application/vnd.openxmlformats-officedocument.presentationml.slide+xml"/>
  <Override PartName="/ppt/slides/slide52.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7.xml" ContentType="application/vnd.openxmlformats-officedocument.presentationml.slide+xml"/>
  <Override PartName="/ppt/slides/slide61.xml" ContentType="application/vnd.openxmlformats-officedocument.presentationml.slide+xml"/>
  <Override PartName="/ppt/slides/slide20.xml" ContentType="application/vnd.openxmlformats-officedocument.presentationml.slide+xml"/>
  <Override PartName="/ppt/slides/slide45.xml" ContentType="application/vnd.openxmlformats-officedocument.presentationml.slide+xml"/>
  <Override PartName="/ppt/slides/slide29.xml" ContentType="application/vnd.openxmlformats-officedocument.presentationml.slide+xml"/>
  <Override PartName="/ppt/slides/slide70.xml" ContentType="application/vnd.openxmlformats-officedocument.presentationml.slide+xml"/>
  <Override PartName="/ppt/slides/slide54.xml" ContentType="application/vnd.openxmlformats-officedocument.presentationml.slide+xml"/>
  <Override PartName="/ppt/slides/slide13.xml" ContentType="application/vnd.openxmlformats-officedocument.presentationml.slide+xml"/>
  <Override PartName="/ppt/slides/slide38.xml" ContentType="application/vnd.openxmlformats-officedocument.presentationml.slide+xml"/>
  <Override PartName="/ppt/slides/slide9.xml" ContentType="application/vnd.openxmlformats-officedocument.presentationml.slide+xml"/>
  <Override PartName="/ppt/slides/slide63.xml" ContentType="application/vnd.openxmlformats-officedocument.presentationml.slide+xml"/>
  <Override PartName="/ppt/slides/slide22.xml" ContentType="application/vnd.openxmlformats-officedocument.presentationml.slide+xml"/>
  <Override PartName="/ppt/slides/slide47.xml" ContentType="application/vnd.openxmlformats-officedocument.presentationml.slide+xml"/>
  <Override PartName="/ppt/slides/slide72.xml" ContentType="application/vnd.openxmlformats-officedocument.presentationml.slide+xml"/>
  <Override PartName="/ppt/slides/slide56.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65.xml" ContentType="application/vnd.openxmlformats-officedocument.presentationml.slide+xml"/>
  <Override PartName="/ppt/slides/slide40.xml" ContentType="application/vnd.openxmlformats-officedocument.presentationml.slide+xml"/>
  <Override PartName="/ppt/slides/slide24.xml" ContentType="application/vnd.openxmlformats-officedocument.presentationml.slide+xml"/>
  <Override PartName="/ppt/slides/slide49.xml" ContentType="application/vnd.openxmlformats-officedocument.presentationml.slide+xml"/>
  <Override PartName="/ppt/slides/slide74.xml" ContentType="application/vnd.openxmlformats-officedocument.presentationml.slide+xml"/>
  <Override PartName="/ppt/slides/slide58.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_rels/slide29.xml.rels" ContentType="application/vnd.openxmlformats-package.relationships+xml"/>
  <Override PartName="/ppt/slides/_rels/slide7.xml.rels" ContentType="application/vnd.openxmlformats-package.relationships+xml"/>
  <Override PartName="/ppt/slides/_rels/slide48.xml.rels" ContentType="application/vnd.openxmlformats-package.relationships+xml"/>
  <Override PartName="/ppt/slides/_rels/slide55.xml.rels" ContentType="application/vnd.openxmlformats-package.relationships+xml"/>
  <Override PartName="/ppt/slides/_rels/slide27.xml.rels" ContentType="application/vnd.openxmlformats-package.relationships+xml"/>
  <Override PartName="/ppt/slides/_rels/slide39.xml.rels" ContentType="application/vnd.openxmlformats-package.relationships+xml"/>
  <Override PartName="/ppt/slides/_rels/slide74.xml.rels" ContentType="application/vnd.openxmlformats-package.relationships+xml"/>
  <Override PartName="/ppt/slides/_rels/slide5.xml.rels" ContentType="application/vnd.openxmlformats-package.relationships+xml"/>
  <Override PartName="/ppt/slides/_rels/slide46.xml.rels" ContentType="application/vnd.openxmlformats-package.relationships+xml"/>
  <Override PartName="/ppt/slides/_rels/slide18.xml.rels" ContentType="application/vnd.openxmlformats-package.relationships+xml"/>
  <Override PartName="/ppt/slides/_rels/slide53.xml.rels" ContentType="application/vnd.openxmlformats-package.relationships+xml"/>
  <Override PartName="/ppt/slides/_rels/slide37.xml.rels" ContentType="application/vnd.openxmlformats-package.relationships+xml"/>
  <Override PartName="/ppt/slides/_rels/slide72.xml.rels" ContentType="application/vnd.openxmlformats-package.relationships+xml"/>
  <Override PartName="/ppt/slides/_rels/slide44.xml.rels" ContentType="application/vnd.openxmlformats-package.relationships+xml"/>
  <Override PartName="/ppt/slides/_rels/slide16.xml.rels" ContentType="application/vnd.openxmlformats-package.relationships+xml"/>
  <Override PartName="/ppt/slides/_rels/slide63.xml.rels" ContentType="application/vnd.openxmlformats-package.relationships+xml"/>
  <Override PartName="/ppt/slides/_rels/slide35.xml.rels" ContentType="application/vnd.openxmlformats-package.relationships+xml"/>
  <Override PartName="/ppt/slides/_rels/slide70.xml.rels" ContentType="application/vnd.openxmlformats-package.relationships+xml"/>
  <Override PartName="/ppt/slides/_rels/slide42.xml.rels" ContentType="application/vnd.openxmlformats-package.relationships+xml"/>
  <Override PartName="/ppt/slides/_rels/slide26.xml.rels" ContentType="application/vnd.openxmlformats-package.relationships+xml"/>
  <Override PartName="/ppt/slides/_rels/slide14.xml.rels" ContentType="application/vnd.openxmlformats-package.relationships+xml"/>
  <Override PartName="/ppt/slides/_rels/slide61.xml.rels" ContentType="application/vnd.openxmlformats-package.relationships+xml"/>
  <Override PartName="/ppt/slides/_rels/slide33.xml.rels" ContentType="application/vnd.openxmlformats-package.relationships+xml"/>
  <Override PartName="/ppt/slides/_rels/slide40.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31.xml.rels" ContentType="application/vnd.openxmlformats-package.relationships+xml"/>
  <Override PartName="/ppt/slides/_rels/slide50.xml.rels" ContentType="application/vnd.openxmlformats-package.relationships+xml"/>
  <Override PartName="/ppt/slides/_rels/slide69.xml.rels" ContentType="application/vnd.openxmlformats-package.relationships+xml"/>
  <Override PartName="/ppt/slides/_rels/slide22.xml.rels" ContentType="application/vnd.openxmlformats-package.relationships+xml"/>
  <Override PartName="/ppt/slides/_rels/slide13.xml.rels" ContentType="application/vnd.openxmlformats-package.relationships+xml"/>
  <Override PartName="/ppt/slides/_rels/slide67.xml.rels" ContentType="application/vnd.openxmlformats-package.relationships+xml"/>
  <Override PartName="/ppt/slides/_rels/slide20.xml.rels" ContentType="application/vnd.openxmlformats-package.relationships+xml"/>
  <Override PartName="/ppt/slides/_rels/slide58.xml.rels" ContentType="application/vnd.openxmlformats-package.relationships+xml"/>
  <Override PartName="/ppt/slides/_rels/slide11.xml.rels" ContentType="application/vnd.openxmlformats-package.relationships+xml"/>
  <Override PartName="/ppt/slides/_rels/slide65.xml.rels" ContentType="application/vnd.openxmlformats-package.relationships+xml"/>
  <Override PartName="/ppt/slides/_rels/slide49.xml.rels" ContentType="application/vnd.openxmlformats-package.relationships+xml"/>
  <Override PartName="/ppt/slides/_rels/slide8.xml.rels" ContentType="application/vnd.openxmlformats-package.relationships+xml"/>
  <Override PartName="/ppt/slides/_rels/slide56.xml.rels" ContentType="application/vnd.openxmlformats-package.relationships+xml"/>
  <Override PartName="/ppt/slides/_rels/slide28.xml.rels" ContentType="application/vnd.openxmlformats-package.relationships+xml"/>
  <Override PartName="/ppt/slides/_rels/slide75.xml.rels" ContentType="application/vnd.openxmlformats-package.relationships+xml"/>
  <Override PartName="/ppt/slides/_rels/slide47.xml.rels" ContentType="application/vnd.openxmlformats-package.relationships+xml"/>
  <Override PartName="/ppt/slides/_rels/slide6.xml.rels" ContentType="application/vnd.openxmlformats-package.relationships+xml"/>
  <Override PartName="/ppt/slides/_rels/slide19.xml.rels" ContentType="application/vnd.openxmlformats-package.relationships+xml"/>
  <Override PartName="/ppt/slides/_rels/slide54.xml.rels" ContentType="application/vnd.openxmlformats-package.relationships+xml"/>
  <Override PartName="/ppt/slides/_rels/slide38.xml.rels" ContentType="application/vnd.openxmlformats-package.relationships+xml"/>
  <Override PartName="/ppt/slides/_rels/slide73.xml.rels" ContentType="application/vnd.openxmlformats-package.relationships+xml"/>
  <Override PartName="/ppt/slides/_rels/slide45.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64.xml.rels" ContentType="application/vnd.openxmlformats-package.relationships+xml"/>
  <Override PartName="/ppt/slides/_rels/slide52.xml.rels" ContentType="application/vnd.openxmlformats-package.relationships+xml"/>
  <Override PartName="/ppt/slides/_rels/slide36.xml.rels" ContentType="application/vnd.openxmlformats-package.relationships+xml"/>
  <Override PartName="/ppt/slides/_rels/slide71.xml.rels" ContentType="application/vnd.openxmlformats-package.relationships+xml"/>
  <Override PartName="/ppt/slides/_rels/slide43.xml.rels" ContentType="application/vnd.openxmlformats-package.relationships+xml"/>
  <Override PartName="/ppt/slides/_rels/slide15.xml.rels" ContentType="application/vnd.openxmlformats-package.relationships+xml"/>
  <Override PartName="/ppt/slides/_rels/slide62.xml.rels" ContentType="application/vnd.openxmlformats-package.relationships+xml"/>
  <Override PartName="/ppt/slides/_rels/slide34.xml.rels" ContentType="application/vnd.openxmlformats-package.relationships+xml"/>
  <Override PartName="/ppt/slides/_rels/slide41.xml.rels" ContentType="application/vnd.openxmlformats-package.relationships+xml"/>
  <Override PartName="/ppt/slides/_rels/slide25.xml.rels" ContentType="application/vnd.openxmlformats-package.relationships+xml"/>
  <Override PartName="/ppt/slides/_rels/slide60.xml.rels" ContentType="application/vnd.openxmlformats-package.relationships+xml"/>
  <Override PartName="/ppt/slides/_rels/slide3.xml.rels" ContentType="application/vnd.openxmlformats-package.relationships+xml"/>
  <Override PartName="/ppt/slides/_rels/slide32.xml.rels" ContentType="application/vnd.openxmlformats-package.relationships+xml"/>
  <Override PartName="/ppt/slides/_rels/slide51.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30.xml.rels" ContentType="application/vnd.openxmlformats-package.relationships+xml"/>
  <Override PartName="/ppt/slides/_rels/slide68.xml.rels" ContentType="application/vnd.openxmlformats-package.relationships+xml"/>
  <Override PartName="/ppt/slides/_rels/slide21.xml.rels" ContentType="application/vnd.openxmlformats-package.relationships+xml"/>
  <Override PartName="/ppt/slides/_rels/slide59.xml.rels" ContentType="application/vnd.openxmlformats-package.relationships+xml"/>
  <Override PartName="/ppt/slides/_rels/slide12.xml.rels" ContentType="application/vnd.openxmlformats-package.relationships+xml"/>
  <Override PartName="/ppt/slides/_rels/slide66.xml.rels" ContentType="application/vnd.openxmlformats-package.relationships+xml"/>
  <Override PartName="/ppt/slides/_rels/slide9.xml.rels" ContentType="application/vnd.openxmlformats-package.relationships+xml"/>
  <Override PartName="/ppt/slides/_rels/slide57.xml.rels" ContentType="application/vnd.openxmlformats-package.relationships+xml"/>
  <Override PartName="/ppt/slides/_rels/slide10.xml.rels" ContentType="application/vnd.openxmlformats-package.relationships+xml"/>
  <Override PartName="/ppt/slides/slide67.xml" ContentType="application/vnd.openxmlformats-officedocument.presentationml.slide+xml"/>
  <Override PartName="/ppt/slides/slide42.xml" ContentType="application/vnd.openxmlformats-officedocument.presentationml.slide+xml"/>
  <Override PartName="/ppt/slides/slide26.xml" ContentType="application/vnd.openxmlformats-officedocument.presentationml.slide+xml"/>
  <Override PartName="/ppt/slides/slide51.xml" ContentType="application/vnd.openxmlformats-officedocument.presentationml.slide+xml"/>
  <Override PartName="/ppt/slides/slide35.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9.xml" ContentType="application/vnd.openxmlformats-officedocument.presentationml.slide+xml"/>
  <Override PartName="/ppt/slides/slide44.xml" ContentType="application/vnd.openxmlformats-officedocument.presentationml.slide+xml"/>
  <Override PartName="/ppt/slides/slide28.xml" ContentType="application/vnd.openxmlformats-officedocument.presentationml.slide+xml"/>
  <Override PartName="/ppt/slides/slide53.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62.xml" ContentType="application/vnd.openxmlformats-officedocument.presentationml.slide+xml"/>
  <Override PartName="/ppt/slides/slide46.xml" ContentType="application/vnd.openxmlformats-officedocument.presentationml.slide+xml"/>
  <Override PartName="/ppt/slides/slide21.xml" ContentType="application/vnd.openxmlformats-officedocument.presentationml.slide+xml"/>
  <Override PartName="/ppt/slides/slide71.xml" ContentType="application/vnd.openxmlformats-officedocument.presentationml.slide+xml"/>
  <Override PartName="/ppt/slides/slide55.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64.xml" ContentType="application/vnd.openxmlformats-officedocument.presentationml.slide+xml"/>
  <Override PartName="/ppt/slides/slide48.xml" ContentType="application/vnd.openxmlformats-officedocument.presentationml.slide+xml"/>
  <Override PartName="/ppt/slides/slide23.xml" ContentType="application/vnd.openxmlformats-officedocument.presentationml.slide+xml"/>
  <Override PartName="/ppt/slides/slide73.xml" ContentType="application/vnd.openxmlformats-officedocument.presentationml.slide+xml"/>
  <Override PartName="/ppt/slides/slide57.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66.xml" ContentType="application/vnd.openxmlformats-officedocument.presentationml.slide+xml"/>
  <Override PartName="/ppt/slides/slide41.xml" ContentType="application/vnd.openxmlformats-officedocument.presentationml.slide+xml"/>
  <Override PartName="/ppt/slides/slide25.xml" ContentType="application/vnd.openxmlformats-officedocument.presentationml.slide+xml"/>
  <Override PartName="/ppt/slides/slide75.xml" ContentType="application/vnd.openxmlformats-officedocument.presentationml.slide+xml"/>
  <Override PartName="/ppt/slides/slide50.xml" ContentType="application/vnd.openxmlformats-officedocument.presentationml.slide+xml"/>
  <Override PartName="/ppt/slides/slide59.xml" ContentType="application/vnd.openxmlformats-officedocument.presentationml.slide+xml"/>
  <Override PartName="/ppt/slides/slide3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80" Type="http://schemas.openxmlformats.org/officeDocument/2006/relationships/slide" Target="slides/slide75.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2" name="PlaceHolder 1"/>
          <p:cNvSpPr>
            <a:spLocks noGrp="1"/>
          </p:cNvSpPr>
          <p:nvPr>
            <p:ph type="body"/>
          </p:nvPr>
        </p:nvSpPr>
        <p:spPr>
          <a:xfrm>
            <a:off x="756000" y="5078520"/>
            <a:ext cx="6047640" cy="4811040"/>
          </a:xfrm>
          <a:prstGeom prst="rect">
            <a:avLst/>
          </a:prstGeom>
        </p:spPr>
        <p:txBody>
          <a:bodyPr bIns="0" lIns="0" rIns="0" tIns="0" wrap="none"/>
          <a:p>
            <a:r>
              <a:rPr lang="es-ES"/>
              <a:t>Pulse para editar el formato de las notas</a:t>
            </a:r>
            <a:endParaRPr/>
          </a:p>
        </p:txBody>
      </p:sp>
      <p:sp>
        <p:nvSpPr>
          <p:cNvPr id="143" name="PlaceHolder 2"/>
          <p:cNvSpPr>
            <a:spLocks noGrp="1"/>
          </p:cNvSpPr>
          <p:nvPr>
            <p:ph type="hdr"/>
          </p:nvPr>
        </p:nvSpPr>
        <p:spPr>
          <a:xfrm>
            <a:off x="0" y="0"/>
            <a:ext cx="3280680" cy="534240"/>
          </a:xfrm>
          <a:prstGeom prst="rect">
            <a:avLst/>
          </a:prstGeom>
        </p:spPr>
        <p:txBody>
          <a:bodyPr bIns="0" lIns="0" rIns="0" tIns="0" wrap="none"/>
          <a:p>
            <a:r>
              <a:rPr lang="es-ES"/>
              <a:t>&lt;encabezado&gt;</a:t>
            </a:r>
            <a:endParaRPr/>
          </a:p>
        </p:txBody>
      </p:sp>
      <p:sp>
        <p:nvSpPr>
          <p:cNvPr id="144" name="PlaceHolder 3"/>
          <p:cNvSpPr>
            <a:spLocks noGrp="1"/>
          </p:cNvSpPr>
          <p:nvPr>
            <p:ph type="dt"/>
          </p:nvPr>
        </p:nvSpPr>
        <p:spPr>
          <a:xfrm>
            <a:off x="4278960" y="0"/>
            <a:ext cx="3280680" cy="534240"/>
          </a:xfrm>
          <a:prstGeom prst="rect">
            <a:avLst/>
          </a:prstGeom>
        </p:spPr>
        <p:txBody>
          <a:bodyPr bIns="0" lIns="0" rIns="0" tIns="0" wrap="none"/>
          <a:p>
            <a:pPr algn="r"/>
            <a:r>
              <a:rPr lang="es-ES"/>
              <a:t>&lt;fecha/hora&gt;</a:t>
            </a:r>
            <a:endParaRPr/>
          </a:p>
        </p:txBody>
      </p:sp>
      <p:sp>
        <p:nvSpPr>
          <p:cNvPr id="145" name="PlaceHolder 4"/>
          <p:cNvSpPr>
            <a:spLocks noGrp="1"/>
          </p:cNvSpPr>
          <p:nvPr>
            <p:ph type="ftr"/>
          </p:nvPr>
        </p:nvSpPr>
        <p:spPr>
          <a:xfrm>
            <a:off x="0" y="10157400"/>
            <a:ext cx="3280680" cy="534240"/>
          </a:xfrm>
          <a:prstGeom prst="rect">
            <a:avLst/>
          </a:prstGeom>
        </p:spPr>
        <p:txBody>
          <a:bodyPr anchor="b" bIns="0" lIns="0" rIns="0" tIns="0" wrap="none"/>
          <a:p>
            <a:r>
              <a:rPr lang="es-ES"/>
              <a:t>&lt;pie de página&gt;</a:t>
            </a:r>
            <a:endParaRPr/>
          </a:p>
        </p:txBody>
      </p:sp>
      <p:sp>
        <p:nvSpPr>
          <p:cNvPr id="146" name="PlaceHolder 5"/>
          <p:cNvSpPr>
            <a:spLocks noGrp="1"/>
          </p:cNvSpPr>
          <p:nvPr>
            <p:ph type="sldNum"/>
          </p:nvPr>
        </p:nvSpPr>
        <p:spPr>
          <a:xfrm>
            <a:off x="4278960" y="10157400"/>
            <a:ext cx="3280680" cy="534240"/>
          </a:xfrm>
          <a:prstGeom prst="rect">
            <a:avLst/>
          </a:prstGeom>
        </p:spPr>
        <p:txBody>
          <a:bodyPr anchor="b" bIns="0" lIns="0" rIns="0" tIns="0" wrap="none"/>
          <a:p>
            <a:pPr algn="r"/>
            <a:fld id="{BC7214A3-9DB5-412A-AB0D-D5ED62AC1FC4}" type="slidenum">
              <a:rPr lang="es-ES"/>
              <a:t>&lt;número&gt;</a:t>
            </a:fld>
            <a:endParaRPr/>
          </a:p>
        </p:txBody>
      </p:sp>
    </p:spTree>
  </p:cSld>
  <p:clrMap accent1="accent1" accent2="accent2" accent3="accent3" accent4="accent4" accent5="accent5" accent6="accent6" bg1="lt1" bg2="lt2" folHlink="folHlink" hlink="hlink" tx1="dk1" tx2="dk2"/>
</p:notesMaster>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5" name="PlaceHolder 1"/>
          <p:cNvSpPr>
            <a:spLocks noGrp="1"/>
          </p:cNvSpPr>
          <p:nvPr>
            <p:ph type="body"/>
          </p:nvPr>
        </p:nvSpPr>
        <p:spPr>
          <a:xfrm>
            <a:off x="685800" y="4343400"/>
            <a:ext cx="5486040" cy="4114440"/>
          </a:xfrm>
          <a:prstGeom prst="rect">
            <a:avLst/>
          </a:prstGeom>
        </p:spPr>
        <p:txBody>
          <a:bodyPr/>
          <a:p>
            <a:endParaRPr/>
          </a:p>
        </p:txBody>
      </p:sp>
      <p:sp>
        <p:nvSpPr>
          <p:cNvPr id="416" name="TextShape 2"/>
          <p:cNvSpPr txBox="1"/>
          <p:nvPr/>
        </p:nvSpPr>
        <p:spPr>
          <a:xfrm>
            <a:off x="3884760" y="8685360"/>
            <a:ext cx="2971440" cy="456840"/>
          </a:xfrm>
          <a:prstGeom prst="rect">
            <a:avLst/>
          </a:prstGeom>
        </p:spPr>
        <p:txBody>
          <a:bodyPr anchor="b"/>
          <a:p>
            <a:pPr algn="r">
              <a:lnSpc>
                <a:spcPct val="100000"/>
              </a:lnSpc>
            </a:pPr>
            <a:fld id="{0A0C41B2-DE1E-429B-9D2E-E3F3541D6612}" type="slidenum">
              <a:rPr lang="es-ES" sz="1200">
                <a:solidFill>
                  <a:srgbClr val="000000"/>
                </a:solidFill>
                <a:latin typeface="Calibri"/>
                <a:ea typeface="+mn-ea"/>
              </a:rPr>
              <a:t>&lt;número&gt;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1" name="PlaceHolder 1"/>
          <p:cNvSpPr>
            <a:spLocks noGrp="1"/>
          </p:cNvSpPr>
          <p:nvPr>
            <p:ph type="body"/>
          </p:nvPr>
        </p:nvSpPr>
        <p:spPr>
          <a:xfrm>
            <a:off x="685800" y="4343400"/>
            <a:ext cx="5486040" cy="4114440"/>
          </a:xfrm>
          <a:prstGeom prst="rect">
            <a:avLst/>
          </a:prstGeom>
        </p:spPr>
        <p:txBody>
          <a:bodyPr/>
          <a:p>
            <a:endParaRPr/>
          </a:p>
        </p:txBody>
      </p:sp>
      <p:sp>
        <p:nvSpPr>
          <p:cNvPr id="412" name="TextShape 2"/>
          <p:cNvSpPr txBox="1"/>
          <p:nvPr/>
        </p:nvSpPr>
        <p:spPr>
          <a:xfrm>
            <a:off x="3884760" y="8685360"/>
            <a:ext cx="2971440" cy="456840"/>
          </a:xfrm>
          <a:prstGeom prst="rect">
            <a:avLst/>
          </a:prstGeom>
        </p:spPr>
        <p:txBody>
          <a:bodyPr anchor="b"/>
          <a:p>
            <a:pPr algn="r">
              <a:lnSpc>
                <a:spcPct val="100000"/>
              </a:lnSpc>
            </a:pPr>
            <a:fld id="{F6072EC4-0FDE-404F-B2CA-20CF21ECC4AB}" type="slidenum">
              <a:rPr lang="es-ES" sz="1200">
                <a:solidFill>
                  <a:srgbClr val="000000"/>
                </a:solidFill>
                <a:latin typeface="+mn-lt"/>
                <a:ea typeface="+mn-ea"/>
              </a:rPr>
              <a:t>&lt;número&gt;</a:t>
            </a:fld>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7" name="PlaceHolder 1"/>
          <p:cNvSpPr>
            <a:spLocks noGrp="1"/>
          </p:cNvSpPr>
          <p:nvPr>
            <p:ph type="body"/>
          </p:nvPr>
        </p:nvSpPr>
        <p:spPr>
          <a:xfrm>
            <a:off x="685800" y="4343400"/>
            <a:ext cx="5486040" cy="4114440"/>
          </a:xfrm>
          <a:prstGeom prst="rect">
            <a:avLst/>
          </a:prstGeom>
        </p:spPr>
        <p:txBody>
          <a:bodyPr/>
          <a:p>
            <a:endParaRPr/>
          </a:p>
        </p:txBody>
      </p:sp>
      <p:sp>
        <p:nvSpPr>
          <p:cNvPr id="418" name="TextShape 2"/>
          <p:cNvSpPr txBox="1"/>
          <p:nvPr/>
        </p:nvSpPr>
        <p:spPr>
          <a:xfrm>
            <a:off x="3884760" y="8685360"/>
            <a:ext cx="2971440" cy="456840"/>
          </a:xfrm>
          <a:prstGeom prst="rect">
            <a:avLst/>
          </a:prstGeom>
        </p:spPr>
        <p:txBody>
          <a:bodyPr anchor="b"/>
          <a:p>
            <a:pPr algn="r">
              <a:lnSpc>
                <a:spcPct val="100000"/>
              </a:lnSpc>
            </a:pPr>
            <a:fld id="{CBFABAF8-CF39-4092-9B2B-F03BDAAFC077}" type="slidenum">
              <a:rPr lang="es-ES" sz="1200">
                <a:solidFill>
                  <a:srgbClr val="000000"/>
                </a:solidFill>
                <a:latin typeface="+mn-lt"/>
                <a:ea typeface="+mn-ea"/>
              </a:rPr>
              <a:t>&lt;número&gt;</a:t>
            </a:fld>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9" name="PlaceHolder 1"/>
          <p:cNvSpPr>
            <a:spLocks noGrp="1"/>
          </p:cNvSpPr>
          <p:nvPr>
            <p:ph type="body"/>
          </p:nvPr>
        </p:nvSpPr>
        <p:spPr>
          <a:xfrm>
            <a:off x="685800" y="4343400"/>
            <a:ext cx="5486040" cy="4114440"/>
          </a:xfrm>
          <a:prstGeom prst="rect">
            <a:avLst/>
          </a:prstGeom>
        </p:spPr>
        <p:txBody>
          <a:bodyPr/>
          <a:p>
            <a:r>
              <a:rPr lang="es-ES"/>
              <a:t>Se comenzó con una rutina de pensamiento para activar conocimientos previos sobre el tema de aprendizaje y servicio.</a:t>
            </a:r>
            <a:endParaRPr/>
          </a:p>
          <a:p>
            <a:r>
              <a:rPr lang="es-ES"/>
              <a:t>Folio giratoriio para generar las posibilidades en la lluvia de ideas.</a:t>
            </a:r>
            <a:endParaRPr/>
          </a:p>
          <a:p>
            <a:endParaRPr/>
          </a:p>
        </p:txBody>
      </p:sp>
      <p:sp>
        <p:nvSpPr>
          <p:cNvPr id="420" name="TextShape 2"/>
          <p:cNvSpPr txBox="1"/>
          <p:nvPr/>
        </p:nvSpPr>
        <p:spPr>
          <a:xfrm>
            <a:off x="3884760" y="8685360"/>
            <a:ext cx="2971440" cy="456840"/>
          </a:xfrm>
          <a:prstGeom prst="rect">
            <a:avLst/>
          </a:prstGeom>
        </p:spPr>
        <p:txBody>
          <a:bodyPr anchor="b"/>
          <a:p>
            <a:pPr algn="r">
              <a:lnSpc>
                <a:spcPct val="100000"/>
              </a:lnSpc>
            </a:pPr>
            <a:fld id="{7CCFB25C-EF3C-4744-A295-19B773983E6E}" type="slidenum">
              <a:rPr lang="es-ES" sz="1200">
                <a:solidFill>
                  <a:srgbClr val="000000"/>
                </a:solidFill>
                <a:latin typeface="+mn-lt"/>
                <a:ea typeface="+mn-ea"/>
              </a:rPr>
              <a:t>&lt;número&gt;</a:t>
            </a:fld>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1" name="PlaceHolder 1"/>
          <p:cNvSpPr>
            <a:spLocks noGrp="1"/>
          </p:cNvSpPr>
          <p:nvPr>
            <p:ph type="body"/>
          </p:nvPr>
        </p:nvSpPr>
        <p:spPr>
          <a:xfrm>
            <a:off x="685800" y="4343400"/>
            <a:ext cx="5486040" cy="4114440"/>
          </a:xfrm>
          <a:prstGeom prst="rect">
            <a:avLst/>
          </a:prstGeom>
        </p:spPr>
        <p:txBody>
          <a:bodyPr/>
          <a:p>
            <a:r>
              <a:rPr b="1" lang="es-ES" sz="1200">
                <a:solidFill>
                  <a:srgbClr val="000000"/>
                </a:solidFill>
                <a:latin typeface="+mn-lt"/>
                <a:ea typeface="+mn-ea"/>
              </a:rPr>
              <a:t>O Incendio acontecido na Fraga do Eume, causou un grave problema medioambiental que afectou o ecosistema dese entorno protexido. Como poderiamos remedialo?</a:t>
            </a:r>
            <a:endParaRPr/>
          </a:p>
          <a:p>
            <a:endParaRPr/>
          </a:p>
        </p:txBody>
      </p:sp>
      <p:sp>
        <p:nvSpPr>
          <p:cNvPr id="422" name="TextShape 2"/>
          <p:cNvSpPr txBox="1"/>
          <p:nvPr/>
        </p:nvSpPr>
        <p:spPr>
          <a:xfrm>
            <a:off x="3884760" y="8685360"/>
            <a:ext cx="2971440" cy="456840"/>
          </a:xfrm>
          <a:prstGeom prst="rect">
            <a:avLst/>
          </a:prstGeom>
        </p:spPr>
        <p:txBody>
          <a:bodyPr anchor="b"/>
          <a:p>
            <a:pPr algn="r">
              <a:lnSpc>
                <a:spcPct val="100000"/>
              </a:lnSpc>
            </a:pPr>
            <a:fld id="{1CC98E62-5481-4542-A658-D446CC88E44C}" type="slidenum">
              <a:rPr lang="es-ES" sz="1200">
                <a:solidFill>
                  <a:srgbClr val="000000"/>
                </a:solidFill>
                <a:latin typeface="+mn-lt"/>
                <a:ea typeface="+mn-ea"/>
              </a:rPr>
              <a:t>&lt;número&gt;</a:t>
            </a:fld>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3" name="PlaceHolder 1"/>
          <p:cNvSpPr>
            <a:spLocks noGrp="1"/>
          </p:cNvSpPr>
          <p:nvPr>
            <p:ph type="body"/>
          </p:nvPr>
        </p:nvSpPr>
        <p:spPr>
          <a:xfrm>
            <a:off x="685800" y="4343400"/>
            <a:ext cx="5486040" cy="4114440"/>
          </a:xfrm>
          <a:prstGeom prst="rect">
            <a:avLst/>
          </a:prstGeom>
        </p:spPr>
        <p:txBody>
          <a:bodyPr/>
          <a:p>
            <a:r>
              <a:rPr lang="es-ES" sz="1200">
                <a:solidFill>
                  <a:srgbClr val="000000"/>
                </a:solidFill>
                <a:latin typeface="+mn-lt"/>
                <a:ea typeface="+mn-ea"/>
              </a:rPr>
              <a:t>Alerta de Tsunami</a:t>
            </a:r>
            <a:endParaRPr/>
          </a:p>
          <a:p>
            <a:r>
              <a:rPr lang="es-ES" sz="1200">
                <a:solidFill>
                  <a:srgbClr val="000000"/>
                </a:solidFill>
                <a:latin typeface="+mn-lt"/>
                <a:ea typeface="+mn-ea"/>
              </a:rPr>
              <a:t>Para iso alumnos visualizan dous vídeos, relativos ao último tsunami que sufriu Xapón</a:t>
            </a:r>
            <a:endParaRPr/>
          </a:p>
        </p:txBody>
      </p:sp>
      <p:sp>
        <p:nvSpPr>
          <p:cNvPr id="424" name="TextShape 2"/>
          <p:cNvSpPr txBox="1"/>
          <p:nvPr/>
        </p:nvSpPr>
        <p:spPr>
          <a:xfrm>
            <a:off x="3884760" y="8685360"/>
            <a:ext cx="2971440" cy="456840"/>
          </a:xfrm>
          <a:prstGeom prst="rect">
            <a:avLst/>
          </a:prstGeom>
        </p:spPr>
        <p:txBody>
          <a:bodyPr anchor="b"/>
          <a:p>
            <a:pPr algn="r">
              <a:lnSpc>
                <a:spcPct val="100000"/>
              </a:lnSpc>
            </a:pPr>
            <a:fld id="{D90FDD83-F227-49FE-8305-418BD99E80E9}" type="slidenum">
              <a:rPr lang="es-ES" sz="1200">
                <a:solidFill>
                  <a:srgbClr val="000000"/>
                </a:solidFill>
                <a:latin typeface="+mn-lt"/>
                <a:ea typeface="+mn-ea"/>
              </a:rPr>
              <a:t>&lt;número&gt;</a:t>
            </a:fld>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5" name="PlaceHolder 1"/>
          <p:cNvSpPr>
            <a:spLocks noGrp="1"/>
          </p:cNvSpPr>
          <p:nvPr>
            <p:ph type="body"/>
          </p:nvPr>
        </p:nvSpPr>
        <p:spPr>
          <a:xfrm>
            <a:off x="685800" y="4343400"/>
            <a:ext cx="5486040" cy="4114440"/>
          </a:xfrm>
          <a:prstGeom prst="rect">
            <a:avLst/>
          </a:prstGeom>
        </p:spPr>
        <p:txBody>
          <a:bodyPr/>
          <a:p>
            <a:r>
              <a:rPr lang="es-ES" sz="1200">
                <a:solidFill>
                  <a:srgbClr val="000000"/>
                </a:solidFill>
                <a:latin typeface="+mn-lt"/>
                <a:ea typeface="+mn-ea"/>
              </a:rPr>
              <a:t>Trabajando la motricidad gruesa, en la sesión anterior hicimos en el gimnasio un ejercicio dejando muertas ciertas partes del cuerpo (brazo, pierna, pie...) imaginando que no las teníamos para ver cómo nos desplazaríamos y realizaríamos las distintas actividades. </a:t>
            </a:r>
            <a:endParaRPr/>
          </a:p>
        </p:txBody>
      </p:sp>
      <p:sp>
        <p:nvSpPr>
          <p:cNvPr id="426" name="TextShape 2"/>
          <p:cNvSpPr txBox="1"/>
          <p:nvPr/>
        </p:nvSpPr>
        <p:spPr>
          <a:xfrm>
            <a:off x="3884760" y="8685360"/>
            <a:ext cx="2971440" cy="456840"/>
          </a:xfrm>
          <a:prstGeom prst="rect">
            <a:avLst/>
          </a:prstGeom>
        </p:spPr>
        <p:txBody>
          <a:bodyPr anchor="b"/>
          <a:p>
            <a:pPr algn="r">
              <a:lnSpc>
                <a:spcPct val="100000"/>
              </a:lnSpc>
            </a:pPr>
            <a:fld id="{6CB1531B-322F-47CF-9E5D-E4828BF766E6}" type="slidenum">
              <a:rPr lang="es-ES" sz="1200">
                <a:solidFill>
                  <a:srgbClr val="000000"/>
                </a:solidFill>
                <a:latin typeface="+mn-lt"/>
                <a:ea typeface="+mn-ea"/>
              </a:rPr>
              <a:t>&lt;número&gt;</a:t>
            </a:fld>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7" name="PlaceHolder 1"/>
          <p:cNvSpPr>
            <a:spLocks noGrp="1"/>
          </p:cNvSpPr>
          <p:nvPr>
            <p:ph type="body"/>
          </p:nvPr>
        </p:nvSpPr>
        <p:spPr>
          <a:xfrm>
            <a:off x="685800" y="4343400"/>
            <a:ext cx="5486040" cy="4114440"/>
          </a:xfrm>
          <a:prstGeom prst="rect">
            <a:avLst/>
          </a:prstGeom>
        </p:spPr>
        <p:txBody>
          <a:bodyPr/>
          <a:p>
            <a:endParaRPr/>
          </a:p>
        </p:txBody>
      </p:sp>
      <p:sp>
        <p:nvSpPr>
          <p:cNvPr id="428" name="TextShape 2"/>
          <p:cNvSpPr txBox="1"/>
          <p:nvPr/>
        </p:nvSpPr>
        <p:spPr>
          <a:xfrm>
            <a:off x="3884760" y="8685360"/>
            <a:ext cx="2971440" cy="456840"/>
          </a:xfrm>
          <a:prstGeom prst="rect">
            <a:avLst/>
          </a:prstGeom>
        </p:spPr>
        <p:txBody>
          <a:bodyPr anchor="b"/>
          <a:p>
            <a:pPr algn="r">
              <a:lnSpc>
                <a:spcPct val="100000"/>
              </a:lnSpc>
            </a:pPr>
            <a:fld id="{BE37540E-B4FB-4FEA-A9FE-34A9C5EF0CA2}" type="slidenum">
              <a:rPr lang="es-ES" sz="1200">
                <a:solidFill>
                  <a:srgbClr val="000000"/>
                </a:solidFill>
                <a:latin typeface="+mn-lt"/>
                <a:ea typeface="+mn-ea"/>
              </a:rPr>
              <a:t>&lt;número&gt;</a:t>
            </a:fld>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9" name="PlaceHolder 1"/>
          <p:cNvSpPr>
            <a:spLocks noGrp="1"/>
          </p:cNvSpPr>
          <p:nvPr>
            <p:ph type="body"/>
          </p:nvPr>
        </p:nvSpPr>
        <p:spPr>
          <a:xfrm>
            <a:off x="685800" y="4343400"/>
            <a:ext cx="5486040" cy="4114440"/>
          </a:xfrm>
          <a:prstGeom prst="rect">
            <a:avLst/>
          </a:prstGeom>
        </p:spPr>
        <p:txBody>
          <a:bodyPr/>
          <a:p>
            <a:r>
              <a:rPr lang="es-ES"/>
              <a:t>Baloncesto en silla de ruedas y baloncesto</a:t>
            </a:r>
            <a:endParaRPr/>
          </a:p>
        </p:txBody>
      </p:sp>
      <p:sp>
        <p:nvSpPr>
          <p:cNvPr id="430" name="TextShape 2"/>
          <p:cNvSpPr txBox="1"/>
          <p:nvPr/>
        </p:nvSpPr>
        <p:spPr>
          <a:xfrm>
            <a:off x="3884760" y="8685360"/>
            <a:ext cx="2971440" cy="456840"/>
          </a:xfrm>
          <a:prstGeom prst="rect">
            <a:avLst/>
          </a:prstGeom>
        </p:spPr>
        <p:txBody>
          <a:bodyPr anchor="b"/>
          <a:p>
            <a:pPr algn="r">
              <a:lnSpc>
                <a:spcPct val="100000"/>
              </a:lnSpc>
            </a:pPr>
            <a:fld id="{26B3AF75-4189-4FC6-ABA3-C0C36F5450DD}" type="slidenum">
              <a:rPr lang="es-ES" sz="1200">
                <a:solidFill>
                  <a:srgbClr val="000000"/>
                </a:solidFill>
                <a:latin typeface="+mn-lt"/>
                <a:ea typeface="+mn-ea"/>
              </a:rPr>
              <a:t>&lt;número&gt;</a:t>
            </a:fld>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3" name="PlaceHolder 1"/>
          <p:cNvSpPr>
            <a:spLocks noGrp="1"/>
          </p:cNvSpPr>
          <p:nvPr>
            <p:ph type="body"/>
          </p:nvPr>
        </p:nvSpPr>
        <p:spPr>
          <a:xfrm>
            <a:off x="685800" y="4343400"/>
            <a:ext cx="5486040" cy="4114440"/>
          </a:xfrm>
          <a:prstGeom prst="rect">
            <a:avLst/>
          </a:prstGeom>
        </p:spPr>
        <p:txBody>
          <a:bodyPr/>
          <a:p>
            <a:endParaRPr/>
          </a:p>
        </p:txBody>
      </p:sp>
      <p:sp>
        <p:nvSpPr>
          <p:cNvPr id="414" name="TextShape 2"/>
          <p:cNvSpPr txBox="1"/>
          <p:nvPr/>
        </p:nvSpPr>
        <p:spPr>
          <a:xfrm>
            <a:off x="3884760" y="8685360"/>
            <a:ext cx="2971440" cy="456840"/>
          </a:xfrm>
          <a:prstGeom prst="rect">
            <a:avLst/>
          </a:prstGeom>
        </p:spPr>
        <p:txBody>
          <a:bodyPr anchor="b"/>
          <a:p>
            <a:pPr algn="r">
              <a:lnSpc>
                <a:spcPct val="100000"/>
              </a:lnSpc>
            </a:pPr>
            <a:fld id="{7D1AF4B1-943A-4D09-B255-DC40A35956CC}" type="slidenum">
              <a:rPr lang="es-ES" sz="1200">
                <a:solidFill>
                  <a:srgbClr val="000000"/>
                </a:solidFill>
                <a:latin typeface="+mn-lt"/>
                <a:ea typeface="+mn-ea"/>
              </a:rPr>
              <a:t>&lt;número&gt;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3.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 Id="rId3" Type="http://schemas.openxmlformats.org/officeDocument/2006/relationships/image" Target="../media/image23.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41" name="PlaceHolder 2"/>
          <p:cNvSpPr>
            <a:spLocks noGrp="1"/>
          </p:cNvSpPr>
          <p:nvPr>
            <p:ph type="body"/>
          </p:nvPr>
        </p:nvSpPr>
        <p:spPr>
          <a:xfrm>
            <a:off x="1143000" y="731520"/>
            <a:ext cx="6400440" cy="1657080"/>
          </a:xfrm>
          <a:prstGeom prst="rect">
            <a:avLst/>
          </a:prstGeom>
        </p:spPr>
        <p:txBody>
          <a:bodyPr bIns="0" lIns="0" rIns="0" tIns="0" wrap="none"/>
          <a:p>
            <a:endParaRPr/>
          </a:p>
        </p:txBody>
      </p:sp>
      <p:sp>
        <p:nvSpPr>
          <p:cNvPr id="42" name="PlaceHolder 3"/>
          <p:cNvSpPr>
            <a:spLocks noGrp="1"/>
          </p:cNvSpPr>
          <p:nvPr>
            <p:ph type="body"/>
          </p:nvPr>
        </p:nvSpPr>
        <p:spPr>
          <a:xfrm>
            <a:off x="1143000" y="2546280"/>
            <a:ext cx="6400440" cy="165708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44" name="PlaceHolder 2"/>
          <p:cNvSpPr>
            <a:spLocks noGrp="1"/>
          </p:cNvSpPr>
          <p:nvPr>
            <p:ph type="body"/>
          </p:nvPr>
        </p:nvSpPr>
        <p:spPr>
          <a:xfrm>
            <a:off x="1143000" y="731520"/>
            <a:ext cx="3123000" cy="1657080"/>
          </a:xfrm>
          <a:prstGeom prst="rect">
            <a:avLst/>
          </a:prstGeom>
        </p:spPr>
        <p:txBody>
          <a:bodyPr bIns="0" lIns="0" rIns="0" tIns="0" wrap="none"/>
          <a:p>
            <a:endParaRPr/>
          </a:p>
        </p:txBody>
      </p:sp>
      <p:sp>
        <p:nvSpPr>
          <p:cNvPr id="45" name="PlaceHolder 3"/>
          <p:cNvSpPr>
            <a:spLocks noGrp="1"/>
          </p:cNvSpPr>
          <p:nvPr>
            <p:ph type="body"/>
          </p:nvPr>
        </p:nvSpPr>
        <p:spPr>
          <a:xfrm>
            <a:off x="4422240" y="731520"/>
            <a:ext cx="3123000" cy="1657080"/>
          </a:xfrm>
          <a:prstGeom prst="rect">
            <a:avLst/>
          </a:prstGeom>
        </p:spPr>
        <p:txBody>
          <a:bodyPr bIns="0" lIns="0" rIns="0" tIns="0" wrap="none"/>
          <a:p>
            <a:endParaRPr/>
          </a:p>
        </p:txBody>
      </p:sp>
      <p:sp>
        <p:nvSpPr>
          <p:cNvPr id="46" name="PlaceHolder 4"/>
          <p:cNvSpPr>
            <a:spLocks noGrp="1"/>
          </p:cNvSpPr>
          <p:nvPr>
            <p:ph type="body"/>
          </p:nvPr>
        </p:nvSpPr>
        <p:spPr>
          <a:xfrm>
            <a:off x="4422240" y="2546280"/>
            <a:ext cx="3123000" cy="1657080"/>
          </a:xfrm>
          <a:prstGeom prst="rect">
            <a:avLst/>
          </a:prstGeom>
        </p:spPr>
        <p:txBody>
          <a:bodyPr bIns="0" lIns="0" rIns="0" tIns="0" wrap="none"/>
          <a:p>
            <a:endParaRPr/>
          </a:p>
        </p:txBody>
      </p:sp>
      <p:sp>
        <p:nvSpPr>
          <p:cNvPr id="47" name="PlaceHolder 5"/>
          <p:cNvSpPr>
            <a:spLocks noGrp="1"/>
          </p:cNvSpPr>
          <p:nvPr>
            <p:ph type="body"/>
          </p:nvPr>
        </p:nvSpPr>
        <p:spPr>
          <a:xfrm>
            <a:off x="1143000" y="2546280"/>
            <a:ext cx="3123000" cy="165708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49" name="PlaceHolder 2"/>
          <p:cNvSpPr>
            <a:spLocks noGrp="1"/>
          </p:cNvSpPr>
          <p:nvPr>
            <p:ph type="body"/>
          </p:nvPr>
        </p:nvSpPr>
        <p:spPr>
          <a:xfrm>
            <a:off x="1143000" y="731520"/>
            <a:ext cx="3123000" cy="1657080"/>
          </a:xfrm>
          <a:prstGeom prst="rect">
            <a:avLst/>
          </a:prstGeom>
        </p:spPr>
        <p:txBody>
          <a:bodyPr bIns="0" lIns="0" rIns="0" tIns="0" wrap="none"/>
          <a:p>
            <a:endParaRPr/>
          </a:p>
        </p:txBody>
      </p:sp>
      <p:sp>
        <p:nvSpPr>
          <p:cNvPr id="50" name="PlaceHolder 3"/>
          <p:cNvSpPr>
            <a:spLocks noGrp="1"/>
          </p:cNvSpPr>
          <p:nvPr>
            <p:ph type="body"/>
          </p:nvPr>
        </p:nvSpPr>
        <p:spPr>
          <a:xfrm>
            <a:off x="4422240" y="731520"/>
            <a:ext cx="3123000" cy="1657080"/>
          </a:xfrm>
          <a:prstGeom prst="rect">
            <a:avLst/>
          </a:prstGeom>
        </p:spPr>
        <p:txBody>
          <a:bodyPr bIns="0" lIns="0" rIns="0" tIns="0" wrap="none"/>
          <a:p>
            <a:endParaRPr/>
          </a:p>
        </p:txBody>
      </p:sp>
      <p:pic>
        <p:nvPicPr>
          <p:cNvPr descr="" id="51" name=""/>
          <p:cNvPicPr/>
          <p:nvPr/>
        </p:nvPicPr>
        <p:blipFill>
          <a:blip r:embed="rId2"/>
          <a:stretch>
            <a:fillRect/>
          </a:stretch>
        </p:blipFill>
        <p:spPr>
          <a:xfrm>
            <a:off x="4944960" y="2545920"/>
            <a:ext cx="2076840" cy="1657080"/>
          </a:xfrm>
          <a:prstGeom prst="rect">
            <a:avLst/>
          </a:prstGeom>
          <a:ln>
            <a:noFill/>
          </a:ln>
        </p:spPr>
      </p:pic>
      <p:pic>
        <p:nvPicPr>
          <p:cNvPr descr="" id="52" name=""/>
          <p:cNvPicPr/>
          <p:nvPr/>
        </p:nvPicPr>
        <p:blipFill>
          <a:blip r:embed="rId3"/>
          <a:stretch>
            <a:fillRect/>
          </a:stretch>
        </p:blipFill>
        <p:spPr>
          <a:xfrm>
            <a:off x="1665720" y="2545920"/>
            <a:ext cx="2076840" cy="16570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65"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66" name="PlaceHolder 2"/>
          <p:cNvSpPr>
            <a:spLocks noGrp="1"/>
          </p:cNvSpPr>
          <p:nvPr>
            <p:ph type="subTitle"/>
          </p:nvPr>
        </p:nvSpPr>
        <p:spPr>
          <a:xfrm>
            <a:off x="1143000" y="731520"/>
            <a:ext cx="6400440" cy="347472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68" name="PlaceHolder 2"/>
          <p:cNvSpPr>
            <a:spLocks noGrp="1"/>
          </p:cNvSpPr>
          <p:nvPr>
            <p:ph type="body"/>
          </p:nvPr>
        </p:nvSpPr>
        <p:spPr>
          <a:xfrm>
            <a:off x="1143000" y="731520"/>
            <a:ext cx="6400440" cy="347436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70" name="PlaceHolder 2"/>
          <p:cNvSpPr>
            <a:spLocks noGrp="1"/>
          </p:cNvSpPr>
          <p:nvPr>
            <p:ph type="body"/>
          </p:nvPr>
        </p:nvSpPr>
        <p:spPr>
          <a:xfrm>
            <a:off x="1143000" y="731520"/>
            <a:ext cx="3123000" cy="3474360"/>
          </a:xfrm>
          <a:prstGeom prst="rect">
            <a:avLst/>
          </a:prstGeom>
        </p:spPr>
        <p:txBody>
          <a:bodyPr bIns="0" lIns="0" rIns="0" tIns="0" wrap="none"/>
          <a:p>
            <a:endParaRPr/>
          </a:p>
        </p:txBody>
      </p:sp>
      <p:sp>
        <p:nvSpPr>
          <p:cNvPr id="71" name="PlaceHolder 3"/>
          <p:cNvSpPr>
            <a:spLocks noGrp="1"/>
          </p:cNvSpPr>
          <p:nvPr>
            <p:ph type="body"/>
          </p:nvPr>
        </p:nvSpPr>
        <p:spPr>
          <a:xfrm>
            <a:off x="4422240" y="731520"/>
            <a:ext cx="3123000" cy="347436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72"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73" name="PlaceHolder 1"/>
          <p:cNvSpPr>
            <a:spLocks noGrp="1"/>
          </p:cNvSpPr>
          <p:nvPr>
            <p:ph type="subTitle"/>
          </p:nvPr>
        </p:nvSpPr>
        <p:spPr>
          <a:xfrm>
            <a:off x="1793160" y="4061880"/>
            <a:ext cx="6512040" cy="45468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75" name="PlaceHolder 2"/>
          <p:cNvSpPr>
            <a:spLocks noGrp="1"/>
          </p:cNvSpPr>
          <p:nvPr>
            <p:ph type="body"/>
          </p:nvPr>
        </p:nvSpPr>
        <p:spPr>
          <a:xfrm>
            <a:off x="1143000" y="731520"/>
            <a:ext cx="3123000" cy="1657080"/>
          </a:xfrm>
          <a:prstGeom prst="rect">
            <a:avLst/>
          </a:prstGeom>
        </p:spPr>
        <p:txBody>
          <a:bodyPr bIns="0" lIns="0" rIns="0" tIns="0" wrap="none"/>
          <a:p>
            <a:endParaRPr/>
          </a:p>
        </p:txBody>
      </p:sp>
      <p:sp>
        <p:nvSpPr>
          <p:cNvPr id="76" name="PlaceHolder 3"/>
          <p:cNvSpPr>
            <a:spLocks noGrp="1"/>
          </p:cNvSpPr>
          <p:nvPr>
            <p:ph type="body"/>
          </p:nvPr>
        </p:nvSpPr>
        <p:spPr>
          <a:xfrm>
            <a:off x="1143000" y="2546280"/>
            <a:ext cx="3123000" cy="1657080"/>
          </a:xfrm>
          <a:prstGeom prst="rect">
            <a:avLst/>
          </a:prstGeom>
        </p:spPr>
        <p:txBody>
          <a:bodyPr bIns="0" lIns="0" rIns="0" tIns="0" wrap="none"/>
          <a:p>
            <a:endParaRPr/>
          </a:p>
        </p:txBody>
      </p:sp>
      <p:sp>
        <p:nvSpPr>
          <p:cNvPr id="77" name="PlaceHolder 4"/>
          <p:cNvSpPr>
            <a:spLocks noGrp="1"/>
          </p:cNvSpPr>
          <p:nvPr>
            <p:ph type="body"/>
          </p:nvPr>
        </p:nvSpPr>
        <p:spPr>
          <a:xfrm>
            <a:off x="4422240" y="731520"/>
            <a:ext cx="3123000" cy="347436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9"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20" name="PlaceHolder 2"/>
          <p:cNvSpPr>
            <a:spLocks noGrp="1"/>
          </p:cNvSpPr>
          <p:nvPr>
            <p:ph type="subTitle"/>
          </p:nvPr>
        </p:nvSpPr>
        <p:spPr>
          <a:xfrm>
            <a:off x="1143000" y="731520"/>
            <a:ext cx="6400440" cy="347472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79" name="PlaceHolder 2"/>
          <p:cNvSpPr>
            <a:spLocks noGrp="1"/>
          </p:cNvSpPr>
          <p:nvPr>
            <p:ph type="body"/>
          </p:nvPr>
        </p:nvSpPr>
        <p:spPr>
          <a:xfrm>
            <a:off x="1143000" y="731520"/>
            <a:ext cx="3123000" cy="3474360"/>
          </a:xfrm>
          <a:prstGeom prst="rect">
            <a:avLst/>
          </a:prstGeom>
        </p:spPr>
        <p:txBody>
          <a:bodyPr bIns="0" lIns="0" rIns="0" tIns="0" wrap="none"/>
          <a:p>
            <a:endParaRPr/>
          </a:p>
        </p:txBody>
      </p:sp>
      <p:sp>
        <p:nvSpPr>
          <p:cNvPr id="80" name="PlaceHolder 3"/>
          <p:cNvSpPr>
            <a:spLocks noGrp="1"/>
          </p:cNvSpPr>
          <p:nvPr>
            <p:ph type="body"/>
          </p:nvPr>
        </p:nvSpPr>
        <p:spPr>
          <a:xfrm>
            <a:off x="4422240" y="731520"/>
            <a:ext cx="3123000" cy="1657080"/>
          </a:xfrm>
          <a:prstGeom prst="rect">
            <a:avLst/>
          </a:prstGeom>
        </p:spPr>
        <p:txBody>
          <a:bodyPr bIns="0" lIns="0" rIns="0" tIns="0" wrap="none"/>
          <a:p>
            <a:endParaRPr/>
          </a:p>
        </p:txBody>
      </p:sp>
      <p:sp>
        <p:nvSpPr>
          <p:cNvPr id="81" name="PlaceHolder 4"/>
          <p:cNvSpPr>
            <a:spLocks noGrp="1"/>
          </p:cNvSpPr>
          <p:nvPr>
            <p:ph type="body"/>
          </p:nvPr>
        </p:nvSpPr>
        <p:spPr>
          <a:xfrm>
            <a:off x="4422240" y="2546280"/>
            <a:ext cx="3123000" cy="165708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83" name="PlaceHolder 2"/>
          <p:cNvSpPr>
            <a:spLocks noGrp="1"/>
          </p:cNvSpPr>
          <p:nvPr>
            <p:ph type="body"/>
          </p:nvPr>
        </p:nvSpPr>
        <p:spPr>
          <a:xfrm>
            <a:off x="1143000" y="731520"/>
            <a:ext cx="3123000" cy="1657080"/>
          </a:xfrm>
          <a:prstGeom prst="rect">
            <a:avLst/>
          </a:prstGeom>
        </p:spPr>
        <p:txBody>
          <a:bodyPr bIns="0" lIns="0" rIns="0" tIns="0" wrap="none"/>
          <a:p>
            <a:endParaRPr/>
          </a:p>
        </p:txBody>
      </p:sp>
      <p:sp>
        <p:nvSpPr>
          <p:cNvPr id="84" name="PlaceHolder 3"/>
          <p:cNvSpPr>
            <a:spLocks noGrp="1"/>
          </p:cNvSpPr>
          <p:nvPr>
            <p:ph type="body"/>
          </p:nvPr>
        </p:nvSpPr>
        <p:spPr>
          <a:xfrm>
            <a:off x="4422240" y="731520"/>
            <a:ext cx="3123000" cy="1657080"/>
          </a:xfrm>
          <a:prstGeom prst="rect">
            <a:avLst/>
          </a:prstGeom>
        </p:spPr>
        <p:txBody>
          <a:bodyPr bIns="0" lIns="0" rIns="0" tIns="0" wrap="none"/>
          <a:p>
            <a:endParaRPr/>
          </a:p>
        </p:txBody>
      </p:sp>
      <p:sp>
        <p:nvSpPr>
          <p:cNvPr id="85" name="PlaceHolder 4"/>
          <p:cNvSpPr>
            <a:spLocks noGrp="1"/>
          </p:cNvSpPr>
          <p:nvPr>
            <p:ph type="body"/>
          </p:nvPr>
        </p:nvSpPr>
        <p:spPr>
          <a:xfrm>
            <a:off x="1143000" y="2546280"/>
            <a:ext cx="6399720" cy="165708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87" name="PlaceHolder 2"/>
          <p:cNvSpPr>
            <a:spLocks noGrp="1"/>
          </p:cNvSpPr>
          <p:nvPr>
            <p:ph type="body"/>
          </p:nvPr>
        </p:nvSpPr>
        <p:spPr>
          <a:xfrm>
            <a:off x="1143000" y="731520"/>
            <a:ext cx="6400440" cy="1657080"/>
          </a:xfrm>
          <a:prstGeom prst="rect">
            <a:avLst/>
          </a:prstGeom>
        </p:spPr>
        <p:txBody>
          <a:bodyPr bIns="0" lIns="0" rIns="0" tIns="0" wrap="none"/>
          <a:p>
            <a:endParaRPr/>
          </a:p>
        </p:txBody>
      </p:sp>
      <p:sp>
        <p:nvSpPr>
          <p:cNvPr id="88" name="PlaceHolder 3"/>
          <p:cNvSpPr>
            <a:spLocks noGrp="1"/>
          </p:cNvSpPr>
          <p:nvPr>
            <p:ph type="body"/>
          </p:nvPr>
        </p:nvSpPr>
        <p:spPr>
          <a:xfrm>
            <a:off x="1143000" y="2546280"/>
            <a:ext cx="6400440" cy="165708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90" name="PlaceHolder 2"/>
          <p:cNvSpPr>
            <a:spLocks noGrp="1"/>
          </p:cNvSpPr>
          <p:nvPr>
            <p:ph type="body"/>
          </p:nvPr>
        </p:nvSpPr>
        <p:spPr>
          <a:xfrm>
            <a:off x="1143000" y="731520"/>
            <a:ext cx="3123000" cy="1657080"/>
          </a:xfrm>
          <a:prstGeom prst="rect">
            <a:avLst/>
          </a:prstGeom>
        </p:spPr>
        <p:txBody>
          <a:bodyPr bIns="0" lIns="0" rIns="0" tIns="0" wrap="none"/>
          <a:p>
            <a:endParaRPr/>
          </a:p>
        </p:txBody>
      </p:sp>
      <p:sp>
        <p:nvSpPr>
          <p:cNvPr id="91" name="PlaceHolder 3"/>
          <p:cNvSpPr>
            <a:spLocks noGrp="1"/>
          </p:cNvSpPr>
          <p:nvPr>
            <p:ph type="body"/>
          </p:nvPr>
        </p:nvSpPr>
        <p:spPr>
          <a:xfrm>
            <a:off x="4422240" y="731520"/>
            <a:ext cx="3123000" cy="1657080"/>
          </a:xfrm>
          <a:prstGeom prst="rect">
            <a:avLst/>
          </a:prstGeom>
        </p:spPr>
        <p:txBody>
          <a:bodyPr bIns="0" lIns="0" rIns="0" tIns="0" wrap="none"/>
          <a:p>
            <a:endParaRPr/>
          </a:p>
        </p:txBody>
      </p:sp>
      <p:sp>
        <p:nvSpPr>
          <p:cNvPr id="92" name="PlaceHolder 4"/>
          <p:cNvSpPr>
            <a:spLocks noGrp="1"/>
          </p:cNvSpPr>
          <p:nvPr>
            <p:ph type="body"/>
          </p:nvPr>
        </p:nvSpPr>
        <p:spPr>
          <a:xfrm>
            <a:off x="4422240" y="2546280"/>
            <a:ext cx="3123000" cy="1657080"/>
          </a:xfrm>
          <a:prstGeom prst="rect">
            <a:avLst/>
          </a:prstGeom>
        </p:spPr>
        <p:txBody>
          <a:bodyPr bIns="0" lIns="0" rIns="0" tIns="0" wrap="none"/>
          <a:p>
            <a:endParaRPr/>
          </a:p>
        </p:txBody>
      </p:sp>
      <p:sp>
        <p:nvSpPr>
          <p:cNvPr id="93" name="PlaceHolder 5"/>
          <p:cNvSpPr>
            <a:spLocks noGrp="1"/>
          </p:cNvSpPr>
          <p:nvPr>
            <p:ph type="body"/>
          </p:nvPr>
        </p:nvSpPr>
        <p:spPr>
          <a:xfrm>
            <a:off x="1143000" y="2546280"/>
            <a:ext cx="3123000" cy="165708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95" name="PlaceHolder 2"/>
          <p:cNvSpPr>
            <a:spLocks noGrp="1"/>
          </p:cNvSpPr>
          <p:nvPr>
            <p:ph type="body"/>
          </p:nvPr>
        </p:nvSpPr>
        <p:spPr>
          <a:xfrm>
            <a:off x="1143000" y="731520"/>
            <a:ext cx="3123000" cy="1657080"/>
          </a:xfrm>
          <a:prstGeom prst="rect">
            <a:avLst/>
          </a:prstGeom>
        </p:spPr>
        <p:txBody>
          <a:bodyPr bIns="0" lIns="0" rIns="0" tIns="0" wrap="none"/>
          <a:p>
            <a:endParaRPr/>
          </a:p>
        </p:txBody>
      </p:sp>
      <p:sp>
        <p:nvSpPr>
          <p:cNvPr id="96" name="PlaceHolder 3"/>
          <p:cNvSpPr>
            <a:spLocks noGrp="1"/>
          </p:cNvSpPr>
          <p:nvPr>
            <p:ph type="body"/>
          </p:nvPr>
        </p:nvSpPr>
        <p:spPr>
          <a:xfrm>
            <a:off x="4422240" y="731520"/>
            <a:ext cx="3123000" cy="1657080"/>
          </a:xfrm>
          <a:prstGeom prst="rect">
            <a:avLst/>
          </a:prstGeom>
        </p:spPr>
        <p:txBody>
          <a:bodyPr bIns="0" lIns="0" rIns="0" tIns="0" wrap="none"/>
          <a:p>
            <a:endParaRPr/>
          </a:p>
        </p:txBody>
      </p:sp>
      <p:pic>
        <p:nvPicPr>
          <p:cNvPr descr="" id="97" name=""/>
          <p:cNvPicPr/>
          <p:nvPr/>
        </p:nvPicPr>
        <p:blipFill>
          <a:blip r:embed="rId2"/>
          <a:stretch>
            <a:fillRect/>
          </a:stretch>
        </p:blipFill>
        <p:spPr>
          <a:xfrm>
            <a:off x="4944960" y="2545920"/>
            <a:ext cx="2076840" cy="1657080"/>
          </a:xfrm>
          <a:prstGeom prst="rect">
            <a:avLst/>
          </a:prstGeom>
          <a:ln>
            <a:noFill/>
          </a:ln>
        </p:spPr>
      </p:pic>
      <p:pic>
        <p:nvPicPr>
          <p:cNvPr descr="" id="98" name=""/>
          <p:cNvPicPr/>
          <p:nvPr/>
        </p:nvPicPr>
        <p:blipFill>
          <a:blip r:embed="rId3"/>
          <a:stretch>
            <a:fillRect/>
          </a:stretch>
        </p:blipFill>
        <p:spPr>
          <a:xfrm>
            <a:off x="1665720" y="2545920"/>
            <a:ext cx="2076840" cy="16570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08"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109" name="PlaceHolder 2"/>
          <p:cNvSpPr>
            <a:spLocks noGrp="1"/>
          </p:cNvSpPr>
          <p:nvPr>
            <p:ph type="subTitle"/>
          </p:nvPr>
        </p:nvSpPr>
        <p:spPr>
          <a:xfrm>
            <a:off x="1143000" y="731520"/>
            <a:ext cx="6400440" cy="347472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111" name="PlaceHolder 2"/>
          <p:cNvSpPr>
            <a:spLocks noGrp="1"/>
          </p:cNvSpPr>
          <p:nvPr>
            <p:ph type="body"/>
          </p:nvPr>
        </p:nvSpPr>
        <p:spPr>
          <a:xfrm>
            <a:off x="1143000" y="731520"/>
            <a:ext cx="6400440" cy="347436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113" name="PlaceHolder 2"/>
          <p:cNvSpPr>
            <a:spLocks noGrp="1"/>
          </p:cNvSpPr>
          <p:nvPr>
            <p:ph type="body"/>
          </p:nvPr>
        </p:nvSpPr>
        <p:spPr>
          <a:xfrm>
            <a:off x="1143000" y="731520"/>
            <a:ext cx="3123000" cy="3474360"/>
          </a:xfrm>
          <a:prstGeom prst="rect">
            <a:avLst/>
          </a:prstGeom>
        </p:spPr>
        <p:txBody>
          <a:bodyPr bIns="0" lIns="0" rIns="0" tIns="0" wrap="none"/>
          <a:p>
            <a:endParaRPr/>
          </a:p>
        </p:txBody>
      </p:sp>
      <p:sp>
        <p:nvSpPr>
          <p:cNvPr id="114" name="PlaceHolder 3"/>
          <p:cNvSpPr>
            <a:spLocks noGrp="1"/>
          </p:cNvSpPr>
          <p:nvPr>
            <p:ph type="body"/>
          </p:nvPr>
        </p:nvSpPr>
        <p:spPr>
          <a:xfrm>
            <a:off x="4422240" y="731520"/>
            <a:ext cx="3123000" cy="347436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15"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22" name="PlaceHolder 2"/>
          <p:cNvSpPr>
            <a:spLocks noGrp="1"/>
          </p:cNvSpPr>
          <p:nvPr>
            <p:ph type="body"/>
          </p:nvPr>
        </p:nvSpPr>
        <p:spPr>
          <a:xfrm>
            <a:off x="1143000" y="731520"/>
            <a:ext cx="6400440" cy="347436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16" name="PlaceHolder 1"/>
          <p:cNvSpPr>
            <a:spLocks noGrp="1"/>
          </p:cNvSpPr>
          <p:nvPr>
            <p:ph type="subTitle"/>
          </p:nvPr>
        </p:nvSpPr>
        <p:spPr>
          <a:xfrm>
            <a:off x="1793160" y="4061880"/>
            <a:ext cx="6512040" cy="45468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118" name="PlaceHolder 2"/>
          <p:cNvSpPr>
            <a:spLocks noGrp="1"/>
          </p:cNvSpPr>
          <p:nvPr>
            <p:ph type="body"/>
          </p:nvPr>
        </p:nvSpPr>
        <p:spPr>
          <a:xfrm>
            <a:off x="1143000" y="731520"/>
            <a:ext cx="3123000" cy="1657080"/>
          </a:xfrm>
          <a:prstGeom prst="rect">
            <a:avLst/>
          </a:prstGeom>
        </p:spPr>
        <p:txBody>
          <a:bodyPr bIns="0" lIns="0" rIns="0" tIns="0" wrap="none"/>
          <a:p>
            <a:endParaRPr/>
          </a:p>
        </p:txBody>
      </p:sp>
      <p:sp>
        <p:nvSpPr>
          <p:cNvPr id="119" name="PlaceHolder 3"/>
          <p:cNvSpPr>
            <a:spLocks noGrp="1"/>
          </p:cNvSpPr>
          <p:nvPr>
            <p:ph type="body"/>
          </p:nvPr>
        </p:nvSpPr>
        <p:spPr>
          <a:xfrm>
            <a:off x="1143000" y="2546280"/>
            <a:ext cx="3123000" cy="1657080"/>
          </a:xfrm>
          <a:prstGeom prst="rect">
            <a:avLst/>
          </a:prstGeom>
        </p:spPr>
        <p:txBody>
          <a:bodyPr bIns="0" lIns="0" rIns="0" tIns="0" wrap="none"/>
          <a:p>
            <a:endParaRPr/>
          </a:p>
        </p:txBody>
      </p:sp>
      <p:sp>
        <p:nvSpPr>
          <p:cNvPr id="120" name="PlaceHolder 4"/>
          <p:cNvSpPr>
            <a:spLocks noGrp="1"/>
          </p:cNvSpPr>
          <p:nvPr>
            <p:ph type="body"/>
          </p:nvPr>
        </p:nvSpPr>
        <p:spPr>
          <a:xfrm>
            <a:off x="4422240" y="731520"/>
            <a:ext cx="3123000" cy="347436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122" name="PlaceHolder 2"/>
          <p:cNvSpPr>
            <a:spLocks noGrp="1"/>
          </p:cNvSpPr>
          <p:nvPr>
            <p:ph type="body"/>
          </p:nvPr>
        </p:nvSpPr>
        <p:spPr>
          <a:xfrm>
            <a:off x="1143000" y="731520"/>
            <a:ext cx="3123000" cy="3474360"/>
          </a:xfrm>
          <a:prstGeom prst="rect">
            <a:avLst/>
          </a:prstGeom>
        </p:spPr>
        <p:txBody>
          <a:bodyPr bIns="0" lIns="0" rIns="0" tIns="0" wrap="none"/>
          <a:p>
            <a:endParaRPr/>
          </a:p>
        </p:txBody>
      </p:sp>
      <p:sp>
        <p:nvSpPr>
          <p:cNvPr id="123" name="PlaceHolder 3"/>
          <p:cNvSpPr>
            <a:spLocks noGrp="1"/>
          </p:cNvSpPr>
          <p:nvPr>
            <p:ph type="body"/>
          </p:nvPr>
        </p:nvSpPr>
        <p:spPr>
          <a:xfrm>
            <a:off x="4422240" y="731520"/>
            <a:ext cx="3123000" cy="1657080"/>
          </a:xfrm>
          <a:prstGeom prst="rect">
            <a:avLst/>
          </a:prstGeom>
        </p:spPr>
        <p:txBody>
          <a:bodyPr bIns="0" lIns="0" rIns="0" tIns="0" wrap="none"/>
          <a:p>
            <a:endParaRPr/>
          </a:p>
        </p:txBody>
      </p:sp>
      <p:sp>
        <p:nvSpPr>
          <p:cNvPr id="124" name="PlaceHolder 4"/>
          <p:cNvSpPr>
            <a:spLocks noGrp="1"/>
          </p:cNvSpPr>
          <p:nvPr>
            <p:ph type="body"/>
          </p:nvPr>
        </p:nvSpPr>
        <p:spPr>
          <a:xfrm>
            <a:off x="4422240" y="2546280"/>
            <a:ext cx="3123000" cy="165708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126" name="PlaceHolder 2"/>
          <p:cNvSpPr>
            <a:spLocks noGrp="1"/>
          </p:cNvSpPr>
          <p:nvPr>
            <p:ph type="body"/>
          </p:nvPr>
        </p:nvSpPr>
        <p:spPr>
          <a:xfrm>
            <a:off x="1143000" y="731520"/>
            <a:ext cx="3123000" cy="1657080"/>
          </a:xfrm>
          <a:prstGeom prst="rect">
            <a:avLst/>
          </a:prstGeom>
        </p:spPr>
        <p:txBody>
          <a:bodyPr bIns="0" lIns="0" rIns="0" tIns="0" wrap="none"/>
          <a:p>
            <a:endParaRPr/>
          </a:p>
        </p:txBody>
      </p:sp>
      <p:sp>
        <p:nvSpPr>
          <p:cNvPr id="127" name="PlaceHolder 3"/>
          <p:cNvSpPr>
            <a:spLocks noGrp="1"/>
          </p:cNvSpPr>
          <p:nvPr>
            <p:ph type="body"/>
          </p:nvPr>
        </p:nvSpPr>
        <p:spPr>
          <a:xfrm>
            <a:off x="4422240" y="731520"/>
            <a:ext cx="3123000" cy="1657080"/>
          </a:xfrm>
          <a:prstGeom prst="rect">
            <a:avLst/>
          </a:prstGeom>
        </p:spPr>
        <p:txBody>
          <a:bodyPr bIns="0" lIns="0" rIns="0" tIns="0" wrap="none"/>
          <a:p>
            <a:endParaRPr/>
          </a:p>
        </p:txBody>
      </p:sp>
      <p:sp>
        <p:nvSpPr>
          <p:cNvPr id="128" name="PlaceHolder 4"/>
          <p:cNvSpPr>
            <a:spLocks noGrp="1"/>
          </p:cNvSpPr>
          <p:nvPr>
            <p:ph type="body"/>
          </p:nvPr>
        </p:nvSpPr>
        <p:spPr>
          <a:xfrm>
            <a:off x="1143000" y="2546280"/>
            <a:ext cx="6399720" cy="165708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130" name="PlaceHolder 2"/>
          <p:cNvSpPr>
            <a:spLocks noGrp="1"/>
          </p:cNvSpPr>
          <p:nvPr>
            <p:ph type="body"/>
          </p:nvPr>
        </p:nvSpPr>
        <p:spPr>
          <a:xfrm>
            <a:off x="1143000" y="731520"/>
            <a:ext cx="6400440" cy="1657080"/>
          </a:xfrm>
          <a:prstGeom prst="rect">
            <a:avLst/>
          </a:prstGeom>
        </p:spPr>
        <p:txBody>
          <a:bodyPr bIns="0" lIns="0" rIns="0" tIns="0" wrap="none"/>
          <a:p>
            <a:endParaRPr/>
          </a:p>
        </p:txBody>
      </p:sp>
      <p:sp>
        <p:nvSpPr>
          <p:cNvPr id="131" name="PlaceHolder 3"/>
          <p:cNvSpPr>
            <a:spLocks noGrp="1"/>
          </p:cNvSpPr>
          <p:nvPr>
            <p:ph type="body"/>
          </p:nvPr>
        </p:nvSpPr>
        <p:spPr>
          <a:xfrm>
            <a:off x="1143000" y="2546280"/>
            <a:ext cx="6400440" cy="165708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133" name="PlaceHolder 2"/>
          <p:cNvSpPr>
            <a:spLocks noGrp="1"/>
          </p:cNvSpPr>
          <p:nvPr>
            <p:ph type="body"/>
          </p:nvPr>
        </p:nvSpPr>
        <p:spPr>
          <a:xfrm>
            <a:off x="1143000" y="731520"/>
            <a:ext cx="3123000" cy="1657080"/>
          </a:xfrm>
          <a:prstGeom prst="rect">
            <a:avLst/>
          </a:prstGeom>
        </p:spPr>
        <p:txBody>
          <a:bodyPr bIns="0" lIns="0" rIns="0" tIns="0" wrap="none"/>
          <a:p>
            <a:endParaRPr/>
          </a:p>
        </p:txBody>
      </p:sp>
      <p:sp>
        <p:nvSpPr>
          <p:cNvPr id="134" name="PlaceHolder 3"/>
          <p:cNvSpPr>
            <a:spLocks noGrp="1"/>
          </p:cNvSpPr>
          <p:nvPr>
            <p:ph type="body"/>
          </p:nvPr>
        </p:nvSpPr>
        <p:spPr>
          <a:xfrm>
            <a:off x="4422240" y="731520"/>
            <a:ext cx="3123000" cy="1657080"/>
          </a:xfrm>
          <a:prstGeom prst="rect">
            <a:avLst/>
          </a:prstGeom>
        </p:spPr>
        <p:txBody>
          <a:bodyPr bIns="0" lIns="0" rIns="0" tIns="0" wrap="none"/>
          <a:p>
            <a:endParaRPr/>
          </a:p>
        </p:txBody>
      </p:sp>
      <p:sp>
        <p:nvSpPr>
          <p:cNvPr id="135" name="PlaceHolder 4"/>
          <p:cNvSpPr>
            <a:spLocks noGrp="1"/>
          </p:cNvSpPr>
          <p:nvPr>
            <p:ph type="body"/>
          </p:nvPr>
        </p:nvSpPr>
        <p:spPr>
          <a:xfrm>
            <a:off x="4422240" y="2546280"/>
            <a:ext cx="3123000" cy="1657080"/>
          </a:xfrm>
          <a:prstGeom prst="rect">
            <a:avLst/>
          </a:prstGeom>
        </p:spPr>
        <p:txBody>
          <a:bodyPr bIns="0" lIns="0" rIns="0" tIns="0" wrap="none"/>
          <a:p>
            <a:endParaRPr/>
          </a:p>
        </p:txBody>
      </p:sp>
      <p:sp>
        <p:nvSpPr>
          <p:cNvPr id="136" name="PlaceHolder 5"/>
          <p:cNvSpPr>
            <a:spLocks noGrp="1"/>
          </p:cNvSpPr>
          <p:nvPr>
            <p:ph type="body"/>
          </p:nvPr>
        </p:nvSpPr>
        <p:spPr>
          <a:xfrm>
            <a:off x="1143000" y="2546280"/>
            <a:ext cx="3123000" cy="165708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138" name="PlaceHolder 2"/>
          <p:cNvSpPr>
            <a:spLocks noGrp="1"/>
          </p:cNvSpPr>
          <p:nvPr>
            <p:ph type="body"/>
          </p:nvPr>
        </p:nvSpPr>
        <p:spPr>
          <a:xfrm>
            <a:off x="1143000" y="731520"/>
            <a:ext cx="3123000" cy="1657080"/>
          </a:xfrm>
          <a:prstGeom prst="rect">
            <a:avLst/>
          </a:prstGeom>
        </p:spPr>
        <p:txBody>
          <a:bodyPr bIns="0" lIns="0" rIns="0" tIns="0" wrap="none"/>
          <a:p>
            <a:endParaRPr/>
          </a:p>
        </p:txBody>
      </p:sp>
      <p:sp>
        <p:nvSpPr>
          <p:cNvPr id="139" name="PlaceHolder 3"/>
          <p:cNvSpPr>
            <a:spLocks noGrp="1"/>
          </p:cNvSpPr>
          <p:nvPr>
            <p:ph type="body"/>
          </p:nvPr>
        </p:nvSpPr>
        <p:spPr>
          <a:xfrm>
            <a:off x="4422240" y="731520"/>
            <a:ext cx="3123000" cy="1657080"/>
          </a:xfrm>
          <a:prstGeom prst="rect">
            <a:avLst/>
          </a:prstGeom>
        </p:spPr>
        <p:txBody>
          <a:bodyPr bIns="0" lIns="0" rIns="0" tIns="0" wrap="none"/>
          <a:p>
            <a:endParaRPr/>
          </a:p>
        </p:txBody>
      </p:sp>
      <p:pic>
        <p:nvPicPr>
          <p:cNvPr descr="" id="140" name=""/>
          <p:cNvPicPr/>
          <p:nvPr/>
        </p:nvPicPr>
        <p:blipFill>
          <a:blip r:embed="rId2"/>
          <a:stretch>
            <a:fillRect/>
          </a:stretch>
        </p:blipFill>
        <p:spPr>
          <a:xfrm>
            <a:off x="4944960" y="2545920"/>
            <a:ext cx="2076840" cy="1657080"/>
          </a:xfrm>
          <a:prstGeom prst="rect">
            <a:avLst/>
          </a:prstGeom>
          <a:ln>
            <a:noFill/>
          </a:ln>
        </p:spPr>
      </p:pic>
      <p:pic>
        <p:nvPicPr>
          <p:cNvPr descr="" id="141" name=""/>
          <p:cNvPicPr/>
          <p:nvPr/>
        </p:nvPicPr>
        <p:blipFill>
          <a:blip r:embed="rId3"/>
          <a:stretch>
            <a:fillRect/>
          </a:stretch>
        </p:blipFill>
        <p:spPr>
          <a:xfrm>
            <a:off x="1665720" y="2545920"/>
            <a:ext cx="2076840" cy="165708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24" name="PlaceHolder 2"/>
          <p:cNvSpPr>
            <a:spLocks noGrp="1"/>
          </p:cNvSpPr>
          <p:nvPr>
            <p:ph type="body"/>
          </p:nvPr>
        </p:nvSpPr>
        <p:spPr>
          <a:xfrm>
            <a:off x="1143000" y="731520"/>
            <a:ext cx="3123000" cy="3474360"/>
          </a:xfrm>
          <a:prstGeom prst="rect">
            <a:avLst/>
          </a:prstGeom>
        </p:spPr>
        <p:txBody>
          <a:bodyPr bIns="0" lIns="0" rIns="0" tIns="0" wrap="none"/>
          <a:p>
            <a:endParaRPr/>
          </a:p>
        </p:txBody>
      </p:sp>
      <p:sp>
        <p:nvSpPr>
          <p:cNvPr id="25" name="PlaceHolder 3"/>
          <p:cNvSpPr>
            <a:spLocks noGrp="1"/>
          </p:cNvSpPr>
          <p:nvPr>
            <p:ph type="body"/>
          </p:nvPr>
        </p:nvSpPr>
        <p:spPr>
          <a:xfrm>
            <a:off x="4422240" y="731520"/>
            <a:ext cx="3123000" cy="347436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6"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7" name="PlaceHolder 1"/>
          <p:cNvSpPr>
            <a:spLocks noGrp="1"/>
          </p:cNvSpPr>
          <p:nvPr>
            <p:ph type="subTitle"/>
          </p:nvPr>
        </p:nvSpPr>
        <p:spPr>
          <a:xfrm>
            <a:off x="1793160" y="4061880"/>
            <a:ext cx="6512040" cy="45468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29" name="PlaceHolder 2"/>
          <p:cNvSpPr>
            <a:spLocks noGrp="1"/>
          </p:cNvSpPr>
          <p:nvPr>
            <p:ph type="body"/>
          </p:nvPr>
        </p:nvSpPr>
        <p:spPr>
          <a:xfrm>
            <a:off x="1143000" y="731520"/>
            <a:ext cx="3123000" cy="1657080"/>
          </a:xfrm>
          <a:prstGeom prst="rect">
            <a:avLst/>
          </a:prstGeom>
        </p:spPr>
        <p:txBody>
          <a:bodyPr bIns="0" lIns="0" rIns="0" tIns="0" wrap="none"/>
          <a:p>
            <a:endParaRPr/>
          </a:p>
        </p:txBody>
      </p:sp>
      <p:sp>
        <p:nvSpPr>
          <p:cNvPr id="30" name="PlaceHolder 3"/>
          <p:cNvSpPr>
            <a:spLocks noGrp="1"/>
          </p:cNvSpPr>
          <p:nvPr>
            <p:ph type="body"/>
          </p:nvPr>
        </p:nvSpPr>
        <p:spPr>
          <a:xfrm>
            <a:off x="1143000" y="2546280"/>
            <a:ext cx="3123000" cy="1657080"/>
          </a:xfrm>
          <a:prstGeom prst="rect">
            <a:avLst/>
          </a:prstGeom>
        </p:spPr>
        <p:txBody>
          <a:bodyPr bIns="0" lIns="0" rIns="0" tIns="0" wrap="none"/>
          <a:p>
            <a:endParaRPr/>
          </a:p>
        </p:txBody>
      </p:sp>
      <p:sp>
        <p:nvSpPr>
          <p:cNvPr id="31" name="PlaceHolder 4"/>
          <p:cNvSpPr>
            <a:spLocks noGrp="1"/>
          </p:cNvSpPr>
          <p:nvPr>
            <p:ph type="body"/>
          </p:nvPr>
        </p:nvSpPr>
        <p:spPr>
          <a:xfrm>
            <a:off x="4422240" y="731520"/>
            <a:ext cx="3123000" cy="34743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33" name="PlaceHolder 2"/>
          <p:cNvSpPr>
            <a:spLocks noGrp="1"/>
          </p:cNvSpPr>
          <p:nvPr>
            <p:ph type="body"/>
          </p:nvPr>
        </p:nvSpPr>
        <p:spPr>
          <a:xfrm>
            <a:off x="1143000" y="731520"/>
            <a:ext cx="3123000" cy="3474360"/>
          </a:xfrm>
          <a:prstGeom prst="rect">
            <a:avLst/>
          </a:prstGeom>
        </p:spPr>
        <p:txBody>
          <a:bodyPr bIns="0" lIns="0" rIns="0" tIns="0" wrap="none"/>
          <a:p>
            <a:endParaRPr/>
          </a:p>
        </p:txBody>
      </p:sp>
      <p:sp>
        <p:nvSpPr>
          <p:cNvPr id="34" name="PlaceHolder 3"/>
          <p:cNvSpPr>
            <a:spLocks noGrp="1"/>
          </p:cNvSpPr>
          <p:nvPr>
            <p:ph type="body"/>
          </p:nvPr>
        </p:nvSpPr>
        <p:spPr>
          <a:xfrm>
            <a:off x="4422240" y="731520"/>
            <a:ext cx="3123000" cy="1657080"/>
          </a:xfrm>
          <a:prstGeom prst="rect">
            <a:avLst/>
          </a:prstGeom>
        </p:spPr>
        <p:txBody>
          <a:bodyPr bIns="0" lIns="0" rIns="0" tIns="0" wrap="none"/>
          <a:p>
            <a:endParaRPr/>
          </a:p>
        </p:txBody>
      </p:sp>
      <p:sp>
        <p:nvSpPr>
          <p:cNvPr id="35" name="PlaceHolder 4"/>
          <p:cNvSpPr>
            <a:spLocks noGrp="1"/>
          </p:cNvSpPr>
          <p:nvPr>
            <p:ph type="body"/>
          </p:nvPr>
        </p:nvSpPr>
        <p:spPr>
          <a:xfrm>
            <a:off x="4422240" y="2546280"/>
            <a:ext cx="3123000" cy="165708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793160" y="4372200"/>
            <a:ext cx="6512040" cy="1143000"/>
          </a:xfrm>
          <a:prstGeom prst="rect">
            <a:avLst/>
          </a:prstGeom>
        </p:spPr>
        <p:txBody>
          <a:bodyPr anchor="ctr" bIns="0" lIns="0" rIns="0" tIns="0" wrap="none"/>
          <a:p>
            <a:endParaRPr/>
          </a:p>
        </p:txBody>
      </p:sp>
      <p:sp>
        <p:nvSpPr>
          <p:cNvPr id="37" name="PlaceHolder 2"/>
          <p:cNvSpPr>
            <a:spLocks noGrp="1"/>
          </p:cNvSpPr>
          <p:nvPr>
            <p:ph type="body"/>
          </p:nvPr>
        </p:nvSpPr>
        <p:spPr>
          <a:xfrm>
            <a:off x="1143000" y="731520"/>
            <a:ext cx="3123000" cy="1657080"/>
          </a:xfrm>
          <a:prstGeom prst="rect">
            <a:avLst/>
          </a:prstGeom>
        </p:spPr>
        <p:txBody>
          <a:bodyPr bIns="0" lIns="0" rIns="0" tIns="0" wrap="none"/>
          <a:p>
            <a:endParaRPr/>
          </a:p>
        </p:txBody>
      </p:sp>
      <p:sp>
        <p:nvSpPr>
          <p:cNvPr id="38" name="PlaceHolder 3"/>
          <p:cNvSpPr>
            <a:spLocks noGrp="1"/>
          </p:cNvSpPr>
          <p:nvPr>
            <p:ph type="body"/>
          </p:nvPr>
        </p:nvSpPr>
        <p:spPr>
          <a:xfrm>
            <a:off x="4422240" y="731520"/>
            <a:ext cx="3123000" cy="1657080"/>
          </a:xfrm>
          <a:prstGeom prst="rect">
            <a:avLst/>
          </a:prstGeom>
        </p:spPr>
        <p:txBody>
          <a:bodyPr bIns="0" lIns="0" rIns="0" tIns="0" wrap="none"/>
          <a:p>
            <a:endParaRPr/>
          </a:p>
        </p:txBody>
      </p:sp>
      <p:sp>
        <p:nvSpPr>
          <p:cNvPr id="39" name="PlaceHolder 4"/>
          <p:cNvSpPr>
            <a:spLocks noGrp="1"/>
          </p:cNvSpPr>
          <p:nvPr>
            <p:ph type="body"/>
          </p:nvPr>
        </p:nvSpPr>
        <p:spPr>
          <a:xfrm>
            <a:off x="1143000" y="2546280"/>
            <a:ext cx="6399720" cy="165708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slideLayout" Target="../slideLayouts/slideLayout1.xml"/><Relationship Id="rId9" Type="http://schemas.openxmlformats.org/officeDocument/2006/relationships/slideLayout" Target="../slideLayouts/slideLayout2.xml"/><Relationship Id="rId10" Type="http://schemas.openxmlformats.org/officeDocument/2006/relationships/slideLayout" Target="../slideLayouts/slideLayout3.xml"/><Relationship Id="rId11" Type="http://schemas.openxmlformats.org/officeDocument/2006/relationships/slideLayout" Target="../slideLayouts/slideLayout4.xml"/><Relationship Id="rId12" Type="http://schemas.openxmlformats.org/officeDocument/2006/relationships/slideLayout" Target="../slideLayouts/slideLayout5.xml"/><Relationship Id="rId13" Type="http://schemas.openxmlformats.org/officeDocument/2006/relationships/slideLayout" Target="../slideLayouts/slideLayout6.xml"/><Relationship Id="rId14" Type="http://schemas.openxmlformats.org/officeDocument/2006/relationships/slideLayout" Target="../slideLayouts/slideLayout7.xml"/><Relationship Id="rId15" Type="http://schemas.openxmlformats.org/officeDocument/2006/relationships/slideLayout" Target="../slideLayouts/slideLayout8.xml"/><Relationship Id="rId16" Type="http://schemas.openxmlformats.org/officeDocument/2006/relationships/slideLayout" Target="../slideLayouts/slideLayout9.xml"/><Relationship Id="rId17" Type="http://schemas.openxmlformats.org/officeDocument/2006/relationships/slideLayout" Target="../slideLayouts/slideLayout10.xml"/><Relationship Id="rId18" Type="http://schemas.openxmlformats.org/officeDocument/2006/relationships/slideLayout" Target="../slideLayouts/slideLayout11.xml"/><Relationship Id="rId19"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slideLayout" Target="../slideLayouts/slideLayout25.xml"/><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slideLayout" Target="../slideLayouts/slideLayout31.xml"/><Relationship Id="rId17" Type="http://schemas.openxmlformats.org/officeDocument/2006/relationships/slideLayout" Target="../slideLayouts/slideLayout32.xml"/><Relationship Id="rId18" Type="http://schemas.openxmlformats.org/officeDocument/2006/relationships/slideLayout" Target="../slideLayouts/slideLayout33.xml"/><Relationship Id="rId19" Type="http://schemas.openxmlformats.org/officeDocument/2006/relationships/slideLayout" Target="../slideLayouts/slideLayout34.xml"/><Relationship Id="rId20" Type="http://schemas.openxmlformats.org/officeDocument/2006/relationships/slideLayout" Target="../slideLayouts/slideLayout35.xml"/><Relationship Id="rId21"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CustomShape 1"/>
          <p:cNvSpPr/>
          <p:nvPr/>
        </p:nvSpPr>
        <p:spPr>
          <a:xfrm>
            <a:off x="0" y="5105520"/>
            <a:ext cx="9143640" cy="1752120"/>
          </a:xfrm>
          <a:prstGeom prst="rect">
            <a:avLst/>
          </a:prstGeom>
          <a:gradFill>
            <a:gsLst>
              <a:gs pos="0">
                <a:srgbClr val="ffffff"/>
              </a:gs>
              <a:gs pos="100000">
                <a:srgbClr val="b4dcfa"/>
              </a:gs>
            </a:gsLst>
            <a:path path="circle"/>
          </a:gradFill>
          <a:ln w="15840">
            <a:noFill/>
          </a:ln>
        </p:spPr>
      </p:sp>
      <p:sp>
        <p:nvSpPr>
          <p:cNvPr id="1" name="CustomShape 2"/>
          <p:cNvSpPr/>
          <p:nvPr/>
        </p:nvSpPr>
        <p:spPr>
          <a:xfrm>
            <a:off x="0" y="0"/>
            <a:ext cx="9143640" cy="5105160"/>
          </a:xfrm>
          <a:prstGeom prst="rect">
            <a:avLst/>
          </a:prstGeom>
          <a:gradFill>
            <a:gsLst>
              <a:gs pos="0">
                <a:srgbClr val="ffffff"/>
              </a:gs>
              <a:gs pos="100000">
                <a:srgbClr val="b4dcfa"/>
              </a:gs>
            </a:gsLst>
            <a:path path="circle"/>
          </a:gradFill>
          <a:ln w="15840">
            <a:noFill/>
          </a:ln>
        </p:spPr>
      </p:sp>
      <p:sp>
        <p:nvSpPr>
          <p:cNvPr id="2" name="CustomShape 3"/>
          <p:cNvSpPr/>
          <p:nvPr/>
        </p:nvSpPr>
        <p:spPr>
          <a:xfrm>
            <a:off x="0" y="3768480"/>
            <a:ext cx="9143640" cy="2285640"/>
          </a:xfrm>
          <a:prstGeom prst="rect">
            <a:avLst/>
          </a:prstGeom>
          <a:gradFill>
            <a:gsLst>
              <a:gs pos="0">
                <a:srgbClr val="ffffff"/>
              </a:gs>
              <a:gs pos="50000">
                <a:srgbClr val="b4dcfa"/>
              </a:gs>
              <a:gs pos="100000">
                <a:srgbClr val="ffffff"/>
              </a:gs>
            </a:gsLst>
            <a:lin ang="5400000"/>
          </a:gradFill>
          <a:ln w="15840">
            <a:noFill/>
          </a:ln>
        </p:spPr>
      </p:sp>
      <p:sp>
        <p:nvSpPr>
          <p:cNvPr id="3" name="CustomShape 4"/>
          <p:cNvSpPr/>
          <p:nvPr/>
        </p:nvSpPr>
        <p:spPr>
          <a:xfrm>
            <a:off x="0" y="1600200"/>
            <a:ext cx="9143640" cy="5105160"/>
          </a:xfrm>
          <a:prstGeom prst="ellipse">
            <a:avLst/>
          </a:prstGeom>
          <a:gradFill>
            <a:gsLst>
              <a:gs pos="0">
                <a:srgbClr val="ffffff"/>
              </a:gs>
              <a:gs pos="100000">
                <a:srgbClr val="ffffff"/>
              </a:gs>
            </a:gsLst>
            <a:path path="circle"/>
          </a:gradFill>
          <a:ln w="15840">
            <a:noFill/>
          </a:ln>
        </p:spPr>
      </p:sp>
      <p:pic>
        <p:nvPicPr>
          <p:cNvPr descr="" id="4" name="Imagen 10"/>
          <p:cNvPicPr/>
          <p:nvPr/>
        </p:nvPicPr>
        <p:blipFill>
          <a:blip r:embed="rId2"/>
          <a:stretch>
            <a:fillRect/>
          </a:stretch>
        </p:blipFill>
        <p:spPr>
          <a:xfrm>
            <a:off x="6881040" y="5877000"/>
            <a:ext cx="1951200" cy="736920"/>
          </a:xfrm>
          <a:prstGeom prst="rect">
            <a:avLst/>
          </a:prstGeom>
          <a:ln>
            <a:noFill/>
          </a:ln>
        </p:spPr>
      </p:pic>
      <p:pic>
        <p:nvPicPr>
          <p:cNvPr descr="" id="5" name="Imagen 7"/>
          <p:cNvPicPr/>
          <p:nvPr/>
        </p:nvPicPr>
        <p:blipFill>
          <a:blip r:embed="rId3"/>
          <a:stretch>
            <a:fillRect/>
          </a:stretch>
        </p:blipFill>
        <p:spPr>
          <a:xfrm>
            <a:off x="210960" y="257760"/>
            <a:ext cx="2199960" cy="474480"/>
          </a:xfrm>
          <a:prstGeom prst="rect">
            <a:avLst/>
          </a:prstGeom>
          <a:ln>
            <a:noFill/>
          </a:ln>
        </p:spPr>
      </p:pic>
      <p:pic>
        <p:nvPicPr>
          <p:cNvPr descr="" id="6" name="Imagen 6"/>
          <p:cNvPicPr/>
          <p:nvPr/>
        </p:nvPicPr>
        <p:blipFill>
          <a:blip r:embed="rId4"/>
          <a:stretch>
            <a:fillRect/>
          </a:stretch>
        </p:blipFill>
        <p:spPr>
          <a:xfrm>
            <a:off x="162000" y="5393160"/>
            <a:ext cx="1961640" cy="1321920"/>
          </a:xfrm>
          <a:prstGeom prst="rect">
            <a:avLst/>
          </a:prstGeom>
          <a:ln>
            <a:noFill/>
          </a:ln>
        </p:spPr>
      </p:pic>
      <p:sp>
        <p:nvSpPr>
          <p:cNvPr id="7" name="CustomShape 5"/>
          <p:cNvSpPr/>
          <p:nvPr/>
        </p:nvSpPr>
        <p:spPr>
          <a:xfrm>
            <a:off x="0" y="3866760"/>
            <a:ext cx="9143640" cy="2990880"/>
          </a:xfrm>
          <a:prstGeom prst="rect">
            <a:avLst/>
          </a:prstGeom>
          <a:gradFill>
            <a:gsLst>
              <a:gs pos="0">
                <a:srgbClr val="ffffff"/>
              </a:gs>
              <a:gs pos="100000">
                <a:srgbClr val="b4dcfa"/>
              </a:gs>
            </a:gsLst>
            <a:path path="circle"/>
          </a:gradFill>
          <a:ln w="15840">
            <a:noFill/>
          </a:ln>
        </p:spPr>
      </p:sp>
      <p:sp>
        <p:nvSpPr>
          <p:cNvPr id="8" name="CustomShape 6"/>
          <p:cNvSpPr/>
          <p:nvPr/>
        </p:nvSpPr>
        <p:spPr>
          <a:xfrm>
            <a:off x="0" y="0"/>
            <a:ext cx="9143640" cy="3866400"/>
          </a:xfrm>
          <a:prstGeom prst="rect">
            <a:avLst/>
          </a:prstGeom>
          <a:gradFill>
            <a:gsLst>
              <a:gs pos="0">
                <a:srgbClr val="ffffff"/>
              </a:gs>
              <a:gs pos="100000">
                <a:srgbClr val="b4dcfa"/>
              </a:gs>
            </a:gsLst>
            <a:path path="circle"/>
          </a:gradFill>
          <a:ln w="15840">
            <a:noFill/>
          </a:ln>
        </p:spPr>
      </p:sp>
      <p:sp>
        <p:nvSpPr>
          <p:cNvPr id="9" name="CustomShape 7"/>
          <p:cNvSpPr/>
          <p:nvPr/>
        </p:nvSpPr>
        <p:spPr>
          <a:xfrm>
            <a:off x="0" y="2652480"/>
            <a:ext cx="9143640" cy="2285640"/>
          </a:xfrm>
          <a:prstGeom prst="rect">
            <a:avLst/>
          </a:prstGeom>
          <a:gradFill>
            <a:gsLst>
              <a:gs pos="0">
                <a:srgbClr val="ffffff"/>
              </a:gs>
              <a:gs pos="50000">
                <a:srgbClr val="b4dcfa"/>
              </a:gs>
              <a:gs pos="100000">
                <a:srgbClr val="ffffff"/>
              </a:gs>
            </a:gsLst>
            <a:lin ang="5400000"/>
          </a:gradFill>
          <a:ln w="15840">
            <a:noFill/>
          </a:ln>
        </p:spPr>
      </p:sp>
      <p:sp>
        <p:nvSpPr>
          <p:cNvPr id="10" name="CustomShape 8"/>
          <p:cNvSpPr/>
          <p:nvPr/>
        </p:nvSpPr>
        <p:spPr>
          <a:xfrm>
            <a:off x="0" y="1600200"/>
            <a:ext cx="9143640" cy="5105160"/>
          </a:xfrm>
          <a:prstGeom prst="ellipse">
            <a:avLst/>
          </a:prstGeom>
          <a:gradFill>
            <a:gsLst>
              <a:gs pos="0">
                <a:srgbClr val="ffffff"/>
              </a:gs>
              <a:gs pos="100000">
                <a:srgbClr val="ffffff"/>
              </a:gs>
            </a:gsLst>
            <a:path path="circle"/>
          </a:gradFill>
          <a:ln w="15840">
            <a:noFill/>
          </a:ln>
        </p:spPr>
      </p:sp>
      <p:sp>
        <p:nvSpPr>
          <p:cNvPr id="11" name="PlaceHolder 9"/>
          <p:cNvSpPr>
            <a:spLocks noGrp="1"/>
          </p:cNvSpPr>
          <p:nvPr>
            <p:ph type="dt"/>
          </p:nvPr>
        </p:nvSpPr>
        <p:spPr>
          <a:xfrm>
            <a:off x="6172200" y="6172200"/>
            <a:ext cx="2514240" cy="364680"/>
          </a:xfrm>
          <a:prstGeom prst="rect">
            <a:avLst/>
          </a:prstGeom>
        </p:spPr>
        <p:txBody>
          <a:bodyPr anchor="ctr"/>
          <a:p>
            <a:pPr algn="r">
              <a:lnSpc>
                <a:spcPct val="100000"/>
              </a:lnSpc>
            </a:pPr>
            <a:r>
              <a:rPr b="1" lang="es-ES" sz="1100">
                <a:solidFill>
                  <a:srgbClr val="808080"/>
                </a:solidFill>
                <a:latin typeface="Trebuchet MS"/>
              </a:rPr>
              <a:t>15/09/14</a:t>
            </a:r>
            <a:endParaRPr/>
          </a:p>
        </p:txBody>
      </p:sp>
      <p:sp>
        <p:nvSpPr>
          <p:cNvPr id="12" name="PlaceHolder 10"/>
          <p:cNvSpPr>
            <a:spLocks noGrp="1"/>
          </p:cNvSpPr>
          <p:nvPr>
            <p:ph type="ftr"/>
          </p:nvPr>
        </p:nvSpPr>
        <p:spPr>
          <a:xfrm>
            <a:off x="457200" y="6172200"/>
            <a:ext cx="3352320" cy="364680"/>
          </a:xfrm>
          <a:prstGeom prst="rect">
            <a:avLst/>
          </a:prstGeom>
        </p:spPr>
        <p:txBody>
          <a:bodyPr anchor="ctr"/>
          <a:p>
            <a:endParaRPr/>
          </a:p>
        </p:txBody>
      </p:sp>
      <p:sp>
        <p:nvSpPr>
          <p:cNvPr id="13" name="PlaceHolder 11"/>
          <p:cNvSpPr>
            <a:spLocks noGrp="1"/>
          </p:cNvSpPr>
          <p:nvPr>
            <p:ph type="sldNum"/>
          </p:nvPr>
        </p:nvSpPr>
        <p:spPr>
          <a:xfrm>
            <a:off x="3809880" y="6172200"/>
            <a:ext cx="1828440" cy="364680"/>
          </a:xfrm>
          <a:prstGeom prst="rect">
            <a:avLst/>
          </a:prstGeom>
        </p:spPr>
        <p:txBody>
          <a:bodyPr anchor="ctr"/>
          <a:p>
            <a:pPr algn="ctr">
              <a:lnSpc>
                <a:spcPct val="100000"/>
              </a:lnSpc>
            </a:pPr>
            <a:fld id="{4C6E96FA-6833-4CAF-8744-DB2C488987E0}" type="slidenum">
              <a:rPr b="1" lang="es-ES" sz="1200">
                <a:solidFill>
                  <a:srgbClr val="808080"/>
                </a:solidFill>
                <a:latin typeface="Trebuchet MS"/>
              </a:rPr>
              <a:t>&lt;número&gt;</a:t>
            </a:fld>
            <a:endParaRPr/>
          </a:p>
        </p:txBody>
      </p:sp>
      <p:sp>
        <p:nvSpPr>
          <p:cNvPr id="14" name="PlaceHolder 12"/>
          <p:cNvSpPr>
            <a:spLocks noGrp="1"/>
          </p:cNvSpPr>
          <p:nvPr>
            <p:ph type="title"/>
          </p:nvPr>
        </p:nvSpPr>
        <p:spPr>
          <a:xfrm>
            <a:off x="817560" y="3132360"/>
            <a:ext cx="7175160" cy="1792800"/>
          </a:xfrm>
          <a:prstGeom prst="rect">
            <a:avLst/>
          </a:prstGeom>
        </p:spPr>
        <p:txBody>
          <a:bodyPr/>
          <a:p>
            <a:pPr>
              <a:lnSpc>
                <a:spcPct val="100000"/>
              </a:lnSpc>
              <a:buSzPct val="25000"/>
              <a:buFont typeface="Georgia"/>
              <a:buChar char="*"/>
            </a:pPr>
            <a:r>
              <a:rPr b="1" lang="en-US" sz="5400">
                <a:latin typeface="Trebuchet MS"/>
              </a:rPr>
              <a:t>Pulse para editar el formato del texto de títuloClic para editar título</a:t>
            </a:r>
            <a:endParaRPr/>
          </a:p>
        </p:txBody>
      </p:sp>
      <p:pic>
        <p:nvPicPr>
          <p:cNvPr descr="" id="15" name="Imagen 7"/>
          <p:cNvPicPr/>
          <p:nvPr/>
        </p:nvPicPr>
        <p:blipFill>
          <a:blip r:embed="rId5"/>
          <a:stretch>
            <a:fillRect/>
          </a:stretch>
        </p:blipFill>
        <p:spPr>
          <a:xfrm>
            <a:off x="210960" y="257760"/>
            <a:ext cx="2199960" cy="474480"/>
          </a:xfrm>
          <a:prstGeom prst="rect">
            <a:avLst/>
          </a:prstGeom>
          <a:ln>
            <a:noFill/>
          </a:ln>
        </p:spPr>
      </p:pic>
      <p:pic>
        <p:nvPicPr>
          <p:cNvPr descr="" id="16" name="Imagen 6"/>
          <p:cNvPicPr/>
          <p:nvPr/>
        </p:nvPicPr>
        <p:blipFill>
          <a:blip r:embed="rId6"/>
          <a:stretch>
            <a:fillRect/>
          </a:stretch>
        </p:blipFill>
        <p:spPr>
          <a:xfrm>
            <a:off x="210960" y="5273640"/>
            <a:ext cx="1961640" cy="1321920"/>
          </a:xfrm>
          <a:prstGeom prst="rect">
            <a:avLst/>
          </a:prstGeom>
          <a:ln>
            <a:noFill/>
          </a:ln>
        </p:spPr>
      </p:pic>
      <p:pic>
        <p:nvPicPr>
          <p:cNvPr descr="" id="17" name="Imagen 16"/>
          <p:cNvPicPr/>
          <p:nvPr/>
        </p:nvPicPr>
        <p:blipFill>
          <a:blip r:embed="rId7"/>
          <a:stretch>
            <a:fillRect/>
          </a:stretch>
        </p:blipFill>
        <p:spPr>
          <a:xfrm>
            <a:off x="7012440" y="5912640"/>
            <a:ext cx="1856160" cy="700920"/>
          </a:xfrm>
          <a:prstGeom prst="rect">
            <a:avLst/>
          </a:prstGeom>
          <a:ln>
            <a:noFill/>
          </a:ln>
        </p:spPr>
      </p:pic>
      <p:sp>
        <p:nvSpPr>
          <p:cNvPr id="18" name="PlaceHolder 13"/>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n-US"/>
              <a:t>Pulse para editar el formato de esquema del texto</a:t>
            </a:r>
            <a:endParaRPr/>
          </a:p>
          <a:p>
            <a:pPr lvl="1">
              <a:buSzPct val="25000"/>
              <a:buFont typeface="StarSymbol"/>
              <a:buChar char=""/>
            </a:pPr>
            <a:r>
              <a:rPr lang="en-US"/>
              <a:t>Segundo nivel del esquema</a:t>
            </a:r>
            <a:endParaRPr/>
          </a:p>
          <a:p>
            <a:pPr lvl="2">
              <a:buSzPct val="25000"/>
              <a:buFont typeface="StarSymbol"/>
              <a:buChar char=""/>
            </a:pPr>
            <a:r>
              <a:rPr lang="en-US"/>
              <a:t>Tercer nivel del esquema</a:t>
            </a:r>
            <a:endParaRPr/>
          </a:p>
          <a:p>
            <a:pPr lvl="3">
              <a:buSzPct val="25000"/>
              <a:buFont typeface="StarSymbol"/>
              <a:buChar char=""/>
            </a:pPr>
            <a:r>
              <a:rPr lang="en-US"/>
              <a:t>Cuarto nivel del esquema</a:t>
            </a:r>
            <a:endParaRPr/>
          </a:p>
          <a:p>
            <a:pPr lvl="4">
              <a:buSzPct val="25000"/>
              <a:buFont typeface="StarSymbol"/>
              <a:buChar char=""/>
            </a:pPr>
            <a:r>
              <a:rPr lang="en-US"/>
              <a:t>Quinto nivel del esquema</a:t>
            </a:r>
            <a:endParaRPr/>
          </a:p>
          <a:p>
            <a:pPr lvl="5">
              <a:buSzPct val="25000"/>
              <a:buFont typeface="StarSymbol"/>
              <a:buChar char=""/>
            </a:pPr>
            <a:r>
              <a:rPr lang="en-US"/>
              <a:t>Sexto nivel del esquema</a:t>
            </a:r>
            <a:endParaRPr/>
          </a:p>
          <a:p>
            <a:pPr lvl="6">
              <a:buSzPct val="25000"/>
              <a:buFont typeface="StarSymbol"/>
              <a:buChar char=""/>
            </a:pPr>
            <a:r>
              <a:rPr lang="en-US"/>
              <a:t>Séptimo nivel del esquema</a:t>
            </a:r>
            <a:endParaRPr/>
          </a:p>
        </p:txBody>
      </p:sp>
    </p:spTree>
  </p:cSld>
  <p:clrMap accent1="accent1" accent2="accent2" accent3="accent3" accent4="accent4" accent5="accent5" accent6="accent6" bg1="lt1" bg2="lt2" folHlink="folHlink" hlink="hlink" tx1="dk1" tx2="dk2"/>
  <p:sldLayoutIdLst>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 name="CustomShape 1"/>
          <p:cNvSpPr/>
          <p:nvPr/>
        </p:nvSpPr>
        <p:spPr>
          <a:xfrm>
            <a:off x="0" y="5105520"/>
            <a:ext cx="9143640" cy="1752120"/>
          </a:xfrm>
          <a:prstGeom prst="rect">
            <a:avLst/>
          </a:prstGeom>
          <a:gradFill>
            <a:gsLst>
              <a:gs pos="0">
                <a:srgbClr val="ffffff"/>
              </a:gs>
              <a:gs pos="100000">
                <a:srgbClr val="b4dcfa"/>
              </a:gs>
            </a:gsLst>
            <a:path path="circle"/>
          </a:gradFill>
          <a:ln w="15840">
            <a:noFill/>
          </a:ln>
        </p:spPr>
      </p:sp>
      <p:sp>
        <p:nvSpPr>
          <p:cNvPr id="54" name="CustomShape 2"/>
          <p:cNvSpPr/>
          <p:nvPr/>
        </p:nvSpPr>
        <p:spPr>
          <a:xfrm>
            <a:off x="0" y="0"/>
            <a:ext cx="9143640" cy="5105160"/>
          </a:xfrm>
          <a:prstGeom prst="rect">
            <a:avLst/>
          </a:prstGeom>
          <a:gradFill>
            <a:gsLst>
              <a:gs pos="0">
                <a:srgbClr val="ffffff"/>
              </a:gs>
              <a:gs pos="100000">
                <a:srgbClr val="b4dcfa"/>
              </a:gs>
            </a:gsLst>
            <a:path path="circle"/>
          </a:gradFill>
          <a:ln w="15840">
            <a:noFill/>
          </a:ln>
        </p:spPr>
      </p:sp>
      <p:sp>
        <p:nvSpPr>
          <p:cNvPr id="55" name="CustomShape 3"/>
          <p:cNvSpPr/>
          <p:nvPr/>
        </p:nvSpPr>
        <p:spPr>
          <a:xfrm>
            <a:off x="0" y="3768480"/>
            <a:ext cx="9143640" cy="2285640"/>
          </a:xfrm>
          <a:prstGeom prst="rect">
            <a:avLst/>
          </a:prstGeom>
          <a:gradFill>
            <a:gsLst>
              <a:gs pos="0">
                <a:srgbClr val="ffffff"/>
              </a:gs>
              <a:gs pos="50000">
                <a:srgbClr val="b4dcfa"/>
              </a:gs>
              <a:gs pos="100000">
                <a:srgbClr val="ffffff"/>
              </a:gs>
            </a:gsLst>
            <a:lin ang="5400000"/>
          </a:gradFill>
          <a:ln w="15840">
            <a:noFill/>
          </a:ln>
        </p:spPr>
      </p:sp>
      <p:sp>
        <p:nvSpPr>
          <p:cNvPr id="56" name="CustomShape 4"/>
          <p:cNvSpPr/>
          <p:nvPr/>
        </p:nvSpPr>
        <p:spPr>
          <a:xfrm>
            <a:off x="0" y="1600200"/>
            <a:ext cx="9143640" cy="5105160"/>
          </a:xfrm>
          <a:prstGeom prst="ellipse">
            <a:avLst/>
          </a:prstGeom>
          <a:gradFill>
            <a:gsLst>
              <a:gs pos="0">
                <a:srgbClr val="ffffff"/>
              </a:gs>
              <a:gs pos="100000">
                <a:srgbClr val="ffffff"/>
              </a:gs>
            </a:gsLst>
            <a:path path="circle"/>
          </a:gradFill>
          <a:ln w="15840">
            <a:noFill/>
          </a:ln>
        </p:spPr>
      </p:sp>
      <p:pic>
        <p:nvPicPr>
          <p:cNvPr descr="" id="57" name="Imagen 10"/>
          <p:cNvPicPr/>
          <p:nvPr/>
        </p:nvPicPr>
        <p:blipFill>
          <a:blip r:embed="rId2"/>
          <a:stretch>
            <a:fillRect/>
          </a:stretch>
        </p:blipFill>
        <p:spPr>
          <a:xfrm>
            <a:off x="6881040" y="5877000"/>
            <a:ext cx="1951200" cy="736920"/>
          </a:xfrm>
          <a:prstGeom prst="rect">
            <a:avLst/>
          </a:prstGeom>
          <a:ln>
            <a:noFill/>
          </a:ln>
        </p:spPr>
      </p:pic>
      <p:pic>
        <p:nvPicPr>
          <p:cNvPr descr="" id="58" name="Imagen 7"/>
          <p:cNvPicPr/>
          <p:nvPr/>
        </p:nvPicPr>
        <p:blipFill>
          <a:blip r:embed="rId3"/>
          <a:stretch>
            <a:fillRect/>
          </a:stretch>
        </p:blipFill>
        <p:spPr>
          <a:xfrm>
            <a:off x="210960" y="257760"/>
            <a:ext cx="2199960" cy="474480"/>
          </a:xfrm>
          <a:prstGeom prst="rect">
            <a:avLst/>
          </a:prstGeom>
          <a:ln>
            <a:noFill/>
          </a:ln>
        </p:spPr>
      </p:pic>
      <p:pic>
        <p:nvPicPr>
          <p:cNvPr descr="" id="59" name="Imagen 6"/>
          <p:cNvPicPr/>
          <p:nvPr/>
        </p:nvPicPr>
        <p:blipFill>
          <a:blip r:embed="rId4"/>
          <a:stretch>
            <a:fillRect/>
          </a:stretch>
        </p:blipFill>
        <p:spPr>
          <a:xfrm>
            <a:off x="162000" y="5393160"/>
            <a:ext cx="1961640" cy="1321920"/>
          </a:xfrm>
          <a:prstGeom prst="rect">
            <a:avLst/>
          </a:prstGeom>
          <a:ln>
            <a:noFill/>
          </a:ln>
        </p:spPr>
      </p:pic>
      <p:sp>
        <p:nvSpPr>
          <p:cNvPr id="60" name="PlaceHolder 5"/>
          <p:cNvSpPr>
            <a:spLocks noGrp="1"/>
          </p:cNvSpPr>
          <p:nvPr>
            <p:ph type="dt"/>
          </p:nvPr>
        </p:nvSpPr>
        <p:spPr>
          <a:xfrm>
            <a:off x="6172200" y="6172200"/>
            <a:ext cx="2514240" cy="364680"/>
          </a:xfrm>
          <a:prstGeom prst="rect">
            <a:avLst/>
          </a:prstGeom>
        </p:spPr>
        <p:txBody>
          <a:bodyPr anchor="ctr"/>
          <a:p>
            <a:pPr algn="r">
              <a:lnSpc>
                <a:spcPct val="100000"/>
              </a:lnSpc>
            </a:pPr>
            <a:r>
              <a:rPr b="1" lang="es-ES" sz="1100">
                <a:solidFill>
                  <a:srgbClr val="808080"/>
                </a:solidFill>
                <a:latin typeface="Trebuchet MS"/>
              </a:rPr>
              <a:t>15/09/14</a:t>
            </a:r>
            <a:endParaRPr/>
          </a:p>
        </p:txBody>
      </p:sp>
      <p:sp>
        <p:nvSpPr>
          <p:cNvPr id="61" name="PlaceHolder 6"/>
          <p:cNvSpPr>
            <a:spLocks noGrp="1"/>
          </p:cNvSpPr>
          <p:nvPr>
            <p:ph type="ftr"/>
          </p:nvPr>
        </p:nvSpPr>
        <p:spPr>
          <a:xfrm>
            <a:off x="457200" y="6172200"/>
            <a:ext cx="3352320" cy="364680"/>
          </a:xfrm>
          <a:prstGeom prst="rect">
            <a:avLst/>
          </a:prstGeom>
        </p:spPr>
        <p:txBody>
          <a:bodyPr anchor="ctr"/>
          <a:p>
            <a:endParaRPr/>
          </a:p>
        </p:txBody>
      </p:sp>
      <p:sp>
        <p:nvSpPr>
          <p:cNvPr id="62" name="PlaceHolder 7"/>
          <p:cNvSpPr>
            <a:spLocks noGrp="1"/>
          </p:cNvSpPr>
          <p:nvPr>
            <p:ph type="sldNum"/>
          </p:nvPr>
        </p:nvSpPr>
        <p:spPr>
          <a:xfrm>
            <a:off x="3809880" y="6172200"/>
            <a:ext cx="1828440" cy="364680"/>
          </a:xfrm>
          <a:prstGeom prst="rect">
            <a:avLst/>
          </a:prstGeom>
        </p:spPr>
        <p:txBody>
          <a:bodyPr anchor="ctr"/>
          <a:p>
            <a:pPr algn="ctr">
              <a:lnSpc>
                <a:spcPct val="100000"/>
              </a:lnSpc>
            </a:pPr>
            <a:fld id="{742FDEC9-00EC-4290-9BF2-286667B0F947}" type="slidenum">
              <a:rPr b="1" lang="es-ES" sz="1200">
                <a:solidFill>
                  <a:srgbClr val="808080"/>
                </a:solidFill>
                <a:latin typeface="Trebuchet MS"/>
              </a:rPr>
              <a:t>&lt;número&gt;</a:t>
            </a:fld>
            <a:endParaRPr/>
          </a:p>
        </p:txBody>
      </p:sp>
      <p:sp>
        <p:nvSpPr>
          <p:cNvPr id="63" name="PlaceHolder 8"/>
          <p:cNvSpPr>
            <a:spLocks noGrp="1"/>
          </p:cNvSpPr>
          <p:nvPr>
            <p:ph type="title"/>
          </p:nvPr>
        </p:nvSpPr>
        <p:spPr>
          <a:xfrm>
            <a:off x="1793160" y="4372200"/>
            <a:ext cx="6512040" cy="1142640"/>
          </a:xfrm>
          <a:prstGeom prst="rect">
            <a:avLst/>
          </a:prstGeom>
        </p:spPr>
        <p:txBody>
          <a:bodyPr/>
          <a:p>
            <a:pPr algn="r">
              <a:lnSpc>
                <a:spcPct val="100000"/>
              </a:lnSpc>
              <a:buSzPct val="25000"/>
              <a:buFont typeface="Georgia"/>
              <a:buChar char="*"/>
            </a:pPr>
            <a:r>
              <a:rPr b="1" lang="en-US" sz="4600">
                <a:latin typeface="Trebuchet MS"/>
              </a:rPr>
              <a:t>Pulse para editar el formato del texto de títuloClic para editar título</a:t>
            </a:r>
            <a:endParaRPr/>
          </a:p>
        </p:txBody>
      </p:sp>
      <p:sp>
        <p:nvSpPr>
          <p:cNvPr id="64" name="PlaceHolder 9"/>
          <p:cNvSpPr>
            <a:spLocks noGrp="1"/>
          </p:cNvSpPr>
          <p:nvPr>
            <p:ph type="body"/>
          </p:nvPr>
        </p:nvSpPr>
        <p:spPr>
          <a:xfrm>
            <a:off x="1143000" y="731520"/>
            <a:ext cx="6400440" cy="3474360"/>
          </a:xfrm>
          <a:prstGeom prst="rect">
            <a:avLst/>
          </a:prstGeom>
        </p:spPr>
        <p:txBody>
          <a:bodyPr/>
          <a:p>
            <a:pPr>
              <a:buSzPct val="25000"/>
              <a:buFont typeface="StarSymbol"/>
              <a:buChar char=""/>
            </a:pPr>
            <a:r>
              <a:rPr lang="en-US" sz="2200">
                <a:solidFill>
                  <a:srgbClr val="404040"/>
                </a:solidFill>
                <a:latin typeface="Trebuchet MS"/>
              </a:rPr>
              <a:t>Pulse para editar el formato de esquema del texto</a:t>
            </a:r>
            <a:endParaRPr/>
          </a:p>
          <a:p>
            <a:pPr lvl="1">
              <a:buSzPct val="25000"/>
              <a:buFont typeface="StarSymbol"/>
              <a:buChar char=""/>
            </a:pPr>
            <a:r>
              <a:rPr lang="en-US" sz="2200">
                <a:solidFill>
                  <a:srgbClr val="404040"/>
                </a:solidFill>
                <a:latin typeface="Trebuchet MS"/>
              </a:rPr>
              <a:t>Segundo nivel del esquema</a:t>
            </a:r>
            <a:endParaRPr/>
          </a:p>
          <a:p>
            <a:pPr lvl="2">
              <a:buSzPct val="25000"/>
              <a:buFont typeface="StarSymbol"/>
              <a:buChar char=""/>
            </a:pPr>
            <a:r>
              <a:rPr lang="en-US" sz="2200">
                <a:solidFill>
                  <a:srgbClr val="404040"/>
                </a:solidFill>
                <a:latin typeface="Trebuchet MS"/>
              </a:rPr>
              <a:t>Tercer nivel del esquema</a:t>
            </a:r>
            <a:endParaRPr/>
          </a:p>
          <a:p>
            <a:pPr lvl="3">
              <a:buSzPct val="25000"/>
              <a:buFont typeface="StarSymbol"/>
              <a:buChar char=""/>
            </a:pPr>
            <a:r>
              <a:rPr lang="en-US" sz="2200">
                <a:solidFill>
                  <a:srgbClr val="404040"/>
                </a:solidFill>
                <a:latin typeface="Trebuchet MS"/>
              </a:rPr>
              <a:t>Cuarto nivel del esquema</a:t>
            </a:r>
            <a:endParaRPr/>
          </a:p>
          <a:p>
            <a:pPr lvl="4">
              <a:buSzPct val="25000"/>
              <a:buFont typeface="StarSymbol"/>
              <a:buChar char=""/>
            </a:pPr>
            <a:r>
              <a:rPr lang="en-US" sz="2200">
                <a:solidFill>
                  <a:srgbClr val="404040"/>
                </a:solidFill>
                <a:latin typeface="Trebuchet MS"/>
              </a:rPr>
              <a:t>Quinto nivel del esquema</a:t>
            </a:r>
            <a:endParaRPr/>
          </a:p>
          <a:p>
            <a:pPr lvl="5">
              <a:buSzPct val="25000"/>
              <a:buFont typeface="StarSymbol"/>
              <a:buChar char=""/>
            </a:pPr>
            <a:r>
              <a:rPr lang="en-US" sz="2200">
                <a:solidFill>
                  <a:srgbClr val="404040"/>
                </a:solidFill>
                <a:latin typeface="Trebuchet MS"/>
              </a:rPr>
              <a:t>Sexto nivel del esquema</a:t>
            </a:r>
            <a:endParaRPr/>
          </a:p>
          <a:p>
            <a:pPr>
              <a:lnSpc>
                <a:spcPct val="100000"/>
              </a:lnSpc>
              <a:buSzPct val="25000"/>
              <a:buFont typeface="Georgia"/>
              <a:buChar char="*"/>
            </a:pPr>
            <a:r>
              <a:rPr lang="en-US" sz="2200">
                <a:solidFill>
                  <a:srgbClr val="404040"/>
                </a:solidFill>
                <a:latin typeface="Trebuchet MS"/>
              </a:rPr>
              <a:t>Séptimo nivel del esquemaHaga clic para modificar el estilo de texto del patrón</a:t>
            </a:r>
            <a:endParaRPr/>
          </a:p>
          <a:p>
            <a:pPr lvl="1">
              <a:lnSpc>
                <a:spcPct val="100000"/>
              </a:lnSpc>
              <a:buSzPct val="25000"/>
              <a:buFont typeface="Georgia"/>
              <a:buChar char="*"/>
            </a:pPr>
            <a:r>
              <a:rPr lang="en-US" sz="2000">
                <a:solidFill>
                  <a:srgbClr val="404040"/>
                </a:solidFill>
                <a:latin typeface="Trebuchet MS"/>
              </a:rPr>
              <a:t>Segundo nivel</a:t>
            </a:r>
            <a:endParaRPr/>
          </a:p>
          <a:p>
            <a:pPr lvl="2">
              <a:lnSpc>
                <a:spcPct val="100000"/>
              </a:lnSpc>
              <a:buSzPct val="25000"/>
              <a:buFont typeface="Georgia"/>
              <a:buChar char="*"/>
            </a:pPr>
            <a:r>
              <a:rPr lang="en-US">
                <a:solidFill>
                  <a:srgbClr val="404040"/>
                </a:solidFill>
                <a:latin typeface="Trebuchet MS"/>
              </a:rPr>
              <a:t>Tercer nivel</a:t>
            </a:r>
            <a:endParaRPr/>
          </a:p>
          <a:p>
            <a:pPr lvl="3">
              <a:lnSpc>
                <a:spcPct val="100000"/>
              </a:lnSpc>
              <a:buSzPct val="25000"/>
              <a:buFont typeface="Georgia"/>
              <a:buChar char="*"/>
            </a:pPr>
            <a:r>
              <a:rPr lang="en-US" sz="1600">
                <a:solidFill>
                  <a:srgbClr val="404040"/>
                </a:solidFill>
                <a:latin typeface="Trebuchet MS"/>
              </a:rPr>
              <a:t>Cuarto nivel</a:t>
            </a:r>
            <a:endParaRPr/>
          </a:p>
          <a:p>
            <a:pPr lvl="4">
              <a:lnSpc>
                <a:spcPct val="100000"/>
              </a:lnSpc>
              <a:buSzPct val="25000"/>
              <a:buFont typeface="Georgia"/>
              <a:buChar char="*"/>
            </a:pPr>
            <a:r>
              <a:rPr lang="en-US" sz="1400">
                <a:solidFill>
                  <a:srgbClr val="404040"/>
                </a:solidFill>
                <a:latin typeface="Trebuchet MS"/>
              </a:rPr>
              <a:t>Quinto nivel</a:t>
            </a:r>
            <a:endParaRPr/>
          </a:p>
        </p:txBody>
      </p:sp>
    </p:spTree>
  </p:cSld>
  <p:clrMap accent1="accent1" accent2="accent2" accent3="accent3" accent4="accent4" accent5="accent5" accent6="accent6" bg1="lt1" bg2="lt2" folHlink="folHlink" hlink="hlink" tx1="dk1" tx2="dk2"/>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9" name="CustomShape 1"/>
          <p:cNvSpPr/>
          <p:nvPr/>
        </p:nvSpPr>
        <p:spPr>
          <a:xfrm>
            <a:off x="0" y="5105520"/>
            <a:ext cx="9143640" cy="1752120"/>
          </a:xfrm>
          <a:prstGeom prst="rect">
            <a:avLst/>
          </a:prstGeom>
          <a:gradFill>
            <a:gsLst>
              <a:gs pos="0">
                <a:srgbClr val="ffffff"/>
              </a:gs>
              <a:gs pos="100000">
                <a:srgbClr val="b4dcfa"/>
              </a:gs>
            </a:gsLst>
            <a:path path="circle"/>
          </a:gradFill>
          <a:ln w="15840">
            <a:noFill/>
          </a:ln>
        </p:spPr>
      </p:sp>
      <p:sp>
        <p:nvSpPr>
          <p:cNvPr id="100" name="CustomShape 2"/>
          <p:cNvSpPr/>
          <p:nvPr/>
        </p:nvSpPr>
        <p:spPr>
          <a:xfrm>
            <a:off x="0" y="0"/>
            <a:ext cx="9143640" cy="5105160"/>
          </a:xfrm>
          <a:prstGeom prst="rect">
            <a:avLst/>
          </a:prstGeom>
          <a:gradFill>
            <a:gsLst>
              <a:gs pos="0">
                <a:srgbClr val="ffffff"/>
              </a:gs>
              <a:gs pos="100000">
                <a:srgbClr val="b4dcfa"/>
              </a:gs>
            </a:gsLst>
            <a:path path="circle"/>
          </a:gradFill>
          <a:ln w="15840">
            <a:noFill/>
          </a:ln>
        </p:spPr>
      </p:sp>
      <p:sp>
        <p:nvSpPr>
          <p:cNvPr id="101" name="CustomShape 3"/>
          <p:cNvSpPr/>
          <p:nvPr/>
        </p:nvSpPr>
        <p:spPr>
          <a:xfrm>
            <a:off x="0" y="3768480"/>
            <a:ext cx="9143640" cy="2285640"/>
          </a:xfrm>
          <a:prstGeom prst="rect">
            <a:avLst/>
          </a:prstGeom>
          <a:gradFill>
            <a:gsLst>
              <a:gs pos="0">
                <a:srgbClr val="ffffff"/>
              </a:gs>
              <a:gs pos="50000">
                <a:srgbClr val="b4dcfa"/>
              </a:gs>
              <a:gs pos="100000">
                <a:srgbClr val="ffffff"/>
              </a:gs>
            </a:gsLst>
            <a:lin ang="5400000"/>
          </a:gradFill>
          <a:ln w="15840">
            <a:noFill/>
          </a:ln>
        </p:spPr>
      </p:sp>
      <p:sp>
        <p:nvSpPr>
          <p:cNvPr id="102" name="CustomShape 4"/>
          <p:cNvSpPr/>
          <p:nvPr/>
        </p:nvSpPr>
        <p:spPr>
          <a:xfrm>
            <a:off x="0" y="1600200"/>
            <a:ext cx="9143640" cy="5105160"/>
          </a:xfrm>
          <a:prstGeom prst="ellipse">
            <a:avLst/>
          </a:prstGeom>
          <a:gradFill>
            <a:gsLst>
              <a:gs pos="0">
                <a:srgbClr val="ffffff"/>
              </a:gs>
              <a:gs pos="100000">
                <a:srgbClr val="ffffff"/>
              </a:gs>
            </a:gsLst>
            <a:path path="circle"/>
          </a:gradFill>
          <a:ln w="15840">
            <a:noFill/>
          </a:ln>
        </p:spPr>
      </p:sp>
      <p:pic>
        <p:nvPicPr>
          <p:cNvPr descr="" id="103" name="Imagen 10"/>
          <p:cNvPicPr/>
          <p:nvPr/>
        </p:nvPicPr>
        <p:blipFill>
          <a:blip r:embed="rId2"/>
          <a:stretch>
            <a:fillRect/>
          </a:stretch>
        </p:blipFill>
        <p:spPr>
          <a:xfrm>
            <a:off x="6881040" y="5877000"/>
            <a:ext cx="1951200" cy="736920"/>
          </a:xfrm>
          <a:prstGeom prst="rect">
            <a:avLst/>
          </a:prstGeom>
          <a:ln>
            <a:noFill/>
          </a:ln>
        </p:spPr>
      </p:pic>
      <p:pic>
        <p:nvPicPr>
          <p:cNvPr descr="" id="104" name="Imagen 7"/>
          <p:cNvPicPr/>
          <p:nvPr/>
        </p:nvPicPr>
        <p:blipFill>
          <a:blip r:embed="rId3"/>
          <a:stretch>
            <a:fillRect/>
          </a:stretch>
        </p:blipFill>
        <p:spPr>
          <a:xfrm>
            <a:off x="210960" y="257760"/>
            <a:ext cx="2199960" cy="474480"/>
          </a:xfrm>
          <a:prstGeom prst="rect">
            <a:avLst/>
          </a:prstGeom>
          <a:ln>
            <a:noFill/>
          </a:ln>
        </p:spPr>
      </p:pic>
      <p:pic>
        <p:nvPicPr>
          <p:cNvPr descr="" id="105" name="Imagen 6"/>
          <p:cNvPicPr/>
          <p:nvPr/>
        </p:nvPicPr>
        <p:blipFill>
          <a:blip r:embed="rId4"/>
          <a:stretch>
            <a:fillRect/>
          </a:stretch>
        </p:blipFill>
        <p:spPr>
          <a:xfrm>
            <a:off x="162000" y="5393160"/>
            <a:ext cx="1961640" cy="1321920"/>
          </a:xfrm>
          <a:prstGeom prst="rect">
            <a:avLst/>
          </a:prstGeom>
          <a:ln>
            <a:noFill/>
          </a:ln>
        </p:spPr>
      </p:pic>
      <p:sp>
        <p:nvSpPr>
          <p:cNvPr id="106" name="PlaceHolder 5"/>
          <p:cNvSpPr>
            <a:spLocks noGrp="1"/>
          </p:cNvSpPr>
          <p:nvPr>
            <p:ph type="title"/>
          </p:nvPr>
        </p:nvSpPr>
        <p:spPr>
          <a:xfrm>
            <a:off x="1793160" y="4372200"/>
            <a:ext cx="6512040" cy="1142640"/>
          </a:xfrm>
          <a:prstGeom prst="rect">
            <a:avLst/>
          </a:prstGeom>
        </p:spPr>
        <p:txBody>
          <a:bodyPr/>
          <a:p>
            <a:pPr>
              <a:lnSpc>
                <a:spcPct val="100000"/>
              </a:lnSpc>
              <a:buSzPct val="25000"/>
              <a:buFont typeface="Georgia"/>
              <a:buChar char="*"/>
            </a:pPr>
            <a:r>
              <a:rPr b="1" lang="en-US" sz="5300">
                <a:solidFill>
                  <a:srgbClr val="85604a"/>
                </a:solidFill>
                <a:latin typeface="Trebuchet MS"/>
              </a:rPr>
              <a:t>Pulse para editar el formato del texto de títuloTexto del título</a:t>
            </a:r>
            <a:endParaRPr/>
          </a:p>
        </p:txBody>
      </p:sp>
      <p:sp>
        <p:nvSpPr>
          <p:cNvPr id="107" name="PlaceHolder 6"/>
          <p:cNvSpPr>
            <a:spLocks noGrp="1"/>
          </p:cNvSpPr>
          <p:nvPr>
            <p:ph type="body"/>
          </p:nvPr>
        </p:nvSpPr>
        <p:spPr>
          <a:xfrm>
            <a:off x="1143000" y="732240"/>
            <a:ext cx="6400440" cy="3474360"/>
          </a:xfrm>
          <a:prstGeom prst="rect">
            <a:avLst/>
          </a:prstGeom>
        </p:spPr>
        <p:txBody>
          <a:bodyPr/>
          <a:p>
            <a:pPr>
              <a:buSzPct val="25000"/>
              <a:buFont typeface="StarSymbol"/>
              <a:buChar char=""/>
            </a:pPr>
            <a:r>
              <a:rPr lang="en-US" sz="2500">
                <a:solidFill>
                  <a:srgbClr val="625b48"/>
                </a:solidFill>
                <a:latin typeface="Trebuchet MS"/>
              </a:rPr>
              <a:t>Pulse para editar el formato de esquema del texto</a:t>
            </a:r>
            <a:endParaRPr/>
          </a:p>
          <a:p>
            <a:pPr lvl="1">
              <a:buSzPct val="25000"/>
              <a:buFont typeface="StarSymbol"/>
              <a:buChar char=""/>
            </a:pPr>
            <a:r>
              <a:rPr lang="en-US" sz="2500">
                <a:solidFill>
                  <a:srgbClr val="625b48"/>
                </a:solidFill>
                <a:latin typeface="Trebuchet MS"/>
              </a:rPr>
              <a:t>Segundo nivel del esquema</a:t>
            </a:r>
            <a:endParaRPr/>
          </a:p>
          <a:p>
            <a:pPr lvl="2">
              <a:buSzPct val="25000"/>
              <a:buFont typeface="StarSymbol"/>
              <a:buChar char=""/>
            </a:pPr>
            <a:r>
              <a:rPr lang="en-US" sz="2500">
                <a:solidFill>
                  <a:srgbClr val="625b48"/>
                </a:solidFill>
                <a:latin typeface="Trebuchet MS"/>
              </a:rPr>
              <a:t>Tercer nivel del esquema</a:t>
            </a:r>
            <a:endParaRPr/>
          </a:p>
          <a:p>
            <a:pPr lvl="3">
              <a:buSzPct val="25000"/>
              <a:buFont typeface="StarSymbol"/>
              <a:buChar char=""/>
            </a:pPr>
            <a:r>
              <a:rPr lang="en-US" sz="2500">
                <a:solidFill>
                  <a:srgbClr val="625b48"/>
                </a:solidFill>
                <a:latin typeface="Trebuchet MS"/>
              </a:rPr>
              <a:t>Cuarto nivel del esquema</a:t>
            </a:r>
            <a:endParaRPr/>
          </a:p>
          <a:p>
            <a:pPr lvl="4">
              <a:buSzPct val="25000"/>
              <a:buFont typeface="StarSymbol"/>
              <a:buChar char=""/>
            </a:pPr>
            <a:r>
              <a:rPr lang="en-US" sz="2500">
                <a:solidFill>
                  <a:srgbClr val="625b48"/>
                </a:solidFill>
                <a:latin typeface="Trebuchet MS"/>
              </a:rPr>
              <a:t>Quinto nivel del esquema</a:t>
            </a:r>
            <a:endParaRPr/>
          </a:p>
          <a:p>
            <a:pPr lvl="5">
              <a:buSzPct val="25000"/>
              <a:buFont typeface="StarSymbol"/>
              <a:buChar char=""/>
            </a:pPr>
            <a:r>
              <a:rPr lang="en-US" sz="2500">
                <a:solidFill>
                  <a:srgbClr val="625b48"/>
                </a:solidFill>
                <a:latin typeface="Trebuchet MS"/>
              </a:rPr>
              <a:t>Sexto nivel del esquema</a:t>
            </a:r>
            <a:endParaRPr/>
          </a:p>
          <a:p>
            <a:pPr>
              <a:lnSpc>
                <a:spcPct val="100000"/>
              </a:lnSpc>
              <a:buBlip>
                <a:blip r:embed="rId5"/>
              </a:buBlip>
            </a:pPr>
            <a:r>
              <a:rPr lang="en-US" sz="2500">
                <a:solidFill>
                  <a:srgbClr val="625b48"/>
                </a:solidFill>
                <a:latin typeface="Trebuchet MS"/>
              </a:rPr>
              <a:t>Séptimo nivel del esquemaNivel de texto 1</a:t>
            </a:r>
            <a:endParaRPr/>
          </a:p>
          <a:p>
            <a:pPr lvl="1">
              <a:lnSpc>
                <a:spcPct val="100000"/>
              </a:lnSpc>
              <a:buBlip>
                <a:blip r:embed="rId6"/>
              </a:buBlip>
            </a:pPr>
            <a:r>
              <a:rPr lang="en-US" sz="2500">
                <a:solidFill>
                  <a:srgbClr val="625b48"/>
                </a:solidFill>
                <a:latin typeface="Trebuchet MS"/>
              </a:rPr>
              <a:t>Nivel de texto 2</a:t>
            </a:r>
            <a:endParaRPr/>
          </a:p>
          <a:p>
            <a:pPr lvl="2">
              <a:lnSpc>
                <a:spcPct val="100000"/>
              </a:lnSpc>
              <a:buBlip>
                <a:blip r:embed="rId7"/>
              </a:buBlip>
            </a:pPr>
            <a:r>
              <a:rPr lang="en-US" sz="2500">
                <a:solidFill>
                  <a:srgbClr val="625b48"/>
                </a:solidFill>
                <a:latin typeface="Trebuchet MS"/>
              </a:rPr>
              <a:t>Nivel de texto 3</a:t>
            </a:r>
            <a:endParaRPr/>
          </a:p>
          <a:p>
            <a:pPr lvl="3">
              <a:lnSpc>
                <a:spcPct val="100000"/>
              </a:lnSpc>
              <a:buBlip>
                <a:blip r:embed="rId8"/>
              </a:buBlip>
            </a:pPr>
            <a:r>
              <a:rPr lang="en-US" sz="2500">
                <a:solidFill>
                  <a:srgbClr val="625b48"/>
                </a:solidFill>
                <a:latin typeface="Trebuchet MS"/>
              </a:rPr>
              <a:t>Nivel de texto 4</a:t>
            </a:r>
            <a:endParaRPr/>
          </a:p>
          <a:p>
            <a:pPr lvl="4">
              <a:lnSpc>
                <a:spcPct val="100000"/>
              </a:lnSpc>
              <a:buBlip>
                <a:blip r:embed="rId9"/>
              </a:buBlip>
            </a:pPr>
            <a:r>
              <a:rPr lang="en-US" sz="2500">
                <a:solidFill>
                  <a:srgbClr val="625b48"/>
                </a:solidFill>
                <a:latin typeface="Trebuchet MS"/>
              </a:rPr>
              <a:t>Nivel de texto 5</a:t>
            </a:r>
            <a:endParaRPr/>
          </a:p>
        </p:txBody>
      </p:sp>
    </p:spTree>
  </p:cSld>
  <p:clrMap accent1="accent1" accent2="accent2" accent3="accent3" accent4="accent4" accent5="accent5" accent6="accent6" bg1="lt1" bg2="lt2" folHlink="folHlink" hlink="hlink" tx1="dk1" tx2="dk2"/>
  <p:sldLayoutIdLst>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7.xml"/>
</Relationships>
</file>

<file path=ppt/slides/_rels/slide11.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27.xml"/>
</Relationships>
</file>

<file path=ppt/slides/_rels/slide12.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27.xml"/>
</Relationships>
</file>

<file path=ppt/slides/_rels/slide13.xml.rels><?xml version="1.0" encoding="UTF-8"?>
<Relationships xmlns="http://schemas.openxmlformats.org/package/2006/relationships"><Relationship Id="rId1" Type="http://schemas.openxmlformats.org/officeDocument/2006/relationships/image" Target="../media/image30.tiff"/><Relationship Id="rId2" Type="http://schemas.openxmlformats.org/officeDocument/2006/relationships/slideLayout" Target="../slideLayouts/slideLayout27.xml"/>
</Relationships>
</file>

<file path=ppt/slides/_rels/slide14.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27.xml"/>
</Relationships>
</file>

<file path=ppt/slides/_rels/slide15.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27.xml"/>
</Relationships>
</file>

<file path=ppt/slides/_rels/slide16.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tiff"/><Relationship Id="rId3" Type="http://schemas.openxmlformats.org/officeDocument/2006/relationships/slideLayout" Target="../slideLayouts/slideLayout27.xml"/>
</Relationships>
</file>

<file path=ppt/slides/_rels/slide17.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27.xml"/>
</Relationships>
</file>

<file path=ppt/slides/_rels/slide18.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image" Target="../media/image37.tiff"/><Relationship Id="rId3" Type="http://schemas.openxmlformats.org/officeDocument/2006/relationships/slideLayout" Target="../slideLayouts/slideLayout27.xml"/>
</Relationships>
</file>

<file path=ppt/slides/_rels/slide19.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27.xml"/>
</Relationships>
</file>

<file path=ppt/slides/_rels/slide2.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27.xml"/>
</Relationships>
</file>

<file path=ppt/slides/_rels/slide23.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27.xml"/>
</Relationships>
</file>

<file path=ppt/slides/_rels/slide24.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27.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27.xml"/>
</Relationships>
</file>

<file path=ppt/slides/_rels/slide26.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27.xml"/>
</Relationships>
</file>

<file path=ppt/slides/_rels/slide27.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27.xml"/>
</Relationships>
</file>

<file path=ppt/slides/_rels/slide28.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jpeg"/><Relationship Id="rId3" Type="http://schemas.openxmlformats.org/officeDocument/2006/relationships/slideLayout" Target="../slideLayouts/slideLayout27.xml"/>
</Relationships>
</file>

<file path=ppt/slides/_rels/slide29.xml.rels><?xml version="1.0" encoding="UTF-8"?>
<Relationships xmlns="http://schemas.openxmlformats.org/package/2006/relationships"><Relationship Id="rId1" Type="http://schemas.openxmlformats.org/officeDocument/2006/relationships/image" Target="../media/image47.tiff"/><Relationship Id="rId2" Type="http://schemas.openxmlformats.org/officeDocument/2006/relationships/slideLayout" Target="../slideLayouts/slideLayout2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27.xml"/>
</Relationships>
</file>

<file path=ppt/slides/_rels/slide31.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27.xml"/>
</Relationships>
</file>

<file path=ppt/slides/_rels/slide32.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27.xml"/>
</Relationships>
</file>

<file path=ppt/slides/_rels/slide33.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27.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slideLayout" Target="../slideLayouts/slideLayout27.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slideLayout" Target="../slideLayouts/slideLayout27.xml"/>
</Relationships>
</file>

<file path=ppt/slides/_rels/slide36.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slideLayout" Target="../slideLayouts/slideLayout27.xml"/>
</Relationships>
</file>

<file path=ppt/slides/_rels/slide37.xml.rels><?xml version="1.0" encoding="UTF-8"?>
<Relationships xmlns="http://schemas.openxmlformats.org/package/2006/relationships"><Relationship Id="rId1" Type="http://schemas.openxmlformats.org/officeDocument/2006/relationships/image" Target="../media/image55.jpeg"/><Relationship Id="rId2" Type="http://schemas.openxmlformats.org/officeDocument/2006/relationships/slideLayout" Target="../slideLayouts/slideLayout27.xml"/><Relationship Id="rId3"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slideLayout" Target="../slideLayouts/slideLayout27.xml"/>
</Relationships>
</file>

<file path=ppt/slides/_rels/slide39.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27.xml"/><Relationship Id="rId3"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slideLayout" Target="../slideLayouts/slideLayout27.xml"/>
</Relationships>
</file>

<file path=ppt/slides/_rels/slide41.xml.rels><?xml version="1.0" encoding="UTF-8"?>
<Relationships xmlns="http://schemas.openxmlformats.org/package/2006/relationships"><Relationship Id="rId1" Type="http://schemas.openxmlformats.org/officeDocument/2006/relationships/image" Target="../media/image59.jpeg"/><Relationship Id="rId2" Type="http://schemas.openxmlformats.org/officeDocument/2006/relationships/slideLayout" Target="../slideLayouts/slideLayout27.xml"/>
</Relationships>
</file>

<file path=ppt/slides/_rels/slide42.xml.rels><?xml version="1.0" encoding="UTF-8"?>
<Relationships xmlns="http://schemas.openxmlformats.org/package/2006/relationships"><Relationship Id="rId1" Type="http://schemas.openxmlformats.org/officeDocument/2006/relationships/image" Target="../media/image60.jpeg"/><Relationship Id="rId2" Type="http://schemas.openxmlformats.org/officeDocument/2006/relationships/image" Target="../media/image61.png"/><Relationship Id="rId3" Type="http://schemas.openxmlformats.org/officeDocument/2006/relationships/slideLayout" Target="../slideLayouts/slideLayout27.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44.xml.rels><?xml version="1.0" encoding="UTF-8"?>
<Relationships xmlns="http://schemas.openxmlformats.org/package/2006/relationships"><Relationship Id="rId1" Type="http://schemas.openxmlformats.org/officeDocument/2006/relationships/image" Target="../media/image62.jpeg"/><Relationship Id="rId2" Type="http://schemas.openxmlformats.org/officeDocument/2006/relationships/image" Target="../media/image63.jpeg"/><Relationship Id="rId3" Type="http://schemas.openxmlformats.org/officeDocument/2006/relationships/image" Target="../media/image64.jpeg"/><Relationship Id="rId4" Type="http://schemas.openxmlformats.org/officeDocument/2006/relationships/slideLayout" Target="../slideLayouts/slideLayout27.xml"/>
</Relationships>
</file>

<file path=ppt/slides/_rels/slide45.xml.rels><?xml version="1.0" encoding="UTF-8"?>
<Relationships xmlns="http://schemas.openxmlformats.org/package/2006/relationships"><Relationship Id="rId1" Type="http://schemas.openxmlformats.org/officeDocument/2006/relationships/image" Target="../media/image65.jpeg"/><Relationship Id="rId2" Type="http://schemas.openxmlformats.org/officeDocument/2006/relationships/slideLayout" Target="../slideLayouts/slideLayout27.xml"/>
</Relationships>
</file>

<file path=ppt/slides/_rels/slide46.xml.rels><?xml version="1.0" encoding="UTF-8"?>
<Relationships xmlns="http://schemas.openxmlformats.org/package/2006/relationships"><Relationship Id="rId1" Type="http://schemas.openxmlformats.org/officeDocument/2006/relationships/image" Target="../media/image66.jpeg"/><Relationship Id="rId2" Type="http://schemas.openxmlformats.org/officeDocument/2006/relationships/slideLayout" Target="../slideLayouts/slideLayout27.xml"/>
</Relationships>
</file>

<file path=ppt/slides/_rels/slide47.xml.rels><?xml version="1.0" encoding="UTF-8"?>
<Relationships xmlns="http://schemas.openxmlformats.org/package/2006/relationships"><Relationship Id="rId1" Type="http://schemas.openxmlformats.org/officeDocument/2006/relationships/image" Target="../media/image67.jpeg"/><Relationship Id="rId2" Type="http://schemas.openxmlformats.org/officeDocument/2006/relationships/slideLayout" Target="../slideLayouts/slideLayout27.xml"/><Relationship Id="rId3"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68.jpeg"/><Relationship Id="rId2" Type="http://schemas.openxmlformats.org/officeDocument/2006/relationships/slideLayout" Target="../slideLayouts/slideLayout27.xml"/>
</Relationships>
</file>

<file path=ppt/slides/_rels/slide49.xml.rels><?xml version="1.0" encoding="UTF-8"?>
<Relationships xmlns="http://schemas.openxmlformats.org/package/2006/relationships"><Relationship Id="rId1" Type="http://schemas.openxmlformats.org/officeDocument/2006/relationships/image" Target="../media/image69.jpeg"/><Relationship Id="rId2" Type="http://schemas.openxmlformats.org/officeDocument/2006/relationships/slideLayout" Target="../slideLayouts/slideLayout2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image" Target="../media/image70.jpeg"/><Relationship Id="rId2" Type="http://schemas.openxmlformats.org/officeDocument/2006/relationships/slideLayout" Target="../slideLayouts/slideLayout27.xml"/><Relationship Id="rId3"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27.xml"/>
</Relationships>
</file>

<file path=ppt/slides/_rels/slide52.xml.rels><?xml version="1.0" encoding="UTF-8"?>
<Relationships xmlns="http://schemas.openxmlformats.org/package/2006/relationships"><Relationship Id="rId1" Type="http://schemas.openxmlformats.org/officeDocument/2006/relationships/image" Target="../media/image72.jpeg"/><Relationship Id="rId2" Type="http://schemas.openxmlformats.org/officeDocument/2006/relationships/slideLayout" Target="../slideLayouts/slideLayout27.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54.xml.rels><?xml version="1.0" encoding="UTF-8"?>
<Relationships xmlns="http://schemas.openxmlformats.org/package/2006/relationships"><Relationship Id="rId1" Type="http://schemas.openxmlformats.org/officeDocument/2006/relationships/image" Target="../media/image73.jpeg"/><Relationship Id="rId2" Type="http://schemas.openxmlformats.org/officeDocument/2006/relationships/slideLayout" Target="../slideLayouts/slideLayout27.xml"/><Relationship Id="rId3"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image" Target="../media/image74.jpeg"/><Relationship Id="rId2" Type="http://schemas.openxmlformats.org/officeDocument/2006/relationships/slideLayout" Target="../slideLayouts/slideLayout27.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57.xml.rels><?xml version="1.0" encoding="UTF-8"?>
<Relationships xmlns="http://schemas.openxmlformats.org/package/2006/relationships"><Relationship Id="rId1" Type="http://schemas.openxmlformats.org/officeDocument/2006/relationships/image" Target="../media/image75.jpeg"/><Relationship Id="rId2" Type="http://schemas.openxmlformats.org/officeDocument/2006/relationships/image" Target="../media/image76.jpeg"/><Relationship Id="rId3" Type="http://schemas.openxmlformats.org/officeDocument/2006/relationships/slideLayout" Target="../slideLayouts/slideLayout2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59.xml.rels><?xml version="1.0" encoding="UTF-8"?>
<Relationships xmlns="http://schemas.openxmlformats.org/package/2006/relationships"><Relationship Id="rId1" Type="http://schemas.openxmlformats.org/officeDocument/2006/relationships/image" Target="../media/image77.jpeg"/><Relationship Id="rId2" Type="http://schemas.openxmlformats.org/officeDocument/2006/relationships/slideLayout" Target="../slideLayouts/slideLayout2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image" Target="../media/image78.jpeg"/><Relationship Id="rId2" Type="http://schemas.openxmlformats.org/officeDocument/2006/relationships/image" Target="../media/image79.jpeg"/><Relationship Id="rId3" Type="http://schemas.openxmlformats.org/officeDocument/2006/relationships/slideLayout" Target="../slideLayouts/slideLayout27.xml"/>
</Relationships>
</file>

<file path=ppt/slides/_rels/slide61.xml.rels><?xml version="1.0" encoding="UTF-8"?>
<Relationships xmlns="http://schemas.openxmlformats.org/package/2006/relationships"><Relationship Id="rId1" Type="http://schemas.openxmlformats.org/officeDocument/2006/relationships/image" Target="../media/image80.jpeg"/><Relationship Id="rId2" Type="http://schemas.openxmlformats.org/officeDocument/2006/relationships/slideLayout" Target="../slideLayouts/slideLayout27.xml"/>
</Relationships>
</file>

<file path=ppt/slides/_rels/slide62.xml.rels><?xml version="1.0" encoding="UTF-8"?>
<Relationships xmlns="http://schemas.openxmlformats.org/package/2006/relationships"><Relationship Id="rId1" Type="http://schemas.openxmlformats.org/officeDocument/2006/relationships/image" Target="../media/image81.jpeg"/><Relationship Id="rId2" Type="http://schemas.openxmlformats.org/officeDocument/2006/relationships/image" Target="../media/image82.jpeg"/><Relationship Id="rId3" Type="http://schemas.openxmlformats.org/officeDocument/2006/relationships/slideLayout" Target="../slideLayouts/slideLayout27.xml"/>
</Relationships>
</file>

<file path=ppt/slides/_rels/slide63.xml.rels><?xml version="1.0" encoding="UTF-8"?>
<Relationships xmlns="http://schemas.openxmlformats.org/package/2006/relationships"><Relationship Id="rId1" Type="http://schemas.openxmlformats.org/officeDocument/2006/relationships/image" Target="../media/image83.jpeg"/><Relationship Id="rId2" Type="http://schemas.openxmlformats.org/officeDocument/2006/relationships/image" Target="../media/image84.jpeg"/><Relationship Id="rId3" Type="http://schemas.openxmlformats.org/officeDocument/2006/relationships/slideLayout" Target="../slideLayouts/slideLayout27.xml"/>
</Relationships>
</file>

<file path=ppt/slides/_rels/slide64.xml.rels><?xml version="1.0" encoding="UTF-8"?>
<Relationships xmlns="http://schemas.openxmlformats.org/package/2006/relationships"><Relationship Id="rId1" Type="http://schemas.openxmlformats.org/officeDocument/2006/relationships/image" Target="../media/image85.jpeg"/><Relationship Id="rId2" Type="http://schemas.openxmlformats.org/officeDocument/2006/relationships/image" Target="../media/image86.jpeg"/><Relationship Id="rId3" Type="http://schemas.openxmlformats.org/officeDocument/2006/relationships/slideLayout" Target="../slideLayouts/slideLayout27.xml"/>
</Relationships>
</file>

<file path=ppt/slides/_rels/slide65.xml.rels><?xml version="1.0" encoding="UTF-8"?>
<Relationships xmlns="http://schemas.openxmlformats.org/package/2006/relationships"><Relationship Id="rId1" Type="http://schemas.openxmlformats.org/officeDocument/2006/relationships/image" Target="../media/image87.jpeg"/><Relationship Id="rId2" Type="http://schemas.openxmlformats.org/officeDocument/2006/relationships/slideLayout" Target="../slideLayouts/slideLayout27.xml"/>
</Relationships>
</file>

<file path=ppt/slides/_rels/slide66.xml.rels><?xml version="1.0" encoding="UTF-8"?>
<Relationships xmlns="http://schemas.openxmlformats.org/package/2006/relationships"><Relationship Id="rId1" Type="http://schemas.openxmlformats.org/officeDocument/2006/relationships/image" Target="../media/image88.jpeg"/><Relationship Id="rId2" Type="http://schemas.openxmlformats.org/officeDocument/2006/relationships/slideLayout" Target="../slideLayouts/slideLayout27.xml"/>
</Relationships>
</file>

<file path=ppt/slides/_rels/slide67.xml.rels><?xml version="1.0" encoding="UTF-8"?>
<Relationships xmlns="http://schemas.openxmlformats.org/package/2006/relationships"><Relationship Id="rId1" Type="http://schemas.openxmlformats.org/officeDocument/2006/relationships/image" Target="../media/image89.png"/><Relationship Id="rId2" Type="http://schemas.openxmlformats.org/officeDocument/2006/relationships/slideLayout" Target="../slideLayouts/slideLayout27.xml"/>
</Relationships>
</file>

<file path=ppt/slides/_rels/slide68.xml.rels><?xml version="1.0" encoding="UTF-8"?>
<Relationships xmlns="http://schemas.openxmlformats.org/package/2006/relationships"><Relationship Id="rId1" Type="http://schemas.openxmlformats.org/officeDocument/2006/relationships/image" Target="../media/image90.png"/><Relationship Id="rId2" Type="http://schemas.openxmlformats.org/officeDocument/2006/relationships/image" Target="../media/image91.png"/><Relationship Id="rId3" Type="http://schemas.openxmlformats.org/officeDocument/2006/relationships/slideLayout" Target="../slideLayouts/slideLayout27.xml"/>
</Relationships>
</file>

<file path=ppt/slides/_rels/slide69.xml.rels><?xml version="1.0" encoding="UTF-8"?>
<Relationships xmlns="http://schemas.openxmlformats.org/package/2006/relationships"><Relationship Id="rId1" Type="http://schemas.openxmlformats.org/officeDocument/2006/relationships/image" Target="../media/image92.jpeg"/><Relationship Id="rId2" Type="http://schemas.openxmlformats.org/officeDocument/2006/relationships/slideLayout" Target="../slideLayouts/slideLayout27.xml"/>
</Relationships>
</file>

<file path=ppt/slides/_rels/slide7.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jpeg"/><Relationship Id="rId3" Type="http://schemas.openxmlformats.org/officeDocument/2006/relationships/slideLayout" Target="../slideLayouts/slideLayout13.xml"/>
</Relationships>
</file>

<file path=ppt/slides/_rels/slide70.xml.rels><?xml version="1.0" encoding="UTF-8"?>
<Relationships xmlns="http://schemas.openxmlformats.org/package/2006/relationships"><Relationship Id="rId1" Type="http://schemas.openxmlformats.org/officeDocument/2006/relationships/image" Target="../media/image93.png"/><Relationship Id="rId2" Type="http://schemas.openxmlformats.org/officeDocument/2006/relationships/slideLayout" Target="../slideLayouts/slideLayout27.xml"/>
</Relationships>
</file>

<file path=ppt/slides/_rels/slide71.xml.rels><?xml version="1.0" encoding="UTF-8"?>
<Relationships xmlns="http://schemas.openxmlformats.org/package/2006/relationships"><Relationship Id="rId1" Type="http://schemas.openxmlformats.org/officeDocument/2006/relationships/image" Target="../media/image94.jpeg"/><Relationship Id="rId2" Type="http://schemas.openxmlformats.org/officeDocument/2006/relationships/slideLayout" Target="../slideLayouts/slideLayout27.xml"/>
</Relationships>
</file>

<file path=ppt/slides/_rels/slide72.xml.rels><?xml version="1.0" encoding="UTF-8"?>
<Relationships xmlns="http://schemas.openxmlformats.org/package/2006/relationships"><Relationship Id="rId1" Type="http://schemas.openxmlformats.org/officeDocument/2006/relationships/image" Target="../media/image95.png"/><Relationship Id="rId2" Type="http://schemas.openxmlformats.org/officeDocument/2006/relationships/slideLayout" Target="../slideLayouts/slideLayout27.xml"/>
</Relationships>
</file>

<file path=ppt/slides/_rels/slide73.xml.rels><?xml version="1.0" encoding="UTF-8"?>
<Relationships xmlns="http://schemas.openxmlformats.org/package/2006/relationships"><Relationship Id="rId1" Type="http://schemas.openxmlformats.org/officeDocument/2006/relationships/image" Target="../media/image96.png"/><Relationship Id="rId2" Type="http://schemas.openxmlformats.org/officeDocument/2006/relationships/slideLayout" Target="../slideLayouts/slideLayout27.xml"/>
</Relationships>
</file>

<file path=ppt/slides/_rels/slide74.xml.rels><?xml version="1.0" encoding="UTF-8"?>
<Relationships xmlns="http://schemas.openxmlformats.org/package/2006/relationships"><Relationship Id="rId1" Type="http://schemas.openxmlformats.org/officeDocument/2006/relationships/image" Target="../media/image97.jpeg"/><Relationship Id="rId2" Type="http://schemas.openxmlformats.org/officeDocument/2006/relationships/slideLayout" Target="../slideLayouts/slideLayout27.xml"/>
</Relationships>
</file>

<file path=ppt/slides/_rels/slide75.xml.rels><?xml version="1.0" encoding="UTF-8"?>
<Relationships xmlns="http://schemas.openxmlformats.org/package/2006/relationships"><Relationship Id="rId1" Type="http://schemas.openxmlformats.org/officeDocument/2006/relationships/image" Target="../media/image98.png"/><Relationship Id="rId2" Type="http://schemas.openxmlformats.org/officeDocument/2006/relationships/image" Target="../media/image99.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7.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CustomShape 1"/>
          <p:cNvSpPr/>
          <p:nvPr/>
        </p:nvSpPr>
        <p:spPr>
          <a:xfrm>
            <a:off x="3202560" y="429480"/>
            <a:ext cx="5605200" cy="5083560"/>
          </a:xfrm>
          <a:prstGeom prst="rect">
            <a:avLst/>
          </a:prstGeom>
          <a:noFill/>
          <a:ln w="9360">
            <a:noFill/>
          </a:ln>
        </p:spPr>
        <p:txBody>
          <a:bodyPr bIns="45000" lIns="90000" rIns="90000" tIns="45000"/>
          <a:p>
            <a:pPr>
              <a:lnSpc>
                <a:spcPts val="1940"/>
              </a:lnSpc>
            </a:pPr>
            <a:r>
              <a:rPr b="1" lang="es-ES" sz="4400">
                <a:solidFill>
                  <a:srgbClr val="7f7f7f"/>
                </a:solidFill>
                <a:latin typeface="Calibri"/>
                <a:ea typeface="ＭＳ Ｐゴシック"/>
              </a:rPr>
              <a:t>EXPERIENCIA DE INFANTIL, PRIMARIA Y SECUNDARIA EN DESTREZAS DE PENSAMIENTO DESDE UNA PERSPECTIVA GLOBAL</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27" name="Imagen 3"/>
          <p:cNvPicPr/>
          <p:nvPr/>
        </p:nvPicPr>
        <p:blipFill>
          <a:blip r:embed="rId1"/>
          <a:stretch>
            <a:fillRect/>
          </a:stretch>
        </p:blipFill>
        <p:spPr>
          <a:xfrm>
            <a:off x="2819520" y="1826280"/>
            <a:ext cx="6095520" cy="3448440"/>
          </a:xfrm>
          <a:prstGeom prst="rect">
            <a:avLst/>
          </a:prstGeom>
          <a:ln>
            <a:noFill/>
          </a:ln>
        </p:spPr>
      </p:pic>
      <p:sp>
        <p:nvSpPr>
          <p:cNvPr id="228" name="CustomShape 1"/>
          <p:cNvSpPr/>
          <p:nvPr/>
        </p:nvSpPr>
        <p:spPr>
          <a:xfrm>
            <a:off x="2819520" y="893880"/>
            <a:ext cx="6095520" cy="380520"/>
          </a:xfrm>
          <a:prstGeom prst="rect">
            <a:avLst/>
          </a:prstGeom>
          <a:solidFill>
            <a:srgbClr val="c01227"/>
          </a:solidFill>
          <a:ln w="9360">
            <a:noFill/>
          </a:ln>
        </p:spPr>
      </p:sp>
      <p:sp>
        <p:nvSpPr>
          <p:cNvPr id="229" name="CustomShape 2"/>
          <p:cNvSpPr/>
          <p:nvPr/>
        </p:nvSpPr>
        <p:spPr>
          <a:xfrm>
            <a:off x="3200400" y="838080"/>
            <a:ext cx="5249520" cy="533160"/>
          </a:xfrm>
          <a:prstGeom prst="rect">
            <a:avLst/>
          </a:prstGeom>
          <a:noFill/>
          <a:ln>
            <a:noFill/>
          </a:ln>
        </p:spPr>
        <p:txBody>
          <a:bodyPr bIns="45000" lIns="90000" rIns="90000" tIns="45000"/>
          <a:p>
            <a:pPr>
              <a:lnSpc>
                <a:spcPct val="100000"/>
              </a:lnSpc>
            </a:pPr>
            <a:r>
              <a:rPr b="1" lang="es-ES" sz="2400">
                <a:solidFill>
                  <a:srgbClr val="ffffff"/>
                </a:solidFill>
                <a:latin typeface="Arial"/>
                <a:ea typeface="ＭＳ Ｐゴシック"/>
              </a:rPr>
              <a:t>UD LA ENERGÍA. Tecnologías 3º ESO</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30" name="Imagen 3"/>
          <p:cNvPicPr/>
          <p:nvPr/>
        </p:nvPicPr>
        <p:blipFill>
          <a:blip r:embed="rId1"/>
          <a:srcRect b="52873" l="7172" r="7696" t="18156"/>
          <a:stretch>
            <a:fillRect/>
          </a:stretch>
        </p:blipFill>
        <p:spPr>
          <a:xfrm>
            <a:off x="392040" y="1364040"/>
            <a:ext cx="8276040" cy="3982320"/>
          </a:xfrm>
          <a:prstGeom prst="rect">
            <a:avLst/>
          </a:prstGeom>
          <a:ln>
            <a:noFill/>
          </a:ln>
        </p:spPr>
      </p:pic>
      <p:sp>
        <p:nvSpPr>
          <p:cNvPr id="231" name="CustomShape 1"/>
          <p:cNvSpPr/>
          <p:nvPr/>
        </p:nvSpPr>
        <p:spPr>
          <a:xfrm>
            <a:off x="2351520" y="284040"/>
            <a:ext cx="3825000" cy="955440"/>
          </a:xfrm>
          <a:prstGeom prst="rect">
            <a:avLst/>
          </a:prstGeom>
          <a:noFill/>
          <a:ln>
            <a:noFill/>
          </a:ln>
        </p:spPr>
        <p:txBody>
          <a:bodyPr/>
          <a:p>
            <a:pPr algn="ctr">
              <a:lnSpc>
                <a:spcPct val="100000"/>
              </a:lnSpc>
            </a:pPr>
            <a:r>
              <a:rPr b="1" lang="es-ES" sz="3100">
                <a:solidFill>
                  <a:srgbClr val="c00000"/>
                </a:solidFill>
                <a:latin typeface="Tahoma"/>
              </a:rPr>
              <a:t>Programación </a:t>
            </a:r>
            <a:endParaRPr/>
          </a:p>
          <a:p>
            <a:pPr algn="ctr">
              <a:lnSpc>
                <a:spcPct val="100000"/>
              </a:lnSpc>
            </a:pPr>
            <a:r>
              <a:rPr b="1" lang="es-ES" sz="3100">
                <a:solidFill>
                  <a:srgbClr val="c00000"/>
                </a:solidFill>
                <a:latin typeface="Tahoma"/>
              </a:rPr>
              <a:t>Lección TBL</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32" name="Imagen 3"/>
          <p:cNvPicPr/>
          <p:nvPr/>
        </p:nvPicPr>
        <p:blipFill>
          <a:blip r:embed="rId1"/>
          <a:srcRect b="6747" l="6949" r="6240" t="48205"/>
          <a:stretch>
            <a:fillRect/>
          </a:stretch>
        </p:blipFill>
        <p:spPr>
          <a:xfrm>
            <a:off x="2227680" y="878040"/>
            <a:ext cx="6602400" cy="484488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33" name="Imagen 3"/>
          <p:cNvPicPr/>
          <p:nvPr/>
        </p:nvPicPr>
        <p:blipFill>
          <a:blip r:embed="rId1"/>
          <a:stretch>
            <a:fillRect/>
          </a:stretch>
        </p:blipFill>
        <p:spPr>
          <a:xfrm>
            <a:off x="2364840" y="810720"/>
            <a:ext cx="6296400" cy="453924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34" name="Imagen 2"/>
          <p:cNvPicPr/>
          <p:nvPr/>
        </p:nvPicPr>
        <p:blipFill>
          <a:blip r:embed="rId1"/>
          <a:srcRect b="0" l="2139" r="46" t="0"/>
          <a:stretch>
            <a:fillRect/>
          </a:stretch>
        </p:blipFill>
        <p:spPr>
          <a:xfrm>
            <a:off x="-5400" y="32400"/>
            <a:ext cx="9149040" cy="6580440"/>
          </a:xfrm>
          <a:prstGeom prst="rect">
            <a:avLst/>
          </a:prstGeom>
          <a:ln>
            <a:noFill/>
          </a:ln>
        </p:spPr>
      </p:pic>
      <p:sp>
        <p:nvSpPr>
          <p:cNvPr id="235" name="CustomShape 1"/>
          <p:cNvSpPr/>
          <p:nvPr/>
        </p:nvSpPr>
        <p:spPr>
          <a:xfrm>
            <a:off x="2127240" y="6280920"/>
            <a:ext cx="5492880" cy="576720"/>
          </a:xfrm>
          <a:prstGeom prst="rect">
            <a:avLst/>
          </a:prstGeom>
          <a:noFill/>
          <a:ln>
            <a:noFill/>
          </a:ln>
        </p:spPr>
        <p:txBody>
          <a:bodyPr/>
          <a:p>
            <a:pPr algn="ctr">
              <a:lnSpc>
                <a:spcPct val="100000"/>
              </a:lnSpc>
            </a:pPr>
            <a:r>
              <a:rPr b="1" lang="es-ES" sz="3100">
                <a:solidFill>
                  <a:srgbClr val="c00000"/>
                </a:solidFill>
                <a:latin typeface="Tahoma"/>
              </a:rPr>
              <a:t>Organizador gráfico</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6" name="CustomShape 1"/>
          <p:cNvSpPr/>
          <p:nvPr/>
        </p:nvSpPr>
        <p:spPr>
          <a:xfrm>
            <a:off x="141120" y="2659320"/>
            <a:ext cx="3025440" cy="664560"/>
          </a:xfrm>
          <a:prstGeom prst="rect">
            <a:avLst/>
          </a:prstGeom>
          <a:noFill/>
          <a:ln>
            <a:noFill/>
          </a:ln>
        </p:spPr>
        <p:txBody>
          <a:bodyPr/>
          <a:p>
            <a:pPr algn="ctr">
              <a:lnSpc>
                <a:spcPct val="100000"/>
              </a:lnSpc>
            </a:pPr>
            <a:r>
              <a:rPr b="1" lang="es-ES" sz="3100">
                <a:solidFill>
                  <a:srgbClr val="c00000"/>
                </a:solidFill>
                <a:latin typeface="Tahoma"/>
              </a:rPr>
              <a:t>La predicción</a:t>
            </a:r>
            <a:endParaRPr/>
          </a:p>
        </p:txBody>
      </p:sp>
      <p:pic>
        <p:nvPicPr>
          <p:cNvPr descr="" id="237" name="Imagen 1"/>
          <p:cNvPicPr/>
          <p:nvPr/>
        </p:nvPicPr>
        <p:blipFill>
          <a:blip r:embed="rId1"/>
          <a:srcRect b="14657" l="0" r="-61802" t="4085"/>
          <a:stretch>
            <a:fillRect/>
          </a:stretch>
        </p:blipFill>
        <p:spPr>
          <a:xfrm>
            <a:off x="3339360" y="121320"/>
            <a:ext cx="3135240" cy="659520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8" name="CustomShape 1"/>
          <p:cNvSpPr/>
          <p:nvPr/>
        </p:nvSpPr>
        <p:spPr>
          <a:xfrm>
            <a:off x="340560" y="1179000"/>
            <a:ext cx="3025440" cy="1416960"/>
          </a:xfrm>
          <a:prstGeom prst="rect">
            <a:avLst/>
          </a:prstGeom>
          <a:noFill/>
          <a:ln>
            <a:noFill/>
          </a:ln>
        </p:spPr>
        <p:txBody>
          <a:bodyPr/>
          <a:p>
            <a:pPr algn="ctr">
              <a:lnSpc>
                <a:spcPct val="100000"/>
              </a:lnSpc>
            </a:pPr>
            <a:r>
              <a:rPr b="1" lang="es-ES" sz="3100">
                <a:solidFill>
                  <a:srgbClr val="c00000"/>
                </a:solidFill>
                <a:latin typeface="Tahoma"/>
              </a:rPr>
              <a:t>Información </a:t>
            </a:r>
            <a:endParaRPr/>
          </a:p>
          <a:p>
            <a:pPr algn="ctr">
              <a:lnSpc>
                <a:spcPct val="100000"/>
              </a:lnSpc>
            </a:pPr>
            <a:r>
              <a:rPr b="1" lang="es-ES" sz="3100">
                <a:solidFill>
                  <a:srgbClr val="c00000"/>
                </a:solidFill>
                <a:latin typeface="Tahoma"/>
              </a:rPr>
              <a:t>y evidencias</a:t>
            </a:r>
            <a:endParaRPr/>
          </a:p>
        </p:txBody>
      </p:sp>
      <p:pic>
        <p:nvPicPr>
          <p:cNvPr descr="" id="239" name="Imagen 1"/>
          <p:cNvPicPr/>
          <p:nvPr/>
        </p:nvPicPr>
        <p:blipFill>
          <a:blip r:embed="rId1"/>
          <a:srcRect b="0" l="27260" r="17526" t="0"/>
          <a:stretch>
            <a:fillRect/>
          </a:stretch>
        </p:blipFill>
        <p:spPr>
          <a:xfrm>
            <a:off x="3804480" y="0"/>
            <a:ext cx="5355000" cy="6857640"/>
          </a:xfrm>
          <a:prstGeom prst="rect">
            <a:avLst/>
          </a:prstGeom>
          <a:ln>
            <a:noFill/>
          </a:ln>
        </p:spPr>
      </p:pic>
      <p:pic>
        <p:nvPicPr>
          <p:cNvPr descr="" id="240" name="Imagen 2"/>
          <p:cNvPicPr/>
          <p:nvPr/>
        </p:nvPicPr>
        <p:blipFill>
          <a:blip r:embed="rId2"/>
          <a:srcRect b="0" l="173522" r="220567" t="0"/>
          <a:stretch>
            <a:fillRect/>
          </a:stretch>
        </p:blipFill>
        <p:spPr>
          <a:xfrm>
            <a:off x="222480" y="2706840"/>
            <a:ext cx="3418560" cy="231696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41" name="Imagen 1"/>
          <p:cNvPicPr/>
          <p:nvPr/>
        </p:nvPicPr>
        <p:blipFill>
          <a:blip r:embed="rId1"/>
          <a:srcRect b="0" l="3579" r="2160" t="0"/>
          <a:stretch>
            <a:fillRect/>
          </a:stretch>
        </p:blipFill>
        <p:spPr>
          <a:xfrm>
            <a:off x="0" y="-1080"/>
            <a:ext cx="9143640" cy="6858720"/>
          </a:xfrm>
          <a:prstGeom prst="rect">
            <a:avLst/>
          </a:prstGeom>
          <a:ln>
            <a:noFill/>
          </a:ln>
        </p:spPr>
      </p:pic>
      <p:sp>
        <p:nvSpPr>
          <p:cNvPr id="242" name="CustomShape 1"/>
          <p:cNvSpPr/>
          <p:nvPr/>
        </p:nvSpPr>
        <p:spPr>
          <a:xfrm>
            <a:off x="172440" y="6003360"/>
            <a:ext cx="6286320" cy="883800"/>
          </a:xfrm>
          <a:prstGeom prst="rect">
            <a:avLst/>
          </a:prstGeom>
          <a:noFill/>
          <a:ln>
            <a:noFill/>
          </a:ln>
        </p:spPr>
        <p:txBody>
          <a:bodyPr/>
          <a:p>
            <a:pPr algn="ctr">
              <a:lnSpc>
                <a:spcPct val="100000"/>
              </a:lnSpc>
            </a:pPr>
            <a:r>
              <a:rPr b="1" lang="es-ES" sz="3100">
                <a:solidFill>
                  <a:srgbClr val="c00000"/>
                </a:solidFill>
                <a:latin typeface="Tahoma"/>
              </a:rPr>
              <a:t>¿Cómo es la predicción realizada?</a:t>
            </a:r>
            <a:endParaRPr/>
          </a:p>
          <a:p>
            <a:pPr algn="ctr">
              <a:lnSpc>
                <a:spcPct val="100000"/>
              </a:lnSpc>
            </a:pPr>
            <a:r>
              <a:rPr b="1" lang="es-ES" sz="3100">
                <a:solidFill>
                  <a:srgbClr val="c00000"/>
                </a:solidFill>
                <a:latin typeface="Tahoma"/>
              </a:rPr>
              <a:t>Improbable, Probable o Dudosa</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43" name="Imagen 3"/>
          <p:cNvPicPr/>
          <p:nvPr/>
        </p:nvPicPr>
        <p:blipFill>
          <a:blip r:embed="rId1"/>
          <a:srcRect b="10094" l="8744" r="9852" t="15887"/>
          <a:stretch>
            <a:fillRect/>
          </a:stretch>
        </p:blipFill>
        <p:spPr>
          <a:xfrm>
            <a:off x="2668680" y="2854440"/>
            <a:ext cx="3012120" cy="3872880"/>
          </a:xfrm>
          <a:prstGeom prst="rect">
            <a:avLst/>
          </a:prstGeom>
          <a:ln>
            <a:noFill/>
          </a:ln>
        </p:spPr>
      </p:pic>
      <p:sp>
        <p:nvSpPr>
          <p:cNvPr id="244" name="CustomShape 1"/>
          <p:cNvSpPr/>
          <p:nvPr/>
        </p:nvSpPr>
        <p:spPr>
          <a:xfrm>
            <a:off x="2588760" y="266040"/>
            <a:ext cx="6286320" cy="475200"/>
          </a:xfrm>
          <a:prstGeom prst="rect">
            <a:avLst/>
          </a:prstGeom>
          <a:noFill/>
          <a:ln>
            <a:noFill/>
          </a:ln>
        </p:spPr>
        <p:txBody>
          <a:bodyPr/>
          <a:p>
            <a:pPr algn="ctr">
              <a:lnSpc>
                <a:spcPct val="100000"/>
              </a:lnSpc>
            </a:pPr>
            <a:r>
              <a:rPr b="1" lang="es-ES" sz="3100">
                <a:solidFill>
                  <a:srgbClr val="c00000"/>
                </a:solidFill>
                <a:latin typeface="Tahoma"/>
              </a:rPr>
              <a:t>Metacognición de la destreza</a:t>
            </a:r>
            <a:endParaRPr/>
          </a:p>
        </p:txBody>
      </p:sp>
      <p:pic>
        <p:nvPicPr>
          <p:cNvPr descr="" id="245" name="Imagen 5"/>
          <p:cNvPicPr/>
          <p:nvPr/>
        </p:nvPicPr>
        <p:blipFill>
          <a:blip r:embed="rId2"/>
          <a:srcRect b="0" l="72926" r="47560" t="174400"/>
          <a:stretch>
            <a:fillRect/>
          </a:stretch>
        </p:blipFill>
        <p:spPr>
          <a:xfrm>
            <a:off x="233640" y="1371240"/>
            <a:ext cx="8757720" cy="1308240"/>
          </a:xfrm>
          <a:prstGeom prst="rect">
            <a:avLst/>
          </a:prstGeom>
          <a:ln>
            <a:noFill/>
          </a:ln>
        </p:spPr>
      </p:pic>
      <p:sp>
        <p:nvSpPr>
          <p:cNvPr id="246" name="CustomShape 2"/>
          <p:cNvSpPr/>
          <p:nvPr/>
        </p:nvSpPr>
        <p:spPr>
          <a:xfrm>
            <a:off x="233640" y="894240"/>
            <a:ext cx="2074320" cy="475200"/>
          </a:xfrm>
          <a:prstGeom prst="rect">
            <a:avLst/>
          </a:prstGeom>
          <a:noFill/>
          <a:ln>
            <a:noFill/>
          </a:ln>
        </p:spPr>
        <p:txBody>
          <a:bodyPr/>
          <a:p>
            <a:pPr algn="ctr">
              <a:lnSpc>
                <a:spcPct val="100000"/>
              </a:lnSpc>
            </a:pPr>
            <a:r>
              <a:rPr b="1" lang="es-ES" sz="3100">
                <a:solidFill>
                  <a:srgbClr val="c00000"/>
                </a:solidFill>
                <a:latin typeface="Tahoma"/>
              </a:rPr>
              <a:t>Alumnos:</a:t>
            </a:r>
            <a:endParaRPr/>
          </a:p>
        </p:txBody>
      </p:sp>
      <p:sp>
        <p:nvSpPr>
          <p:cNvPr id="247" name="CustomShape 3"/>
          <p:cNvSpPr/>
          <p:nvPr/>
        </p:nvSpPr>
        <p:spPr>
          <a:xfrm>
            <a:off x="233640" y="2936160"/>
            <a:ext cx="2074320" cy="475200"/>
          </a:xfrm>
          <a:prstGeom prst="rect">
            <a:avLst/>
          </a:prstGeom>
          <a:noFill/>
          <a:ln>
            <a:noFill/>
          </a:ln>
        </p:spPr>
        <p:txBody>
          <a:bodyPr/>
          <a:p>
            <a:pPr algn="ctr">
              <a:lnSpc>
                <a:spcPct val="100000"/>
              </a:lnSpc>
            </a:pPr>
            <a:r>
              <a:rPr b="1" lang="es-ES" sz="3100">
                <a:solidFill>
                  <a:srgbClr val="c00000"/>
                </a:solidFill>
                <a:latin typeface="Tahoma"/>
              </a:rPr>
              <a:t>Profesora:</a:t>
            </a: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48" name="Imagen 1"/>
          <p:cNvPicPr/>
          <p:nvPr/>
        </p:nvPicPr>
        <p:blipFill>
          <a:blip r:embed="rId1"/>
          <a:stretch>
            <a:fillRect/>
          </a:stretch>
        </p:blipFill>
        <p:spPr>
          <a:xfrm>
            <a:off x="848880" y="2956680"/>
            <a:ext cx="3063600" cy="2144880"/>
          </a:xfrm>
          <a:prstGeom prst="rect">
            <a:avLst/>
          </a:prstGeom>
          <a:ln>
            <a:noFill/>
          </a:ln>
        </p:spPr>
      </p:pic>
      <p:sp>
        <p:nvSpPr>
          <p:cNvPr id="249" name="CustomShape 1"/>
          <p:cNvSpPr/>
          <p:nvPr/>
        </p:nvSpPr>
        <p:spPr>
          <a:xfrm>
            <a:off x="4135680" y="3343320"/>
            <a:ext cx="4674600" cy="1351440"/>
          </a:xfrm>
          <a:prstGeom prst="rect">
            <a:avLst/>
          </a:prstGeom>
          <a:noFill/>
          <a:ln w="12600">
            <a:noFill/>
          </a:ln>
        </p:spPr>
        <p:txBody>
          <a:bodyPr bIns="35640" lIns="35640" rIns="35640" tIns="35640"/>
          <a:p>
            <a:pPr algn="ctr">
              <a:lnSpc>
                <a:spcPct val="100000"/>
              </a:lnSpc>
            </a:pPr>
            <a:r>
              <a:rPr b="1" lang="es-ES" sz="2800">
                <a:solidFill>
                  <a:srgbClr val="000000"/>
                </a:solidFill>
                <a:latin typeface="Tahoma"/>
                <a:ea typeface="Didot"/>
              </a:rPr>
              <a:t>Proyecto de comprensión </a:t>
            </a:r>
            <a:endParaRPr/>
          </a:p>
          <a:p>
            <a:pPr algn="ctr">
              <a:lnSpc>
                <a:spcPct val="100000"/>
              </a:lnSpc>
            </a:pPr>
            <a:r>
              <a:rPr b="1" lang="es-ES" sz="2800">
                <a:solidFill>
                  <a:srgbClr val="000000"/>
                </a:solidFill>
                <a:latin typeface="Tahoma"/>
                <a:ea typeface="Didot"/>
              </a:rPr>
              <a:t>3º ESO </a:t>
            </a:r>
            <a:endParaRPr/>
          </a:p>
          <a:p>
            <a:pPr algn="ctr">
              <a:lnSpc>
                <a:spcPct val="100000"/>
              </a:lnSpc>
            </a:pPr>
            <a:r>
              <a:rPr b="1" lang="es-ES" sz="2800">
                <a:solidFill>
                  <a:srgbClr val="000000"/>
                </a:solidFill>
                <a:latin typeface="Tahoma"/>
                <a:ea typeface="Didot"/>
              </a:rPr>
              <a:t>Área de Tecnologías</a:t>
            </a:r>
            <a:endParaRPr/>
          </a:p>
        </p:txBody>
      </p:sp>
      <p:sp>
        <p:nvSpPr>
          <p:cNvPr id="250" name="CustomShape 2"/>
          <p:cNvSpPr/>
          <p:nvPr/>
        </p:nvSpPr>
        <p:spPr>
          <a:xfrm>
            <a:off x="2819520" y="893880"/>
            <a:ext cx="6095520" cy="380520"/>
          </a:xfrm>
          <a:prstGeom prst="rect">
            <a:avLst/>
          </a:prstGeom>
          <a:solidFill>
            <a:srgbClr val="c01227"/>
          </a:solidFill>
          <a:ln w="9360">
            <a:noFill/>
          </a:ln>
        </p:spPr>
      </p:sp>
      <p:sp>
        <p:nvSpPr>
          <p:cNvPr id="251" name="CustomShape 3"/>
          <p:cNvSpPr/>
          <p:nvPr/>
        </p:nvSpPr>
        <p:spPr>
          <a:xfrm>
            <a:off x="3200400" y="838080"/>
            <a:ext cx="4114440" cy="533160"/>
          </a:xfrm>
          <a:prstGeom prst="rect">
            <a:avLst/>
          </a:prstGeom>
          <a:noFill/>
          <a:ln>
            <a:noFill/>
          </a:ln>
        </p:spPr>
        <p:txBody>
          <a:bodyPr bIns="45000" lIns="90000" rIns="90000" tIns="45000"/>
          <a:p>
            <a:pPr>
              <a:lnSpc>
                <a:spcPct val="100000"/>
              </a:lnSpc>
            </a:pPr>
            <a:r>
              <a:rPr b="1" lang="es-ES" sz="2400">
                <a:solidFill>
                  <a:srgbClr val="ffffff"/>
                </a:solidFill>
                <a:latin typeface="Arial"/>
                <a:ea typeface="ＭＳ Ｐゴシック"/>
              </a:rPr>
              <a:t>VIAJE EN EL TIEMPO</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48" name="Imagen 4"/>
          <p:cNvPicPr/>
          <p:nvPr/>
        </p:nvPicPr>
        <p:blipFill>
          <a:blip r:embed="rId1"/>
          <a:srcRect b="2396" l="0" r="0" t="311"/>
          <a:stretch>
            <a:fillRect/>
          </a:stretch>
        </p:blipFill>
        <p:spPr>
          <a:xfrm>
            <a:off x="2179800" y="803880"/>
            <a:ext cx="6963840" cy="6053760"/>
          </a:xfrm>
          <a:prstGeom prst="rect">
            <a:avLst/>
          </a:prstGeom>
          <a:ln>
            <a:noFill/>
          </a:ln>
        </p:spPr>
      </p:pic>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2" name="TextShape 1"/>
          <p:cNvSpPr txBox="1"/>
          <p:nvPr/>
        </p:nvSpPr>
        <p:spPr>
          <a:xfrm>
            <a:off x="2117880" y="109080"/>
            <a:ext cx="6849360" cy="636480"/>
          </a:xfrm>
          <a:prstGeom prst="rect">
            <a:avLst/>
          </a:prstGeom>
        </p:spPr>
        <p:txBody>
          <a:bodyPr/>
          <a:p>
            <a:pPr algn="ctr">
              <a:lnSpc>
                <a:spcPct val="100000"/>
              </a:lnSpc>
            </a:pPr>
            <a:r>
              <a:rPr lang="en-US" sz="3000">
                <a:solidFill>
                  <a:srgbClr val="000000"/>
                </a:solidFill>
                <a:latin typeface="Tahoma"/>
              </a:rPr>
              <a:t>Hilos conductores</a:t>
            </a:r>
            <a:endParaRPr/>
          </a:p>
        </p:txBody>
      </p:sp>
      <p:sp>
        <p:nvSpPr>
          <p:cNvPr id="253" name="TextShape 2"/>
          <p:cNvSpPr txBox="1"/>
          <p:nvPr/>
        </p:nvSpPr>
        <p:spPr>
          <a:xfrm>
            <a:off x="2117880" y="784800"/>
            <a:ext cx="6725520" cy="2322720"/>
          </a:xfrm>
          <a:prstGeom prst="rect">
            <a:avLst/>
          </a:prstGeom>
        </p:spPr>
        <p:txBody>
          <a:bodyPr/>
          <a:p>
            <a:pPr>
              <a:lnSpc>
                <a:spcPct val="100000"/>
              </a:lnSpc>
            </a:pPr>
            <a:r>
              <a:rPr lang="en-US" sz="1500">
                <a:solidFill>
                  <a:srgbClr val="000000"/>
                </a:solidFill>
                <a:latin typeface="Tahoma"/>
              </a:rPr>
              <a:t>1. ¿Cómo han evolucionado los materiales de construcción a lo largo de la historia?</a:t>
            </a:r>
            <a:endParaRPr/>
          </a:p>
          <a:p>
            <a:pPr>
              <a:lnSpc>
                <a:spcPct val="100000"/>
              </a:lnSpc>
            </a:pPr>
            <a:r>
              <a:rPr lang="en-US" sz="1500">
                <a:solidFill>
                  <a:srgbClr val="000000"/>
                </a:solidFill>
                <a:latin typeface="Tahoma"/>
              </a:rPr>
              <a:t>2. ¿Cómo influye el paso del tiempo en los distintos materiales de construcción?</a:t>
            </a:r>
            <a:endParaRPr/>
          </a:p>
          <a:p>
            <a:pPr>
              <a:lnSpc>
                <a:spcPct val="100000"/>
              </a:lnSpc>
            </a:pPr>
            <a:r>
              <a:rPr lang="en-US" sz="1500">
                <a:solidFill>
                  <a:srgbClr val="000000"/>
                </a:solidFill>
                <a:latin typeface="Tahoma"/>
              </a:rPr>
              <a:t>3. ¿Cómo podemos contribuir al ahorro energético a través de los materiales de construcción?</a:t>
            </a:r>
            <a:endParaRPr/>
          </a:p>
          <a:p>
            <a:pPr>
              <a:lnSpc>
                <a:spcPct val="100000"/>
              </a:lnSpc>
            </a:pPr>
            <a:r>
              <a:rPr lang="en-US" sz="1500">
                <a:solidFill>
                  <a:srgbClr val="000000"/>
                </a:solidFill>
                <a:latin typeface="Tahoma"/>
              </a:rPr>
              <a:t>4. ¿Cómo ha empleado la arquitectura los materiales a lo largo de la historia adaptándose a las diversas zonas geográficas, utilizando criterios de sostenibilidad</a:t>
            </a:r>
            <a:r>
              <a:rPr lang="en-US" sz="1400">
                <a:solidFill>
                  <a:srgbClr val="000000"/>
                </a:solidFill>
                <a:latin typeface="Tahoma"/>
              </a:rPr>
              <a:t>? </a:t>
            </a:r>
            <a:endParaRPr/>
          </a:p>
        </p:txBody>
      </p:sp>
      <p:sp>
        <p:nvSpPr>
          <p:cNvPr id="254" name="CustomShape 3"/>
          <p:cNvSpPr/>
          <p:nvPr/>
        </p:nvSpPr>
        <p:spPr>
          <a:xfrm>
            <a:off x="2117880" y="2863440"/>
            <a:ext cx="6725520" cy="516960"/>
          </a:xfrm>
          <a:prstGeom prst="rect">
            <a:avLst/>
          </a:prstGeom>
          <a:noFill/>
          <a:ln w="12600">
            <a:noFill/>
          </a:ln>
        </p:spPr>
        <p:txBody>
          <a:bodyPr anchor="ctr" bIns="0" lIns="0" rIns="0" tIns="0"/>
          <a:p>
            <a:pPr algn="ctr">
              <a:lnSpc>
                <a:spcPct val="100000"/>
              </a:lnSpc>
            </a:pPr>
            <a:r>
              <a:rPr lang="es-ES" sz="3000">
                <a:solidFill>
                  <a:srgbClr val="000000"/>
                </a:solidFill>
                <a:latin typeface="Tahoma"/>
                <a:ea typeface="Didot"/>
              </a:rPr>
              <a:t>Metas de comprensión</a:t>
            </a:r>
            <a:endParaRPr/>
          </a:p>
        </p:txBody>
      </p:sp>
      <p:sp>
        <p:nvSpPr>
          <p:cNvPr id="255" name="CustomShape 4"/>
          <p:cNvSpPr/>
          <p:nvPr/>
        </p:nvSpPr>
        <p:spPr>
          <a:xfrm>
            <a:off x="2257560" y="3407760"/>
            <a:ext cx="6223680" cy="2649240"/>
          </a:xfrm>
          <a:prstGeom prst="rect">
            <a:avLst/>
          </a:prstGeom>
          <a:noFill/>
          <a:ln w="12600">
            <a:noFill/>
          </a:ln>
        </p:spPr>
        <p:txBody>
          <a:bodyPr anchor="ctr" bIns="0" lIns="0" rIns="0" tIns="0"/>
          <a:p>
            <a:pPr algn="just">
              <a:lnSpc>
                <a:spcPct val="100000"/>
              </a:lnSpc>
            </a:pPr>
            <a:r>
              <a:rPr lang="es-ES" sz="1500">
                <a:solidFill>
                  <a:srgbClr val="000000"/>
                </a:solidFill>
                <a:latin typeface="Tahoma"/>
                <a:ea typeface="Didot"/>
              </a:rPr>
              <a:t>1.Comprender la evolución de los materiales de construcción a lo largo de la historia</a:t>
            </a:r>
            <a:endParaRPr/>
          </a:p>
          <a:p>
            <a:pPr algn="just">
              <a:lnSpc>
                <a:spcPct val="100000"/>
              </a:lnSpc>
            </a:pPr>
            <a:r>
              <a:rPr lang="es-ES" sz="1500">
                <a:solidFill>
                  <a:srgbClr val="000000"/>
                </a:solidFill>
                <a:latin typeface="Tahoma"/>
                <a:ea typeface="Didot"/>
              </a:rPr>
              <a:t>2.Comprender como influye el paso del tiempo en los distintos materiales de construcción</a:t>
            </a:r>
            <a:endParaRPr/>
          </a:p>
          <a:p>
            <a:pPr algn="just">
              <a:lnSpc>
                <a:spcPct val="100000"/>
              </a:lnSpc>
            </a:pPr>
            <a:r>
              <a:rPr lang="es-ES" sz="1500">
                <a:solidFill>
                  <a:srgbClr val="000000"/>
                </a:solidFill>
                <a:latin typeface="Tahoma"/>
                <a:ea typeface="Didot"/>
              </a:rPr>
              <a:t>3.Comprender la necesidad de utilizar materiales que permitan el mayor ahorro energético posible</a:t>
            </a:r>
            <a:endParaRPr/>
          </a:p>
          <a:p>
            <a:pPr algn="just">
              <a:lnSpc>
                <a:spcPct val="100000"/>
              </a:lnSpc>
            </a:pPr>
            <a:r>
              <a:rPr lang="es-ES" sz="1500">
                <a:solidFill>
                  <a:srgbClr val="000000"/>
                </a:solidFill>
                <a:latin typeface="Tahoma"/>
                <a:ea typeface="Didot"/>
              </a:rPr>
              <a:t>4. Comprender la influencia de la zona geográfica y sus recursos en la elección de materiales constructivos a lo largo de la historia. </a:t>
            </a:r>
            <a:endParaRPr/>
          </a:p>
          <a:p>
            <a:pPr algn="just">
              <a:lnSpc>
                <a:spcPct val="100000"/>
              </a:lnSpc>
            </a:pPr>
            <a:r>
              <a:rPr lang="es-ES" sz="1500">
                <a:solidFill>
                  <a:srgbClr val="000000"/>
                </a:solidFill>
                <a:latin typeface="Tahoma"/>
                <a:ea typeface="Didot"/>
              </a:rPr>
              <a:t>5. Comprender las diferencias y semejanzas entre los principales materiales de construcción empleados a lo largo de la historia</a:t>
            </a:r>
            <a:endParaRPr/>
          </a:p>
        </p:txBody>
      </p:sp>
    </p:spTree>
  </p:cSld>
</p:sld>
</file>

<file path=ppt/slides/slide21.xml><?xml version="1.0" encoding="UTF-8" standalone="yes"?>
<p:sld xmlns:a="http://schemas.openxmlformats.org/drawingml/2006/main" xmlns:p="http://schemas.openxmlformats.org/presentationml/2006/main" xmlns:r="http://schemas.openxmlformats.org/officeDocument/2006/relationships"><p:cSld><p:spTree><p:nvGrpSpPr>        <p:cNvPr id="1" name=""/>        <p:cNvGrpSpPr/>        <p:nvPr/>      </p:nvGrpSpPr>      <p:grpSpPr>        <a:xfrm>          <a:off x="0" y="0"/>          <a:ext cx="0" cy="0"/>          <a:chOff x="0" y="0"/>          <a:chExt cx="0" cy="0"/>        </a:xfrm>      </p:grpSpPr><p:sp><p:nvSpPr><p:cNvPr id="256" name="TextShape 1"/><p:cNvSpPr txBox="1"/><p:nvPr/></p:nvSpPr><p:spPr><a:xfrm><a:off x="2202480" y="2002680"/><a:ext cx="6613200" cy="3302280"/></a:xfrm><a:prstGeom prst="rect"><a:avLst/></a:prstGeom></p:spPr><p:txBody><a:bodyPr/><a:p><a:pPr><a:lnSpc><a:spcPct val="100000"/></a:lnSpc><a:buSzPct val="25000"/><a:buFont typeface="Georgia"/><a:buAutoNum type="arabicPeriod"/></a:pPr><a:r><a:rPr lang="es-ES" sz="2400"><a:solidFill><a:srgbClr val="000000"/></a:solidFill><a:latin typeface="Tahoma"/></a:rPr><a:t>¿En que son SIMILARES?</a:t></a:r><a:endParaRPr/></a:p><a:p><a:pPr><a:lnSpc><a:spcPct val="100000"/></a:lnSpc><a:buSzPct val="25000"/><a:buFont typeface="Georgia"/><a:buAutoNum type="arabicPeriod"/></a:pPr><a:r><a:rPr lang="es-ES" sz="2400"><a:solidFill><a:srgbClr val="000000"/></a:solidFill><a:latin typeface="Tahoma"/></a:rPr><a:t>¿En qué son DIFERENTES?</a:t></a:r><a:endParaRPr/></a:p><a:p><a:pPr><a:lnSpc><a:spcPct val="100000"/></a:lnSpc><a:buSzPct val="25000"/><a:buFont typeface="Georgia"/><a:buAutoNum type="arabicPeriod"/></a:pPr><a:r><a:rPr lang="es-ES" sz="2400"><a:solidFill><a:srgbClr val="000000"/></a:solidFill><a:latin typeface="Tahoma"/></a:rPr><a:t>¿Qué semejanzas y diferencias son IMPORTANTES?</a:t></a:r><a:endParaRPr/></a:p><a:p><a:pPr><a:lnSpc><a:spcPct val="100000"/></a:lnSpc><a:buSzPct val="25000"/><a:buFont typeface="Georgia"/><a:buAutoNum type="arabicPeriod"/></a:pPr><a:r><a:rPr lang="es-ES" sz="2400"><a:solidFill><a:srgbClr val="000000"/></a:solidFill><a:latin typeface="Tahoma"/></a:rPr><a:t>¿Qué GRANDES IDEAS vienen a nuestra mente por las semejanzas y diferencias significativas?</a:t></a:r><a:endParaRPr/></a:p><a:p><a:pPr><a:lnSpc><a:spcPct val="100000"/></a:lnSpc><a:buSzPct val="25000"/><a:buFont typeface="Georgia"/><a:buAutoNum type="arabicPeriod"/></a:pPr><a:r><a:rPr lang="es-ES" sz="2400"><a:solidFill><a:srgbClr val="000000"/></a:solidFill><a:latin typeface="Tahoma"/></a:rPr><a:t>¿Qué CONCLUSIÓN se sugiere por las semejanzas y diferencias?</a:t></a:r><a:endParaRPr/></a:p><a:p><a:pPr><a:lnSpc><a:spcPct val="100000"/></a:lnSpc></a:pPr><a:endParaRPr/></a:p><a:p><a:pPr><a:lnSpc><a:spcPct val="100000"/></a:lnSpc></a:pPr><a:endParaRPr/></a:p><a:p><a:pPr><a:lnSpc><a:spcPct val="100000"/></a:lnSpc></a:pPr><a:endParaRPr/></a:p><a:p><a:pPr><a:lnSpc><a:spcPct val="100000"/></a:lnSpc></a:pPr><a:endParaRPr/></a:p></p:txBody></p:sp><p:sp><p:nvSpPr><p:cNvPr id="257" name="TextShape 2"/><p:cNvSpPr txBox="1"/><p:nvPr/></p:nvSpPr><p:spPr><a:xfrm><a:off x="2604600" y="457920"/><a:ext cx="6211080" cy="973080"/></a:xfrm><a:prstGeom prst="rect"><a:avLst/></a:prstGeom></p:spPr><p:txBody><a:bodyPr/><a:p><a:pPr algn="ctr"><a:lnSpc><a:spcPct val="100000"/></a:lnSpc></a:pPr><a:r><a:rPr b="1" lang="en-US" sz="4000"><a:solidFill><a:srgbClr val="c00000"/></a:solidFill><a:latin typeface="Tahoma"/></a:rPr><a:t>Mapa de pensamiento: </a:t></a:r><a:r><a:rPr b="1" lang="en-US" sz="4000"><a:solidFill><a:srgbClr val="c00000"/></a:solidFill><a:latin typeface="Tahoma"/></a:rPr><a:t>&#10;</a:t></a:r><a:r><a:rPr b="1" lang="en-US" sz="4000"><a:solidFill><a:srgbClr val="c00000"/></a:solidFill><a:latin typeface="Tahoma"/></a:rPr><a:t>Comparar y Contrastar</a:t></a:r><a:endParaRPr/></a:p></p:txBody></p:sp><p:sp><p:nvSpPr><p:cNvPr id="258" name="CustomShape 3"/><p:cNvSpPr/><p:nvPr/></p:nvSpPr><p:spPr><a:xfrm><a:off x="370440" y="2955240"/><a:ext cx="8507880" cy="698400"/></a:xfrm><a:prstGeom prst="rect"><a:avLst></a:avLst></a:prstGeom><a:noFill/><a:ln><a:noFill/></a:ln></p:spPr></p:sp><p:sp><p:nvSpPr><p:cNvPr id="259" name="CustomShape 4"/><p:cNvSpPr/><p:nvPr/></p:nvSpPr><p:spPr><a:xfrm><a:off x="360000" y="2380680"/><a:ext cx="7401600" cy="666000"/></a:xfrm><a:prstGeom prst="rect"><a:avLst></a:avLst></a:prstGeom><a:noFill/><a:ln><a:noFill/></a:ln></p:spPr></p:sp><p:sp><p:nvSpPr><p:cNvPr id="260" name="CustomShape 5"/><p:cNvSpPr/><p:nvPr/></p:nvSpPr><p:spPr><a:xfrm><a:off x="418320" y="4660200"/><a:ext cx="8975880" cy="1200960"/></a:xfrm><a:prstGeom prst="rect"><a:avLst></a:avLst></a:prstGeom><a:noFill/><a:ln><a:noFill/></a:ln></p:spPr></p:sp></p:spTree></p:cSld><p:timing><p:tnLst><p:par><p:cTn dur="indefinite" id="1" nodeType="tmRoot" restart="never"><p:childTnLst><p:seq><p:cTn dur="indefinite" id="2" nodeType="mainSeq"><p:childTnLst><p:par><p:cTn fill="hold" id="3"><p:stCondLst><p:cond delay="indefinite"/></p:stCondLst><p:childTnLst><p:par><p:cTn fill="hold" id="4"><p:stCondLst><p:cond delay="0"/></p:stCondLst><p:childTnLst><p:par><p:cTn fill="hold" id="5" nodeType="clickEffect" presetClass="entr" presetID="1"><p:stCondLst><p:cond delay="0"/></p:stCondLst><p:childTnLst><p:set><p:cBhvr><p:cTn dur="1" fill="hold" id="6"><p:stCondLst><p:cond delay="0"/></p:stCondLst></p:cTn><p:tgtEl><p:spTgt spid="257"></p:spTgt></p:tgtEl><p:attrNameLst><p:attrName>style.visibility</p:attrName></p:attrNameLst></p:cBhvr><p:to><p:strVal val="visible"/></p:to></p:set></p:childTnLst></p:cTn></p:par></p:childTnLst></p:cTn></p:par></p:childTnLst></p:cTn></p:par><p:par><p:cTn fill="hold" id="7"><p:stCondLst><p:cond delay="indefinite"/></p:stCondLst><p:childTnLst><p:par><p:cTn fill="hold" id="8"><p:stCondLst><p:cond delay="0"/></p:stCondLst><p:childTnLst><p:par><p:cTn fill="hold" id="9" nodeType="clickEffect" presetClass="entr" presetID="1"><p:stCondLst><p:cond delay="0"/></p:stCondLst><p:childTnLst><p:set><p:cBhvr><p:cTn dur="1" fill="hold" id="10"><p:stCondLst><p:cond delay="0"/></p:stCondLst></p:cTn><p:tgtEl><p:spTgt spid="256"><p:txEl><p:pRg end="23" st="0"/></p:txEl></p:spTgt></p:tgtEl><p:attrNameLst><p:attrName>style.visibility</p:attrName></p:attrNameLst></p:cBhvr><p:to><p:strVal val="visible"/></p:to></p:set></p:childTnLst></p:cTn></p:par></p:childTnLst></p:cTn></p:par></p:childTnLst></p:cTn></p:par><p:par><p:cTn fill="hold" id="11"><p:stCondLst><p:cond delay="indefinite"/></p:stCondLst><p:childTnLst><p:par><p:cTn fill="hold" id="12"><p:stCondLst><p:cond delay="0"/></p:stCondLst><p:childTnLst><p:par><p:cTn fill="hold" id="13" nodeType="clickEffect" presetClass="entr" presetID="1"><p:stCondLst><p:cond delay="0"/></p:stCondLst><p:childTnLst><p:set><p:cBhvr><p:cTn dur="1" fill="hold" id="14"><p:stCondLst><p:cond delay="0"/></p:stCondLst></p:cTn><p:tgtEl><p:spTgt spid="256"><p:txEl><p:pRg end="47" st="23"/></p:txEl></p:spTgt></p:tgtEl><p:attrNameLst><p:attrName>style.visibility</p:attrName></p:attrNameLst></p:cBhvr><p:to><p:strVal val="visible"/></p:to></p:set></p:childTnLst></p:cTn></p:par></p:childTnLst></p:cTn></p:par></p:childTnLst></p:cTn></p:par><p:par><p:cTn fill="hold" id="15"><p:stCondLst><p:cond delay="indefinite"/></p:stCondLst><p:childTnLst><p:par><p:cTn fill="hold" id="16"><p:stCondLst><p:cond delay="0"/></p:stCondLst><p:childTnLst><p:par><p:cTn fill="hold" id="17" nodeType="clickEffect" presetClass="entr" presetID="1"><p:stCondLst><p:cond delay="0"/></p:stCondLst><p:childTnLst><p:set><p:cBhvr><p:cTn dur="1" fill="hold" id="18"><p:stCondLst><p:cond delay="0"/></p:stCondLst></p:cTn><p:tgtEl><p:spTgt spid="256"><p:txEl><p:pRg end="94" st="47"/></p:txEl></p:spTgt></p:tgtEl><p:attrNameLst><p:attrName>style.visibility</p:attrName></p:attrNameLst></p:cBhvr><p:to><p:strVal val="visible"/></p:to></p:set></p:childTnLst></p:cTn></p:par></p:childTnLst></p:cTn></p:par></p:childTnLst></p:cTn></p:par><p:par><p:cTn fill="hold" id="19"><p:stCondLst><p:cond delay="indefinite"/></p:stCondLst><p:childTnLst><p:par><p:cTn fill="hold" id="20"><p:stCondLst><p:cond delay="0"/></p:stCondLst><p:childTnLst><p:par><p:cTn fill="hold" id="21" nodeType="clickEffect" presetClass="entr" presetID="1"><p:stCondLst><p:cond delay="0"/></p:stCondLst><p:childTnLst><p:set><p:cBhvr><p:cTn dur="1" fill="hold" id="22"><p:stCondLst><p:cond delay="0"/></p:stCondLst></p:cTn><p:tgtEl><p:spTgt spid="256"><p:txEl><p:pRg end="185" st="94"/></p:txEl></p:spTgt></p:tgtEl><p:attrNameLst><p:attrName>style.visibility</p:attrName></p:attrNameLst></p:cBhvr><p:to><p:strVal val="visible"/></p:to></p:set></p:childTnLst></p:cTn></p:par></p:childTnLst></p:cTn></p:par></p:childTnLst></p:cTn></p:par><p:par><p:cTn fill="hold" id="23"><p:stCondLst><p:cond delay="indefinite"/></p:stCondLst><p:childTnLst><p:par><p:cTn fill="hold" id="24"><p:stCondLst><p:cond delay="0"/></p:stCondLst><p:childTnLst><p:par><p:cTn fill="hold" id="25" nodeType="clickEffect" presetClass="entr" presetID="1"><p:stCondLst><p:cond delay="0"/></p:stCondLst><p:childTnLst><p:set><p:cBhvr><p:cTn dur="1" fill="hold" id="26"><p:stCondLst><p:cond delay="0"/></p:stCondLst></p:cTn><p:tgtEl><p:spTgt spid="256"><p:txEl><p:pRg end="246" st="185"/></p:txEl></p:spTgt></p:tgtEl><p:attrNameLst><p:attrName>style.visibility</p:attrName></p:attrNameLst></p:cBhvr><p:to><p:strVal val="visible"/></p:to></p:set></p:childTnLst></p:cTn></p:par></p:childTnLst></p:cTn></p:par></p:childTnLst></p:cTn></p:par><p:par><p:cTn fill="hold" id="27"><p:stCondLst><p:cond delay="indefinite"/></p:stCondLst><p:childTnLst><p:par><p:cTn fill="hold" id="28"><p:stCondLst><p:cond delay="0"/></p:stCondLst><p:childTnLst><p:par><p:cTn fill="hold" id="29" nodeType="clickEffect" presetClass="entr" presetID="1"><p:stCondLst><p:cond delay="0"/></p:stCondLst><p:endCondLst><p:cond delay="29000"/></p:stCondLst><p:childTnLst><p:set><p:cBhvr><p:cTn dur="1" fill="hold" id="30"><p:stCondLst><p:cond delay="0"/></p:stCondLst></p:cTn><p:tgtEl><p:spTgt spid="259"></p:spTgt></p:tgtEl><p:attrNameLst><p:attrName>style.visibility</p:attrName></p:attrNameLst></p:cBhvr><p:to><p:strVal val="visible"/></p:to></p:set></p:childTnLst></p:cTn></p:par></p:childTnLst></p:cTn></p:par></p:childTnLst></p:cTn></p:par><p:par><p:cTn fill="hold" id="31"><p:stCondLst><p:cond delay="indefinite"/></p:stCondLst><p:childTnLst><p:par><p:cTn fill="hold" id="32"><p:stCondLst><p:cond delay="0"/></p:stCondLst><p:childTnLst><p:par><p:cTn fill="hold" id="33" nodeType="clickEffect" presetClass="entr" presetID="1"><p:stCondLst><p:cond delay="0"/></p:stCondLst><p:endCondLst><p:cond delay="33000"/></p:stCondLst><p:childTnLst><p:set><p:cBhvr><p:cTn dur="1" fill="hold" id="34"><p:stCondLst><p:cond delay="0"/></p:stCondLst></p:cTn><p:tgtEl><p:spTgt spid="258"></p:spTgt></p:tgtEl><p:attrNameLst><p:attrName>style.visibility</p:attrName></p:attrNameLst></p:cBhvr><p:to><p:strVal val="visible"/></p:to></p:set></p:childTnLst></p:cTn></p:par></p:childTnLst></p:cTn></p:par></p:childTnLst></p:cTn></p:par><p:par><p:cTn fill="hold" id="35"><p:stCondLst><p:cond delay="indefinite"/></p:stCondLst><p:childTnLst><p:par><p:cTn fill="hold" id="36"><p:stCondLst><p:cond delay="0"/></p:stCondLst><p:childTnLst><p:par><p:cTn fill="hold" id="37" nodeType="clickEffect" presetClass="entr" presetID="1"><p:stCondLst><p:cond delay="0"/></p:stCondLst><p:endCondLst><p:cond delay="37000"/></p:stCondLst><p:childTnLst><p:set><p:cBhvr><p:cTn dur="1" fill="hold" id="38"><p:stCondLst><p:cond delay="0"/></p:stCondLst></p:cTn><p:tgtEl><p:spTgt spid="260"></p:spTgt></p:tgtEl><p:attrNameLst><p:attrName>style.visibility</p:attrName></p:attrNameLst></p:cBhvr><p:to><p:strVal val="visible"/></p:to></p:set></p:childTnLst></p:cTn></p:par></p:childTnLst></p:cTn></p:par></p:childTnLst></p:cTn></p:par></p:childTnLst></p:cTn><p:prevCondLst><p:cond delay="0" evt="onPrev"><p:tgtEl><p:sldTgt/></p:tgtEl></p:cond></p:prevCondLst><p:nextCondLst><p:cond delay="0" evt="onNext"><p:tgtEl><p:sldTgt/></p:tgtEl></p:cond></p:nextCondLst></p:seq></p:childTnLst></p:cTn></p:par></p:tnLst></p:timing></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61" name="Imagen 2"/>
          <p:cNvPicPr/>
          <p:nvPr/>
        </p:nvPicPr>
        <p:blipFill>
          <a:blip r:embed="rId1"/>
          <a:stretch>
            <a:fillRect/>
          </a:stretch>
        </p:blipFill>
        <p:spPr>
          <a:xfrm>
            <a:off x="2440800" y="1040760"/>
            <a:ext cx="6108120" cy="4556520"/>
          </a:xfrm>
          <a:prstGeom prst="rect">
            <a:avLst/>
          </a:prstGeom>
          <a:ln>
            <a:noFill/>
          </a:ln>
        </p:spPr>
      </p:pic>
      <p:sp>
        <p:nvSpPr>
          <p:cNvPr id="262" name="CustomShape 1"/>
          <p:cNvSpPr/>
          <p:nvPr/>
        </p:nvSpPr>
        <p:spPr>
          <a:xfrm>
            <a:off x="3269880" y="191160"/>
            <a:ext cx="5279040" cy="973080"/>
          </a:xfrm>
          <a:prstGeom prst="rect">
            <a:avLst/>
          </a:prstGeom>
          <a:noFill/>
          <a:ln w="12600">
            <a:noFill/>
          </a:ln>
        </p:spPr>
        <p:txBody>
          <a:bodyPr anchor="ctr" bIns="0" lIns="0" rIns="0" tIns="0"/>
          <a:p>
            <a:pPr algn="ctr">
              <a:lnSpc>
                <a:spcPct val="100000"/>
              </a:lnSpc>
            </a:pPr>
            <a:r>
              <a:rPr b="1" lang="es-ES" sz="3700">
                <a:solidFill>
                  <a:srgbClr val="c00000"/>
                </a:solidFill>
                <a:latin typeface="Tahoma"/>
              </a:rPr>
              <a:t>El</a:t>
            </a:r>
            <a:r>
              <a:rPr b="1" lang="es-ES" sz="4000">
                <a:solidFill>
                  <a:srgbClr val="ffffff"/>
                </a:solidFill>
                <a:latin typeface="Tahoma"/>
              </a:rPr>
              <a:t> </a:t>
            </a:r>
            <a:r>
              <a:rPr b="1" lang="es-ES" sz="3700">
                <a:solidFill>
                  <a:srgbClr val="c00000"/>
                </a:solidFill>
                <a:latin typeface="Tahoma"/>
              </a:rPr>
              <a:t>organizador gráfico</a:t>
            </a:r>
            <a:endParaRPr/>
          </a:p>
        </p:txBody>
      </p:sp>
    </p:spTree>
  </p:cSld>
  <p:timing>
    <p:tnLst>
      <p:par>
        <p:cTn dur="indefinite" id="39" nodeType="tmRoot" restart="never">
          <p:childTnLst>
            <p:seq>
              <p:cTn dur="indefinite" id="40" nodeType="mainSeq">
                <p:childTnLst>
                  <p:par>
                    <p:cTn fill="hold" id="41">
                      <p:stCondLst>
                        <p:cond delay="indefinite"/>
                      </p:stCondLst>
                      <p:childTnLst>
                        <p:par>
                          <p:cTn fill="hold" id="42">
                            <p:stCondLst>
                              <p:cond delay="0"/>
                            </p:stCondLst>
                            <p:childTnLst>
                              <p:par>
                                <p:cTn fill="hold" id="43" nodeType="clickEffect" presetClass="entr" presetID="1">
                                  <p:stCondLst>
                                    <p:cond delay="0"/>
                                  </p:stCondLst>
                                  <p:childTnLst>
                                    <p:set>
                                      <p:cBhvr>
                                        <p:cTn dur="1" fill="hold" id="44">
                                          <p:stCondLst>
                                            <p:cond delay="0"/>
                                          </p:stCondLst>
                                        </p:cTn>
                                        <p:tgtEl>
                                          <p:spTgt spid="262"/>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3" name="CustomShape 1"/>
          <p:cNvSpPr/>
          <p:nvPr/>
        </p:nvSpPr>
        <p:spPr>
          <a:xfrm>
            <a:off x="3701160" y="236160"/>
            <a:ext cx="5328720" cy="924840"/>
          </a:xfrm>
          <a:prstGeom prst="rect">
            <a:avLst/>
          </a:prstGeom>
          <a:noFill/>
          <a:ln w="12600">
            <a:noFill/>
          </a:ln>
        </p:spPr>
        <p:txBody>
          <a:bodyPr bIns="35640" lIns="35640" rIns="35640" tIns="35640"/>
          <a:p>
            <a:pPr algn="ctr">
              <a:lnSpc>
                <a:spcPct val="100000"/>
              </a:lnSpc>
            </a:pPr>
            <a:r>
              <a:rPr b="1" lang="es-ES" sz="2800">
                <a:solidFill>
                  <a:srgbClr val="c00000"/>
                </a:solidFill>
                <a:latin typeface="Tahoma"/>
              </a:rPr>
              <a:t>Comparar y contrastar:</a:t>
            </a:r>
            <a:endParaRPr/>
          </a:p>
          <a:p>
            <a:pPr algn="ctr">
              <a:lnSpc>
                <a:spcPct val="100000"/>
              </a:lnSpc>
            </a:pPr>
            <a:r>
              <a:rPr b="1" lang="es-ES" sz="2800">
                <a:solidFill>
                  <a:srgbClr val="c00000"/>
                </a:solidFill>
                <a:latin typeface="Tahoma"/>
              </a:rPr>
              <a:t>SEMEJANZAS</a:t>
            </a:r>
            <a:endParaRPr/>
          </a:p>
        </p:txBody>
      </p:sp>
      <p:pic>
        <p:nvPicPr>
          <p:cNvPr descr="" id="264" name="Imagen 1"/>
          <p:cNvPicPr/>
          <p:nvPr/>
        </p:nvPicPr>
        <p:blipFill>
          <a:blip r:embed="rId1"/>
          <a:srcRect b="64741" l="0" r="8766" t="1883"/>
          <a:stretch>
            <a:fillRect/>
          </a:stretch>
        </p:blipFill>
        <p:spPr>
          <a:xfrm>
            <a:off x="1337400" y="1332360"/>
            <a:ext cx="7261920" cy="3930840"/>
          </a:xfrm>
          <a:prstGeom prst="rect">
            <a:avLst/>
          </a:prstGeom>
          <a:ln>
            <a:noFill/>
          </a:ln>
        </p:spPr>
      </p:pic>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65" name="Imagen 7"/>
          <p:cNvPicPr/>
          <p:nvPr/>
        </p:nvPicPr>
        <p:blipFill>
          <a:blip r:embed="rId1"/>
          <a:srcRect b="8816" l="5731" r="5313" t="35165"/>
          <a:stretch>
            <a:fillRect/>
          </a:stretch>
        </p:blipFill>
        <p:spPr>
          <a:xfrm>
            <a:off x="4175280" y="982080"/>
            <a:ext cx="4655520" cy="4333320"/>
          </a:xfrm>
          <a:prstGeom prst="rect">
            <a:avLst/>
          </a:prstGeom>
          <a:ln>
            <a:noFill/>
          </a:ln>
        </p:spPr>
      </p:pic>
      <p:sp>
        <p:nvSpPr>
          <p:cNvPr id="266" name="CustomShape 1"/>
          <p:cNvSpPr/>
          <p:nvPr/>
        </p:nvSpPr>
        <p:spPr>
          <a:xfrm>
            <a:off x="0" y="2338920"/>
            <a:ext cx="4217040" cy="1351440"/>
          </a:xfrm>
          <a:prstGeom prst="rect">
            <a:avLst/>
          </a:prstGeom>
          <a:noFill/>
          <a:ln w="12600">
            <a:noFill/>
          </a:ln>
        </p:spPr>
        <p:txBody>
          <a:bodyPr bIns="35640" lIns="35640" rIns="35640" tIns="35640"/>
          <a:p>
            <a:pPr algn="ctr">
              <a:lnSpc>
                <a:spcPct val="100000"/>
              </a:lnSpc>
            </a:pPr>
            <a:r>
              <a:rPr b="1" lang="es-ES" sz="2800">
                <a:solidFill>
                  <a:srgbClr val="c00000"/>
                </a:solidFill>
                <a:latin typeface="Tahoma"/>
              </a:rPr>
              <a:t>Comparar y contrastar </a:t>
            </a:r>
            <a:endParaRPr/>
          </a:p>
          <a:p>
            <a:pPr algn="ctr">
              <a:lnSpc>
                <a:spcPct val="100000"/>
              </a:lnSpc>
            </a:pPr>
            <a:r>
              <a:rPr b="1" lang="es-ES" sz="2800">
                <a:solidFill>
                  <a:srgbClr val="c00000"/>
                </a:solidFill>
                <a:latin typeface="Tahoma"/>
              </a:rPr>
              <a:t>DIFERENCIAS</a:t>
            </a:r>
            <a:endParaRPr/>
          </a:p>
          <a:p>
            <a:pPr algn="ctr">
              <a:lnSpc>
                <a:spcPct val="100000"/>
              </a:lnSpc>
            </a:pPr>
            <a:r>
              <a:rPr b="1" lang="es-ES" sz="2800">
                <a:solidFill>
                  <a:srgbClr val="c00000"/>
                </a:solidFill>
                <a:latin typeface="Tahoma"/>
              </a:rPr>
              <a:t> </a:t>
            </a:r>
            <a:r>
              <a:rPr b="1" lang="es-ES" sz="2800">
                <a:solidFill>
                  <a:srgbClr val="c00000"/>
                </a:solidFill>
                <a:latin typeface="Tahoma"/>
              </a:rPr>
              <a:t>Y GRANDES IDEAS</a:t>
            </a:r>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67" name="Imagen 3"/>
          <p:cNvPicPr/>
          <p:nvPr/>
        </p:nvPicPr>
        <p:blipFill>
          <a:blip r:embed="rId1"/>
          <a:srcRect b="40542" l="0" r="0" t="8696"/>
          <a:stretch>
            <a:fillRect/>
          </a:stretch>
        </p:blipFill>
        <p:spPr>
          <a:xfrm>
            <a:off x="2584800" y="930240"/>
            <a:ext cx="6323760" cy="4541760"/>
          </a:xfrm>
          <a:prstGeom prst="rect">
            <a:avLst/>
          </a:prstGeom>
          <a:ln>
            <a:noFill/>
          </a:ln>
        </p:spPr>
      </p:pic>
      <p:sp>
        <p:nvSpPr>
          <p:cNvPr id="268" name="TextShape 1"/>
          <p:cNvSpPr txBox="1"/>
          <p:nvPr/>
        </p:nvSpPr>
        <p:spPr>
          <a:xfrm>
            <a:off x="148320" y="2221200"/>
            <a:ext cx="2435760" cy="2167560"/>
          </a:xfrm>
          <a:prstGeom prst="rect">
            <a:avLst/>
          </a:prstGeom>
        </p:spPr>
        <p:txBody>
          <a:bodyPr/>
          <a:p>
            <a:pPr algn="ctr">
              <a:lnSpc>
                <a:spcPct val="100000"/>
              </a:lnSpc>
            </a:pPr>
            <a:r>
              <a:rPr b="1" lang="en-US" sz="2800">
                <a:solidFill>
                  <a:srgbClr val="c00000"/>
                </a:solidFill>
                <a:latin typeface="Tahoma"/>
              </a:rPr>
              <a:t>MAPA</a:t>
            </a:r>
            <a:r>
              <a:rPr b="1" lang="en-US" sz="3100">
                <a:solidFill>
                  <a:srgbClr val="c00000"/>
                </a:solidFill>
                <a:latin typeface="Tahoma"/>
              </a:rPr>
              <a:t> </a:t>
            </a:r>
            <a:r>
              <a:rPr b="1" lang="en-US" sz="2800">
                <a:solidFill>
                  <a:srgbClr val="c00000"/>
                </a:solidFill>
                <a:latin typeface="Tahoma"/>
              </a:rPr>
              <a:t>DE ESCRITURA</a:t>
            </a:r>
            <a:r>
              <a:rPr b="1" lang="en-US" sz="2800">
                <a:solidFill>
                  <a:srgbClr val="c00000"/>
                </a:solidFill>
                <a:latin typeface="Tahoma"/>
              </a:rPr>
              <a:t>
</a:t>
            </a:r>
            <a:r>
              <a:rPr b="1" lang="en-US" sz="2800">
                <a:solidFill>
                  <a:srgbClr val="c00000"/>
                </a:solidFill>
                <a:latin typeface="Tahoma"/>
              </a:rPr>
              <a:t>Comparar y contrastar</a:t>
            </a:r>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9" name="CustomShape 1"/>
          <p:cNvSpPr/>
          <p:nvPr/>
        </p:nvSpPr>
        <p:spPr>
          <a:xfrm>
            <a:off x="109800" y="2478600"/>
            <a:ext cx="3143160" cy="498240"/>
          </a:xfrm>
          <a:prstGeom prst="rect">
            <a:avLst/>
          </a:prstGeom>
          <a:noFill/>
          <a:ln w="12600">
            <a:noFill/>
          </a:ln>
        </p:spPr>
        <p:txBody>
          <a:bodyPr bIns="35640" lIns="35640" rIns="35640" tIns="35640"/>
          <a:p>
            <a:pPr algn="ctr">
              <a:lnSpc>
                <a:spcPct val="100000"/>
              </a:lnSpc>
            </a:pPr>
            <a:r>
              <a:rPr b="1" lang="es-ES" sz="2800">
                <a:solidFill>
                  <a:srgbClr val="c00000"/>
                </a:solidFill>
                <a:latin typeface="Tahoma"/>
              </a:rPr>
              <a:t>CONCLUSIÓN</a:t>
            </a:r>
            <a:endParaRPr/>
          </a:p>
        </p:txBody>
      </p:sp>
      <p:pic>
        <p:nvPicPr>
          <p:cNvPr descr="" id="270" name="Imagen 8"/>
          <p:cNvPicPr/>
          <p:nvPr/>
        </p:nvPicPr>
        <p:blipFill>
          <a:blip r:embed="rId1"/>
          <a:srcRect b="8901" l="0" r="0" t="12505"/>
          <a:stretch>
            <a:fillRect/>
          </a:stretch>
        </p:blipFill>
        <p:spPr>
          <a:xfrm>
            <a:off x="3143520" y="236160"/>
            <a:ext cx="5509440" cy="5392440"/>
          </a:xfrm>
          <a:prstGeom prst="rect">
            <a:avLst/>
          </a:prstGeom>
          <a:ln>
            <a:noFill/>
          </a:ln>
        </p:spPr>
      </p:pic>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1" name="CustomShape 1"/>
          <p:cNvSpPr/>
          <p:nvPr/>
        </p:nvSpPr>
        <p:spPr>
          <a:xfrm>
            <a:off x="3872520" y="472320"/>
            <a:ext cx="5036400" cy="924840"/>
          </a:xfrm>
          <a:prstGeom prst="rect">
            <a:avLst/>
          </a:prstGeom>
          <a:noFill/>
          <a:ln w="12600">
            <a:noFill/>
          </a:ln>
        </p:spPr>
        <p:txBody>
          <a:bodyPr bIns="35640" lIns="35640" rIns="35640" tIns="35640"/>
          <a:p>
            <a:pPr algn="ctr">
              <a:lnSpc>
                <a:spcPct val="100000"/>
              </a:lnSpc>
            </a:pPr>
            <a:r>
              <a:rPr b="1" lang="es-ES" sz="2800">
                <a:solidFill>
                  <a:srgbClr val="c00000"/>
                </a:solidFill>
                <a:latin typeface="Tahoma"/>
              </a:rPr>
              <a:t>METACOGNICIÓN</a:t>
            </a:r>
            <a:r>
              <a:rPr b="1" lang="es-ES" sz="2800">
                <a:solidFill>
                  <a:srgbClr val="625b48"/>
                </a:solidFill>
                <a:latin typeface="Tahoma"/>
                <a:ea typeface="Didot"/>
              </a:rPr>
              <a:t> </a:t>
            </a:r>
            <a:endParaRPr/>
          </a:p>
          <a:p>
            <a:pPr algn="ctr">
              <a:lnSpc>
                <a:spcPct val="100000"/>
              </a:lnSpc>
            </a:pPr>
            <a:r>
              <a:rPr b="1" lang="es-ES" sz="2800">
                <a:solidFill>
                  <a:srgbClr val="c00000"/>
                </a:solidFill>
                <a:latin typeface="Tahoma"/>
                <a:ea typeface="Didot"/>
              </a:rPr>
              <a:t>con los alumnos</a:t>
            </a:r>
            <a:endParaRPr/>
          </a:p>
        </p:txBody>
      </p:sp>
      <p:sp>
        <p:nvSpPr>
          <p:cNvPr id="272" name="CustomShape 2"/>
          <p:cNvSpPr/>
          <p:nvPr/>
        </p:nvSpPr>
        <p:spPr>
          <a:xfrm>
            <a:off x="3872520" y="1523160"/>
            <a:ext cx="5036400" cy="2604960"/>
          </a:xfrm>
          <a:prstGeom prst="rect">
            <a:avLst/>
          </a:prstGeom>
          <a:noFill/>
          <a:ln>
            <a:noFill/>
          </a:ln>
        </p:spPr>
        <p:txBody>
          <a:bodyPr bIns="45000" lIns="90000" rIns="90000" tIns="45000"/>
          <a:p>
            <a:pPr>
              <a:lnSpc>
                <a:spcPct val="100000"/>
              </a:lnSpc>
            </a:pPr>
            <a:r>
              <a:rPr lang="es-ES" sz="2400">
                <a:solidFill>
                  <a:srgbClr val="000000"/>
                </a:solidFill>
                <a:latin typeface="Tahoma"/>
              </a:rPr>
              <a:t>1. ¿Qué tipo de pensamiento acabamos de realizar?</a:t>
            </a:r>
            <a:endParaRPr/>
          </a:p>
          <a:p>
            <a:pPr>
              <a:lnSpc>
                <a:spcPct val="100000"/>
              </a:lnSpc>
            </a:pPr>
            <a:r>
              <a:rPr lang="es-ES" sz="2400">
                <a:solidFill>
                  <a:srgbClr val="000000"/>
                </a:solidFill>
                <a:latin typeface="Tahoma"/>
              </a:rPr>
              <a:t>2. ¿Cómo lo hicimos? </a:t>
            </a:r>
            <a:endParaRPr/>
          </a:p>
          <a:p>
            <a:pPr>
              <a:lnSpc>
                <a:spcPct val="100000"/>
              </a:lnSpc>
            </a:pPr>
            <a:r>
              <a:rPr lang="es-ES" sz="2400">
                <a:solidFill>
                  <a:srgbClr val="000000"/>
                </a:solidFill>
                <a:latin typeface="Tahoma"/>
              </a:rPr>
              <a:t>3. ¿Qué aspecto fue el mejor y cual el peor de todo el proceso? ¿Por qué?</a:t>
            </a:r>
            <a:endParaRPr/>
          </a:p>
          <a:p>
            <a:pPr>
              <a:lnSpc>
                <a:spcPct val="100000"/>
              </a:lnSpc>
            </a:pPr>
            <a:r>
              <a:rPr lang="es-ES" sz="2400">
                <a:solidFill>
                  <a:srgbClr val="000000"/>
                </a:solidFill>
                <a:latin typeface="Tahoma"/>
              </a:rPr>
              <a:t>4. ¿Cómo mejorarías el proceso?</a:t>
            </a:r>
            <a:endParaRPr/>
          </a:p>
        </p:txBody>
      </p:sp>
      <p:pic>
        <p:nvPicPr>
          <p:cNvPr descr="" id="273" name="Imagen 2"/>
          <p:cNvPicPr/>
          <p:nvPr/>
        </p:nvPicPr>
        <p:blipFill>
          <a:blip r:embed="rId1"/>
          <a:stretch>
            <a:fillRect/>
          </a:stretch>
        </p:blipFill>
        <p:spPr>
          <a:xfrm>
            <a:off x="199800" y="1920240"/>
            <a:ext cx="3530880" cy="1765440"/>
          </a:xfrm>
          <a:prstGeom prst="rect">
            <a:avLst/>
          </a:prstGeom>
          <a:ln>
            <a:noFill/>
          </a:ln>
        </p:spPr>
      </p:pic>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74" name="Imagen 3"/>
          <p:cNvPicPr/>
          <p:nvPr/>
        </p:nvPicPr>
        <p:blipFill>
          <a:blip r:embed="rId1"/>
          <a:stretch>
            <a:fillRect/>
          </a:stretch>
        </p:blipFill>
        <p:spPr>
          <a:xfrm>
            <a:off x="668160" y="952560"/>
            <a:ext cx="2783160" cy="2076120"/>
          </a:xfrm>
          <a:prstGeom prst="rect">
            <a:avLst/>
          </a:prstGeom>
          <a:ln>
            <a:noFill/>
          </a:ln>
        </p:spPr>
      </p:pic>
      <p:pic>
        <p:nvPicPr>
          <p:cNvPr descr="" id="275" name="Imagen 5"/>
          <p:cNvPicPr/>
          <p:nvPr/>
        </p:nvPicPr>
        <p:blipFill>
          <a:blip r:embed="rId2"/>
          <a:stretch>
            <a:fillRect/>
          </a:stretch>
        </p:blipFill>
        <p:spPr>
          <a:xfrm>
            <a:off x="668160" y="3248640"/>
            <a:ext cx="8184600" cy="2063880"/>
          </a:xfrm>
          <a:prstGeom prst="rect">
            <a:avLst/>
          </a:prstGeom>
          <a:ln>
            <a:noFill/>
          </a:ln>
        </p:spPr>
      </p:pic>
      <p:sp>
        <p:nvSpPr>
          <p:cNvPr id="276" name="CustomShape 1"/>
          <p:cNvSpPr/>
          <p:nvPr/>
        </p:nvSpPr>
        <p:spPr>
          <a:xfrm>
            <a:off x="3935160" y="1278360"/>
            <a:ext cx="4917600" cy="1241640"/>
          </a:xfrm>
          <a:prstGeom prst="rect">
            <a:avLst/>
          </a:prstGeom>
          <a:noFill/>
          <a:ln>
            <a:noFill/>
          </a:ln>
        </p:spPr>
        <p:txBody>
          <a:bodyPr/>
          <a:p>
            <a:pPr algn="ctr">
              <a:lnSpc>
                <a:spcPct val="100000"/>
              </a:lnSpc>
            </a:pPr>
            <a:r>
              <a:rPr b="1" lang="es-ES" sz="3100">
                <a:solidFill>
                  <a:srgbClr val="c00000"/>
                </a:solidFill>
                <a:latin typeface="Tahoma"/>
              </a:rPr>
              <a:t>PRODUCTO FINAL DEL PROYECTO: </a:t>
            </a:r>
            <a:endParaRPr/>
          </a:p>
          <a:p>
            <a:pPr algn="ctr">
              <a:lnSpc>
                <a:spcPct val="100000"/>
              </a:lnSpc>
            </a:pPr>
            <a:r>
              <a:rPr b="1" lang="es-ES" sz="3100">
                <a:solidFill>
                  <a:srgbClr val="c00000"/>
                </a:solidFill>
                <a:latin typeface="Tahoma"/>
              </a:rPr>
              <a:t>LINEA DE TIEMPO</a:t>
            </a:r>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7" name="CustomShape 1"/>
          <p:cNvSpPr/>
          <p:nvPr/>
        </p:nvSpPr>
        <p:spPr>
          <a:xfrm>
            <a:off x="2819520" y="264600"/>
            <a:ext cx="6095520" cy="1194120"/>
          </a:xfrm>
          <a:prstGeom prst="rect">
            <a:avLst/>
          </a:prstGeom>
          <a:solidFill>
            <a:srgbClr val="c01227"/>
          </a:solidFill>
          <a:ln w="9360">
            <a:noFill/>
          </a:ln>
        </p:spPr>
      </p:sp>
      <p:sp>
        <p:nvSpPr>
          <p:cNvPr id="278" name="CustomShape 2"/>
          <p:cNvSpPr/>
          <p:nvPr/>
        </p:nvSpPr>
        <p:spPr>
          <a:xfrm>
            <a:off x="2819520" y="264600"/>
            <a:ext cx="6095520" cy="1194120"/>
          </a:xfrm>
          <a:prstGeom prst="rect">
            <a:avLst/>
          </a:prstGeom>
          <a:noFill/>
          <a:ln>
            <a:noFill/>
          </a:ln>
        </p:spPr>
        <p:txBody>
          <a:bodyPr bIns="45000" lIns="90000" rIns="90000" tIns="45000"/>
          <a:p>
            <a:pPr>
              <a:lnSpc>
                <a:spcPct val="100000"/>
              </a:lnSpc>
            </a:pPr>
            <a:r>
              <a:rPr b="1" lang="es-ES" sz="2000">
                <a:solidFill>
                  <a:srgbClr val="ffffff"/>
                </a:solidFill>
                <a:latin typeface="Arial"/>
                <a:ea typeface="ＭＳ Ｐゴシック"/>
              </a:rPr>
              <a:t>OTROS EJEMPLOS EN SECUNDARIA:</a:t>
            </a:r>
            <a:endParaRPr/>
          </a:p>
          <a:p>
            <a:pPr>
              <a:lnSpc>
                <a:spcPct val="100000"/>
              </a:lnSpc>
            </a:pPr>
            <a:r>
              <a:rPr b="1" lang="es-ES" sz="2000">
                <a:solidFill>
                  <a:srgbClr val="ffffff"/>
                </a:solidFill>
                <a:latin typeface="Arial"/>
                <a:ea typeface="ＭＳ Ｐゴシック"/>
              </a:rPr>
              <a:t>Proyecto Humanístico Emprendedores. 3º ESO.</a:t>
            </a:r>
            <a:endParaRPr/>
          </a:p>
          <a:p>
            <a:pPr>
              <a:lnSpc>
                <a:spcPct val="100000"/>
              </a:lnSpc>
            </a:pPr>
            <a:r>
              <a:rPr b="1" lang="es-ES" sz="2000">
                <a:solidFill>
                  <a:srgbClr val="ffffff"/>
                </a:solidFill>
                <a:latin typeface="Arial"/>
                <a:ea typeface="ＭＳ Ｐゴシック"/>
              </a:rPr>
              <a:t>Destreza: Toma de decisiones </a:t>
            </a:r>
            <a:endParaRPr/>
          </a:p>
        </p:txBody>
      </p:sp>
      <p:pic>
        <p:nvPicPr>
          <p:cNvPr descr="" id="279" name="Imagen 1"/>
          <p:cNvPicPr/>
          <p:nvPr/>
        </p:nvPicPr>
        <p:blipFill>
          <a:blip r:embed="rId1"/>
          <a:srcRect b="0" l="0" r="51361" t="992187"/>
          <a:stretch>
            <a:fillRect/>
          </a:stretch>
        </p:blipFill>
        <p:spPr>
          <a:xfrm>
            <a:off x="0" y="1706760"/>
            <a:ext cx="9143640" cy="5045040"/>
          </a:xfrm>
          <a:prstGeom prst="rect">
            <a:avLst/>
          </a:prstGeom>
          <a:ln>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9" name="CustomShape 1"/>
          <p:cNvSpPr/>
          <p:nvPr/>
        </p:nvSpPr>
        <p:spPr>
          <a:xfrm>
            <a:off x="609480" y="1141560"/>
            <a:ext cx="2485440" cy="456120"/>
          </a:xfrm>
          <a:prstGeom prst="rect">
            <a:avLst/>
          </a:prstGeom>
          <a:noFill/>
          <a:ln>
            <a:noFill/>
          </a:ln>
        </p:spPr>
        <p:txBody>
          <a:bodyPr bIns="45000" lIns="90000" rIns="90000" tIns="45000"/>
          <a:p>
            <a:pPr>
              <a:lnSpc>
                <a:spcPct val="100000"/>
              </a:lnSpc>
            </a:pPr>
            <a:r>
              <a:rPr lang="es-ES" sz="2400">
                <a:solidFill>
                  <a:srgbClr val="21306a"/>
                </a:solidFill>
                <a:latin typeface="Century Gothic"/>
              </a:rPr>
              <a:t>Descrición</a:t>
            </a:r>
            <a:endParaRPr/>
          </a:p>
        </p:txBody>
      </p:sp>
      <p:sp>
        <p:nvSpPr>
          <p:cNvPr id="150" name="CustomShape 2"/>
          <p:cNvSpPr/>
          <p:nvPr/>
        </p:nvSpPr>
        <p:spPr>
          <a:xfrm>
            <a:off x="609480" y="1771920"/>
            <a:ext cx="3925440" cy="837720"/>
          </a:xfrm>
          <a:prstGeom prst="rect">
            <a:avLst/>
          </a:prstGeom>
          <a:solidFill>
            <a:srgbClr val="f2f2f2"/>
          </a:solidFill>
          <a:ln w="15840">
            <a:noFill/>
          </a:ln>
        </p:spPr>
      </p:sp>
      <p:sp>
        <p:nvSpPr>
          <p:cNvPr id="151" name="CustomShape 3"/>
          <p:cNvSpPr/>
          <p:nvPr/>
        </p:nvSpPr>
        <p:spPr>
          <a:xfrm>
            <a:off x="4611960" y="1771920"/>
            <a:ext cx="264240" cy="827640"/>
          </a:xfrm>
          <a:prstGeom prst="rect">
            <a:avLst/>
          </a:prstGeom>
          <a:solidFill>
            <a:srgbClr val="21306a"/>
          </a:solidFill>
          <a:ln w="15840">
            <a:noFill/>
          </a:ln>
        </p:spPr>
      </p:sp>
      <p:sp>
        <p:nvSpPr>
          <p:cNvPr id="152" name="CustomShape 4"/>
          <p:cNvSpPr/>
          <p:nvPr/>
        </p:nvSpPr>
        <p:spPr>
          <a:xfrm>
            <a:off x="4611960" y="2676240"/>
            <a:ext cx="264240" cy="827640"/>
          </a:xfrm>
          <a:prstGeom prst="rect">
            <a:avLst/>
          </a:prstGeom>
          <a:solidFill>
            <a:srgbClr val="31489f"/>
          </a:solidFill>
          <a:ln w="15840">
            <a:noFill/>
          </a:ln>
        </p:spPr>
      </p:sp>
      <p:sp>
        <p:nvSpPr>
          <p:cNvPr id="153" name="CustomShape 5"/>
          <p:cNvSpPr/>
          <p:nvPr/>
        </p:nvSpPr>
        <p:spPr>
          <a:xfrm>
            <a:off x="4611960" y="3600720"/>
            <a:ext cx="264240" cy="827640"/>
          </a:xfrm>
          <a:prstGeom prst="rect">
            <a:avLst/>
          </a:prstGeom>
          <a:solidFill>
            <a:srgbClr val="95a4de"/>
          </a:solidFill>
          <a:ln w="15840">
            <a:noFill/>
          </a:ln>
        </p:spPr>
      </p:sp>
      <p:sp>
        <p:nvSpPr>
          <p:cNvPr id="154" name="CustomShape 6"/>
          <p:cNvSpPr/>
          <p:nvPr/>
        </p:nvSpPr>
        <p:spPr>
          <a:xfrm>
            <a:off x="4611960" y="4505040"/>
            <a:ext cx="264240" cy="827640"/>
          </a:xfrm>
          <a:prstGeom prst="rect">
            <a:avLst/>
          </a:prstGeom>
          <a:solidFill>
            <a:srgbClr val="b8c2e9"/>
          </a:solidFill>
          <a:ln w="15840">
            <a:noFill/>
          </a:ln>
        </p:spPr>
      </p:sp>
      <p:sp>
        <p:nvSpPr>
          <p:cNvPr id="155" name="CustomShape 7"/>
          <p:cNvSpPr/>
          <p:nvPr/>
        </p:nvSpPr>
        <p:spPr>
          <a:xfrm>
            <a:off x="609480" y="2686320"/>
            <a:ext cx="3925440" cy="837720"/>
          </a:xfrm>
          <a:prstGeom prst="rect">
            <a:avLst/>
          </a:prstGeom>
          <a:solidFill>
            <a:srgbClr val="f2f2f2"/>
          </a:solidFill>
          <a:ln w="15840">
            <a:noFill/>
          </a:ln>
        </p:spPr>
      </p:sp>
      <p:sp>
        <p:nvSpPr>
          <p:cNvPr id="156" name="CustomShape 8"/>
          <p:cNvSpPr/>
          <p:nvPr/>
        </p:nvSpPr>
        <p:spPr>
          <a:xfrm>
            <a:off x="609480" y="3600720"/>
            <a:ext cx="3925440" cy="837720"/>
          </a:xfrm>
          <a:prstGeom prst="rect">
            <a:avLst/>
          </a:prstGeom>
          <a:solidFill>
            <a:srgbClr val="f2f2f2"/>
          </a:solidFill>
          <a:ln w="15840">
            <a:noFill/>
          </a:ln>
        </p:spPr>
      </p:sp>
      <p:sp>
        <p:nvSpPr>
          <p:cNvPr id="157" name="CustomShape 9"/>
          <p:cNvSpPr/>
          <p:nvPr/>
        </p:nvSpPr>
        <p:spPr>
          <a:xfrm>
            <a:off x="609480" y="4515120"/>
            <a:ext cx="3925440" cy="837720"/>
          </a:xfrm>
          <a:prstGeom prst="rect">
            <a:avLst/>
          </a:prstGeom>
          <a:solidFill>
            <a:srgbClr val="f2f2f2"/>
          </a:solidFill>
          <a:ln w="15840">
            <a:noFill/>
          </a:ln>
        </p:spPr>
      </p:sp>
      <p:sp>
        <p:nvSpPr>
          <p:cNvPr id="158" name="CustomShape 10"/>
          <p:cNvSpPr/>
          <p:nvPr/>
        </p:nvSpPr>
        <p:spPr>
          <a:xfrm>
            <a:off x="5486400" y="2076480"/>
            <a:ext cx="2742840" cy="546840"/>
          </a:xfrm>
          <a:prstGeom prst="rect">
            <a:avLst/>
          </a:prstGeom>
          <a:noFill/>
          <a:ln>
            <a:noFill/>
          </a:ln>
        </p:spPr>
        <p:txBody>
          <a:bodyPr bIns="45000" lIns="90000" rIns="90000" tIns="45000"/>
          <a:p>
            <a:pPr>
              <a:lnSpc>
                <a:spcPct val="100000"/>
              </a:lnSpc>
            </a:pPr>
            <a:r>
              <a:rPr lang="es-ES" sz="1500">
                <a:solidFill>
                  <a:srgbClr val="404040"/>
                </a:solidFill>
                <a:latin typeface="Century Gothic"/>
              </a:rPr>
              <a:t>Cambio en la metodología, la organización del aula y en la evaluación.</a:t>
            </a:r>
            <a:endParaRPr/>
          </a:p>
        </p:txBody>
      </p:sp>
      <p:sp>
        <p:nvSpPr>
          <p:cNvPr id="159" name="CustomShape 11"/>
          <p:cNvSpPr/>
          <p:nvPr/>
        </p:nvSpPr>
        <p:spPr>
          <a:xfrm>
            <a:off x="685800" y="1934280"/>
            <a:ext cx="3809520" cy="303480"/>
          </a:xfrm>
          <a:prstGeom prst="rect">
            <a:avLst/>
          </a:prstGeom>
          <a:noFill/>
          <a:ln>
            <a:noFill/>
          </a:ln>
        </p:spPr>
        <p:txBody>
          <a:bodyPr bIns="45000" lIns="90000" rIns="90000" tIns="45000"/>
          <a:p>
            <a:pPr>
              <a:lnSpc>
                <a:spcPct val="100000"/>
              </a:lnSpc>
            </a:pPr>
            <a:r>
              <a:rPr lang="es-ES" sz="1400">
                <a:solidFill>
                  <a:srgbClr val="000000"/>
                </a:solidFill>
                <a:latin typeface="Century Gothic"/>
              </a:rPr>
              <a:t>H. Gardner inteligencias múltiples y la forma de llevarlas al aula</a:t>
            </a:r>
            <a:endParaRPr/>
          </a:p>
        </p:txBody>
      </p:sp>
      <p:sp>
        <p:nvSpPr>
          <p:cNvPr id="160" name="CustomShape 12"/>
          <p:cNvSpPr/>
          <p:nvPr/>
        </p:nvSpPr>
        <p:spPr>
          <a:xfrm>
            <a:off x="685800" y="2762280"/>
            <a:ext cx="3809520" cy="516600"/>
          </a:xfrm>
          <a:prstGeom prst="rect">
            <a:avLst/>
          </a:prstGeom>
          <a:noFill/>
          <a:ln>
            <a:noFill/>
          </a:ln>
        </p:spPr>
        <p:txBody>
          <a:bodyPr bIns="45000" lIns="90000" rIns="90000" tIns="45000"/>
          <a:p>
            <a:pPr>
              <a:lnSpc>
                <a:spcPct val="100000"/>
              </a:lnSpc>
            </a:pPr>
            <a:r>
              <a:rPr lang="es-ES" sz="1400">
                <a:solidFill>
                  <a:srgbClr val="000000"/>
                </a:solidFill>
                <a:latin typeface="Century Gothic"/>
              </a:rPr>
              <a:t>La estimulación temprana de G. Doman y como esta favorece el aumento de redes neuronales</a:t>
            </a:r>
            <a:endParaRPr/>
          </a:p>
        </p:txBody>
      </p:sp>
      <p:sp>
        <p:nvSpPr>
          <p:cNvPr id="161" name="CustomShape 13"/>
          <p:cNvSpPr/>
          <p:nvPr/>
        </p:nvSpPr>
        <p:spPr>
          <a:xfrm>
            <a:off x="685800" y="3676680"/>
            <a:ext cx="3885840" cy="516600"/>
          </a:xfrm>
          <a:prstGeom prst="rect">
            <a:avLst/>
          </a:prstGeom>
          <a:noFill/>
          <a:ln>
            <a:noFill/>
          </a:ln>
        </p:spPr>
        <p:txBody>
          <a:bodyPr bIns="45000" lIns="90000" rIns="90000" tIns="45000"/>
          <a:p>
            <a:pPr>
              <a:lnSpc>
                <a:spcPct val="100000"/>
              </a:lnSpc>
            </a:pPr>
            <a:r>
              <a:rPr lang="es-ES" sz="1400">
                <a:solidFill>
                  <a:srgbClr val="000000"/>
                </a:solidFill>
                <a:latin typeface="Century Gothic"/>
              </a:rPr>
              <a:t>El pensamento se puede adiestrar y la introdución de rutinas y destrezas de pensamiento (Perkins e Swartz)</a:t>
            </a:r>
            <a:endParaRPr/>
          </a:p>
        </p:txBody>
      </p:sp>
      <p:sp>
        <p:nvSpPr>
          <p:cNvPr id="162" name="CustomShape 14"/>
          <p:cNvSpPr/>
          <p:nvPr/>
        </p:nvSpPr>
        <p:spPr>
          <a:xfrm>
            <a:off x="762120" y="4538520"/>
            <a:ext cx="3733560" cy="516600"/>
          </a:xfrm>
          <a:prstGeom prst="rect">
            <a:avLst/>
          </a:prstGeom>
          <a:noFill/>
          <a:ln>
            <a:noFill/>
          </a:ln>
        </p:spPr>
        <p:txBody>
          <a:bodyPr bIns="45000" lIns="90000" rIns="90000" tIns="45000"/>
          <a:p>
            <a:pPr>
              <a:lnSpc>
                <a:spcPct val="100000"/>
              </a:lnSpc>
            </a:pPr>
            <a:r>
              <a:rPr lang="es-ES" sz="1400">
                <a:solidFill>
                  <a:srgbClr val="000000"/>
                </a:solidFill>
                <a:latin typeface="Century Gothic"/>
              </a:rPr>
              <a:t>El aprendizaje cooperativo en el que trabajan Perelló y José Ramón Lago de la Universidade de Barcelona</a:t>
            </a:r>
            <a:endParaRPr/>
          </a:p>
        </p:txBody>
      </p:sp>
      <p:sp>
        <p:nvSpPr>
          <p:cNvPr id="163" name="CustomShape 15"/>
          <p:cNvSpPr/>
          <p:nvPr/>
        </p:nvSpPr>
        <p:spPr>
          <a:xfrm>
            <a:off x="5486400" y="3342600"/>
            <a:ext cx="3123720" cy="775080"/>
          </a:xfrm>
          <a:prstGeom prst="rect">
            <a:avLst/>
          </a:prstGeom>
          <a:noFill/>
          <a:ln>
            <a:noFill/>
          </a:ln>
        </p:spPr>
        <p:txBody>
          <a:bodyPr bIns="45000" lIns="90000" rIns="90000" tIns="45000"/>
          <a:p>
            <a:pPr>
              <a:lnSpc>
                <a:spcPct val="100000"/>
              </a:lnSpc>
            </a:pPr>
            <a:r>
              <a:rPr lang="es-ES" sz="1500">
                <a:solidFill>
                  <a:srgbClr val="404040"/>
                </a:solidFill>
                <a:latin typeface="Century Gothic"/>
              </a:rPr>
              <a:t>El profesor no tiene el saber sino </a:t>
            </a:r>
            <a:r>
              <a:rPr b="1" lang="es-ES" sz="1500">
                <a:solidFill>
                  <a:srgbClr val="254061"/>
                </a:solidFill>
                <a:latin typeface="Century Gothic"/>
              </a:rPr>
              <a:t>que acompaña al alumno, dándole la oportunidad de aprender y crecer a partir de su propia experiencia y potencialidad</a:t>
            </a:r>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80" name="Imagen 3"/>
          <p:cNvPicPr/>
          <p:nvPr/>
        </p:nvPicPr>
        <p:blipFill>
          <a:blip r:embed="rId1"/>
          <a:srcRect b="-53057" l="4834" r="8541" t="7550"/>
          <a:stretch>
            <a:fillRect/>
          </a:stretch>
        </p:blipFill>
        <p:spPr>
          <a:xfrm>
            <a:off x="729720" y="1975680"/>
            <a:ext cx="8185320" cy="3317040"/>
          </a:xfrm>
          <a:prstGeom prst="rect">
            <a:avLst/>
          </a:prstGeom>
          <a:ln>
            <a:noFill/>
          </a:ln>
        </p:spPr>
      </p:pic>
      <p:sp>
        <p:nvSpPr>
          <p:cNvPr id="281" name="CustomShape 1"/>
          <p:cNvSpPr/>
          <p:nvPr/>
        </p:nvSpPr>
        <p:spPr>
          <a:xfrm>
            <a:off x="2819520" y="264600"/>
            <a:ext cx="6095520" cy="1194120"/>
          </a:xfrm>
          <a:prstGeom prst="rect">
            <a:avLst/>
          </a:prstGeom>
          <a:solidFill>
            <a:srgbClr val="c01227"/>
          </a:solidFill>
          <a:ln w="9360">
            <a:noFill/>
          </a:ln>
        </p:spPr>
      </p:sp>
      <p:sp>
        <p:nvSpPr>
          <p:cNvPr id="282" name="CustomShape 2"/>
          <p:cNvSpPr/>
          <p:nvPr/>
        </p:nvSpPr>
        <p:spPr>
          <a:xfrm>
            <a:off x="2819520" y="264600"/>
            <a:ext cx="6095520" cy="1194120"/>
          </a:xfrm>
          <a:prstGeom prst="rect">
            <a:avLst/>
          </a:prstGeom>
          <a:noFill/>
          <a:ln>
            <a:noFill/>
          </a:ln>
        </p:spPr>
        <p:txBody>
          <a:bodyPr bIns="45000" lIns="90000" rIns="90000" tIns="45000"/>
          <a:p>
            <a:pPr>
              <a:lnSpc>
                <a:spcPct val="100000"/>
              </a:lnSpc>
            </a:pPr>
            <a:r>
              <a:rPr b="1" lang="es-ES" sz="2000">
                <a:solidFill>
                  <a:srgbClr val="ffffff"/>
                </a:solidFill>
                <a:latin typeface="Arial"/>
                <a:ea typeface="ＭＳ Ｐゴシック"/>
              </a:rPr>
              <a:t>OTROS EJEMPLOS EN SECUNDARIA:</a:t>
            </a:r>
            <a:endParaRPr/>
          </a:p>
          <a:p>
            <a:pPr>
              <a:lnSpc>
                <a:spcPct val="100000"/>
              </a:lnSpc>
            </a:pPr>
            <a:r>
              <a:rPr b="1" lang="es-ES" sz="2000">
                <a:solidFill>
                  <a:srgbClr val="ffffff"/>
                </a:solidFill>
                <a:latin typeface="Arial"/>
                <a:ea typeface="ＭＳ Ｐゴシック"/>
              </a:rPr>
              <a:t>Proyecto Humanístico Emprendedores. 3º ESO.</a:t>
            </a:r>
            <a:endParaRPr/>
          </a:p>
          <a:p>
            <a:pPr>
              <a:lnSpc>
                <a:spcPct val="100000"/>
              </a:lnSpc>
            </a:pPr>
            <a:r>
              <a:rPr b="1" lang="es-ES" sz="2000">
                <a:solidFill>
                  <a:srgbClr val="ffffff"/>
                </a:solidFill>
                <a:latin typeface="Arial"/>
                <a:ea typeface="ＭＳ Ｐゴシック"/>
              </a:rPr>
              <a:t>Destreza: Toma de decisiones </a:t>
            </a:r>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83" name="Imagen 3"/>
          <p:cNvPicPr/>
          <p:nvPr/>
        </p:nvPicPr>
        <p:blipFill>
          <a:blip r:embed="rId1"/>
          <a:srcRect b="25626" l="5021" r="3051" t="33237"/>
          <a:stretch>
            <a:fillRect/>
          </a:stretch>
        </p:blipFill>
        <p:spPr>
          <a:xfrm>
            <a:off x="2081520" y="1235520"/>
            <a:ext cx="6983640" cy="4267800"/>
          </a:xfrm>
          <a:prstGeom prst="rect">
            <a:avLst/>
          </a:prstGeom>
          <a:ln>
            <a:noFill/>
          </a:ln>
        </p:spPr>
      </p:pic>
      <p:sp>
        <p:nvSpPr>
          <p:cNvPr id="284" name="CustomShape 1"/>
          <p:cNvSpPr/>
          <p:nvPr/>
        </p:nvSpPr>
        <p:spPr>
          <a:xfrm>
            <a:off x="2731680" y="265320"/>
            <a:ext cx="6286320" cy="910440"/>
          </a:xfrm>
          <a:prstGeom prst="rect">
            <a:avLst/>
          </a:prstGeom>
          <a:noFill/>
          <a:ln>
            <a:noFill/>
          </a:ln>
        </p:spPr>
        <p:txBody>
          <a:bodyPr/>
          <a:p>
            <a:pPr algn="ctr">
              <a:lnSpc>
                <a:spcPct val="100000"/>
              </a:lnSpc>
            </a:pPr>
            <a:r>
              <a:rPr b="1" lang="es-ES" sz="3100">
                <a:solidFill>
                  <a:srgbClr val="c00000"/>
                </a:solidFill>
                <a:latin typeface="Tahoma"/>
              </a:rPr>
              <a:t>Opción considerada: </a:t>
            </a:r>
            <a:endParaRPr/>
          </a:p>
          <a:p>
            <a:pPr algn="ctr">
              <a:lnSpc>
                <a:spcPct val="100000"/>
              </a:lnSpc>
            </a:pPr>
            <a:r>
              <a:rPr b="1" lang="es-ES" sz="3100">
                <a:solidFill>
                  <a:srgbClr val="c00000"/>
                </a:solidFill>
                <a:latin typeface="Tahoma"/>
              </a:rPr>
              <a:t>Consecuencias, Evidencias y Valor</a:t>
            </a:r>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85" name="Imagen 1"/>
          <p:cNvPicPr/>
          <p:nvPr/>
        </p:nvPicPr>
        <p:blipFill>
          <a:blip r:embed="rId1"/>
          <a:srcRect b="16129" l="10834" r="13037" t="10800"/>
          <a:stretch>
            <a:fillRect/>
          </a:stretch>
        </p:blipFill>
        <p:spPr>
          <a:xfrm>
            <a:off x="2029320" y="1035000"/>
            <a:ext cx="6684480" cy="4547160"/>
          </a:xfrm>
          <a:prstGeom prst="rect">
            <a:avLst/>
          </a:prstGeom>
          <a:ln>
            <a:noFill/>
          </a:ln>
        </p:spPr>
      </p:pic>
      <p:sp>
        <p:nvSpPr>
          <p:cNvPr id="286" name="CustomShape 1"/>
          <p:cNvSpPr/>
          <p:nvPr/>
        </p:nvSpPr>
        <p:spPr>
          <a:xfrm>
            <a:off x="2731680" y="265320"/>
            <a:ext cx="6286320" cy="910440"/>
          </a:xfrm>
          <a:prstGeom prst="rect">
            <a:avLst/>
          </a:prstGeom>
          <a:noFill/>
          <a:ln>
            <a:noFill/>
          </a:ln>
        </p:spPr>
        <p:txBody>
          <a:bodyPr/>
          <a:p>
            <a:pPr algn="ctr">
              <a:lnSpc>
                <a:spcPct val="100000"/>
              </a:lnSpc>
            </a:pPr>
            <a:r>
              <a:rPr b="1" lang="es-ES" sz="3100">
                <a:solidFill>
                  <a:srgbClr val="c00000"/>
                </a:solidFill>
                <a:latin typeface="Tahoma"/>
              </a:rPr>
              <a:t>¿Cuál es la mejor opción?</a:t>
            </a:r>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7" name="CustomShape 1"/>
          <p:cNvSpPr/>
          <p:nvPr/>
        </p:nvSpPr>
        <p:spPr>
          <a:xfrm>
            <a:off x="282240" y="2128320"/>
            <a:ext cx="4427280" cy="1505520"/>
          </a:xfrm>
          <a:prstGeom prst="rect">
            <a:avLst/>
          </a:prstGeom>
          <a:solidFill>
            <a:srgbClr val="c01227"/>
          </a:solidFill>
          <a:ln w="9360">
            <a:noFill/>
          </a:ln>
        </p:spPr>
      </p:sp>
      <p:sp>
        <p:nvSpPr>
          <p:cNvPr id="288" name="CustomShape 2"/>
          <p:cNvSpPr/>
          <p:nvPr/>
        </p:nvSpPr>
        <p:spPr>
          <a:xfrm>
            <a:off x="511560" y="2180880"/>
            <a:ext cx="4003920" cy="1452960"/>
          </a:xfrm>
          <a:prstGeom prst="rect">
            <a:avLst/>
          </a:prstGeom>
          <a:noFill/>
          <a:ln>
            <a:noFill/>
          </a:ln>
        </p:spPr>
        <p:txBody>
          <a:bodyPr bIns="45000" lIns="90000" rIns="90000" tIns="45000"/>
          <a:p>
            <a:pPr>
              <a:lnSpc>
                <a:spcPct val="100000"/>
              </a:lnSpc>
            </a:pPr>
            <a:r>
              <a:rPr b="1" lang="es-ES" sz="2400">
                <a:solidFill>
                  <a:srgbClr val="ffffff"/>
                </a:solidFill>
                <a:latin typeface="Arial"/>
                <a:ea typeface="ＭＳ Ｐゴシック"/>
              </a:rPr>
              <a:t>Workshop de video</a:t>
            </a:r>
            <a:endParaRPr/>
          </a:p>
          <a:p>
            <a:pPr>
              <a:lnSpc>
                <a:spcPct val="100000"/>
              </a:lnSpc>
            </a:pPr>
            <a:r>
              <a:rPr b="1" lang="es-ES" sz="2400">
                <a:solidFill>
                  <a:srgbClr val="ffffff"/>
                </a:solidFill>
                <a:latin typeface="Arial"/>
                <a:ea typeface="ＭＳ Ｐゴシック"/>
              </a:rPr>
              <a:t>Comparar y contrastar: </a:t>
            </a:r>
            <a:endParaRPr/>
          </a:p>
          <a:p>
            <a:pPr>
              <a:lnSpc>
                <a:spcPct val="100000"/>
              </a:lnSpc>
            </a:pPr>
            <a:r>
              <a:rPr b="1" lang="es-ES" sz="2000">
                <a:solidFill>
                  <a:srgbClr val="ffffff"/>
                </a:solidFill>
                <a:latin typeface="Arial"/>
                <a:ea typeface="ＭＳ Ｐゴシック"/>
              </a:rPr>
              <a:t>Reportaje y película de ficción </a:t>
            </a:r>
            <a:endParaRPr/>
          </a:p>
        </p:txBody>
      </p:sp>
      <p:pic>
        <p:nvPicPr>
          <p:cNvPr descr="" id="289" name="Imagen 5"/>
          <p:cNvPicPr/>
          <p:nvPr/>
        </p:nvPicPr>
        <p:blipFill>
          <a:blip r:embed="rId1"/>
          <a:stretch>
            <a:fillRect/>
          </a:stretch>
        </p:blipFill>
        <p:spPr>
          <a:xfrm>
            <a:off x="4988520" y="192600"/>
            <a:ext cx="3806640" cy="5384520"/>
          </a:xfrm>
          <a:prstGeom prst="rect">
            <a:avLst/>
          </a:prstGeom>
          <a:ln>
            <a:noFill/>
          </a:ln>
        </p:spPr>
      </p:pic>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90" name="Imagen 3"/>
          <p:cNvPicPr/>
          <p:nvPr/>
        </p:nvPicPr>
        <p:blipFill>
          <a:blip r:embed="rId1"/>
          <a:srcRect b="10733" l="4841" r="4217" t="3085"/>
          <a:stretch>
            <a:fillRect/>
          </a:stretch>
        </p:blipFill>
        <p:spPr>
          <a:xfrm>
            <a:off x="4586400" y="758520"/>
            <a:ext cx="4409640" cy="5909400"/>
          </a:xfrm>
          <a:prstGeom prst="rect">
            <a:avLst/>
          </a:prstGeom>
          <a:ln>
            <a:noFill/>
          </a:ln>
        </p:spPr>
      </p:pic>
      <p:sp>
        <p:nvSpPr>
          <p:cNvPr id="291" name="CustomShape 1"/>
          <p:cNvSpPr/>
          <p:nvPr/>
        </p:nvSpPr>
        <p:spPr>
          <a:xfrm>
            <a:off x="70560" y="2695320"/>
            <a:ext cx="4433040" cy="1019160"/>
          </a:xfrm>
          <a:prstGeom prst="rect">
            <a:avLst/>
          </a:prstGeom>
          <a:solidFill>
            <a:srgbClr val="c01227"/>
          </a:solidFill>
          <a:ln w="9360">
            <a:noFill/>
          </a:ln>
        </p:spPr>
      </p:sp>
      <p:sp>
        <p:nvSpPr>
          <p:cNvPr id="292" name="CustomShape 2"/>
          <p:cNvSpPr/>
          <p:nvPr/>
        </p:nvSpPr>
        <p:spPr>
          <a:xfrm>
            <a:off x="299880" y="2747880"/>
            <a:ext cx="4203720" cy="966600"/>
          </a:xfrm>
          <a:prstGeom prst="rect">
            <a:avLst/>
          </a:prstGeom>
          <a:noFill/>
          <a:ln>
            <a:noFill/>
          </a:ln>
        </p:spPr>
        <p:txBody>
          <a:bodyPr bIns="45000" lIns="90000" rIns="90000" tIns="45000"/>
          <a:p>
            <a:pPr>
              <a:lnSpc>
                <a:spcPct val="100000"/>
              </a:lnSpc>
            </a:pPr>
            <a:r>
              <a:rPr b="1" lang="es-ES" sz="2400">
                <a:solidFill>
                  <a:srgbClr val="ffffff"/>
                </a:solidFill>
                <a:latin typeface="Arial"/>
                <a:ea typeface="ＭＳ Ｐゴシック"/>
              </a:rPr>
              <a:t>Área de Religión Católica</a:t>
            </a:r>
            <a:endParaRPr/>
          </a:p>
          <a:p>
            <a:pPr>
              <a:lnSpc>
                <a:spcPct val="100000"/>
              </a:lnSpc>
            </a:pPr>
            <a:r>
              <a:rPr b="1" lang="es-ES" sz="2400">
                <a:solidFill>
                  <a:srgbClr val="ffffff"/>
                </a:solidFill>
                <a:latin typeface="Arial"/>
                <a:ea typeface="ＭＳ Ｐゴシック"/>
              </a:rPr>
              <a:t>Desarrollar ideas creativas</a:t>
            </a:r>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93" name="Imagen 3"/>
          <p:cNvPicPr/>
          <p:nvPr/>
        </p:nvPicPr>
        <p:blipFill>
          <a:blip r:embed="rId1"/>
          <a:stretch>
            <a:fillRect/>
          </a:stretch>
        </p:blipFill>
        <p:spPr>
          <a:xfrm>
            <a:off x="4295520" y="0"/>
            <a:ext cx="4848120" cy="6857640"/>
          </a:xfrm>
          <a:prstGeom prst="rect">
            <a:avLst/>
          </a:prstGeom>
          <a:ln>
            <a:noFill/>
          </a:ln>
        </p:spPr>
      </p:pic>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4" name="TextShape 1"/>
          <p:cNvSpPr txBox="1"/>
          <p:nvPr/>
        </p:nvSpPr>
        <p:spPr>
          <a:xfrm>
            <a:off x="1793160" y="4372200"/>
            <a:ext cx="6512040" cy="1142640"/>
          </a:xfrm>
          <a:prstGeom prst="rect">
            <a:avLst/>
          </a:prstGeom>
        </p:spPr>
        <p:txBody>
          <a:bodyPr/>
          <a:p>
            <a:endParaRPr/>
          </a:p>
        </p:txBody>
      </p:sp>
      <p:sp>
        <p:nvSpPr>
          <p:cNvPr id="295" name="TextShape 2"/>
          <p:cNvSpPr txBox="1"/>
          <p:nvPr/>
        </p:nvSpPr>
        <p:spPr>
          <a:xfrm>
            <a:off x="1143000" y="732240"/>
            <a:ext cx="6400440" cy="3474360"/>
          </a:xfrm>
          <a:prstGeom prst="rect">
            <a:avLst/>
          </a:prstGeom>
        </p:spPr>
        <p:txBody>
          <a:bodyPr/>
          <a:p>
            <a:endParaRPr/>
          </a:p>
        </p:txBody>
      </p:sp>
      <p:pic>
        <p:nvPicPr>
          <p:cNvPr descr="" id="296" name="Imagen 3"/>
          <p:cNvPicPr/>
          <p:nvPr/>
        </p:nvPicPr>
        <p:blipFill>
          <a:blip r:embed="rId1"/>
          <a:srcRect b="1992" l="0" r="5730" t="0"/>
          <a:stretch>
            <a:fillRect/>
          </a:stretch>
        </p:blipFill>
        <p:spPr>
          <a:xfrm>
            <a:off x="35280" y="70560"/>
            <a:ext cx="9143640" cy="6720840"/>
          </a:xfrm>
          <a:prstGeom prst="rect">
            <a:avLst/>
          </a:prstGeom>
          <a:ln>
            <a:noFill/>
          </a:ln>
        </p:spPr>
      </p:pic>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7" name="CustomShape 1"/>
          <p:cNvSpPr/>
          <p:nvPr/>
        </p:nvSpPr>
        <p:spPr>
          <a:xfrm>
            <a:off x="70560" y="2695320"/>
            <a:ext cx="4433040" cy="1502640"/>
          </a:xfrm>
          <a:prstGeom prst="rect">
            <a:avLst/>
          </a:prstGeom>
          <a:solidFill>
            <a:srgbClr val="c01227"/>
          </a:solidFill>
          <a:ln w="9360">
            <a:noFill/>
          </a:ln>
        </p:spPr>
      </p:sp>
      <p:sp>
        <p:nvSpPr>
          <p:cNvPr id="298" name="CustomShape 2"/>
          <p:cNvSpPr/>
          <p:nvPr/>
        </p:nvSpPr>
        <p:spPr>
          <a:xfrm>
            <a:off x="70560" y="2747880"/>
            <a:ext cx="4433040" cy="1450440"/>
          </a:xfrm>
          <a:prstGeom prst="rect">
            <a:avLst/>
          </a:prstGeom>
          <a:noFill/>
          <a:ln>
            <a:noFill/>
          </a:ln>
        </p:spPr>
        <p:txBody>
          <a:bodyPr bIns="45000" lIns="90000" rIns="90000" tIns="45000"/>
          <a:p>
            <a:pPr>
              <a:lnSpc>
                <a:spcPct val="100000"/>
              </a:lnSpc>
            </a:pPr>
            <a:r>
              <a:rPr b="1" lang="es-ES" sz="2400">
                <a:solidFill>
                  <a:srgbClr val="ffffff"/>
                </a:solidFill>
                <a:latin typeface="Arial"/>
                <a:ea typeface="ＭＳ Ｐゴシック"/>
              </a:rPr>
              <a:t>Proyecto I. Científico</a:t>
            </a:r>
            <a:endParaRPr/>
          </a:p>
          <a:p>
            <a:pPr>
              <a:lnSpc>
                <a:spcPct val="100000"/>
              </a:lnSpc>
            </a:pPr>
            <a:r>
              <a:rPr b="1" lang="es-ES" sz="2400">
                <a:solidFill>
                  <a:srgbClr val="ffffff"/>
                </a:solidFill>
                <a:latin typeface="Arial"/>
                <a:ea typeface="ＭＳ Ｐゴシック"/>
              </a:rPr>
              <a:t> “</a:t>
            </a:r>
            <a:r>
              <a:rPr b="1" lang="es-ES" sz="2400">
                <a:solidFill>
                  <a:srgbClr val="ffffff"/>
                </a:solidFill>
                <a:latin typeface="Arial"/>
                <a:ea typeface="ＭＳ Ｐゴシック"/>
              </a:rPr>
              <a:t>Quen vive aí?”. 2º ESO</a:t>
            </a:r>
            <a:endParaRPr/>
          </a:p>
          <a:p>
            <a:pPr>
              <a:lnSpc>
                <a:spcPct val="100000"/>
              </a:lnSpc>
            </a:pPr>
            <a:r>
              <a:rPr b="1" lang="es-ES" sz="2400">
                <a:solidFill>
                  <a:srgbClr val="ffffff"/>
                </a:solidFill>
                <a:latin typeface="Arial"/>
                <a:ea typeface="ＭＳ Ｐゴシック"/>
              </a:rPr>
              <a:t>Resolución de problemas</a:t>
            </a:r>
            <a:endParaRPr/>
          </a:p>
        </p:txBody>
      </p:sp>
      <p:pic>
        <p:nvPicPr>
          <p:cNvPr descr="" id="299" name="Imagen 7"/>
          <p:cNvPicPr/>
          <p:nvPr/>
        </p:nvPicPr>
        <p:blipFill>
          <a:blip r:embed="rId1"/>
          <a:stretch>
            <a:fillRect/>
          </a:stretch>
        </p:blipFill>
        <p:spPr>
          <a:xfrm>
            <a:off x="4605480" y="158760"/>
            <a:ext cx="4414680" cy="6399000"/>
          </a:xfrm>
          <a:prstGeom prst="rect">
            <a:avLst/>
          </a:prstGeom>
          <a:ln>
            <a:noFill/>
          </a:ln>
        </p:spPr>
      </p:pic>
    </p:spTree>
  </p:cSld>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00" name="Imagen 3"/>
          <p:cNvPicPr/>
          <p:nvPr/>
        </p:nvPicPr>
        <p:blipFill>
          <a:blip r:embed="rId1"/>
          <a:stretch>
            <a:fillRect/>
          </a:stretch>
        </p:blipFill>
        <p:spPr>
          <a:xfrm>
            <a:off x="4354920" y="0"/>
            <a:ext cx="4788720" cy="6857640"/>
          </a:xfrm>
          <a:prstGeom prst="rect">
            <a:avLst/>
          </a:prstGeom>
          <a:ln>
            <a:noFill/>
          </a:ln>
        </p:spPr>
      </p:pic>
      <p:sp>
        <p:nvSpPr>
          <p:cNvPr id="301" name="CustomShape 1"/>
          <p:cNvSpPr/>
          <p:nvPr/>
        </p:nvSpPr>
        <p:spPr>
          <a:xfrm>
            <a:off x="70560" y="2695320"/>
            <a:ext cx="3527640" cy="620640"/>
          </a:xfrm>
          <a:prstGeom prst="rect">
            <a:avLst/>
          </a:prstGeom>
          <a:solidFill>
            <a:srgbClr val="c01227"/>
          </a:solidFill>
          <a:ln w="9360">
            <a:noFill/>
          </a:ln>
        </p:spPr>
      </p:sp>
      <p:sp>
        <p:nvSpPr>
          <p:cNvPr id="302" name="CustomShape 2"/>
          <p:cNvSpPr/>
          <p:nvPr/>
        </p:nvSpPr>
        <p:spPr>
          <a:xfrm>
            <a:off x="253080" y="2727360"/>
            <a:ext cx="3345120" cy="588600"/>
          </a:xfrm>
          <a:prstGeom prst="rect">
            <a:avLst/>
          </a:prstGeom>
          <a:noFill/>
          <a:ln>
            <a:noFill/>
          </a:ln>
        </p:spPr>
        <p:txBody>
          <a:bodyPr bIns="45000" lIns="90000" rIns="90000" tIns="45000"/>
          <a:p>
            <a:pPr>
              <a:lnSpc>
                <a:spcPct val="100000"/>
              </a:lnSpc>
            </a:pPr>
            <a:r>
              <a:rPr b="1" lang="es-ES" sz="2400">
                <a:solidFill>
                  <a:srgbClr val="ffffff"/>
                </a:solidFill>
                <a:latin typeface="Arial"/>
                <a:ea typeface="ＭＳ Ｐゴシック"/>
              </a:rPr>
              <a:t>Carta persuasiva</a:t>
            </a:r>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3" name="CustomShape 1"/>
          <p:cNvSpPr/>
          <p:nvPr/>
        </p:nvSpPr>
        <p:spPr>
          <a:xfrm>
            <a:off x="70560" y="2695320"/>
            <a:ext cx="4433040" cy="1996920"/>
          </a:xfrm>
          <a:prstGeom prst="rect">
            <a:avLst/>
          </a:prstGeom>
          <a:solidFill>
            <a:srgbClr val="c01227"/>
          </a:solidFill>
          <a:ln w="9360">
            <a:noFill/>
          </a:ln>
        </p:spPr>
      </p:sp>
      <p:sp>
        <p:nvSpPr>
          <p:cNvPr id="304" name="CustomShape 2"/>
          <p:cNvSpPr/>
          <p:nvPr/>
        </p:nvSpPr>
        <p:spPr>
          <a:xfrm>
            <a:off x="88200" y="2798280"/>
            <a:ext cx="4162680" cy="1697040"/>
          </a:xfrm>
          <a:prstGeom prst="rect">
            <a:avLst/>
          </a:prstGeom>
          <a:noFill/>
          <a:ln>
            <a:noFill/>
          </a:ln>
        </p:spPr>
        <p:txBody>
          <a:bodyPr bIns="45000" lIns="90000" rIns="90000" tIns="45000"/>
          <a:p>
            <a:pPr algn="ctr">
              <a:lnSpc>
                <a:spcPct val="100000"/>
              </a:lnSpc>
            </a:pPr>
            <a:r>
              <a:rPr b="1" lang="es-ES" sz="2400">
                <a:solidFill>
                  <a:srgbClr val="ffffff"/>
                </a:solidFill>
                <a:latin typeface="Arial"/>
                <a:ea typeface="ＭＳ Ｐゴシック"/>
              </a:rPr>
              <a:t>Proyecto de Comprensión “Continentes Inquedos”</a:t>
            </a:r>
            <a:endParaRPr/>
          </a:p>
          <a:p>
            <a:pPr algn="ctr">
              <a:lnSpc>
                <a:spcPct val="100000"/>
              </a:lnSpc>
            </a:pPr>
            <a:r>
              <a:rPr b="1" lang="es-ES" sz="2400">
                <a:solidFill>
                  <a:srgbClr val="ffffff"/>
                </a:solidFill>
                <a:latin typeface="Arial"/>
                <a:ea typeface="ＭＳ Ｐゴシック"/>
              </a:rPr>
              <a:t> </a:t>
            </a:r>
            <a:r>
              <a:rPr b="1" lang="es-ES" sz="2400">
                <a:solidFill>
                  <a:srgbClr val="ffffff"/>
                </a:solidFill>
                <a:latin typeface="Arial"/>
                <a:ea typeface="ＭＳ Ｐゴシック"/>
              </a:rPr>
              <a:t>4º ESO</a:t>
            </a:r>
            <a:endParaRPr/>
          </a:p>
          <a:p>
            <a:pPr algn="ctr">
              <a:lnSpc>
                <a:spcPct val="100000"/>
              </a:lnSpc>
            </a:pPr>
            <a:r>
              <a:rPr b="1" lang="es-ES" sz="2400">
                <a:solidFill>
                  <a:srgbClr val="ffffff"/>
                </a:solidFill>
                <a:latin typeface="Arial"/>
                <a:ea typeface="ＭＳ Ｐゴシック"/>
              </a:rPr>
              <a:t>Resolución de problemas</a:t>
            </a:r>
            <a:endParaRPr/>
          </a:p>
        </p:txBody>
      </p:sp>
      <p:pic>
        <p:nvPicPr>
          <p:cNvPr descr="" id="305" name="Imagen 6"/>
          <p:cNvPicPr/>
          <p:nvPr/>
        </p:nvPicPr>
        <p:blipFill>
          <a:blip r:embed="rId1"/>
          <a:stretch>
            <a:fillRect/>
          </a:stretch>
        </p:blipFill>
        <p:spPr>
          <a:xfrm rot="16200000">
            <a:off x="3390120" y="1168560"/>
            <a:ext cx="6349680" cy="450828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4" name="CustomShape 1"/>
          <p:cNvSpPr/>
          <p:nvPr/>
        </p:nvSpPr>
        <p:spPr>
          <a:xfrm>
            <a:off x="845280" y="1157040"/>
            <a:ext cx="2485440" cy="456120"/>
          </a:xfrm>
          <a:prstGeom prst="rect">
            <a:avLst/>
          </a:prstGeom>
          <a:noFill/>
          <a:ln>
            <a:noFill/>
          </a:ln>
        </p:spPr>
        <p:txBody>
          <a:bodyPr bIns="45000" lIns="90000" rIns="90000" tIns="45000"/>
          <a:p>
            <a:pPr>
              <a:lnSpc>
                <a:spcPct val="100000"/>
              </a:lnSpc>
            </a:pPr>
            <a:r>
              <a:rPr lang="es-ES" sz="2400">
                <a:solidFill>
                  <a:srgbClr val="21306a"/>
                </a:solidFill>
                <a:latin typeface="Century Gothic"/>
              </a:rPr>
              <a:t>Objetivos</a:t>
            </a:r>
            <a:endParaRPr/>
          </a:p>
        </p:txBody>
      </p:sp>
      <p:sp>
        <p:nvSpPr>
          <p:cNvPr id="165" name="CustomShape 2"/>
          <p:cNvSpPr/>
          <p:nvPr/>
        </p:nvSpPr>
        <p:spPr>
          <a:xfrm>
            <a:off x="838080" y="1711080"/>
            <a:ext cx="7391160" cy="546840"/>
          </a:xfrm>
          <a:prstGeom prst="rect">
            <a:avLst/>
          </a:prstGeom>
          <a:noFill/>
          <a:ln>
            <a:noFill/>
          </a:ln>
        </p:spPr>
        <p:txBody>
          <a:bodyPr bIns="45000" lIns="90000" rIns="90000" tIns="45000"/>
          <a:p>
            <a:pPr>
              <a:lnSpc>
                <a:spcPct val="100000"/>
              </a:lnSpc>
            </a:pPr>
            <a:r>
              <a:rPr lang="es-ES" sz="1500">
                <a:solidFill>
                  <a:srgbClr val="404040"/>
                </a:solidFill>
                <a:latin typeface="Century Gothic"/>
              </a:rPr>
              <a:t>Elaboración de una metodología para el proceso de renovación pedagógica basada en el "pensamiento eficaz", teniendo en cuenta las aportaciones que hace la neurociencia</a:t>
            </a:r>
            <a:endParaRPr/>
          </a:p>
        </p:txBody>
      </p:sp>
      <p:sp>
        <p:nvSpPr>
          <p:cNvPr id="166" name="CustomShape 3"/>
          <p:cNvSpPr/>
          <p:nvPr/>
        </p:nvSpPr>
        <p:spPr>
          <a:xfrm>
            <a:off x="1371600" y="2701800"/>
            <a:ext cx="6933960" cy="516600"/>
          </a:xfrm>
          <a:prstGeom prst="rect">
            <a:avLst/>
          </a:prstGeom>
          <a:noFill/>
          <a:ln>
            <a:noFill/>
          </a:ln>
        </p:spPr>
        <p:txBody>
          <a:bodyPr bIns="45000" lIns="90000" rIns="90000" tIns="45000"/>
          <a:p>
            <a:pPr>
              <a:lnSpc>
                <a:spcPct val="100000"/>
              </a:lnSpc>
            </a:pPr>
            <a:r>
              <a:rPr lang="es-ES" sz="1400">
                <a:solidFill>
                  <a:srgbClr val="000000"/>
                </a:solidFill>
                <a:latin typeface="Century Gothic"/>
              </a:rPr>
              <a:t>Alumnos que piensen. Que utilicen el pensamiento con habilidad y eficacia en la vida (toma de decisiones, resolución de problemas con destreza, críticos, creativos, capaces de argumentar, deducir, predecir, generalizar, …)    </a:t>
            </a:r>
            <a:endParaRPr/>
          </a:p>
        </p:txBody>
      </p:sp>
      <p:sp>
        <p:nvSpPr>
          <p:cNvPr id="167" name="CustomShape 4"/>
          <p:cNvSpPr/>
          <p:nvPr/>
        </p:nvSpPr>
        <p:spPr>
          <a:xfrm>
            <a:off x="1353960" y="3539880"/>
            <a:ext cx="6532920" cy="303480"/>
          </a:xfrm>
          <a:prstGeom prst="rect">
            <a:avLst/>
          </a:prstGeom>
          <a:noFill/>
          <a:ln>
            <a:noFill/>
          </a:ln>
        </p:spPr>
        <p:txBody>
          <a:bodyPr bIns="45000" lIns="90000" rIns="90000" tIns="45000"/>
          <a:p>
            <a:pPr>
              <a:lnSpc>
                <a:spcPct val="100000"/>
              </a:lnSpc>
            </a:pPr>
            <a:r>
              <a:rPr lang="es-ES" sz="1400">
                <a:solidFill>
                  <a:srgbClr val="000000"/>
                </a:solidFill>
                <a:latin typeface="Century Gothic"/>
              </a:rPr>
              <a:t>Favorecer ámbitos de aprendizaje exitosos que generen bienestar y potencien la ilusión por aprender.</a:t>
            </a:r>
            <a:endParaRPr/>
          </a:p>
        </p:txBody>
      </p:sp>
      <p:sp>
        <p:nvSpPr>
          <p:cNvPr id="168" name="CustomShape 5"/>
          <p:cNvSpPr/>
          <p:nvPr/>
        </p:nvSpPr>
        <p:spPr>
          <a:xfrm>
            <a:off x="1380240" y="4149360"/>
            <a:ext cx="6924960" cy="303480"/>
          </a:xfrm>
          <a:prstGeom prst="rect">
            <a:avLst/>
          </a:prstGeom>
          <a:noFill/>
          <a:ln>
            <a:noFill/>
          </a:ln>
        </p:spPr>
        <p:txBody>
          <a:bodyPr bIns="45000" lIns="90000" rIns="90000" tIns="45000"/>
          <a:p>
            <a:pPr>
              <a:lnSpc>
                <a:spcPct val="100000"/>
              </a:lnSpc>
            </a:pPr>
            <a:r>
              <a:rPr lang="es-ES" sz="1400">
                <a:solidFill>
                  <a:srgbClr val="000000"/>
                </a:solidFill>
                <a:latin typeface="Century Gothic"/>
              </a:rPr>
              <a:t>Experimentar que la suma de saberes provoca mayor conocimiento (trabajo colaborador o cooperativo). </a:t>
            </a:r>
            <a:endParaRPr/>
          </a:p>
        </p:txBody>
      </p:sp>
      <p:sp>
        <p:nvSpPr>
          <p:cNvPr id="169" name="CustomShape 6"/>
          <p:cNvSpPr/>
          <p:nvPr/>
        </p:nvSpPr>
        <p:spPr>
          <a:xfrm>
            <a:off x="762120" y="2854080"/>
            <a:ext cx="439920" cy="439920"/>
          </a:xfrm>
          <a:prstGeom prst="ellipse">
            <a:avLst/>
          </a:prstGeom>
          <a:solidFill>
            <a:srgbClr val="21306a"/>
          </a:solidFill>
          <a:ln w="15840">
            <a:noFill/>
          </a:ln>
        </p:spPr>
        <p:txBody>
          <a:bodyPr anchor="ctr" bIns="45000" lIns="90000" rIns="90000" tIns="45000"/>
          <a:p>
            <a:pPr algn="ctr">
              <a:lnSpc>
                <a:spcPct val="100000"/>
              </a:lnSpc>
            </a:pPr>
            <a:endParaRPr/>
          </a:p>
          <a:p>
            <a:pPr algn="ctr">
              <a:lnSpc>
                <a:spcPct val="100000"/>
              </a:lnSpc>
            </a:pPr>
            <a:r>
              <a:rPr b="1" lang="es-ES" sz="2400">
                <a:solidFill>
                  <a:srgbClr val="ffffff"/>
                </a:solidFill>
                <a:latin typeface="Century Gothic"/>
              </a:rPr>
              <a:t>1</a:t>
            </a:r>
            <a:endParaRPr/>
          </a:p>
        </p:txBody>
      </p:sp>
      <p:sp>
        <p:nvSpPr>
          <p:cNvPr id="170" name="CustomShape 7"/>
          <p:cNvSpPr/>
          <p:nvPr/>
        </p:nvSpPr>
        <p:spPr>
          <a:xfrm>
            <a:off x="762120" y="3556800"/>
            <a:ext cx="439920" cy="439920"/>
          </a:xfrm>
          <a:prstGeom prst="ellipse">
            <a:avLst/>
          </a:prstGeom>
          <a:solidFill>
            <a:srgbClr val="31489f"/>
          </a:solidFill>
          <a:ln w="15840">
            <a:noFill/>
          </a:ln>
        </p:spPr>
        <p:txBody>
          <a:bodyPr anchor="ctr" bIns="45000" lIns="90000" rIns="90000" tIns="45000"/>
          <a:p>
            <a:pPr algn="ctr">
              <a:lnSpc>
                <a:spcPct val="100000"/>
              </a:lnSpc>
            </a:pPr>
            <a:endParaRPr/>
          </a:p>
          <a:p>
            <a:pPr algn="ctr">
              <a:lnSpc>
                <a:spcPct val="100000"/>
              </a:lnSpc>
            </a:pPr>
            <a:r>
              <a:rPr b="1" lang="es-ES" sz="2400">
                <a:solidFill>
                  <a:srgbClr val="ffffff"/>
                </a:solidFill>
                <a:latin typeface="Century Gothic"/>
              </a:rPr>
              <a:t>2</a:t>
            </a:r>
            <a:endParaRPr/>
          </a:p>
        </p:txBody>
      </p:sp>
      <p:sp>
        <p:nvSpPr>
          <p:cNvPr id="171" name="CustomShape 8"/>
          <p:cNvSpPr/>
          <p:nvPr/>
        </p:nvSpPr>
        <p:spPr>
          <a:xfrm>
            <a:off x="762120" y="4225680"/>
            <a:ext cx="439920" cy="439920"/>
          </a:xfrm>
          <a:prstGeom prst="ellipse">
            <a:avLst/>
          </a:prstGeom>
          <a:solidFill>
            <a:srgbClr val="95a4de"/>
          </a:solidFill>
          <a:ln w="15840">
            <a:noFill/>
          </a:ln>
        </p:spPr>
        <p:txBody>
          <a:bodyPr anchor="ctr" bIns="45000" lIns="90000" rIns="90000" tIns="45000"/>
          <a:p>
            <a:pPr algn="ctr">
              <a:lnSpc>
                <a:spcPct val="100000"/>
              </a:lnSpc>
            </a:pPr>
            <a:endParaRPr/>
          </a:p>
          <a:p>
            <a:pPr algn="ctr">
              <a:lnSpc>
                <a:spcPct val="100000"/>
              </a:lnSpc>
            </a:pPr>
            <a:r>
              <a:rPr b="1" lang="es-ES" sz="2400">
                <a:solidFill>
                  <a:srgbClr val="ffffff"/>
                </a:solidFill>
                <a:latin typeface="Century Gothic"/>
              </a:rPr>
              <a:t>3</a:t>
            </a:r>
            <a:endParaRPr/>
          </a:p>
        </p:txBody>
      </p:sp>
      <p:sp>
        <p:nvSpPr>
          <p:cNvPr id="172" name="CustomShape 9"/>
          <p:cNvSpPr/>
          <p:nvPr/>
        </p:nvSpPr>
        <p:spPr>
          <a:xfrm>
            <a:off x="2362320" y="4890960"/>
            <a:ext cx="4266720" cy="456840"/>
          </a:xfrm>
          <a:prstGeom prst="roundRect">
            <a:avLst>
              <a:gd fmla="val 16667" name="adj"/>
            </a:avLst>
          </a:prstGeom>
          <a:solidFill>
            <a:srgbClr val="21306a"/>
          </a:solidFill>
          <a:ln w="9360">
            <a:noFill/>
          </a:ln>
        </p:spPr>
      </p:sp>
      <p:sp>
        <p:nvSpPr>
          <p:cNvPr id="173" name="CustomShape 10"/>
          <p:cNvSpPr/>
          <p:nvPr/>
        </p:nvSpPr>
        <p:spPr>
          <a:xfrm>
            <a:off x="2971800" y="4933440"/>
            <a:ext cx="3047760" cy="333720"/>
          </a:xfrm>
          <a:prstGeom prst="rect">
            <a:avLst/>
          </a:prstGeom>
          <a:noFill/>
          <a:ln>
            <a:noFill/>
          </a:ln>
        </p:spPr>
        <p:txBody>
          <a:bodyPr bIns="45000" lIns="90000" rIns="90000" tIns="45000"/>
          <a:p>
            <a:pPr algn="ctr">
              <a:lnSpc>
                <a:spcPct val="100000"/>
              </a:lnSpc>
            </a:pPr>
            <a:r>
              <a:rPr b="1" lang="es-ES" sz="1600">
                <a:solidFill>
                  <a:srgbClr val="ffffff"/>
                </a:solidFill>
                <a:latin typeface="Century Gothic"/>
              </a:rPr>
              <a:t>Personas adultas felices </a:t>
            </a:r>
            <a:endParaRPr/>
          </a:p>
        </p:txBody>
      </p:sp>
    </p:spTree>
  </p:cSld>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06" name="Imagen 4"/>
          <p:cNvPicPr/>
          <p:nvPr/>
        </p:nvPicPr>
        <p:blipFill>
          <a:blip r:embed="rId1"/>
          <a:stretch>
            <a:fillRect/>
          </a:stretch>
        </p:blipFill>
        <p:spPr>
          <a:xfrm>
            <a:off x="2459520" y="367560"/>
            <a:ext cx="4384440" cy="6193800"/>
          </a:xfrm>
          <a:prstGeom prst="rect">
            <a:avLst/>
          </a:prstGeom>
          <a:ln>
            <a:noFill/>
          </a:ln>
        </p:spPr>
      </p:pic>
    </p:spTree>
  </p:cSld>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7" name="CustomShape 1"/>
          <p:cNvSpPr/>
          <p:nvPr/>
        </p:nvSpPr>
        <p:spPr>
          <a:xfrm>
            <a:off x="70560" y="2695320"/>
            <a:ext cx="4433040" cy="1149840"/>
          </a:xfrm>
          <a:prstGeom prst="rect">
            <a:avLst/>
          </a:prstGeom>
          <a:solidFill>
            <a:srgbClr val="c01227"/>
          </a:solidFill>
          <a:ln w="9360">
            <a:noFill/>
          </a:ln>
        </p:spPr>
      </p:sp>
      <p:sp>
        <p:nvSpPr>
          <p:cNvPr id="308" name="CustomShape 2"/>
          <p:cNvSpPr/>
          <p:nvPr/>
        </p:nvSpPr>
        <p:spPr>
          <a:xfrm>
            <a:off x="88200" y="2798280"/>
            <a:ext cx="4162680" cy="1047240"/>
          </a:xfrm>
          <a:prstGeom prst="rect">
            <a:avLst/>
          </a:prstGeom>
          <a:noFill/>
          <a:ln>
            <a:noFill/>
          </a:ln>
        </p:spPr>
        <p:txBody>
          <a:bodyPr bIns="45000" lIns="90000" rIns="90000" tIns="45000"/>
          <a:p>
            <a:pPr algn="ctr">
              <a:lnSpc>
                <a:spcPct val="100000"/>
              </a:lnSpc>
            </a:pPr>
            <a:r>
              <a:rPr b="1" lang="es-ES" sz="2400">
                <a:solidFill>
                  <a:srgbClr val="ffffff"/>
                </a:solidFill>
                <a:latin typeface="Arial"/>
                <a:ea typeface="ＭＳ Ｐゴシック"/>
              </a:rPr>
              <a:t>Lingua Galega 2º ESO</a:t>
            </a:r>
            <a:endParaRPr/>
          </a:p>
          <a:p>
            <a:pPr algn="ctr">
              <a:lnSpc>
                <a:spcPct val="100000"/>
              </a:lnSpc>
            </a:pPr>
            <a:r>
              <a:rPr b="1" lang="es-ES" sz="2400">
                <a:solidFill>
                  <a:srgbClr val="ffffff"/>
                </a:solidFill>
                <a:latin typeface="Arial"/>
                <a:ea typeface="ＭＳ Ｐゴシック"/>
              </a:rPr>
              <a:t>Metáfora</a:t>
            </a:r>
            <a:endParaRPr/>
          </a:p>
        </p:txBody>
      </p:sp>
      <p:pic>
        <p:nvPicPr>
          <p:cNvPr descr="" id="309" name="Imagen 5"/>
          <p:cNvPicPr/>
          <p:nvPr/>
        </p:nvPicPr>
        <p:blipFill>
          <a:blip r:embed="rId1"/>
          <a:stretch>
            <a:fillRect/>
          </a:stretch>
        </p:blipFill>
        <p:spPr>
          <a:xfrm>
            <a:off x="4251240" y="0"/>
            <a:ext cx="4848120" cy="6857640"/>
          </a:xfrm>
          <a:prstGeom prst="rect">
            <a:avLst/>
          </a:prstGeom>
          <a:ln>
            <a:noFill/>
          </a:ln>
        </p:spPr>
      </p:pic>
    </p:spTree>
  </p:cSld>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10" name="Imagen 3"/>
          <p:cNvPicPr/>
          <p:nvPr/>
        </p:nvPicPr>
        <p:blipFill>
          <a:blip r:embed="rId1"/>
          <a:srcRect b="-4441" l="0" r="0" t="0"/>
          <a:stretch>
            <a:fillRect/>
          </a:stretch>
        </p:blipFill>
        <p:spPr>
          <a:xfrm>
            <a:off x="0" y="286560"/>
            <a:ext cx="6836400" cy="5050800"/>
          </a:xfrm>
          <a:prstGeom prst="rect">
            <a:avLst/>
          </a:prstGeom>
          <a:ln>
            <a:noFill/>
          </a:ln>
        </p:spPr>
      </p:pic>
      <p:pic>
        <p:nvPicPr>
          <p:cNvPr descr="" id="311" name="Imagen 4"/>
          <p:cNvPicPr/>
          <p:nvPr/>
        </p:nvPicPr>
        <p:blipFill>
          <a:blip r:embed="rId2"/>
          <a:srcRect b="5819" l="5017" r="11035" t="19384"/>
          <a:stretch>
            <a:fillRect/>
          </a:stretch>
        </p:blipFill>
        <p:spPr>
          <a:xfrm>
            <a:off x="6332400" y="3055320"/>
            <a:ext cx="2811240" cy="1870560"/>
          </a:xfrm>
          <a:prstGeom prst="rect">
            <a:avLst/>
          </a:prstGeom>
          <a:ln>
            <a:noFill/>
          </a:ln>
        </p:spPr>
      </p:pic>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2" name="TextShape 1"/>
          <p:cNvSpPr txBox="1"/>
          <p:nvPr/>
        </p:nvSpPr>
        <p:spPr>
          <a:xfrm>
            <a:off x="1793160" y="2277360"/>
            <a:ext cx="6512040" cy="1142640"/>
          </a:xfrm>
          <a:prstGeom prst="rect">
            <a:avLst/>
          </a:prstGeom>
        </p:spPr>
        <p:txBody>
          <a:bodyPr/>
          <a:p>
            <a:pPr algn="r">
              <a:lnSpc>
                <a:spcPct val="100000"/>
              </a:lnSpc>
              <a:buSzPct val="25000"/>
              <a:buFont typeface="Georgia"/>
              <a:buChar char="*"/>
            </a:pPr>
            <a:r>
              <a:rPr b="1" lang="en-US" sz="4600">
                <a:latin typeface="Trebuchet MS"/>
              </a:rPr>
              <a:t>Educación Primaria</a:t>
            </a:r>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3" name="CustomShape 1"/>
          <p:cNvSpPr/>
          <p:nvPr/>
        </p:nvSpPr>
        <p:spPr>
          <a:xfrm>
            <a:off x="2595240" y="0"/>
            <a:ext cx="6548400" cy="593640"/>
          </a:xfrm>
          <a:prstGeom prst="rect">
            <a:avLst/>
          </a:prstGeom>
          <a:solidFill>
            <a:srgbClr val="c01227"/>
          </a:solidFill>
          <a:ln w="9360">
            <a:noFill/>
          </a:ln>
        </p:spPr>
      </p:sp>
      <p:sp>
        <p:nvSpPr>
          <p:cNvPr id="314" name="CustomShape 2"/>
          <p:cNvSpPr/>
          <p:nvPr/>
        </p:nvSpPr>
        <p:spPr>
          <a:xfrm>
            <a:off x="2989440" y="10080"/>
            <a:ext cx="5834520" cy="556200"/>
          </a:xfrm>
          <a:prstGeom prst="rect">
            <a:avLst/>
          </a:prstGeom>
          <a:noFill/>
          <a:ln>
            <a:noFill/>
          </a:ln>
        </p:spPr>
        <p:txBody>
          <a:bodyPr bIns="45000" lIns="90000" rIns="90000" tIns="45000"/>
          <a:p>
            <a:pPr>
              <a:lnSpc>
                <a:spcPct val="100000"/>
              </a:lnSpc>
            </a:pPr>
            <a:r>
              <a:rPr b="1" lang="es-ES" sz="2000">
                <a:solidFill>
                  <a:srgbClr val="ffffff"/>
                </a:solidFill>
                <a:latin typeface="Arial"/>
                <a:ea typeface="ＭＳ Ｐゴシック"/>
              </a:rPr>
              <a:t>Los mapas de pensamiento en las aulas</a:t>
            </a:r>
            <a:endParaRPr/>
          </a:p>
        </p:txBody>
      </p:sp>
      <p:pic>
        <p:nvPicPr>
          <p:cNvPr descr="" id="315" name="Imagen 7"/>
          <p:cNvPicPr/>
          <p:nvPr/>
        </p:nvPicPr>
        <p:blipFill>
          <a:blip r:embed="rId1"/>
          <a:srcRect b="24230" l="42391" r="0" t="25651"/>
          <a:stretch>
            <a:fillRect/>
          </a:stretch>
        </p:blipFill>
        <p:spPr>
          <a:xfrm rot="5400000">
            <a:off x="-506880" y="1616760"/>
            <a:ext cx="4239000" cy="2754000"/>
          </a:xfrm>
          <a:prstGeom prst="rect">
            <a:avLst/>
          </a:prstGeom>
          <a:ln>
            <a:noFill/>
          </a:ln>
        </p:spPr>
      </p:pic>
      <p:pic>
        <p:nvPicPr>
          <p:cNvPr descr="" id="316" name="Imagen 8"/>
          <p:cNvPicPr/>
          <p:nvPr/>
        </p:nvPicPr>
        <p:blipFill>
          <a:blip r:embed="rId2"/>
          <a:srcRect b="7685" l="0" r="20891" t="11523"/>
          <a:stretch>
            <a:fillRect/>
          </a:stretch>
        </p:blipFill>
        <p:spPr>
          <a:xfrm rot="5400000">
            <a:off x="5022360" y="1410120"/>
            <a:ext cx="4519440" cy="3447000"/>
          </a:xfrm>
          <a:prstGeom prst="rect">
            <a:avLst/>
          </a:prstGeom>
          <a:ln>
            <a:noFill/>
          </a:ln>
        </p:spPr>
      </p:pic>
      <p:pic>
        <p:nvPicPr>
          <p:cNvPr descr="" id="317" name="Imagen 9"/>
          <p:cNvPicPr/>
          <p:nvPr/>
        </p:nvPicPr>
        <p:blipFill>
          <a:blip r:embed="rId3"/>
          <a:srcRect b="14196" l="14068" r="42047" t="21302"/>
          <a:stretch>
            <a:fillRect/>
          </a:stretch>
        </p:blipFill>
        <p:spPr>
          <a:xfrm>
            <a:off x="2989440" y="3431160"/>
            <a:ext cx="2704680" cy="2968920"/>
          </a:xfrm>
          <a:prstGeom prst="rect">
            <a:avLst/>
          </a:prstGeom>
          <a:ln>
            <a:noFill/>
          </a:ln>
        </p:spPr>
      </p:pic>
    </p:spTree>
  </p:cSld>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18" name="Imagen 3"/>
          <p:cNvPicPr/>
          <p:nvPr/>
        </p:nvPicPr>
        <p:blipFill>
          <a:blip r:embed="rId1"/>
          <a:srcRect b="0" l="0" r="0" t="2141"/>
          <a:stretch>
            <a:fillRect/>
          </a:stretch>
        </p:blipFill>
        <p:spPr>
          <a:xfrm>
            <a:off x="2268720" y="1550520"/>
            <a:ext cx="4662000" cy="5307120"/>
          </a:xfrm>
          <a:prstGeom prst="rect">
            <a:avLst/>
          </a:prstGeom>
          <a:ln>
            <a:noFill/>
          </a:ln>
        </p:spPr>
      </p:pic>
      <p:sp>
        <p:nvSpPr>
          <p:cNvPr id="319" name="CustomShape 1"/>
          <p:cNvSpPr/>
          <p:nvPr/>
        </p:nvSpPr>
        <p:spPr>
          <a:xfrm>
            <a:off x="2595240" y="0"/>
            <a:ext cx="6548400" cy="1433880"/>
          </a:xfrm>
          <a:prstGeom prst="rect">
            <a:avLst/>
          </a:prstGeom>
          <a:solidFill>
            <a:srgbClr val="c01227"/>
          </a:solidFill>
          <a:ln w="9360">
            <a:noFill/>
          </a:ln>
        </p:spPr>
      </p:sp>
      <p:sp>
        <p:nvSpPr>
          <p:cNvPr id="320" name="CustomShape 2"/>
          <p:cNvSpPr/>
          <p:nvPr/>
        </p:nvSpPr>
        <p:spPr>
          <a:xfrm>
            <a:off x="2989440" y="24120"/>
            <a:ext cx="5834520" cy="1343880"/>
          </a:xfrm>
          <a:prstGeom prst="rect">
            <a:avLst/>
          </a:prstGeom>
          <a:noFill/>
          <a:ln>
            <a:noFill/>
          </a:ln>
        </p:spPr>
        <p:txBody>
          <a:bodyPr bIns="45000" lIns="90000" rIns="90000" tIns="45000"/>
          <a:p>
            <a:pPr>
              <a:lnSpc>
                <a:spcPct val="100000"/>
              </a:lnSpc>
            </a:pPr>
            <a:r>
              <a:rPr b="1" lang="es-ES" sz="2000">
                <a:solidFill>
                  <a:srgbClr val="ffffff"/>
                </a:solidFill>
                <a:latin typeface="Arial"/>
                <a:ea typeface="ＭＳ Ｐゴシック"/>
              </a:rPr>
              <a:t>Área de Lengua española. 2º EP</a:t>
            </a:r>
            <a:endParaRPr/>
          </a:p>
          <a:p>
            <a:pPr>
              <a:lnSpc>
                <a:spcPct val="100000"/>
              </a:lnSpc>
            </a:pPr>
            <a:r>
              <a:rPr b="1" lang="es-ES" sz="2000">
                <a:solidFill>
                  <a:srgbClr val="ffffff"/>
                </a:solidFill>
                <a:latin typeface="Arial"/>
                <a:ea typeface="ＭＳ Ｐゴシック"/>
              </a:rPr>
              <a:t>Destreza: Toma de decisiones</a:t>
            </a:r>
            <a:endParaRPr/>
          </a:p>
          <a:p>
            <a:pPr>
              <a:lnSpc>
                <a:spcPct val="100000"/>
              </a:lnSpc>
            </a:pPr>
            <a:r>
              <a:rPr b="1" lang="es-ES" sz="2000">
                <a:solidFill>
                  <a:srgbClr val="ffffff"/>
                </a:solidFill>
                <a:latin typeface="Arial"/>
                <a:ea typeface="ＭＳ Ｐゴシック"/>
              </a:rPr>
              <a:t>Contenido curricular : La argumentación y el desenlace de los cuentos. </a:t>
            </a:r>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21" name="Imagen 3"/>
          <p:cNvPicPr/>
          <p:nvPr/>
        </p:nvPicPr>
        <p:blipFill>
          <a:blip r:embed="rId1"/>
          <a:stretch>
            <a:fillRect/>
          </a:stretch>
        </p:blipFill>
        <p:spPr>
          <a:xfrm>
            <a:off x="1585080" y="931320"/>
            <a:ext cx="6242400" cy="4398840"/>
          </a:xfrm>
          <a:prstGeom prst="rect">
            <a:avLst/>
          </a:prstGeom>
          <a:ln>
            <a:noFill/>
          </a:ln>
        </p:spPr>
      </p:pic>
      <p:sp>
        <p:nvSpPr>
          <p:cNvPr id="322" name="CustomShape 1"/>
          <p:cNvSpPr/>
          <p:nvPr/>
        </p:nvSpPr>
        <p:spPr>
          <a:xfrm>
            <a:off x="4915440" y="325800"/>
            <a:ext cx="3866760" cy="380520"/>
          </a:xfrm>
          <a:prstGeom prst="rect">
            <a:avLst/>
          </a:prstGeom>
          <a:solidFill>
            <a:srgbClr val="c01227"/>
          </a:solidFill>
          <a:ln w="9360">
            <a:noFill/>
          </a:ln>
        </p:spPr>
      </p:sp>
      <p:sp>
        <p:nvSpPr>
          <p:cNvPr id="323" name="CustomShape 2"/>
          <p:cNvSpPr/>
          <p:nvPr/>
        </p:nvSpPr>
        <p:spPr>
          <a:xfrm>
            <a:off x="5296680" y="268200"/>
            <a:ext cx="3485520" cy="533160"/>
          </a:xfrm>
          <a:prstGeom prst="rect">
            <a:avLst/>
          </a:prstGeom>
          <a:noFill/>
          <a:ln>
            <a:noFill/>
          </a:ln>
        </p:spPr>
        <p:txBody>
          <a:bodyPr bIns="45000" lIns="90000" rIns="90000" tIns="45000"/>
          <a:p>
            <a:pPr>
              <a:lnSpc>
                <a:spcPct val="100000"/>
              </a:lnSpc>
            </a:pPr>
            <a:r>
              <a:rPr b="1" lang="es-ES" sz="2400">
                <a:solidFill>
                  <a:srgbClr val="ffffff"/>
                </a:solidFill>
                <a:latin typeface="Arial"/>
                <a:ea typeface="ＭＳ Ｐゴシック"/>
              </a:rPr>
              <a:t>Carta persuasiva</a:t>
            </a:r>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24" name="Imagen 1"/>
          <p:cNvPicPr/>
          <p:nvPr/>
        </p:nvPicPr>
        <p:blipFill>
          <a:blip r:embed="rId1"/>
          <a:stretch>
            <a:fillRect/>
          </a:stretch>
        </p:blipFill>
        <p:spPr>
          <a:xfrm>
            <a:off x="4404600" y="549000"/>
            <a:ext cx="4508640" cy="6149880"/>
          </a:xfrm>
          <a:prstGeom prst="rect">
            <a:avLst/>
          </a:prstGeom>
          <a:ln>
            <a:noFill/>
          </a:ln>
        </p:spPr>
      </p:pic>
      <p:sp>
        <p:nvSpPr>
          <p:cNvPr id="325" name="CustomShape 1"/>
          <p:cNvSpPr/>
          <p:nvPr/>
        </p:nvSpPr>
        <p:spPr>
          <a:xfrm>
            <a:off x="2595240" y="0"/>
            <a:ext cx="6548400" cy="1187280"/>
          </a:xfrm>
          <a:prstGeom prst="rect">
            <a:avLst/>
          </a:prstGeom>
          <a:solidFill>
            <a:srgbClr val="c01227"/>
          </a:solidFill>
          <a:ln w="9360">
            <a:noFill/>
          </a:ln>
        </p:spPr>
      </p:sp>
      <p:sp>
        <p:nvSpPr>
          <p:cNvPr id="326" name="CustomShape 2"/>
          <p:cNvSpPr/>
          <p:nvPr/>
        </p:nvSpPr>
        <p:spPr>
          <a:xfrm>
            <a:off x="2989440" y="19800"/>
            <a:ext cx="5834520" cy="1112760"/>
          </a:xfrm>
          <a:prstGeom prst="rect">
            <a:avLst/>
          </a:prstGeom>
          <a:noFill/>
          <a:ln>
            <a:noFill/>
          </a:ln>
        </p:spPr>
        <p:txBody>
          <a:bodyPr bIns="45000" lIns="90000" rIns="90000" tIns="45000"/>
          <a:p>
            <a:pPr>
              <a:lnSpc>
                <a:spcPct val="100000"/>
              </a:lnSpc>
            </a:pPr>
            <a:r>
              <a:rPr b="1" lang="es-ES" sz="2000">
                <a:solidFill>
                  <a:srgbClr val="ffffff"/>
                </a:solidFill>
                <a:latin typeface="Arial"/>
                <a:ea typeface="ＭＳ Ｐゴシック"/>
              </a:rPr>
              <a:t>Área de Educación Física. </a:t>
            </a:r>
            <a:endParaRPr/>
          </a:p>
          <a:p>
            <a:pPr>
              <a:lnSpc>
                <a:spcPct val="100000"/>
              </a:lnSpc>
            </a:pPr>
            <a:r>
              <a:rPr b="1" lang="es-ES" sz="2000">
                <a:solidFill>
                  <a:srgbClr val="ffffff"/>
                </a:solidFill>
                <a:latin typeface="Arial"/>
                <a:ea typeface="ＭＳ Ｐゴシック"/>
              </a:rPr>
              <a:t>UD El esquema corporal 2º EP</a:t>
            </a:r>
            <a:endParaRPr/>
          </a:p>
          <a:p>
            <a:pPr>
              <a:lnSpc>
                <a:spcPct val="100000"/>
              </a:lnSpc>
            </a:pPr>
            <a:r>
              <a:rPr b="1" lang="es-ES" sz="2000">
                <a:solidFill>
                  <a:srgbClr val="ffffff"/>
                </a:solidFill>
                <a:latin typeface="Arial"/>
                <a:ea typeface="ＭＳ Ｐゴシック"/>
              </a:rPr>
              <a:t>Destreza: Partes y todo</a:t>
            </a:r>
            <a:endParaRPr/>
          </a:p>
        </p:txBody>
      </p:sp>
      <p:sp>
        <p:nvSpPr>
          <p:cNvPr id="327" name="CustomShape 3"/>
          <p:cNvSpPr/>
          <p:nvPr/>
        </p:nvSpPr>
        <p:spPr>
          <a:xfrm>
            <a:off x="309240" y="2228760"/>
            <a:ext cx="3616920" cy="1461960"/>
          </a:xfrm>
          <a:prstGeom prst="rect">
            <a:avLst/>
          </a:prstGeom>
          <a:noFill/>
          <a:ln>
            <a:noFill/>
          </a:ln>
        </p:spPr>
        <p:txBody>
          <a:bodyPr bIns="45000" lIns="90000" rIns="90000" tIns="45000"/>
          <a:p>
            <a:pPr>
              <a:lnSpc>
                <a:spcPct val="100000"/>
              </a:lnSpc>
            </a:pPr>
            <a:r>
              <a:rPr b="1" lang="es-ES">
                <a:solidFill>
                  <a:srgbClr val="000000"/>
                </a:solidFill>
                <a:latin typeface="Tahoma"/>
              </a:rPr>
              <a:t>Objetivos curriculares: </a:t>
            </a:r>
            <a:endParaRPr/>
          </a:p>
          <a:p>
            <a:pPr>
              <a:lnSpc>
                <a:spcPct val="100000"/>
              </a:lnSpc>
            </a:pPr>
            <a:endParaRPr/>
          </a:p>
          <a:p>
            <a:pPr>
              <a:lnSpc>
                <a:spcPct val="100000"/>
              </a:lnSpc>
            </a:pPr>
            <a:r>
              <a:rPr b="1" lang="es-ES">
                <a:solidFill>
                  <a:srgbClr val="000000"/>
                </a:solidFill>
                <a:latin typeface="Tahoma"/>
              </a:rPr>
              <a:t>1.- Reconocer las distintas partes del cuerpo y sus movimientos.</a:t>
            </a:r>
            <a:endParaRPr/>
          </a:p>
          <a:p>
            <a:pPr>
              <a:lnSpc>
                <a:spcPct val="100000"/>
              </a:lnSpc>
            </a:pPr>
            <a:r>
              <a:rPr b="1" lang="es-ES">
                <a:solidFill>
                  <a:srgbClr val="000000"/>
                </a:solidFill>
                <a:latin typeface="Tahoma"/>
              </a:rPr>
              <a:t>2.- Representar su propio cuerpo de forma global.</a:t>
            </a:r>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28" name="Imagen 3"/>
          <p:cNvPicPr/>
          <p:nvPr/>
        </p:nvPicPr>
        <p:blipFill>
          <a:blip r:embed="rId1"/>
          <a:stretch>
            <a:fillRect/>
          </a:stretch>
        </p:blipFill>
        <p:spPr>
          <a:xfrm>
            <a:off x="0" y="808920"/>
            <a:ext cx="9143640" cy="6048720"/>
          </a:xfrm>
          <a:prstGeom prst="rect">
            <a:avLst/>
          </a:prstGeom>
          <a:ln>
            <a:noFill/>
          </a:ln>
        </p:spPr>
      </p:pic>
      <p:sp>
        <p:nvSpPr>
          <p:cNvPr id="329" name="CustomShape 1"/>
          <p:cNvSpPr/>
          <p:nvPr/>
        </p:nvSpPr>
        <p:spPr>
          <a:xfrm>
            <a:off x="3072240" y="178560"/>
            <a:ext cx="5938200" cy="833400"/>
          </a:xfrm>
          <a:prstGeom prst="rect">
            <a:avLst/>
          </a:prstGeom>
          <a:solidFill>
            <a:srgbClr val="c01227"/>
          </a:solidFill>
          <a:ln w="9360">
            <a:noFill/>
          </a:ln>
        </p:spPr>
      </p:sp>
      <p:sp>
        <p:nvSpPr>
          <p:cNvPr id="330" name="CustomShape 2"/>
          <p:cNvSpPr/>
          <p:nvPr/>
        </p:nvSpPr>
        <p:spPr>
          <a:xfrm>
            <a:off x="3072240" y="178560"/>
            <a:ext cx="5938200" cy="833400"/>
          </a:xfrm>
          <a:prstGeom prst="rect">
            <a:avLst/>
          </a:prstGeom>
          <a:noFill/>
          <a:ln>
            <a:noFill/>
          </a:ln>
        </p:spPr>
        <p:txBody>
          <a:bodyPr bIns="45000" lIns="90000" rIns="90000" tIns="45000"/>
          <a:p>
            <a:pPr>
              <a:lnSpc>
                <a:spcPct val="100000"/>
              </a:lnSpc>
            </a:pPr>
            <a:r>
              <a:rPr b="1" lang="es-ES" sz="2000">
                <a:solidFill>
                  <a:srgbClr val="ffffff"/>
                </a:solidFill>
                <a:latin typeface="Arial"/>
                <a:ea typeface="ＭＳ Ｐゴシック"/>
              </a:rPr>
              <a:t>Rutina de pensamiento sobre el equilibrio</a:t>
            </a:r>
            <a:endParaRPr/>
          </a:p>
          <a:p>
            <a:pPr>
              <a:lnSpc>
                <a:spcPct val="100000"/>
              </a:lnSpc>
            </a:pPr>
            <a:r>
              <a:rPr b="1" lang="es-ES" sz="2000">
                <a:solidFill>
                  <a:srgbClr val="ffffff"/>
                </a:solidFill>
                <a:latin typeface="Arial"/>
                <a:ea typeface="ＭＳ Ｐゴシック"/>
              </a:rPr>
              <a:t>PC Los sentidos Educación Física 2º EP</a:t>
            </a:r>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1" name="CustomShape 1"/>
          <p:cNvSpPr/>
          <p:nvPr/>
        </p:nvSpPr>
        <p:spPr>
          <a:xfrm>
            <a:off x="3072240" y="178560"/>
            <a:ext cx="5938200" cy="1090800"/>
          </a:xfrm>
          <a:prstGeom prst="rect">
            <a:avLst/>
          </a:prstGeom>
          <a:solidFill>
            <a:srgbClr val="c01227"/>
          </a:solidFill>
          <a:ln w="9360">
            <a:noFill/>
          </a:ln>
        </p:spPr>
      </p:sp>
      <p:sp>
        <p:nvSpPr>
          <p:cNvPr id="332" name="CustomShape 2"/>
          <p:cNvSpPr/>
          <p:nvPr/>
        </p:nvSpPr>
        <p:spPr>
          <a:xfrm>
            <a:off x="3072240" y="178560"/>
            <a:ext cx="5766840" cy="1090800"/>
          </a:xfrm>
          <a:prstGeom prst="rect">
            <a:avLst/>
          </a:prstGeom>
          <a:noFill/>
          <a:ln>
            <a:noFill/>
          </a:ln>
        </p:spPr>
        <p:txBody>
          <a:bodyPr bIns="45000" lIns="90000" rIns="90000" tIns="45000"/>
          <a:p>
            <a:pPr>
              <a:lnSpc>
                <a:spcPct val="100000"/>
              </a:lnSpc>
            </a:pPr>
            <a:r>
              <a:rPr b="1" lang="es-ES" sz="2000">
                <a:solidFill>
                  <a:srgbClr val="ffffff"/>
                </a:solidFill>
                <a:latin typeface="Arial"/>
                <a:ea typeface="ＭＳ Ｐゴシック"/>
              </a:rPr>
              <a:t>Área: Coñecemento do Medio</a:t>
            </a:r>
            <a:endParaRPr/>
          </a:p>
          <a:p>
            <a:pPr>
              <a:lnSpc>
                <a:spcPct val="100000"/>
              </a:lnSpc>
            </a:pPr>
            <a:r>
              <a:rPr b="1" lang="es-ES" sz="2000">
                <a:solidFill>
                  <a:srgbClr val="ffffff"/>
                </a:solidFill>
                <a:latin typeface="Arial"/>
                <a:ea typeface="ＭＳ Ｐゴシック"/>
              </a:rPr>
              <a:t>Destreza: Predecir consecuencias de las opciones</a:t>
            </a:r>
            <a:endParaRPr/>
          </a:p>
        </p:txBody>
      </p:sp>
      <p:pic>
        <p:nvPicPr>
          <p:cNvPr descr="" id="333" name="Imagen 7"/>
          <p:cNvPicPr/>
          <p:nvPr/>
        </p:nvPicPr>
        <p:blipFill>
          <a:blip r:embed="rId1"/>
          <a:srcRect b="-57825" l="0" r="0" t="0"/>
          <a:stretch>
            <a:fillRect/>
          </a:stretch>
        </p:blipFill>
        <p:spPr>
          <a:xfrm>
            <a:off x="0" y="1684440"/>
            <a:ext cx="9143640" cy="4950360"/>
          </a:xfrm>
          <a:prstGeom prst="rect">
            <a:avLst/>
          </a:prstGeom>
          <a:ln>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4" name="CustomShape 1"/>
          <p:cNvSpPr/>
          <p:nvPr/>
        </p:nvSpPr>
        <p:spPr>
          <a:xfrm>
            <a:off x="2514600" y="4343400"/>
            <a:ext cx="3809520" cy="837720"/>
          </a:xfrm>
          <a:prstGeom prst="roundRect">
            <a:avLst>
              <a:gd fmla="val 16667" name="adj"/>
            </a:avLst>
          </a:prstGeom>
          <a:solidFill>
            <a:srgbClr val="21306a"/>
          </a:solidFill>
          <a:ln w="9360">
            <a:noFill/>
          </a:ln>
        </p:spPr>
      </p:sp>
      <p:sp>
        <p:nvSpPr>
          <p:cNvPr id="175" name="CustomShape 2"/>
          <p:cNvSpPr/>
          <p:nvPr/>
        </p:nvSpPr>
        <p:spPr>
          <a:xfrm>
            <a:off x="533520" y="3027240"/>
            <a:ext cx="7695720" cy="546840"/>
          </a:xfrm>
          <a:prstGeom prst="rect">
            <a:avLst/>
          </a:prstGeom>
          <a:noFill/>
          <a:ln>
            <a:noFill/>
          </a:ln>
        </p:spPr>
        <p:txBody>
          <a:bodyPr bIns="45000" lIns="90000" rIns="90000" tIns="45000"/>
          <a:p>
            <a:pPr>
              <a:lnSpc>
                <a:spcPct val="100000"/>
              </a:lnSpc>
            </a:pPr>
            <a:r>
              <a:rPr lang="es-ES" sz="1500">
                <a:solidFill>
                  <a:srgbClr val="404040"/>
                </a:solidFill>
                <a:latin typeface="Century Gothic"/>
              </a:rPr>
              <a:t>Aprender a pensar o provocar procesos de pensamiento eficaces se hace con los contenidos curriculares y además de ellos; de esta forma trabajamos las dos cosas a la vez favoreciendo el </a:t>
            </a:r>
            <a:r>
              <a:rPr b="1" lang="es-ES" sz="1500">
                <a:solidFill>
                  <a:srgbClr val="376092"/>
                </a:solidFill>
                <a:latin typeface="Century Gothic"/>
              </a:rPr>
              <a:t>aprendizaje de conceptos </a:t>
            </a:r>
            <a:r>
              <a:rPr lang="es-ES" sz="1500">
                <a:solidFill>
                  <a:srgbClr val="404040"/>
                </a:solidFill>
                <a:latin typeface="Century Gothic"/>
              </a:rPr>
              <a:t>y l</a:t>
            </a:r>
            <a:r>
              <a:rPr b="1" lang="es-ES" sz="1500">
                <a:solidFill>
                  <a:srgbClr val="376092"/>
                </a:solidFill>
                <a:latin typeface="Century Gothic"/>
              </a:rPr>
              <a:t>a interiorización de los mapas de pensamiento</a:t>
            </a:r>
            <a:r>
              <a:rPr lang="es-ES" sz="1500">
                <a:solidFill>
                  <a:srgbClr val="404040"/>
                </a:solidFill>
                <a:latin typeface="Century Gothic"/>
              </a:rPr>
              <a:t> de las diferentes destrezas. </a:t>
            </a:r>
            <a:endParaRPr/>
          </a:p>
        </p:txBody>
      </p:sp>
      <p:sp>
        <p:nvSpPr>
          <p:cNvPr id="176" name="CustomShape 3"/>
          <p:cNvSpPr/>
          <p:nvPr/>
        </p:nvSpPr>
        <p:spPr>
          <a:xfrm>
            <a:off x="540360" y="2362320"/>
            <a:ext cx="4945680" cy="456120"/>
          </a:xfrm>
          <a:prstGeom prst="rect">
            <a:avLst/>
          </a:prstGeom>
          <a:noFill/>
          <a:ln>
            <a:noFill/>
          </a:ln>
        </p:spPr>
        <p:txBody>
          <a:bodyPr bIns="45000" lIns="90000" rIns="90000" tIns="45000"/>
          <a:p>
            <a:pPr>
              <a:lnSpc>
                <a:spcPct val="100000"/>
              </a:lnSpc>
            </a:pPr>
            <a:r>
              <a:rPr lang="es-ES" sz="2400">
                <a:solidFill>
                  <a:srgbClr val="21306a"/>
                </a:solidFill>
                <a:latin typeface="Century Gothic"/>
              </a:rPr>
              <a:t>Integración curricular</a:t>
            </a:r>
            <a:endParaRPr/>
          </a:p>
        </p:txBody>
      </p:sp>
      <p:sp>
        <p:nvSpPr>
          <p:cNvPr id="177" name="CustomShape 4"/>
          <p:cNvSpPr/>
          <p:nvPr/>
        </p:nvSpPr>
        <p:spPr>
          <a:xfrm>
            <a:off x="2743200" y="4419720"/>
            <a:ext cx="3200040" cy="364680"/>
          </a:xfrm>
          <a:prstGeom prst="rect">
            <a:avLst/>
          </a:prstGeom>
          <a:noFill/>
          <a:ln>
            <a:noFill/>
          </a:ln>
        </p:spPr>
        <p:txBody>
          <a:bodyPr bIns="45000" lIns="90000" rIns="90000" tIns="45000"/>
          <a:p>
            <a:pPr algn="ctr">
              <a:lnSpc>
                <a:spcPct val="100000"/>
              </a:lnSpc>
            </a:pPr>
            <a:r>
              <a:rPr lang="es-ES">
                <a:solidFill>
                  <a:srgbClr val="ffffff"/>
                </a:solidFill>
                <a:latin typeface="Century Gothic"/>
              </a:rPr>
              <a:t>“</a:t>
            </a:r>
            <a:r>
              <a:rPr lang="es-ES">
                <a:solidFill>
                  <a:srgbClr val="ffffff"/>
                </a:solidFill>
                <a:latin typeface="Century Gothic"/>
              </a:rPr>
              <a:t>Infusión” del pensamiento en el currículum</a:t>
            </a:r>
            <a:endParaRPr/>
          </a:p>
        </p:txBody>
      </p:sp>
    </p:spTree>
  </p:cSld>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34" name="Imagen 3"/>
          <p:cNvPicPr/>
          <p:nvPr/>
        </p:nvPicPr>
        <p:blipFill>
          <a:blip r:embed="rId1"/>
          <a:srcRect b="4016" l="0" r="0" t="40372"/>
          <a:stretch>
            <a:fillRect/>
          </a:stretch>
        </p:blipFill>
        <p:spPr>
          <a:xfrm>
            <a:off x="0" y="0"/>
            <a:ext cx="9143640" cy="7190280"/>
          </a:xfrm>
          <a:prstGeom prst="rect">
            <a:avLst/>
          </a:prstGeom>
          <a:ln>
            <a:noFill/>
          </a:ln>
        </p:spPr>
      </p:pic>
    </p:spTree>
  </p:cSld>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5" name="TextShape 1"/>
          <p:cNvSpPr txBox="1"/>
          <p:nvPr/>
        </p:nvSpPr>
        <p:spPr>
          <a:xfrm>
            <a:off x="1793160" y="4372200"/>
            <a:ext cx="6512040" cy="1142640"/>
          </a:xfrm>
          <a:prstGeom prst="rect">
            <a:avLst/>
          </a:prstGeom>
        </p:spPr>
        <p:txBody>
          <a:bodyPr/>
          <a:p>
            <a:endParaRPr/>
          </a:p>
        </p:txBody>
      </p:sp>
      <p:sp>
        <p:nvSpPr>
          <p:cNvPr id="336" name="TextShape 2"/>
          <p:cNvSpPr txBox="1"/>
          <p:nvPr/>
        </p:nvSpPr>
        <p:spPr>
          <a:xfrm>
            <a:off x="1143000" y="732240"/>
            <a:ext cx="6400440" cy="3474360"/>
          </a:xfrm>
          <a:prstGeom prst="rect">
            <a:avLst/>
          </a:prstGeom>
        </p:spPr>
        <p:txBody>
          <a:bodyPr/>
          <a:p>
            <a:endParaRPr/>
          </a:p>
        </p:txBody>
      </p:sp>
      <p:pic>
        <p:nvPicPr>
          <p:cNvPr descr="" id="337" name="Imagen 3"/>
          <p:cNvPicPr/>
          <p:nvPr/>
        </p:nvPicPr>
        <p:blipFill>
          <a:blip r:embed="rId1"/>
          <a:srcRect b="9130" l="8115" r="7462" t="0"/>
          <a:stretch>
            <a:fillRect/>
          </a:stretch>
        </p:blipFill>
        <p:spPr>
          <a:xfrm>
            <a:off x="0" y="-50760"/>
            <a:ext cx="9143640" cy="6908400"/>
          </a:xfrm>
          <a:prstGeom prst="rect">
            <a:avLst/>
          </a:prstGeom>
          <a:ln>
            <a:noFill/>
          </a:ln>
        </p:spPr>
      </p:pic>
    </p:spTree>
  </p:cSld>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38" name="Imagen 2"/>
          <p:cNvPicPr/>
          <p:nvPr/>
        </p:nvPicPr>
        <p:blipFill>
          <a:blip r:embed="rId1"/>
          <a:stretch>
            <a:fillRect/>
          </a:stretch>
        </p:blipFill>
        <p:spPr>
          <a:xfrm>
            <a:off x="2504520" y="1123200"/>
            <a:ext cx="6111360" cy="5734440"/>
          </a:xfrm>
          <a:prstGeom prst="rect">
            <a:avLst/>
          </a:prstGeom>
          <a:ln>
            <a:noFill/>
          </a:ln>
        </p:spPr>
      </p:pic>
      <p:sp>
        <p:nvSpPr>
          <p:cNvPr id="339" name="CustomShape 1"/>
          <p:cNvSpPr/>
          <p:nvPr/>
        </p:nvSpPr>
        <p:spPr>
          <a:xfrm>
            <a:off x="4184640" y="145800"/>
            <a:ext cx="3866760" cy="977040"/>
          </a:xfrm>
          <a:prstGeom prst="rect">
            <a:avLst/>
          </a:prstGeom>
          <a:solidFill>
            <a:srgbClr val="c01227"/>
          </a:solidFill>
          <a:ln w="9360">
            <a:noFill/>
          </a:ln>
        </p:spPr>
      </p:sp>
      <p:sp>
        <p:nvSpPr>
          <p:cNvPr id="340" name="CustomShape 2"/>
          <p:cNvSpPr/>
          <p:nvPr/>
        </p:nvSpPr>
        <p:spPr>
          <a:xfrm>
            <a:off x="4367520" y="145800"/>
            <a:ext cx="3485520" cy="854640"/>
          </a:xfrm>
          <a:prstGeom prst="rect">
            <a:avLst/>
          </a:prstGeom>
          <a:noFill/>
          <a:ln>
            <a:noFill/>
          </a:ln>
        </p:spPr>
        <p:txBody>
          <a:bodyPr bIns="45000" lIns="90000" rIns="90000" tIns="45000"/>
          <a:p>
            <a:pPr>
              <a:lnSpc>
                <a:spcPct val="100000"/>
              </a:lnSpc>
            </a:pPr>
            <a:r>
              <a:rPr b="1" lang="es-ES" sz="2400">
                <a:solidFill>
                  <a:srgbClr val="ffffff"/>
                </a:solidFill>
                <a:latin typeface="Arial"/>
                <a:ea typeface="ＭＳ Ｐゴシック"/>
              </a:rPr>
              <a:t>Toma de decisiones. </a:t>
            </a:r>
            <a:endParaRPr/>
          </a:p>
          <a:p>
            <a:pPr>
              <a:lnSpc>
                <a:spcPct val="100000"/>
              </a:lnSpc>
            </a:pPr>
            <a:r>
              <a:rPr b="1" lang="es-ES" sz="2400">
                <a:solidFill>
                  <a:srgbClr val="ffffff"/>
                </a:solidFill>
                <a:latin typeface="Arial"/>
                <a:ea typeface="ＭＳ Ｐゴシック"/>
              </a:rPr>
              <a:t>Tutoría 1º EP</a:t>
            </a:r>
            <a:endParaRPr/>
          </a:p>
        </p:txBody>
      </p:sp>
    </p:spTree>
  </p:cSld>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1" name="CustomShape 1"/>
          <p:cNvSpPr/>
          <p:nvPr/>
        </p:nvSpPr>
        <p:spPr>
          <a:xfrm>
            <a:off x="3072240" y="178560"/>
            <a:ext cx="5938200" cy="1049760"/>
          </a:xfrm>
          <a:prstGeom prst="rect">
            <a:avLst/>
          </a:prstGeom>
          <a:solidFill>
            <a:srgbClr val="c01227"/>
          </a:solidFill>
          <a:ln w="9360">
            <a:noFill/>
          </a:ln>
        </p:spPr>
      </p:sp>
      <p:sp>
        <p:nvSpPr>
          <p:cNvPr id="342" name="CustomShape 2"/>
          <p:cNvSpPr/>
          <p:nvPr/>
        </p:nvSpPr>
        <p:spPr>
          <a:xfrm>
            <a:off x="3072240" y="178560"/>
            <a:ext cx="5766840" cy="1049760"/>
          </a:xfrm>
          <a:prstGeom prst="rect">
            <a:avLst/>
          </a:prstGeom>
          <a:noFill/>
          <a:ln>
            <a:noFill/>
          </a:ln>
        </p:spPr>
        <p:txBody>
          <a:bodyPr bIns="45000" lIns="90000" rIns="90000" tIns="45000"/>
          <a:p>
            <a:pPr>
              <a:lnSpc>
                <a:spcPct val="100000"/>
              </a:lnSpc>
            </a:pPr>
            <a:r>
              <a:rPr b="1" lang="es-ES" sz="2000">
                <a:solidFill>
                  <a:srgbClr val="ffffff"/>
                </a:solidFill>
                <a:latin typeface="Arial"/>
                <a:ea typeface="ＭＳ Ｐゴシック"/>
              </a:rPr>
              <a:t>Proyecto Interdisciplinar “A nosa máquina móvese?” 3º y 4º EP</a:t>
            </a:r>
            <a:endParaRPr/>
          </a:p>
          <a:p>
            <a:pPr>
              <a:lnSpc>
                <a:spcPct val="100000"/>
              </a:lnSpc>
            </a:pPr>
            <a:r>
              <a:rPr b="1" lang="es-ES" sz="2000">
                <a:solidFill>
                  <a:srgbClr val="ffffff"/>
                </a:solidFill>
                <a:latin typeface="Arial"/>
                <a:ea typeface="ＭＳ Ｐゴシック"/>
              </a:rPr>
              <a:t>Destreza: Compara y contrasta</a:t>
            </a:r>
            <a:endParaRPr/>
          </a:p>
        </p:txBody>
      </p:sp>
      <p:sp>
        <p:nvSpPr>
          <p:cNvPr id="343" name="CustomShape 3"/>
          <p:cNvSpPr/>
          <p:nvPr/>
        </p:nvSpPr>
        <p:spPr>
          <a:xfrm>
            <a:off x="664200" y="1561320"/>
            <a:ext cx="8140680" cy="3016440"/>
          </a:xfrm>
          <a:prstGeom prst="rect">
            <a:avLst/>
          </a:prstGeom>
          <a:noFill/>
          <a:ln>
            <a:noFill/>
          </a:ln>
        </p:spPr>
        <p:txBody>
          <a:bodyPr bIns="45000" lIns="90000" rIns="90000" tIns="45000"/>
          <a:p>
            <a:pPr>
              <a:lnSpc>
                <a:spcPct val="100000"/>
              </a:lnSpc>
            </a:pPr>
            <a:r>
              <a:rPr b="1" lang="es-ES" sz="2400">
                <a:solidFill>
                  <a:srgbClr val="000000"/>
                </a:solidFill>
                <a:latin typeface="Trebuchet MS"/>
              </a:rPr>
              <a:t>Tópico generativo:</a:t>
            </a:r>
            <a:endParaRPr/>
          </a:p>
          <a:p>
            <a:pPr>
              <a:lnSpc>
                <a:spcPct val="100000"/>
              </a:lnSpc>
            </a:pPr>
            <a:r>
              <a:rPr b="1" lang="es-ES">
                <a:solidFill>
                  <a:srgbClr val="000000"/>
                </a:solidFill>
                <a:latin typeface="Trebuchet MS"/>
              </a:rPr>
              <a:t>Todos tenemos una máquina que nos permite mover, jugar, hacer deporte…pero…¿cómo funciona?¿qué ocurre cuando alguna parte no es perfecta?</a:t>
            </a:r>
            <a:endParaRPr/>
          </a:p>
          <a:p>
            <a:pPr>
              <a:lnSpc>
                <a:spcPct val="100000"/>
              </a:lnSpc>
            </a:pPr>
            <a:endParaRPr/>
          </a:p>
          <a:p>
            <a:pPr>
              <a:lnSpc>
                <a:spcPct val="100000"/>
              </a:lnSpc>
            </a:pPr>
            <a:r>
              <a:rPr b="1" lang="es-ES" sz="2400">
                <a:solidFill>
                  <a:srgbClr val="000000"/>
                </a:solidFill>
                <a:latin typeface="Trebuchet MS"/>
              </a:rPr>
              <a:t>Hilos conductores: </a:t>
            </a:r>
            <a:endParaRPr/>
          </a:p>
          <a:p>
            <a:pPr>
              <a:lnSpc>
                <a:spcPct val="100000"/>
              </a:lnSpc>
            </a:pPr>
            <a:endParaRPr/>
          </a:p>
          <a:p>
            <a:pPr>
              <a:lnSpc>
                <a:spcPct val="100000"/>
              </a:lnSpc>
            </a:pPr>
            <a:r>
              <a:rPr lang="es-ES">
                <a:solidFill>
                  <a:srgbClr val="000000"/>
                </a:solidFill>
                <a:latin typeface="Trebuchet MS"/>
              </a:rPr>
              <a:t>- Conozco el funcionamiento de la maquinaria del cuerpo.</a:t>
            </a:r>
            <a:endParaRPr/>
          </a:p>
          <a:p>
            <a:pPr>
              <a:lnSpc>
                <a:spcPct val="100000"/>
              </a:lnSpc>
            </a:pPr>
            <a:r>
              <a:rPr lang="es-ES">
                <a:solidFill>
                  <a:srgbClr val="000000"/>
                </a:solidFill>
                <a:latin typeface="Trebuchet MS"/>
              </a:rPr>
              <a:t>- Aprendo y ejercito las partes de mi máquina locomotora.</a:t>
            </a:r>
            <a:endParaRPr/>
          </a:p>
          <a:p>
            <a:pPr>
              <a:lnSpc>
                <a:spcPct val="100000"/>
              </a:lnSpc>
            </a:pPr>
            <a:r>
              <a:rPr lang="es-ES">
                <a:solidFill>
                  <a:srgbClr val="000000"/>
                </a:solidFill>
                <a:latin typeface="Trebuchet MS"/>
              </a:rPr>
              <a:t>- Expreso mi cuerpo a través de la inteligencia lógico-matemática.</a:t>
            </a:r>
            <a:endParaRPr/>
          </a:p>
          <a:p>
            <a:pPr>
              <a:lnSpc>
                <a:spcPct val="100000"/>
              </a:lnSpc>
            </a:pPr>
            <a:r>
              <a:rPr lang="es-ES">
                <a:solidFill>
                  <a:srgbClr val="000000"/>
                </a:solidFill>
                <a:latin typeface="Trebuchet MS"/>
              </a:rPr>
              <a:t>- Me sensibilizo de que no todas las máquinas locomotoras funcionan igual (discapacidades).</a:t>
            </a:r>
            <a:endParaRPr/>
          </a:p>
        </p:txBody>
      </p:sp>
    </p:spTree>
  </p:cSld>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44" name="Imagen 2"/>
          <p:cNvPicPr/>
          <p:nvPr/>
        </p:nvPicPr>
        <p:blipFill>
          <a:blip r:embed="rId1"/>
          <a:srcRect b="9664" l="9849" r="7674" t="0"/>
          <a:stretch>
            <a:fillRect/>
          </a:stretch>
        </p:blipFill>
        <p:spPr>
          <a:xfrm>
            <a:off x="2523240" y="0"/>
            <a:ext cx="4372200" cy="6861600"/>
          </a:xfrm>
          <a:prstGeom prst="rect">
            <a:avLst/>
          </a:prstGeom>
          <a:ln>
            <a:noFill/>
          </a:ln>
        </p:spPr>
      </p:pic>
    </p:spTree>
  </p:cSld>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45" name="Imagen 1"/>
          <p:cNvPicPr/>
          <p:nvPr/>
        </p:nvPicPr>
        <p:blipFill>
          <a:blip r:embed="rId1"/>
          <a:stretch>
            <a:fillRect/>
          </a:stretch>
        </p:blipFill>
        <p:spPr>
          <a:xfrm>
            <a:off x="0" y="1551960"/>
            <a:ext cx="9143640" cy="5305680"/>
          </a:xfrm>
          <a:prstGeom prst="rect">
            <a:avLst/>
          </a:prstGeom>
          <a:ln>
            <a:noFill/>
          </a:ln>
        </p:spPr>
      </p:pic>
      <p:sp>
        <p:nvSpPr>
          <p:cNvPr id="346" name="CustomShape 1"/>
          <p:cNvSpPr/>
          <p:nvPr/>
        </p:nvSpPr>
        <p:spPr>
          <a:xfrm>
            <a:off x="3072240" y="178560"/>
            <a:ext cx="5938200" cy="833400"/>
          </a:xfrm>
          <a:prstGeom prst="rect">
            <a:avLst/>
          </a:prstGeom>
          <a:solidFill>
            <a:srgbClr val="c01227"/>
          </a:solidFill>
          <a:ln w="9360">
            <a:noFill/>
          </a:ln>
        </p:spPr>
      </p:sp>
      <p:sp>
        <p:nvSpPr>
          <p:cNvPr id="347" name="CustomShape 2"/>
          <p:cNvSpPr/>
          <p:nvPr/>
        </p:nvSpPr>
        <p:spPr>
          <a:xfrm>
            <a:off x="3072240" y="178560"/>
            <a:ext cx="5766840" cy="833400"/>
          </a:xfrm>
          <a:prstGeom prst="rect">
            <a:avLst/>
          </a:prstGeom>
          <a:noFill/>
          <a:ln>
            <a:noFill/>
          </a:ln>
        </p:spPr>
        <p:txBody>
          <a:bodyPr bIns="45000" lIns="90000" rIns="90000" tIns="45000"/>
          <a:p>
            <a:pPr>
              <a:lnSpc>
                <a:spcPct val="100000"/>
              </a:lnSpc>
            </a:pPr>
            <a:r>
              <a:rPr b="1" lang="es-ES" sz="2000">
                <a:solidFill>
                  <a:srgbClr val="ffffff"/>
                </a:solidFill>
                <a:latin typeface="Arial"/>
                <a:ea typeface="ＭＳ Ｐゴシック"/>
              </a:rPr>
              <a:t>Tutoría 6º EP</a:t>
            </a:r>
            <a:endParaRPr/>
          </a:p>
          <a:p>
            <a:pPr>
              <a:lnSpc>
                <a:spcPct val="100000"/>
              </a:lnSpc>
            </a:pPr>
            <a:r>
              <a:rPr b="1" lang="es-ES" sz="2000">
                <a:solidFill>
                  <a:srgbClr val="ffffff"/>
                </a:solidFill>
                <a:latin typeface="Arial"/>
                <a:ea typeface="ＭＳ Ｐゴシック"/>
              </a:rPr>
              <a:t>Destreza: Resolución de problemas</a:t>
            </a:r>
            <a:endParaRPr/>
          </a:p>
        </p:txBody>
      </p:sp>
    </p:spTree>
  </p:cSld>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8" name="TextShape 1"/>
          <p:cNvSpPr txBox="1"/>
          <p:nvPr/>
        </p:nvSpPr>
        <p:spPr>
          <a:xfrm>
            <a:off x="1793160" y="2277360"/>
            <a:ext cx="6512040" cy="1142640"/>
          </a:xfrm>
          <a:prstGeom prst="rect">
            <a:avLst/>
          </a:prstGeom>
        </p:spPr>
        <p:txBody>
          <a:bodyPr/>
          <a:p>
            <a:pPr algn="r">
              <a:lnSpc>
                <a:spcPct val="100000"/>
              </a:lnSpc>
              <a:buSzPct val="25000"/>
              <a:buFont typeface="Georgia"/>
              <a:buChar char="*"/>
            </a:pPr>
            <a:r>
              <a:rPr b="1" lang="en-US" sz="4600">
                <a:latin typeface="Trebuchet MS"/>
              </a:rPr>
              <a:t>Educación Infantil</a:t>
            </a:r>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9" name="CustomShape 1"/>
          <p:cNvSpPr/>
          <p:nvPr/>
        </p:nvSpPr>
        <p:spPr>
          <a:xfrm>
            <a:off x="2819520" y="893880"/>
            <a:ext cx="6095520" cy="1433520"/>
          </a:xfrm>
          <a:prstGeom prst="rect">
            <a:avLst/>
          </a:prstGeom>
          <a:solidFill>
            <a:srgbClr val="c01227"/>
          </a:solidFill>
          <a:ln w="9360">
            <a:noFill/>
          </a:ln>
        </p:spPr>
      </p:sp>
      <p:sp>
        <p:nvSpPr>
          <p:cNvPr id="350" name="CustomShape 2"/>
          <p:cNvSpPr/>
          <p:nvPr/>
        </p:nvSpPr>
        <p:spPr>
          <a:xfrm>
            <a:off x="3214080" y="838080"/>
            <a:ext cx="5070240" cy="1488960"/>
          </a:xfrm>
          <a:prstGeom prst="rect">
            <a:avLst/>
          </a:prstGeom>
          <a:noFill/>
          <a:ln>
            <a:noFill/>
          </a:ln>
        </p:spPr>
        <p:txBody>
          <a:bodyPr bIns="45000" lIns="90000" rIns="90000" tIns="45000"/>
          <a:p>
            <a:pPr>
              <a:lnSpc>
                <a:spcPct val="100000"/>
              </a:lnSpc>
            </a:pPr>
            <a:r>
              <a:rPr b="1" lang="es-ES" sz="2400">
                <a:solidFill>
                  <a:srgbClr val="ffffff"/>
                </a:solidFill>
                <a:latin typeface="Arial"/>
                <a:ea typeface="ＭＳ Ｐゴシック"/>
              </a:rPr>
              <a:t>EL  ANTIGUO  EGIPTO</a:t>
            </a:r>
            <a:endParaRPr/>
          </a:p>
          <a:p>
            <a:pPr>
              <a:lnSpc>
                <a:spcPct val="100000"/>
              </a:lnSpc>
            </a:pPr>
            <a:r>
              <a:rPr b="1" lang="es-ES" sz="2400">
                <a:solidFill>
                  <a:srgbClr val="ffffff"/>
                </a:solidFill>
                <a:latin typeface="Arial"/>
                <a:ea typeface="ＭＳ Ｐゴシック"/>
              </a:rPr>
              <a:t>Proyecto Educación Infantil</a:t>
            </a:r>
            <a:endParaRPr/>
          </a:p>
          <a:p>
            <a:pPr>
              <a:lnSpc>
                <a:spcPct val="100000"/>
              </a:lnSpc>
            </a:pPr>
            <a:r>
              <a:rPr b="1" lang="es-ES" sz="2400">
                <a:solidFill>
                  <a:srgbClr val="ffffff"/>
                </a:solidFill>
                <a:latin typeface="Arial"/>
                <a:ea typeface="ＭＳ Ｐゴシック"/>
              </a:rPr>
              <a:t>5 años</a:t>
            </a:r>
            <a:endParaRPr/>
          </a:p>
          <a:p>
            <a:pPr>
              <a:lnSpc>
                <a:spcPct val="100000"/>
              </a:lnSpc>
            </a:pPr>
            <a:endParaRPr/>
          </a:p>
        </p:txBody>
      </p:sp>
      <p:pic>
        <p:nvPicPr>
          <p:cNvPr descr="" id="351" name="3 Imagen"/>
          <p:cNvPicPr/>
          <p:nvPr/>
        </p:nvPicPr>
        <p:blipFill>
          <a:blip r:embed="rId1"/>
          <a:stretch>
            <a:fillRect/>
          </a:stretch>
        </p:blipFill>
        <p:spPr>
          <a:xfrm rot="5400000">
            <a:off x="3709800" y="4182480"/>
            <a:ext cx="2584440" cy="1938240"/>
          </a:xfrm>
          <a:prstGeom prst="rect">
            <a:avLst/>
          </a:prstGeom>
          <a:ln>
            <a:noFill/>
          </a:ln>
        </p:spPr>
      </p:pic>
      <p:pic>
        <p:nvPicPr>
          <p:cNvPr descr="" id="352" name="5 Imagen"/>
          <p:cNvPicPr/>
          <p:nvPr/>
        </p:nvPicPr>
        <p:blipFill>
          <a:blip r:embed="rId2"/>
          <a:stretch>
            <a:fillRect/>
          </a:stretch>
        </p:blipFill>
        <p:spPr>
          <a:xfrm>
            <a:off x="1308960" y="2726640"/>
            <a:ext cx="3020760" cy="2265480"/>
          </a:xfrm>
          <a:prstGeom prst="rect">
            <a:avLst/>
          </a:prstGeom>
          <a:ln>
            <a:noFill/>
          </a:ln>
        </p:spPr>
      </p:pic>
    </p:spTree>
  </p:cSld>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3" name="TextShape 1"/>
          <p:cNvSpPr txBox="1"/>
          <p:nvPr/>
        </p:nvSpPr>
        <p:spPr>
          <a:xfrm>
            <a:off x="2117880" y="109080"/>
            <a:ext cx="6849360" cy="636480"/>
          </a:xfrm>
          <a:prstGeom prst="rect">
            <a:avLst/>
          </a:prstGeom>
        </p:spPr>
        <p:txBody>
          <a:bodyPr/>
          <a:p>
            <a:pPr algn="ctr">
              <a:lnSpc>
                <a:spcPct val="100000"/>
              </a:lnSpc>
            </a:pPr>
            <a:r>
              <a:rPr lang="en-US" sz="3000">
                <a:solidFill>
                  <a:srgbClr val="000000"/>
                </a:solidFill>
                <a:latin typeface="Tahoma"/>
              </a:rPr>
              <a:t>Hilos conductores</a:t>
            </a:r>
            <a:endParaRPr/>
          </a:p>
        </p:txBody>
      </p:sp>
      <p:sp>
        <p:nvSpPr>
          <p:cNvPr id="354" name="TextShape 2"/>
          <p:cNvSpPr txBox="1"/>
          <p:nvPr/>
        </p:nvSpPr>
        <p:spPr>
          <a:xfrm>
            <a:off x="2117880" y="784800"/>
            <a:ext cx="6725520" cy="1362960"/>
          </a:xfrm>
          <a:prstGeom prst="rect">
            <a:avLst/>
          </a:prstGeom>
        </p:spPr>
        <p:txBody>
          <a:bodyPr/>
          <a:p>
            <a:pPr>
              <a:lnSpc>
                <a:spcPct val="100000"/>
              </a:lnSpc>
            </a:pPr>
            <a:r>
              <a:rPr lang="en-US" sz="1500">
                <a:solidFill>
                  <a:srgbClr val="000000"/>
                </a:solidFill>
                <a:latin typeface="Tahoma"/>
              </a:rPr>
              <a:t> </a:t>
            </a:r>
            <a:r>
              <a:rPr lang="en-US" sz="1500">
                <a:solidFill>
                  <a:srgbClr val="000000"/>
                </a:solidFill>
                <a:latin typeface="Tahoma"/>
              </a:rPr>
              <a:t>¿El terreno, el agua, río,…condiciona el desarrollo de una sociedad?</a:t>
            </a:r>
            <a:endParaRPr/>
          </a:p>
          <a:p>
            <a:pPr>
              <a:lnSpc>
                <a:spcPct val="100000"/>
              </a:lnSpc>
            </a:pPr>
            <a:r>
              <a:rPr lang="en-US" sz="1500">
                <a:solidFill>
                  <a:srgbClr val="000000"/>
                </a:solidFill>
                <a:latin typeface="Tahoma"/>
              </a:rPr>
              <a:t> </a:t>
            </a:r>
            <a:r>
              <a:rPr lang="en-US" sz="1500">
                <a:solidFill>
                  <a:srgbClr val="000000"/>
                </a:solidFill>
                <a:latin typeface="Tahoma"/>
              </a:rPr>
              <a:t>¿Nos sería útil en la actualidad vivir como vivían los egipcios?</a:t>
            </a:r>
            <a:endParaRPr/>
          </a:p>
          <a:p>
            <a:pPr>
              <a:lnSpc>
                <a:spcPct val="100000"/>
              </a:lnSpc>
            </a:pPr>
            <a:r>
              <a:rPr lang="en-US" sz="1500">
                <a:solidFill>
                  <a:srgbClr val="000000"/>
                </a:solidFill>
                <a:latin typeface="Tahoma"/>
              </a:rPr>
              <a:t> </a:t>
            </a:r>
            <a:r>
              <a:rPr lang="en-US" sz="1500">
                <a:solidFill>
                  <a:srgbClr val="000000"/>
                </a:solidFill>
                <a:latin typeface="Tahoma"/>
              </a:rPr>
              <a:t>¿Desde los egipcios los humanos continuamos expresándonos del mismo modo? </a:t>
            </a:r>
            <a:endParaRPr/>
          </a:p>
        </p:txBody>
      </p:sp>
      <p:sp>
        <p:nvSpPr>
          <p:cNvPr id="355" name="CustomShape 3"/>
          <p:cNvSpPr/>
          <p:nvPr/>
        </p:nvSpPr>
        <p:spPr>
          <a:xfrm>
            <a:off x="2037240" y="2148480"/>
            <a:ext cx="6725520" cy="516960"/>
          </a:xfrm>
          <a:prstGeom prst="rect">
            <a:avLst/>
          </a:prstGeom>
          <a:noFill/>
          <a:ln w="12600">
            <a:noFill/>
          </a:ln>
        </p:spPr>
        <p:txBody>
          <a:bodyPr anchor="ctr" bIns="0" lIns="0" rIns="0" tIns="0"/>
          <a:p>
            <a:pPr algn="ctr">
              <a:lnSpc>
                <a:spcPct val="100000"/>
              </a:lnSpc>
            </a:pPr>
            <a:r>
              <a:rPr lang="es-ES" sz="3000">
                <a:solidFill>
                  <a:srgbClr val="000000"/>
                </a:solidFill>
                <a:latin typeface="Tahoma"/>
                <a:ea typeface="Didot"/>
              </a:rPr>
              <a:t>Metas de comprensión</a:t>
            </a:r>
            <a:endParaRPr/>
          </a:p>
        </p:txBody>
      </p:sp>
      <p:sp>
        <p:nvSpPr>
          <p:cNvPr id="356" name="CustomShape 4"/>
          <p:cNvSpPr/>
          <p:nvPr/>
        </p:nvSpPr>
        <p:spPr>
          <a:xfrm>
            <a:off x="2257560" y="3407760"/>
            <a:ext cx="6223680" cy="2649240"/>
          </a:xfrm>
          <a:prstGeom prst="rect">
            <a:avLst/>
          </a:prstGeom>
          <a:noFill/>
          <a:ln w="12600">
            <a:noFill/>
          </a:ln>
        </p:spPr>
      </p:sp>
      <p:sp>
        <p:nvSpPr>
          <p:cNvPr id="357" name="CustomShape 5"/>
          <p:cNvSpPr/>
          <p:nvPr/>
        </p:nvSpPr>
        <p:spPr>
          <a:xfrm>
            <a:off x="2037240" y="2665800"/>
            <a:ext cx="6930000" cy="2829240"/>
          </a:xfrm>
          <a:prstGeom prst="rect">
            <a:avLst/>
          </a:prstGeom>
          <a:noFill/>
          <a:ln>
            <a:noFill/>
          </a:ln>
        </p:spPr>
        <p:txBody>
          <a:bodyPr bIns="45000" lIns="90000" rIns="90000" tIns="45000"/>
          <a:p>
            <a:pPr>
              <a:lnSpc>
                <a:spcPct val="150000"/>
              </a:lnSpc>
            </a:pPr>
            <a:r>
              <a:rPr lang="es-ES" sz="1500">
                <a:solidFill>
                  <a:srgbClr val="000000"/>
                </a:solidFill>
                <a:latin typeface="Tahoma"/>
                <a:ea typeface="Tahoma"/>
              </a:rPr>
              <a:t>Que los alumnos comprendan: </a:t>
            </a:r>
            <a:endParaRPr/>
          </a:p>
          <a:p>
            <a:pPr>
              <a:lnSpc>
                <a:spcPct val="150000"/>
              </a:lnSpc>
            </a:pPr>
            <a:r>
              <a:rPr lang="es-ES" sz="1500">
                <a:solidFill>
                  <a:srgbClr val="000000"/>
                </a:solidFill>
                <a:latin typeface="Tahoma"/>
                <a:ea typeface="Tahoma"/>
              </a:rPr>
              <a:t>1.El modo en que la geografía de Egipto condicionaba su forma de vida, eje el río. </a:t>
            </a:r>
            <a:r>
              <a:rPr lang="es-ES" sz="1500">
                <a:solidFill>
                  <a:srgbClr val="000000"/>
                </a:solidFill>
                <a:latin typeface="Tahoma"/>
                <a:ea typeface="Tahoma"/>
              </a:rPr>
              <a:t>
</a:t>
            </a:r>
            <a:r>
              <a:rPr lang="es-ES" sz="1500">
                <a:solidFill>
                  <a:srgbClr val="000000"/>
                </a:solidFill>
                <a:latin typeface="Tahoma"/>
                <a:ea typeface="Tahoma"/>
              </a:rPr>
              <a:t>2. La arquitectura del antiguo Egipto (características, función).</a:t>
            </a:r>
            <a:r>
              <a:rPr lang="es-ES" sz="1500">
                <a:solidFill>
                  <a:srgbClr val="000000"/>
                </a:solidFill>
                <a:latin typeface="Tahoma"/>
                <a:ea typeface="Tahoma"/>
              </a:rPr>
              <a:t>
</a:t>
            </a:r>
            <a:r>
              <a:rPr lang="es-ES" sz="1500">
                <a:solidFill>
                  <a:srgbClr val="000000"/>
                </a:solidFill>
                <a:latin typeface="Tahoma"/>
                <a:ea typeface="Tahoma"/>
              </a:rPr>
              <a:t>3</a:t>
            </a:r>
            <a:r>
              <a:rPr b="1" lang="es-ES" sz="1500">
                <a:solidFill>
                  <a:srgbClr val="c3260c"/>
                </a:solidFill>
                <a:latin typeface="Tahoma"/>
                <a:ea typeface="Tahoma"/>
              </a:rPr>
              <a:t>. La estructura social de la época y cómo esta estructura condicionaba la vida de las personas dependiendo de su estatus social</a:t>
            </a:r>
            <a:r>
              <a:rPr lang="es-ES" sz="1500">
                <a:solidFill>
                  <a:srgbClr val="000000"/>
                </a:solidFill>
                <a:latin typeface="Tahoma"/>
                <a:ea typeface="Tahoma"/>
              </a:rPr>
              <a:t>.</a:t>
            </a:r>
            <a:r>
              <a:rPr lang="es-ES" sz="1500">
                <a:solidFill>
                  <a:srgbClr val="000000"/>
                </a:solidFill>
                <a:latin typeface="Tahoma"/>
                <a:ea typeface="Tahoma"/>
              </a:rPr>
              <a:t>
</a:t>
            </a:r>
            <a:r>
              <a:rPr lang="es-ES" sz="1500">
                <a:solidFill>
                  <a:srgbClr val="000000"/>
                </a:solidFill>
                <a:latin typeface="Tahoma"/>
                <a:ea typeface="Tahoma"/>
              </a:rPr>
              <a:t>4 Expresar los sentimientos acerca del abuso de poder</a:t>
            </a:r>
            <a:r>
              <a:rPr lang="es-ES" sz="1500">
                <a:solidFill>
                  <a:srgbClr val="000000"/>
                </a:solidFill>
                <a:latin typeface="Tahoma"/>
                <a:ea typeface="Tahoma"/>
              </a:rPr>
              <a:t>
</a:t>
            </a:r>
            <a:r>
              <a:rPr lang="es-ES" sz="1500">
                <a:solidFill>
                  <a:srgbClr val="000000"/>
                </a:solidFill>
                <a:latin typeface="Tahoma"/>
                <a:ea typeface="Tahoma"/>
              </a:rPr>
              <a:t>5. La escritura era diferente a la nuestra, aunque nos.</a:t>
            </a:r>
            <a:endParaRPr/>
          </a:p>
          <a:p>
            <a:pPr>
              <a:lnSpc>
                <a:spcPct val="150000"/>
              </a:lnSpc>
            </a:pPr>
            <a:r>
              <a:rPr lang="es-ES" sz="1500">
                <a:solidFill>
                  <a:srgbClr val="000000"/>
                </a:solidFill>
                <a:latin typeface="Tahoma"/>
                <a:ea typeface="Tahoma"/>
              </a:rPr>
              <a:t>6. Las creencias de los antiguos egipcio.</a:t>
            </a:r>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58" name="Picture 2"/>
          <p:cNvPicPr/>
          <p:nvPr/>
        </p:nvPicPr>
        <p:blipFill>
          <a:blip r:embed="rId1"/>
          <a:srcRect b="13886" l="0" r="0" t="8962"/>
          <a:stretch>
            <a:fillRect/>
          </a:stretch>
        </p:blipFill>
        <p:spPr>
          <a:xfrm>
            <a:off x="955080" y="1149840"/>
            <a:ext cx="7246440" cy="4192560"/>
          </a:xfrm>
          <a:prstGeom prst="rect">
            <a:avLst/>
          </a:prstGeom>
          <a:ln>
            <a:noFill/>
          </a:ln>
        </p:spPr>
      </p:pic>
      <p:sp>
        <p:nvSpPr>
          <p:cNvPr id="359" name="CustomShape 1"/>
          <p:cNvSpPr/>
          <p:nvPr/>
        </p:nvSpPr>
        <p:spPr>
          <a:xfrm>
            <a:off x="3097800" y="385200"/>
            <a:ext cx="5279040" cy="973080"/>
          </a:xfrm>
          <a:prstGeom prst="rect">
            <a:avLst/>
          </a:prstGeom>
          <a:noFill/>
          <a:ln w="12600">
            <a:noFill/>
          </a:ln>
        </p:spPr>
        <p:txBody>
          <a:bodyPr anchor="ctr" bIns="0" lIns="0" rIns="0" tIns="0"/>
          <a:p>
            <a:pPr algn="ctr">
              <a:lnSpc>
                <a:spcPct val="100000"/>
              </a:lnSpc>
            </a:pPr>
            <a:r>
              <a:rPr b="1" lang="es-ES" sz="2000">
                <a:solidFill>
                  <a:srgbClr val="c00000"/>
                </a:solidFill>
                <a:latin typeface="Tahoma"/>
              </a:rPr>
              <a:t>RUTINA DE PENSAMIENTO</a:t>
            </a:r>
            <a:endParaRPr/>
          </a:p>
        </p:txBody>
      </p:sp>
    </p:spTree>
  </p:cSld>
  <p:timing>
    <p:tnLst>
      <p:par>
        <p:cTn dur="indefinite" id="45" nodeType="tmRoot" restart="never">
          <p:childTnLst>
            <p:seq>
              <p:cTn dur="indefinite" id="46" nodeType="mainSeq">
                <p:childTnLst>
                  <p:par>
                    <p:cTn fill="hold" id="47">
                      <p:stCondLst>
                        <p:cond delay="indefinite"/>
                      </p:stCondLst>
                      <p:childTnLst>
                        <p:par>
                          <p:cTn fill="hold" id="48">
                            <p:stCondLst>
                              <p:cond delay="0"/>
                            </p:stCondLst>
                            <p:childTnLst>
                              <p:par>
                                <p:cTn fill="hold" id="49" nodeType="clickEffect" presetClass="entr" presetID="1">
                                  <p:stCondLst>
                                    <p:cond delay="0"/>
                                  </p:stCondLst>
                                  <p:childTnLst>
                                    <p:set>
                                      <p:cBhvr>
                                        <p:cTn dur="1" fill="hold" id="50">
                                          <p:stCondLst>
                                            <p:cond delay="0"/>
                                          </p:stCondLst>
                                        </p:cTn>
                                        <p:tgtEl>
                                          <p:spTgt spid="359"/>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8" name="CustomShape 1"/>
          <p:cNvSpPr/>
          <p:nvPr/>
        </p:nvSpPr>
        <p:spPr>
          <a:xfrm>
            <a:off x="1121400" y="4415040"/>
            <a:ext cx="6904080" cy="533160"/>
          </a:xfrm>
          <a:prstGeom prst="roundRect">
            <a:avLst>
              <a:gd fmla="val 16667" name="adj"/>
            </a:avLst>
          </a:prstGeom>
          <a:solidFill>
            <a:srgbClr val="21306a"/>
          </a:solidFill>
          <a:ln w="9360">
            <a:noFill/>
          </a:ln>
        </p:spPr>
      </p:sp>
      <p:sp>
        <p:nvSpPr>
          <p:cNvPr id="179" name="CustomShape 2"/>
          <p:cNvSpPr/>
          <p:nvPr/>
        </p:nvSpPr>
        <p:spPr>
          <a:xfrm>
            <a:off x="920520" y="1676160"/>
            <a:ext cx="7314840" cy="546840"/>
          </a:xfrm>
          <a:prstGeom prst="rect">
            <a:avLst/>
          </a:prstGeom>
          <a:noFill/>
          <a:ln>
            <a:noFill/>
          </a:ln>
        </p:spPr>
        <p:txBody>
          <a:bodyPr bIns="45000" lIns="90000" rIns="90000" tIns="45000"/>
          <a:p>
            <a:pPr>
              <a:lnSpc>
                <a:spcPct val="100000"/>
              </a:lnSpc>
            </a:pPr>
            <a:r>
              <a:rPr lang="es-ES" sz="1500">
                <a:solidFill>
                  <a:srgbClr val="404040"/>
                </a:solidFill>
                <a:latin typeface="Century Gothic"/>
              </a:rPr>
              <a:t>Educamos y preparamos a los alumnos para que sean hábiles y felices en la vida (la mayor parte de los problemas derivan de la toma de decisiones mal realizada o con poca destreza) y non para ter éxito en la escuela. </a:t>
            </a:r>
            <a:endParaRPr/>
          </a:p>
        </p:txBody>
      </p:sp>
      <p:sp>
        <p:nvSpPr>
          <p:cNvPr id="180" name="CustomShape 3"/>
          <p:cNvSpPr/>
          <p:nvPr/>
        </p:nvSpPr>
        <p:spPr>
          <a:xfrm>
            <a:off x="920520" y="1062000"/>
            <a:ext cx="4945680" cy="456120"/>
          </a:xfrm>
          <a:prstGeom prst="rect">
            <a:avLst/>
          </a:prstGeom>
          <a:noFill/>
          <a:ln>
            <a:noFill/>
          </a:ln>
        </p:spPr>
        <p:txBody>
          <a:bodyPr bIns="45000" lIns="90000" rIns="90000" tIns="45000"/>
          <a:p>
            <a:pPr>
              <a:lnSpc>
                <a:spcPct val="100000"/>
              </a:lnSpc>
            </a:pPr>
            <a:r>
              <a:rPr lang="es-ES" sz="2400">
                <a:solidFill>
                  <a:srgbClr val="21306a"/>
                </a:solidFill>
                <a:latin typeface="Century Gothic"/>
              </a:rPr>
              <a:t>Innovación / Valor añadido</a:t>
            </a:r>
            <a:endParaRPr/>
          </a:p>
        </p:txBody>
      </p:sp>
      <p:sp>
        <p:nvSpPr>
          <p:cNvPr id="181" name="CustomShape 4"/>
          <p:cNvSpPr/>
          <p:nvPr/>
        </p:nvSpPr>
        <p:spPr>
          <a:xfrm>
            <a:off x="920520" y="2567880"/>
            <a:ext cx="7314840" cy="775080"/>
          </a:xfrm>
          <a:prstGeom prst="rect">
            <a:avLst/>
          </a:prstGeom>
          <a:noFill/>
          <a:ln>
            <a:noFill/>
          </a:ln>
        </p:spPr>
        <p:txBody>
          <a:bodyPr bIns="45000" lIns="90000" rIns="90000" tIns="45000"/>
          <a:p>
            <a:pPr>
              <a:lnSpc>
                <a:spcPct val="100000"/>
              </a:lnSpc>
            </a:pPr>
            <a:r>
              <a:rPr lang="es-ES" sz="1500">
                <a:solidFill>
                  <a:srgbClr val="404040"/>
                </a:solidFill>
                <a:latin typeface="Century Gothic"/>
              </a:rPr>
              <a:t>Adquisición de las competencias y habilidades necesarias para ser, en el  futuro, hombres y mujeres resolutivos, flexibles, socialmente hábiles y comprometidos; profesionalmente creativos, con capacidad de emprendimiento y trabajo en equipo; emocionalmente empáticos, asertivos y equilibrados.</a:t>
            </a:r>
            <a:endParaRPr/>
          </a:p>
        </p:txBody>
      </p:sp>
      <p:sp>
        <p:nvSpPr>
          <p:cNvPr id="182" name="CustomShape 5"/>
          <p:cNvSpPr/>
          <p:nvPr/>
        </p:nvSpPr>
        <p:spPr>
          <a:xfrm>
            <a:off x="1121400" y="4491000"/>
            <a:ext cx="6904080" cy="318600"/>
          </a:xfrm>
          <a:prstGeom prst="rect">
            <a:avLst/>
          </a:prstGeom>
          <a:noFill/>
          <a:ln>
            <a:noFill/>
          </a:ln>
        </p:spPr>
        <p:txBody>
          <a:bodyPr bIns="45000" lIns="90000" rIns="90000" tIns="45000"/>
          <a:p>
            <a:pPr algn="ctr">
              <a:lnSpc>
                <a:spcPct val="100000"/>
              </a:lnSpc>
            </a:pPr>
            <a:r>
              <a:rPr b="1" lang="es-ES" sz="1500">
                <a:solidFill>
                  <a:srgbClr val="ffffff"/>
                </a:solidFill>
                <a:latin typeface="Century Gothic"/>
              </a:rPr>
              <a:t>Un efecto secundario es, ciertamente, el éxito también en la escuela</a:t>
            </a:r>
            <a:endParaRPr/>
          </a:p>
        </p:txBody>
      </p:sp>
      <p:sp>
        <p:nvSpPr>
          <p:cNvPr id="183" name="CustomShape 6"/>
          <p:cNvSpPr/>
          <p:nvPr/>
        </p:nvSpPr>
        <p:spPr>
          <a:xfrm>
            <a:off x="920520" y="3657240"/>
            <a:ext cx="7314840" cy="318600"/>
          </a:xfrm>
          <a:prstGeom prst="rect">
            <a:avLst/>
          </a:prstGeom>
          <a:noFill/>
          <a:ln>
            <a:noFill/>
          </a:ln>
        </p:spPr>
        <p:txBody>
          <a:bodyPr bIns="45000" lIns="90000" rIns="90000" tIns="45000"/>
          <a:p>
            <a:pPr>
              <a:lnSpc>
                <a:spcPct val="100000"/>
              </a:lnSpc>
            </a:pPr>
            <a:r>
              <a:rPr lang="es-ES" sz="1500">
                <a:solidFill>
                  <a:srgbClr val="404040"/>
                </a:solidFill>
                <a:latin typeface="Century Gothic"/>
              </a:rPr>
              <a:t>A interdisciplinaridad es total porque se aplica, favoreciendo el aprendizaje, en todas las áreas del curriculum y en todas las etapas.</a:t>
            </a:r>
            <a:endParaRPr/>
          </a:p>
        </p:txBody>
      </p:sp>
    </p:spTree>
  </p:cSld>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0" name="CustomShape 1"/>
          <p:cNvSpPr/>
          <p:nvPr/>
        </p:nvSpPr>
        <p:spPr>
          <a:xfrm>
            <a:off x="3097800" y="385200"/>
            <a:ext cx="5279040" cy="973080"/>
          </a:xfrm>
          <a:prstGeom prst="rect">
            <a:avLst/>
          </a:prstGeom>
          <a:noFill/>
          <a:ln w="12600">
            <a:noFill/>
          </a:ln>
        </p:spPr>
        <p:txBody>
          <a:bodyPr anchor="ctr" bIns="0" lIns="0" rIns="0" tIns="0"/>
          <a:p>
            <a:pPr algn="ctr">
              <a:lnSpc>
                <a:spcPct val="100000"/>
              </a:lnSpc>
            </a:pPr>
            <a:r>
              <a:rPr b="1" lang="es-ES" sz="3700">
                <a:solidFill>
                  <a:srgbClr val="c00000"/>
                </a:solidFill>
                <a:latin typeface="Tahoma"/>
              </a:rPr>
              <a:t>COMPARAR Y CONTRASTAR</a:t>
            </a:r>
            <a:endParaRPr/>
          </a:p>
          <a:p>
            <a:pPr algn="ctr">
              <a:lnSpc>
                <a:spcPct val="100000"/>
              </a:lnSpc>
            </a:pPr>
            <a:endParaRPr/>
          </a:p>
          <a:p>
            <a:pPr algn="ctr">
              <a:lnSpc>
                <a:spcPct val="100000"/>
              </a:lnSpc>
            </a:pPr>
            <a:r>
              <a:rPr b="1" lang="es-ES" sz="3700">
                <a:solidFill>
                  <a:srgbClr val="c00000"/>
                </a:solidFill>
                <a:latin typeface="Tahoma"/>
              </a:rPr>
              <a:t>El</a:t>
            </a:r>
            <a:r>
              <a:rPr b="1" lang="es-ES" sz="4000">
                <a:solidFill>
                  <a:srgbClr val="ffffff"/>
                </a:solidFill>
                <a:latin typeface="Tahoma"/>
              </a:rPr>
              <a:t> </a:t>
            </a:r>
            <a:r>
              <a:rPr b="1" lang="es-ES" sz="3700">
                <a:solidFill>
                  <a:srgbClr val="c00000"/>
                </a:solidFill>
                <a:latin typeface="Tahoma"/>
              </a:rPr>
              <a:t>organizador gráfico</a:t>
            </a:r>
            <a:endParaRPr/>
          </a:p>
        </p:txBody>
      </p:sp>
      <p:pic>
        <p:nvPicPr>
          <p:cNvPr descr="" id="361" name="7 Marcador de contenido"/>
          <p:cNvPicPr/>
          <p:nvPr/>
        </p:nvPicPr>
        <p:blipFill>
          <a:blip r:embed="rId1"/>
          <a:stretch>
            <a:fillRect/>
          </a:stretch>
        </p:blipFill>
        <p:spPr>
          <a:xfrm rot="5400000">
            <a:off x="3470400" y="2094120"/>
            <a:ext cx="5000400" cy="3750120"/>
          </a:xfrm>
          <a:prstGeom prst="rect">
            <a:avLst/>
          </a:prstGeom>
          <a:ln>
            <a:noFill/>
          </a:ln>
        </p:spPr>
      </p:pic>
      <p:pic>
        <p:nvPicPr>
          <p:cNvPr descr="" id="362" name="Picture 2"/>
          <p:cNvPicPr/>
          <p:nvPr/>
        </p:nvPicPr>
        <p:blipFill>
          <a:blip r:embed="rId2"/>
          <a:stretch>
            <a:fillRect/>
          </a:stretch>
        </p:blipFill>
        <p:spPr>
          <a:xfrm>
            <a:off x="371520" y="3564360"/>
            <a:ext cx="2302200" cy="1726560"/>
          </a:xfrm>
          <a:prstGeom prst="rect">
            <a:avLst/>
          </a:prstGeom>
          <a:ln>
            <a:noFill/>
          </a:ln>
        </p:spPr>
      </p:pic>
      <p:sp>
        <p:nvSpPr>
          <p:cNvPr id="363" name="CustomShape 2"/>
          <p:cNvSpPr/>
          <p:nvPr/>
        </p:nvSpPr>
        <p:spPr>
          <a:xfrm>
            <a:off x="213480" y="1800720"/>
            <a:ext cx="3881520" cy="1003320"/>
          </a:xfrm>
          <a:prstGeom prst="rect">
            <a:avLst/>
          </a:prstGeom>
          <a:noFill/>
          <a:ln>
            <a:noFill/>
          </a:ln>
        </p:spPr>
        <p:txBody>
          <a:bodyPr bIns="45000" lIns="90000" rIns="90000" tIns="45000"/>
          <a:p>
            <a:pPr>
              <a:lnSpc>
                <a:spcPct val="100000"/>
              </a:lnSpc>
            </a:pPr>
            <a:r>
              <a:rPr lang="es-ES" sz="1500">
                <a:solidFill>
                  <a:srgbClr val="000000"/>
                </a:solidFill>
                <a:latin typeface="Tahoma"/>
                <a:ea typeface="Tahoma"/>
              </a:rPr>
              <a:t>OBJETIVO : </a:t>
            </a:r>
            <a:endParaRPr/>
          </a:p>
          <a:p>
            <a:pPr>
              <a:lnSpc>
                <a:spcPct val="100000"/>
              </a:lnSpc>
            </a:pPr>
            <a:r>
              <a:rPr lang="es-ES" sz="1500">
                <a:solidFill>
                  <a:srgbClr val="000000"/>
                </a:solidFill>
                <a:latin typeface="Tahoma"/>
                <a:ea typeface="Tahoma"/>
              </a:rPr>
              <a:t>- Reﬂexionar sobre las diferencias de poder dependiendo de la sociedad. </a:t>
            </a:r>
            <a:endParaRPr/>
          </a:p>
          <a:p>
            <a:pPr>
              <a:lnSpc>
                <a:spcPct val="100000"/>
              </a:lnSpc>
            </a:pPr>
            <a:r>
              <a:rPr lang="es-ES" sz="1500">
                <a:solidFill>
                  <a:srgbClr val="000000"/>
                </a:solidFill>
                <a:latin typeface="Tahoma"/>
                <a:ea typeface="Tahoma"/>
              </a:rPr>
              <a:t>- Comprender que en una sociedad es necesario que haya personas que manden.</a:t>
            </a:r>
            <a:endParaRPr/>
          </a:p>
        </p:txBody>
      </p:sp>
    </p:spTree>
  </p:cSld>
  <p:timing>
    <p:tnLst>
      <p:par>
        <p:cTn dur="indefinite" id="51" nodeType="tmRoot" restart="never">
          <p:childTnLst>
            <p:seq>
              <p:cTn dur="indefinite" id="52" nodeType="mainSeq">
                <p:childTnLst>
                  <p:par>
                    <p:cTn fill="hold" id="53">
                      <p:stCondLst>
                        <p:cond delay="indefinite"/>
                      </p:stCondLst>
                      <p:childTnLst>
                        <p:par>
                          <p:cTn fill="hold" id="54">
                            <p:stCondLst>
                              <p:cond delay="0"/>
                            </p:stCondLst>
                            <p:childTnLst>
                              <p:par>
                                <p:cTn fill="hold" id="55" nodeType="clickEffect" presetClass="entr" presetID="1">
                                  <p:stCondLst>
                                    <p:cond delay="0"/>
                                  </p:stCondLst>
                                  <p:childTnLst>
                                    <p:set>
                                      <p:cBhvr>
                                        <p:cTn dur="1" fill="hold" id="56">
                                          <p:stCondLst>
                                            <p:cond delay="0"/>
                                          </p:stCondLst>
                                        </p:cTn>
                                        <p:tgtEl>
                                          <p:spTgt spid="36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4" name="CustomShape 1"/>
          <p:cNvSpPr/>
          <p:nvPr/>
        </p:nvSpPr>
        <p:spPr>
          <a:xfrm>
            <a:off x="3872520" y="472320"/>
            <a:ext cx="5036400" cy="924840"/>
          </a:xfrm>
          <a:prstGeom prst="rect">
            <a:avLst/>
          </a:prstGeom>
          <a:noFill/>
          <a:ln w="12600">
            <a:noFill/>
          </a:ln>
        </p:spPr>
        <p:txBody>
          <a:bodyPr bIns="35640" lIns="35640" rIns="35640" tIns="35640"/>
          <a:p>
            <a:pPr algn="ctr">
              <a:lnSpc>
                <a:spcPct val="100000"/>
              </a:lnSpc>
            </a:pPr>
            <a:r>
              <a:rPr b="1" lang="es-ES" sz="2800">
                <a:solidFill>
                  <a:srgbClr val="c00000"/>
                </a:solidFill>
                <a:latin typeface="Tahoma"/>
              </a:rPr>
              <a:t>METACOGNICIÓN</a:t>
            </a:r>
            <a:r>
              <a:rPr b="1" lang="es-ES" sz="2800">
                <a:solidFill>
                  <a:srgbClr val="625b48"/>
                </a:solidFill>
                <a:latin typeface="Tahoma"/>
                <a:ea typeface="Didot"/>
              </a:rPr>
              <a:t> </a:t>
            </a:r>
            <a:endParaRPr/>
          </a:p>
          <a:p>
            <a:pPr algn="ctr">
              <a:lnSpc>
                <a:spcPct val="100000"/>
              </a:lnSpc>
            </a:pPr>
            <a:r>
              <a:rPr b="1" lang="es-ES" sz="2800">
                <a:solidFill>
                  <a:srgbClr val="c00000"/>
                </a:solidFill>
                <a:latin typeface="Tahoma"/>
                <a:ea typeface="Didot"/>
              </a:rPr>
              <a:t>con los alumnos</a:t>
            </a:r>
            <a:endParaRPr/>
          </a:p>
        </p:txBody>
      </p:sp>
      <p:sp>
        <p:nvSpPr>
          <p:cNvPr id="365" name="CustomShape 2"/>
          <p:cNvSpPr/>
          <p:nvPr/>
        </p:nvSpPr>
        <p:spPr>
          <a:xfrm>
            <a:off x="3872520" y="1523160"/>
            <a:ext cx="5036400" cy="2970720"/>
          </a:xfrm>
          <a:prstGeom prst="rect">
            <a:avLst/>
          </a:prstGeom>
          <a:noFill/>
          <a:ln>
            <a:noFill/>
          </a:ln>
        </p:spPr>
        <p:txBody>
          <a:bodyPr bIns="45000" lIns="90000" rIns="90000" tIns="45000"/>
          <a:p>
            <a:pPr>
              <a:lnSpc>
                <a:spcPct val="100000"/>
              </a:lnSpc>
              <a:buFont typeface="Arial"/>
              <a:buChar char="•"/>
            </a:pPr>
            <a:r>
              <a:rPr lang="es-ES" sz="2400">
                <a:solidFill>
                  <a:srgbClr val="000000"/>
                </a:solidFill>
                <a:latin typeface="Tahoma"/>
              </a:rPr>
              <a:t>¿Qué tipo de pensamiento acabamos de realizar?</a:t>
            </a:r>
            <a:endParaRPr/>
          </a:p>
          <a:p>
            <a:pPr>
              <a:lnSpc>
                <a:spcPct val="100000"/>
              </a:lnSpc>
              <a:buFont typeface="Arial"/>
              <a:buChar char="•"/>
            </a:pPr>
            <a:r>
              <a:rPr lang="es-ES" sz="2400">
                <a:solidFill>
                  <a:srgbClr val="000000"/>
                </a:solidFill>
                <a:latin typeface="Tahoma"/>
              </a:rPr>
              <a:t>¿Cómo lo hicimos? Describen los pasos que fuimos dando.</a:t>
            </a:r>
            <a:endParaRPr/>
          </a:p>
          <a:p>
            <a:pPr>
              <a:lnSpc>
                <a:spcPct val="100000"/>
              </a:lnSpc>
              <a:buFont typeface="Arial"/>
              <a:buChar char="•"/>
            </a:pPr>
            <a:r>
              <a:rPr lang="es-ES" sz="2400">
                <a:solidFill>
                  <a:srgbClr val="000000"/>
                </a:solidFill>
                <a:latin typeface="Tahoma"/>
              </a:rPr>
              <a:t>¿Qué aspecto fue el mejor y cual el peor de todo el proceso? ¿Por qué?</a:t>
            </a:r>
            <a:endParaRPr/>
          </a:p>
          <a:p>
            <a:pPr>
              <a:lnSpc>
                <a:spcPct val="100000"/>
              </a:lnSpc>
              <a:buFont typeface="Arial"/>
              <a:buChar char="•"/>
            </a:pPr>
            <a:r>
              <a:rPr lang="es-ES" sz="2400">
                <a:solidFill>
                  <a:srgbClr val="000000"/>
                </a:solidFill>
                <a:latin typeface="Tahoma"/>
              </a:rPr>
              <a:t>¿Cómo podríamos hacerlo la próxima vez? (mejoras)</a:t>
            </a:r>
            <a:endParaRPr/>
          </a:p>
        </p:txBody>
      </p:sp>
      <p:pic>
        <p:nvPicPr>
          <p:cNvPr descr="" id="366" name="Imagen 2"/>
          <p:cNvPicPr/>
          <p:nvPr/>
        </p:nvPicPr>
        <p:blipFill>
          <a:blip r:embed="rId1"/>
          <a:stretch>
            <a:fillRect/>
          </a:stretch>
        </p:blipFill>
        <p:spPr>
          <a:xfrm>
            <a:off x="199800" y="1920240"/>
            <a:ext cx="3530880" cy="1765440"/>
          </a:xfrm>
          <a:prstGeom prst="rect">
            <a:avLst/>
          </a:prstGeom>
          <a:ln>
            <a:noFill/>
          </a:ln>
        </p:spPr>
      </p:pic>
    </p:spTree>
  </p:cSld>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67" name="Imagen 3"/>
          <p:cNvPicPr/>
          <p:nvPr/>
        </p:nvPicPr>
        <p:blipFill>
          <a:blip r:embed="rId1"/>
          <a:srcRect b="13039" l="27125" r="4801" t="-868"/>
          <a:stretch>
            <a:fillRect/>
          </a:stretch>
        </p:blipFill>
        <p:spPr>
          <a:xfrm rot="5400000">
            <a:off x="358560" y="1222200"/>
            <a:ext cx="2784240" cy="2694600"/>
          </a:xfrm>
          <a:prstGeom prst="rect">
            <a:avLst/>
          </a:prstGeom>
          <a:ln>
            <a:noFill/>
          </a:ln>
        </p:spPr>
      </p:pic>
      <p:sp>
        <p:nvSpPr>
          <p:cNvPr id="368" name="CustomShape 1"/>
          <p:cNvSpPr/>
          <p:nvPr/>
        </p:nvSpPr>
        <p:spPr>
          <a:xfrm>
            <a:off x="3098160" y="1278360"/>
            <a:ext cx="5754600" cy="1241640"/>
          </a:xfrm>
          <a:prstGeom prst="rect">
            <a:avLst/>
          </a:prstGeom>
          <a:noFill/>
          <a:ln>
            <a:noFill/>
          </a:ln>
        </p:spPr>
        <p:txBody>
          <a:bodyPr/>
          <a:p>
            <a:pPr algn="ctr">
              <a:lnSpc>
                <a:spcPct val="100000"/>
              </a:lnSpc>
            </a:pPr>
            <a:r>
              <a:rPr b="1" lang="es-ES" sz="3100">
                <a:solidFill>
                  <a:srgbClr val="c00000"/>
                </a:solidFill>
                <a:latin typeface="Tahoma"/>
              </a:rPr>
              <a:t>PRODUCTO FINAL DEL PROYECTO: </a:t>
            </a:r>
            <a:endParaRPr/>
          </a:p>
          <a:p>
            <a:pPr algn="ctr">
              <a:lnSpc>
                <a:spcPct val="100000"/>
              </a:lnSpc>
            </a:pPr>
            <a:endParaRPr/>
          </a:p>
          <a:p>
            <a:pPr algn="ctr">
              <a:lnSpc>
                <a:spcPct val="100000"/>
              </a:lnSpc>
            </a:pPr>
            <a:r>
              <a:rPr b="1" lang="es-ES" sz="3100">
                <a:solidFill>
                  <a:srgbClr val="c00000"/>
                </a:solidFill>
                <a:latin typeface="Tahoma"/>
              </a:rPr>
              <a:t>EXPOSICIÒN SOBRE </a:t>
            </a:r>
            <a:endParaRPr/>
          </a:p>
          <a:p>
            <a:pPr algn="ctr">
              <a:lnSpc>
                <a:spcPct val="100000"/>
              </a:lnSpc>
            </a:pPr>
            <a:r>
              <a:rPr b="1" lang="es-ES" sz="3100">
                <a:solidFill>
                  <a:srgbClr val="c00000"/>
                </a:solidFill>
                <a:latin typeface="Tahoma"/>
              </a:rPr>
              <a:t>EL ANTIGUO EGIPTO</a:t>
            </a:r>
            <a:endParaRPr/>
          </a:p>
        </p:txBody>
      </p:sp>
      <p:pic>
        <p:nvPicPr>
          <p:cNvPr descr="" id="369" name="Imagen 5"/>
          <p:cNvPicPr/>
          <p:nvPr/>
        </p:nvPicPr>
        <p:blipFill>
          <a:blip r:embed="rId2"/>
          <a:stretch>
            <a:fillRect/>
          </a:stretch>
        </p:blipFill>
        <p:spPr>
          <a:xfrm>
            <a:off x="5808960" y="3317400"/>
            <a:ext cx="2751840" cy="2063880"/>
          </a:xfrm>
          <a:prstGeom prst="rect">
            <a:avLst/>
          </a:prstGeom>
          <a:ln>
            <a:noFill/>
          </a:ln>
        </p:spPr>
      </p:pic>
    </p:spTree>
  </p:cSld>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70" name="Imagen 3"/>
          <p:cNvPicPr/>
          <p:nvPr/>
        </p:nvPicPr>
        <p:blipFill>
          <a:blip r:embed="rId1"/>
          <a:stretch>
            <a:fillRect/>
          </a:stretch>
        </p:blipFill>
        <p:spPr>
          <a:xfrm>
            <a:off x="5693760" y="3373920"/>
            <a:ext cx="2945880" cy="2209320"/>
          </a:xfrm>
          <a:prstGeom prst="rect">
            <a:avLst/>
          </a:prstGeom>
          <a:ln>
            <a:noFill/>
          </a:ln>
        </p:spPr>
      </p:pic>
      <p:sp>
        <p:nvSpPr>
          <p:cNvPr id="371" name="CustomShape 1"/>
          <p:cNvSpPr/>
          <p:nvPr/>
        </p:nvSpPr>
        <p:spPr>
          <a:xfrm>
            <a:off x="2966760" y="398520"/>
            <a:ext cx="6095520" cy="1194480"/>
          </a:xfrm>
          <a:prstGeom prst="rect">
            <a:avLst/>
          </a:prstGeom>
          <a:solidFill>
            <a:srgbClr val="c01227"/>
          </a:solidFill>
          <a:ln w="9360">
            <a:noFill/>
          </a:ln>
        </p:spPr>
      </p:sp>
      <p:sp>
        <p:nvSpPr>
          <p:cNvPr id="372" name="CustomShape 2"/>
          <p:cNvSpPr/>
          <p:nvPr/>
        </p:nvSpPr>
        <p:spPr>
          <a:xfrm>
            <a:off x="3390120" y="343080"/>
            <a:ext cx="5249520" cy="1114920"/>
          </a:xfrm>
          <a:prstGeom prst="rect">
            <a:avLst/>
          </a:prstGeom>
          <a:noFill/>
          <a:ln>
            <a:noFill/>
          </a:ln>
        </p:spPr>
        <p:txBody>
          <a:bodyPr bIns="45000" lIns="90000" rIns="90000" tIns="45000"/>
          <a:p>
            <a:pPr>
              <a:lnSpc>
                <a:spcPct val="100000"/>
              </a:lnSpc>
            </a:pPr>
            <a:r>
              <a:rPr b="1" lang="es-ES" sz="2400">
                <a:solidFill>
                  <a:srgbClr val="ffffff"/>
                </a:solidFill>
                <a:latin typeface="Arial"/>
                <a:ea typeface="ＭＳ Ｐゴシック"/>
              </a:rPr>
              <a:t>LA VENDIMIA: Pisamos las uvas</a:t>
            </a:r>
            <a:endParaRPr/>
          </a:p>
          <a:p>
            <a:pPr>
              <a:lnSpc>
                <a:spcPct val="100000"/>
              </a:lnSpc>
            </a:pPr>
            <a:r>
              <a:rPr b="1" lang="es-ES" sz="2400">
                <a:solidFill>
                  <a:srgbClr val="ffffff"/>
                </a:solidFill>
                <a:latin typeface="Arial"/>
                <a:ea typeface="ＭＳ Ｐゴシック"/>
              </a:rPr>
              <a:t>Proyecto Educación Infantil</a:t>
            </a:r>
            <a:endParaRPr/>
          </a:p>
          <a:p>
            <a:pPr>
              <a:lnSpc>
                <a:spcPct val="100000"/>
              </a:lnSpc>
            </a:pPr>
            <a:r>
              <a:rPr b="1" lang="es-ES" sz="2400">
                <a:solidFill>
                  <a:srgbClr val="ffffff"/>
                </a:solidFill>
                <a:latin typeface="Arial"/>
                <a:ea typeface="ＭＳ Ｐゴシック"/>
              </a:rPr>
              <a:t>5 años</a:t>
            </a:r>
            <a:endParaRPr/>
          </a:p>
        </p:txBody>
      </p:sp>
      <p:pic>
        <p:nvPicPr>
          <p:cNvPr descr="" id="373" name="Imagen 3"/>
          <p:cNvPicPr/>
          <p:nvPr/>
        </p:nvPicPr>
        <p:blipFill>
          <a:blip r:embed="rId2"/>
          <a:stretch>
            <a:fillRect/>
          </a:stretch>
        </p:blipFill>
        <p:spPr>
          <a:xfrm>
            <a:off x="3717720" y="3713040"/>
            <a:ext cx="2296800" cy="3062520"/>
          </a:xfrm>
          <a:prstGeom prst="rect">
            <a:avLst/>
          </a:prstGeom>
          <a:ln>
            <a:noFill/>
          </a:ln>
        </p:spPr>
      </p:pic>
      <p:sp>
        <p:nvSpPr>
          <p:cNvPr id="374" name="CustomShape 3"/>
          <p:cNvSpPr/>
          <p:nvPr/>
        </p:nvSpPr>
        <p:spPr>
          <a:xfrm>
            <a:off x="235440" y="1620000"/>
            <a:ext cx="7134840" cy="1536120"/>
          </a:xfrm>
          <a:prstGeom prst="rect">
            <a:avLst/>
          </a:prstGeom>
          <a:noFill/>
          <a:ln>
            <a:noFill/>
          </a:ln>
        </p:spPr>
        <p:txBody>
          <a:bodyPr bIns="45000" lIns="90000" rIns="90000" tIns="45000"/>
          <a:p>
            <a:pPr>
              <a:lnSpc>
                <a:spcPct val="100000"/>
              </a:lnSpc>
            </a:pPr>
            <a:r>
              <a:rPr b="1" lang="es-ES" sz="1500">
                <a:solidFill>
                  <a:srgbClr val="000000"/>
                </a:solidFill>
                <a:latin typeface="Tahoma"/>
                <a:ea typeface="Tahoma"/>
              </a:rPr>
              <a:t>METAS DE COMPRENSIÓN</a:t>
            </a:r>
            <a:endParaRPr/>
          </a:p>
          <a:p>
            <a:pPr>
              <a:lnSpc>
                <a:spcPct val="100000"/>
              </a:lnSpc>
            </a:pPr>
            <a:r>
              <a:rPr lang="es-ES" sz="1500">
                <a:solidFill>
                  <a:srgbClr val="000000"/>
                </a:solidFill>
                <a:latin typeface="Tahoma"/>
                <a:ea typeface="Tahoma"/>
              </a:rPr>
              <a:t>Que el alumno comprenda :</a:t>
            </a:r>
            <a:r>
              <a:rPr lang="es-ES" sz="1500">
                <a:solidFill>
                  <a:srgbClr val="000000"/>
                </a:solidFill>
                <a:latin typeface="Tahoma"/>
                <a:ea typeface="Tahoma"/>
              </a:rPr>
              <a:t>
</a:t>
            </a:r>
            <a:r>
              <a:rPr lang="es-ES" sz="1500">
                <a:solidFill>
                  <a:srgbClr val="000000"/>
                </a:solidFill>
                <a:latin typeface="Tahoma"/>
                <a:ea typeface="Tahoma"/>
              </a:rPr>
              <a:t>-  La utilidad de las plantas, beneficios para el ser humano.</a:t>
            </a:r>
            <a:r>
              <a:rPr lang="es-ES" sz="1500">
                <a:solidFill>
                  <a:srgbClr val="000000"/>
                </a:solidFill>
                <a:latin typeface="Tahoma"/>
                <a:ea typeface="Tahoma"/>
              </a:rPr>
              <a:t>
</a:t>
            </a:r>
            <a:r>
              <a:rPr lang="es-ES" sz="1500">
                <a:solidFill>
                  <a:srgbClr val="000000"/>
                </a:solidFill>
                <a:latin typeface="Tahoma"/>
                <a:ea typeface="Tahoma"/>
              </a:rPr>
              <a:t>-  El conocimiento de nuestras tradiciones nos ayuda a comprender y respetar la cultura del grupo social al que pertenecemos.</a:t>
            </a:r>
            <a:r>
              <a:rPr lang="es-ES" sz="1500">
                <a:solidFill>
                  <a:srgbClr val="000000"/>
                </a:solidFill>
                <a:latin typeface="Tahoma"/>
                <a:ea typeface="Tahoma"/>
              </a:rPr>
              <a:t>
</a:t>
            </a:r>
            <a:r>
              <a:rPr lang="es-ES" sz="1500">
                <a:solidFill>
                  <a:srgbClr val="000000"/>
                </a:solidFill>
                <a:latin typeface="Tahoma"/>
                <a:ea typeface="Tahoma"/>
              </a:rPr>
              <a:t>-  </a:t>
            </a:r>
            <a:r>
              <a:rPr b="1" lang="es-ES" sz="1500">
                <a:solidFill>
                  <a:srgbClr val="c3260c"/>
                </a:solidFill>
                <a:latin typeface="Tahoma"/>
                <a:ea typeface="Tahoma"/>
              </a:rPr>
              <a:t>En todo proceso de transformación existen unas fases sucesivas, el orden de las cuales debemos respetar. </a:t>
            </a:r>
            <a:r>
              <a:rPr b="1" lang="es-ES" sz="1500">
                <a:solidFill>
                  <a:srgbClr val="c3260c"/>
                </a:solidFill>
                <a:latin typeface="Tahoma"/>
                <a:ea typeface="Tahoma"/>
              </a:rPr>
              <a:t>
</a:t>
            </a:r>
            <a:r>
              <a:rPr b="1" lang="es-ES" sz="1500">
                <a:solidFill>
                  <a:srgbClr val="c3260c"/>
                </a:solidFill>
                <a:latin typeface="Tahoma"/>
                <a:ea typeface="Tahoma"/>
              </a:rPr>
              <a:t>-  Identificar la secuencia temporal de la vendimia.</a:t>
            </a:r>
            <a:endParaRPr/>
          </a:p>
        </p:txBody>
      </p:sp>
    </p:spTree>
  </p:cSld>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75" name="6 Marcador de contenido"/>
          <p:cNvPicPr/>
          <p:nvPr/>
        </p:nvPicPr>
        <p:blipFill>
          <a:blip r:embed="rId1"/>
          <a:srcRect b="0" l="9820" r="0" t="0"/>
          <a:stretch>
            <a:fillRect/>
          </a:stretch>
        </p:blipFill>
        <p:spPr>
          <a:xfrm>
            <a:off x="2091960" y="1774440"/>
            <a:ext cx="3060720" cy="4525560"/>
          </a:xfrm>
          <a:prstGeom prst="rect">
            <a:avLst/>
          </a:prstGeom>
          <a:ln>
            <a:noFill/>
          </a:ln>
        </p:spPr>
      </p:pic>
      <p:pic>
        <p:nvPicPr>
          <p:cNvPr descr="" id="376" name="9 Marcador de contenido"/>
          <p:cNvPicPr/>
          <p:nvPr/>
        </p:nvPicPr>
        <p:blipFill>
          <a:blip r:embed="rId2"/>
          <a:srcRect b="0" l="0" r="14266" t="0"/>
          <a:stretch>
            <a:fillRect/>
          </a:stretch>
        </p:blipFill>
        <p:spPr>
          <a:xfrm rot="5400000">
            <a:off x="5068080" y="2011680"/>
            <a:ext cx="3794400" cy="3319560"/>
          </a:xfrm>
          <a:prstGeom prst="rect">
            <a:avLst/>
          </a:prstGeom>
          <a:ln>
            <a:noFill/>
          </a:ln>
        </p:spPr>
      </p:pic>
      <p:sp>
        <p:nvSpPr>
          <p:cNvPr id="377" name="CustomShape 1"/>
          <p:cNvSpPr/>
          <p:nvPr/>
        </p:nvSpPr>
        <p:spPr>
          <a:xfrm>
            <a:off x="3097800" y="385200"/>
            <a:ext cx="5279040" cy="973080"/>
          </a:xfrm>
          <a:prstGeom prst="rect">
            <a:avLst/>
          </a:prstGeom>
          <a:noFill/>
          <a:ln w="12600">
            <a:noFill/>
          </a:ln>
        </p:spPr>
        <p:txBody>
          <a:bodyPr anchor="ctr" bIns="0" lIns="0" rIns="0" tIns="0"/>
          <a:p>
            <a:pPr algn="ctr">
              <a:lnSpc>
                <a:spcPct val="100000"/>
              </a:lnSpc>
            </a:pPr>
            <a:r>
              <a:rPr b="1" lang="es-ES" sz="3700">
                <a:solidFill>
                  <a:srgbClr val="c00000"/>
                </a:solidFill>
                <a:latin typeface="Tahoma"/>
              </a:rPr>
              <a:t>PARTES Y TODO</a:t>
            </a:r>
            <a:endParaRPr/>
          </a:p>
          <a:p>
            <a:pPr algn="ctr">
              <a:lnSpc>
                <a:spcPct val="100000"/>
              </a:lnSpc>
            </a:pPr>
            <a:endParaRPr/>
          </a:p>
          <a:p>
            <a:pPr algn="ctr">
              <a:lnSpc>
                <a:spcPct val="100000"/>
              </a:lnSpc>
            </a:pPr>
            <a:r>
              <a:rPr b="1" lang="es-ES" sz="3700">
                <a:solidFill>
                  <a:srgbClr val="c00000"/>
                </a:solidFill>
                <a:latin typeface="Tahoma"/>
              </a:rPr>
              <a:t>El</a:t>
            </a:r>
            <a:r>
              <a:rPr b="1" lang="es-ES" sz="4000">
                <a:solidFill>
                  <a:srgbClr val="ffffff"/>
                </a:solidFill>
                <a:latin typeface="Tahoma"/>
              </a:rPr>
              <a:t> </a:t>
            </a:r>
            <a:r>
              <a:rPr b="1" lang="es-ES" sz="3700">
                <a:solidFill>
                  <a:srgbClr val="c00000"/>
                </a:solidFill>
                <a:latin typeface="Tahoma"/>
              </a:rPr>
              <a:t>organizador gráfico</a:t>
            </a:r>
            <a:endParaRPr/>
          </a:p>
        </p:txBody>
      </p:sp>
    </p:spTree>
  </p:cSld>
  <p:timing>
    <p:tnLst>
      <p:par>
        <p:cTn dur="indefinite" id="57" nodeType="tmRoot" restart="never">
          <p:childTnLst>
            <p:seq>
              <p:cTn dur="indefinite" id="58" nodeType="mainSeq">
                <p:childTnLst>
                  <p:par>
                    <p:cTn fill="hold" id="59">
                      <p:stCondLst>
                        <p:cond delay="indefinite"/>
                      </p:stCondLst>
                      <p:childTnLst>
                        <p:par>
                          <p:cTn fill="hold" id="60">
                            <p:stCondLst>
                              <p:cond delay="0"/>
                            </p:stCondLst>
                            <p:childTnLst>
                              <p:par>
                                <p:cTn fill="hold" id="61" nodeType="clickEffect" presetClass="entr" presetID="1">
                                  <p:stCondLst>
                                    <p:cond delay="0"/>
                                  </p:stCondLst>
                                  <p:childTnLst>
                                    <p:set>
                                      <p:cBhvr>
                                        <p:cTn dur="1" fill="hold" id="62">
                                          <p:stCondLst>
                                            <p:cond delay="0"/>
                                          </p:stCondLst>
                                        </p:cTn>
                                        <p:tgtEl>
                                          <p:spTgt spid="37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8" name="CustomShape 1"/>
          <p:cNvSpPr/>
          <p:nvPr/>
        </p:nvSpPr>
        <p:spPr>
          <a:xfrm>
            <a:off x="2819520" y="264600"/>
            <a:ext cx="6095520" cy="1194120"/>
          </a:xfrm>
          <a:prstGeom prst="rect">
            <a:avLst/>
          </a:prstGeom>
          <a:solidFill>
            <a:srgbClr val="c00000"/>
          </a:solidFill>
          <a:ln>
            <a:noFill/>
          </a:ln>
        </p:spPr>
        <p:txBody>
          <a:bodyPr bIns="45000" lIns="90000" rIns="90000" tIns="45000"/>
          <a:p>
            <a:pPr>
              <a:lnSpc>
                <a:spcPct val="100000"/>
              </a:lnSpc>
            </a:pPr>
            <a:r>
              <a:rPr b="1" lang="es-ES" sz="2000">
                <a:solidFill>
                  <a:srgbClr val="ffffff"/>
                </a:solidFill>
                <a:latin typeface="Arial"/>
                <a:ea typeface="ＭＳ Ｐゴシック"/>
              </a:rPr>
              <a:t>OTROS EJEMPLOS EN EDUCACIÓN INFANTIL:</a:t>
            </a:r>
            <a:endParaRPr/>
          </a:p>
          <a:p>
            <a:pPr>
              <a:lnSpc>
                <a:spcPct val="100000"/>
              </a:lnSpc>
            </a:pPr>
            <a:r>
              <a:rPr b="1" lang="es-ES" sz="2000">
                <a:solidFill>
                  <a:srgbClr val="ffffff"/>
                </a:solidFill>
                <a:latin typeface="Arial"/>
                <a:ea typeface="ＭＳ Ｐゴシック"/>
              </a:rPr>
              <a:t>Proyecto Ñam, ñam – 4 años</a:t>
            </a:r>
            <a:endParaRPr/>
          </a:p>
          <a:p>
            <a:pPr>
              <a:lnSpc>
                <a:spcPct val="100000"/>
              </a:lnSpc>
            </a:pPr>
            <a:r>
              <a:rPr b="1" lang="es-ES" sz="2000">
                <a:solidFill>
                  <a:srgbClr val="ffffff"/>
                </a:solidFill>
                <a:latin typeface="Arial"/>
                <a:ea typeface="ＭＳ Ｐゴシック"/>
              </a:rPr>
              <a:t>Destreza: Partes y todo </a:t>
            </a:r>
            <a:endParaRPr/>
          </a:p>
        </p:txBody>
      </p:sp>
      <p:pic>
        <p:nvPicPr>
          <p:cNvPr descr="" id="379" name="Picture 2"/>
          <p:cNvPicPr/>
          <p:nvPr/>
        </p:nvPicPr>
        <p:blipFill>
          <a:blip r:embed="rId1"/>
          <a:srcRect b="16827" l="0" r="0" t="0"/>
          <a:stretch>
            <a:fillRect/>
          </a:stretch>
        </p:blipFill>
        <p:spPr>
          <a:xfrm>
            <a:off x="4102200" y="1506240"/>
            <a:ext cx="3962520" cy="4394160"/>
          </a:xfrm>
          <a:prstGeom prst="rect">
            <a:avLst/>
          </a:prstGeom>
          <a:ln>
            <a:noFill/>
          </a:ln>
        </p:spPr>
      </p:pic>
      <p:sp>
        <p:nvSpPr>
          <p:cNvPr id="380" name="CustomShape 2"/>
          <p:cNvSpPr/>
          <p:nvPr/>
        </p:nvSpPr>
        <p:spPr>
          <a:xfrm>
            <a:off x="180000" y="1636920"/>
            <a:ext cx="3719520" cy="1863000"/>
          </a:xfrm>
          <a:prstGeom prst="rect">
            <a:avLst/>
          </a:prstGeom>
          <a:noFill/>
          <a:ln>
            <a:noFill/>
          </a:ln>
        </p:spPr>
        <p:txBody>
          <a:bodyPr bIns="45000" lIns="90000" rIns="90000" tIns="45000"/>
          <a:p>
            <a:pPr>
              <a:lnSpc>
                <a:spcPct val="100000"/>
              </a:lnSpc>
            </a:pPr>
            <a:r>
              <a:rPr lang="es-ES" sz="1500">
                <a:solidFill>
                  <a:srgbClr val="404040"/>
                </a:solidFill>
                <a:latin typeface="Tahoma"/>
                <a:ea typeface="Tahoma"/>
              </a:rPr>
              <a:t>Objetivo: </a:t>
            </a:r>
            <a:endParaRPr/>
          </a:p>
          <a:p>
            <a:pPr>
              <a:lnSpc>
                <a:spcPct val="100000"/>
              </a:lnSpc>
            </a:pPr>
            <a:r>
              <a:rPr lang="es-ES" sz="1500">
                <a:solidFill>
                  <a:srgbClr val="404040"/>
                </a:solidFill>
                <a:latin typeface="Tahoma"/>
                <a:ea typeface="Tahoma"/>
              </a:rPr>
              <a:t>- Conocer que hay diferentes tipos de alimentos.</a:t>
            </a:r>
            <a:endParaRPr/>
          </a:p>
          <a:p>
            <a:pPr>
              <a:lnSpc>
                <a:spcPct val="100000"/>
              </a:lnSpc>
            </a:pPr>
            <a:r>
              <a:rPr lang="es-ES" sz="1500">
                <a:solidFill>
                  <a:srgbClr val="404040"/>
                </a:solidFill>
                <a:latin typeface="Tahoma"/>
                <a:ea typeface="Tahoma"/>
              </a:rPr>
              <a:t>- Comprender la necesidad de todos los nutrientes para crecer  sanos.</a:t>
            </a:r>
            <a:endParaRPr/>
          </a:p>
          <a:p>
            <a:pPr>
              <a:lnSpc>
                <a:spcPct val="100000"/>
              </a:lnSpc>
            </a:pPr>
            <a:endParaRPr/>
          </a:p>
        </p:txBody>
      </p:sp>
    </p:spTree>
  </p:cSld>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1" name="CustomShape 1"/>
          <p:cNvSpPr/>
          <p:nvPr/>
        </p:nvSpPr>
        <p:spPr>
          <a:xfrm>
            <a:off x="2819520" y="458640"/>
            <a:ext cx="6095520" cy="926640"/>
          </a:xfrm>
          <a:prstGeom prst="rect">
            <a:avLst/>
          </a:prstGeom>
          <a:solidFill>
            <a:srgbClr val="c00000"/>
          </a:solidFill>
          <a:ln>
            <a:noFill/>
          </a:ln>
        </p:spPr>
        <p:txBody>
          <a:bodyPr bIns="45000" lIns="90000" rIns="90000" tIns="45000"/>
          <a:p>
            <a:pPr>
              <a:lnSpc>
                <a:spcPct val="100000"/>
              </a:lnSpc>
            </a:pPr>
            <a:r>
              <a:rPr b="1" lang="es-ES" sz="2000">
                <a:solidFill>
                  <a:srgbClr val="ffffff"/>
                </a:solidFill>
                <a:latin typeface="Arial"/>
                <a:ea typeface="ＭＳ Ｐゴシック"/>
              </a:rPr>
              <a:t>Proyecto Ñam, ñam – 4 años</a:t>
            </a:r>
            <a:endParaRPr/>
          </a:p>
          <a:p>
            <a:pPr>
              <a:lnSpc>
                <a:spcPct val="100000"/>
              </a:lnSpc>
            </a:pPr>
            <a:r>
              <a:rPr b="1" lang="es-ES" sz="2000">
                <a:solidFill>
                  <a:srgbClr val="ffffff"/>
                </a:solidFill>
                <a:latin typeface="Arial"/>
                <a:ea typeface="ＭＳ Ｐゴシック"/>
              </a:rPr>
              <a:t>Destreza: compara y contrasta </a:t>
            </a:r>
            <a:endParaRPr/>
          </a:p>
        </p:txBody>
      </p:sp>
      <p:pic>
        <p:nvPicPr>
          <p:cNvPr descr="" id="382" name="4 Marcador de contenido"/>
          <p:cNvPicPr/>
          <p:nvPr/>
        </p:nvPicPr>
        <p:blipFill>
          <a:blip r:embed="rId1"/>
          <a:srcRect b="4781" l="0" r="0" t="0"/>
          <a:stretch>
            <a:fillRect/>
          </a:stretch>
        </p:blipFill>
        <p:spPr>
          <a:xfrm>
            <a:off x="4506120" y="1600200"/>
            <a:ext cx="3394080" cy="4308840"/>
          </a:xfrm>
          <a:prstGeom prst="rect">
            <a:avLst/>
          </a:prstGeom>
          <a:ln>
            <a:noFill/>
          </a:ln>
        </p:spPr>
      </p:pic>
      <p:sp>
        <p:nvSpPr>
          <p:cNvPr id="383" name="CustomShape 2"/>
          <p:cNvSpPr/>
          <p:nvPr/>
        </p:nvSpPr>
        <p:spPr>
          <a:xfrm>
            <a:off x="595800" y="2355120"/>
            <a:ext cx="3809520" cy="1406160"/>
          </a:xfrm>
          <a:prstGeom prst="rect">
            <a:avLst/>
          </a:prstGeom>
          <a:noFill/>
          <a:ln>
            <a:noFill/>
          </a:ln>
        </p:spPr>
        <p:txBody>
          <a:bodyPr bIns="45000" lIns="90000" rIns="90000" tIns="45000"/>
          <a:p>
            <a:pPr>
              <a:lnSpc>
                <a:spcPct val="100000"/>
              </a:lnSpc>
            </a:pPr>
            <a:endParaRPr/>
          </a:p>
          <a:p>
            <a:pPr>
              <a:lnSpc>
                <a:spcPct val="100000"/>
              </a:lnSpc>
            </a:pPr>
            <a:r>
              <a:rPr lang="es-ES" sz="1500">
                <a:solidFill>
                  <a:srgbClr val="404040"/>
                </a:solidFill>
                <a:latin typeface="Tahoma"/>
                <a:ea typeface="Tahoma"/>
              </a:rPr>
              <a:t>Objetivo: </a:t>
            </a:r>
            <a:endParaRPr/>
          </a:p>
          <a:p>
            <a:pPr>
              <a:lnSpc>
                <a:spcPct val="100000"/>
              </a:lnSpc>
              <a:buSzPct val="25000"/>
              <a:buFont typeface="Georgia"/>
              <a:buChar char="*"/>
            </a:pPr>
            <a:r>
              <a:rPr lang="es-ES" sz="1500">
                <a:solidFill>
                  <a:srgbClr val="404040"/>
                </a:solidFill>
                <a:latin typeface="Tahoma"/>
                <a:ea typeface="Tahoma"/>
              </a:rPr>
              <a:t>Conocer el proceso de elaboración y transformación de algunos alimentos</a:t>
            </a:r>
            <a:endParaRPr/>
          </a:p>
        </p:txBody>
      </p:sp>
    </p:spTree>
  </p:cSld>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4" name="CustomShape 1"/>
          <p:cNvSpPr/>
          <p:nvPr/>
        </p:nvSpPr>
        <p:spPr>
          <a:xfrm>
            <a:off x="2351520" y="284040"/>
            <a:ext cx="3825000" cy="955440"/>
          </a:xfrm>
          <a:prstGeom prst="rect">
            <a:avLst/>
          </a:prstGeom>
          <a:noFill/>
          <a:ln>
            <a:noFill/>
          </a:ln>
        </p:spPr>
        <p:txBody>
          <a:bodyPr/>
          <a:p>
            <a:pPr algn="ctr">
              <a:lnSpc>
                <a:spcPct val="100000"/>
              </a:lnSpc>
            </a:pPr>
            <a:r>
              <a:rPr b="1" lang="es-ES" sz="3100">
                <a:solidFill>
                  <a:srgbClr val="c00000"/>
                </a:solidFill>
                <a:latin typeface="Tahoma"/>
              </a:rPr>
              <a:t>Programación </a:t>
            </a:r>
            <a:endParaRPr/>
          </a:p>
          <a:p>
            <a:pPr algn="ctr">
              <a:lnSpc>
                <a:spcPct val="100000"/>
              </a:lnSpc>
            </a:pPr>
            <a:r>
              <a:rPr b="1" lang="es-ES" sz="3100">
                <a:solidFill>
                  <a:srgbClr val="c00000"/>
                </a:solidFill>
                <a:latin typeface="Tahoma"/>
              </a:rPr>
              <a:t>Lección TBL</a:t>
            </a:r>
            <a:endParaRPr/>
          </a:p>
        </p:txBody>
      </p:sp>
      <p:pic>
        <p:nvPicPr>
          <p:cNvPr descr="" id="385" name="6 Imagen"/>
          <p:cNvPicPr/>
          <p:nvPr/>
        </p:nvPicPr>
        <p:blipFill>
          <a:blip r:embed="rId1"/>
          <a:srcRect b="11804" l="14178" r="8208" t="23035"/>
          <a:stretch>
            <a:fillRect/>
          </a:stretch>
        </p:blipFill>
        <p:spPr>
          <a:xfrm>
            <a:off x="653040" y="1722960"/>
            <a:ext cx="8302320" cy="3751920"/>
          </a:xfrm>
          <a:prstGeom prst="rect">
            <a:avLst/>
          </a:prstGeom>
          <a:ln>
            <a:noFill/>
          </a:ln>
        </p:spPr>
      </p:pic>
      <p:sp>
        <p:nvSpPr>
          <p:cNvPr id="386" name="CustomShape 2"/>
          <p:cNvSpPr/>
          <p:nvPr/>
        </p:nvSpPr>
        <p:spPr>
          <a:xfrm>
            <a:off x="863280" y="1239840"/>
            <a:ext cx="6774480" cy="546840"/>
          </a:xfrm>
          <a:prstGeom prst="rect">
            <a:avLst/>
          </a:prstGeom>
          <a:noFill/>
          <a:ln>
            <a:noFill/>
          </a:ln>
        </p:spPr>
        <p:txBody>
          <a:bodyPr bIns="45000" lIns="90000" rIns="90000" tIns="45000"/>
          <a:p>
            <a:pPr>
              <a:lnSpc>
                <a:spcPct val="100000"/>
              </a:lnSpc>
            </a:pPr>
            <a:r>
              <a:rPr b="1" lang="es-ES" sz="1500">
                <a:solidFill>
                  <a:srgbClr val="000000"/>
                </a:solidFill>
                <a:latin typeface="Tahoma"/>
                <a:ea typeface="Tahoma"/>
              </a:rPr>
              <a:t>Destreza de Pensamiento: Toma de decisiones</a:t>
            </a:r>
            <a:endParaRPr/>
          </a:p>
          <a:p>
            <a:pPr>
              <a:lnSpc>
                <a:spcPct val="100000"/>
              </a:lnSpc>
            </a:pPr>
            <a:r>
              <a:rPr b="1" lang="es-ES" sz="1500">
                <a:solidFill>
                  <a:srgbClr val="000000"/>
                </a:solidFill>
                <a:latin typeface="Tahoma"/>
                <a:ea typeface="Tahoma"/>
              </a:rPr>
              <a:t>Curso: E. Infantil – 5 años                           Materia: Ajedrez </a:t>
            </a:r>
            <a:endParaRPr/>
          </a:p>
        </p:txBody>
      </p:sp>
    </p:spTree>
  </p:cSld>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87" name="4 Imagen"/>
          <p:cNvPicPr/>
          <p:nvPr/>
        </p:nvPicPr>
        <p:blipFill>
          <a:blip r:embed="rId1"/>
          <a:srcRect b="4043" l="10147" r="6715" t="23314"/>
          <a:stretch>
            <a:fillRect/>
          </a:stretch>
        </p:blipFill>
        <p:spPr>
          <a:xfrm>
            <a:off x="2042280" y="623520"/>
            <a:ext cx="6476760" cy="2658600"/>
          </a:xfrm>
          <a:prstGeom prst="rect">
            <a:avLst/>
          </a:prstGeom>
          <a:ln>
            <a:noFill/>
          </a:ln>
        </p:spPr>
      </p:pic>
      <p:pic>
        <p:nvPicPr>
          <p:cNvPr descr="" id="388" name="5 Imagen"/>
          <p:cNvPicPr/>
          <p:nvPr/>
        </p:nvPicPr>
        <p:blipFill>
          <a:blip r:embed="rId2"/>
          <a:srcRect b="5983" l="7908" r="5818" t="20541"/>
          <a:stretch>
            <a:fillRect/>
          </a:stretch>
        </p:blipFill>
        <p:spPr>
          <a:xfrm>
            <a:off x="1981080" y="3223440"/>
            <a:ext cx="6695640" cy="2836080"/>
          </a:xfrm>
          <a:prstGeom prst="rect">
            <a:avLst/>
          </a:prstGeom>
          <a:ln>
            <a:noFill/>
          </a:ln>
        </p:spPr>
      </p:pic>
    </p:spTree>
  </p:cSld>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89" name="Imagen 3"/>
          <p:cNvPicPr/>
          <p:nvPr/>
        </p:nvPicPr>
        <p:blipFill>
          <a:blip r:embed="rId1"/>
          <a:srcRect b="0" l="4773" r="8762" t="0"/>
          <a:stretch>
            <a:fillRect/>
          </a:stretch>
        </p:blipFill>
        <p:spPr>
          <a:xfrm rot="5400000">
            <a:off x="2013120" y="1459440"/>
            <a:ext cx="5513760" cy="4782960"/>
          </a:xfrm>
          <a:prstGeom prst="rect">
            <a:avLst/>
          </a:prstGeom>
          <a:ln>
            <a:noFill/>
          </a:ln>
        </p:spPr>
      </p:pic>
      <p:sp>
        <p:nvSpPr>
          <p:cNvPr id="390" name="CustomShape 1"/>
          <p:cNvSpPr/>
          <p:nvPr/>
        </p:nvSpPr>
        <p:spPr>
          <a:xfrm>
            <a:off x="3097080" y="263160"/>
            <a:ext cx="5492880" cy="830880"/>
          </a:xfrm>
          <a:prstGeom prst="rect">
            <a:avLst/>
          </a:prstGeom>
          <a:noFill/>
          <a:ln>
            <a:noFill/>
          </a:ln>
        </p:spPr>
        <p:txBody>
          <a:bodyPr/>
          <a:p>
            <a:pPr algn="ctr">
              <a:lnSpc>
                <a:spcPct val="100000"/>
              </a:lnSpc>
            </a:pPr>
            <a:r>
              <a:rPr b="1" lang="es-ES" sz="3100">
                <a:solidFill>
                  <a:srgbClr val="c00000"/>
                </a:solidFill>
                <a:latin typeface="Tahoma"/>
              </a:rPr>
              <a:t>Toma de decisiones</a:t>
            </a:r>
            <a:endParaRPr/>
          </a:p>
          <a:p>
            <a:pPr algn="ctr">
              <a:lnSpc>
                <a:spcPct val="100000"/>
              </a:lnSpc>
            </a:pPr>
            <a:r>
              <a:rPr b="1" lang="es-ES" sz="3100">
                <a:solidFill>
                  <a:srgbClr val="c00000"/>
                </a:solidFill>
                <a:latin typeface="Tahoma"/>
              </a:rPr>
              <a:t>Organizador gráfico</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 name="CustomShape 1"/>
          <p:cNvSpPr/>
          <p:nvPr/>
        </p:nvSpPr>
        <p:spPr>
          <a:xfrm>
            <a:off x="533520" y="1912320"/>
            <a:ext cx="1599840" cy="333720"/>
          </a:xfrm>
          <a:prstGeom prst="rect">
            <a:avLst/>
          </a:prstGeom>
          <a:noFill/>
          <a:ln>
            <a:noFill/>
          </a:ln>
        </p:spPr>
        <p:txBody>
          <a:bodyPr bIns="45000" lIns="90000" rIns="90000" tIns="45000"/>
          <a:p>
            <a:pPr>
              <a:lnSpc>
                <a:spcPct val="100000"/>
              </a:lnSpc>
            </a:pPr>
            <a:r>
              <a:rPr b="1" lang="es-ES" sz="1600">
                <a:solidFill>
                  <a:srgbClr val="000000"/>
                </a:solidFill>
                <a:latin typeface="Century Gothic"/>
              </a:rPr>
              <a:t>Setiembre 13</a:t>
            </a:r>
            <a:endParaRPr/>
          </a:p>
        </p:txBody>
      </p:sp>
      <p:sp>
        <p:nvSpPr>
          <p:cNvPr id="185" name="CustomShape 2"/>
          <p:cNvSpPr/>
          <p:nvPr/>
        </p:nvSpPr>
        <p:spPr>
          <a:xfrm>
            <a:off x="533520" y="2247840"/>
            <a:ext cx="2666520" cy="303480"/>
          </a:xfrm>
          <a:prstGeom prst="rect">
            <a:avLst/>
          </a:prstGeom>
          <a:noFill/>
          <a:ln>
            <a:noFill/>
          </a:ln>
        </p:spPr>
        <p:txBody>
          <a:bodyPr bIns="45000" lIns="90000" rIns="90000" tIns="45000"/>
          <a:p>
            <a:pPr>
              <a:lnSpc>
                <a:spcPct val="100000"/>
              </a:lnSpc>
            </a:pPr>
            <a:r>
              <a:rPr lang="es-ES" sz="1400">
                <a:solidFill>
                  <a:srgbClr val="000000"/>
                </a:solidFill>
                <a:latin typeface="Century Gothic"/>
              </a:rPr>
              <a:t>1º taller de formación</a:t>
            </a:r>
            <a:endParaRPr/>
          </a:p>
        </p:txBody>
      </p:sp>
      <p:sp>
        <p:nvSpPr>
          <p:cNvPr id="186" name="CustomShape 3"/>
          <p:cNvSpPr/>
          <p:nvPr/>
        </p:nvSpPr>
        <p:spPr>
          <a:xfrm>
            <a:off x="1523880" y="3436200"/>
            <a:ext cx="990360" cy="333720"/>
          </a:xfrm>
          <a:prstGeom prst="rect">
            <a:avLst/>
          </a:prstGeom>
          <a:noFill/>
          <a:ln>
            <a:noFill/>
          </a:ln>
        </p:spPr>
        <p:txBody>
          <a:bodyPr bIns="45000" lIns="90000" rIns="90000" tIns="45000"/>
          <a:p>
            <a:pPr>
              <a:lnSpc>
                <a:spcPct val="100000"/>
              </a:lnSpc>
            </a:pPr>
            <a:r>
              <a:rPr b="1" lang="es-ES" sz="1600">
                <a:solidFill>
                  <a:srgbClr val="000000"/>
                </a:solidFill>
                <a:latin typeface="Century Gothic"/>
              </a:rPr>
              <a:t>Out’13</a:t>
            </a:r>
            <a:endParaRPr/>
          </a:p>
        </p:txBody>
      </p:sp>
      <p:sp>
        <p:nvSpPr>
          <p:cNvPr id="187" name="CustomShape 4"/>
          <p:cNvSpPr/>
          <p:nvPr/>
        </p:nvSpPr>
        <p:spPr>
          <a:xfrm>
            <a:off x="690480" y="3766320"/>
            <a:ext cx="3504960" cy="942840"/>
          </a:xfrm>
          <a:prstGeom prst="rect">
            <a:avLst/>
          </a:prstGeom>
          <a:noFill/>
          <a:ln>
            <a:noFill/>
          </a:ln>
        </p:spPr>
        <p:txBody>
          <a:bodyPr bIns="45000" lIns="90000" rIns="90000" tIns="45000"/>
          <a:p>
            <a:pPr>
              <a:lnSpc>
                <a:spcPct val="100000"/>
              </a:lnSpc>
            </a:pPr>
            <a:r>
              <a:rPr lang="es-ES" sz="1400">
                <a:solidFill>
                  <a:srgbClr val="000000"/>
                </a:solidFill>
                <a:latin typeface="Century Gothic"/>
              </a:rPr>
              <a:t>Coaching a 6 profesores durante la realización de un clase TBL (basada en el pensamiento de 4 destrezas específicas - compara e contrasta, partes y todo, toma de decisiones con destreza y resolución de problemas con destreza)</a:t>
            </a:r>
            <a:endParaRPr/>
          </a:p>
        </p:txBody>
      </p:sp>
      <p:sp>
        <p:nvSpPr>
          <p:cNvPr id="188" name="CustomShape 5"/>
          <p:cNvSpPr/>
          <p:nvPr/>
        </p:nvSpPr>
        <p:spPr>
          <a:xfrm>
            <a:off x="3962520" y="1980000"/>
            <a:ext cx="990360" cy="333720"/>
          </a:xfrm>
          <a:prstGeom prst="rect">
            <a:avLst/>
          </a:prstGeom>
          <a:noFill/>
          <a:ln>
            <a:noFill/>
          </a:ln>
        </p:spPr>
        <p:txBody>
          <a:bodyPr bIns="45000" lIns="90000" rIns="90000" tIns="45000"/>
          <a:p>
            <a:pPr>
              <a:lnSpc>
                <a:spcPct val="100000"/>
              </a:lnSpc>
            </a:pPr>
            <a:r>
              <a:rPr b="1" lang="es-ES" sz="1600">
                <a:solidFill>
                  <a:srgbClr val="000000"/>
                </a:solidFill>
                <a:latin typeface="Century Gothic"/>
              </a:rPr>
              <a:t>Abril 14</a:t>
            </a:r>
            <a:endParaRPr/>
          </a:p>
        </p:txBody>
      </p:sp>
      <p:sp>
        <p:nvSpPr>
          <p:cNvPr id="189" name="CustomShape 6"/>
          <p:cNvSpPr/>
          <p:nvPr/>
        </p:nvSpPr>
        <p:spPr>
          <a:xfrm>
            <a:off x="3924360" y="2315520"/>
            <a:ext cx="2247480" cy="303480"/>
          </a:xfrm>
          <a:prstGeom prst="rect">
            <a:avLst/>
          </a:prstGeom>
          <a:noFill/>
          <a:ln>
            <a:noFill/>
          </a:ln>
        </p:spPr>
        <p:txBody>
          <a:bodyPr bIns="45000" lIns="90000" rIns="90000" tIns="45000"/>
          <a:p>
            <a:pPr>
              <a:lnSpc>
                <a:spcPct val="100000"/>
              </a:lnSpc>
            </a:pPr>
            <a:r>
              <a:rPr lang="es-ES" sz="1400">
                <a:solidFill>
                  <a:srgbClr val="000000"/>
                </a:solidFill>
                <a:latin typeface="Century Gothic"/>
              </a:rPr>
              <a:t>2º taller de formación</a:t>
            </a:r>
            <a:endParaRPr/>
          </a:p>
        </p:txBody>
      </p:sp>
      <p:sp>
        <p:nvSpPr>
          <p:cNvPr id="190" name="CustomShape 7"/>
          <p:cNvSpPr/>
          <p:nvPr/>
        </p:nvSpPr>
        <p:spPr>
          <a:xfrm>
            <a:off x="4952880" y="3470040"/>
            <a:ext cx="1142640" cy="333720"/>
          </a:xfrm>
          <a:prstGeom prst="rect">
            <a:avLst/>
          </a:prstGeom>
          <a:noFill/>
          <a:ln>
            <a:noFill/>
          </a:ln>
        </p:spPr>
        <p:txBody>
          <a:bodyPr bIns="45000" lIns="90000" rIns="90000" tIns="45000"/>
          <a:p>
            <a:pPr>
              <a:lnSpc>
                <a:spcPct val="100000"/>
              </a:lnSpc>
            </a:pPr>
            <a:r>
              <a:rPr b="1" lang="es-ES" sz="1600">
                <a:solidFill>
                  <a:srgbClr val="000000"/>
                </a:solidFill>
                <a:latin typeface="Century Gothic"/>
              </a:rPr>
              <a:t>Mayo 14</a:t>
            </a:r>
            <a:endParaRPr/>
          </a:p>
        </p:txBody>
      </p:sp>
      <p:sp>
        <p:nvSpPr>
          <p:cNvPr id="191" name="CustomShape 8"/>
          <p:cNvSpPr/>
          <p:nvPr/>
        </p:nvSpPr>
        <p:spPr>
          <a:xfrm>
            <a:off x="4720680" y="3941280"/>
            <a:ext cx="4259520" cy="729720"/>
          </a:xfrm>
          <a:prstGeom prst="rect">
            <a:avLst/>
          </a:prstGeom>
          <a:noFill/>
          <a:ln>
            <a:noFill/>
          </a:ln>
        </p:spPr>
        <p:txBody>
          <a:bodyPr bIns="45000" lIns="90000" rIns="90000" tIns="45000"/>
          <a:p>
            <a:pPr>
              <a:lnSpc>
                <a:spcPct val="100000"/>
              </a:lnSpc>
            </a:pPr>
            <a:r>
              <a:rPr lang="es-ES" sz="1400">
                <a:solidFill>
                  <a:srgbClr val="000000"/>
                </a:solidFill>
                <a:latin typeface="Century Gothic"/>
              </a:rPr>
              <a:t>Coaching a 6 profesores durante a realización de una clase TBL (Predicción con destreza, explicación causal, pensamiento crítico - razonabilidad de una idea, fiabilidad de las fuentes-, pensamiento creativo - generar ideas novas- </a:t>
            </a:r>
            <a:endParaRPr/>
          </a:p>
        </p:txBody>
      </p:sp>
      <p:sp>
        <p:nvSpPr>
          <p:cNvPr id="192" name="CustomShape 9"/>
          <p:cNvSpPr/>
          <p:nvPr/>
        </p:nvSpPr>
        <p:spPr>
          <a:xfrm>
            <a:off x="6629400" y="1980000"/>
            <a:ext cx="1254600" cy="333720"/>
          </a:xfrm>
          <a:prstGeom prst="rect">
            <a:avLst/>
          </a:prstGeom>
          <a:noFill/>
          <a:ln>
            <a:noFill/>
          </a:ln>
        </p:spPr>
        <p:txBody>
          <a:bodyPr bIns="45000" lIns="90000" rIns="90000" tIns="45000"/>
          <a:p>
            <a:pPr>
              <a:lnSpc>
                <a:spcPct val="100000"/>
              </a:lnSpc>
            </a:pPr>
            <a:r>
              <a:rPr b="1" lang="es-ES" sz="1600">
                <a:solidFill>
                  <a:srgbClr val="000000"/>
                </a:solidFill>
                <a:latin typeface="Century Gothic"/>
              </a:rPr>
              <a:t>Agosto 14</a:t>
            </a:r>
            <a:endParaRPr/>
          </a:p>
        </p:txBody>
      </p:sp>
      <p:sp>
        <p:nvSpPr>
          <p:cNvPr id="193" name="CustomShape 10"/>
          <p:cNvSpPr/>
          <p:nvPr/>
        </p:nvSpPr>
        <p:spPr>
          <a:xfrm>
            <a:off x="6629400" y="2302200"/>
            <a:ext cx="1599840" cy="303480"/>
          </a:xfrm>
          <a:prstGeom prst="rect">
            <a:avLst/>
          </a:prstGeom>
          <a:noFill/>
          <a:ln>
            <a:noFill/>
          </a:ln>
        </p:spPr>
        <p:txBody>
          <a:bodyPr bIns="45000" lIns="90000" rIns="90000" tIns="45000"/>
          <a:p>
            <a:pPr>
              <a:lnSpc>
                <a:spcPct val="100000"/>
              </a:lnSpc>
            </a:pPr>
            <a:r>
              <a:rPr lang="es-ES" sz="1400">
                <a:solidFill>
                  <a:srgbClr val="000000"/>
                </a:solidFill>
                <a:latin typeface="Century Gothic"/>
              </a:rPr>
              <a:t>3º y último taller</a:t>
            </a:r>
            <a:r>
              <a:rPr b="1" lang="es-ES" sz="1400">
                <a:solidFill>
                  <a:srgbClr val="000000"/>
                </a:solidFill>
                <a:latin typeface="Century Gothic"/>
              </a:rPr>
              <a:t> </a:t>
            </a:r>
            <a:endParaRPr/>
          </a:p>
        </p:txBody>
      </p:sp>
      <p:sp>
        <p:nvSpPr>
          <p:cNvPr id="194" name="CustomShape 11"/>
          <p:cNvSpPr/>
          <p:nvPr/>
        </p:nvSpPr>
        <p:spPr>
          <a:xfrm>
            <a:off x="0" y="3007800"/>
            <a:ext cx="2285640" cy="71640"/>
          </a:xfrm>
          <a:prstGeom prst="rect">
            <a:avLst/>
          </a:prstGeom>
          <a:solidFill>
            <a:srgbClr val="21306a"/>
          </a:solidFill>
          <a:ln w="15840">
            <a:noFill/>
          </a:ln>
        </p:spPr>
      </p:sp>
      <p:sp>
        <p:nvSpPr>
          <p:cNvPr id="195" name="CustomShape 12"/>
          <p:cNvSpPr/>
          <p:nvPr/>
        </p:nvSpPr>
        <p:spPr>
          <a:xfrm>
            <a:off x="2286000" y="3007800"/>
            <a:ext cx="2285640" cy="71640"/>
          </a:xfrm>
          <a:prstGeom prst="rect">
            <a:avLst/>
          </a:prstGeom>
          <a:solidFill>
            <a:srgbClr val="31489f"/>
          </a:solidFill>
          <a:ln w="15840">
            <a:noFill/>
          </a:ln>
        </p:spPr>
      </p:sp>
      <p:sp>
        <p:nvSpPr>
          <p:cNvPr id="196" name="CustomShape 13"/>
          <p:cNvSpPr/>
          <p:nvPr/>
        </p:nvSpPr>
        <p:spPr>
          <a:xfrm>
            <a:off x="4572000" y="3007800"/>
            <a:ext cx="2285640" cy="71640"/>
          </a:xfrm>
          <a:prstGeom prst="rect">
            <a:avLst/>
          </a:prstGeom>
          <a:solidFill>
            <a:srgbClr val="95a4de"/>
          </a:solidFill>
          <a:ln w="15840">
            <a:noFill/>
          </a:ln>
        </p:spPr>
      </p:sp>
      <p:sp>
        <p:nvSpPr>
          <p:cNvPr id="197" name="CustomShape 14"/>
          <p:cNvSpPr/>
          <p:nvPr/>
        </p:nvSpPr>
        <p:spPr>
          <a:xfrm>
            <a:off x="6858000" y="3007800"/>
            <a:ext cx="2285640" cy="71640"/>
          </a:xfrm>
          <a:prstGeom prst="rect">
            <a:avLst/>
          </a:prstGeom>
          <a:solidFill>
            <a:srgbClr val="b8c2e9"/>
          </a:solidFill>
          <a:ln w="15840">
            <a:noFill/>
          </a:ln>
        </p:spPr>
      </p:sp>
      <p:sp>
        <p:nvSpPr>
          <p:cNvPr id="198" name="Line 15"/>
          <p:cNvSpPr/>
          <p:nvPr/>
        </p:nvSpPr>
        <p:spPr>
          <a:xfrm flipH="1">
            <a:off x="2209680" y="3124800"/>
            <a:ext cx="4680" cy="345240"/>
          </a:xfrm>
          <a:prstGeom prst="line">
            <a:avLst/>
          </a:prstGeom>
          <a:ln w="9360">
            <a:solidFill>
              <a:srgbClr val="31489f"/>
            </a:solidFill>
            <a:round/>
          </a:ln>
        </p:spPr>
      </p:sp>
      <p:sp>
        <p:nvSpPr>
          <p:cNvPr id="199" name="CustomShape 16"/>
          <p:cNvSpPr/>
          <p:nvPr/>
        </p:nvSpPr>
        <p:spPr>
          <a:xfrm>
            <a:off x="4033800" y="2950920"/>
            <a:ext cx="161640" cy="161640"/>
          </a:xfrm>
          <a:prstGeom prst="ellipse">
            <a:avLst/>
          </a:prstGeom>
          <a:solidFill>
            <a:srgbClr val="ffffff"/>
          </a:solidFill>
          <a:ln w="76320">
            <a:solidFill>
              <a:srgbClr val="31489f"/>
            </a:solidFill>
            <a:round/>
          </a:ln>
        </p:spPr>
      </p:sp>
      <p:sp>
        <p:nvSpPr>
          <p:cNvPr id="200" name="CustomShape 17"/>
          <p:cNvSpPr/>
          <p:nvPr/>
        </p:nvSpPr>
        <p:spPr>
          <a:xfrm>
            <a:off x="5638680" y="2953440"/>
            <a:ext cx="161640" cy="161640"/>
          </a:xfrm>
          <a:prstGeom prst="ellipse">
            <a:avLst/>
          </a:prstGeom>
          <a:solidFill>
            <a:srgbClr val="ffffff"/>
          </a:solidFill>
          <a:ln w="76320">
            <a:solidFill>
              <a:srgbClr val="95a4de"/>
            </a:solidFill>
            <a:round/>
          </a:ln>
        </p:spPr>
      </p:sp>
      <p:sp>
        <p:nvSpPr>
          <p:cNvPr id="201" name="Line 18"/>
          <p:cNvSpPr/>
          <p:nvPr/>
        </p:nvSpPr>
        <p:spPr>
          <a:xfrm flipH="1">
            <a:off x="5719680" y="3080520"/>
            <a:ext cx="720" cy="389520"/>
          </a:xfrm>
          <a:prstGeom prst="line">
            <a:avLst/>
          </a:prstGeom>
          <a:ln w="9360">
            <a:solidFill>
              <a:srgbClr val="95a4de"/>
            </a:solidFill>
            <a:round/>
          </a:ln>
        </p:spPr>
      </p:sp>
      <p:sp>
        <p:nvSpPr>
          <p:cNvPr id="202" name="Line 19"/>
          <p:cNvSpPr/>
          <p:nvPr/>
        </p:nvSpPr>
        <p:spPr>
          <a:xfrm flipH="1">
            <a:off x="4113720" y="2631600"/>
            <a:ext cx="1080" cy="298440"/>
          </a:xfrm>
          <a:prstGeom prst="line">
            <a:avLst/>
          </a:prstGeom>
          <a:ln w="9360">
            <a:solidFill>
              <a:srgbClr val="31489f"/>
            </a:solidFill>
            <a:round/>
          </a:ln>
        </p:spPr>
      </p:sp>
      <p:sp>
        <p:nvSpPr>
          <p:cNvPr id="203" name="CustomShape 20"/>
          <p:cNvSpPr/>
          <p:nvPr/>
        </p:nvSpPr>
        <p:spPr>
          <a:xfrm>
            <a:off x="76320" y="3089160"/>
            <a:ext cx="1599840" cy="516600"/>
          </a:xfrm>
          <a:prstGeom prst="rect">
            <a:avLst/>
          </a:prstGeom>
          <a:noFill/>
          <a:ln>
            <a:noFill/>
          </a:ln>
        </p:spPr>
        <p:txBody>
          <a:bodyPr bIns="45000" lIns="90000" rIns="90000" tIns="45000"/>
          <a:p>
            <a:pPr>
              <a:lnSpc>
                <a:spcPct val="100000"/>
              </a:lnSpc>
            </a:pPr>
            <a:r>
              <a:rPr b="1" lang="es-ES" sz="1400">
                <a:solidFill>
                  <a:srgbClr val="21306a"/>
                </a:solidFill>
                <a:latin typeface="Century Gothic"/>
              </a:rPr>
              <a:t>Curso </a:t>
            </a:r>
            <a:endParaRPr/>
          </a:p>
          <a:p>
            <a:pPr>
              <a:lnSpc>
                <a:spcPct val="100000"/>
              </a:lnSpc>
            </a:pPr>
            <a:r>
              <a:rPr b="1" lang="es-ES" sz="1400">
                <a:solidFill>
                  <a:srgbClr val="21306a"/>
                </a:solidFill>
                <a:latin typeface="Century Gothic"/>
              </a:rPr>
              <a:t>2013/2014</a:t>
            </a:r>
            <a:endParaRPr/>
          </a:p>
        </p:txBody>
      </p:sp>
      <p:sp>
        <p:nvSpPr>
          <p:cNvPr id="204" name="CustomShape 21"/>
          <p:cNvSpPr/>
          <p:nvPr/>
        </p:nvSpPr>
        <p:spPr>
          <a:xfrm>
            <a:off x="758160" y="2950920"/>
            <a:ext cx="161640" cy="161640"/>
          </a:xfrm>
          <a:prstGeom prst="ellipse">
            <a:avLst/>
          </a:prstGeom>
          <a:solidFill>
            <a:srgbClr val="ffffff"/>
          </a:solidFill>
          <a:ln w="76320">
            <a:solidFill>
              <a:srgbClr val="21306a"/>
            </a:solidFill>
            <a:round/>
          </a:ln>
        </p:spPr>
      </p:sp>
      <p:sp>
        <p:nvSpPr>
          <p:cNvPr id="205" name="Line 22"/>
          <p:cNvSpPr/>
          <p:nvPr/>
        </p:nvSpPr>
        <p:spPr>
          <a:xfrm flipH="1">
            <a:off x="838080" y="2631600"/>
            <a:ext cx="720" cy="298440"/>
          </a:xfrm>
          <a:prstGeom prst="line">
            <a:avLst/>
          </a:prstGeom>
          <a:ln w="9360">
            <a:solidFill>
              <a:srgbClr val="21306a"/>
            </a:solidFill>
            <a:round/>
          </a:ln>
        </p:spPr>
      </p:sp>
      <p:sp>
        <p:nvSpPr>
          <p:cNvPr id="206" name="CustomShape 23"/>
          <p:cNvSpPr/>
          <p:nvPr/>
        </p:nvSpPr>
        <p:spPr>
          <a:xfrm>
            <a:off x="2133720" y="2936880"/>
            <a:ext cx="161640" cy="161640"/>
          </a:xfrm>
          <a:prstGeom prst="ellipse">
            <a:avLst/>
          </a:prstGeom>
          <a:solidFill>
            <a:srgbClr val="ffffff"/>
          </a:solidFill>
          <a:ln w="76320">
            <a:solidFill>
              <a:srgbClr val="31489f"/>
            </a:solidFill>
            <a:round/>
          </a:ln>
        </p:spPr>
      </p:sp>
      <p:sp>
        <p:nvSpPr>
          <p:cNvPr id="207" name="CustomShape 24"/>
          <p:cNvSpPr/>
          <p:nvPr/>
        </p:nvSpPr>
        <p:spPr>
          <a:xfrm>
            <a:off x="6854040" y="2950920"/>
            <a:ext cx="161640" cy="161640"/>
          </a:xfrm>
          <a:prstGeom prst="ellipse">
            <a:avLst/>
          </a:prstGeom>
          <a:solidFill>
            <a:srgbClr val="ffffff"/>
          </a:solidFill>
          <a:ln w="76320">
            <a:solidFill>
              <a:srgbClr val="b8c2e9"/>
            </a:solidFill>
            <a:round/>
          </a:ln>
        </p:spPr>
      </p:sp>
      <p:sp>
        <p:nvSpPr>
          <p:cNvPr id="208" name="Line 25"/>
          <p:cNvSpPr/>
          <p:nvPr/>
        </p:nvSpPr>
        <p:spPr>
          <a:xfrm flipH="1">
            <a:off x="6933960" y="2631600"/>
            <a:ext cx="720" cy="298440"/>
          </a:xfrm>
          <a:prstGeom prst="line">
            <a:avLst/>
          </a:prstGeom>
          <a:ln w="9360">
            <a:solidFill>
              <a:srgbClr val="b8c2e9"/>
            </a:solidFill>
            <a:round/>
          </a:ln>
        </p:spPr>
      </p:sp>
      <p:sp>
        <p:nvSpPr>
          <p:cNvPr id="209" name="CustomShape 26"/>
          <p:cNvSpPr/>
          <p:nvPr/>
        </p:nvSpPr>
        <p:spPr>
          <a:xfrm>
            <a:off x="921600" y="1184040"/>
            <a:ext cx="4945680" cy="456120"/>
          </a:xfrm>
          <a:prstGeom prst="rect">
            <a:avLst/>
          </a:prstGeom>
          <a:noFill/>
          <a:ln>
            <a:noFill/>
          </a:ln>
        </p:spPr>
        <p:txBody>
          <a:bodyPr bIns="45000" lIns="90000" rIns="90000" tIns="45000"/>
          <a:p>
            <a:pPr>
              <a:lnSpc>
                <a:spcPct val="100000"/>
              </a:lnSpc>
            </a:pPr>
            <a:r>
              <a:rPr lang="es-ES" sz="2400">
                <a:solidFill>
                  <a:srgbClr val="254061"/>
                </a:solidFill>
                <a:latin typeface="Century Gothic"/>
              </a:rPr>
              <a:t>Calendario de trabajo</a:t>
            </a:r>
            <a:endParaRPr/>
          </a:p>
        </p:txBody>
      </p:sp>
      <p:sp>
        <p:nvSpPr>
          <p:cNvPr id="210" name="CustomShape 27"/>
          <p:cNvSpPr/>
          <p:nvPr/>
        </p:nvSpPr>
        <p:spPr>
          <a:xfrm>
            <a:off x="8244360" y="2919960"/>
            <a:ext cx="161640" cy="161640"/>
          </a:xfrm>
          <a:prstGeom prst="ellipse">
            <a:avLst/>
          </a:prstGeom>
          <a:solidFill>
            <a:srgbClr val="ffffff"/>
          </a:solidFill>
          <a:ln w="76320">
            <a:solidFill>
              <a:srgbClr val="b8c2e9"/>
            </a:solidFill>
            <a:round/>
          </a:ln>
        </p:spPr>
      </p:sp>
      <p:sp>
        <p:nvSpPr>
          <p:cNvPr id="211" name="CustomShape 28"/>
          <p:cNvSpPr/>
          <p:nvPr/>
        </p:nvSpPr>
        <p:spPr>
          <a:xfrm>
            <a:off x="7884360" y="3207960"/>
            <a:ext cx="990360" cy="333720"/>
          </a:xfrm>
          <a:prstGeom prst="rect">
            <a:avLst/>
          </a:prstGeom>
          <a:noFill/>
          <a:ln>
            <a:noFill/>
          </a:ln>
        </p:spPr>
        <p:txBody>
          <a:bodyPr bIns="45000" lIns="90000" rIns="90000" tIns="45000"/>
          <a:p>
            <a:pPr algn="ctr">
              <a:lnSpc>
                <a:spcPct val="100000"/>
              </a:lnSpc>
            </a:pPr>
            <a:r>
              <a:rPr b="1" lang="es-ES" sz="1600">
                <a:solidFill>
                  <a:srgbClr val="000000"/>
                </a:solidFill>
                <a:latin typeface="Century Gothic"/>
              </a:rPr>
              <a:t>2015</a:t>
            </a:r>
            <a:endParaRPr/>
          </a:p>
        </p:txBody>
      </p:sp>
      <p:sp>
        <p:nvSpPr>
          <p:cNvPr id="212" name="CustomShape 29"/>
          <p:cNvSpPr/>
          <p:nvPr/>
        </p:nvSpPr>
        <p:spPr>
          <a:xfrm>
            <a:off x="7380360" y="3455640"/>
            <a:ext cx="1599840" cy="303480"/>
          </a:xfrm>
          <a:prstGeom prst="rect">
            <a:avLst/>
          </a:prstGeom>
          <a:noFill/>
          <a:ln>
            <a:noFill/>
          </a:ln>
        </p:spPr>
        <p:txBody>
          <a:bodyPr bIns="45000" lIns="90000" rIns="90000" tIns="45000"/>
          <a:p>
            <a:pPr>
              <a:lnSpc>
                <a:spcPct val="100000"/>
              </a:lnSpc>
            </a:pPr>
            <a:r>
              <a:rPr b="1" lang="es-ES" sz="1400">
                <a:solidFill>
                  <a:srgbClr val="000000"/>
                </a:solidFill>
                <a:latin typeface="Century Gothic"/>
              </a:rPr>
              <a:t>Certificación profesor TBL </a:t>
            </a:r>
            <a:endParaRPr/>
          </a:p>
        </p:txBody>
      </p:sp>
      <p:pic>
        <p:nvPicPr>
          <p:cNvPr descr="" id="213" name="Imagen 40"/>
          <p:cNvPicPr/>
          <p:nvPr/>
        </p:nvPicPr>
        <p:blipFill>
          <a:blip r:embed="rId1"/>
          <a:srcRect b="39176" l="0" r="0" t="0"/>
          <a:stretch>
            <a:fillRect/>
          </a:stretch>
        </p:blipFill>
        <p:spPr>
          <a:xfrm>
            <a:off x="5719680" y="351720"/>
            <a:ext cx="2924640" cy="1423080"/>
          </a:xfrm>
          <a:prstGeom prst="rect">
            <a:avLst/>
          </a:prstGeom>
          <a:ln>
            <a:noFill/>
          </a:ln>
        </p:spPr>
      </p:pic>
      <p:pic>
        <p:nvPicPr>
          <p:cNvPr descr="" id="214" name="Imagen 41"/>
          <p:cNvPicPr/>
          <p:nvPr/>
        </p:nvPicPr>
        <p:blipFill>
          <a:blip r:embed="rId2"/>
          <a:srcRect b="0" l="0" r="0" t="30719"/>
          <a:stretch>
            <a:fillRect/>
          </a:stretch>
        </p:blipFill>
        <p:spPr>
          <a:xfrm>
            <a:off x="2995920" y="5272200"/>
            <a:ext cx="2881800" cy="1490760"/>
          </a:xfrm>
          <a:prstGeom prst="rect">
            <a:avLst/>
          </a:prstGeom>
          <a:ln>
            <a:noFill/>
          </a:ln>
        </p:spPr>
      </p:pic>
    </p:spTree>
  </p:cSld>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1" name="CustomShape 1"/>
          <p:cNvSpPr/>
          <p:nvPr/>
        </p:nvSpPr>
        <p:spPr>
          <a:xfrm>
            <a:off x="2588760" y="266040"/>
            <a:ext cx="6286320" cy="475200"/>
          </a:xfrm>
          <a:prstGeom prst="rect">
            <a:avLst/>
          </a:prstGeom>
          <a:noFill/>
          <a:ln>
            <a:noFill/>
          </a:ln>
        </p:spPr>
        <p:txBody>
          <a:bodyPr/>
          <a:p>
            <a:pPr algn="ctr">
              <a:lnSpc>
                <a:spcPct val="100000"/>
              </a:lnSpc>
            </a:pPr>
            <a:r>
              <a:rPr b="1" lang="es-ES" sz="3100">
                <a:solidFill>
                  <a:srgbClr val="c00000"/>
                </a:solidFill>
                <a:latin typeface="Tahoma"/>
              </a:rPr>
              <a:t>Metacognición de la destreza</a:t>
            </a:r>
            <a:endParaRPr/>
          </a:p>
        </p:txBody>
      </p:sp>
      <p:sp>
        <p:nvSpPr>
          <p:cNvPr id="392" name="CustomShape 2"/>
          <p:cNvSpPr/>
          <p:nvPr/>
        </p:nvSpPr>
        <p:spPr>
          <a:xfrm>
            <a:off x="233640" y="894240"/>
            <a:ext cx="2074320" cy="475200"/>
          </a:xfrm>
          <a:prstGeom prst="rect">
            <a:avLst/>
          </a:prstGeom>
          <a:noFill/>
          <a:ln>
            <a:noFill/>
          </a:ln>
        </p:spPr>
        <p:txBody>
          <a:bodyPr/>
          <a:p>
            <a:pPr algn="ctr">
              <a:lnSpc>
                <a:spcPct val="100000"/>
              </a:lnSpc>
            </a:pPr>
            <a:r>
              <a:rPr b="1" lang="es-ES" sz="3100">
                <a:solidFill>
                  <a:srgbClr val="c00000"/>
                </a:solidFill>
                <a:latin typeface="Tahoma"/>
              </a:rPr>
              <a:t>Alumnos:</a:t>
            </a:r>
            <a:endParaRPr/>
          </a:p>
        </p:txBody>
      </p:sp>
      <p:sp>
        <p:nvSpPr>
          <p:cNvPr id="393" name="CustomShape 3"/>
          <p:cNvSpPr/>
          <p:nvPr/>
        </p:nvSpPr>
        <p:spPr>
          <a:xfrm>
            <a:off x="233640" y="2936160"/>
            <a:ext cx="2074320" cy="475200"/>
          </a:xfrm>
          <a:prstGeom prst="rect">
            <a:avLst/>
          </a:prstGeom>
          <a:noFill/>
          <a:ln>
            <a:noFill/>
          </a:ln>
        </p:spPr>
        <p:txBody>
          <a:bodyPr/>
          <a:p>
            <a:pPr algn="ctr">
              <a:lnSpc>
                <a:spcPct val="100000"/>
              </a:lnSpc>
            </a:pPr>
            <a:r>
              <a:rPr b="1" lang="es-ES" sz="3100">
                <a:solidFill>
                  <a:srgbClr val="c00000"/>
                </a:solidFill>
                <a:latin typeface="Tahoma"/>
              </a:rPr>
              <a:t>Profesora:</a:t>
            </a:r>
            <a:endParaRPr/>
          </a:p>
        </p:txBody>
      </p:sp>
      <p:pic>
        <p:nvPicPr>
          <p:cNvPr descr="" id="394" name="1 Imagen"/>
          <p:cNvPicPr/>
          <p:nvPr/>
        </p:nvPicPr>
        <p:blipFill>
          <a:blip r:embed="rId1"/>
          <a:srcRect b="4546" l="25242" r="25452" t="18900"/>
          <a:stretch>
            <a:fillRect/>
          </a:stretch>
        </p:blipFill>
        <p:spPr>
          <a:xfrm>
            <a:off x="2239560" y="2202840"/>
            <a:ext cx="4939920" cy="4433400"/>
          </a:xfrm>
          <a:prstGeom prst="rect">
            <a:avLst/>
          </a:prstGeom>
          <a:ln>
            <a:noFill/>
          </a:ln>
        </p:spPr>
      </p:pic>
      <p:sp>
        <p:nvSpPr>
          <p:cNvPr id="395" name="CustomShape 4"/>
          <p:cNvSpPr/>
          <p:nvPr/>
        </p:nvSpPr>
        <p:spPr>
          <a:xfrm>
            <a:off x="829440" y="1369800"/>
            <a:ext cx="6901200" cy="318600"/>
          </a:xfrm>
          <a:prstGeom prst="rect">
            <a:avLst/>
          </a:prstGeom>
          <a:noFill/>
          <a:ln>
            <a:noFill/>
          </a:ln>
        </p:spPr>
        <p:txBody>
          <a:bodyPr bIns="45000" lIns="90000" rIns="90000" tIns="45000"/>
          <a:p>
            <a:pPr>
              <a:lnSpc>
                <a:spcPct val="100000"/>
              </a:lnSpc>
            </a:pPr>
            <a:r>
              <a:rPr lang="es-ES" sz="1500">
                <a:solidFill>
                  <a:srgbClr val="000000"/>
                </a:solidFill>
                <a:latin typeface="Tahoma"/>
                <a:ea typeface="Tahoma"/>
              </a:rPr>
              <a:t>Reflexionan sobre el tipo de  pensamiento guiándolos con preguntas. </a:t>
            </a:r>
            <a:endParaRPr/>
          </a:p>
        </p:txBody>
      </p:sp>
    </p:spTree>
  </p:cSld>
</p:sld>
</file>

<file path=ppt/slides/slide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6" name="CustomShape 1"/>
          <p:cNvSpPr/>
          <p:nvPr/>
        </p:nvSpPr>
        <p:spPr>
          <a:xfrm>
            <a:off x="2819520" y="264600"/>
            <a:ext cx="6095520" cy="1194120"/>
          </a:xfrm>
          <a:prstGeom prst="rect">
            <a:avLst/>
          </a:prstGeom>
          <a:solidFill>
            <a:srgbClr val="c01227"/>
          </a:solidFill>
          <a:ln w="9360">
            <a:noFill/>
          </a:ln>
        </p:spPr>
      </p:sp>
      <p:sp>
        <p:nvSpPr>
          <p:cNvPr id="397" name="CustomShape 2"/>
          <p:cNvSpPr/>
          <p:nvPr/>
        </p:nvSpPr>
        <p:spPr>
          <a:xfrm>
            <a:off x="2819520" y="264600"/>
            <a:ext cx="6095520" cy="1194120"/>
          </a:xfrm>
          <a:prstGeom prst="rect">
            <a:avLst/>
          </a:prstGeom>
          <a:noFill/>
          <a:ln>
            <a:noFill/>
          </a:ln>
        </p:spPr>
        <p:txBody>
          <a:bodyPr bIns="45000" lIns="90000" rIns="90000" tIns="45000"/>
          <a:p>
            <a:pPr>
              <a:lnSpc>
                <a:spcPct val="100000"/>
              </a:lnSpc>
            </a:pPr>
            <a:r>
              <a:rPr b="1" lang="es-ES" sz="2000">
                <a:solidFill>
                  <a:srgbClr val="ffffff"/>
                </a:solidFill>
                <a:latin typeface="Arial"/>
                <a:ea typeface="ＭＳ Ｐゴシック"/>
              </a:rPr>
              <a:t>OTROS EJEMPLOS EN EDUCACIÓN INFANTIL:</a:t>
            </a:r>
            <a:endParaRPr/>
          </a:p>
          <a:p>
            <a:pPr>
              <a:lnSpc>
                <a:spcPct val="100000"/>
              </a:lnSpc>
            </a:pPr>
            <a:r>
              <a:rPr b="1" lang="es-ES" sz="2000">
                <a:solidFill>
                  <a:srgbClr val="ffffff"/>
                </a:solidFill>
                <a:latin typeface="Arial"/>
                <a:ea typeface="ＭＳ Ｐゴシック"/>
              </a:rPr>
              <a:t>Proyecto Un bicho en el cole – 3 años</a:t>
            </a:r>
            <a:endParaRPr/>
          </a:p>
          <a:p>
            <a:pPr>
              <a:lnSpc>
                <a:spcPct val="100000"/>
              </a:lnSpc>
            </a:pPr>
            <a:r>
              <a:rPr b="1" lang="es-ES" sz="2000">
                <a:solidFill>
                  <a:srgbClr val="ffffff"/>
                </a:solidFill>
                <a:latin typeface="Arial"/>
                <a:ea typeface="ＭＳ Ｐゴシック"/>
              </a:rPr>
              <a:t>Destreza: Toma de decisiones </a:t>
            </a:r>
            <a:endParaRPr/>
          </a:p>
        </p:txBody>
      </p:sp>
      <p:pic>
        <p:nvPicPr>
          <p:cNvPr descr="" id="398" name="4 Marcador de contenido"/>
          <p:cNvPicPr/>
          <p:nvPr/>
        </p:nvPicPr>
        <p:blipFill>
          <a:blip r:embed="rId1"/>
          <a:stretch>
            <a:fillRect/>
          </a:stretch>
        </p:blipFill>
        <p:spPr>
          <a:xfrm>
            <a:off x="3219480" y="1579320"/>
            <a:ext cx="4066920" cy="4950000"/>
          </a:xfrm>
          <a:prstGeom prst="rect">
            <a:avLst/>
          </a:prstGeom>
          <a:ln>
            <a:noFill/>
          </a:ln>
        </p:spPr>
      </p:pic>
      <p:sp>
        <p:nvSpPr>
          <p:cNvPr id="399" name="CustomShape 3"/>
          <p:cNvSpPr/>
          <p:nvPr/>
        </p:nvSpPr>
        <p:spPr>
          <a:xfrm>
            <a:off x="277200" y="1859040"/>
            <a:ext cx="2941920" cy="1688040"/>
          </a:xfrm>
          <a:prstGeom prst="rect">
            <a:avLst/>
          </a:prstGeom>
          <a:noFill/>
          <a:ln>
            <a:noFill/>
          </a:ln>
        </p:spPr>
        <p:txBody>
          <a:bodyPr bIns="45000" lIns="90000" rIns="90000" tIns="45000"/>
          <a:p>
            <a:pPr>
              <a:lnSpc>
                <a:spcPct val="100000"/>
              </a:lnSpc>
            </a:pPr>
            <a:r>
              <a:rPr lang="es-ES" sz="1500">
                <a:solidFill>
                  <a:srgbClr val="000000"/>
                </a:solidFill>
                <a:latin typeface="Tahoma"/>
                <a:ea typeface="Tahoma"/>
              </a:rPr>
              <a:t>OBJETIVO: </a:t>
            </a:r>
            <a:endParaRPr/>
          </a:p>
          <a:p>
            <a:pPr>
              <a:lnSpc>
                <a:spcPct val="100000"/>
              </a:lnSpc>
            </a:pPr>
            <a:r>
              <a:rPr lang="es-ES" sz="1500">
                <a:solidFill>
                  <a:srgbClr val="000000"/>
                </a:solidFill>
                <a:latin typeface="Tahoma"/>
                <a:ea typeface="Tahoma"/>
              </a:rPr>
              <a:t>- Escoger una mascota para el aula, tomar una decisión con destreza</a:t>
            </a:r>
            <a:endParaRPr/>
          </a:p>
          <a:p>
            <a:pPr>
              <a:lnSpc>
                <a:spcPct val="100000"/>
              </a:lnSpc>
            </a:pPr>
            <a:r>
              <a:rPr lang="es-ES" sz="1500">
                <a:solidFill>
                  <a:srgbClr val="000000"/>
                </a:solidFill>
                <a:latin typeface="Tahoma"/>
                <a:ea typeface="Tahoma"/>
              </a:rPr>
              <a:t>- Conocer las necesidades de diferentes animales domésticos</a:t>
            </a:r>
            <a:endParaRPr/>
          </a:p>
          <a:p>
            <a:pPr>
              <a:lnSpc>
                <a:spcPct val="100000"/>
              </a:lnSpc>
            </a:pPr>
            <a:r>
              <a:rPr lang="es-ES" sz="1500">
                <a:solidFill>
                  <a:srgbClr val="000000"/>
                </a:solidFill>
                <a:latin typeface="Tahoma"/>
                <a:ea typeface="Tahoma"/>
              </a:rPr>
              <a:t>- Comprender que algunos animales pueden vivir en el cole y otros no. </a:t>
            </a:r>
            <a:endParaRPr/>
          </a:p>
        </p:txBody>
      </p:sp>
    </p:spTree>
  </p:cSld>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0" name="TextShape 1"/>
          <p:cNvSpPr txBox="1"/>
          <p:nvPr/>
        </p:nvSpPr>
        <p:spPr>
          <a:xfrm>
            <a:off x="3034080" y="302760"/>
            <a:ext cx="5271120" cy="1207080"/>
          </a:xfrm>
          <a:prstGeom prst="rect">
            <a:avLst/>
          </a:prstGeom>
        </p:spPr>
        <p:txBody>
          <a:bodyPr/>
          <a:p>
            <a:pPr algn="ctr">
              <a:lnSpc>
                <a:spcPct val="100000"/>
              </a:lnSpc>
            </a:pPr>
            <a:r>
              <a:rPr b="1" lang="en-US" sz="3100">
                <a:solidFill>
                  <a:srgbClr val="c00000"/>
                </a:solidFill>
                <a:latin typeface="Tahoma"/>
              </a:rPr>
              <a:t>Programación </a:t>
            </a:r>
            <a:endParaRPr/>
          </a:p>
          <a:p>
            <a:pPr algn="ctr">
              <a:lnSpc>
                <a:spcPct val="100000"/>
              </a:lnSpc>
            </a:pPr>
            <a:r>
              <a:rPr b="1" lang="en-US" sz="3100">
                <a:solidFill>
                  <a:srgbClr val="c00000"/>
                </a:solidFill>
                <a:latin typeface="Tahoma"/>
              </a:rPr>
              <a:t>Lección TBL</a:t>
            </a:r>
            <a:endParaRPr/>
          </a:p>
        </p:txBody>
      </p:sp>
      <p:pic>
        <p:nvPicPr>
          <p:cNvPr descr="" id="401" name="4 Imagen"/>
          <p:cNvPicPr/>
          <p:nvPr/>
        </p:nvPicPr>
        <p:blipFill>
          <a:blip r:embed="rId1"/>
          <a:srcRect b="25844" l="15520" r="15969" t="20820"/>
          <a:stretch>
            <a:fillRect/>
          </a:stretch>
        </p:blipFill>
        <p:spPr>
          <a:xfrm>
            <a:off x="899640" y="2088720"/>
            <a:ext cx="7776360" cy="3258720"/>
          </a:xfrm>
          <a:prstGeom prst="rect">
            <a:avLst/>
          </a:prstGeom>
          <a:ln>
            <a:noFill/>
          </a:ln>
        </p:spPr>
      </p:pic>
      <p:sp>
        <p:nvSpPr>
          <p:cNvPr id="402" name="CustomShape 2"/>
          <p:cNvSpPr/>
          <p:nvPr/>
        </p:nvSpPr>
        <p:spPr>
          <a:xfrm>
            <a:off x="526320" y="1277640"/>
            <a:ext cx="8149680" cy="775080"/>
          </a:xfrm>
          <a:prstGeom prst="rect">
            <a:avLst/>
          </a:prstGeom>
          <a:noFill/>
          <a:ln>
            <a:noFill/>
          </a:ln>
        </p:spPr>
        <p:txBody>
          <a:bodyPr bIns="45000" lIns="90000" rIns="90000" tIns="45000"/>
          <a:p>
            <a:pPr>
              <a:lnSpc>
                <a:spcPct val="100000"/>
              </a:lnSpc>
            </a:pPr>
            <a:r>
              <a:rPr b="1" lang="es-ES" sz="1500">
                <a:solidFill>
                  <a:srgbClr val="000000"/>
                </a:solidFill>
                <a:latin typeface="Tahoma"/>
                <a:ea typeface="Tahoma"/>
              </a:rPr>
              <a:t>Destreza de pensamiento: Predicción con destreza</a:t>
            </a:r>
            <a:endParaRPr/>
          </a:p>
          <a:p>
            <a:pPr>
              <a:lnSpc>
                <a:spcPct val="100000"/>
              </a:lnSpc>
            </a:pPr>
            <a:r>
              <a:rPr b="1" lang="es-ES" sz="1500">
                <a:solidFill>
                  <a:srgbClr val="000000"/>
                </a:solidFill>
                <a:latin typeface="Tahoma"/>
                <a:ea typeface="Tahoma"/>
              </a:rPr>
              <a:t>Curso: E. Infantil – 5 años           </a:t>
            </a:r>
            <a:endParaRPr/>
          </a:p>
          <a:p>
            <a:pPr>
              <a:lnSpc>
                <a:spcPct val="100000"/>
              </a:lnSpc>
            </a:pPr>
            <a:r>
              <a:rPr b="1" lang="es-ES" sz="1500">
                <a:solidFill>
                  <a:srgbClr val="000000"/>
                </a:solidFill>
                <a:latin typeface="Tahoma"/>
                <a:ea typeface="Tahoma"/>
              </a:rPr>
              <a:t>Área: Coñecemento de si mesmo e autonomía persoal  </a:t>
            </a:r>
            <a:endParaRPr/>
          </a:p>
        </p:txBody>
      </p:sp>
    </p:spTree>
  </p:cSld>
</p:sld>
</file>

<file path=ppt/slides/slide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403" name="3 Imagen"/>
          <p:cNvPicPr/>
          <p:nvPr/>
        </p:nvPicPr>
        <p:blipFill>
          <a:blip r:embed="rId1"/>
          <a:srcRect b="5155" l="16117" r="16119" t="19987"/>
          <a:stretch>
            <a:fillRect/>
          </a:stretch>
        </p:blipFill>
        <p:spPr>
          <a:xfrm>
            <a:off x="854640" y="609480"/>
            <a:ext cx="7942680" cy="4954320"/>
          </a:xfrm>
          <a:prstGeom prst="rect">
            <a:avLst/>
          </a:prstGeom>
          <a:ln>
            <a:noFill/>
          </a:ln>
        </p:spPr>
      </p:pic>
    </p:spTree>
  </p:cSld>
</p:sld>
</file>

<file path=ppt/slides/slide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404" name="4 Marcador de contenido"/>
          <p:cNvPicPr/>
          <p:nvPr/>
        </p:nvPicPr>
        <p:blipFill>
          <a:blip r:embed="rId1"/>
          <a:srcRect b="0" l="5487" r="12177" t="0"/>
          <a:stretch>
            <a:fillRect/>
          </a:stretch>
        </p:blipFill>
        <p:spPr>
          <a:xfrm>
            <a:off x="2202840" y="1621080"/>
            <a:ext cx="4806360" cy="4655520"/>
          </a:xfrm>
          <a:prstGeom prst="rect">
            <a:avLst/>
          </a:prstGeom>
          <a:ln>
            <a:noFill/>
          </a:ln>
        </p:spPr>
      </p:pic>
      <p:sp>
        <p:nvSpPr>
          <p:cNvPr id="405" name="CustomShape 1"/>
          <p:cNvSpPr/>
          <p:nvPr/>
        </p:nvSpPr>
        <p:spPr>
          <a:xfrm>
            <a:off x="3097080" y="379080"/>
            <a:ext cx="5492880" cy="1006200"/>
          </a:xfrm>
          <a:prstGeom prst="rect">
            <a:avLst/>
          </a:prstGeom>
          <a:noFill/>
          <a:ln>
            <a:noFill/>
          </a:ln>
        </p:spPr>
        <p:txBody>
          <a:bodyPr/>
          <a:p>
            <a:pPr algn="ctr">
              <a:lnSpc>
                <a:spcPct val="100000"/>
              </a:lnSpc>
            </a:pPr>
            <a:r>
              <a:rPr b="1" lang="es-ES" sz="3100">
                <a:solidFill>
                  <a:srgbClr val="c00000"/>
                </a:solidFill>
                <a:latin typeface="Tahoma"/>
              </a:rPr>
              <a:t>Predicción con destreza</a:t>
            </a:r>
            <a:endParaRPr/>
          </a:p>
          <a:p>
            <a:pPr algn="ctr">
              <a:lnSpc>
                <a:spcPct val="100000"/>
              </a:lnSpc>
            </a:pPr>
            <a:r>
              <a:rPr b="1" lang="es-ES" sz="3100">
                <a:solidFill>
                  <a:srgbClr val="c00000"/>
                </a:solidFill>
                <a:latin typeface="Tahoma"/>
              </a:rPr>
              <a:t>Organizador gráfico</a:t>
            </a:r>
            <a:endParaRPr/>
          </a:p>
        </p:txBody>
      </p:sp>
    </p:spTree>
  </p:cSld>
</p:sld>
</file>

<file path=ppt/slides/slide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406" name="Imagen 3"/>
          <p:cNvPicPr/>
          <p:nvPr/>
        </p:nvPicPr>
        <p:blipFill>
          <a:blip r:embed="rId1"/>
          <a:stretch>
            <a:fillRect/>
          </a:stretch>
        </p:blipFill>
        <p:spPr>
          <a:xfrm>
            <a:off x="2133720" y="2435400"/>
            <a:ext cx="6781320" cy="1904760"/>
          </a:xfrm>
          <a:prstGeom prst="rect">
            <a:avLst/>
          </a:prstGeom>
          <a:ln>
            <a:noFill/>
          </a:ln>
        </p:spPr>
      </p:pic>
      <p:pic>
        <p:nvPicPr>
          <p:cNvPr descr="" id="407" name="Imagen 4"/>
          <p:cNvPicPr/>
          <p:nvPr/>
        </p:nvPicPr>
        <p:blipFill>
          <a:blip r:embed="rId2"/>
          <a:stretch>
            <a:fillRect/>
          </a:stretch>
        </p:blipFill>
        <p:spPr>
          <a:xfrm>
            <a:off x="457200" y="2435400"/>
            <a:ext cx="1931760" cy="1904760"/>
          </a:xfrm>
          <a:prstGeom prst="rect">
            <a:avLst/>
          </a:prstGeom>
          <a:ln>
            <a:noFill/>
          </a:ln>
        </p:spPr>
      </p:pic>
      <p:sp>
        <p:nvSpPr>
          <p:cNvPr id="408" name="CustomShape 1"/>
          <p:cNvSpPr/>
          <p:nvPr/>
        </p:nvSpPr>
        <p:spPr>
          <a:xfrm>
            <a:off x="2859480" y="3434400"/>
            <a:ext cx="4824000" cy="364680"/>
          </a:xfrm>
          <a:prstGeom prst="rect">
            <a:avLst/>
          </a:prstGeom>
          <a:noFill/>
          <a:ln>
            <a:noFill/>
          </a:ln>
        </p:spPr>
        <p:txBody>
          <a:bodyPr bIns="45000" lIns="90000" rIns="90000" tIns="45000"/>
          <a:p>
            <a:pPr>
              <a:lnSpc>
                <a:spcPct val="100000"/>
              </a:lnSpc>
            </a:pPr>
            <a:r>
              <a:rPr lang="es-ES">
                <a:solidFill>
                  <a:srgbClr val="ffffff"/>
                </a:solidFill>
                <a:latin typeface="Century Gothic"/>
              </a:rPr>
              <a:t>CPR San José (Pontedeume – A Coruña)</a:t>
            </a:r>
            <a:endParaRPr/>
          </a:p>
        </p:txBody>
      </p:sp>
      <p:sp>
        <p:nvSpPr>
          <p:cNvPr id="409" name="Line 2"/>
          <p:cNvSpPr/>
          <p:nvPr/>
        </p:nvSpPr>
        <p:spPr>
          <a:xfrm>
            <a:off x="2956680" y="3349440"/>
            <a:ext cx="4536720" cy="0"/>
          </a:xfrm>
          <a:prstGeom prst="line">
            <a:avLst/>
          </a:prstGeom>
          <a:ln w="9360">
            <a:solidFill>
              <a:srgbClr val="ffffff"/>
            </a:solidFill>
            <a:round/>
          </a:ln>
        </p:spPr>
      </p:sp>
      <p:sp>
        <p:nvSpPr>
          <p:cNvPr id="410" name="CustomShape 3"/>
          <p:cNvSpPr/>
          <p:nvPr/>
        </p:nvSpPr>
        <p:spPr>
          <a:xfrm>
            <a:off x="2917800" y="2739960"/>
            <a:ext cx="5616360" cy="516960"/>
          </a:xfrm>
          <a:prstGeom prst="rect">
            <a:avLst/>
          </a:prstGeom>
          <a:noFill/>
          <a:ln>
            <a:noFill/>
          </a:ln>
        </p:spPr>
        <p:txBody>
          <a:bodyPr bIns="45000" lIns="90000" rIns="90000" tIns="45000"/>
          <a:p>
            <a:pPr>
              <a:lnSpc>
                <a:spcPct val="100000"/>
              </a:lnSpc>
            </a:pPr>
            <a:r>
              <a:rPr lang="es-ES" sz="2800">
                <a:solidFill>
                  <a:srgbClr val="ffffff"/>
                </a:solidFill>
                <a:latin typeface="Century Gothic"/>
              </a:rPr>
              <a:t>Grazas pola súa atención!</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5" name="CustomShape 1"/>
          <p:cNvSpPr/>
          <p:nvPr/>
        </p:nvSpPr>
        <p:spPr>
          <a:xfrm>
            <a:off x="6858000" y="3268440"/>
            <a:ext cx="1828440" cy="1066320"/>
          </a:xfrm>
          <a:prstGeom prst="roundRect">
            <a:avLst>
              <a:gd fmla="val 16667" name="adj"/>
            </a:avLst>
          </a:prstGeom>
          <a:noFill/>
          <a:ln w="9360">
            <a:solidFill>
              <a:srgbClr val="95a4de"/>
            </a:solidFill>
            <a:round/>
          </a:ln>
        </p:spPr>
      </p:sp>
      <p:sp>
        <p:nvSpPr>
          <p:cNvPr id="216" name="CustomShape 2"/>
          <p:cNvSpPr/>
          <p:nvPr/>
        </p:nvSpPr>
        <p:spPr>
          <a:xfrm>
            <a:off x="2286000" y="2963880"/>
            <a:ext cx="4419360" cy="1599840"/>
          </a:xfrm>
          <a:prstGeom prst="ellipse">
            <a:avLst/>
          </a:prstGeom>
          <a:solidFill>
            <a:srgbClr val="b8c2e9"/>
          </a:solidFill>
          <a:ln w="9360">
            <a:solidFill>
              <a:srgbClr val="b8c2e9"/>
            </a:solidFill>
            <a:round/>
          </a:ln>
        </p:spPr>
      </p:sp>
      <p:sp>
        <p:nvSpPr>
          <p:cNvPr id="217" name="CustomShape 3"/>
          <p:cNvSpPr/>
          <p:nvPr/>
        </p:nvSpPr>
        <p:spPr>
          <a:xfrm>
            <a:off x="838080" y="1287360"/>
            <a:ext cx="6019560" cy="456120"/>
          </a:xfrm>
          <a:prstGeom prst="rect">
            <a:avLst/>
          </a:prstGeom>
          <a:noFill/>
          <a:ln>
            <a:noFill/>
          </a:ln>
        </p:spPr>
        <p:txBody>
          <a:bodyPr bIns="45000" lIns="90000" rIns="90000" tIns="45000"/>
          <a:p>
            <a:pPr>
              <a:lnSpc>
                <a:spcPct val="100000"/>
              </a:lnSpc>
            </a:pPr>
            <a:r>
              <a:rPr lang="es-ES" sz="2400">
                <a:solidFill>
                  <a:srgbClr val="254061"/>
                </a:solidFill>
                <a:latin typeface="Century Gothic"/>
              </a:rPr>
              <a:t>Materiale educativos generados</a:t>
            </a:r>
            <a:endParaRPr/>
          </a:p>
        </p:txBody>
      </p:sp>
      <p:sp>
        <p:nvSpPr>
          <p:cNvPr id="218" name="CustomShape 4"/>
          <p:cNvSpPr/>
          <p:nvPr/>
        </p:nvSpPr>
        <p:spPr>
          <a:xfrm>
            <a:off x="2209680" y="2058840"/>
            <a:ext cx="4495320" cy="516600"/>
          </a:xfrm>
          <a:prstGeom prst="rect">
            <a:avLst/>
          </a:prstGeom>
          <a:noFill/>
          <a:ln>
            <a:noFill/>
          </a:ln>
        </p:spPr>
        <p:txBody>
          <a:bodyPr bIns="45000" lIns="90000" rIns="90000" tIns="45000"/>
          <a:p>
            <a:pPr algn="ctr">
              <a:lnSpc>
                <a:spcPct val="100000"/>
              </a:lnSpc>
            </a:pPr>
            <a:r>
              <a:rPr lang="es-ES" sz="1400">
                <a:solidFill>
                  <a:srgbClr val="000000"/>
                </a:solidFill>
                <a:latin typeface="Century Gothic"/>
              </a:rPr>
              <a:t>Registro de Unidades didácticas donde se puedan ver las distintas actividades y comprobar que recogen las inteligencias múltiples</a:t>
            </a:r>
            <a:endParaRPr/>
          </a:p>
        </p:txBody>
      </p:sp>
      <p:sp>
        <p:nvSpPr>
          <p:cNvPr id="219" name="CustomShape 5"/>
          <p:cNvSpPr/>
          <p:nvPr/>
        </p:nvSpPr>
        <p:spPr>
          <a:xfrm>
            <a:off x="380880" y="3305160"/>
            <a:ext cx="1676160" cy="729720"/>
          </a:xfrm>
          <a:prstGeom prst="rect">
            <a:avLst/>
          </a:prstGeom>
          <a:noFill/>
          <a:ln>
            <a:noFill/>
          </a:ln>
        </p:spPr>
        <p:txBody>
          <a:bodyPr bIns="45000" lIns="90000" rIns="90000" tIns="45000"/>
          <a:p>
            <a:pPr algn="r">
              <a:lnSpc>
                <a:spcPct val="100000"/>
              </a:lnSpc>
            </a:pPr>
            <a:r>
              <a:rPr lang="es-ES" sz="1400">
                <a:solidFill>
                  <a:srgbClr val="000000"/>
                </a:solidFill>
                <a:latin typeface="Century Gothic"/>
              </a:rPr>
              <a:t>Registro de Proyectos de Comprensión e Interdisciplinares</a:t>
            </a:r>
            <a:endParaRPr/>
          </a:p>
        </p:txBody>
      </p:sp>
      <p:sp>
        <p:nvSpPr>
          <p:cNvPr id="220" name="CustomShape 6"/>
          <p:cNvSpPr/>
          <p:nvPr/>
        </p:nvSpPr>
        <p:spPr>
          <a:xfrm>
            <a:off x="7010280" y="3305160"/>
            <a:ext cx="1676160" cy="729720"/>
          </a:xfrm>
          <a:prstGeom prst="rect">
            <a:avLst/>
          </a:prstGeom>
          <a:noFill/>
          <a:ln>
            <a:noFill/>
          </a:ln>
        </p:spPr>
        <p:txBody>
          <a:bodyPr bIns="45000" lIns="90000" rIns="90000" tIns="45000"/>
          <a:p>
            <a:pPr>
              <a:lnSpc>
                <a:spcPct val="100000"/>
              </a:lnSpc>
            </a:pPr>
            <a:r>
              <a:rPr lang="es-ES" sz="1400">
                <a:solidFill>
                  <a:srgbClr val="000000"/>
                </a:solidFill>
                <a:latin typeface="Century Gothic"/>
              </a:rPr>
              <a:t>Organizadores gráficos propios de las destrezas de pensamiento</a:t>
            </a:r>
            <a:endParaRPr/>
          </a:p>
        </p:txBody>
      </p:sp>
      <p:sp>
        <p:nvSpPr>
          <p:cNvPr id="221" name="CustomShape 7"/>
          <p:cNvSpPr/>
          <p:nvPr/>
        </p:nvSpPr>
        <p:spPr>
          <a:xfrm>
            <a:off x="2286000" y="4792680"/>
            <a:ext cx="4571640" cy="303480"/>
          </a:xfrm>
          <a:prstGeom prst="rect">
            <a:avLst/>
          </a:prstGeom>
          <a:noFill/>
          <a:ln>
            <a:noFill/>
          </a:ln>
        </p:spPr>
        <p:txBody>
          <a:bodyPr bIns="45000" lIns="90000" rIns="90000" tIns="45000"/>
          <a:p>
            <a:pPr algn="ctr">
              <a:lnSpc>
                <a:spcPct val="100000"/>
              </a:lnSpc>
            </a:pPr>
            <a:r>
              <a:rPr lang="es-ES" sz="1400">
                <a:solidFill>
                  <a:srgbClr val="000000"/>
                </a:solidFill>
                <a:latin typeface="Century Gothic"/>
              </a:rPr>
              <a:t>Registro de metacognición de la destreza de pensamiento por parte del profesor/a</a:t>
            </a:r>
            <a:endParaRPr/>
          </a:p>
        </p:txBody>
      </p:sp>
      <p:sp>
        <p:nvSpPr>
          <p:cNvPr id="222" name="CustomShape 8"/>
          <p:cNvSpPr/>
          <p:nvPr/>
        </p:nvSpPr>
        <p:spPr>
          <a:xfrm>
            <a:off x="2209680" y="1973160"/>
            <a:ext cx="4723920" cy="914040"/>
          </a:xfrm>
          <a:prstGeom prst="roundRect">
            <a:avLst>
              <a:gd fmla="val 16667" name="adj"/>
            </a:avLst>
          </a:prstGeom>
          <a:noFill/>
          <a:ln w="9360">
            <a:solidFill>
              <a:srgbClr val="21306a"/>
            </a:solidFill>
            <a:round/>
          </a:ln>
        </p:spPr>
      </p:sp>
      <p:sp>
        <p:nvSpPr>
          <p:cNvPr id="223" name="CustomShape 9"/>
          <p:cNvSpPr/>
          <p:nvPr/>
        </p:nvSpPr>
        <p:spPr>
          <a:xfrm>
            <a:off x="2209680" y="4716360"/>
            <a:ext cx="4723920" cy="761760"/>
          </a:xfrm>
          <a:prstGeom prst="roundRect">
            <a:avLst>
              <a:gd fmla="val 16667" name="adj"/>
            </a:avLst>
          </a:prstGeom>
          <a:noFill/>
          <a:ln w="9360">
            <a:solidFill>
              <a:srgbClr val="4e67c8"/>
            </a:solidFill>
            <a:round/>
          </a:ln>
        </p:spPr>
      </p:sp>
      <p:sp>
        <p:nvSpPr>
          <p:cNvPr id="224" name="CustomShape 10"/>
          <p:cNvSpPr/>
          <p:nvPr/>
        </p:nvSpPr>
        <p:spPr>
          <a:xfrm>
            <a:off x="380880" y="3268440"/>
            <a:ext cx="1752120" cy="1066320"/>
          </a:xfrm>
          <a:prstGeom prst="roundRect">
            <a:avLst>
              <a:gd fmla="val 16667" name="adj"/>
            </a:avLst>
          </a:prstGeom>
          <a:noFill/>
          <a:ln w="9360">
            <a:solidFill>
              <a:srgbClr val="b8c2e9"/>
            </a:solidFill>
            <a:round/>
          </a:ln>
        </p:spPr>
      </p:sp>
      <p:sp>
        <p:nvSpPr>
          <p:cNvPr id="225" name="CustomShape 11"/>
          <p:cNvSpPr/>
          <p:nvPr/>
        </p:nvSpPr>
        <p:spPr>
          <a:xfrm>
            <a:off x="2666880" y="3192480"/>
            <a:ext cx="3657240" cy="729720"/>
          </a:xfrm>
          <a:prstGeom prst="rect">
            <a:avLst/>
          </a:prstGeom>
          <a:noFill/>
          <a:ln>
            <a:noFill/>
          </a:ln>
        </p:spPr>
        <p:txBody>
          <a:bodyPr bIns="45000" lIns="90000" rIns="90000" tIns="45000"/>
          <a:p>
            <a:pPr algn="ctr">
              <a:lnSpc>
                <a:spcPct val="100000"/>
              </a:lnSpc>
            </a:pPr>
            <a:r>
              <a:rPr lang="es-ES" sz="1400">
                <a:solidFill>
                  <a:srgbClr val="000000"/>
                </a:solidFill>
                <a:latin typeface="Century Gothic"/>
              </a:rPr>
              <a:t>Documento digital final de los distintos proyectos (desde registro inicial de programación, pasos intermedios hasta productos finales; evidencias documentales y fotográficas)</a:t>
            </a: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6" name="TextShape 1"/>
          <p:cNvSpPr txBox="1"/>
          <p:nvPr/>
        </p:nvSpPr>
        <p:spPr>
          <a:xfrm>
            <a:off x="1793160" y="2277360"/>
            <a:ext cx="6512040" cy="1142640"/>
          </a:xfrm>
          <a:prstGeom prst="rect">
            <a:avLst/>
          </a:prstGeom>
        </p:spPr>
        <p:txBody>
          <a:bodyPr/>
          <a:p>
            <a:pPr algn="r">
              <a:lnSpc>
                <a:spcPct val="100000"/>
              </a:lnSpc>
              <a:buSzPct val="25000"/>
              <a:buFont typeface="Georgia"/>
              <a:buChar char="*"/>
            </a:pPr>
            <a:r>
              <a:rPr b="1" lang="en-US" sz="4600">
                <a:latin typeface="Trebuchet MS"/>
              </a:rPr>
              <a:t>Educación Secundaria</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