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59" r:id="rId6"/>
    <p:sldId id="270" r:id="rId7"/>
    <p:sldId id="271" r:id="rId8"/>
    <p:sldId id="260" r:id="rId9"/>
    <p:sldId id="261" r:id="rId10"/>
    <p:sldId id="262" r:id="rId11"/>
    <p:sldId id="264" r:id="rId12"/>
    <p:sldId id="292" r:id="rId13"/>
    <p:sldId id="293" r:id="rId14"/>
    <p:sldId id="284" r:id="rId15"/>
    <p:sldId id="290" r:id="rId16"/>
    <p:sldId id="285" r:id="rId17"/>
    <p:sldId id="286" r:id="rId18"/>
    <p:sldId id="291" r:id="rId19"/>
    <p:sldId id="287" r:id="rId20"/>
    <p:sldId id="265" r:id="rId21"/>
    <p:sldId id="272" r:id="rId22"/>
    <p:sldId id="275" r:id="rId23"/>
    <p:sldId id="266" r:id="rId24"/>
    <p:sldId id="267" r:id="rId25"/>
    <p:sldId id="268" r:id="rId26"/>
    <p:sldId id="276" r:id="rId27"/>
    <p:sldId id="273" r:id="rId28"/>
    <p:sldId id="269" r:id="rId29"/>
    <p:sldId id="274" r:id="rId30"/>
    <p:sldId id="278" r:id="rId31"/>
    <p:sldId id="277" r:id="rId32"/>
    <p:sldId id="280" r:id="rId33"/>
    <p:sldId id="279" r:id="rId34"/>
    <p:sldId id="289" r:id="rId35"/>
    <p:sldId id="288" r:id="rId36"/>
    <p:sldId id="281" r:id="rId37"/>
    <p:sldId id="282" r:id="rId38"/>
    <p:sldId id="283" r:id="rId3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FD2F9B-5F4E-405D-AE5A-88B3E5A03C75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CF66C10-1E9F-41ED-970A-74A7BA60C783}">
      <dgm:prSet phldrT="[Texto]"/>
      <dgm:spPr/>
      <dgm:t>
        <a:bodyPr/>
        <a:lstStyle/>
        <a:p>
          <a:r>
            <a:rPr lang="es-ES" dirty="0" smtClean="0"/>
            <a:t>PLB4.5</a:t>
          </a:r>
          <a:endParaRPr lang="es-ES" dirty="0"/>
        </a:p>
      </dgm:t>
    </dgm:pt>
    <dgm:pt modelId="{DBE01CC2-D51D-4985-8192-F06EAF5D789B}" type="parTrans" cxnId="{2DF6F58C-C813-4FF3-9959-30A687B72D25}">
      <dgm:prSet/>
      <dgm:spPr/>
      <dgm:t>
        <a:bodyPr/>
        <a:lstStyle/>
        <a:p>
          <a:endParaRPr lang="es-ES"/>
        </a:p>
      </dgm:t>
    </dgm:pt>
    <dgm:pt modelId="{23A91D7B-A822-4979-9578-4F75D641A957}" type="sibTrans" cxnId="{2DF6F58C-C813-4FF3-9959-30A687B72D25}">
      <dgm:prSet/>
      <dgm:spPr/>
      <dgm:t>
        <a:bodyPr/>
        <a:lstStyle/>
        <a:p>
          <a:endParaRPr lang="es-ES"/>
        </a:p>
      </dgm:t>
    </dgm:pt>
    <dgm:pt modelId="{A08650B8-72FC-4622-B68C-9A0B4567E3A0}">
      <dgm:prSet phldrT="[Texto]"/>
      <dgm:spPr/>
      <dgm:t>
        <a:bodyPr/>
        <a:lstStyle/>
        <a:p>
          <a:r>
            <a:rPr lang="es-ES" dirty="0" smtClean="0"/>
            <a:t>PLB2.1</a:t>
          </a:r>
          <a:endParaRPr lang="es-ES" dirty="0"/>
        </a:p>
      </dgm:t>
    </dgm:pt>
    <dgm:pt modelId="{D4D8510F-36F1-44B9-A577-1FC18D921E6D}" type="parTrans" cxnId="{87A9CC6A-9286-4FAF-8A47-B3A2F23C323F}">
      <dgm:prSet/>
      <dgm:spPr/>
      <dgm:t>
        <a:bodyPr/>
        <a:lstStyle/>
        <a:p>
          <a:endParaRPr lang="es-ES"/>
        </a:p>
      </dgm:t>
    </dgm:pt>
    <dgm:pt modelId="{7ECA4E4E-1F19-47B8-A9D0-A86C800C304C}" type="sibTrans" cxnId="{87A9CC6A-9286-4FAF-8A47-B3A2F23C323F}">
      <dgm:prSet/>
      <dgm:spPr/>
      <dgm:t>
        <a:bodyPr/>
        <a:lstStyle/>
        <a:p>
          <a:endParaRPr lang="es-ES"/>
        </a:p>
      </dgm:t>
    </dgm:pt>
    <dgm:pt modelId="{54FF1175-E86A-484F-9E35-64C9D2332084}">
      <dgm:prSet phldrT="[Texto]"/>
      <dgm:spPr/>
      <dgm:t>
        <a:bodyPr/>
        <a:lstStyle/>
        <a:p>
          <a:r>
            <a:rPr lang="es-ES" dirty="0" smtClean="0"/>
            <a:t>CAA</a:t>
          </a:r>
          <a:endParaRPr lang="es-ES" dirty="0"/>
        </a:p>
      </dgm:t>
    </dgm:pt>
    <dgm:pt modelId="{D74A59C3-47F3-4D3E-9480-92906A05B302}" type="parTrans" cxnId="{1C5868A5-88C9-4239-9615-0FA563E3FE77}">
      <dgm:prSet/>
      <dgm:spPr/>
      <dgm:t>
        <a:bodyPr/>
        <a:lstStyle/>
        <a:p>
          <a:endParaRPr lang="es-ES"/>
        </a:p>
      </dgm:t>
    </dgm:pt>
    <dgm:pt modelId="{38E90D35-D926-4982-A19D-AF287B2DF9F7}" type="sibTrans" cxnId="{1C5868A5-88C9-4239-9615-0FA563E3FE77}">
      <dgm:prSet/>
      <dgm:spPr/>
      <dgm:t>
        <a:bodyPr/>
        <a:lstStyle/>
        <a:p>
          <a:endParaRPr lang="es-ES"/>
        </a:p>
      </dgm:t>
    </dgm:pt>
    <dgm:pt modelId="{0AB8656C-BAAA-4BE7-95C0-BB0A9CD3EE93}" type="pres">
      <dgm:prSet presAssocID="{DCFD2F9B-5F4E-405D-AE5A-88B3E5A03C7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8804382F-F91D-41D7-AA46-F75322B03318}" type="pres">
      <dgm:prSet presAssocID="{DCFD2F9B-5F4E-405D-AE5A-88B3E5A03C75}" presName="ellipse" presStyleLbl="trBgShp" presStyleIdx="0" presStyleCnt="1" custLinFactNeighborX="58946" custLinFactNeighborY="62814"/>
      <dgm:spPr/>
      <dgm:t>
        <a:bodyPr/>
        <a:lstStyle/>
        <a:p>
          <a:endParaRPr lang="es-ES"/>
        </a:p>
      </dgm:t>
    </dgm:pt>
    <dgm:pt modelId="{CAB45440-2AA5-4BD1-9C6E-0987E5638D79}" type="pres">
      <dgm:prSet presAssocID="{DCFD2F9B-5F4E-405D-AE5A-88B3E5A03C75}" presName="arrow1" presStyleLbl="fgShp" presStyleIdx="0" presStyleCnt="1"/>
      <dgm:spPr/>
    </dgm:pt>
    <dgm:pt modelId="{BF999801-5562-43A0-B89D-5850A71BA2A4}" type="pres">
      <dgm:prSet presAssocID="{DCFD2F9B-5F4E-405D-AE5A-88B3E5A03C75}" presName="rectangle" presStyleLbl="revTx" presStyleIdx="0" presStyleCnt="1" custScaleX="51974" custScaleY="86471" custLinFactX="4785" custLinFactNeighborX="100000" custLinFactNeighborY="39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7BF795-7685-46FA-A6D5-BCF4B9CA2EE2}" type="pres">
      <dgm:prSet presAssocID="{A08650B8-72FC-4622-B68C-9A0B4567E3A0}" presName="item1" presStyleLbl="node1" presStyleIdx="0" presStyleCnt="2" custLinFactX="46654" custLinFactNeighborX="100000" custLinFactNeighborY="-2865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92E16D55-4AF0-409D-BE03-51D486A4102A}" type="pres">
      <dgm:prSet presAssocID="{54FF1175-E86A-484F-9E35-64C9D2332084}" presName="item2" presStyleLbl="node1" presStyleIdx="1" presStyleCnt="2" custLinFactX="17411" custLinFactNeighborX="100000" custLinFactNeighborY="53257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D71293B4-153B-4122-97D7-4877D0E10681}" type="pres">
      <dgm:prSet presAssocID="{DCFD2F9B-5F4E-405D-AE5A-88B3E5A03C75}" presName="funnel" presStyleLbl="trAlignAcc1" presStyleIdx="0" presStyleCnt="1" custLinFactNeighborX="31775" custLinFactNeighborY="3166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3192CA3F-8B7C-4C7B-BD9A-24952120FF07}" type="presOf" srcId="{A08650B8-72FC-4622-B68C-9A0B4567E3A0}" destId="{807BF795-7685-46FA-A6D5-BCF4B9CA2EE2}" srcOrd="0" destOrd="0" presId="urn:microsoft.com/office/officeart/2005/8/layout/funnel1"/>
    <dgm:cxn modelId="{F887F46B-0D42-4BE8-8778-20EF92D63667}" type="presOf" srcId="{DCFD2F9B-5F4E-405D-AE5A-88B3E5A03C75}" destId="{0AB8656C-BAAA-4BE7-95C0-BB0A9CD3EE93}" srcOrd="0" destOrd="0" presId="urn:microsoft.com/office/officeart/2005/8/layout/funnel1"/>
    <dgm:cxn modelId="{87A9CC6A-9286-4FAF-8A47-B3A2F23C323F}" srcId="{DCFD2F9B-5F4E-405D-AE5A-88B3E5A03C75}" destId="{A08650B8-72FC-4622-B68C-9A0B4567E3A0}" srcOrd="1" destOrd="0" parTransId="{D4D8510F-36F1-44B9-A577-1FC18D921E6D}" sibTransId="{7ECA4E4E-1F19-47B8-A9D0-A86C800C304C}"/>
    <dgm:cxn modelId="{CA6A8C50-F455-40B2-A18B-F36399FB92F1}" type="presOf" srcId="{54FF1175-E86A-484F-9E35-64C9D2332084}" destId="{BF999801-5562-43A0-B89D-5850A71BA2A4}" srcOrd="0" destOrd="0" presId="urn:microsoft.com/office/officeart/2005/8/layout/funnel1"/>
    <dgm:cxn modelId="{2DF6F58C-C813-4FF3-9959-30A687B72D25}" srcId="{DCFD2F9B-5F4E-405D-AE5A-88B3E5A03C75}" destId="{4CF66C10-1E9F-41ED-970A-74A7BA60C783}" srcOrd="0" destOrd="0" parTransId="{DBE01CC2-D51D-4985-8192-F06EAF5D789B}" sibTransId="{23A91D7B-A822-4979-9578-4F75D641A957}"/>
    <dgm:cxn modelId="{1CACBA7C-2187-486E-B888-38BD12F26FFD}" type="presOf" srcId="{4CF66C10-1E9F-41ED-970A-74A7BA60C783}" destId="{92E16D55-4AF0-409D-BE03-51D486A4102A}" srcOrd="0" destOrd="0" presId="urn:microsoft.com/office/officeart/2005/8/layout/funnel1"/>
    <dgm:cxn modelId="{1C5868A5-88C9-4239-9615-0FA563E3FE77}" srcId="{DCFD2F9B-5F4E-405D-AE5A-88B3E5A03C75}" destId="{54FF1175-E86A-484F-9E35-64C9D2332084}" srcOrd="2" destOrd="0" parTransId="{D74A59C3-47F3-4D3E-9480-92906A05B302}" sibTransId="{38E90D35-D926-4982-A19D-AF287B2DF9F7}"/>
    <dgm:cxn modelId="{21165657-7ADF-4BF6-9CD1-2244740724FC}" type="presParOf" srcId="{0AB8656C-BAAA-4BE7-95C0-BB0A9CD3EE93}" destId="{8804382F-F91D-41D7-AA46-F75322B03318}" srcOrd="0" destOrd="0" presId="urn:microsoft.com/office/officeart/2005/8/layout/funnel1"/>
    <dgm:cxn modelId="{5C40CDA3-FCC8-45C8-ABA6-6A94FE8A522E}" type="presParOf" srcId="{0AB8656C-BAAA-4BE7-95C0-BB0A9CD3EE93}" destId="{CAB45440-2AA5-4BD1-9C6E-0987E5638D79}" srcOrd="1" destOrd="0" presId="urn:microsoft.com/office/officeart/2005/8/layout/funnel1"/>
    <dgm:cxn modelId="{D4E976FC-2573-40A6-8B0D-4BCCEA05B706}" type="presParOf" srcId="{0AB8656C-BAAA-4BE7-95C0-BB0A9CD3EE93}" destId="{BF999801-5562-43A0-B89D-5850A71BA2A4}" srcOrd="2" destOrd="0" presId="urn:microsoft.com/office/officeart/2005/8/layout/funnel1"/>
    <dgm:cxn modelId="{8D8C1092-F14F-4944-BBBF-1CA6255E8ABB}" type="presParOf" srcId="{0AB8656C-BAAA-4BE7-95C0-BB0A9CD3EE93}" destId="{807BF795-7685-46FA-A6D5-BCF4B9CA2EE2}" srcOrd="3" destOrd="0" presId="urn:microsoft.com/office/officeart/2005/8/layout/funnel1"/>
    <dgm:cxn modelId="{E529703F-4920-467E-8472-3235BD09F87D}" type="presParOf" srcId="{0AB8656C-BAAA-4BE7-95C0-BB0A9CD3EE93}" destId="{92E16D55-4AF0-409D-BE03-51D486A4102A}" srcOrd="4" destOrd="0" presId="urn:microsoft.com/office/officeart/2005/8/layout/funnel1"/>
    <dgm:cxn modelId="{5ECFFB15-E757-4305-97FB-5C368D7373A5}" type="presParOf" srcId="{0AB8656C-BAAA-4BE7-95C0-BB0A9CD3EE93}" destId="{D71293B4-153B-4122-97D7-4877D0E10681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B14693-F84F-4AEA-80AA-BFADAB15BA11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9BFF9E2-9498-4B61-9C33-5817487A05B4}">
      <dgm:prSet phldrT="[Texto]"/>
      <dgm:spPr/>
      <dgm:t>
        <a:bodyPr/>
        <a:lstStyle/>
        <a:p>
          <a:r>
            <a:rPr lang="es-ES" dirty="0" smtClean="0"/>
            <a:t>CCL</a:t>
          </a:r>
          <a:endParaRPr lang="es-ES" dirty="0"/>
        </a:p>
      </dgm:t>
    </dgm:pt>
    <dgm:pt modelId="{AE7E3025-C0CF-421C-BCAF-AC74FAE2F4FA}" type="parTrans" cxnId="{DC982E09-1154-47F1-A54C-C22C963DA9DF}">
      <dgm:prSet/>
      <dgm:spPr/>
      <dgm:t>
        <a:bodyPr/>
        <a:lstStyle/>
        <a:p>
          <a:endParaRPr lang="es-ES"/>
        </a:p>
      </dgm:t>
    </dgm:pt>
    <dgm:pt modelId="{76483396-5927-4EC5-98C2-3AC5AE8F4BA4}" type="sibTrans" cxnId="{DC982E09-1154-47F1-A54C-C22C963DA9DF}">
      <dgm:prSet/>
      <dgm:spPr/>
      <dgm:t>
        <a:bodyPr/>
        <a:lstStyle/>
        <a:p>
          <a:endParaRPr lang="es-ES"/>
        </a:p>
      </dgm:t>
    </dgm:pt>
    <dgm:pt modelId="{78123A9F-7394-4731-9F15-8482BD2176EE}">
      <dgm:prSet phldrT="[Texto]"/>
      <dgm:spPr/>
      <dgm:t>
        <a:bodyPr/>
        <a:lstStyle/>
        <a:p>
          <a:r>
            <a:rPr lang="es-ES" dirty="0" smtClean="0"/>
            <a:t>CCEC</a:t>
          </a:r>
          <a:endParaRPr lang="es-ES" dirty="0"/>
        </a:p>
      </dgm:t>
    </dgm:pt>
    <dgm:pt modelId="{326B2B09-64DC-4B9F-A4DF-2F27103A0A35}" type="parTrans" cxnId="{844E1A42-BA9D-45AC-87F9-BA5A49902823}">
      <dgm:prSet/>
      <dgm:spPr/>
      <dgm:t>
        <a:bodyPr/>
        <a:lstStyle/>
        <a:p>
          <a:endParaRPr lang="es-ES"/>
        </a:p>
      </dgm:t>
    </dgm:pt>
    <dgm:pt modelId="{FC2F90D2-C73D-41C3-9209-8103A81FEFA2}" type="sibTrans" cxnId="{844E1A42-BA9D-45AC-87F9-BA5A49902823}">
      <dgm:prSet/>
      <dgm:spPr/>
      <dgm:t>
        <a:bodyPr/>
        <a:lstStyle/>
        <a:p>
          <a:endParaRPr lang="es-ES"/>
        </a:p>
      </dgm:t>
    </dgm:pt>
    <dgm:pt modelId="{A850A511-30F1-4BE8-B70D-A819488B9FA9}">
      <dgm:prSet phldrT="[Texto]"/>
      <dgm:spPr/>
      <dgm:t>
        <a:bodyPr/>
        <a:lstStyle/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dirty="0" smtClean="0"/>
            <a:t>CD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2F2FA3A8-05B0-4F3D-9DC7-71D8678B6B27}" type="parTrans" cxnId="{6BDC7D15-98B2-4B66-A232-4FBF7CD5E503}">
      <dgm:prSet/>
      <dgm:spPr/>
      <dgm:t>
        <a:bodyPr/>
        <a:lstStyle/>
        <a:p>
          <a:endParaRPr lang="es-ES"/>
        </a:p>
      </dgm:t>
    </dgm:pt>
    <dgm:pt modelId="{C71FBDC9-9816-40A1-BD3A-CF5FB02242BA}" type="sibTrans" cxnId="{6BDC7D15-98B2-4B66-A232-4FBF7CD5E503}">
      <dgm:prSet/>
      <dgm:spPr/>
      <dgm:t>
        <a:bodyPr/>
        <a:lstStyle/>
        <a:p>
          <a:endParaRPr lang="es-ES"/>
        </a:p>
      </dgm:t>
    </dgm:pt>
    <dgm:pt modelId="{7CB7D3CB-9D8C-4115-ADD6-E6F57AD2F070}">
      <dgm:prSet phldrT="[Texto]"/>
      <dgm:spPr/>
      <dgm:t>
        <a:bodyPr/>
        <a:lstStyle/>
        <a:p>
          <a:r>
            <a:rPr lang="es-ES" dirty="0" smtClean="0"/>
            <a:t>CAA</a:t>
          </a:r>
          <a:endParaRPr lang="es-ES" dirty="0"/>
        </a:p>
      </dgm:t>
    </dgm:pt>
    <dgm:pt modelId="{F8EE6761-FCA4-4FC0-84C9-34FC82C75F66}" type="parTrans" cxnId="{9CF9DA09-0F7A-45F0-91E6-4C48F55B26FD}">
      <dgm:prSet/>
      <dgm:spPr/>
      <dgm:t>
        <a:bodyPr/>
        <a:lstStyle/>
        <a:p>
          <a:endParaRPr lang="es-ES"/>
        </a:p>
      </dgm:t>
    </dgm:pt>
    <dgm:pt modelId="{7CC8DD30-F1B6-4D1B-8C6E-1B25656A5B6C}" type="sibTrans" cxnId="{9CF9DA09-0F7A-45F0-91E6-4C48F55B26FD}">
      <dgm:prSet/>
      <dgm:spPr/>
      <dgm:t>
        <a:bodyPr/>
        <a:lstStyle/>
        <a:p>
          <a:endParaRPr lang="es-ES"/>
        </a:p>
      </dgm:t>
    </dgm:pt>
    <dgm:pt modelId="{6C5A5583-271D-42BE-B101-D215B207B16C}" type="pres">
      <dgm:prSet presAssocID="{66B14693-F84F-4AEA-80AA-BFADAB15BA1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F44AA642-321C-4829-A1E1-14FED7B7FF8A}" type="pres">
      <dgm:prSet presAssocID="{66B14693-F84F-4AEA-80AA-BFADAB15BA11}" presName="comp1" presStyleCnt="0"/>
      <dgm:spPr/>
    </dgm:pt>
    <dgm:pt modelId="{19741E1F-9ED4-423B-8512-D935EF5826C6}" type="pres">
      <dgm:prSet presAssocID="{66B14693-F84F-4AEA-80AA-BFADAB15BA11}" presName="circle1" presStyleLbl="node1" presStyleIdx="0" presStyleCnt="4"/>
      <dgm:spPr/>
      <dgm:t>
        <a:bodyPr/>
        <a:lstStyle/>
        <a:p>
          <a:endParaRPr lang="gl-ES"/>
        </a:p>
      </dgm:t>
    </dgm:pt>
    <dgm:pt modelId="{3247F5D1-1F2A-49A3-8B59-2FD78F8F2374}" type="pres">
      <dgm:prSet presAssocID="{66B14693-F84F-4AEA-80AA-BFADAB15BA11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2711380D-75D8-40FC-85C8-031A8FB27BFE}" type="pres">
      <dgm:prSet presAssocID="{66B14693-F84F-4AEA-80AA-BFADAB15BA11}" presName="comp2" presStyleCnt="0"/>
      <dgm:spPr/>
    </dgm:pt>
    <dgm:pt modelId="{9B96A713-40A9-4D84-BCE8-DA63037BAD32}" type="pres">
      <dgm:prSet presAssocID="{66B14693-F84F-4AEA-80AA-BFADAB15BA11}" presName="circle2" presStyleLbl="node1" presStyleIdx="1" presStyleCnt="4" custLinFactNeighborX="1274" custLinFactNeighborY="2063"/>
      <dgm:spPr/>
      <dgm:t>
        <a:bodyPr/>
        <a:lstStyle/>
        <a:p>
          <a:endParaRPr lang="gl-ES"/>
        </a:p>
      </dgm:t>
    </dgm:pt>
    <dgm:pt modelId="{A96C27A3-BD69-4FA8-8EDB-0AE08E3F845A}" type="pres">
      <dgm:prSet presAssocID="{66B14693-F84F-4AEA-80AA-BFADAB15BA11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F6E4FB39-C41F-4142-BD44-5FC40A171418}" type="pres">
      <dgm:prSet presAssocID="{66B14693-F84F-4AEA-80AA-BFADAB15BA11}" presName="comp3" presStyleCnt="0"/>
      <dgm:spPr/>
    </dgm:pt>
    <dgm:pt modelId="{8BC7B390-0DC1-4932-A30B-192852355886}" type="pres">
      <dgm:prSet presAssocID="{66B14693-F84F-4AEA-80AA-BFADAB15BA11}" presName="circle3" presStyleLbl="node1" presStyleIdx="2" presStyleCnt="4"/>
      <dgm:spPr/>
      <dgm:t>
        <a:bodyPr/>
        <a:lstStyle/>
        <a:p>
          <a:endParaRPr lang="es-ES"/>
        </a:p>
      </dgm:t>
    </dgm:pt>
    <dgm:pt modelId="{92E087EF-D37F-4AB9-8F68-E1CF853004C4}" type="pres">
      <dgm:prSet presAssocID="{66B14693-F84F-4AEA-80AA-BFADAB15BA11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740C17-2CD3-40FF-9E6A-B86854B030FC}" type="pres">
      <dgm:prSet presAssocID="{66B14693-F84F-4AEA-80AA-BFADAB15BA11}" presName="comp4" presStyleCnt="0"/>
      <dgm:spPr/>
    </dgm:pt>
    <dgm:pt modelId="{CFF49505-3E5A-4DB9-BDDC-5E9D6DDC4E3C}" type="pres">
      <dgm:prSet presAssocID="{66B14693-F84F-4AEA-80AA-BFADAB15BA11}" presName="circle4" presStyleLbl="node1" presStyleIdx="3" presStyleCnt="4"/>
      <dgm:spPr/>
      <dgm:t>
        <a:bodyPr/>
        <a:lstStyle/>
        <a:p>
          <a:endParaRPr lang="es-ES"/>
        </a:p>
      </dgm:t>
    </dgm:pt>
    <dgm:pt modelId="{64E1EB25-F543-4C56-8679-D4F606CE54EE}" type="pres">
      <dgm:prSet presAssocID="{66B14693-F84F-4AEA-80AA-BFADAB15BA11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D7AA31D-6739-4AE8-A527-FBC47755DA33}" type="presOf" srcId="{A850A511-30F1-4BE8-B70D-A819488B9FA9}" destId="{92E087EF-D37F-4AB9-8F68-E1CF853004C4}" srcOrd="1" destOrd="0" presId="urn:microsoft.com/office/officeart/2005/8/layout/venn2"/>
    <dgm:cxn modelId="{E92C1A40-F86B-4A2C-A3C2-12E440A980C1}" type="presOf" srcId="{66B14693-F84F-4AEA-80AA-BFADAB15BA11}" destId="{6C5A5583-271D-42BE-B101-D215B207B16C}" srcOrd="0" destOrd="0" presId="urn:microsoft.com/office/officeart/2005/8/layout/venn2"/>
    <dgm:cxn modelId="{CA0697DC-CFCE-4970-A604-AC06F5C0992A}" type="presOf" srcId="{78123A9F-7394-4731-9F15-8482BD2176EE}" destId="{A96C27A3-BD69-4FA8-8EDB-0AE08E3F845A}" srcOrd="1" destOrd="0" presId="urn:microsoft.com/office/officeart/2005/8/layout/venn2"/>
    <dgm:cxn modelId="{90464F85-0ED3-48EA-B418-B4571E7F609C}" type="presOf" srcId="{29BFF9E2-9498-4B61-9C33-5817487A05B4}" destId="{3247F5D1-1F2A-49A3-8B59-2FD78F8F2374}" srcOrd="1" destOrd="0" presId="urn:microsoft.com/office/officeart/2005/8/layout/venn2"/>
    <dgm:cxn modelId="{844E1A42-BA9D-45AC-87F9-BA5A49902823}" srcId="{66B14693-F84F-4AEA-80AA-BFADAB15BA11}" destId="{78123A9F-7394-4731-9F15-8482BD2176EE}" srcOrd="1" destOrd="0" parTransId="{326B2B09-64DC-4B9F-A4DF-2F27103A0A35}" sibTransId="{FC2F90D2-C73D-41C3-9209-8103A81FEFA2}"/>
    <dgm:cxn modelId="{DB0668E2-F515-41AB-B4FA-DB9173B17988}" type="presOf" srcId="{7CB7D3CB-9D8C-4115-ADD6-E6F57AD2F070}" destId="{CFF49505-3E5A-4DB9-BDDC-5E9D6DDC4E3C}" srcOrd="0" destOrd="0" presId="urn:microsoft.com/office/officeart/2005/8/layout/venn2"/>
    <dgm:cxn modelId="{DB400383-01AD-46E6-B0B2-933B34D898B7}" type="presOf" srcId="{78123A9F-7394-4731-9F15-8482BD2176EE}" destId="{9B96A713-40A9-4D84-BCE8-DA63037BAD32}" srcOrd="0" destOrd="0" presId="urn:microsoft.com/office/officeart/2005/8/layout/venn2"/>
    <dgm:cxn modelId="{DC982E09-1154-47F1-A54C-C22C963DA9DF}" srcId="{66B14693-F84F-4AEA-80AA-BFADAB15BA11}" destId="{29BFF9E2-9498-4B61-9C33-5817487A05B4}" srcOrd="0" destOrd="0" parTransId="{AE7E3025-C0CF-421C-BCAF-AC74FAE2F4FA}" sibTransId="{76483396-5927-4EC5-98C2-3AC5AE8F4BA4}"/>
    <dgm:cxn modelId="{6BDC7D15-98B2-4B66-A232-4FBF7CD5E503}" srcId="{66B14693-F84F-4AEA-80AA-BFADAB15BA11}" destId="{A850A511-30F1-4BE8-B70D-A819488B9FA9}" srcOrd="2" destOrd="0" parTransId="{2F2FA3A8-05B0-4F3D-9DC7-71D8678B6B27}" sibTransId="{C71FBDC9-9816-40A1-BD3A-CF5FB02242BA}"/>
    <dgm:cxn modelId="{F4320904-4908-4D3F-9702-A90AC2F17709}" type="presOf" srcId="{7CB7D3CB-9D8C-4115-ADD6-E6F57AD2F070}" destId="{64E1EB25-F543-4C56-8679-D4F606CE54EE}" srcOrd="1" destOrd="0" presId="urn:microsoft.com/office/officeart/2005/8/layout/venn2"/>
    <dgm:cxn modelId="{F53FAD64-DAE3-43FF-90BB-3CDB18DEE4DC}" type="presOf" srcId="{29BFF9E2-9498-4B61-9C33-5817487A05B4}" destId="{19741E1F-9ED4-423B-8512-D935EF5826C6}" srcOrd="0" destOrd="0" presId="urn:microsoft.com/office/officeart/2005/8/layout/venn2"/>
    <dgm:cxn modelId="{38EF31DF-38CF-4998-95BD-55AA199B89CB}" type="presOf" srcId="{A850A511-30F1-4BE8-B70D-A819488B9FA9}" destId="{8BC7B390-0DC1-4932-A30B-192852355886}" srcOrd="0" destOrd="0" presId="urn:microsoft.com/office/officeart/2005/8/layout/venn2"/>
    <dgm:cxn modelId="{9CF9DA09-0F7A-45F0-91E6-4C48F55B26FD}" srcId="{66B14693-F84F-4AEA-80AA-BFADAB15BA11}" destId="{7CB7D3CB-9D8C-4115-ADD6-E6F57AD2F070}" srcOrd="3" destOrd="0" parTransId="{F8EE6761-FCA4-4FC0-84C9-34FC82C75F66}" sibTransId="{7CC8DD30-F1B6-4D1B-8C6E-1B25656A5B6C}"/>
    <dgm:cxn modelId="{26F223A1-B85F-4754-AC02-3DE4BBC402AF}" type="presParOf" srcId="{6C5A5583-271D-42BE-B101-D215B207B16C}" destId="{F44AA642-321C-4829-A1E1-14FED7B7FF8A}" srcOrd="0" destOrd="0" presId="urn:microsoft.com/office/officeart/2005/8/layout/venn2"/>
    <dgm:cxn modelId="{4AD0E326-FB92-4F1C-8846-707242D5FF8B}" type="presParOf" srcId="{F44AA642-321C-4829-A1E1-14FED7B7FF8A}" destId="{19741E1F-9ED4-423B-8512-D935EF5826C6}" srcOrd="0" destOrd="0" presId="urn:microsoft.com/office/officeart/2005/8/layout/venn2"/>
    <dgm:cxn modelId="{292EF6A9-B1C4-4E01-9DD8-7FDF618501CA}" type="presParOf" srcId="{F44AA642-321C-4829-A1E1-14FED7B7FF8A}" destId="{3247F5D1-1F2A-49A3-8B59-2FD78F8F2374}" srcOrd="1" destOrd="0" presId="urn:microsoft.com/office/officeart/2005/8/layout/venn2"/>
    <dgm:cxn modelId="{8553CC29-679E-4F53-BC96-45B4CFDA0293}" type="presParOf" srcId="{6C5A5583-271D-42BE-B101-D215B207B16C}" destId="{2711380D-75D8-40FC-85C8-031A8FB27BFE}" srcOrd="1" destOrd="0" presId="urn:microsoft.com/office/officeart/2005/8/layout/venn2"/>
    <dgm:cxn modelId="{64E10ADC-A314-487B-9106-B34301956AE5}" type="presParOf" srcId="{2711380D-75D8-40FC-85C8-031A8FB27BFE}" destId="{9B96A713-40A9-4D84-BCE8-DA63037BAD32}" srcOrd="0" destOrd="0" presId="urn:microsoft.com/office/officeart/2005/8/layout/venn2"/>
    <dgm:cxn modelId="{EACB1599-FE5A-48D0-9B8A-1F61F71E51B6}" type="presParOf" srcId="{2711380D-75D8-40FC-85C8-031A8FB27BFE}" destId="{A96C27A3-BD69-4FA8-8EDB-0AE08E3F845A}" srcOrd="1" destOrd="0" presId="urn:microsoft.com/office/officeart/2005/8/layout/venn2"/>
    <dgm:cxn modelId="{89981E85-34F5-4F7B-A717-E4A629DC6E96}" type="presParOf" srcId="{6C5A5583-271D-42BE-B101-D215B207B16C}" destId="{F6E4FB39-C41F-4142-BD44-5FC40A171418}" srcOrd="2" destOrd="0" presId="urn:microsoft.com/office/officeart/2005/8/layout/venn2"/>
    <dgm:cxn modelId="{7FD06C29-CA89-45B9-A132-EC1D88E82B99}" type="presParOf" srcId="{F6E4FB39-C41F-4142-BD44-5FC40A171418}" destId="{8BC7B390-0DC1-4932-A30B-192852355886}" srcOrd="0" destOrd="0" presId="urn:microsoft.com/office/officeart/2005/8/layout/venn2"/>
    <dgm:cxn modelId="{2F95A0EF-8439-4AB6-A726-DBB52723E581}" type="presParOf" srcId="{F6E4FB39-C41F-4142-BD44-5FC40A171418}" destId="{92E087EF-D37F-4AB9-8F68-E1CF853004C4}" srcOrd="1" destOrd="0" presId="urn:microsoft.com/office/officeart/2005/8/layout/venn2"/>
    <dgm:cxn modelId="{BBE581D2-0F1B-4914-8F20-EE1FF9EA1CAD}" type="presParOf" srcId="{6C5A5583-271D-42BE-B101-D215B207B16C}" destId="{AA740C17-2CD3-40FF-9E6A-B86854B030FC}" srcOrd="3" destOrd="0" presId="urn:microsoft.com/office/officeart/2005/8/layout/venn2"/>
    <dgm:cxn modelId="{1E79493F-04FE-494F-930A-88F634F0BB2D}" type="presParOf" srcId="{AA740C17-2CD3-40FF-9E6A-B86854B030FC}" destId="{CFF49505-3E5A-4DB9-BDDC-5E9D6DDC4E3C}" srcOrd="0" destOrd="0" presId="urn:microsoft.com/office/officeart/2005/8/layout/venn2"/>
    <dgm:cxn modelId="{F634769F-6BA3-4D67-8321-D67B7B7A4919}" type="presParOf" srcId="{AA740C17-2CD3-40FF-9E6A-B86854B030FC}" destId="{64E1EB25-F543-4C56-8679-D4F606CE54E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DBDCA5-8A04-449A-BBB6-EF590F0F5D06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F20FED1-A879-470A-8C91-A2D43A815AD5}">
      <dgm:prSet phldrT="[Texto]" custT="1"/>
      <dgm:spPr/>
      <dgm:t>
        <a:bodyPr/>
        <a:lstStyle/>
        <a:p>
          <a:r>
            <a:rPr lang="es-ES" sz="1400" dirty="0" smtClean="0"/>
            <a:t>CCL</a:t>
          </a:r>
          <a:endParaRPr lang="es-ES" sz="1400" dirty="0"/>
        </a:p>
      </dgm:t>
    </dgm:pt>
    <dgm:pt modelId="{D79E63A3-00E3-4EF4-8555-49EC1B33CD13}" type="parTrans" cxnId="{9F798653-F060-4637-AF70-1DFE383B96AA}">
      <dgm:prSet/>
      <dgm:spPr/>
      <dgm:t>
        <a:bodyPr/>
        <a:lstStyle/>
        <a:p>
          <a:endParaRPr lang="es-ES"/>
        </a:p>
      </dgm:t>
    </dgm:pt>
    <dgm:pt modelId="{140FCCD2-923E-49B3-B698-826BB25D7CDA}" type="sibTrans" cxnId="{9F798653-F060-4637-AF70-1DFE383B96AA}">
      <dgm:prSet/>
      <dgm:spPr/>
      <dgm:t>
        <a:bodyPr/>
        <a:lstStyle/>
        <a:p>
          <a:endParaRPr lang="es-ES"/>
        </a:p>
      </dgm:t>
    </dgm:pt>
    <dgm:pt modelId="{C82B40E2-71F4-4AAD-94C5-D1297E8299EC}">
      <dgm:prSet phldrT="[Texto]" custT="1"/>
      <dgm:spPr/>
      <dgm:t>
        <a:bodyPr/>
        <a:lstStyle/>
        <a:p>
          <a:r>
            <a:rPr lang="es-ES" sz="1400" dirty="0" smtClean="0"/>
            <a:t>C. </a:t>
          </a:r>
          <a:r>
            <a:rPr lang="es-ES" sz="1400" dirty="0" err="1" smtClean="0"/>
            <a:t>dixital</a:t>
          </a:r>
          <a:endParaRPr lang="es-ES" sz="1400" dirty="0"/>
        </a:p>
      </dgm:t>
    </dgm:pt>
    <dgm:pt modelId="{8A0CD5F4-EDFE-49A4-9931-8C21865042A4}" type="parTrans" cxnId="{A6076FF0-3A66-4495-B074-CD32C2045DDA}">
      <dgm:prSet/>
      <dgm:spPr/>
      <dgm:t>
        <a:bodyPr/>
        <a:lstStyle/>
        <a:p>
          <a:endParaRPr lang="es-ES"/>
        </a:p>
      </dgm:t>
    </dgm:pt>
    <dgm:pt modelId="{6C23951B-2E66-4294-900D-C102BAA0AD91}" type="sibTrans" cxnId="{A6076FF0-3A66-4495-B074-CD32C2045DDA}">
      <dgm:prSet/>
      <dgm:spPr/>
      <dgm:t>
        <a:bodyPr/>
        <a:lstStyle/>
        <a:p>
          <a:endParaRPr lang="es-ES"/>
        </a:p>
      </dgm:t>
    </dgm:pt>
    <dgm:pt modelId="{F0064346-1B93-48B0-B2F1-33311B584F51}">
      <dgm:prSet phldrT="[Texto]" custT="1"/>
      <dgm:spPr/>
      <dgm:t>
        <a:bodyPr/>
        <a:lstStyle/>
        <a:p>
          <a:r>
            <a:rPr lang="gl-ES" sz="1100" dirty="0" smtClean="0"/>
            <a:t>Conciencia e expresións culturais </a:t>
          </a:r>
          <a:endParaRPr lang="es-ES" sz="1100" dirty="0"/>
        </a:p>
      </dgm:t>
    </dgm:pt>
    <dgm:pt modelId="{3E9FF017-54D7-4582-B6B6-6D279C58672D}" type="parTrans" cxnId="{FD88AE63-C2F1-4D7E-8CA5-1BA4A90D4AD9}">
      <dgm:prSet/>
      <dgm:spPr/>
      <dgm:t>
        <a:bodyPr/>
        <a:lstStyle/>
        <a:p>
          <a:endParaRPr lang="es-ES"/>
        </a:p>
      </dgm:t>
    </dgm:pt>
    <dgm:pt modelId="{18CBA79D-35FB-4C2A-9BED-E05B93AA63BE}" type="sibTrans" cxnId="{FD88AE63-C2F1-4D7E-8CA5-1BA4A90D4AD9}">
      <dgm:prSet/>
      <dgm:spPr/>
      <dgm:t>
        <a:bodyPr/>
        <a:lstStyle/>
        <a:p>
          <a:endParaRPr lang="es-ES"/>
        </a:p>
      </dgm:t>
    </dgm:pt>
    <dgm:pt modelId="{B9B2F1C0-75C0-48D7-BA65-5701077A421C}">
      <dgm:prSet phldrT="[Texto]" custT="1"/>
      <dgm:spPr/>
      <dgm:t>
        <a:bodyPr/>
        <a:lstStyle/>
        <a:p>
          <a:r>
            <a:rPr lang="es-ES" sz="1400" dirty="0" smtClean="0"/>
            <a:t>Aprender a aprender</a:t>
          </a:r>
          <a:endParaRPr lang="es-ES" sz="1400" dirty="0"/>
        </a:p>
      </dgm:t>
    </dgm:pt>
    <dgm:pt modelId="{B49738D8-FB34-4007-9A9A-4A24FBF6BA3D}" type="parTrans" cxnId="{B5221025-0254-4926-91BF-4571A55F65EC}">
      <dgm:prSet/>
      <dgm:spPr/>
      <dgm:t>
        <a:bodyPr/>
        <a:lstStyle/>
        <a:p>
          <a:endParaRPr lang="es-ES"/>
        </a:p>
      </dgm:t>
    </dgm:pt>
    <dgm:pt modelId="{0B4966C7-2B40-424C-83FC-ACA70F48B3AA}" type="sibTrans" cxnId="{B5221025-0254-4926-91BF-4571A55F65EC}">
      <dgm:prSet/>
      <dgm:spPr/>
      <dgm:t>
        <a:bodyPr/>
        <a:lstStyle/>
        <a:p>
          <a:endParaRPr lang="es-ES"/>
        </a:p>
      </dgm:t>
    </dgm:pt>
    <dgm:pt modelId="{B5DA8432-C283-4C95-8411-B31253C1FECA}" type="pres">
      <dgm:prSet presAssocID="{15DBDCA5-8A04-449A-BBB6-EF590F0F5D0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461D4E98-D51E-4BA1-861D-1A32C432F7DB}" type="pres">
      <dgm:prSet presAssocID="{15DBDCA5-8A04-449A-BBB6-EF590F0F5D06}" presName="comp1" presStyleCnt="0"/>
      <dgm:spPr/>
    </dgm:pt>
    <dgm:pt modelId="{3B91E9A2-D5C5-4C3E-9BC3-7163DDBAEF44}" type="pres">
      <dgm:prSet presAssocID="{15DBDCA5-8A04-449A-BBB6-EF590F0F5D06}" presName="circle1" presStyleLbl="node1" presStyleIdx="0" presStyleCnt="4" custLinFactNeighborX="388" custLinFactNeighborY="-10243"/>
      <dgm:spPr/>
      <dgm:t>
        <a:bodyPr/>
        <a:lstStyle/>
        <a:p>
          <a:endParaRPr lang="gl-ES"/>
        </a:p>
      </dgm:t>
    </dgm:pt>
    <dgm:pt modelId="{C138282B-498F-4EB5-82DA-33ADAB1F6217}" type="pres">
      <dgm:prSet presAssocID="{15DBDCA5-8A04-449A-BBB6-EF590F0F5D06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97EEAD7D-7C3D-4B08-9788-1F5563FF6C67}" type="pres">
      <dgm:prSet presAssocID="{15DBDCA5-8A04-449A-BBB6-EF590F0F5D06}" presName="comp2" presStyleCnt="0"/>
      <dgm:spPr/>
    </dgm:pt>
    <dgm:pt modelId="{60E7C0CF-CE70-4909-A7AF-25E263895D17}" type="pres">
      <dgm:prSet presAssocID="{15DBDCA5-8A04-449A-BBB6-EF590F0F5D06}" presName="circle2" presStyleLbl="node1" presStyleIdx="1" presStyleCnt="4"/>
      <dgm:spPr/>
      <dgm:t>
        <a:bodyPr/>
        <a:lstStyle/>
        <a:p>
          <a:endParaRPr lang="es-ES"/>
        </a:p>
      </dgm:t>
    </dgm:pt>
    <dgm:pt modelId="{7C0B7602-8C4F-4015-85B6-5746411B251B}" type="pres">
      <dgm:prSet presAssocID="{15DBDCA5-8A04-449A-BBB6-EF590F0F5D06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000A01-3939-474B-9F76-0DF8666EC81F}" type="pres">
      <dgm:prSet presAssocID="{15DBDCA5-8A04-449A-BBB6-EF590F0F5D06}" presName="comp3" presStyleCnt="0"/>
      <dgm:spPr/>
    </dgm:pt>
    <dgm:pt modelId="{8AD95CA0-EFEE-4DB9-9A79-095B8A27C931}" type="pres">
      <dgm:prSet presAssocID="{15DBDCA5-8A04-449A-BBB6-EF590F0F5D06}" presName="circle3" presStyleLbl="node1" presStyleIdx="2" presStyleCnt="4"/>
      <dgm:spPr/>
      <dgm:t>
        <a:bodyPr/>
        <a:lstStyle/>
        <a:p>
          <a:endParaRPr lang="es-ES"/>
        </a:p>
      </dgm:t>
    </dgm:pt>
    <dgm:pt modelId="{58CC5E32-916E-42D3-83CE-F43CE7879D16}" type="pres">
      <dgm:prSet presAssocID="{15DBDCA5-8A04-449A-BBB6-EF590F0F5D06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193409-7085-4521-8A57-21EC5BA3ABE1}" type="pres">
      <dgm:prSet presAssocID="{15DBDCA5-8A04-449A-BBB6-EF590F0F5D06}" presName="comp4" presStyleCnt="0"/>
      <dgm:spPr/>
    </dgm:pt>
    <dgm:pt modelId="{296CE276-DEAA-43D0-A1A5-AC0401D1F1C5}" type="pres">
      <dgm:prSet presAssocID="{15DBDCA5-8A04-449A-BBB6-EF590F0F5D06}" presName="circle4" presStyleLbl="node1" presStyleIdx="3" presStyleCnt="4" custLinFactNeighborX="1274" custLinFactNeighborY="-2852"/>
      <dgm:spPr/>
      <dgm:t>
        <a:bodyPr/>
        <a:lstStyle/>
        <a:p>
          <a:endParaRPr lang="es-ES"/>
        </a:p>
      </dgm:t>
    </dgm:pt>
    <dgm:pt modelId="{A7E1900C-B5F6-4B6F-9D03-BB0EBFD186B7}" type="pres">
      <dgm:prSet presAssocID="{15DBDCA5-8A04-449A-BBB6-EF590F0F5D06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076FF0-3A66-4495-B074-CD32C2045DDA}" srcId="{15DBDCA5-8A04-449A-BBB6-EF590F0F5D06}" destId="{C82B40E2-71F4-4AAD-94C5-D1297E8299EC}" srcOrd="1" destOrd="0" parTransId="{8A0CD5F4-EDFE-49A4-9931-8C21865042A4}" sibTransId="{6C23951B-2E66-4294-900D-C102BAA0AD91}"/>
    <dgm:cxn modelId="{3A274ACC-7FAC-4DE3-939E-808DC6766B93}" type="presOf" srcId="{C82B40E2-71F4-4AAD-94C5-D1297E8299EC}" destId="{60E7C0CF-CE70-4909-A7AF-25E263895D17}" srcOrd="0" destOrd="0" presId="urn:microsoft.com/office/officeart/2005/8/layout/venn2"/>
    <dgm:cxn modelId="{42D64E0C-3877-48A6-BBA7-1500744E9AD4}" type="presOf" srcId="{7F20FED1-A879-470A-8C91-A2D43A815AD5}" destId="{C138282B-498F-4EB5-82DA-33ADAB1F6217}" srcOrd="1" destOrd="0" presId="urn:microsoft.com/office/officeart/2005/8/layout/venn2"/>
    <dgm:cxn modelId="{FD88AE63-C2F1-4D7E-8CA5-1BA4A90D4AD9}" srcId="{15DBDCA5-8A04-449A-BBB6-EF590F0F5D06}" destId="{F0064346-1B93-48B0-B2F1-33311B584F51}" srcOrd="2" destOrd="0" parTransId="{3E9FF017-54D7-4582-B6B6-6D279C58672D}" sibTransId="{18CBA79D-35FB-4C2A-9BED-E05B93AA63BE}"/>
    <dgm:cxn modelId="{1C2774B8-9164-49DD-94F7-D370BC2FB2D0}" type="presOf" srcId="{F0064346-1B93-48B0-B2F1-33311B584F51}" destId="{8AD95CA0-EFEE-4DB9-9A79-095B8A27C931}" srcOrd="0" destOrd="0" presId="urn:microsoft.com/office/officeart/2005/8/layout/venn2"/>
    <dgm:cxn modelId="{B22E3DFB-9AC8-42A2-B94A-C55130F60735}" type="presOf" srcId="{F0064346-1B93-48B0-B2F1-33311B584F51}" destId="{58CC5E32-916E-42D3-83CE-F43CE7879D16}" srcOrd="1" destOrd="0" presId="urn:microsoft.com/office/officeart/2005/8/layout/venn2"/>
    <dgm:cxn modelId="{B5221025-0254-4926-91BF-4571A55F65EC}" srcId="{15DBDCA5-8A04-449A-BBB6-EF590F0F5D06}" destId="{B9B2F1C0-75C0-48D7-BA65-5701077A421C}" srcOrd="3" destOrd="0" parTransId="{B49738D8-FB34-4007-9A9A-4A24FBF6BA3D}" sibTransId="{0B4966C7-2B40-424C-83FC-ACA70F48B3AA}"/>
    <dgm:cxn modelId="{2C495AE2-4013-4484-8F37-762EFF0933FF}" type="presOf" srcId="{B9B2F1C0-75C0-48D7-BA65-5701077A421C}" destId="{296CE276-DEAA-43D0-A1A5-AC0401D1F1C5}" srcOrd="0" destOrd="0" presId="urn:microsoft.com/office/officeart/2005/8/layout/venn2"/>
    <dgm:cxn modelId="{1A842CC5-C8E5-4F48-827D-38376E21A489}" type="presOf" srcId="{C82B40E2-71F4-4AAD-94C5-D1297E8299EC}" destId="{7C0B7602-8C4F-4015-85B6-5746411B251B}" srcOrd="1" destOrd="0" presId="urn:microsoft.com/office/officeart/2005/8/layout/venn2"/>
    <dgm:cxn modelId="{28160DB5-0422-4D2C-879C-9FA68D415CA3}" type="presOf" srcId="{B9B2F1C0-75C0-48D7-BA65-5701077A421C}" destId="{A7E1900C-B5F6-4B6F-9D03-BB0EBFD186B7}" srcOrd="1" destOrd="0" presId="urn:microsoft.com/office/officeart/2005/8/layout/venn2"/>
    <dgm:cxn modelId="{9F798653-F060-4637-AF70-1DFE383B96AA}" srcId="{15DBDCA5-8A04-449A-BBB6-EF590F0F5D06}" destId="{7F20FED1-A879-470A-8C91-A2D43A815AD5}" srcOrd="0" destOrd="0" parTransId="{D79E63A3-00E3-4EF4-8555-49EC1B33CD13}" sibTransId="{140FCCD2-923E-49B3-B698-826BB25D7CDA}"/>
    <dgm:cxn modelId="{251A83E0-083A-4F04-86A2-E72993EDAAEA}" type="presOf" srcId="{7F20FED1-A879-470A-8C91-A2D43A815AD5}" destId="{3B91E9A2-D5C5-4C3E-9BC3-7163DDBAEF44}" srcOrd="0" destOrd="0" presId="urn:microsoft.com/office/officeart/2005/8/layout/venn2"/>
    <dgm:cxn modelId="{4E878B3C-9FBA-433B-92FC-BF5364796538}" type="presOf" srcId="{15DBDCA5-8A04-449A-BBB6-EF590F0F5D06}" destId="{B5DA8432-C283-4C95-8411-B31253C1FECA}" srcOrd="0" destOrd="0" presId="urn:microsoft.com/office/officeart/2005/8/layout/venn2"/>
    <dgm:cxn modelId="{B94C632B-6959-4524-996F-132EAC913311}" type="presParOf" srcId="{B5DA8432-C283-4C95-8411-B31253C1FECA}" destId="{461D4E98-D51E-4BA1-861D-1A32C432F7DB}" srcOrd="0" destOrd="0" presId="urn:microsoft.com/office/officeart/2005/8/layout/venn2"/>
    <dgm:cxn modelId="{677C023C-E656-47BB-A44A-D12D86281CB7}" type="presParOf" srcId="{461D4E98-D51E-4BA1-861D-1A32C432F7DB}" destId="{3B91E9A2-D5C5-4C3E-9BC3-7163DDBAEF44}" srcOrd="0" destOrd="0" presId="urn:microsoft.com/office/officeart/2005/8/layout/venn2"/>
    <dgm:cxn modelId="{DCFC2DC8-6791-42D3-805A-C583D827A894}" type="presParOf" srcId="{461D4E98-D51E-4BA1-861D-1A32C432F7DB}" destId="{C138282B-498F-4EB5-82DA-33ADAB1F6217}" srcOrd="1" destOrd="0" presId="urn:microsoft.com/office/officeart/2005/8/layout/venn2"/>
    <dgm:cxn modelId="{85B84E0F-0646-47EA-A99F-08EECCBB28ED}" type="presParOf" srcId="{B5DA8432-C283-4C95-8411-B31253C1FECA}" destId="{97EEAD7D-7C3D-4B08-9788-1F5563FF6C67}" srcOrd="1" destOrd="0" presId="urn:microsoft.com/office/officeart/2005/8/layout/venn2"/>
    <dgm:cxn modelId="{0C124FB1-C8A9-4D97-B448-E4F20EF8F0C3}" type="presParOf" srcId="{97EEAD7D-7C3D-4B08-9788-1F5563FF6C67}" destId="{60E7C0CF-CE70-4909-A7AF-25E263895D17}" srcOrd="0" destOrd="0" presId="urn:microsoft.com/office/officeart/2005/8/layout/venn2"/>
    <dgm:cxn modelId="{E5C09726-A7C0-4772-9455-9A4DDEF0473B}" type="presParOf" srcId="{97EEAD7D-7C3D-4B08-9788-1F5563FF6C67}" destId="{7C0B7602-8C4F-4015-85B6-5746411B251B}" srcOrd="1" destOrd="0" presId="urn:microsoft.com/office/officeart/2005/8/layout/venn2"/>
    <dgm:cxn modelId="{5CD0D48D-7298-41AC-8F5D-DA1BC6485266}" type="presParOf" srcId="{B5DA8432-C283-4C95-8411-B31253C1FECA}" destId="{3D000A01-3939-474B-9F76-0DF8666EC81F}" srcOrd="2" destOrd="0" presId="urn:microsoft.com/office/officeart/2005/8/layout/venn2"/>
    <dgm:cxn modelId="{356AF4A4-1004-4B8D-ABA4-C3E6940BA406}" type="presParOf" srcId="{3D000A01-3939-474B-9F76-0DF8666EC81F}" destId="{8AD95CA0-EFEE-4DB9-9A79-095B8A27C931}" srcOrd="0" destOrd="0" presId="urn:microsoft.com/office/officeart/2005/8/layout/venn2"/>
    <dgm:cxn modelId="{F0D60EC8-46D8-4779-9796-959697C74630}" type="presParOf" srcId="{3D000A01-3939-474B-9F76-0DF8666EC81F}" destId="{58CC5E32-916E-42D3-83CE-F43CE7879D16}" srcOrd="1" destOrd="0" presId="urn:microsoft.com/office/officeart/2005/8/layout/venn2"/>
    <dgm:cxn modelId="{E732BE00-10A6-40F7-86D8-E9B763DFEC05}" type="presParOf" srcId="{B5DA8432-C283-4C95-8411-B31253C1FECA}" destId="{1E193409-7085-4521-8A57-21EC5BA3ABE1}" srcOrd="3" destOrd="0" presId="urn:microsoft.com/office/officeart/2005/8/layout/venn2"/>
    <dgm:cxn modelId="{07F9EB10-09C9-49D3-AA92-D574DC37987C}" type="presParOf" srcId="{1E193409-7085-4521-8A57-21EC5BA3ABE1}" destId="{296CE276-DEAA-43D0-A1A5-AC0401D1F1C5}" srcOrd="0" destOrd="0" presId="urn:microsoft.com/office/officeart/2005/8/layout/venn2"/>
    <dgm:cxn modelId="{6917778F-0009-4360-9986-6BE6F7165282}" type="presParOf" srcId="{1E193409-7085-4521-8A57-21EC5BA3ABE1}" destId="{A7E1900C-B5F6-4B6F-9D03-BB0EBFD186B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382F-F91D-41D7-AA46-F75322B03318}">
      <dsp:nvSpPr>
        <dsp:cNvPr id="0" name=""/>
        <dsp:cNvSpPr/>
      </dsp:nvSpPr>
      <dsp:spPr>
        <a:xfrm>
          <a:off x="1863918" y="625820"/>
          <a:ext cx="2264201" cy="78632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45440-2AA5-4BD1-9C6E-0987E5638D79}">
      <dsp:nvSpPr>
        <dsp:cNvPr id="0" name=""/>
        <dsp:cNvSpPr/>
      </dsp:nvSpPr>
      <dsp:spPr>
        <a:xfrm>
          <a:off x="1844660" y="2057346"/>
          <a:ext cx="438798" cy="28083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99801-5562-43A0-B89D-5850A71BA2A4}">
      <dsp:nvSpPr>
        <dsp:cNvPr id="0" name=""/>
        <dsp:cNvSpPr/>
      </dsp:nvSpPr>
      <dsp:spPr>
        <a:xfrm>
          <a:off x="3033425" y="2352991"/>
          <a:ext cx="1094694" cy="455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CAA</a:t>
          </a:r>
          <a:endParaRPr lang="es-ES" sz="1600" kern="1200" dirty="0"/>
        </a:p>
      </dsp:txBody>
      <dsp:txXfrm>
        <a:off x="3033425" y="2352991"/>
        <a:ext cx="1094694" cy="455320"/>
      </dsp:txXfrm>
    </dsp:sp>
    <dsp:sp modelId="{807BF795-7685-46FA-A6D5-BCF4B9CA2EE2}">
      <dsp:nvSpPr>
        <dsp:cNvPr id="0" name=""/>
        <dsp:cNvSpPr/>
      </dsp:nvSpPr>
      <dsp:spPr>
        <a:xfrm>
          <a:off x="2909963" y="956325"/>
          <a:ext cx="789837" cy="7898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PLB2.1</a:t>
          </a:r>
          <a:endParaRPr lang="es-ES" sz="1100" kern="1200" dirty="0"/>
        </a:p>
      </dsp:txBody>
      <dsp:txXfrm>
        <a:off x="3025632" y="1071994"/>
        <a:ext cx="558499" cy="558499"/>
      </dsp:txXfrm>
    </dsp:sp>
    <dsp:sp modelId="{92E16D55-4AF0-409D-BE03-51D486A4102A}">
      <dsp:nvSpPr>
        <dsp:cNvPr id="0" name=""/>
        <dsp:cNvSpPr/>
      </dsp:nvSpPr>
      <dsp:spPr>
        <a:xfrm>
          <a:off x="2113818" y="807044"/>
          <a:ext cx="789837" cy="7898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PLB4.5</a:t>
          </a:r>
          <a:endParaRPr lang="es-ES" sz="1100" kern="1200" dirty="0"/>
        </a:p>
      </dsp:txBody>
      <dsp:txXfrm>
        <a:off x="2229487" y="922713"/>
        <a:ext cx="558499" cy="558499"/>
      </dsp:txXfrm>
    </dsp:sp>
    <dsp:sp modelId="{D71293B4-153B-4122-97D7-4877D0E10681}">
      <dsp:nvSpPr>
        <dsp:cNvPr id="0" name=""/>
        <dsp:cNvSpPr/>
      </dsp:nvSpPr>
      <dsp:spPr>
        <a:xfrm>
          <a:off x="1616221" y="657778"/>
          <a:ext cx="2457273" cy="1965818"/>
        </a:xfrm>
        <a:prstGeom prst="funnel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41E1F-9ED4-423B-8512-D935EF5826C6}">
      <dsp:nvSpPr>
        <dsp:cNvPr id="0" name=""/>
        <dsp:cNvSpPr/>
      </dsp:nvSpPr>
      <dsp:spPr>
        <a:xfrm>
          <a:off x="724023" y="0"/>
          <a:ext cx="1455936" cy="14559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CCL</a:t>
          </a:r>
          <a:endParaRPr lang="es-ES" sz="500" kern="1200" dirty="0"/>
        </a:p>
      </dsp:txBody>
      <dsp:txXfrm>
        <a:off x="1248452" y="72796"/>
        <a:ext cx="407079" cy="218390"/>
      </dsp:txXfrm>
    </dsp:sp>
    <dsp:sp modelId="{9B96A713-40A9-4D84-BCE8-DA63037BAD32}">
      <dsp:nvSpPr>
        <dsp:cNvPr id="0" name=""/>
        <dsp:cNvSpPr/>
      </dsp:nvSpPr>
      <dsp:spPr>
        <a:xfrm>
          <a:off x="884456" y="291187"/>
          <a:ext cx="1164748" cy="11647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CCEC</a:t>
          </a:r>
          <a:endParaRPr lang="es-ES" sz="500" kern="1200" dirty="0"/>
        </a:p>
      </dsp:txBody>
      <dsp:txXfrm>
        <a:off x="1263291" y="361072"/>
        <a:ext cx="407079" cy="209654"/>
      </dsp:txXfrm>
    </dsp:sp>
    <dsp:sp modelId="{8BC7B390-0DC1-4932-A30B-192852355886}">
      <dsp:nvSpPr>
        <dsp:cNvPr id="0" name=""/>
        <dsp:cNvSpPr/>
      </dsp:nvSpPr>
      <dsp:spPr>
        <a:xfrm>
          <a:off x="1015211" y="582374"/>
          <a:ext cx="873561" cy="8735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1248452" y="647891"/>
        <a:ext cx="407079" cy="196551"/>
      </dsp:txXfrm>
    </dsp:sp>
    <dsp:sp modelId="{CFF49505-3E5A-4DB9-BDDC-5E9D6DDC4E3C}">
      <dsp:nvSpPr>
        <dsp:cNvPr id="0" name=""/>
        <dsp:cNvSpPr/>
      </dsp:nvSpPr>
      <dsp:spPr>
        <a:xfrm>
          <a:off x="1160804" y="873561"/>
          <a:ext cx="582374" cy="582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CAA</a:t>
          </a:r>
          <a:endParaRPr lang="es-ES" sz="500" kern="1200" dirty="0"/>
        </a:p>
      </dsp:txBody>
      <dsp:txXfrm>
        <a:off x="1246091" y="1019155"/>
        <a:ext cx="411800" cy="2911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1E9A2-D5C5-4C3E-9BC3-7163DDBAEF44}">
      <dsp:nvSpPr>
        <dsp:cNvPr id="0" name=""/>
        <dsp:cNvSpPr/>
      </dsp:nvSpPr>
      <dsp:spPr>
        <a:xfrm>
          <a:off x="347039" y="0"/>
          <a:ext cx="4912320" cy="4912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CCL</a:t>
          </a:r>
          <a:endParaRPr lang="es-ES" sz="1400" kern="1200" dirty="0"/>
        </a:p>
      </dsp:txBody>
      <dsp:txXfrm>
        <a:off x="2116457" y="245616"/>
        <a:ext cx="1373484" cy="736848"/>
      </dsp:txXfrm>
    </dsp:sp>
    <dsp:sp modelId="{60E7C0CF-CE70-4909-A7AF-25E263895D17}">
      <dsp:nvSpPr>
        <dsp:cNvPr id="0" name=""/>
        <dsp:cNvSpPr/>
      </dsp:nvSpPr>
      <dsp:spPr>
        <a:xfrm>
          <a:off x="819211" y="982464"/>
          <a:ext cx="3929856" cy="3929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C. </a:t>
          </a:r>
          <a:r>
            <a:rPr lang="es-ES" sz="1400" kern="1200" dirty="0" err="1" smtClean="0"/>
            <a:t>dixital</a:t>
          </a:r>
          <a:endParaRPr lang="es-ES" sz="1400" kern="1200" dirty="0"/>
        </a:p>
      </dsp:txBody>
      <dsp:txXfrm>
        <a:off x="2097397" y="1218255"/>
        <a:ext cx="1373484" cy="707374"/>
      </dsp:txXfrm>
    </dsp:sp>
    <dsp:sp modelId="{8AD95CA0-EFEE-4DB9-9A79-095B8A27C931}">
      <dsp:nvSpPr>
        <dsp:cNvPr id="0" name=""/>
        <dsp:cNvSpPr/>
      </dsp:nvSpPr>
      <dsp:spPr>
        <a:xfrm>
          <a:off x="1310443" y="1964928"/>
          <a:ext cx="2947392" cy="29473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Conciencia e expresións culturais </a:t>
          </a:r>
          <a:endParaRPr lang="es-ES" sz="1100" kern="1200" dirty="0"/>
        </a:p>
      </dsp:txBody>
      <dsp:txXfrm>
        <a:off x="2097397" y="2185982"/>
        <a:ext cx="1373484" cy="663163"/>
      </dsp:txXfrm>
    </dsp:sp>
    <dsp:sp modelId="{296CE276-DEAA-43D0-A1A5-AC0401D1F1C5}">
      <dsp:nvSpPr>
        <dsp:cNvPr id="0" name=""/>
        <dsp:cNvSpPr/>
      </dsp:nvSpPr>
      <dsp:spPr>
        <a:xfrm>
          <a:off x="1826709" y="2891352"/>
          <a:ext cx="1964928" cy="19649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Aprender a aprender</a:t>
          </a:r>
          <a:endParaRPr lang="es-ES" sz="1400" kern="1200" dirty="0"/>
        </a:p>
      </dsp:txBody>
      <dsp:txXfrm>
        <a:off x="2114466" y="3382584"/>
        <a:ext cx="1389413" cy="982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74D027-4DF8-47C6-BD18-1B82DD7E642E}" type="datetimeFigureOut">
              <a:rPr lang="es-ES" smtClean="0"/>
              <a:pPr/>
              <a:t>07/10/2015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.xunta.es/portal/sites/web/files/47_debuxo_artistico.doc" TargetMode="External"/><Relationship Id="rId13" Type="http://schemas.openxmlformats.org/officeDocument/2006/relationships/hyperlink" Target="http://www.edu.xunta.es/portal/sites/web/files/52_historia_da_musica_e_da_danza.doc" TargetMode="External"/><Relationship Id="rId18" Type="http://schemas.openxmlformats.org/officeDocument/2006/relationships/hyperlink" Target="http://www.edu.xunta.es/portal/sites/web/files/57_segunda_lingua_estranxeira.doc" TargetMode="External"/><Relationship Id="rId3" Type="http://schemas.openxmlformats.org/officeDocument/2006/relationships/hyperlink" Target="http://www.edu.xunta.es/portal/sites/web/files/42_anatomia_aplicada.doc" TargetMode="External"/><Relationship Id="rId21" Type="http://schemas.openxmlformats.org/officeDocument/2006/relationships/hyperlink" Target="http://www.edu.xunta.es/portal/sites/web/files/60_tecnoloxia.doc" TargetMode="External"/><Relationship Id="rId7" Type="http://schemas.openxmlformats.org/officeDocument/2006/relationships/hyperlink" Target="http://www.edu.xunta.es/portal/sites/web/files/46_cultura_clasica.doc" TargetMode="External"/><Relationship Id="rId12" Type="http://schemas.openxmlformats.org/officeDocument/2006/relationships/hyperlink" Target="http://www.edu.xunta.es/portal/sites/web/files/51_fundamentos_de_administracion_e_xestion.doc" TargetMode="External"/><Relationship Id="rId17" Type="http://schemas.openxmlformats.org/officeDocument/2006/relationships/hyperlink" Target="http://www.edu.xunta.es/portal/sites/web/files/56_psicoloxia.doc" TargetMode="External"/><Relationship Id="rId2" Type="http://schemas.openxmlformats.org/officeDocument/2006/relationships/hyperlink" Target="http://www.edu.xunta.es/portal/sites/web/files/41_analise_musical.doc" TargetMode="External"/><Relationship Id="rId16" Type="http://schemas.openxmlformats.org/officeDocument/2006/relationships/hyperlink" Target="http://www.edu.xunta.es/portal/sites/web/files/55_musica.doc" TargetMode="External"/><Relationship Id="rId20" Type="http://schemas.openxmlformats.org/officeDocument/2006/relationships/hyperlink" Target="http://www.edu.xunta.es/portal/sites/web/files/59_tecnoloxia_industrial.doc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edu.xunta.es/portal/sites/web/files/45_cultura_cientifica_.doc" TargetMode="External"/><Relationship Id="rId11" Type="http://schemas.openxmlformats.org/officeDocument/2006/relationships/hyperlink" Target="http://www.edu.xunta.es/portal/sites/web/files/50_filosofia.doc" TargetMode="External"/><Relationship Id="rId24" Type="http://schemas.openxmlformats.org/officeDocument/2006/relationships/hyperlink" Target="http://www.edu.xunta.es/portal/sites/web/files/63_volume.doc" TargetMode="External"/><Relationship Id="rId5" Type="http://schemas.openxmlformats.org/officeDocument/2006/relationships/hyperlink" Target="http://www.edu.xunta.es/portal/sites/web/files/44_ciencias_da_terra_e_do_medio_ambiente.doc" TargetMode="External"/><Relationship Id="rId15" Type="http://schemas.openxmlformats.org/officeDocument/2006/relationships/hyperlink" Target="http://www.edu.xunta.es/portal/sites/web/files/54_linguaxe_e_practica_musical.doc" TargetMode="External"/><Relationship Id="rId23" Type="http://schemas.openxmlformats.org/officeDocument/2006/relationships/hyperlink" Target="http://www.edu.xunta.es/portal/sites/web/files/62_valores_eticos.doc" TargetMode="External"/><Relationship Id="rId10" Type="http://schemas.openxmlformats.org/officeDocument/2006/relationships/hyperlink" Target="http://www.edu.xunta.es/portal/sites/web/files/49_educacion_plastica_visual_e_audiovisual.doc" TargetMode="External"/><Relationship Id="rId19" Type="http://schemas.openxmlformats.org/officeDocument/2006/relationships/hyperlink" Target="http://www.edu.xunta.es/portal/sites/web/files/58_tecnicas_de_expresion_grafico-plastica.doc" TargetMode="External"/><Relationship Id="rId4" Type="http://schemas.openxmlformats.org/officeDocument/2006/relationships/hyperlink" Target="http://www.edu.xunta.es/portal/sites/web/files/43_artes_escenicas_e_danza.doc" TargetMode="External"/><Relationship Id="rId9" Type="http://schemas.openxmlformats.org/officeDocument/2006/relationships/hyperlink" Target="http://www.edu.xunta.es/portal/sites/web/files/48_educacion_fisica.doc" TargetMode="External"/><Relationship Id="rId14" Type="http://schemas.openxmlformats.org/officeDocument/2006/relationships/hyperlink" Target="http://www.edu.xunta.es/portal/sites/web/files/53_imaxe_e_son.doc" TargetMode="External"/><Relationship Id="rId22" Type="http://schemas.openxmlformats.org/officeDocument/2006/relationships/hyperlink" Target="http://www.edu.xunta.es/portal/sites/web/files/61_tecnoloxias_da_informacion_e_da_comunicacion.doc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28_primeira_lingua_estranxeira%20(2).doc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 currículo de </a:t>
            </a:r>
            <a:r>
              <a:rPr lang="es-ES" dirty="0" err="1" smtClean="0"/>
              <a:t>linguas</a:t>
            </a:r>
            <a:r>
              <a:rPr lang="es-ES" dirty="0" smtClean="0"/>
              <a:t> </a:t>
            </a:r>
            <a:r>
              <a:rPr lang="es-ES" dirty="0" err="1" smtClean="0"/>
              <a:t>estranxeiras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7 de </a:t>
            </a:r>
            <a:r>
              <a:rPr lang="es-ES" dirty="0" err="1" smtClean="0"/>
              <a:t>outubro</a:t>
            </a:r>
            <a:endParaRPr lang="es-ES" dirty="0" smtClean="0"/>
          </a:p>
          <a:p>
            <a:r>
              <a:rPr lang="es-ES" dirty="0" smtClean="0"/>
              <a:t>PONTEVEDRA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criterios de </a:t>
            </a:r>
            <a:r>
              <a:rPr lang="es-ES" dirty="0" err="1" smtClean="0"/>
              <a:t>avaliación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r>
              <a:rPr lang="gl-ES" dirty="0" smtClean="0"/>
              <a:t>Referente específico para avaliar a aprendizaxe do alumnado. </a:t>
            </a:r>
          </a:p>
          <a:p>
            <a:r>
              <a:rPr lang="gl-ES" dirty="0" smtClean="0"/>
              <a:t>Describen aquilo que se quere valorar e que o alumnado debe lograr, tanto en coñecementos como en competencias;</a:t>
            </a:r>
          </a:p>
          <a:p>
            <a:r>
              <a:rPr lang="gl-ES" dirty="0" smtClean="0"/>
              <a:t>Responden ao que se pretende conseguir en cada disciplina. </a:t>
            </a:r>
          </a:p>
          <a:p>
            <a:r>
              <a:rPr lang="gl-ES" dirty="0" smtClean="0"/>
              <a:t>Deben servir de referencia para valorar o que o alumnado sabe e sabe facer en cada área ou materia. </a:t>
            </a:r>
          </a:p>
          <a:p>
            <a:r>
              <a:rPr lang="gl-ES" dirty="0" err="1" smtClean="0"/>
              <a:t>Desglósanse</a:t>
            </a:r>
            <a:r>
              <a:rPr lang="gl-ES" dirty="0" smtClean="0"/>
              <a:t> en estándares de aprendizaxe avaliables</a:t>
            </a:r>
            <a:endParaRPr lang="gl-ES" dirty="0"/>
          </a:p>
        </p:txBody>
      </p:sp>
      <p:pic>
        <p:nvPicPr>
          <p:cNvPr id="21506" name="Picture 2" descr="Resultado de imagen de CRITERIOS DE EVALU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509120"/>
            <a:ext cx="2514600" cy="1819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Resultado de imagen de CRITERIOS DE EVALU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221088"/>
            <a:ext cx="2066925" cy="2209801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Estándares </a:t>
            </a:r>
            <a:br>
              <a:rPr lang="es-ES" dirty="0" smtClean="0"/>
            </a:br>
            <a:r>
              <a:rPr lang="es-ES" dirty="0" smtClean="0"/>
              <a:t>de </a:t>
            </a:r>
            <a:r>
              <a:rPr lang="es-ES" dirty="0" err="1" smtClean="0"/>
              <a:t>aprendizaxe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l-ES" dirty="0" smtClean="0"/>
              <a:t>Especificacións dos criterios de avaliación que permiten definir os resultados de aprendizaxe, e que concretan o que o alumnado debe saber, comprender e saber facer en cada disciplina;</a:t>
            </a:r>
          </a:p>
          <a:p>
            <a:r>
              <a:rPr lang="gl-ES" dirty="0" smtClean="0"/>
              <a:t>O conxunto de estándares de aprendizaxe avaliables dunha área ou materia determinada dará lugar ao seu perfil de área ou materia.</a:t>
            </a:r>
          </a:p>
          <a:p>
            <a:r>
              <a:rPr lang="gl-ES" dirty="0" smtClean="0"/>
              <a:t>Deben </a:t>
            </a:r>
            <a:r>
              <a:rPr lang="gl-ES" dirty="0" err="1" smtClean="0"/>
              <a:t>ser de</a:t>
            </a:r>
            <a:r>
              <a:rPr lang="gl-ES" dirty="0" smtClean="0"/>
              <a:t> maior concreción, observables, medibles e avaliables </a:t>
            </a:r>
          </a:p>
          <a:p>
            <a:r>
              <a:rPr lang="gl-ES" dirty="0" smtClean="0"/>
              <a:t>Deben permitir graduar o rendemento ou logro acadado. </a:t>
            </a:r>
          </a:p>
          <a:p>
            <a:r>
              <a:rPr lang="gl-ES" dirty="0" smtClean="0"/>
              <a:t>Deben contribuír a facilitar o deseño de probas estandarizadas e comparables. 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Estándares de </a:t>
            </a:r>
            <a:r>
              <a:rPr lang="es-ES" dirty="0" err="1" smtClean="0"/>
              <a:t>aprendizaxe</a:t>
            </a:r>
            <a:r>
              <a:rPr lang="es-ES" dirty="0" smtClean="0"/>
              <a:t> </a:t>
            </a:r>
            <a:r>
              <a:rPr lang="es-ES" dirty="0" err="1" smtClean="0"/>
              <a:t>avaliables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rgbClr val="FF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Observables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Avaliables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Medibles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Públicos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Claros</a:t>
            </a:r>
            <a:r>
              <a:rPr lang="gl-ES" dirty="0">
                <a:solidFill>
                  <a:srgbClr val="000000"/>
                </a:solidFill>
                <a:latin typeface="Calibri"/>
              </a:rPr>
              <a:t>, precisos </a:t>
            </a:r>
            <a:r>
              <a:rPr lang="gl-ES" dirty="0" smtClean="0">
                <a:solidFill>
                  <a:srgbClr val="000000"/>
                </a:solidFill>
                <a:latin typeface="Calibri"/>
              </a:rPr>
              <a:t>e </a:t>
            </a:r>
            <a:r>
              <a:rPr lang="gl-ES" dirty="0">
                <a:solidFill>
                  <a:srgbClr val="000000"/>
                </a:solidFill>
                <a:latin typeface="Calibri"/>
              </a:rPr>
              <a:t>breves</a:t>
            </a: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Rigorosos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85891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chemeClr val="accent1">
                    <a:lumMod val="75000"/>
                  </a:schemeClr>
                </a:solidFill>
                <a:latin typeface="Calibri-Bold"/>
              </a:rPr>
              <a:t>Elementos /Estándar de aprendizaxe avaliable</a:t>
            </a:r>
            <a:r>
              <a:rPr lang="gl-ES" dirty="0">
                <a:solidFill>
                  <a:srgbClr val="000000"/>
                </a:solidFill>
                <a:latin typeface="Calibri-Bold"/>
              </a:rPr>
              <a:t/>
            </a:r>
            <a:br>
              <a:rPr lang="gl-ES" dirty="0">
                <a:solidFill>
                  <a:srgbClr val="000000"/>
                </a:solidFill>
                <a:latin typeface="Calibri-Bold"/>
              </a:rPr>
            </a:b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b="1" dirty="0">
              <a:solidFill>
                <a:srgbClr val="000000"/>
              </a:solidFill>
              <a:latin typeface="Calibri-Bold"/>
            </a:endParaRPr>
          </a:p>
          <a:p>
            <a:pPr lvl="1"/>
            <a:r>
              <a:rPr lang="gl-ES" sz="3600" b="1" smtClean="0">
                <a:solidFill>
                  <a:srgbClr val="FFFFFF"/>
                </a:solidFill>
                <a:latin typeface="Calibri-Bold"/>
              </a:rPr>
              <a:t>Aprendizaxe/s</a:t>
            </a:r>
            <a:endParaRPr lang="gl-ES" sz="3600" b="1" dirty="0">
              <a:solidFill>
                <a:srgbClr val="FFFFFF"/>
              </a:solidFill>
              <a:latin typeface="Calibri-Bold"/>
            </a:endParaRPr>
          </a:p>
          <a:p>
            <a:pPr lvl="1"/>
            <a:r>
              <a:rPr lang="gl-ES" sz="3600" b="1" dirty="0">
                <a:solidFill>
                  <a:srgbClr val="FFFFFF"/>
                </a:solidFill>
                <a:latin typeface="Calibri-Bold"/>
              </a:rPr>
              <a:t>Acción – Proceso</a:t>
            </a:r>
          </a:p>
          <a:p>
            <a:pPr lvl="1"/>
            <a:r>
              <a:rPr lang="gl-ES" sz="3600" b="1" dirty="0">
                <a:solidFill>
                  <a:srgbClr val="FFFFFF"/>
                </a:solidFill>
                <a:latin typeface="Calibri-Bold"/>
              </a:rPr>
              <a:t>Contexto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360255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Perfil competencial </a:t>
            </a:r>
            <a:r>
              <a:rPr lang="es-ES" dirty="0" err="1" smtClean="0"/>
              <a:t>ou</a:t>
            </a:r>
            <a:r>
              <a:rPr lang="es-ES" dirty="0" smtClean="0"/>
              <a:t> de competencia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Conxunto de estándares de aprendizaxe avaliables das diferentes áreas ou materias que se relacionan cunha mesma competencia.</a:t>
            </a:r>
          </a:p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3491880" y="2276872"/>
          <a:ext cx="412812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7"/>
            <a:ext cx="6984776" cy="38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Perfil competencial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577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Perfil de área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/>
          <a:lstStyle/>
          <a:p>
            <a:r>
              <a:rPr lang="gl-ES" dirty="0" smtClean="0"/>
              <a:t>Conxunto de estándares de aprendizaxe avaliables dunha área ou materia determinada. </a:t>
            </a:r>
          </a:p>
          <a:p>
            <a:r>
              <a:rPr lang="gl-ES" dirty="0" smtClean="0"/>
              <a:t>Dado que os estándares de aprendizaxe avaliables se poñen en relación coas competencias, este perfil permitirá identificar aquelas competencias que se desenvolven a través desa área ou materia</a:t>
            </a:r>
            <a:endParaRPr lang="gl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5796136" y="4437112"/>
          <a:ext cx="2903984" cy="1455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Perfil competencial da área de 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548680"/>
          <a:ext cx="556828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Llaves"/>
          <p:cNvSpPr/>
          <p:nvPr/>
        </p:nvSpPr>
        <p:spPr>
          <a:xfrm>
            <a:off x="7092280" y="1052736"/>
            <a:ext cx="1080120" cy="1152128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26" name="AutoShape 2" descr="Resultado de imagen de et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et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Resultado de imagen de et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Resultado de imagen de et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et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6" name="Picture 12" descr="http://img.informador.com.mx/biblioteca/imagen/370x277/833/83244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0"/>
            <a:ext cx="2915816" cy="2132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00808"/>
            <a:ext cx="604867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12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</a:t>
            </a:r>
            <a:r>
              <a:rPr lang="es-ES" dirty="0" err="1" smtClean="0"/>
              <a:t>transversais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Desde a perspectiva das competencias e dos valores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Desde a perspectiva das competencias e dos valores</a:t>
            </a:r>
          </a:p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gl-ES" dirty="0" smtClean="0"/>
              <a:t>expresión oral e escrita, </a:t>
            </a:r>
          </a:p>
          <a:p>
            <a:r>
              <a:rPr lang="gl-ES" dirty="0" smtClean="0"/>
              <a:t>comunicación audiovisual, </a:t>
            </a:r>
          </a:p>
          <a:p>
            <a:r>
              <a:rPr lang="gl-ES" dirty="0" smtClean="0"/>
              <a:t>TIC, </a:t>
            </a:r>
          </a:p>
          <a:p>
            <a:r>
              <a:rPr lang="gl-ES" dirty="0" err="1" smtClean="0"/>
              <a:t>emprendemento</a:t>
            </a:r>
            <a:r>
              <a:rPr lang="gl-ES" dirty="0" smtClean="0"/>
              <a:t>, </a:t>
            </a:r>
          </a:p>
          <a:p>
            <a:r>
              <a:rPr lang="gl-ES" dirty="0" smtClean="0"/>
              <a:t>educación cívica e constitucional, </a:t>
            </a:r>
          </a:p>
          <a:p>
            <a:r>
              <a:rPr lang="gl-ES" dirty="0" smtClean="0"/>
              <a:t>desenvolvemento da igualdade efectiva entre homes e mulleres, </a:t>
            </a:r>
          </a:p>
          <a:p>
            <a:r>
              <a:rPr lang="gl-ES" dirty="0" smtClean="0"/>
              <a:t>prevención da violencia de xénero ou contra persoas con discapacidade, </a:t>
            </a:r>
          </a:p>
          <a:p>
            <a:r>
              <a:rPr lang="gl-ES" dirty="0" smtClean="0"/>
              <a:t>prevención e resolución pacífica de conflitos, 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gl-ES" dirty="0" smtClean="0"/>
              <a:t>liberdade, </a:t>
            </a:r>
          </a:p>
          <a:p>
            <a:r>
              <a:rPr lang="gl-ES" dirty="0" smtClean="0"/>
              <a:t>xustiza, </a:t>
            </a:r>
          </a:p>
          <a:p>
            <a:r>
              <a:rPr lang="gl-ES" dirty="0" smtClean="0"/>
              <a:t>pluralismo político, </a:t>
            </a:r>
          </a:p>
          <a:p>
            <a:r>
              <a:rPr lang="gl-ES" dirty="0" smtClean="0"/>
              <a:t>a paz, </a:t>
            </a:r>
          </a:p>
          <a:p>
            <a:r>
              <a:rPr lang="gl-ES" dirty="0" smtClean="0"/>
              <a:t>a democracia, </a:t>
            </a:r>
          </a:p>
          <a:p>
            <a:r>
              <a:rPr lang="gl-ES" dirty="0" smtClean="0"/>
              <a:t>o respecto aos dereitos humanos, </a:t>
            </a:r>
          </a:p>
          <a:p>
            <a:r>
              <a:rPr lang="gl-ES" dirty="0" smtClean="0"/>
              <a:t>o rexeitamento da violencia terrorista, </a:t>
            </a:r>
          </a:p>
          <a:p>
            <a:r>
              <a:rPr lang="gl-ES" dirty="0" smtClean="0"/>
              <a:t>a pluralidade, </a:t>
            </a:r>
          </a:p>
          <a:p>
            <a:r>
              <a:rPr lang="gl-ES" dirty="0" smtClean="0"/>
              <a:t>o respecto ao Estado de dereito, o</a:t>
            </a:r>
          </a:p>
          <a:p>
            <a:r>
              <a:rPr lang="gl-ES" dirty="0" smtClean="0"/>
              <a:t> respecto e consideración ás vítimas do terrorismo e </a:t>
            </a:r>
          </a:p>
          <a:p>
            <a:r>
              <a:rPr lang="gl-ES" dirty="0" smtClean="0"/>
              <a:t>a prevención do terrorismo e de calquera tipo de violencia, </a:t>
            </a:r>
          </a:p>
          <a:p>
            <a:r>
              <a:rPr lang="gl-ES" dirty="0" smtClean="0"/>
              <a:t>a seguridade viaria, </a:t>
            </a:r>
            <a:r>
              <a:rPr lang="gl-ES" dirty="0" err="1" smtClean="0"/>
              <a:t>etc</a:t>
            </a:r>
            <a:r>
              <a:rPr lang="gl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currículo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R</a:t>
            </a:r>
            <a:r>
              <a:rPr lang="es-ES" sz="4000" dirty="0" smtClean="0"/>
              <a:t>egulación dos elementos que determinan os procesos de </a:t>
            </a:r>
            <a:r>
              <a:rPr lang="es-ES" sz="4000" dirty="0" err="1" smtClean="0"/>
              <a:t>ensino</a:t>
            </a:r>
            <a:r>
              <a:rPr lang="es-ES" sz="4000" dirty="0" smtClean="0"/>
              <a:t> e </a:t>
            </a:r>
            <a:r>
              <a:rPr lang="es-ES" sz="4000" dirty="0" err="1" smtClean="0"/>
              <a:t>aprendizaxe</a:t>
            </a:r>
            <a:r>
              <a:rPr lang="es-ES" sz="4000" dirty="0" smtClean="0"/>
              <a:t> para cada </a:t>
            </a:r>
            <a:r>
              <a:rPr lang="es-ES" sz="4000" dirty="0" err="1" smtClean="0"/>
              <a:t>unha</a:t>
            </a:r>
            <a:r>
              <a:rPr lang="es-ES" sz="4000" dirty="0" smtClean="0"/>
              <a:t> das </a:t>
            </a:r>
            <a:r>
              <a:rPr lang="es-ES" sz="4000" dirty="0" err="1" smtClean="0"/>
              <a:t>ensinanzas</a:t>
            </a:r>
            <a:r>
              <a:rPr lang="es-ES" sz="4000" dirty="0" smtClean="0"/>
              <a:t>.</a:t>
            </a:r>
            <a:endParaRPr lang="es-ES" sz="4000" dirty="0"/>
          </a:p>
        </p:txBody>
      </p:sp>
      <p:pic>
        <p:nvPicPr>
          <p:cNvPr id="38914" name="Picture 2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789040"/>
            <a:ext cx="3581400" cy="127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disciplinas </a:t>
            </a:r>
            <a:r>
              <a:rPr lang="es-ES" dirty="0" err="1" smtClean="0"/>
              <a:t>troncais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Teñen a finalidade de garantir os coñecementos e as competencias que permitan adquirir unha formación sólida e continuar con aproveitamento as etapas posteriores naquelas disciplinas que </a:t>
            </a:r>
            <a:r>
              <a:rPr lang="gl-ES" u="sng" dirty="0" smtClean="0"/>
              <a:t>deben ser comúns a todo o alumnado</a:t>
            </a:r>
            <a:r>
              <a:rPr lang="gl-ES" dirty="0" smtClean="0"/>
              <a:t>.</a:t>
            </a:r>
          </a:p>
          <a:p>
            <a:r>
              <a:rPr lang="gl-ES" dirty="0" smtClean="0"/>
              <a:t>Deben ser avaliadas nas avaliacións finais de etapa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disciplinas </a:t>
            </a:r>
            <a:r>
              <a:rPr lang="es-ES" dirty="0" err="1" smtClean="0"/>
              <a:t>troncais</a:t>
            </a:r>
            <a:r>
              <a:rPr lang="es-ES" dirty="0" smtClean="0"/>
              <a:t>. </a:t>
            </a:r>
            <a:r>
              <a:rPr lang="es-ES" dirty="0" err="1" smtClean="0"/>
              <a:t>E.Primaria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Ciencias da natureza. </a:t>
            </a:r>
          </a:p>
          <a:p>
            <a:r>
              <a:rPr lang="gl-ES" dirty="0" smtClean="0"/>
              <a:t>Ciencias sociais. </a:t>
            </a:r>
          </a:p>
          <a:p>
            <a:r>
              <a:rPr lang="gl-ES" dirty="0" smtClean="0"/>
              <a:t>Lingua castelá e literatura. </a:t>
            </a:r>
          </a:p>
          <a:p>
            <a:r>
              <a:rPr lang="gl-ES" dirty="0" smtClean="0"/>
              <a:t>Matemáticas. </a:t>
            </a:r>
          </a:p>
          <a:p>
            <a:r>
              <a:rPr lang="gl-ES" dirty="0" smtClean="0"/>
              <a:t>Primeira lingua estranxeira.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áreas </a:t>
            </a:r>
            <a:r>
              <a:rPr lang="es-ES" dirty="0" err="1" smtClean="0"/>
              <a:t>troncais</a:t>
            </a:r>
            <a:r>
              <a:rPr lang="es-ES" dirty="0" smtClean="0"/>
              <a:t> ESO/BAC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64776" cy="399742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gl-ES" sz="1200" dirty="0" smtClean="0"/>
              <a:t>Artes Escénicas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Bioloxía e Xeoloxía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Bioloxía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Ciencias Aplicadas á Actividade Profesional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Cultura Audiovisual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Debuxo Técnico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Deseño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Economía da Empresa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Economía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Filosofía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Física e Química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Física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Fundamentos da Arte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Grego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Historia da Arte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Historia da Filosofía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Historia de España</a:t>
            </a:r>
          </a:p>
          <a:p>
            <a:pPr marL="0" indent="0">
              <a:spcBef>
                <a:spcPts val="0"/>
              </a:spcBef>
            </a:pPr>
            <a:r>
              <a:rPr lang="gl-ES" sz="1200" dirty="0" smtClean="0"/>
              <a:t>Historia do Mundo Contemporáneo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808263" cy="3781400"/>
          </a:xfrm>
        </p:spPr>
        <p:txBody>
          <a:bodyPr>
            <a:normAutofit fontScale="55000" lnSpcReduction="20000"/>
          </a:bodyPr>
          <a:lstStyle/>
          <a:p>
            <a:r>
              <a:rPr lang="gl-ES" dirty="0" smtClean="0"/>
              <a:t>Iniciación á Actividade Emprendedora e Empresarial</a:t>
            </a:r>
          </a:p>
          <a:p>
            <a:r>
              <a:rPr lang="gl-ES" dirty="0" smtClean="0"/>
              <a:t>Latín</a:t>
            </a:r>
          </a:p>
          <a:p>
            <a:r>
              <a:rPr lang="gl-ES" dirty="0" smtClean="0"/>
              <a:t>Literatura Universal</a:t>
            </a:r>
          </a:p>
          <a:p>
            <a:r>
              <a:rPr lang="gl-ES" dirty="0" smtClean="0"/>
              <a:t>Lingua Castelá e Literatura</a:t>
            </a:r>
          </a:p>
          <a:p>
            <a:r>
              <a:rPr lang="gl-ES" dirty="0" smtClean="0"/>
              <a:t>Matemáticas</a:t>
            </a:r>
          </a:p>
          <a:p>
            <a:r>
              <a:rPr lang="gl-ES" dirty="0" smtClean="0"/>
              <a:t>Matemáticas Aplicadas ás Ciencias Sociais</a:t>
            </a:r>
          </a:p>
          <a:p>
            <a:r>
              <a:rPr lang="gl-ES" dirty="0" smtClean="0"/>
              <a:t>Matemáticas Orientadas ás Ensinanzas Académicas</a:t>
            </a:r>
          </a:p>
          <a:p>
            <a:r>
              <a:rPr lang="gl-ES" dirty="0" smtClean="0"/>
              <a:t>Matemáticas Orientadas ás Ensinanzas Aplicadas</a:t>
            </a:r>
          </a:p>
          <a:p>
            <a:r>
              <a:rPr lang="gl-ES" dirty="0" smtClean="0"/>
              <a:t>Primeira Lingua Estranxeira</a:t>
            </a:r>
          </a:p>
          <a:p>
            <a:r>
              <a:rPr lang="gl-ES" dirty="0" smtClean="0"/>
              <a:t>Química</a:t>
            </a:r>
          </a:p>
          <a:p>
            <a:r>
              <a:rPr lang="gl-ES" dirty="0" smtClean="0"/>
              <a:t>Tecnoloxía</a:t>
            </a:r>
          </a:p>
          <a:p>
            <a:r>
              <a:rPr lang="gl-ES" dirty="0" smtClean="0"/>
              <a:t>Xeografía e Historia</a:t>
            </a:r>
          </a:p>
          <a:p>
            <a:r>
              <a:rPr lang="gl-ES" dirty="0" smtClean="0"/>
              <a:t>Xeografía</a:t>
            </a:r>
          </a:p>
          <a:p>
            <a:r>
              <a:rPr lang="gl-ES" dirty="0" smtClean="0"/>
              <a:t>Xeoloxía</a:t>
            </a:r>
          </a:p>
          <a:p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Competencias das </a:t>
            </a:r>
            <a:r>
              <a:rPr lang="pt-BR" dirty="0" smtClean="0"/>
              <a:t>Comunidades </a:t>
            </a:r>
            <a:r>
              <a:rPr lang="pt-BR" dirty="0" err="1" smtClean="0"/>
              <a:t>Autónomas</a:t>
            </a:r>
            <a:r>
              <a:rPr lang="pt-BR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completar e </a:t>
            </a:r>
            <a:r>
              <a:rPr lang="pt-BR" dirty="0" err="1" smtClean="0"/>
              <a:t>secuenciar</a:t>
            </a:r>
            <a:r>
              <a:rPr lang="pt-BR" dirty="0" smtClean="0"/>
              <a:t> </a:t>
            </a:r>
            <a:r>
              <a:rPr lang="pt-BR" dirty="0" err="1" smtClean="0"/>
              <a:t>en</a:t>
            </a:r>
            <a:r>
              <a:rPr lang="pt-BR" dirty="0" smtClean="0"/>
              <a:t> cursos os contidos, </a:t>
            </a:r>
            <a:r>
              <a:rPr lang="pt-BR" dirty="0" err="1" smtClean="0"/>
              <a:t>adaptándoos</a:t>
            </a:r>
            <a:r>
              <a:rPr lang="pt-BR" dirty="0" smtClean="0"/>
              <a:t> á </a:t>
            </a:r>
            <a:r>
              <a:rPr lang="pt-BR" dirty="0" err="1" smtClean="0"/>
              <a:t>súa</a:t>
            </a:r>
            <a:r>
              <a:rPr lang="pt-BR" dirty="0" smtClean="0"/>
              <a:t> realidade,</a:t>
            </a:r>
          </a:p>
          <a:p>
            <a:r>
              <a:rPr lang="pt-BR" dirty="0" smtClean="0"/>
              <a:t>realizar </a:t>
            </a:r>
            <a:r>
              <a:rPr lang="pt-BR" dirty="0" err="1" smtClean="0"/>
              <a:t>recomendacións</a:t>
            </a:r>
            <a:r>
              <a:rPr lang="pt-BR" dirty="0" smtClean="0"/>
              <a:t> </a:t>
            </a:r>
            <a:r>
              <a:rPr lang="pt-BR" dirty="0" err="1" smtClean="0"/>
              <a:t>metodolóxicas</a:t>
            </a:r>
            <a:r>
              <a:rPr lang="pt-BR" dirty="0" smtClean="0"/>
              <a:t>,</a:t>
            </a:r>
          </a:p>
          <a:p>
            <a:r>
              <a:rPr lang="pt-BR" dirty="0" smtClean="0"/>
              <a:t>completar os </a:t>
            </a:r>
            <a:r>
              <a:rPr lang="pt-BR" dirty="0" err="1" smtClean="0"/>
              <a:t>criterios</a:t>
            </a:r>
            <a:r>
              <a:rPr lang="pt-BR" dirty="0" smtClean="0"/>
              <a:t> de </a:t>
            </a:r>
            <a:r>
              <a:rPr lang="pt-BR" dirty="0" err="1" smtClean="0"/>
              <a:t>avaliación</a:t>
            </a:r>
            <a:r>
              <a:rPr lang="pt-BR" dirty="0" smtClean="0"/>
              <a:t>, </a:t>
            </a:r>
          </a:p>
          <a:p>
            <a:r>
              <a:rPr lang="pt-BR" dirty="0" smtClean="0"/>
              <a:t>fixar o </a:t>
            </a:r>
            <a:r>
              <a:rPr lang="pt-BR" dirty="0" err="1" smtClean="0"/>
              <a:t>horario</a:t>
            </a:r>
            <a:r>
              <a:rPr lang="pt-BR" dirty="0" smtClean="0"/>
              <a:t> </a:t>
            </a:r>
            <a:r>
              <a:rPr lang="pt-BR" dirty="0" err="1" smtClean="0"/>
              <a:t>lectivo</a:t>
            </a:r>
            <a:r>
              <a:rPr lang="pt-BR" dirty="0" smtClean="0"/>
              <a:t> máximo.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Competencias dos </a:t>
            </a:r>
            <a:r>
              <a:rPr lang="pt-BR" dirty="0" smtClean="0"/>
              <a:t>centros docentes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completar contidos.</a:t>
            </a:r>
          </a:p>
          <a:p>
            <a:r>
              <a:rPr lang="pt-BR" dirty="0" err="1" smtClean="0"/>
              <a:t>deseñar</a:t>
            </a:r>
            <a:r>
              <a:rPr lang="pt-BR" dirty="0" smtClean="0"/>
              <a:t> e implantar métodos </a:t>
            </a:r>
            <a:r>
              <a:rPr lang="pt-BR" dirty="0" err="1" smtClean="0"/>
              <a:t>pedagóxicos</a:t>
            </a:r>
            <a:r>
              <a:rPr lang="pt-BR" dirty="0" smtClean="0"/>
              <a:t> e </a:t>
            </a:r>
            <a:r>
              <a:rPr lang="pt-BR" dirty="0" err="1" smtClean="0"/>
              <a:t>didácticos</a:t>
            </a:r>
            <a:r>
              <a:rPr lang="pt-BR" dirty="0" smtClean="0"/>
              <a:t> </a:t>
            </a:r>
            <a:r>
              <a:rPr lang="pt-BR" dirty="0" err="1" smtClean="0"/>
              <a:t>propios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disciplinas específicas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Maior autonomía á hora de fixar horarios e contidos das disciplinas. </a:t>
            </a:r>
          </a:p>
          <a:p>
            <a:r>
              <a:rPr lang="gl-ES" dirty="0" smtClean="0"/>
              <a:t>O Goberno do Estado determina os estándares de aprendizaxe avaliables e os criterios de avaliación.</a:t>
            </a:r>
          </a:p>
          <a:p>
            <a:r>
              <a:rPr lang="gl-ES" dirty="0" smtClean="0"/>
              <a:t>A Comunidade Autónoma establece os contidos, completa os criterios de avaliación, realiza recomendacións metodolóxicas e fixa o horario correspondente. </a:t>
            </a:r>
          </a:p>
          <a:p>
            <a:r>
              <a:rPr lang="gl-ES" dirty="0" smtClean="0"/>
              <a:t>Os centros docentes poderán completar os contidos e deseñar e implantar métodos pedagóxicos e didácticos propios.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Materias específicas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ES" sz="3400" dirty="0" err="1" smtClean="0">
                <a:hlinkClick r:id="rId2"/>
              </a:rPr>
              <a:t>Análise</a:t>
            </a:r>
            <a:r>
              <a:rPr lang="es-ES" sz="3400" dirty="0" smtClean="0">
                <a:hlinkClick r:id="rId2"/>
              </a:rPr>
              <a:t> Musical</a:t>
            </a:r>
            <a:endParaRPr lang="es-ES" sz="3400" dirty="0" smtClean="0"/>
          </a:p>
          <a:p>
            <a:r>
              <a:rPr lang="es-ES" sz="3400" dirty="0" smtClean="0">
                <a:hlinkClick r:id="rId3"/>
              </a:rPr>
              <a:t>Anatomía Aplicada</a:t>
            </a:r>
            <a:endParaRPr lang="es-ES" sz="3400" dirty="0" smtClean="0"/>
          </a:p>
          <a:p>
            <a:r>
              <a:rPr lang="es-ES" sz="3400" dirty="0" smtClean="0">
                <a:hlinkClick r:id="rId4"/>
              </a:rPr>
              <a:t>Artes Escénicas e Danza</a:t>
            </a:r>
            <a:endParaRPr lang="es-ES" sz="3400" dirty="0" smtClean="0"/>
          </a:p>
          <a:p>
            <a:r>
              <a:rPr lang="es-ES" sz="3400" dirty="0" smtClean="0">
                <a:hlinkClick r:id="rId5"/>
              </a:rPr>
              <a:t>Ciencias da Terra e do Medio Ambiente</a:t>
            </a:r>
            <a:endParaRPr lang="es-ES" sz="3400" dirty="0" smtClean="0"/>
          </a:p>
          <a:p>
            <a:r>
              <a:rPr lang="es-ES" sz="3400" dirty="0" smtClean="0">
                <a:hlinkClick r:id="rId6"/>
              </a:rPr>
              <a:t>Cultura Científica</a:t>
            </a:r>
            <a:endParaRPr lang="es-ES" sz="3400" dirty="0" smtClean="0"/>
          </a:p>
          <a:p>
            <a:r>
              <a:rPr lang="es-ES" sz="3400" dirty="0" smtClean="0">
                <a:hlinkClick r:id="rId7"/>
              </a:rPr>
              <a:t>Cultura Clásica</a:t>
            </a:r>
            <a:endParaRPr lang="es-ES" sz="3400" dirty="0" smtClean="0"/>
          </a:p>
          <a:p>
            <a:r>
              <a:rPr lang="es-ES" sz="3400" dirty="0" err="1" smtClean="0">
                <a:hlinkClick r:id="rId8"/>
              </a:rPr>
              <a:t>Debuxo</a:t>
            </a:r>
            <a:r>
              <a:rPr lang="es-ES" sz="3400" dirty="0" smtClean="0">
                <a:hlinkClick r:id="rId8"/>
              </a:rPr>
              <a:t> Artístico</a:t>
            </a:r>
            <a:endParaRPr lang="es-ES" sz="3400" dirty="0" smtClean="0"/>
          </a:p>
          <a:p>
            <a:r>
              <a:rPr lang="es-ES" sz="3400" dirty="0" smtClean="0">
                <a:hlinkClick r:id="rId9"/>
              </a:rPr>
              <a:t>Educación Física</a:t>
            </a:r>
            <a:endParaRPr lang="es-ES" sz="3400" dirty="0" smtClean="0"/>
          </a:p>
          <a:p>
            <a:r>
              <a:rPr lang="es-ES" sz="3400" dirty="0" smtClean="0">
                <a:hlinkClick r:id="rId10"/>
              </a:rPr>
              <a:t>Educación Plástica, Visual e Audiovisual</a:t>
            </a:r>
            <a:endParaRPr lang="es-ES" sz="3400" dirty="0" smtClean="0"/>
          </a:p>
          <a:p>
            <a:r>
              <a:rPr lang="es-ES" sz="3400" dirty="0" smtClean="0">
                <a:hlinkClick r:id="rId11"/>
              </a:rPr>
              <a:t>Filosofía</a:t>
            </a:r>
            <a:endParaRPr lang="es-ES" sz="3400" dirty="0" smtClean="0"/>
          </a:p>
          <a:p>
            <a:r>
              <a:rPr lang="es-ES" sz="3400" dirty="0" smtClean="0">
                <a:hlinkClick r:id="rId12"/>
              </a:rPr>
              <a:t>Fundamentos de Administración e </a:t>
            </a:r>
            <a:r>
              <a:rPr lang="es-ES" sz="3400" dirty="0" err="1" smtClean="0">
                <a:hlinkClick r:id="rId12"/>
              </a:rPr>
              <a:t>Xestión</a:t>
            </a:r>
            <a:endParaRPr lang="es-ES" sz="3400" dirty="0" smtClean="0"/>
          </a:p>
          <a:p>
            <a:r>
              <a:rPr lang="es-ES" sz="3400" dirty="0" smtClean="0">
                <a:hlinkClick r:id="rId13"/>
              </a:rPr>
              <a:t>Historia da Música e da Danza</a:t>
            </a:r>
            <a:endParaRPr lang="es-ES" sz="3400" dirty="0" smtClean="0"/>
          </a:p>
          <a:p>
            <a:r>
              <a:rPr lang="es-ES" sz="3400" dirty="0" err="1" smtClean="0">
                <a:hlinkClick r:id="rId14"/>
              </a:rPr>
              <a:t>Imaxe</a:t>
            </a:r>
            <a:r>
              <a:rPr lang="es-ES" sz="3400" dirty="0" smtClean="0">
                <a:hlinkClick r:id="rId14"/>
              </a:rPr>
              <a:t> e Son</a:t>
            </a:r>
            <a:endParaRPr lang="es-ES" sz="3400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" sz="1600" dirty="0" err="1" smtClean="0">
                <a:hlinkClick r:id="rId15"/>
              </a:rPr>
              <a:t>Linguaxe</a:t>
            </a:r>
            <a:r>
              <a:rPr lang="es-ES" sz="1600" dirty="0" smtClean="0">
                <a:hlinkClick r:id="rId15"/>
              </a:rPr>
              <a:t> e Práctica Musical</a:t>
            </a:r>
            <a:endParaRPr lang="es-ES" sz="1600" dirty="0" smtClean="0"/>
          </a:p>
          <a:p>
            <a:r>
              <a:rPr lang="es-ES" sz="1600" dirty="0" smtClean="0">
                <a:hlinkClick r:id="rId16"/>
              </a:rPr>
              <a:t>Música</a:t>
            </a:r>
            <a:endParaRPr lang="es-ES" sz="1600" dirty="0" smtClean="0"/>
          </a:p>
          <a:p>
            <a:r>
              <a:rPr lang="es-ES" sz="1600" dirty="0" err="1" smtClean="0">
                <a:hlinkClick r:id="rId17"/>
              </a:rPr>
              <a:t>Psicoloxía</a:t>
            </a:r>
            <a:endParaRPr lang="es-ES" sz="1600" dirty="0" smtClean="0"/>
          </a:p>
          <a:p>
            <a:r>
              <a:rPr lang="es-ES" sz="1600" dirty="0" smtClean="0">
                <a:hlinkClick r:id="rId18"/>
              </a:rPr>
              <a:t>Segunda </a:t>
            </a:r>
            <a:r>
              <a:rPr lang="es-ES" sz="1600" dirty="0" err="1" smtClean="0">
                <a:hlinkClick r:id="rId18"/>
              </a:rPr>
              <a:t>Lingua</a:t>
            </a:r>
            <a:r>
              <a:rPr lang="es-ES" sz="1600" dirty="0" smtClean="0">
                <a:hlinkClick r:id="rId18"/>
              </a:rPr>
              <a:t> </a:t>
            </a:r>
            <a:r>
              <a:rPr lang="es-ES" sz="1600" dirty="0" err="1" smtClean="0">
                <a:hlinkClick r:id="rId18"/>
              </a:rPr>
              <a:t>Estranxeira</a:t>
            </a:r>
            <a:endParaRPr lang="es-ES" sz="1600" dirty="0" smtClean="0"/>
          </a:p>
          <a:p>
            <a:r>
              <a:rPr lang="es-ES" sz="1600" dirty="0" smtClean="0">
                <a:hlinkClick r:id="rId19"/>
              </a:rPr>
              <a:t>Técnicas de Expresión Gráfico-plástica</a:t>
            </a:r>
            <a:endParaRPr lang="es-ES" sz="1600" dirty="0" smtClean="0"/>
          </a:p>
          <a:p>
            <a:r>
              <a:rPr lang="es-ES" sz="1600" dirty="0" err="1" smtClean="0">
                <a:hlinkClick r:id="rId20"/>
              </a:rPr>
              <a:t>Tecnoloxía</a:t>
            </a:r>
            <a:r>
              <a:rPr lang="es-ES" sz="1600" dirty="0" smtClean="0">
                <a:hlinkClick r:id="rId20"/>
              </a:rPr>
              <a:t> Industrial</a:t>
            </a:r>
            <a:endParaRPr lang="es-ES" sz="1600" dirty="0" smtClean="0"/>
          </a:p>
          <a:p>
            <a:r>
              <a:rPr lang="es-ES" sz="1600" dirty="0" err="1" smtClean="0">
                <a:hlinkClick r:id="rId21"/>
              </a:rPr>
              <a:t>Tecnoloxía</a:t>
            </a:r>
            <a:endParaRPr lang="es-ES" sz="1600" dirty="0" smtClean="0"/>
          </a:p>
          <a:p>
            <a:r>
              <a:rPr lang="es-ES" sz="1600" dirty="0" err="1" smtClean="0">
                <a:hlinkClick r:id="rId22"/>
              </a:rPr>
              <a:t>Tecnoloxías</a:t>
            </a:r>
            <a:r>
              <a:rPr lang="es-ES" sz="1600" dirty="0" smtClean="0">
                <a:hlinkClick r:id="rId22"/>
              </a:rPr>
              <a:t> da Información e da Comunicación</a:t>
            </a:r>
            <a:endParaRPr lang="es-ES" sz="1600" dirty="0" smtClean="0"/>
          </a:p>
          <a:p>
            <a:r>
              <a:rPr lang="es-ES" sz="1600" dirty="0" smtClean="0">
                <a:hlinkClick r:id="rId23"/>
              </a:rPr>
              <a:t>Valores Éticos</a:t>
            </a:r>
            <a:endParaRPr lang="es-ES" sz="1600" dirty="0" smtClean="0"/>
          </a:p>
          <a:p>
            <a:r>
              <a:rPr lang="es-ES" sz="1600" dirty="0" err="1" smtClean="0">
                <a:hlinkClick r:id="rId24"/>
              </a:rPr>
              <a:t>Volume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disciplinas específicas. E. Primaria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Educación física. </a:t>
            </a:r>
          </a:p>
          <a:p>
            <a:r>
              <a:rPr lang="pt-BR" dirty="0" err="1" smtClean="0"/>
              <a:t>Relixión</a:t>
            </a:r>
            <a:r>
              <a:rPr lang="pt-BR" dirty="0" smtClean="0"/>
              <a:t>, ou Valores sociais e cívicos, a </a:t>
            </a:r>
            <a:r>
              <a:rPr lang="pt-BR" dirty="0" err="1" smtClean="0"/>
              <a:t>elección</a:t>
            </a:r>
            <a:r>
              <a:rPr lang="pt-BR" dirty="0" smtClean="0"/>
              <a:t> de pais, </a:t>
            </a:r>
            <a:r>
              <a:rPr lang="pt-BR" dirty="0" err="1" smtClean="0"/>
              <a:t>nais</a:t>
            </a:r>
            <a:r>
              <a:rPr lang="pt-BR" dirty="0" smtClean="0"/>
              <a:t> ou das </a:t>
            </a:r>
            <a:r>
              <a:rPr lang="pt-BR" dirty="0" err="1" smtClean="0"/>
              <a:t>persoas</a:t>
            </a:r>
            <a:r>
              <a:rPr lang="pt-BR" dirty="0" smtClean="0"/>
              <a:t> que </a:t>
            </a:r>
            <a:r>
              <a:rPr lang="pt-BR" dirty="0" err="1" smtClean="0"/>
              <a:t>exerzan</a:t>
            </a:r>
            <a:r>
              <a:rPr lang="pt-BR" dirty="0" smtClean="0"/>
              <a:t> a </a:t>
            </a:r>
            <a:r>
              <a:rPr lang="pt-BR" dirty="0" err="1" smtClean="0"/>
              <a:t>titoría</a:t>
            </a:r>
            <a:r>
              <a:rPr lang="pt-BR" dirty="0" smtClean="0"/>
              <a:t> legal. </a:t>
            </a:r>
          </a:p>
          <a:p>
            <a:r>
              <a:rPr lang="es-ES" dirty="0" smtClean="0"/>
              <a:t>Educación artística.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4539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disciplinas de libre configuración autonómica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gl-ES" dirty="0" smtClean="0"/>
              <a:t>a Comunidade Autónoma establece os contidos e os estándares de aprendizaxe avaliables, os criterios de avaliación e o horario, así como as recomendacións metodolóxicas. </a:t>
            </a:r>
          </a:p>
          <a:p>
            <a:r>
              <a:rPr lang="gl-ES" dirty="0" smtClean="0"/>
              <a:t>Os centros docentes poderán completar os contidos e configurar a súa oferta formativa, ademais de deseñar e implantar métodos pedagóxicos e didácticos propios e determinar a carga horaria. </a:t>
            </a:r>
          </a:p>
          <a:p>
            <a:r>
              <a:rPr lang="gl-ES" dirty="0" smtClean="0"/>
              <a:t>Neste bloque encádrase o desenvolvemento curricular da disciplina de Lingua Galega e Literatura, competencia exclusiva da Comunidade Autónoma, á que lle corresponde un tratamento análogo ao da disciplina de Lingua Castelá e Literatura.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horas de libre configuración do centro. E. Primaria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</a:t>
            </a:r>
            <a:r>
              <a:rPr lang="pt-BR" dirty="0" err="1" smtClean="0"/>
              <a:t>afondamento</a:t>
            </a:r>
            <a:r>
              <a:rPr lang="pt-BR" dirty="0" smtClean="0"/>
              <a:t> e/ou </a:t>
            </a:r>
            <a:r>
              <a:rPr lang="pt-BR" dirty="0" err="1" smtClean="0"/>
              <a:t>reforzo</a:t>
            </a:r>
            <a:r>
              <a:rPr lang="pt-BR" dirty="0" smtClean="0"/>
              <a:t> </a:t>
            </a:r>
            <a:r>
              <a:rPr lang="pt-BR" dirty="0" err="1" smtClean="0"/>
              <a:t>dalgunha</a:t>
            </a:r>
            <a:r>
              <a:rPr lang="pt-BR" dirty="0" smtClean="0"/>
              <a:t> das áreas. </a:t>
            </a:r>
          </a:p>
          <a:p>
            <a:r>
              <a:rPr lang="pt-BR" dirty="0" smtClean="0"/>
              <a:t>outra ou outras áreas que determine o centro, segundo o seu </a:t>
            </a:r>
            <a:r>
              <a:rPr lang="pt-BR" dirty="0" err="1" smtClean="0"/>
              <a:t>proxecto</a:t>
            </a:r>
            <a:r>
              <a:rPr lang="pt-BR" dirty="0" smtClean="0"/>
              <a:t> educativo.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/>
          </a:bodyPr>
          <a:lstStyle/>
          <a:p>
            <a:r>
              <a:rPr lang="gl-ES" dirty="0" smtClean="0"/>
              <a:t>Os obxectivos da etapa educativa.</a:t>
            </a:r>
          </a:p>
          <a:p>
            <a:r>
              <a:rPr lang="gl-ES" dirty="0" smtClean="0"/>
              <a:t>as competencias,</a:t>
            </a:r>
          </a:p>
          <a:p>
            <a:r>
              <a:rPr lang="gl-ES" dirty="0" smtClean="0"/>
              <a:t>os contidos, </a:t>
            </a:r>
          </a:p>
          <a:p>
            <a:r>
              <a:rPr lang="gl-ES" dirty="0" smtClean="0"/>
              <a:t>a metodoloxía didáctica,</a:t>
            </a:r>
          </a:p>
          <a:p>
            <a:r>
              <a:rPr lang="gl-ES" dirty="0" smtClean="0"/>
              <a:t>os criterios de avaliación,</a:t>
            </a:r>
          </a:p>
          <a:p>
            <a:r>
              <a:rPr lang="gl-ES" dirty="0" smtClean="0"/>
              <a:t>os estándares de </a:t>
            </a:r>
            <a:r>
              <a:rPr lang="gl-ES" smtClean="0"/>
              <a:t>aprendizaxe avaliables. </a:t>
            </a:r>
            <a:endParaRPr lang="gl-ES" dirty="0" smtClean="0"/>
          </a:p>
        </p:txBody>
      </p:sp>
      <p:pic>
        <p:nvPicPr>
          <p:cNvPr id="25604" name="Picture 4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717032"/>
            <a:ext cx="2286000" cy="2000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0" dirty="0" smtClean="0"/>
              <a:t>libre configuración autonómica  ESO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Educación </a:t>
            </a:r>
            <a:r>
              <a:rPr lang="es-ES" dirty="0" err="1" smtClean="0"/>
              <a:t>Financeira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Investigación e </a:t>
            </a:r>
            <a:r>
              <a:rPr lang="es-ES" dirty="0" err="1" smtClean="0"/>
              <a:t>Tratamento</a:t>
            </a:r>
            <a:r>
              <a:rPr lang="es-ES" dirty="0" smtClean="0"/>
              <a:t> da Información</a:t>
            </a:r>
          </a:p>
          <a:p>
            <a:endParaRPr lang="es-ES" dirty="0" smtClean="0"/>
          </a:p>
          <a:p>
            <a:r>
              <a:rPr lang="es-ES" dirty="0" smtClean="0"/>
              <a:t>Oratoria</a:t>
            </a:r>
          </a:p>
          <a:p>
            <a:endParaRPr lang="es-ES" dirty="0" smtClean="0"/>
          </a:p>
          <a:p>
            <a:r>
              <a:rPr lang="es-ES" dirty="0" err="1" smtClean="0"/>
              <a:t>Paisaxe</a:t>
            </a:r>
            <a:r>
              <a:rPr lang="es-ES" dirty="0" smtClean="0"/>
              <a:t> e </a:t>
            </a:r>
            <a:r>
              <a:rPr lang="es-ES" dirty="0" err="1" smtClean="0"/>
              <a:t>Sustentabilidade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Programación</a:t>
            </a:r>
          </a:p>
          <a:p>
            <a:endParaRPr lang="es-ES" dirty="0" smtClean="0"/>
          </a:p>
          <a:p>
            <a:r>
              <a:rPr lang="es-ES" dirty="0" smtClean="0"/>
              <a:t>Promoción de Estilos de Vida </a:t>
            </a:r>
            <a:r>
              <a:rPr lang="es-ES" dirty="0" err="1" smtClean="0"/>
              <a:t>Saudables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err="1" smtClean="0"/>
              <a:t>Xadrez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0" dirty="0" smtClean="0"/>
              <a:t>libre configuración autonómica BAC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err="1" smtClean="0"/>
              <a:t>Antropoloxía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Ética e </a:t>
            </a:r>
            <a:r>
              <a:rPr lang="pt-BR" dirty="0" err="1" smtClean="0"/>
              <a:t>Filosofía</a:t>
            </a:r>
            <a:r>
              <a:rPr lang="pt-BR" dirty="0" smtClean="0"/>
              <a:t> do </a:t>
            </a:r>
            <a:r>
              <a:rPr lang="pt-BR" dirty="0" err="1" smtClean="0"/>
              <a:t>Dereito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Filosofía</a:t>
            </a:r>
            <a:r>
              <a:rPr lang="pt-BR" dirty="0" smtClean="0"/>
              <a:t> da </a:t>
            </a:r>
            <a:r>
              <a:rPr lang="pt-BR" dirty="0" err="1" smtClean="0"/>
              <a:t>Ciencia</a:t>
            </a:r>
            <a:r>
              <a:rPr lang="pt-BR" dirty="0" smtClean="0"/>
              <a:t> e da </a:t>
            </a:r>
            <a:r>
              <a:rPr lang="pt-BR" dirty="0" err="1" smtClean="0"/>
              <a:t>Tecnoloxía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Literatura Galega do Século XX e da </a:t>
            </a:r>
            <a:r>
              <a:rPr lang="pt-BR" dirty="0" err="1" smtClean="0"/>
              <a:t>Actualidade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Literaturas </a:t>
            </a:r>
            <a:r>
              <a:rPr lang="pt-BR" dirty="0" err="1" smtClean="0"/>
              <a:t>Hispánicas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Métodos Estatísticos e Numéricos</a:t>
            </a:r>
          </a:p>
          <a:p>
            <a:endParaRPr lang="pt-BR" dirty="0" smtClean="0"/>
          </a:p>
          <a:p>
            <a:r>
              <a:rPr lang="pt-BR" dirty="0" err="1" smtClean="0"/>
              <a:t>Patrimonio</a:t>
            </a:r>
            <a:r>
              <a:rPr lang="pt-BR" dirty="0" smtClean="0"/>
              <a:t> Artístico e Cultural de </a:t>
            </a:r>
            <a:r>
              <a:rPr lang="pt-BR" dirty="0" err="1" smtClean="0"/>
              <a:t>Galicia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Robótica</a:t>
            </a:r>
          </a:p>
          <a:p>
            <a:endParaRPr lang="pt-BR" dirty="0" smtClean="0"/>
          </a:p>
          <a:p>
            <a:r>
              <a:rPr lang="pt-BR" dirty="0" err="1" smtClean="0"/>
              <a:t>Xeografía</a:t>
            </a:r>
            <a:r>
              <a:rPr lang="pt-BR" dirty="0" smtClean="0"/>
              <a:t> e Historia de </a:t>
            </a:r>
            <a:r>
              <a:rPr lang="pt-BR" dirty="0" err="1" smtClean="0"/>
              <a:t>Galicia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Primeira</a:t>
            </a:r>
            <a:r>
              <a:rPr lang="es-ES" dirty="0" smtClean="0"/>
              <a:t> </a:t>
            </a:r>
            <a:r>
              <a:rPr lang="es-ES" dirty="0" err="1" smtClean="0"/>
              <a:t>lingua</a:t>
            </a:r>
            <a:r>
              <a:rPr lang="es-ES" dirty="0" smtClean="0"/>
              <a:t> </a:t>
            </a:r>
            <a:r>
              <a:rPr lang="es-ES" dirty="0" err="1" smtClean="0"/>
              <a:t>estranxeira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organizada en cinco bloques que se corresponden coas actividades de lingua que, tal como as define o MCER, supoñen o exercicio da competencia lingüística comunicativa dentro dun ámbito específico para procesar (en forma de comprensión ou de expresión) un ou máis textos co fin de realizar unha tarefa: </a:t>
            </a:r>
          </a:p>
          <a:p>
            <a:pPr lvl="1"/>
            <a:r>
              <a:rPr lang="gl-ES" dirty="0" smtClean="0"/>
              <a:t>comprensión de textos orais, </a:t>
            </a:r>
          </a:p>
          <a:p>
            <a:pPr lvl="1"/>
            <a:r>
              <a:rPr lang="gl-ES" dirty="0" smtClean="0"/>
              <a:t>produción de textos orais (expresión e interacción), </a:t>
            </a:r>
          </a:p>
          <a:p>
            <a:pPr lvl="1"/>
            <a:r>
              <a:rPr lang="gl-ES" dirty="0" smtClean="0"/>
              <a:t>comprensión de textos escritos </a:t>
            </a:r>
          </a:p>
          <a:p>
            <a:pPr lvl="1"/>
            <a:r>
              <a:rPr lang="gl-ES" dirty="0" smtClean="0"/>
              <a:t>produción de textos escritos (expresión e interacción). 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dirty="0" smtClean="0"/>
              <a:t>Bloque 5. Coñecemento da lingua e consciencia plurilingüe e intercultural</a:t>
            </a:r>
            <a:endParaRPr lang="es-ES" sz="28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gl-ES" sz="3400" dirty="0" smtClean="0"/>
              <a:t>Recolle os elementos que abrangue a competencia comunicativa (lingüísticos, sociolingüísticos e pragmáticos), así como as experiencias lingüísticas noutras linguas. </a:t>
            </a:r>
          </a:p>
          <a:p>
            <a:endParaRPr lang="gl-ES" sz="3400" dirty="0" smtClean="0"/>
          </a:p>
          <a:p>
            <a:r>
              <a:rPr lang="gl-ES" sz="3400" dirty="0" smtClean="0"/>
              <a:t>Para cada tarefa comunicativa descrita nos estándares, cumprirá incorporar o conxunto dos contidos recollidos neste no quinto bloque para a realización do bloque de actividade lingüística que corresponda. </a:t>
            </a:r>
          </a:p>
          <a:p>
            <a:endParaRPr lang="gl-ES" sz="3400" dirty="0" smtClean="0"/>
          </a:p>
          <a:p>
            <a:r>
              <a:rPr lang="gl-ES" sz="3400" dirty="0" smtClean="0"/>
              <a:t>Para avaliar o grao de adquisición de cada estándar de aprendizaxe dunha determinada actividade de lingua, deberán aplicarse todos os criterios de avaliación recollidos e descritos para a actividade correspondente, así como aqueles do quinto bloque que correspondan.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gl-ES" sz="2800" dirty="0" smtClean="0">
                <a:effectLst/>
              </a:rPr>
              <a:t>Contidos </a:t>
            </a:r>
            <a:r>
              <a:rPr lang="gl-ES" sz="2800" dirty="0" err="1">
                <a:effectLst/>
              </a:rPr>
              <a:t>sintáctico-discursivos</a:t>
            </a:r>
            <a:r>
              <a:rPr lang="gl-ES" sz="2800" dirty="0">
                <a:effectLst/>
              </a:rPr>
              <a:t> por idiomas</a:t>
            </a:r>
            <a:br>
              <a:rPr lang="gl-ES" sz="2800" dirty="0">
                <a:effectLst/>
              </a:rPr>
            </a:br>
            <a:endParaRPr lang="gl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4187952"/>
          </a:xfrm>
        </p:spPr>
        <p:txBody>
          <a:bodyPr/>
          <a:lstStyle/>
          <a:p>
            <a:r>
              <a:rPr lang="es-ES" dirty="0" err="1"/>
              <a:t>Aleman</a:t>
            </a:r>
            <a:endParaRPr lang="es-ES" dirty="0"/>
          </a:p>
          <a:p>
            <a:r>
              <a:rPr lang="es-ES" dirty="0"/>
              <a:t>Francés</a:t>
            </a:r>
          </a:p>
          <a:p>
            <a:r>
              <a:rPr lang="es-ES" dirty="0" smtClean="0"/>
              <a:t>Inglés</a:t>
            </a:r>
          </a:p>
          <a:p>
            <a:r>
              <a:rPr lang="es-ES" dirty="0" smtClean="0"/>
              <a:t>Italiano</a:t>
            </a:r>
          </a:p>
          <a:p>
            <a:r>
              <a:rPr lang="es-ES" dirty="0" smtClean="0"/>
              <a:t>Portugués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74954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hlinkClick r:id="rId2" action="ppaction://hlinkfile"/>
              </a:rPr>
              <a:t>28_primeira_lingua_estranxeira (2).</a:t>
            </a:r>
            <a:r>
              <a:rPr lang="es-ES" dirty="0" err="1" smtClean="0">
                <a:hlinkClick r:id="rId2" action="ppaction://hlinkfile"/>
              </a:rPr>
              <a:t>doc</a:t>
            </a:r>
            <a:endParaRPr lang="es-ES" dirty="0"/>
          </a:p>
        </p:txBody>
      </p:sp>
      <p:pic>
        <p:nvPicPr>
          <p:cNvPr id="7" name="6 Marcador de contenido" descr="descarg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94819" y="1909762"/>
            <a:ext cx="3200400" cy="1428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Criterio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Estándar de </a:t>
            </a:r>
            <a:r>
              <a:rPr lang="es-ES" dirty="0" err="1" smtClean="0"/>
              <a:t>aprendizaxe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l-ES" dirty="0" smtClean="0"/>
              <a:t>Utilizar as experiencias lingüísticas e os coñecementos adquiridos en todas as linguas que coñece para establecer similitudes e diferenzas coa nova lingua e desenvolver unha competencia comunicativa plurilingüe, e apreciar a riqueza persoal e social que proporciona ser unha persoa plurilingüe.</a:t>
            </a:r>
          </a:p>
          <a:p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gl-ES" dirty="0" smtClean="0"/>
              <a:t>Nas actividades de aula, reflexiona sobre a utilización para a comprensión e a elaboración de textos do coñecemento adquirido noutras linguas sobre elementos morfosintácticos e discursivos básicos e habituais no uso da lingua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Criterio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Estándar de </a:t>
            </a:r>
            <a:r>
              <a:rPr lang="es-ES" dirty="0" err="1" smtClean="0"/>
              <a:t>aprendizaxe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l-ES" dirty="0" smtClean="0"/>
              <a:t>B5.9. Participar en proxectos (elaboración de materiais multimedia, folletos, carteis, recensión de libros e películas, </a:t>
            </a:r>
            <a:r>
              <a:rPr lang="gl-ES" dirty="0" err="1" smtClean="0"/>
              <a:t>etc</a:t>
            </a:r>
            <a:r>
              <a:rPr lang="gl-ES" dirty="0" smtClean="0"/>
              <a:t>.) nos que se utilicen varias linguas, tanto curriculares como outras presentes no centro docente, relacionados cos elementos transversais, evitando estereotipos lingüísticos ou culturais.</a:t>
            </a:r>
            <a:endParaRPr lang="gl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gl-ES" dirty="0" smtClean="0"/>
              <a:t>PLEB5.8. Participa en proxectos (elaboración de materiais multimedia, folletos, carteis, recensión de libros e películas, obras de teatro, </a:t>
            </a:r>
            <a:r>
              <a:rPr lang="gl-ES" dirty="0" err="1" smtClean="0"/>
              <a:t>etc</a:t>
            </a:r>
            <a:r>
              <a:rPr lang="gl-ES" dirty="0" smtClean="0"/>
              <a:t>.) nos que se utilizan varias linguas e relacionados cos elementos transversais, evita estereotipos lingüísticos ou culturais, e valora as competencias que posúe como persoa plurilingüe.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Currículo integrado </a:t>
            </a:r>
            <a:r>
              <a:rPr lang="gl-ES" sz="2800" dirty="0" smtClean="0"/>
              <a:t>de todas as linguas da oferta educativa do centro</a:t>
            </a:r>
            <a:endParaRPr lang="es-ES" sz="28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Autofit/>
          </a:bodyPr>
          <a:lstStyle/>
          <a:p>
            <a:r>
              <a:rPr lang="gl-ES" sz="1800" dirty="0" smtClean="0"/>
              <a:t>Para favorecer que todos os coñecementos e as experiencias lingüísticas do alumnado contribúan ao desenvolvemento da súa competencia comunicativa plurilingüe. </a:t>
            </a:r>
          </a:p>
          <a:p>
            <a:r>
              <a:rPr lang="gl-ES" sz="1800" dirty="0" smtClean="0"/>
              <a:t>No proxecto lingüístico do centro concretaranse as medidas tomadas para a </a:t>
            </a:r>
            <a:r>
              <a:rPr lang="gl-ES" sz="1800" dirty="0" err="1" smtClean="0"/>
              <a:t>impartición</a:t>
            </a:r>
            <a:r>
              <a:rPr lang="gl-ES" sz="1800" dirty="0" smtClean="0"/>
              <a:t> do currículo integrado das linguas, que consistirán en acordos sobre :</a:t>
            </a:r>
          </a:p>
          <a:p>
            <a:r>
              <a:rPr lang="gl-ES" sz="1800" dirty="0" smtClean="0"/>
              <a:t>criterios metodolóxicos básicos de actuación en todas as linguas, </a:t>
            </a:r>
          </a:p>
          <a:p>
            <a:r>
              <a:rPr lang="gl-ES" sz="1800" dirty="0" smtClean="0"/>
              <a:t>a terminoloxía que se vaia empregar, </a:t>
            </a:r>
          </a:p>
          <a:p>
            <a:r>
              <a:rPr lang="gl-ES" sz="1800" dirty="0" smtClean="0"/>
              <a:t>e o tratamento que se lles dará aos elementos similares nas distintas </a:t>
            </a:r>
            <a:r>
              <a:rPr lang="gl-ES" sz="1800" smtClean="0"/>
              <a:t>áreas lingüísticas:</a:t>
            </a:r>
            <a:endParaRPr lang="gl-ES" sz="1800" dirty="0" smtClean="0"/>
          </a:p>
          <a:p>
            <a:pPr lvl="1"/>
            <a:r>
              <a:rPr lang="gl-ES" sz="1800" dirty="0" smtClean="0"/>
              <a:t>contidos, </a:t>
            </a:r>
          </a:p>
          <a:p>
            <a:pPr lvl="1"/>
            <a:r>
              <a:rPr lang="gl-ES" sz="1800" dirty="0" smtClean="0"/>
              <a:t>criterios de avaliación </a:t>
            </a:r>
          </a:p>
          <a:p>
            <a:pPr lvl="1"/>
            <a:r>
              <a:rPr lang="gl-ES" sz="1800" dirty="0" smtClean="0"/>
              <a:t>estándares de aprendizaxe.</a:t>
            </a:r>
          </a:p>
          <a:p>
            <a:pPr lvl="1">
              <a:buNone/>
            </a:pPr>
            <a:r>
              <a:rPr lang="gl-ES" sz="1800" dirty="0" smtClean="0"/>
              <a:t>de xeito que se evite a repetición dos aspectos comúns á aprendizaxe de calquera lingua. </a:t>
            </a:r>
            <a:endParaRPr lang="gl-E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Obxectivos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gl-ES" dirty="0" smtClean="0"/>
              <a:t>referentes relativos aos logros que o alumnado debe acadar ao finalizar </a:t>
            </a:r>
            <a:r>
              <a:rPr lang="gl-ES" dirty="0" err="1" smtClean="0"/>
              <a:t>o proceso</a:t>
            </a:r>
            <a:r>
              <a:rPr lang="gl-ES" dirty="0" smtClean="0"/>
              <a:t> educativo, como resultado das experiencias de </a:t>
            </a:r>
            <a:r>
              <a:rPr lang="gl-ES" dirty="0" err="1" smtClean="0"/>
              <a:t>ensinanza-aprendizaxe</a:t>
            </a:r>
            <a:r>
              <a:rPr lang="gl-ES" dirty="0" smtClean="0"/>
              <a:t> intencionalmente planificadas para tal fin</a:t>
            </a:r>
            <a:r>
              <a:rPr lang="es-ES" dirty="0" smtClean="0"/>
              <a:t>. </a:t>
            </a:r>
            <a:endParaRPr lang="es-ES" dirty="0"/>
          </a:p>
        </p:txBody>
      </p:sp>
      <p:pic>
        <p:nvPicPr>
          <p:cNvPr id="20482" name="Picture 2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89040"/>
            <a:ext cx="2895600" cy="1581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endParaRPr lang="es-ES" dirty="0" smtClean="0"/>
          </a:p>
          <a:p>
            <a:r>
              <a:rPr lang="gl-ES" dirty="0" smtClean="0"/>
              <a:t>capacidades  que permiten activar e aplicar de forma integrada os contidos propios de cada ensinanza ou cada etapa educativa, para lograr a realización axeitada de actividades e a resolución eficaz de problemas complexos. </a:t>
            </a:r>
            <a:endParaRPr lang="gl-ES" dirty="0"/>
          </a:p>
        </p:txBody>
      </p:sp>
      <p:pic>
        <p:nvPicPr>
          <p:cNvPr id="24578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2876550" cy="159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Competencias clave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1º. </a:t>
            </a:r>
            <a:r>
              <a:rPr lang="gl-ES" dirty="0" smtClean="0"/>
              <a:t>Comunicación lingüística (CCL). </a:t>
            </a:r>
          </a:p>
          <a:p>
            <a:r>
              <a:rPr lang="gl-ES" dirty="0" smtClean="0"/>
              <a:t>2º. Competencia matemática e competencias básicas en ciencia e tecnoloxía (CMCT). </a:t>
            </a:r>
          </a:p>
          <a:p>
            <a:r>
              <a:rPr lang="gl-ES" dirty="0" smtClean="0"/>
              <a:t>3º. Competencia dixital (CD). </a:t>
            </a:r>
          </a:p>
          <a:p>
            <a:r>
              <a:rPr lang="gl-ES" dirty="0" smtClean="0"/>
              <a:t>4º. Aprender a aprender (CAA). </a:t>
            </a:r>
          </a:p>
          <a:p>
            <a:r>
              <a:rPr lang="gl-ES" dirty="0" smtClean="0"/>
              <a:t>5º. Competencias sociais e cívicas (CSC). </a:t>
            </a:r>
          </a:p>
          <a:p>
            <a:r>
              <a:rPr lang="gl-ES" dirty="0" smtClean="0"/>
              <a:t>6º. Sentido de iniciativa e espírito emprendedor (CSIEE). </a:t>
            </a:r>
          </a:p>
          <a:p>
            <a:r>
              <a:rPr lang="gl-ES" dirty="0" smtClean="0"/>
              <a:t>7º. Conciencia e expresións culturais </a:t>
            </a:r>
            <a:r>
              <a:rPr lang="pt-BR" dirty="0" smtClean="0"/>
              <a:t>(CCEC).</a:t>
            </a:r>
            <a:endParaRPr lang="es-ES" dirty="0"/>
          </a:p>
        </p:txBody>
      </p:sp>
      <p:pic>
        <p:nvPicPr>
          <p:cNvPr id="13314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797152"/>
            <a:ext cx="2971800" cy="11110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/>
              <a:t>adquisición eficaz das competencias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deberán deseñarse actividades de aprendizaxe </a:t>
            </a:r>
            <a:r>
              <a:rPr lang="gl-ES" u="sng" dirty="0" smtClean="0"/>
              <a:t>integradas </a:t>
            </a:r>
            <a:r>
              <a:rPr lang="gl-ES" dirty="0" smtClean="0"/>
              <a:t>que permitan ao alumnado avanzar cara aos resultados de aprendizaxe en máis dunha competencia ao mesmo tempo.</a:t>
            </a:r>
            <a:endParaRPr lang="gl-ES" dirty="0"/>
          </a:p>
        </p:txBody>
      </p:sp>
      <p:pic>
        <p:nvPicPr>
          <p:cNvPr id="12290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12976"/>
            <a:ext cx="2171700" cy="21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endParaRPr lang="es-ES" dirty="0" smtClean="0"/>
          </a:p>
          <a:p>
            <a:r>
              <a:rPr lang="gl-ES" dirty="0" smtClean="0"/>
              <a:t>conxuntos de coñecementos, habilidades, destrezas e actitudes que contribúen ao logro dos obxectivos de cada ensinanza e etapa educativa e á adquisición de competencias.</a:t>
            </a:r>
            <a:endParaRPr lang="gl-ES" dirty="0"/>
          </a:p>
        </p:txBody>
      </p:sp>
      <p:sp>
        <p:nvSpPr>
          <p:cNvPr id="23554" name="AutoShape 2" descr="Resultado de imagen de saber hacer en educ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60" name="AutoShape 8" descr="Resultado de imagen de laboratorio de quim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62" name="AutoShape 10" descr="Resultado de imagen de laboratorio de quim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3564" name="Picture 12" descr="Resultado de imagen de laboratorio de quim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149080"/>
            <a:ext cx="2676525" cy="1704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>
            <a:normAutofit/>
          </a:bodyPr>
          <a:lstStyle/>
          <a:p>
            <a:r>
              <a:rPr lang="es-ES" dirty="0" err="1" smtClean="0"/>
              <a:t>metodoloxía</a:t>
            </a:r>
            <a:r>
              <a:rPr lang="es-ES" dirty="0" smtClean="0"/>
              <a:t> didáctica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gl-ES" dirty="0" smtClean="0"/>
              <a:t>describe as prácticas docentes  e a organización do traballo do profesorado.</a:t>
            </a:r>
          </a:p>
          <a:p>
            <a:endParaRPr lang="gl-ES" dirty="0" smtClean="0"/>
          </a:p>
          <a:p>
            <a:r>
              <a:rPr lang="gl-ES" dirty="0" smtClean="0"/>
              <a:t>O tipo de organización que se estableza nos contidos e as actividades que se deseñen para a súa aprendizaxe están directamente relacionados coa resposta á pregunta </a:t>
            </a:r>
            <a:r>
              <a:rPr lang="gl-ES" i="1" dirty="0" smtClean="0"/>
              <a:t>cómo ensinar</a:t>
            </a:r>
            <a:r>
              <a:rPr lang="gl-ES" dirty="0" smtClean="0"/>
              <a:t>?</a:t>
            </a:r>
            <a:endParaRPr lang="gl-ES" dirty="0"/>
          </a:p>
        </p:txBody>
      </p:sp>
      <p:pic>
        <p:nvPicPr>
          <p:cNvPr id="22530" name="Picture 2" descr="Resultado de imagen de metodologí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221088"/>
            <a:ext cx="24384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176</TotalTime>
  <Words>1674</Words>
  <Application>Microsoft Office PowerPoint</Application>
  <PresentationFormat>Presentación en pantalla (4:3)</PresentationFormat>
  <Paragraphs>263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Aspecto</vt:lpstr>
      <vt:lpstr>O currículo de linguas estranxeiras</vt:lpstr>
      <vt:lpstr>currículo </vt:lpstr>
      <vt:lpstr>Elementos</vt:lpstr>
      <vt:lpstr>Obxectivos </vt:lpstr>
      <vt:lpstr>competencias</vt:lpstr>
      <vt:lpstr>Competencias clave</vt:lpstr>
      <vt:lpstr>adquisición eficaz das competencias </vt:lpstr>
      <vt:lpstr>contidos</vt:lpstr>
      <vt:lpstr>metodoloxía didáctica</vt:lpstr>
      <vt:lpstr>criterios de avaliación </vt:lpstr>
      <vt:lpstr>Estándares  de aprendizaxe</vt:lpstr>
      <vt:lpstr>Estándares de aprendizaxe avaliables</vt:lpstr>
      <vt:lpstr>Elementos /Estándar de aprendizaxe avaliable </vt:lpstr>
      <vt:lpstr>Perfil competencial ou de competencia</vt:lpstr>
      <vt:lpstr>Perfil competencial</vt:lpstr>
      <vt:lpstr>Perfil de área</vt:lpstr>
      <vt:lpstr>Perfil competencial da área de LE</vt:lpstr>
      <vt:lpstr>Presentación de PowerPoint</vt:lpstr>
      <vt:lpstr>Elementos transversais</vt:lpstr>
      <vt:lpstr>disciplinas troncais</vt:lpstr>
      <vt:lpstr>disciplinas troncais. E.Primaria</vt:lpstr>
      <vt:lpstr>áreas troncais ESO/BAC</vt:lpstr>
      <vt:lpstr>Competencias das Comunidades Autónomas </vt:lpstr>
      <vt:lpstr>Competencias dos centros docentes </vt:lpstr>
      <vt:lpstr>disciplinas específicas </vt:lpstr>
      <vt:lpstr>Materias específicas</vt:lpstr>
      <vt:lpstr>disciplinas específicas. E. Primaria</vt:lpstr>
      <vt:lpstr>  disciplinas de libre configuración autonómica  </vt:lpstr>
      <vt:lpstr>horas de libre configuración do centro. E. Primaria</vt:lpstr>
      <vt:lpstr>libre configuración autonómica  ESO</vt:lpstr>
      <vt:lpstr>libre configuración autonómica BAC</vt:lpstr>
      <vt:lpstr>Primeira lingua estranxeira</vt:lpstr>
      <vt:lpstr>Bloque 5. Coñecemento da lingua e consciencia plurilingüe e intercultural</vt:lpstr>
      <vt:lpstr>Contidos sintáctico-discursivos por idiomas </vt:lpstr>
      <vt:lpstr>28_primeira_lingua_estranxeira (2).doc</vt:lpstr>
      <vt:lpstr>Presentación de PowerPoint</vt:lpstr>
      <vt:lpstr>Presentación de PowerPoint</vt:lpstr>
      <vt:lpstr>Currículo integrado de todas as linguas da oferta educativa do centro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currículo de linguas estranxeiras</dc:title>
  <dc:creator>Isabel</dc:creator>
  <cp:lastModifiedBy>Xunta</cp:lastModifiedBy>
  <cp:revision>39</cp:revision>
  <dcterms:created xsi:type="dcterms:W3CDTF">2015-10-05T16:16:39Z</dcterms:created>
  <dcterms:modified xsi:type="dcterms:W3CDTF">2015-10-07T11:04:45Z</dcterms:modified>
</cp:coreProperties>
</file>