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slideLayouts/slideLayout39.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slideLayouts/slideLayout34.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91" r:id="rId2"/>
    <p:sldMasterId id="2147483705" r:id="rId3"/>
  </p:sldMasterIdLst>
  <p:sldIdLst>
    <p:sldId id="256" r:id="rId4"/>
    <p:sldId id="310" r:id="rId5"/>
    <p:sldId id="262" r:id="rId6"/>
    <p:sldId id="264" r:id="rId7"/>
    <p:sldId id="265" r:id="rId8"/>
    <p:sldId id="266" r:id="rId9"/>
    <p:sldId id="268" r:id="rId10"/>
    <p:sldId id="257" r:id="rId11"/>
    <p:sldId id="258" r:id="rId12"/>
    <p:sldId id="259" r:id="rId13"/>
    <p:sldId id="269" r:id="rId14"/>
    <p:sldId id="270" r:id="rId15"/>
    <p:sldId id="271" r:id="rId16"/>
    <p:sldId id="272" r:id="rId17"/>
    <p:sldId id="311" r:id="rId18"/>
    <p:sldId id="273" r:id="rId19"/>
    <p:sldId id="274" r:id="rId20"/>
    <p:sldId id="275" r:id="rId21"/>
    <p:sldId id="276" r:id="rId22"/>
    <p:sldId id="277" r:id="rId23"/>
    <p:sldId id="278" r:id="rId24"/>
    <p:sldId id="279" r:id="rId25"/>
    <p:sldId id="280"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tableStyles" Target="tableStyle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1422400"/>
            <a:ext cx="9147175" cy="5435600"/>
            <a:chOff x="0" y="896"/>
            <a:chExt cx="5762" cy="3424"/>
          </a:xfrm>
        </p:grpSpPr>
        <p:grpSp>
          <p:nvGrpSpPr>
            <p:cNvPr id="5" name="Group 3"/>
            <p:cNvGrpSpPr>
              <a:grpSpLocks/>
            </p:cNvGrpSpPr>
            <p:nvPr userDrawn="1"/>
          </p:nvGrpSpPr>
          <p:grpSpPr bwMode="auto">
            <a:xfrm>
              <a:off x="20" y="896"/>
              <a:ext cx="5742" cy="3424"/>
              <a:chOff x="20" y="896"/>
              <a:chExt cx="5742" cy="3424"/>
            </a:xfrm>
          </p:grpSpPr>
          <p:sp>
            <p:nvSpPr>
              <p:cNvPr id="142" name="Freeform 4"/>
              <p:cNvSpPr>
                <a:spLocks/>
              </p:cNvSpPr>
              <p:nvPr userDrawn="1"/>
            </p:nvSpPr>
            <p:spPr bwMode="hidden">
              <a:xfrm>
                <a:off x="1399" y="1116"/>
                <a:ext cx="2815" cy="2110"/>
              </a:xfrm>
              <a:custGeom>
                <a:avLst/>
                <a:gdLst/>
                <a:ahLst/>
                <a:cxnLst>
                  <a:cxn ang="0">
                    <a:pos x="950" y="85"/>
                  </a:cxn>
                  <a:cxn ang="0">
                    <a:pos x="628" y="438"/>
                  </a:cxn>
                  <a:cxn ang="0">
                    <a:pos x="66" y="471"/>
                  </a:cxn>
                  <a:cxn ang="0">
                    <a:pos x="0" y="627"/>
                  </a:cxn>
                  <a:cxn ang="0">
                    <a:pos x="372" y="1026"/>
                  </a:cxn>
                  <a:cxn ang="0">
                    <a:pos x="611" y="902"/>
                  </a:cxn>
                  <a:cxn ang="0">
                    <a:pos x="992" y="1085"/>
                  </a:cxn>
                  <a:cxn ang="0">
                    <a:pos x="1116" y="1339"/>
                  </a:cxn>
                  <a:cxn ang="0">
                    <a:pos x="1083" y="1450"/>
                  </a:cxn>
                  <a:cxn ang="0">
                    <a:pos x="1124" y="1659"/>
                  </a:cxn>
                  <a:cxn ang="0">
                    <a:pos x="1149" y="1999"/>
                  </a:cxn>
                  <a:cxn ang="0">
                    <a:pos x="1463" y="2110"/>
                  </a:cxn>
                  <a:cxn ang="0">
                    <a:pos x="1686" y="2025"/>
                  </a:cxn>
                  <a:cxn ang="0">
                    <a:pos x="1603" y="1777"/>
                  </a:cxn>
                  <a:cxn ang="0">
                    <a:pos x="1991" y="1555"/>
                  </a:cxn>
                  <a:cxn ang="0">
                    <a:pos x="2281" y="1542"/>
                  </a:cxn>
                  <a:cxn ang="0">
                    <a:pos x="2446" y="1359"/>
                  </a:cxn>
                  <a:cxn ang="0">
                    <a:pos x="2361" y="1001"/>
                  </a:cxn>
                  <a:cxn ang="0">
                    <a:pos x="2606" y="893"/>
                  </a:cxn>
                  <a:cxn ang="0">
                    <a:pos x="2815" y="454"/>
                  </a:cxn>
                  <a:cxn ang="0">
                    <a:pos x="2518" y="0"/>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3" name="Freeform 5"/>
              <p:cNvSpPr>
                <a:spLocks/>
              </p:cNvSpPr>
              <p:nvPr userDrawn="1"/>
            </p:nvSpPr>
            <p:spPr bwMode="hidden">
              <a:xfrm>
                <a:off x="672" y="1116"/>
                <a:ext cx="3966" cy="2366"/>
              </a:xfrm>
              <a:custGeom>
                <a:avLst/>
                <a:gdLst/>
                <a:ahLst/>
                <a:cxnLst>
                  <a:cxn ang="0">
                    <a:pos x="1423" y="65"/>
                  </a:cxn>
                  <a:cxn ang="0">
                    <a:pos x="1148" y="262"/>
                  </a:cxn>
                  <a:cxn ang="0">
                    <a:pos x="934" y="216"/>
                  </a:cxn>
                  <a:cxn ang="0">
                    <a:pos x="529" y="314"/>
                  </a:cxn>
                  <a:cxn ang="0">
                    <a:pos x="174" y="327"/>
                  </a:cxn>
                  <a:cxn ang="0">
                    <a:pos x="0" y="628"/>
                  </a:cxn>
                  <a:cxn ang="0">
                    <a:pos x="91" y="726"/>
                  </a:cxn>
                  <a:cxn ang="0">
                    <a:pos x="231" y="654"/>
                  </a:cxn>
                  <a:cxn ang="0">
                    <a:pos x="430" y="687"/>
                  </a:cxn>
                  <a:cxn ang="0">
                    <a:pos x="504" y="850"/>
                  </a:cxn>
                  <a:cxn ang="0">
                    <a:pos x="347" y="1020"/>
                  </a:cxn>
                  <a:cxn ang="0">
                    <a:pos x="529" y="1144"/>
                  </a:cxn>
                  <a:cxn ang="0">
                    <a:pos x="727" y="1105"/>
                  </a:cxn>
                  <a:cxn ang="0">
                    <a:pos x="901" y="1216"/>
                  </a:cxn>
                  <a:cxn ang="0">
                    <a:pos x="1256" y="1229"/>
                  </a:cxn>
                  <a:cxn ang="0">
                    <a:pos x="1611" y="1425"/>
                  </a:cxn>
                  <a:cxn ang="0">
                    <a:pos x="1694" y="1673"/>
                  </a:cxn>
                  <a:cxn ang="0">
                    <a:pos x="1619" y="2118"/>
                  </a:cxn>
                  <a:cxn ang="0">
                    <a:pos x="1694" y="2268"/>
                  </a:cxn>
                  <a:cxn ang="0">
                    <a:pos x="2132" y="2242"/>
                  </a:cxn>
                  <a:cxn ang="0">
                    <a:pos x="2289" y="2366"/>
                  </a:cxn>
                  <a:cxn ang="0">
                    <a:pos x="2594" y="2046"/>
                  </a:cxn>
                  <a:cxn ang="0">
                    <a:pos x="2537" y="1817"/>
                  </a:cxn>
                  <a:cxn ang="0">
                    <a:pos x="2818" y="1673"/>
                  </a:cxn>
                  <a:cxn ang="0">
                    <a:pos x="3016" y="1719"/>
                  </a:cxn>
                  <a:cxn ang="0">
                    <a:pos x="3280" y="1615"/>
                  </a:cxn>
                  <a:cxn ang="0">
                    <a:pos x="3405" y="1174"/>
                  </a:cxn>
                  <a:cxn ang="0">
                    <a:pos x="3643" y="922"/>
                  </a:cxn>
                  <a:cxn ang="0">
                    <a:pos x="3966" y="896"/>
                  </a:cxn>
                  <a:cxn ang="0">
                    <a:pos x="3908" y="733"/>
                  </a:cxn>
                  <a:cxn ang="0">
                    <a:pos x="3669" y="563"/>
                  </a:cxn>
                  <a:cxn ang="0">
                    <a:pos x="3817" y="210"/>
                  </a:cxn>
                  <a:cxn ang="0">
                    <a:pos x="3590" y="0"/>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4" name="Freeform 6"/>
              <p:cNvSpPr>
                <a:spLocks/>
              </p:cNvSpPr>
              <p:nvPr userDrawn="1"/>
            </p:nvSpPr>
            <p:spPr bwMode="hidden">
              <a:xfrm>
                <a:off x="20" y="1069"/>
                <a:ext cx="5732" cy="3107"/>
              </a:xfrm>
              <a:custGeom>
                <a:avLst/>
                <a:gdLst/>
                <a:ahLst/>
                <a:cxnLst>
                  <a:cxn ang="0">
                    <a:pos x="81" y="0"/>
                  </a:cxn>
                  <a:cxn ang="0">
                    <a:pos x="133" y="328"/>
                  </a:cxn>
                  <a:cxn ang="0">
                    <a:pos x="0" y="666"/>
                  </a:cxn>
                  <a:cxn ang="0">
                    <a:pos x="83" y="1221"/>
                  </a:cxn>
                  <a:cxn ang="0">
                    <a:pos x="413" y="1515"/>
                  </a:cxn>
                  <a:cxn ang="0">
                    <a:pos x="881" y="1700"/>
                  </a:cxn>
                  <a:cxn ang="0">
                    <a:pos x="1440" y="1651"/>
                  </a:cxn>
                  <a:cxn ang="0">
                    <a:pos x="1755" y="1940"/>
                  </a:cxn>
                  <a:cxn ang="0">
                    <a:pos x="1653" y="2126"/>
                  </a:cxn>
                  <a:cxn ang="0">
                    <a:pos x="1136" y="2142"/>
                  </a:cxn>
                  <a:cxn ang="0">
                    <a:pos x="911" y="2021"/>
                  </a:cxn>
                  <a:cxn ang="0">
                    <a:pos x="739" y="2142"/>
                  </a:cxn>
                  <a:cxn ang="0">
                    <a:pos x="954" y="2524"/>
                  </a:cxn>
                  <a:cxn ang="0">
                    <a:pos x="973" y="2905"/>
                  </a:cxn>
                  <a:cxn ang="0">
                    <a:pos x="1511" y="3107"/>
                  </a:cxn>
                  <a:cxn ang="0">
                    <a:pos x="1644" y="2922"/>
                  </a:cxn>
                  <a:cxn ang="0">
                    <a:pos x="2077" y="2797"/>
                  </a:cxn>
                  <a:cxn ang="0">
                    <a:pos x="2610" y="2962"/>
                  </a:cxn>
                  <a:cxn ang="0">
                    <a:pos x="3222" y="2812"/>
                  </a:cxn>
                  <a:cxn ang="0">
                    <a:pos x="3443" y="2922"/>
                  </a:cxn>
                  <a:cxn ang="0">
                    <a:pos x="3861" y="2648"/>
                  </a:cxn>
                  <a:cxn ang="0">
                    <a:pos x="4125" y="2311"/>
                  </a:cxn>
                  <a:cxn ang="0">
                    <a:pos x="4369" y="2318"/>
                  </a:cxn>
                  <a:cxn ang="0">
                    <a:pos x="4554" y="2445"/>
                  </a:cxn>
                  <a:cxn ang="0">
                    <a:pos x="5015" y="2142"/>
                  </a:cxn>
                  <a:cxn ang="0">
                    <a:pos x="5404" y="2185"/>
                  </a:cxn>
                  <a:cxn ang="0">
                    <a:pos x="5732" y="2069"/>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5" name="Freeform 7"/>
              <p:cNvSpPr>
                <a:spLocks/>
              </p:cNvSpPr>
              <p:nvPr userDrawn="1"/>
            </p:nvSpPr>
            <p:spPr bwMode="hidden">
              <a:xfrm>
                <a:off x="242" y="1145"/>
                <a:ext cx="5512" cy="2760"/>
              </a:xfrm>
              <a:custGeom>
                <a:avLst/>
                <a:gdLst/>
                <a:ahLst/>
                <a:cxnLst>
                  <a:cxn ang="0">
                    <a:pos x="240" y="0"/>
                  </a:cxn>
                  <a:cxn ang="0">
                    <a:pos x="0" y="336"/>
                  </a:cxn>
                  <a:cxn ang="0">
                    <a:pos x="82" y="821"/>
                  </a:cxn>
                  <a:cxn ang="0">
                    <a:pos x="243" y="873"/>
                  </a:cxn>
                  <a:cxn ang="0">
                    <a:pos x="473" y="1087"/>
                  </a:cxn>
                  <a:cxn ang="0">
                    <a:pos x="557" y="1441"/>
                  </a:cxn>
                  <a:cxn ang="0">
                    <a:pos x="839" y="1499"/>
                  </a:cxn>
                  <a:cxn ang="0">
                    <a:pos x="1258" y="1349"/>
                  </a:cxn>
                  <a:cxn ang="0">
                    <a:pos x="1307" y="1493"/>
                  </a:cxn>
                  <a:cxn ang="0">
                    <a:pos x="1621" y="1513"/>
                  </a:cxn>
                  <a:cxn ang="0">
                    <a:pos x="1862" y="1865"/>
                  </a:cxn>
                  <a:cxn ang="0">
                    <a:pos x="1668" y="2166"/>
                  </a:cxn>
                  <a:cxn ang="0">
                    <a:pos x="1308" y="2217"/>
                  </a:cxn>
                  <a:cxn ang="0">
                    <a:pos x="992" y="2172"/>
                  </a:cxn>
                  <a:cxn ang="0">
                    <a:pos x="903" y="2244"/>
                  </a:cxn>
                  <a:cxn ang="0">
                    <a:pos x="1008" y="2415"/>
                  </a:cxn>
                  <a:cxn ang="0">
                    <a:pos x="992" y="2538"/>
                  </a:cxn>
                  <a:cxn ang="0">
                    <a:pos x="1137" y="2760"/>
                  </a:cxn>
                  <a:cxn ang="0">
                    <a:pos x="1661" y="2623"/>
                  </a:cxn>
                  <a:cxn ang="0">
                    <a:pos x="1725" y="2492"/>
                  </a:cxn>
                  <a:cxn ang="0">
                    <a:pos x="1895" y="2551"/>
                  </a:cxn>
                  <a:cxn ang="0">
                    <a:pos x="2338" y="2448"/>
                  </a:cxn>
                  <a:cxn ang="0">
                    <a:pos x="2443" y="2714"/>
                  </a:cxn>
                  <a:cxn ang="0">
                    <a:pos x="2870" y="2541"/>
                  </a:cxn>
                  <a:cxn ang="0">
                    <a:pos x="3264" y="2591"/>
                  </a:cxn>
                  <a:cxn ang="0">
                    <a:pos x="3522" y="2427"/>
                  </a:cxn>
                  <a:cxn ang="0">
                    <a:pos x="3594" y="2081"/>
                  </a:cxn>
                  <a:cxn ang="0">
                    <a:pos x="4013" y="2087"/>
                  </a:cxn>
                  <a:cxn ang="0">
                    <a:pos x="4070" y="1924"/>
                  </a:cxn>
                  <a:cxn ang="0">
                    <a:pos x="4239" y="1931"/>
                  </a:cxn>
                  <a:cxn ang="0">
                    <a:pos x="4465" y="2094"/>
                  </a:cxn>
                  <a:cxn ang="0">
                    <a:pos x="4836" y="1814"/>
                  </a:cxn>
                  <a:cxn ang="0">
                    <a:pos x="5225" y="1785"/>
                  </a:cxn>
                  <a:cxn ang="0">
                    <a:pos x="5367" y="1571"/>
                  </a:cxn>
                  <a:cxn ang="0">
                    <a:pos x="5512" y="1585"/>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6" name="Freeform 8"/>
              <p:cNvSpPr>
                <a:spLocks/>
              </p:cNvSpPr>
              <p:nvPr userDrawn="1"/>
            </p:nvSpPr>
            <p:spPr bwMode="hidden">
              <a:xfrm>
                <a:off x="4840" y="984"/>
                <a:ext cx="790" cy="1189"/>
              </a:xfrm>
              <a:custGeom>
                <a:avLst/>
                <a:gdLst/>
                <a:ahLst/>
                <a:cxnLst>
                  <a:cxn ang="0">
                    <a:pos x="139" y="0"/>
                  </a:cxn>
                  <a:cxn ang="0">
                    <a:pos x="210" y="233"/>
                  </a:cxn>
                  <a:cxn ang="0">
                    <a:pos x="159" y="643"/>
                  </a:cxn>
                  <a:cxn ang="0">
                    <a:pos x="454" y="771"/>
                  </a:cxn>
                  <a:cxn ang="0">
                    <a:pos x="605" y="1046"/>
                  </a:cxn>
                  <a:cxn ang="0">
                    <a:pos x="790" y="1189"/>
                  </a:cxn>
                  <a:cxn ang="0">
                    <a:pos x="540" y="1111"/>
                  </a:cxn>
                  <a:cxn ang="0">
                    <a:pos x="363" y="883"/>
                  </a:cxn>
                  <a:cxn ang="0">
                    <a:pos x="139" y="852"/>
                  </a:cxn>
                  <a:cxn ang="0">
                    <a:pos x="0" y="499"/>
                  </a:cxn>
                  <a:cxn ang="0">
                    <a:pos x="48" y="209"/>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7" name="Freeform 9"/>
              <p:cNvSpPr>
                <a:spLocks/>
              </p:cNvSpPr>
              <p:nvPr userDrawn="1"/>
            </p:nvSpPr>
            <p:spPr bwMode="hidden">
              <a:xfrm>
                <a:off x="5173" y="896"/>
                <a:ext cx="579" cy="1117"/>
              </a:xfrm>
              <a:custGeom>
                <a:avLst/>
                <a:gdLst/>
                <a:ahLst/>
                <a:cxnLst>
                  <a:cxn ang="0">
                    <a:pos x="0" y="0"/>
                  </a:cxn>
                  <a:cxn ang="0">
                    <a:pos x="128" y="328"/>
                  </a:cxn>
                  <a:cxn ang="0">
                    <a:pos x="9" y="659"/>
                  </a:cxn>
                  <a:cxn ang="0">
                    <a:pos x="40" y="763"/>
                  </a:cxn>
                  <a:cxn ang="0">
                    <a:pos x="234" y="739"/>
                  </a:cxn>
                  <a:cxn ang="0">
                    <a:pos x="344" y="1055"/>
                  </a:cxn>
                  <a:cxn ang="0">
                    <a:pos x="579" y="1117"/>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8" name="Freeform 10"/>
              <p:cNvSpPr>
                <a:spLocks/>
              </p:cNvSpPr>
              <p:nvPr userDrawn="1"/>
            </p:nvSpPr>
            <p:spPr bwMode="hidden">
              <a:xfrm>
                <a:off x="3291" y="968"/>
                <a:ext cx="2471" cy="2396"/>
              </a:xfrm>
              <a:custGeom>
                <a:avLst/>
                <a:gdLst/>
                <a:ahLst/>
                <a:cxnLst>
                  <a:cxn ang="0">
                    <a:pos x="1118" y="0"/>
                  </a:cxn>
                  <a:cxn ang="0">
                    <a:pos x="1179" y="225"/>
                  </a:cxn>
                  <a:cxn ang="0">
                    <a:pos x="1393" y="339"/>
                  </a:cxn>
                  <a:cxn ang="0">
                    <a:pos x="1404" y="548"/>
                  </a:cxn>
                  <a:cxn ang="0">
                    <a:pos x="1342" y="732"/>
                  </a:cxn>
                  <a:cxn ang="0">
                    <a:pos x="1434" y="925"/>
                  </a:cxn>
                  <a:cxn ang="0">
                    <a:pos x="1455" y="1109"/>
                  </a:cxn>
                  <a:cxn ang="0">
                    <a:pos x="1311" y="1142"/>
                  </a:cxn>
                  <a:cxn ang="0">
                    <a:pos x="926" y="1384"/>
                  </a:cxn>
                  <a:cxn ang="0">
                    <a:pos x="975" y="1456"/>
                  </a:cxn>
                  <a:cxn ang="0">
                    <a:pos x="956" y="1624"/>
                  </a:cxn>
                  <a:cxn ang="0">
                    <a:pos x="782" y="1817"/>
                  </a:cxn>
                  <a:cxn ang="0">
                    <a:pos x="539" y="1978"/>
                  </a:cxn>
                  <a:cxn ang="0">
                    <a:pos x="152" y="2026"/>
                  </a:cxn>
                  <a:cxn ang="0">
                    <a:pos x="19" y="2251"/>
                  </a:cxn>
                  <a:cxn ang="0">
                    <a:pos x="0" y="2396"/>
                  </a:cxn>
                  <a:cxn ang="0">
                    <a:pos x="213" y="2179"/>
                  </a:cxn>
                  <a:cxn ang="0">
                    <a:pos x="629" y="2090"/>
                  </a:cxn>
                  <a:cxn ang="0">
                    <a:pos x="894" y="1906"/>
                  </a:cxn>
                  <a:cxn ang="0">
                    <a:pos x="1230" y="1986"/>
                  </a:cxn>
                  <a:cxn ang="0">
                    <a:pos x="1668" y="1906"/>
                  </a:cxn>
                  <a:cxn ang="0">
                    <a:pos x="1983" y="1745"/>
                  </a:cxn>
                  <a:cxn ang="0">
                    <a:pos x="2014" y="1600"/>
                  </a:cxn>
                  <a:cxn ang="0">
                    <a:pos x="2237" y="1496"/>
                  </a:cxn>
                  <a:cxn ang="0">
                    <a:pos x="2359" y="1552"/>
                  </a:cxn>
                  <a:cxn ang="0">
                    <a:pos x="2471" y="1479"/>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9" name="Freeform 11"/>
              <p:cNvSpPr>
                <a:spLocks/>
              </p:cNvSpPr>
              <p:nvPr userDrawn="1"/>
            </p:nvSpPr>
            <p:spPr bwMode="hidden">
              <a:xfrm>
                <a:off x="2366" y="1067"/>
                <a:ext cx="1399" cy="1349"/>
              </a:xfrm>
              <a:custGeom>
                <a:avLst/>
                <a:gdLst/>
                <a:ahLst/>
                <a:cxnLst>
                  <a:cxn ang="0">
                    <a:pos x="620" y="155"/>
                  </a:cxn>
                  <a:cxn ang="0">
                    <a:pos x="421" y="155"/>
                  </a:cxn>
                  <a:cxn ang="0">
                    <a:pos x="205" y="507"/>
                  </a:cxn>
                  <a:cxn ang="0">
                    <a:pos x="0" y="673"/>
                  </a:cxn>
                  <a:cxn ang="0">
                    <a:pos x="487" y="783"/>
                  </a:cxn>
                  <a:cxn ang="0">
                    <a:pos x="425" y="1009"/>
                  </a:cxn>
                  <a:cxn ang="0">
                    <a:pos x="617" y="1086"/>
                  </a:cxn>
                  <a:cxn ang="0">
                    <a:pos x="498" y="1349"/>
                  </a:cxn>
                  <a:cxn ang="0">
                    <a:pos x="961" y="1035"/>
                  </a:cxn>
                  <a:cxn ang="0">
                    <a:pos x="926" y="776"/>
                  </a:cxn>
                  <a:cxn ang="0">
                    <a:pos x="1181" y="749"/>
                  </a:cxn>
                  <a:cxn ang="0">
                    <a:pos x="1399" y="601"/>
                  </a:cxn>
                  <a:cxn ang="0">
                    <a:pos x="1315" y="416"/>
                  </a:cxn>
                  <a:cxn ang="0">
                    <a:pos x="1341" y="196"/>
                  </a:cxn>
                  <a:cxn ang="0">
                    <a:pos x="1171" y="164"/>
                  </a:cxn>
                  <a:cxn ang="0">
                    <a:pos x="928" y="0"/>
                  </a:cxn>
                  <a:cxn ang="0">
                    <a:pos x="620" y="155"/>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50" name="Freeform 12"/>
              <p:cNvSpPr>
                <a:spLocks/>
              </p:cNvSpPr>
              <p:nvPr userDrawn="1"/>
            </p:nvSpPr>
            <p:spPr bwMode="hidden">
              <a:xfrm>
                <a:off x="4275" y="2031"/>
                <a:ext cx="1256" cy="810"/>
              </a:xfrm>
              <a:custGeom>
                <a:avLst/>
                <a:gdLst/>
                <a:ahLst/>
                <a:cxnLst>
                  <a:cxn ang="0">
                    <a:pos x="719" y="183"/>
                  </a:cxn>
                  <a:cxn ang="0">
                    <a:pos x="760" y="33"/>
                  </a:cxn>
                  <a:cxn ang="0">
                    <a:pos x="884" y="0"/>
                  </a:cxn>
                  <a:cxn ang="0">
                    <a:pos x="983" y="78"/>
                  </a:cxn>
                  <a:cxn ang="0">
                    <a:pos x="1082" y="248"/>
                  </a:cxn>
                  <a:cxn ang="0">
                    <a:pos x="1256" y="229"/>
                  </a:cxn>
                  <a:cxn ang="0">
                    <a:pos x="1248" y="359"/>
                  </a:cxn>
                  <a:cxn ang="0">
                    <a:pos x="1016" y="431"/>
                  </a:cxn>
                  <a:cxn ang="0">
                    <a:pos x="879" y="417"/>
                  </a:cxn>
                  <a:cxn ang="0">
                    <a:pos x="719" y="481"/>
                  </a:cxn>
                  <a:cxn ang="0">
                    <a:pos x="591" y="633"/>
                  </a:cxn>
                  <a:cxn ang="0">
                    <a:pos x="423" y="537"/>
                  </a:cxn>
                  <a:cxn ang="0">
                    <a:pos x="256" y="810"/>
                  </a:cxn>
                  <a:cxn ang="0">
                    <a:pos x="66" y="764"/>
                  </a:cxn>
                  <a:cxn ang="0">
                    <a:pos x="0" y="601"/>
                  </a:cxn>
                  <a:cxn ang="0">
                    <a:pos x="157" y="483"/>
                  </a:cxn>
                  <a:cxn ang="0">
                    <a:pos x="248" y="281"/>
                  </a:cxn>
                  <a:cxn ang="0">
                    <a:pos x="438" y="150"/>
                  </a:cxn>
                  <a:cxn ang="0">
                    <a:pos x="719" y="189"/>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51" name="Freeform 13"/>
              <p:cNvSpPr>
                <a:spLocks/>
              </p:cNvSpPr>
              <p:nvPr userDrawn="1"/>
            </p:nvSpPr>
            <p:spPr bwMode="hidden">
              <a:xfrm>
                <a:off x="2914" y="3476"/>
                <a:ext cx="2848" cy="788"/>
              </a:xfrm>
              <a:custGeom>
                <a:avLst/>
                <a:gdLst/>
                <a:ahLst/>
                <a:cxnLst>
                  <a:cxn ang="0">
                    <a:pos x="2838" y="16"/>
                  </a:cxn>
                  <a:cxn ang="0">
                    <a:pos x="2493" y="0"/>
                  </a:cxn>
                  <a:cxn ang="0">
                    <a:pos x="2278" y="81"/>
                  </a:cxn>
                  <a:cxn ang="0">
                    <a:pos x="1936" y="44"/>
                  </a:cxn>
                  <a:cxn ang="0">
                    <a:pos x="1739" y="354"/>
                  </a:cxn>
                  <a:cxn ang="0">
                    <a:pos x="1600" y="212"/>
                  </a:cxn>
                  <a:cxn ang="0">
                    <a:pos x="1352" y="308"/>
                  </a:cxn>
                  <a:cxn ang="0">
                    <a:pos x="1445" y="515"/>
                  </a:cxn>
                  <a:cxn ang="0">
                    <a:pos x="1072" y="412"/>
                  </a:cxn>
                  <a:cxn ang="0">
                    <a:pos x="888" y="540"/>
                  </a:cxn>
                  <a:cxn ang="0">
                    <a:pos x="0" y="660"/>
                  </a:cxn>
                  <a:cxn ang="0">
                    <a:pos x="288" y="788"/>
                  </a:cxn>
                  <a:cxn ang="0">
                    <a:pos x="1040" y="676"/>
                  </a:cxn>
                  <a:cxn ang="0">
                    <a:pos x="1272" y="748"/>
                  </a:cxn>
                  <a:cxn ang="0">
                    <a:pos x="2096" y="691"/>
                  </a:cxn>
                  <a:cxn ang="0">
                    <a:pos x="2320" y="748"/>
                  </a:cxn>
                  <a:cxn ang="0">
                    <a:pos x="2456" y="596"/>
                  </a:cxn>
                  <a:cxn ang="0">
                    <a:pos x="2712" y="716"/>
                  </a:cxn>
                  <a:cxn ang="0">
                    <a:pos x="2716" y="339"/>
                  </a:cxn>
                  <a:cxn ang="0">
                    <a:pos x="2848" y="258"/>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52" name="Freeform 14"/>
              <p:cNvSpPr>
                <a:spLocks/>
              </p:cNvSpPr>
              <p:nvPr userDrawn="1"/>
            </p:nvSpPr>
            <p:spPr bwMode="hidden">
              <a:xfrm>
                <a:off x="5443" y="922"/>
                <a:ext cx="319" cy="854"/>
              </a:xfrm>
              <a:custGeom>
                <a:avLst/>
                <a:gdLst/>
                <a:ahLst/>
                <a:cxnLst>
                  <a:cxn ang="0">
                    <a:pos x="0" y="0"/>
                  </a:cxn>
                  <a:cxn ang="0">
                    <a:pos x="106" y="313"/>
                  </a:cxn>
                  <a:cxn ang="0">
                    <a:pos x="106" y="634"/>
                  </a:cxn>
                  <a:cxn ang="0">
                    <a:pos x="268" y="854"/>
                  </a:cxn>
                  <a:cxn ang="0">
                    <a:pos x="278" y="577"/>
                  </a:cxn>
                  <a:cxn ang="0">
                    <a:pos x="238" y="400"/>
                  </a:cxn>
                  <a:cxn ang="0">
                    <a:pos x="319" y="240"/>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53" name="Freeform 15"/>
              <p:cNvSpPr>
                <a:spLocks/>
              </p:cNvSpPr>
              <p:nvPr userDrawn="1"/>
            </p:nvSpPr>
            <p:spPr bwMode="hidden">
              <a:xfrm>
                <a:off x="4954" y="3568"/>
                <a:ext cx="646" cy="392"/>
              </a:xfrm>
              <a:custGeom>
                <a:avLst/>
                <a:gdLst/>
                <a:ahLst/>
                <a:cxnLst>
                  <a:cxn ang="0">
                    <a:pos x="504" y="0"/>
                  </a:cxn>
                  <a:cxn ang="0">
                    <a:pos x="320" y="61"/>
                  </a:cxn>
                  <a:cxn ang="0">
                    <a:pos x="238" y="109"/>
                  </a:cxn>
                  <a:cxn ang="0">
                    <a:pos x="144" y="216"/>
                  </a:cxn>
                  <a:cxn ang="0">
                    <a:pos x="0" y="392"/>
                  </a:cxn>
                  <a:cxn ang="0">
                    <a:pos x="360" y="263"/>
                  </a:cxn>
                  <a:cxn ang="0">
                    <a:pos x="432" y="182"/>
                  </a:cxn>
                  <a:cxn ang="0">
                    <a:pos x="646" y="142"/>
                  </a:cxn>
                  <a:cxn ang="0">
                    <a:pos x="504" y="0"/>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54" name="Freeform 16"/>
              <p:cNvSpPr>
                <a:spLocks/>
              </p:cNvSpPr>
              <p:nvPr userDrawn="1"/>
            </p:nvSpPr>
            <p:spPr bwMode="hidden">
              <a:xfrm>
                <a:off x="50" y="2400"/>
                <a:ext cx="2736" cy="1920"/>
              </a:xfrm>
              <a:custGeom>
                <a:avLst/>
                <a:gdLst/>
                <a:ahLst/>
                <a:cxnLst>
                  <a:cxn ang="0">
                    <a:pos x="0" y="0"/>
                  </a:cxn>
                  <a:cxn ang="0">
                    <a:pos x="96" y="336"/>
                  </a:cxn>
                  <a:cxn ang="0">
                    <a:pos x="384" y="384"/>
                  </a:cxn>
                  <a:cxn ang="0">
                    <a:pos x="576" y="720"/>
                  </a:cxn>
                  <a:cxn ang="0">
                    <a:pos x="528" y="960"/>
                  </a:cxn>
                  <a:cxn ang="0">
                    <a:pos x="672" y="1104"/>
                  </a:cxn>
                  <a:cxn ang="0">
                    <a:pos x="576" y="1392"/>
                  </a:cxn>
                  <a:cxn ang="0">
                    <a:pos x="624" y="1632"/>
                  </a:cxn>
                  <a:cxn ang="0">
                    <a:pos x="1488" y="1872"/>
                  </a:cxn>
                  <a:cxn ang="0">
                    <a:pos x="1680" y="1728"/>
                  </a:cxn>
                  <a:cxn ang="0">
                    <a:pos x="2208" y="1728"/>
                  </a:cxn>
                  <a:cxn ang="0">
                    <a:pos x="2304" y="1632"/>
                  </a:cxn>
                  <a:cxn ang="0">
                    <a:pos x="2736" y="1872"/>
                  </a:cxn>
                  <a:cxn ang="0">
                    <a:pos x="2640" y="1920"/>
                  </a:cxn>
                  <a:cxn ang="0">
                    <a:pos x="2304" y="1824"/>
                  </a:cxn>
                  <a:cxn ang="0">
                    <a:pos x="2160" y="1872"/>
                  </a:cxn>
                  <a:cxn ang="0">
                    <a:pos x="1632" y="1920"/>
                  </a:cxn>
                  <a:cxn ang="0">
                    <a:pos x="1440" y="1920"/>
                  </a:cxn>
                  <a:cxn ang="0">
                    <a:pos x="480" y="1824"/>
                  </a:cxn>
                  <a:cxn ang="0">
                    <a:pos x="192" y="1872"/>
                  </a:cxn>
                  <a:cxn ang="0">
                    <a:pos x="96" y="1680"/>
                  </a:cxn>
                  <a:cxn ang="0">
                    <a:pos x="288" y="1440"/>
                  </a:cxn>
                  <a:cxn ang="0">
                    <a:pos x="336" y="1104"/>
                  </a:cxn>
                  <a:cxn ang="0">
                    <a:pos x="144" y="864"/>
                  </a:cxn>
                  <a:cxn ang="0">
                    <a:pos x="240" y="624"/>
                  </a:cxn>
                  <a:cxn ang="0">
                    <a:pos x="48" y="528"/>
                  </a:cxn>
                  <a:cxn ang="0">
                    <a:pos x="0" y="0"/>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grpSp>
        <p:grpSp>
          <p:nvGrpSpPr>
            <p:cNvPr id="6" name="Group 17"/>
            <p:cNvGrpSpPr>
              <a:grpSpLocks/>
            </p:cNvGrpSpPr>
            <p:nvPr userDrawn="1"/>
          </p:nvGrpSpPr>
          <p:grpSpPr bwMode="auto">
            <a:xfrm>
              <a:off x="0" y="2291"/>
              <a:ext cx="1385" cy="1702"/>
              <a:chOff x="0" y="2291"/>
              <a:chExt cx="1385" cy="1702"/>
            </a:xfrm>
          </p:grpSpPr>
          <p:sp>
            <p:nvSpPr>
              <p:cNvPr id="7" name="Rectangle 18"/>
              <p:cNvSpPr>
                <a:spLocks noChangeArrowheads="1"/>
              </p:cNvSpPr>
              <p:nvPr userDrawn="1"/>
            </p:nvSpPr>
            <p:spPr bwMode="ltGray">
              <a:xfrm rot="6798887">
                <a:off x="63" y="3882"/>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 name="Rectangle 20"/>
              <p:cNvSpPr>
                <a:spLocks noChangeArrowheads="1"/>
              </p:cNvSpPr>
              <p:nvPr userDrawn="1"/>
            </p:nvSpPr>
            <p:spPr bwMode="ltGray">
              <a:xfrm rot="6798887">
                <a:off x="7" y="3874"/>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 name="Rectangle 22"/>
              <p:cNvSpPr>
                <a:spLocks noChangeArrowheads="1"/>
              </p:cNvSpPr>
              <p:nvPr userDrawn="1"/>
            </p:nvSpPr>
            <p:spPr bwMode="ltGray">
              <a:xfrm rot="5999912">
                <a:off x="183" y="3888"/>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2" name="Rectangle 23"/>
              <p:cNvSpPr>
                <a:spLocks noChangeArrowheads="1"/>
              </p:cNvSpPr>
              <p:nvPr userDrawn="1"/>
            </p:nvSpPr>
            <p:spPr bwMode="ltGray">
              <a:xfrm rot="6250138">
                <a:off x="153" y="3888"/>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3"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 name="Rectangle 25"/>
              <p:cNvSpPr>
                <a:spLocks noChangeArrowheads="1"/>
              </p:cNvSpPr>
              <p:nvPr userDrawn="1"/>
            </p:nvSpPr>
            <p:spPr bwMode="ltGray">
              <a:xfrm rot="5380717">
                <a:off x="363" y="3868"/>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5" name="Rectangle 26"/>
              <p:cNvSpPr>
                <a:spLocks noChangeArrowheads="1"/>
              </p:cNvSpPr>
              <p:nvPr userDrawn="1"/>
            </p:nvSpPr>
            <p:spPr bwMode="ltGray">
              <a:xfrm rot="5380717">
                <a:off x="333" y="3872"/>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6" name="Rectangle 27"/>
              <p:cNvSpPr>
                <a:spLocks noChangeArrowheads="1"/>
              </p:cNvSpPr>
              <p:nvPr userDrawn="1"/>
            </p:nvSpPr>
            <p:spPr bwMode="ltGray">
              <a:xfrm rot="5583200">
                <a:off x="303" y="3876"/>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7" name="Rectangle 28"/>
              <p:cNvSpPr>
                <a:spLocks noChangeArrowheads="1"/>
              </p:cNvSpPr>
              <p:nvPr userDrawn="1"/>
            </p:nvSpPr>
            <p:spPr bwMode="ltGray">
              <a:xfrm rot="5737625">
                <a:off x="271" y="3882"/>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8" name="Rectangle 29"/>
              <p:cNvSpPr>
                <a:spLocks noChangeArrowheads="1"/>
              </p:cNvSpPr>
              <p:nvPr userDrawn="1"/>
            </p:nvSpPr>
            <p:spPr bwMode="ltGray">
              <a:xfrm rot="4715477">
                <a:off x="517" y="382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9"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20"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21" name="Rectangle 32"/>
              <p:cNvSpPr>
                <a:spLocks noChangeArrowheads="1"/>
              </p:cNvSpPr>
              <p:nvPr userDrawn="1"/>
            </p:nvSpPr>
            <p:spPr bwMode="ltGray">
              <a:xfrm rot="5041352">
                <a:off x="427" y="3850"/>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22"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23"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24" name="Rectangle 35"/>
              <p:cNvSpPr>
                <a:spLocks noChangeArrowheads="1"/>
              </p:cNvSpPr>
              <p:nvPr userDrawn="1"/>
            </p:nvSpPr>
            <p:spPr bwMode="ltGray">
              <a:xfrm rot="4104184">
                <a:off x="606" y="3790"/>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25"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26" name="Rectangle 37"/>
              <p:cNvSpPr>
                <a:spLocks noChangeArrowheads="1"/>
              </p:cNvSpPr>
              <p:nvPr userDrawn="1"/>
            </p:nvSpPr>
            <p:spPr bwMode="ltGray">
              <a:xfrm rot="3368036">
                <a:off x="800" y="3682"/>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27" name="Rectangle 38"/>
              <p:cNvSpPr>
                <a:spLocks noChangeArrowheads="1"/>
              </p:cNvSpPr>
              <p:nvPr userDrawn="1"/>
            </p:nvSpPr>
            <p:spPr bwMode="ltGray">
              <a:xfrm rot="3368036">
                <a:off x="772" y="369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28" name="Rectangle 39"/>
              <p:cNvSpPr>
                <a:spLocks noChangeArrowheads="1"/>
              </p:cNvSpPr>
              <p:nvPr userDrawn="1"/>
            </p:nvSpPr>
            <p:spPr bwMode="ltGray">
              <a:xfrm rot="3368036">
                <a:off x="746" y="3716"/>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29"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30"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31"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32"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33"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34"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35"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36"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37"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38"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39"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40"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41"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42"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43"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44"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45"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46"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47"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48"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49"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50"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51"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52"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53"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54"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55"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56"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57"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58"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59"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60"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61"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62"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63"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64"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65"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66"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67"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68"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69"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70" name="Freeform 81"/>
              <p:cNvSpPr>
                <a:spLocks/>
              </p:cNvSpPr>
              <p:nvPr userDrawn="1"/>
            </p:nvSpPr>
            <p:spPr bwMode="ltGray">
              <a:xfrm>
                <a:off x="486" y="2563"/>
                <a:ext cx="180" cy="151"/>
              </a:xfrm>
              <a:custGeom>
                <a:avLst/>
                <a:gdLst/>
                <a:ahLst/>
                <a:cxnLst>
                  <a:cxn ang="0">
                    <a:pos x="0" y="144"/>
                  </a:cxn>
                  <a:cxn ang="0">
                    <a:pos x="28" y="147"/>
                  </a:cxn>
                  <a:cxn ang="0">
                    <a:pos x="64" y="46"/>
                  </a:cxn>
                  <a:cxn ang="0">
                    <a:pos x="94" y="151"/>
                  </a:cxn>
                  <a:cxn ang="0">
                    <a:pos x="129" y="151"/>
                  </a:cxn>
                  <a:cxn ang="0">
                    <a:pos x="180" y="9"/>
                  </a:cxn>
                  <a:cxn ang="0">
                    <a:pos x="148" y="10"/>
                  </a:cxn>
                  <a:cxn ang="0">
                    <a:pos x="112" y="112"/>
                  </a:cxn>
                  <a:cxn ang="0">
                    <a:pos x="79" y="0"/>
                  </a:cxn>
                  <a:cxn ang="0">
                    <a:pos x="48" y="0"/>
                  </a:cxn>
                  <a:cxn ang="0">
                    <a:pos x="0" y="144"/>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71"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72"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73" name="Rectangle 84"/>
              <p:cNvSpPr>
                <a:spLocks noChangeArrowheads="1"/>
              </p:cNvSpPr>
              <p:nvPr userDrawn="1"/>
            </p:nvSpPr>
            <p:spPr bwMode="ltGray">
              <a:xfrm rot="-2957028">
                <a:off x="907" y="2472"/>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74"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75"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76"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77"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78"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79" name="Rectangle 90"/>
              <p:cNvSpPr>
                <a:spLocks noChangeArrowheads="1"/>
              </p:cNvSpPr>
              <p:nvPr userDrawn="1"/>
            </p:nvSpPr>
            <p:spPr bwMode="ltGray">
              <a:xfrm rot="-3514633">
                <a:off x="837" y="2440"/>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0" name="Rectangle 91"/>
              <p:cNvSpPr>
                <a:spLocks noChangeArrowheads="1"/>
              </p:cNvSpPr>
              <p:nvPr userDrawn="1"/>
            </p:nvSpPr>
            <p:spPr bwMode="ltGray">
              <a:xfrm rot="-3220799">
                <a:off x="862" y="2452"/>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1"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2"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3" name="Rectangle 94"/>
              <p:cNvSpPr>
                <a:spLocks noChangeArrowheads="1"/>
              </p:cNvSpPr>
              <p:nvPr userDrawn="1"/>
            </p:nvSpPr>
            <p:spPr bwMode="ltGray">
              <a:xfrm rot="-4250359">
                <a:off x="708" y="2406"/>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4" name="Rectangle 95"/>
              <p:cNvSpPr>
                <a:spLocks noChangeArrowheads="1"/>
              </p:cNvSpPr>
              <p:nvPr userDrawn="1"/>
            </p:nvSpPr>
            <p:spPr bwMode="ltGray">
              <a:xfrm rot="-3989246">
                <a:off x="738" y="2410"/>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5" name="Rectangle 96"/>
              <p:cNvSpPr>
                <a:spLocks noChangeArrowheads="1"/>
              </p:cNvSpPr>
              <p:nvPr userDrawn="1"/>
            </p:nvSpPr>
            <p:spPr bwMode="ltGray">
              <a:xfrm rot="-4862215">
                <a:off x="503" y="239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6" name="Rectangle 97"/>
              <p:cNvSpPr>
                <a:spLocks noChangeArrowheads="1"/>
              </p:cNvSpPr>
              <p:nvPr userDrawn="1"/>
            </p:nvSpPr>
            <p:spPr bwMode="ltGray">
              <a:xfrm rot="-4673370">
                <a:off x="534" y="2392"/>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7"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8" name="Rectangle 99"/>
              <p:cNvSpPr>
                <a:spLocks noChangeArrowheads="1"/>
              </p:cNvSpPr>
              <p:nvPr userDrawn="1"/>
            </p:nvSpPr>
            <p:spPr bwMode="ltGray">
              <a:xfrm rot="-4580623">
                <a:off x="595" y="2390"/>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89"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0" name="Rectangle 101"/>
              <p:cNvSpPr>
                <a:spLocks noChangeArrowheads="1"/>
              </p:cNvSpPr>
              <p:nvPr userDrawn="1"/>
            </p:nvSpPr>
            <p:spPr bwMode="ltGray">
              <a:xfrm rot="-5360484">
                <a:off x="385" y="2408"/>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1" name="Rectangle 102"/>
              <p:cNvSpPr>
                <a:spLocks noChangeArrowheads="1"/>
              </p:cNvSpPr>
              <p:nvPr userDrawn="1"/>
            </p:nvSpPr>
            <p:spPr bwMode="ltGray">
              <a:xfrm rot="-5288939">
                <a:off x="419" y="240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2"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3"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4"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5"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6" name="Rectangle 107"/>
              <p:cNvSpPr>
                <a:spLocks noChangeArrowheads="1"/>
              </p:cNvSpPr>
              <p:nvPr userDrawn="1"/>
            </p:nvSpPr>
            <p:spPr bwMode="ltGray">
              <a:xfrm rot="-5919570">
                <a:off x="293" y="2426"/>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7" name="Rectangle 108"/>
              <p:cNvSpPr>
                <a:spLocks noChangeArrowheads="1"/>
              </p:cNvSpPr>
              <p:nvPr userDrawn="1"/>
            </p:nvSpPr>
            <p:spPr bwMode="ltGray">
              <a:xfrm rot="-7376291">
                <a:off x="6" y="254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8" name="Rectangle 109"/>
              <p:cNvSpPr>
                <a:spLocks noChangeArrowheads="1"/>
              </p:cNvSpPr>
              <p:nvPr userDrawn="1"/>
            </p:nvSpPr>
            <p:spPr bwMode="ltGray">
              <a:xfrm rot="-7168347">
                <a:off x="65" y="2516"/>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99"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0"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1"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2"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3"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4"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5"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6"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7"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8"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09"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0"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1"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2"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3"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4"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5"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6"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7"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8"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19"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20"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21"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22"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23"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24"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25"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26"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27" name="Freeform 138"/>
              <p:cNvSpPr>
                <a:spLocks/>
              </p:cNvSpPr>
              <p:nvPr userDrawn="1"/>
            </p:nvSpPr>
            <p:spPr bwMode="ltGray">
              <a:xfrm>
                <a:off x="850" y="3136"/>
                <a:ext cx="204" cy="120"/>
              </a:xfrm>
              <a:custGeom>
                <a:avLst/>
                <a:gdLst/>
                <a:ahLst/>
                <a:cxnLst>
                  <a:cxn ang="0">
                    <a:pos x="168" y="120"/>
                  </a:cxn>
                  <a:cxn ang="0">
                    <a:pos x="204" y="12"/>
                  </a:cxn>
                  <a:cxn ang="0">
                    <a:pos x="42" y="0"/>
                  </a:cxn>
                  <a:cxn ang="0">
                    <a:pos x="0" y="108"/>
                  </a:cxn>
                  <a:cxn ang="0">
                    <a:pos x="30" y="114"/>
                  </a:cxn>
                  <a:cxn ang="0">
                    <a:pos x="60" y="30"/>
                  </a:cxn>
                  <a:cxn ang="0">
                    <a:pos x="102" y="36"/>
                  </a:cxn>
                  <a:cxn ang="0">
                    <a:pos x="78" y="108"/>
                  </a:cxn>
                  <a:cxn ang="0">
                    <a:pos x="102" y="108"/>
                  </a:cxn>
                  <a:cxn ang="0">
                    <a:pos x="132" y="36"/>
                  </a:cxn>
                  <a:cxn ang="0">
                    <a:pos x="162" y="36"/>
                  </a:cxn>
                  <a:cxn ang="0">
                    <a:pos x="138" y="114"/>
                  </a:cxn>
                  <a:cxn ang="0">
                    <a:pos x="168" y="120"/>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28" name="Freeform 139"/>
              <p:cNvSpPr>
                <a:spLocks/>
              </p:cNvSpPr>
              <p:nvPr userDrawn="1"/>
            </p:nvSpPr>
            <p:spPr bwMode="ltGray">
              <a:xfrm>
                <a:off x="19" y="2722"/>
                <a:ext cx="90" cy="78"/>
              </a:xfrm>
              <a:custGeom>
                <a:avLst/>
                <a:gdLst/>
                <a:ahLst/>
                <a:cxnLst>
                  <a:cxn ang="0">
                    <a:pos x="66" y="36"/>
                  </a:cxn>
                  <a:cxn ang="0">
                    <a:pos x="66" y="36"/>
                  </a:cxn>
                  <a:cxn ang="0">
                    <a:pos x="18" y="24"/>
                  </a:cxn>
                  <a:cxn ang="0">
                    <a:pos x="0" y="30"/>
                  </a:cxn>
                  <a:cxn ang="0">
                    <a:pos x="36" y="78"/>
                  </a:cxn>
                  <a:cxn ang="0">
                    <a:pos x="48" y="72"/>
                  </a:cxn>
                  <a:cxn ang="0">
                    <a:pos x="24" y="36"/>
                  </a:cxn>
                  <a:cxn ang="0">
                    <a:pos x="24" y="36"/>
                  </a:cxn>
                  <a:cxn ang="0">
                    <a:pos x="72" y="54"/>
                  </a:cxn>
                  <a:cxn ang="0">
                    <a:pos x="90" y="42"/>
                  </a:cxn>
                  <a:cxn ang="0">
                    <a:pos x="54" y="0"/>
                  </a:cxn>
                  <a:cxn ang="0">
                    <a:pos x="42" y="6"/>
                  </a:cxn>
                  <a:cxn ang="0">
                    <a:pos x="66" y="36"/>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29" name="Freeform 140"/>
              <p:cNvSpPr>
                <a:spLocks/>
              </p:cNvSpPr>
              <p:nvPr userDrawn="1"/>
            </p:nvSpPr>
            <p:spPr bwMode="ltGray">
              <a:xfrm>
                <a:off x="97" y="2651"/>
                <a:ext cx="101" cy="89"/>
              </a:xfrm>
              <a:custGeom>
                <a:avLst/>
                <a:gdLst/>
                <a:ahLst/>
                <a:cxnLst>
                  <a:cxn ang="0">
                    <a:pos x="54" y="89"/>
                  </a:cxn>
                  <a:cxn ang="0">
                    <a:pos x="65" y="83"/>
                  </a:cxn>
                  <a:cxn ang="0">
                    <a:pos x="48" y="35"/>
                  </a:cxn>
                  <a:cxn ang="0">
                    <a:pos x="89" y="65"/>
                  </a:cxn>
                  <a:cxn ang="0">
                    <a:pos x="101" y="59"/>
                  </a:cxn>
                  <a:cxn ang="0">
                    <a:pos x="83" y="0"/>
                  </a:cxn>
                  <a:cxn ang="0">
                    <a:pos x="71" y="12"/>
                  </a:cxn>
                  <a:cxn ang="0">
                    <a:pos x="83" y="41"/>
                  </a:cxn>
                  <a:cxn ang="0">
                    <a:pos x="48" y="23"/>
                  </a:cxn>
                  <a:cxn ang="0">
                    <a:pos x="36" y="29"/>
                  </a:cxn>
                  <a:cxn ang="0">
                    <a:pos x="45" y="68"/>
                  </a:cxn>
                  <a:cxn ang="0">
                    <a:pos x="18" y="41"/>
                  </a:cxn>
                  <a:cxn ang="0">
                    <a:pos x="0" y="53"/>
                  </a:cxn>
                  <a:cxn ang="0">
                    <a:pos x="54" y="89"/>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30" name="Freeform 141"/>
              <p:cNvSpPr>
                <a:spLocks/>
              </p:cNvSpPr>
              <p:nvPr userDrawn="1"/>
            </p:nvSpPr>
            <p:spPr bwMode="ltGray">
              <a:xfrm>
                <a:off x="677" y="3502"/>
                <a:ext cx="83" cy="78"/>
              </a:xfrm>
              <a:custGeom>
                <a:avLst/>
                <a:gdLst/>
                <a:ahLst/>
                <a:cxnLst>
                  <a:cxn ang="0">
                    <a:pos x="36" y="78"/>
                  </a:cxn>
                  <a:cxn ang="0">
                    <a:pos x="83" y="48"/>
                  </a:cxn>
                  <a:cxn ang="0">
                    <a:pos x="54" y="0"/>
                  </a:cxn>
                  <a:cxn ang="0">
                    <a:pos x="0" y="30"/>
                  </a:cxn>
                  <a:cxn ang="0">
                    <a:pos x="6" y="36"/>
                  </a:cxn>
                  <a:cxn ang="0">
                    <a:pos x="42" y="18"/>
                  </a:cxn>
                  <a:cxn ang="0">
                    <a:pos x="54" y="30"/>
                  </a:cxn>
                  <a:cxn ang="0">
                    <a:pos x="24" y="48"/>
                  </a:cxn>
                  <a:cxn ang="0">
                    <a:pos x="30" y="54"/>
                  </a:cxn>
                  <a:cxn ang="0">
                    <a:pos x="60" y="36"/>
                  </a:cxn>
                  <a:cxn ang="0">
                    <a:pos x="66" y="48"/>
                  </a:cxn>
                  <a:cxn ang="0">
                    <a:pos x="30" y="66"/>
                  </a:cxn>
                  <a:cxn ang="0">
                    <a:pos x="36" y="78"/>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31" name="Freeform 142"/>
              <p:cNvSpPr>
                <a:spLocks/>
              </p:cNvSpPr>
              <p:nvPr userDrawn="1"/>
            </p:nvSpPr>
            <p:spPr bwMode="ltGray">
              <a:xfrm>
                <a:off x="940" y="2782"/>
                <a:ext cx="90" cy="72"/>
              </a:xfrm>
              <a:custGeom>
                <a:avLst/>
                <a:gdLst/>
                <a:ahLst/>
                <a:cxnLst>
                  <a:cxn ang="0">
                    <a:pos x="90" y="30"/>
                  </a:cxn>
                  <a:cxn ang="0">
                    <a:pos x="66" y="0"/>
                  </a:cxn>
                  <a:cxn ang="0">
                    <a:pos x="0" y="36"/>
                  </a:cxn>
                  <a:cxn ang="0">
                    <a:pos x="24" y="72"/>
                  </a:cxn>
                  <a:cxn ang="0">
                    <a:pos x="36" y="66"/>
                  </a:cxn>
                  <a:cxn ang="0">
                    <a:pos x="18" y="42"/>
                  </a:cxn>
                  <a:cxn ang="0">
                    <a:pos x="36" y="30"/>
                  </a:cxn>
                  <a:cxn ang="0">
                    <a:pos x="54" y="54"/>
                  </a:cxn>
                  <a:cxn ang="0">
                    <a:pos x="60" y="48"/>
                  </a:cxn>
                  <a:cxn ang="0">
                    <a:pos x="48" y="24"/>
                  </a:cxn>
                  <a:cxn ang="0">
                    <a:pos x="60" y="12"/>
                  </a:cxn>
                  <a:cxn ang="0">
                    <a:pos x="78" y="42"/>
                  </a:cxn>
                  <a:cxn ang="0">
                    <a:pos x="90" y="30"/>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32" name="Freeform 143"/>
              <p:cNvSpPr>
                <a:spLocks/>
              </p:cNvSpPr>
              <p:nvPr userDrawn="1"/>
            </p:nvSpPr>
            <p:spPr bwMode="ltGray">
              <a:xfrm>
                <a:off x="898" y="2716"/>
                <a:ext cx="90" cy="84"/>
              </a:xfrm>
              <a:custGeom>
                <a:avLst/>
                <a:gdLst/>
                <a:ahLst/>
                <a:cxnLst>
                  <a:cxn ang="0">
                    <a:pos x="42" y="60"/>
                  </a:cxn>
                  <a:cxn ang="0">
                    <a:pos x="42" y="60"/>
                  </a:cxn>
                  <a:cxn ang="0">
                    <a:pos x="72" y="12"/>
                  </a:cxn>
                  <a:cxn ang="0">
                    <a:pos x="66" y="0"/>
                  </a:cxn>
                  <a:cxn ang="0">
                    <a:pos x="0" y="42"/>
                  </a:cxn>
                  <a:cxn ang="0">
                    <a:pos x="6" y="54"/>
                  </a:cxn>
                  <a:cxn ang="0">
                    <a:pos x="54" y="24"/>
                  </a:cxn>
                  <a:cxn ang="0">
                    <a:pos x="54" y="24"/>
                  </a:cxn>
                  <a:cxn ang="0">
                    <a:pos x="18" y="72"/>
                  </a:cxn>
                  <a:cxn ang="0">
                    <a:pos x="24" y="84"/>
                  </a:cxn>
                  <a:cxn ang="0">
                    <a:pos x="90" y="42"/>
                  </a:cxn>
                  <a:cxn ang="0">
                    <a:pos x="84" y="30"/>
                  </a:cxn>
                  <a:cxn ang="0">
                    <a:pos x="42" y="60"/>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33" name="Freeform 144"/>
              <p:cNvSpPr>
                <a:spLocks/>
              </p:cNvSpPr>
              <p:nvPr userDrawn="1"/>
            </p:nvSpPr>
            <p:spPr bwMode="ltGray">
              <a:xfrm>
                <a:off x="7" y="3837"/>
                <a:ext cx="6" cy="12"/>
              </a:xfrm>
              <a:custGeom>
                <a:avLst/>
                <a:gdLst/>
                <a:ahLst/>
                <a:cxnLst>
                  <a:cxn ang="0">
                    <a:pos x="6" y="0"/>
                  </a:cxn>
                  <a:cxn ang="0">
                    <a:pos x="6" y="0"/>
                  </a:cxn>
                  <a:cxn ang="0">
                    <a:pos x="0" y="0"/>
                  </a:cxn>
                  <a:cxn ang="0">
                    <a:pos x="0" y="0"/>
                  </a:cxn>
                  <a:cxn ang="0">
                    <a:pos x="0" y="12"/>
                  </a:cxn>
                  <a:cxn ang="0">
                    <a:pos x="6" y="0"/>
                  </a:cxn>
                  <a:cxn ang="0">
                    <a:pos x="6" y="0"/>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34" name="Freeform 145"/>
              <p:cNvSpPr>
                <a:spLocks/>
              </p:cNvSpPr>
              <p:nvPr userDrawn="1"/>
            </p:nvSpPr>
            <p:spPr bwMode="ltGray">
              <a:xfrm>
                <a:off x="7" y="2555"/>
                <a:ext cx="30" cy="48"/>
              </a:xfrm>
              <a:custGeom>
                <a:avLst/>
                <a:gdLst/>
                <a:ahLst/>
                <a:cxnLst>
                  <a:cxn ang="0">
                    <a:pos x="18" y="48"/>
                  </a:cxn>
                  <a:cxn ang="0">
                    <a:pos x="18" y="48"/>
                  </a:cxn>
                  <a:cxn ang="0">
                    <a:pos x="30" y="42"/>
                  </a:cxn>
                  <a:cxn ang="0">
                    <a:pos x="0" y="0"/>
                  </a:cxn>
                  <a:cxn ang="0">
                    <a:pos x="0" y="24"/>
                  </a:cxn>
                  <a:cxn ang="0">
                    <a:pos x="18" y="48"/>
                  </a:cxn>
                  <a:cxn ang="0">
                    <a:pos x="18" y="48"/>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35" name="Freeform 146"/>
              <p:cNvSpPr>
                <a:spLocks/>
              </p:cNvSpPr>
              <p:nvPr userDrawn="1"/>
            </p:nvSpPr>
            <p:spPr bwMode="ltGray">
              <a:xfrm>
                <a:off x="7" y="3843"/>
                <a:ext cx="36" cy="66"/>
              </a:xfrm>
              <a:custGeom>
                <a:avLst/>
                <a:gdLst/>
                <a:ahLst/>
                <a:cxnLst>
                  <a:cxn ang="0">
                    <a:pos x="36" y="0"/>
                  </a:cxn>
                  <a:cxn ang="0">
                    <a:pos x="24" y="0"/>
                  </a:cxn>
                  <a:cxn ang="0">
                    <a:pos x="24" y="0"/>
                  </a:cxn>
                  <a:cxn ang="0">
                    <a:pos x="0" y="36"/>
                  </a:cxn>
                  <a:cxn ang="0">
                    <a:pos x="0" y="66"/>
                  </a:cxn>
                  <a:cxn ang="0">
                    <a:pos x="36" y="0"/>
                  </a:cxn>
                  <a:cxn ang="0">
                    <a:pos x="36" y="0"/>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36"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37"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38" name="Freeform 149"/>
              <p:cNvSpPr>
                <a:spLocks/>
              </p:cNvSpPr>
              <p:nvPr userDrawn="1"/>
            </p:nvSpPr>
            <p:spPr bwMode="ltGray">
              <a:xfrm>
                <a:off x="139" y="3573"/>
                <a:ext cx="144" cy="154"/>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39" name="Freeform 150"/>
              <p:cNvSpPr>
                <a:spLocks/>
              </p:cNvSpPr>
              <p:nvPr userDrawn="1"/>
            </p:nvSpPr>
            <p:spPr bwMode="ltGray">
              <a:xfrm rot="-2857037">
                <a:off x="619" y="3550"/>
                <a:ext cx="68" cy="69"/>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1"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grpSp>
      </p:grpSp>
      <p:sp>
        <p:nvSpPr>
          <p:cNvPr id="141465" name="Rectangle 153"/>
          <p:cNvSpPr>
            <a:spLocks noGrp="1" noChangeArrowheads="1"/>
          </p:cNvSpPr>
          <p:nvPr>
            <p:ph type="ctrTitle" sz="quarter"/>
          </p:nvPr>
        </p:nvSpPr>
        <p:spPr>
          <a:xfrm>
            <a:off x="685800" y="1768475"/>
            <a:ext cx="7772400" cy="1736725"/>
          </a:xfrm>
        </p:spPr>
        <p:txBody>
          <a:bodyPr anchor="b" anchorCtr="1"/>
          <a:lstStyle>
            <a:lvl1pPr>
              <a:defRPr/>
            </a:lvl1pPr>
          </a:lstStyle>
          <a:p>
            <a:r>
              <a:rPr lang="es-ES"/>
              <a:t>Haga clic para cambiar el estilo de título	</a:t>
            </a:r>
          </a:p>
        </p:txBody>
      </p:sp>
      <p:sp>
        <p:nvSpPr>
          <p:cNvPr id="141466" name="Rectangle 154"/>
          <p:cNvSpPr>
            <a:spLocks noGrp="1" noChangeArrowheads="1"/>
          </p:cNvSpPr>
          <p:nvPr>
            <p:ph type="subTitle" sz="quarter" idx="1"/>
          </p:nvPr>
        </p:nvSpPr>
        <p:spPr>
          <a:xfrm>
            <a:off x="1371600" y="3886200"/>
            <a:ext cx="6400800" cy="1752600"/>
          </a:xfrm>
        </p:spPr>
        <p:txBody>
          <a:bodyPr/>
          <a:lstStyle>
            <a:lvl1pPr marL="0" indent="0" algn="ctr">
              <a:buFont typeface="Arial" charset="0"/>
              <a:buNone/>
              <a:defRPr/>
            </a:lvl1pPr>
          </a:lstStyle>
          <a:p>
            <a:r>
              <a:rPr lang="es-ES"/>
              <a:t>Haga clic para modificar el estilo de subtítulo del patrón</a:t>
            </a:r>
          </a:p>
        </p:txBody>
      </p:sp>
      <p:sp>
        <p:nvSpPr>
          <p:cNvPr id="155" name="Rectangle 155"/>
          <p:cNvSpPr>
            <a:spLocks noGrp="1" noChangeArrowheads="1"/>
          </p:cNvSpPr>
          <p:nvPr>
            <p:ph type="dt" sz="quarter" idx="10"/>
          </p:nvPr>
        </p:nvSpPr>
        <p:spPr>
          <a:xfrm>
            <a:off x="304800" y="6248400"/>
            <a:ext cx="2286000" cy="457200"/>
          </a:xfrm>
        </p:spPr>
        <p:txBody>
          <a:bodyPr/>
          <a:lstStyle>
            <a:lvl1pPr>
              <a:defRPr smtClean="0">
                <a:effectLst>
                  <a:outerShdw blurRad="38100" dist="38100" dir="2700000" algn="tl">
                    <a:srgbClr val="000000"/>
                  </a:outerShdw>
                </a:effectLst>
                <a:latin typeface="+mn-lt"/>
              </a:defRPr>
            </a:lvl1pPr>
          </a:lstStyle>
          <a:p>
            <a:pPr>
              <a:defRPr/>
            </a:pPr>
            <a:endParaRPr lang="es-ES">
              <a:solidFill>
                <a:srgbClr val="FFFFFF"/>
              </a:solidFill>
            </a:endParaRPr>
          </a:p>
        </p:txBody>
      </p:sp>
      <p:sp>
        <p:nvSpPr>
          <p:cNvPr id="156" name="Rectangle 156"/>
          <p:cNvSpPr>
            <a:spLocks noGrp="1" noChangeArrowheads="1"/>
          </p:cNvSpPr>
          <p:nvPr>
            <p:ph type="ftr" sz="quarter" idx="11"/>
          </p:nvPr>
        </p:nvSpPr>
        <p:spPr>
          <a:xfrm>
            <a:off x="3124200" y="6248400"/>
            <a:ext cx="2895600" cy="457200"/>
          </a:xfrm>
        </p:spPr>
        <p:txBody>
          <a:bodyPr/>
          <a:lstStyle>
            <a:lvl1pPr>
              <a:defRPr smtClean="0">
                <a:effectLst>
                  <a:outerShdw blurRad="38100" dist="38100" dir="2700000" algn="tl">
                    <a:srgbClr val="000000"/>
                  </a:outerShdw>
                </a:effectLst>
                <a:latin typeface="+mn-lt"/>
              </a:defRPr>
            </a:lvl1pPr>
          </a:lstStyle>
          <a:p>
            <a:pPr>
              <a:defRPr/>
            </a:pPr>
            <a:endParaRPr lang="es-ES">
              <a:solidFill>
                <a:srgbClr val="FFFFFF"/>
              </a:solidFill>
            </a:endParaRPr>
          </a:p>
        </p:txBody>
      </p:sp>
      <p:sp>
        <p:nvSpPr>
          <p:cNvPr id="157" name="Rectangle 157"/>
          <p:cNvSpPr>
            <a:spLocks noGrp="1" noChangeArrowheads="1"/>
          </p:cNvSpPr>
          <p:nvPr>
            <p:ph type="sldNum" sz="quarter" idx="12"/>
          </p:nvPr>
        </p:nvSpPr>
        <p:spPr>
          <a:xfrm>
            <a:off x="6553200" y="6248400"/>
            <a:ext cx="2286000" cy="457200"/>
          </a:xfrm>
        </p:spPr>
        <p:txBody>
          <a:bodyPr/>
          <a:lstStyle>
            <a:lvl1pPr>
              <a:defRPr smtClean="0">
                <a:effectLst>
                  <a:outerShdw blurRad="38100" dist="38100" dir="2700000" algn="tl">
                    <a:srgbClr val="000000"/>
                  </a:outerShdw>
                </a:effectLst>
                <a:latin typeface="+mn-lt"/>
              </a:defRPr>
            </a:lvl1pPr>
          </a:lstStyle>
          <a:p>
            <a:pPr>
              <a:defRPr/>
            </a:pPr>
            <a:fld id="{51E6F2EB-43F6-4DDE-8189-D31775BF1707}"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xmlns="" val="335267684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6" name="Rectangle 156"/>
          <p:cNvSpPr>
            <a:spLocks noGrp="1" noChangeArrowheads="1"/>
          </p:cNvSpPr>
          <p:nvPr>
            <p:ph type="sldNum" sz="quarter" idx="12"/>
          </p:nvPr>
        </p:nvSpPr>
        <p:spPr>
          <a:ln/>
        </p:spPr>
        <p:txBody>
          <a:bodyPr/>
          <a:lstStyle>
            <a:lvl1pPr>
              <a:defRPr/>
            </a:lvl1pPr>
          </a:lstStyle>
          <a:p>
            <a:pPr>
              <a:defRPr/>
            </a:pPr>
            <a:fld id="{6A3170A2-D70B-4C15-B480-ED55D316154D}"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xmlns="" val="1626237230"/>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07188" y="228600"/>
            <a:ext cx="2135187" cy="587057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301625" y="228600"/>
            <a:ext cx="6253163" cy="587057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6" name="Rectangle 156"/>
          <p:cNvSpPr>
            <a:spLocks noGrp="1" noChangeArrowheads="1"/>
          </p:cNvSpPr>
          <p:nvPr>
            <p:ph type="sldNum" sz="quarter" idx="12"/>
          </p:nvPr>
        </p:nvSpPr>
        <p:spPr>
          <a:ln/>
        </p:spPr>
        <p:txBody>
          <a:bodyPr/>
          <a:lstStyle>
            <a:lvl1pPr>
              <a:defRPr/>
            </a:lvl1pPr>
          </a:lstStyle>
          <a:p>
            <a:pPr>
              <a:defRPr/>
            </a:pPr>
            <a:fld id="{C810F688-C045-4269-B7D8-919A3E024441}"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xmlns="" val="295315320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ítulo, objetos y texto">
    <p:spTree>
      <p:nvGrpSpPr>
        <p:cNvPr id="1" name=""/>
        <p:cNvGrpSpPr/>
        <p:nvPr/>
      </p:nvGrpSpPr>
      <p:grpSpPr>
        <a:xfrm>
          <a:off x="0" y="0"/>
          <a:ext cx="0" cy="0"/>
          <a:chOff x="0" y="0"/>
          <a:chExt cx="0" cy="0"/>
        </a:xfrm>
      </p:grpSpPr>
      <p:sp>
        <p:nvSpPr>
          <p:cNvPr id="2" name="1 Título"/>
          <p:cNvSpPr>
            <a:spLocks noGrp="1"/>
          </p:cNvSpPr>
          <p:nvPr>
            <p:ph type="title"/>
          </p:nvPr>
        </p:nvSpPr>
        <p:spPr>
          <a:xfrm>
            <a:off x="301625" y="228600"/>
            <a:ext cx="8540750" cy="1143000"/>
          </a:xfr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301625" y="1600200"/>
            <a:ext cx="4194175" cy="44989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648200" y="1600200"/>
            <a:ext cx="4194175" cy="44989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6"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7" name="Rectangle 156"/>
          <p:cNvSpPr>
            <a:spLocks noGrp="1" noChangeArrowheads="1"/>
          </p:cNvSpPr>
          <p:nvPr>
            <p:ph type="sldNum" sz="quarter" idx="12"/>
          </p:nvPr>
        </p:nvSpPr>
        <p:spPr>
          <a:ln/>
        </p:spPr>
        <p:txBody>
          <a:bodyPr/>
          <a:lstStyle>
            <a:lvl1pPr>
              <a:defRPr/>
            </a:lvl1pPr>
          </a:lstStyle>
          <a:p>
            <a:pPr>
              <a:defRPr/>
            </a:pPr>
            <a:fld id="{043AE2D1-C69B-40B6-9D70-989A9F8289B1}"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xmlns="" val="2754603248"/>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dgm" preserve="1">
  <p:cSld name="Título y diagrama u organigrama">
    <p:spTree>
      <p:nvGrpSpPr>
        <p:cNvPr id="1" name=""/>
        <p:cNvGrpSpPr/>
        <p:nvPr/>
      </p:nvGrpSpPr>
      <p:grpSpPr>
        <a:xfrm>
          <a:off x="0" y="0"/>
          <a:ext cx="0" cy="0"/>
          <a:chOff x="0" y="0"/>
          <a:chExt cx="0" cy="0"/>
        </a:xfrm>
      </p:grpSpPr>
      <p:sp>
        <p:nvSpPr>
          <p:cNvPr id="2" name="1 Título"/>
          <p:cNvSpPr>
            <a:spLocks noGrp="1"/>
          </p:cNvSpPr>
          <p:nvPr>
            <p:ph type="title"/>
          </p:nvPr>
        </p:nvSpPr>
        <p:spPr>
          <a:xfrm>
            <a:off x="301625" y="228600"/>
            <a:ext cx="8540750" cy="1143000"/>
          </a:xfrm>
        </p:spPr>
        <p:txBody>
          <a:bodyPr/>
          <a:lstStyle/>
          <a:p>
            <a:r>
              <a:rPr lang="es-ES" smtClean="0"/>
              <a:t>Haga clic para modificar el estilo de título del patrón</a:t>
            </a:r>
            <a:endParaRPr lang="es-ES"/>
          </a:p>
        </p:txBody>
      </p:sp>
      <p:sp>
        <p:nvSpPr>
          <p:cNvPr id="3" name="2 Marcador de SmartArt"/>
          <p:cNvSpPr>
            <a:spLocks noGrp="1"/>
          </p:cNvSpPr>
          <p:nvPr>
            <p:ph type="dgm" idx="1"/>
          </p:nvPr>
        </p:nvSpPr>
        <p:spPr>
          <a:xfrm>
            <a:off x="301625" y="1600200"/>
            <a:ext cx="8540750" cy="4498975"/>
          </a:xfrm>
        </p:spPr>
        <p:txBody>
          <a:bodyPr/>
          <a:lstStyle/>
          <a:p>
            <a:pPr lvl="0"/>
            <a:endParaRPr lang="es-ES" noProof="0" smtClean="0"/>
          </a:p>
        </p:txBody>
      </p:sp>
      <p:sp>
        <p:nvSpPr>
          <p:cNvPr id="4"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6" name="Rectangle 156"/>
          <p:cNvSpPr>
            <a:spLocks noGrp="1" noChangeArrowheads="1"/>
          </p:cNvSpPr>
          <p:nvPr>
            <p:ph type="sldNum" sz="quarter" idx="12"/>
          </p:nvPr>
        </p:nvSpPr>
        <p:spPr>
          <a:ln/>
        </p:spPr>
        <p:txBody>
          <a:bodyPr/>
          <a:lstStyle>
            <a:lvl1pPr>
              <a:defRPr/>
            </a:lvl1pPr>
          </a:lstStyle>
          <a:p>
            <a:pPr>
              <a:defRPr/>
            </a:pPr>
            <a:fld id="{9B38B396-2E9C-480F-BEA0-443AEFF2B553}"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xmlns="" val="2732182801"/>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301625" y="228600"/>
            <a:ext cx="8540750" cy="1143000"/>
          </a:xfrm>
        </p:spPr>
        <p:txBody>
          <a:bodyPr/>
          <a:lstStyle/>
          <a:p>
            <a:r>
              <a:rPr lang="es-ES" smtClean="0"/>
              <a:t>Haga clic para modificar el estilo de título del patrón</a:t>
            </a:r>
            <a:endParaRPr lang="es-ES"/>
          </a:p>
        </p:txBody>
      </p:sp>
      <p:sp>
        <p:nvSpPr>
          <p:cNvPr id="3" name="2 Marcador de tabla"/>
          <p:cNvSpPr>
            <a:spLocks noGrp="1"/>
          </p:cNvSpPr>
          <p:nvPr>
            <p:ph type="tbl" idx="1"/>
          </p:nvPr>
        </p:nvSpPr>
        <p:spPr>
          <a:xfrm>
            <a:off x="301625" y="1600200"/>
            <a:ext cx="8540750" cy="4498975"/>
          </a:xfrm>
        </p:spPr>
        <p:txBody>
          <a:bodyPr/>
          <a:lstStyle/>
          <a:p>
            <a:pPr lvl="0"/>
            <a:endParaRPr lang="es-ES" noProof="0" smtClean="0"/>
          </a:p>
        </p:txBody>
      </p:sp>
      <p:sp>
        <p:nvSpPr>
          <p:cNvPr id="4"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6" name="Rectangle 156"/>
          <p:cNvSpPr>
            <a:spLocks noGrp="1" noChangeArrowheads="1"/>
          </p:cNvSpPr>
          <p:nvPr>
            <p:ph type="sldNum" sz="quarter" idx="12"/>
          </p:nvPr>
        </p:nvSpPr>
        <p:spPr>
          <a:ln/>
        </p:spPr>
        <p:txBody>
          <a:bodyPr/>
          <a:lstStyle>
            <a:lvl1pPr>
              <a:defRPr/>
            </a:lvl1pPr>
          </a:lstStyle>
          <a:p>
            <a:pPr>
              <a:defRPr/>
            </a:pPr>
            <a:fld id="{9EA40972-839E-4B2D-A896-BC5A4E655C77}"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xmlns="" val="420445236"/>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ítulo, text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301625" y="228600"/>
            <a:ext cx="8540750" cy="1143000"/>
          </a:xfrm>
        </p:spPr>
        <p:txBody>
          <a:bodyPr/>
          <a:lstStyle/>
          <a:p>
            <a:r>
              <a:rPr lang="es-ES" smtClean="0"/>
              <a:t>Haga clic para modificar el estilo de título del patrón</a:t>
            </a:r>
            <a:endParaRPr lang="es-ES"/>
          </a:p>
        </p:txBody>
      </p:sp>
      <p:sp>
        <p:nvSpPr>
          <p:cNvPr id="3" name="2 Marcador de texto"/>
          <p:cNvSpPr>
            <a:spLocks noGrp="1"/>
          </p:cNvSpPr>
          <p:nvPr>
            <p:ph type="body" sz="half" idx="1"/>
          </p:nvPr>
        </p:nvSpPr>
        <p:spPr>
          <a:xfrm>
            <a:off x="301625" y="1600200"/>
            <a:ext cx="4194175" cy="44989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194175" cy="44989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6"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7" name="Rectangle 156"/>
          <p:cNvSpPr>
            <a:spLocks noGrp="1" noChangeArrowheads="1"/>
          </p:cNvSpPr>
          <p:nvPr>
            <p:ph type="sldNum" sz="quarter" idx="12"/>
          </p:nvPr>
        </p:nvSpPr>
        <p:spPr>
          <a:ln/>
        </p:spPr>
        <p:txBody>
          <a:bodyPr/>
          <a:lstStyle>
            <a:lvl1pPr>
              <a:defRPr/>
            </a:lvl1pPr>
          </a:lstStyle>
          <a:p>
            <a:pPr>
              <a:defRPr/>
            </a:pPr>
            <a:fld id="{DDF04978-7720-4EDA-92CF-E62D8B1A4EA6}"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xmlns="" val="2475796737"/>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pPr>
              <a:defRPr/>
            </a:pPr>
            <a:endParaRPr lang="es-ES">
              <a:solidFill>
                <a:srgbClr val="FFFFFF"/>
              </a:solidFill>
            </a:endParaRPr>
          </a:p>
        </p:txBody>
      </p:sp>
      <p:sp>
        <p:nvSpPr>
          <p:cNvPr id="5" name="Footer Placeholder 4"/>
          <p:cNvSpPr>
            <a:spLocks noGrp="1"/>
          </p:cNvSpPr>
          <p:nvPr>
            <p:ph type="ftr" sz="quarter" idx="11"/>
          </p:nvPr>
        </p:nvSpPr>
        <p:spPr/>
        <p:txBody>
          <a:bodyPr/>
          <a:lstStyle/>
          <a:p>
            <a:pPr>
              <a:defRPr/>
            </a:pPr>
            <a:endParaRPr lang="es-ES">
              <a:solidFill>
                <a:srgbClr val="FFFFFF"/>
              </a:solidFill>
            </a:endParaRPr>
          </a:p>
        </p:txBody>
      </p:sp>
      <p:sp>
        <p:nvSpPr>
          <p:cNvPr id="6" name="Slide Number Placeholder 5"/>
          <p:cNvSpPr>
            <a:spLocks noGrp="1"/>
          </p:cNvSpPr>
          <p:nvPr>
            <p:ph type="sldNum" sz="quarter" idx="12"/>
          </p:nvPr>
        </p:nvSpPr>
        <p:spPr/>
        <p:txBody>
          <a:bodyPr/>
          <a:lstStyle/>
          <a:p>
            <a:pPr>
              <a:defRPr/>
            </a:pPr>
            <a:fld id="{51E6F2EB-43F6-4DDE-8189-D31775BF1707}" type="slidenum">
              <a:rPr lang="es-ES" smtClean="0">
                <a:solidFill>
                  <a:srgbClr val="FFFFFF"/>
                </a:solidFill>
              </a:rPr>
              <a:pPr>
                <a:defRPr/>
              </a:pPr>
              <a:t>‹Nº›</a:t>
            </a:fld>
            <a:endParaRPr lang="es-ES">
              <a:solidFill>
                <a:srgbClr val="FFFFFF"/>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pPr>
              <a:defRPr/>
            </a:pPr>
            <a:endParaRPr lang="es-ES">
              <a:solidFill>
                <a:srgbClr val="FFFFFF"/>
              </a:solidFill>
            </a:endParaRPr>
          </a:p>
        </p:txBody>
      </p:sp>
      <p:sp>
        <p:nvSpPr>
          <p:cNvPr id="5" name="Footer Placeholder 4"/>
          <p:cNvSpPr>
            <a:spLocks noGrp="1"/>
          </p:cNvSpPr>
          <p:nvPr>
            <p:ph type="ftr" sz="quarter" idx="11"/>
          </p:nvPr>
        </p:nvSpPr>
        <p:spPr/>
        <p:txBody>
          <a:bodyPr/>
          <a:lstStyle/>
          <a:p>
            <a:pPr>
              <a:defRPr/>
            </a:pPr>
            <a:endParaRPr lang="es-ES">
              <a:solidFill>
                <a:srgbClr val="FFFFFF"/>
              </a:solidFill>
            </a:endParaRPr>
          </a:p>
        </p:txBody>
      </p:sp>
      <p:sp>
        <p:nvSpPr>
          <p:cNvPr id="6" name="Slide Number Placeholder 5"/>
          <p:cNvSpPr>
            <a:spLocks noGrp="1"/>
          </p:cNvSpPr>
          <p:nvPr>
            <p:ph type="sldNum" sz="quarter" idx="12"/>
          </p:nvPr>
        </p:nvSpPr>
        <p:spPr/>
        <p:txBody>
          <a:bodyPr/>
          <a:lstStyle/>
          <a:p>
            <a:pPr>
              <a:defRPr/>
            </a:pPr>
            <a:fld id="{40BD6AB7-1FE7-4438-AC77-BEDC10C0BDF9}" type="slidenum">
              <a:rPr lang="es-ES" smtClean="0">
                <a:solidFill>
                  <a:srgbClr val="FFFFFF"/>
                </a:solidFill>
              </a:rPr>
              <a:pPr>
                <a:defRPr/>
              </a:pPr>
              <a:t>‹Nº›</a:t>
            </a:fld>
            <a:endParaRPr lang="es-ES">
              <a:solidFill>
                <a:srgbClr val="FFFFFF"/>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4" name="Date Placeholder 3"/>
          <p:cNvSpPr>
            <a:spLocks noGrp="1"/>
          </p:cNvSpPr>
          <p:nvPr>
            <p:ph type="dt" sz="half" idx="10"/>
          </p:nvPr>
        </p:nvSpPr>
        <p:spPr/>
        <p:txBody>
          <a:bodyPr/>
          <a:lstStyle/>
          <a:p>
            <a:pPr>
              <a:defRPr/>
            </a:pPr>
            <a:endParaRPr lang="es-ES">
              <a:solidFill>
                <a:srgbClr val="FFFFFF"/>
              </a:solidFill>
            </a:endParaRPr>
          </a:p>
        </p:txBody>
      </p:sp>
      <p:sp>
        <p:nvSpPr>
          <p:cNvPr id="5" name="Footer Placeholder 4"/>
          <p:cNvSpPr>
            <a:spLocks noGrp="1"/>
          </p:cNvSpPr>
          <p:nvPr>
            <p:ph type="ftr" sz="quarter" idx="11"/>
          </p:nvPr>
        </p:nvSpPr>
        <p:spPr/>
        <p:txBody>
          <a:bodyPr/>
          <a:lstStyle/>
          <a:p>
            <a:pPr>
              <a:defRPr/>
            </a:pPr>
            <a:endParaRPr lang="es-ES">
              <a:solidFill>
                <a:srgbClr val="FFFFFF"/>
              </a:solidFill>
            </a:endParaRPr>
          </a:p>
        </p:txBody>
      </p:sp>
      <p:sp>
        <p:nvSpPr>
          <p:cNvPr id="6" name="Slide Number Placeholder 5"/>
          <p:cNvSpPr>
            <a:spLocks noGrp="1"/>
          </p:cNvSpPr>
          <p:nvPr>
            <p:ph type="sldNum" sz="quarter" idx="12"/>
          </p:nvPr>
        </p:nvSpPr>
        <p:spPr/>
        <p:txBody>
          <a:bodyPr/>
          <a:lstStyle/>
          <a:p>
            <a:pPr>
              <a:defRPr/>
            </a:pPr>
            <a:fld id="{32AE91F7-043B-4527-B965-8C34BAD72170}" type="slidenum">
              <a:rPr lang="es-ES" smtClean="0">
                <a:solidFill>
                  <a:srgbClr val="FFFFFF"/>
                </a:solidFill>
              </a:rPr>
              <a:pPr>
                <a:defRPr/>
              </a:pPr>
              <a:t>‹Nº›</a:t>
            </a:fld>
            <a:endParaRPr lang="es-ES">
              <a:solidFill>
                <a:srgbClr val="FFFFFF"/>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pPr>
              <a:defRPr/>
            </a:pPr>
            <a:endParaRPr lang="es-ES">
              <a:solidFill>
                <a:srgbClr val="FFFFFF"/>
              </a:solidFill>
            </a:endParaRPr>
          </a:p>
        </p:txBody>
      </p:sp>
      <p:sp>
        <p:nvSpPr>
          <p:cNvPr id="6" name="Footer Placeholder 5"/>
          <p:cNvSpPr>
            <a:spLocks noGrp="1"/>
          </p:cNvSpPr>
          <p:nvPr>
            <p:ph type="ftr" sz="quarter" idx="11"/>
          </p:nvPr>
        </p:nvSpPr>
        <p:spPr/>
        <p:txBody>
          <a:bodyPr/>
          <a:lstStyle/>
          <a:p>
            <a:pPr>
              <a:defRPr/>
            </a:pPr>
            <a:endParaRPr lang="es-ES">
              <a:solidFill>
                <a:srgbClr val="FFFFFF"/>
              </a:solidFill>
            </a:endParaRPr>
          </a:p>
        </p:txBody>
      </p:sp>
      <p:sp>
        <p:nvSpPr>
          <p:cNvPr id="7" name="Slide Number Placeholder 6"/>
          <p:cNvSpPr>
            <a:spLocks noGrp="1"/>
          </p:cNvSpPr>
          <p:nvPr>
            <p:ph type="sldNum" sz="quarter" idx="12"/>
          </p:nvPr>
        </p:nvSpPr>
        <p:spPr/>
        <p:txBody>
          <a:bodyPr/>
          <a:lstStyle/>
          <a:p>
            <a:pPr>
              <a:defRPr/>
            </a:pPr>
            <a:fld id="{2C39EAE7-F3F4-4FF0-A1AA-B6D751A5CC82}" type="slidenum">
              <a:rPr lang="es-ES" smtClean="0">
                <a:solidFill>
                  <a:srgbClr val="FFFFFF"/>
                </a:solidFill>
              </a:rPr>
              <a:pPr>
                <a:defRPr/>
              </a:pPr>
              <a:t>‹Nº›</a:t>
            </a:fld>
            <a:endParaRPr lang="es-ES">
              <a:solidFill>
                <a:srgbClr val="FFFFFF"/>
              </a:solidFill>
            </a:endParaRPr>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6" name="Rectangle 156"/>
          <p:cNvSpPr>
            <a:spLocks noGrp="1" noChangeArrowheads="1"/>
          </p:cNvSpPr>
          <p:nvPr>
            <p:ph type="sldNum" sz="quarter" idx="12"/>
          </p:nvPr>
        </p:nvSpPr>
        <p:spPr>
          <a:ln/>
        </p:spPr>
        <p:txBody>
          <a:bodyPr/>
          <a:lstStyle>
            <a:lvl1pPr>
              <a:defRPr/>
            </a:lvl1pPr>
          </a:lstStyle>
          <a:p>
            <a:pPr>
              <a:defRPr/>
            </a:pPr>
            <a:fld id="{40BD6AB7-1FE7-4438-AC77-BEDC10C0BDF9}"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xmlns="" val="2173927007"/>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pPr>
              <a:defRPr/>
            </a:pPr>
            <a:endParaRPr lang="es-ES">
              <a:solidFill>
                <a:srgbClr val="FFFFFF"/>
              </a:solidFill>
            </a:endParaRPr>
          </a:p>
        </p:txBody>
      </p:sp>
      <p:sp>
        <p:nvSpPr>
          <p:cNvPr id="8" name="Footer Placeholder 7"/>
          <p:cNvSpPr>
            <a:spLocks noGrp="1"/>
          </p:cNvSpPr>
          <p:nvPr>
            <p:ph type="ftr" sz="quarter" idx="11"/>
          </p:nvPr>
        </p:nvSpPr>
        <p:spPr/>
        <p:txBody>
          <a:bodyPr/>
          <a:lstStyle/>
          <a:p>
            <a:pPr>
              <a:defRPr/>
            </a:pPr>
            <a:endParaRPr lang="es-ES">
              <a:solidFill>
                <a:srgbClr val="FFFFFF"/>
              </a:solidFill>
            </a:endParaRPr>
          </a:p>
        </p:txBody>
      </p:sp>
      <p:sp>
        <p:nvSpPr>
          <p:cNvPr id="9" name="Slide Number Placeholder 8"/>
          <p:cNvSpPr>
            <a:spLocks noGrp="1"/>
          </p:cNvSpPr>
          <p:nvPr>
            <p:ph type="sldNum" sz="quarter" idx="12"/>
          </p:nvPr>
        </p:nvSpPr>
        <p:spPr/>
        <p:txBody>
          <a:bodyPr/>
          <a:lstStyle/>
          <a:p>
            <a:pPr>
              <a:defRPr/>
            </a:pPr>
            <a:fld id="{13A37805-2A6C-4176-972E-B3073E1E4138}" type="slidenum">
              <a:rPr lang="es-ES" smtClean="0">
                <a:solidFill>
                  <a:srgbClr val="FFFFFF"/>
                </a:solidFill>
              </a:rPr>
              <a:pPr>
                <a:defRPr/>
              </a:pPr>
              <a:t>‹Nº›</a:t>
            </a:fld>
            <a:endParaRPr lang="es-ES">
              <a:solidFill>
                <a:srgbClr val="FFFFFF"/>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pPr>
              <a:defRPr/>
            </a:pPr>
            <a:endParaRPr lang="es-ES">
              <a:solidFill>
                <a:srgbClr val="FFFFFF"/>
              </a:solidFill>
            </a:endParaRPr>
          </a:p>
        </p:txBody>
      </p:sp>
      <p:sp>
        <p:nvSpPr>
          <p:cNvPr id="4" name="Footer Placeholder 3"/>
          <p:cNvSpPr>
            <a:spLocks noGrp="1"/>
          </p:cNvSpPr>
          <p:nvPr>
            <p:ph type="ftr" sz="quarter" idx="11"/>
          </p:nvPr>
        </p:nvSpPr>
        <p:spPr/>
        <p:txBody>
          <a:bodyPr/>
          <a:lstStyle/>
          <a:p>
            <a:pPr>
              <a:defRPr/>
            </a:pPr>
            <a:endParaRPr lang="es-ES">
              <a:solidFill>
                <a:srgbClr val="FFFFFF"/>
              </a:solidFill>
            </a:endParaRPr>
          </a:p>
        </p:txBody>
      </p:sp>
      <p:sp>
        <p:nvSpPr>
          <p:cNvPr id="5" name="Slide Number Placeholder 4"/>
          <p:cNvSpPr>
            <a:spLocks noGrp="1"/>
          </p:cNvSpPr>
          <p:nvPr>
            <p:ph type="sldNum" sz="quarter" idx="12"/>
          </p:nvPr>
        </p:nvSpPr>
        <p:spPr/>
        <p:txBody>
          <a:bodyPr/>
          <a:lstStyle/>
          <a:p>
            <a:pPr>
              <a:defRPr/>
            </a:pPr>
            <a:fld id="{9F624717-FD50-49B2-B77E-46CCBE38A274}" type="slidenum">
              <a:rPr lang="es-ES" smtClean="0">
                <a:solidFill>
                  <a:srgbClr val="FFFFFF"/>
                </a:solidFill>
              </a:rPr>
              <a:pPr>
                <a:defRPr/>
              </a:pPr>
              <a:t>‹Nº›</a:t>
            </a:fld>
            <a:endParaRPr lang="es-ES">
              <a:solidFill>
                <a:srgbClr val="FFFFFF"/>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s-ES">
              <a:solidFill>
                <a:srgbClr val="FFFFFF"/>
              </a:solidFill>
            </a:endParaRPr>
          </a:p>
        </p:txBody>
      </p:sp>
      <p:sp>
        <p:nvSpPr>
          <p:cNvPr id="3" name="Footer Placeholder 2"/>
          <p:cNvSpPr>
            <a:spLocks noGrp="1"/>
          </p:cNvSpPr>
          <p:nvPr>
            <p:ph type="ftr" sz="quarter" idx="11"/>
          </p:nvPr>
        </p:nvSpPr>
        <p:spPr/>
        <p:txBody>
          <a:bodyPr/>
          <a:lstStyle/>
          <a:p>
            <a:pPr>
              <a:defRPr/>
            </a:pPr>
            <a:endParaRPr lang="es-ES">
              <a:solidFill>
                <a:srgbClr val="FFFFFF"/>
              </a:solidFill>
            </a:endParaRPr>
          </a:p>
        </p:txBody>
      </p:sp>
      <p:sp>
        <p:nvSpPr>
          <p:cNvPr id="4" name="Slide Number Placeholder 3"/>
          <p:cNvSpPr>
            <a:spLocks noGrp="1"/>
          </p:cNvSpPr>
          <p:nvPr>
            <p:ph type="sldNum" sz="quarter" idx="12"/>
          </p:nvPr>
        </p:nvSpPr>
        <p:spPr/>
        <p:txBody>
          <a:bodyPr/>
          <a:lstStyle/>
          <a:p>
            <a:pPr>
              <a:defRPr/>
            </a:pPr>
            <a:fld id="{2B3D69B7-B2B6-4F1C-8F08-9071203F1164}" type="slidenum">
              <a:rPr lang="es-ES" smtClean="0">
                <a:solidFill>
                  <a:srgbClr val="FFFFFF"/>
                </a:solidFill>
              </a:rPr>
              <a:pPr>
                <a:defRPr/>
              </a:pPr>
              <a:t>‹Nº›</a:t>
            </a:fld>
            <a:endParaRPr lang="es-ES">
              <a:solidFill>
                <a:srgbClr val="FFFFFF"/>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5" name="Date Placeholder 4"/>
          <p:cNvSpPr>
            <a:spLocks noGrp="1"/>
          </p:cNvSpPr>
          <p:nvPr>
            <p:ph type="dt" sz="half" idx="10"/>
          </p:nvPr>
        </p:nvSpPr>
        <p:spPr/>
        <p:txBody>
          <a:bodyPr/>
          <a:lstStyle/>
          <a:p>
            <a:pPr>
              <a:defRPr/>
            </a:pPr>
            <a:endParaRPr lang="es-ES">
              <a:solidFill>
                <a:srgbClr val="FFFFFF"/>
              </a:solidFill>
            </a:endParaRPr>
          </a:p>
        </p:txBody>
      </p:sp>
      <p:sp>
        <p:nvSpPr>
          <p:cNvPr id="6" name="Footer Placeholder 5"/>
          <p:cNvSpPr>
            <a:spLocks noGrp="1"/>
          </p:cNvSpPr>
          <p:nvPr>
            <p:ph type="ftr" sz="quarter" idx="11"/>
          </p:nvPr>
        </p:nvSpPr>
        <p:spPr/>
        <p:txBody>
          <a:bodyPr/>
          <a:lstStyle>
            <a:lvl1pPr>
              <a:defRPr>
                <a:solidFill>
                  <a:schemeClr val="tx2"/>
                </a:solidFill>
              </a:defRPr>
            </a:lvl1pPr>
          </a:lstStyle>
          <a:p>
            <a:pPr>
              <a:defRPr/>
            </a:pPr>
            <a:endParaRPr lang="es-ES">
              <a:solidFill>
                <a:srgbClr val="FFFFFF"/>
              </a:solidFill>
            </a:endParaRP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pPr>
              <a:defRPr/>
            </a:pPr>
            <a:fld id="{716C5081-92D7-4E58-B5F3-4EDE4CF66122}" type="slidenum">
              <a:rPr lang="es-ES" smtClean="0">
                <a:solidFill>
                  <a:srgbClr val="FFFFFF"/>
                </a:solidFill>
              </a:rPr>
              <a:pPr>
                <a:defRPr/>
              </a:pPr>
              <a:t>‹Nº›</a:t>
            </a:fld>
            <a:endParaRPr lang="es-ES">
              <a:solidFill>
                <a:srgbClr val="FFFFFF"/>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s-ES" smtClean="0"/>
              <a:t>Haga clic en el icono para agregar una imagen</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pPr>
              <a:defRPr/>
            </a:pPr>
            <a:endParaRPr lang="es-ES">
              <a:solidFill>
                <a:srgbClr val="FFFFFF"/>
              </a:solidFill>
            </a:endParaRPr>
          </a:p>
        </p:txBody>
      </p:sp>
      <p:sp>
        <p:nvSpPr>
          <p:cNvPr id="6" name="Footer Placeholder 5"/>
          <p:cNvSpPr>
            <a:spLocks noGrp="1"/>
          </p:cNvSpPr>
          <p:nvPr>
            <p:ph type="ftr" sz="quarter" idx="11"/>
          </p:nvPr>
        </p:nvSpPr>
        <p:spPr/>
        <p:txBody>
          <a:bodyPr/>
          <a:lstStyle/>
          <a:p>
            <a:pPr>
              <a:defRPr/>
            </a:pPr>
            <a:endParaRPr lang="es-ES">
              <a:solidFill>
                <a:srgbClr val="FFFFFF"/>
              </a:solidFill>
            </a:endParaRPr>
          </a:p>
        </p:txBody>
      </p:sp>
      <p:sp>
        <p:nvSpPr>
          <p:cNvPr id="7" name="Slide Number Placeholder 6"/>
          <p:cNvSpPr>
            <a:spLocks noGrp="1"/>
          </p:cNvSpPr>
          <p:nvPr>
            <p:ph type="sldNum" sz="quarter" idx="12"/>
          </p:nvPr>
        </p:nvSpPr>
        <p:spPr/>
        <p:txBody>
          <a:bodyPr/>
          <a:lstStyle/>
          <a:p>
            <a:pPr>
              <a:defRPr/>
            </a:pPr>
            <a:fld id="{8D19B45A-15E9-48D2-BD31-9D5072BB4133}" type="slidenum">
              <a:rPr lang="es-ES" smtClean="0">
                <a:solidFill>
                  <a:srgbClr val="FFFFFF"/>
                </a:solidFill>
              </a:rPr>
              <a:pPr>
                <a:defRPr/>
              </a:pPr>
              <a:t>‹Nº›</a:t>
            </a:fld>
            <a:endParaRPr lang="es-ES">
              <a:solidFill>
                <a:srgbClr val="FFFFFF"/>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pPr>
              <a:defRPr/>
            </a:pPr>
            <a:endParaRPr lang="es-ES">
              <a:solidFill>
                <a:srgbClr val="FFFFFF"/>
              </a:solidFill>
            </a:endParaRPr>
          </a:p>
        </p:txBody>
      </p:sp>
      <p:sp>
        <p:nvSpPr>
          <p:cNvPr id="5" name="Footer Placeholder 4"/>
          <p:cNvSpPr>
            <a:spLocks noGrp="1"/>
          </p:cNvSpPr>
          <p:nvPr>
            <p:ph type="ftr" sz="quarter" idx="11"/>
          </p:nvPr>
        </p:nvSpPr>
        <p:spPr/>
        <p:txBody>
          <a:bodyPr/>
          <a:lstStyle/>
          <a:p>
            <a:pPr>
              <a:defRPr/>
            </a:pPr>
            <a:endParaRPr lang="es-ES">
              <a:solidFill>
                <a:srgbClr val="FFFFFF"/>
              </a:solidFill>
            </a:endParaRPr>
          </a:p>
        </p:txBody>
      </p:sp>
      <p:sp>
        <p:nvSpPr>
          <p:cNvPr id="6" name="Slide Number Placeholder 5"/>
          <p:cNvSpPr>
            <a:spLocks noGrp="1"/>
          </p:cNvSpPr>
          <p:nvPr>
            <p:ph type="sldNum" sz="quarter" idx="12"/>
          </p:nvPr>
        </p:nvSpPr>
        <p:spPr/>
        <p:txBody>
          <a:bodyPr/>
          <a:lstStyle/>
          <a:p>
            <a:pPr>
              <a:defRPr/>
            </a:pPr>
            <a:fld id="{6A3170A2-D70B-4C15-B480-ED55D316154D}" type="slidenum">
              <a:rPr lang="es-ES" smtClean="0">
                <a:solidFill>
                  <a:srgbClr val="FFFFFF"/>
                </a:solidFill>
              </a:rPr>
              <a:pPr>
                <a:defRPr/>
              </a:pPr>
              <a:t>‹Nº›</a:t>
            </a:fld>
            <a:endParaRPr lang="es-ES">
              <a:solidFill>
                <a:srgbClr val="FFFFFF"/>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pPr>
              <a:defRPr/>
            </a:pPr>
            <a:endParaRPr lang="es-ES">
              <a:solidFill>
                <a:srgbClr val="FFFFFF"/>
              </a:solidFill>
            </a:endParaRPr>
          </a:p>
        </p:txBody>
      </p:sp>
      <p:sp>
        <p:nvSpPr>
          <p:cNvPr id="5" name="Footer Placeholder 4"/>
          <p:cNvSpPr>
            <a:spLocks noGrp="1"/>
          </p:cNvSpPr>
          <p:nvPr>
            <p:ph type="ftr" sz="quarter" idx="11"/>
          </p:nvPr>
        </p:nvSpPr>
        <p:spPr/>
        <p:txBody>
          <a:bodyPr/>
          <a:lstStyle/>
          <a:p>
            <a:pPr>
              <a:defRPr/>
            </a:pPr>
            <a:endParaRPr lang="es-ES">
              <a:solidFill>
                <a:srgbClr val="FFFFFF"/>
              </a:solidFill>
            </a:endParaRPr>
          </a:p>
        </p:txBody>
      </p:sp>
      <p:sp>
        <p:nvSpPr>
          <p:cNvPr id="6" name="Slide Number Placeholder 5"/>
          <p:cNvSpPr>
            <a:spLocks noGrp="1"/>
          </p:cNvSpPr>
          <p:nvPr>
            <p:ph type="sldNum" sz="quarter" idx="12"/>
          </p:nvPr>
        </p:nvSpPr>
        <p:spPr/>
        <p:txBody>
          <a:bodyPr/>
          <a:lstStyle/>
          <a:p>
            <a:pPr>
              <a:defRPr/>
            </a:pPr>
            <a:fld id="{C810F688-C045-4269-B7D8-919A3E024441}" type="slidenum">
              <a:rPr lang="es-ES" smtClean="0">
                <a:solidFill>
                  <a:srgbClr val="FFFFFF"/>
                </a:solidFill>
              </a:rPr>
              <a:pPr>
                <a:defRPr/>
              </a:pPr>
              <a:t>‹Nº›</a:t>
            </a:fld>
            <a:endParaRPr lang="es-ES">
              <a:solidFill>
                <a:srgbClr val="FFFFFF"/>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dgm">
  <p:cSld name="Título y diagrama u organigrama">
    <p:spTree>
      <p:nvGrpSpPr>
        <p:cNvPr id="1" name=""/>
        <p:cNvGrpSpPr/>
        <p:nvPr/>
      </p:nvGrpSpPr>
      <p:grpSpPr>
        <a:xfrm>
          <a:off x="0" y="0"/>
          <a:ext cx="0" cy="0"/>
          <a:chOff x="0" y="0"/>
          <a:chExt cx="0" cy="0"/>
        </a:xfrm>
      </p:grpSpPr>
      <p:sp>
        <p:nvSpPr>
          <p:cNvPr id="2" name="1 Título"/>
          <p:cNvSpPr>
            <a:spLocks noGrp="1"/>
          </p:cNvSpPr>
          <p:nvPr>
            <p:ph type="title"/>
          </p:nvPr>
        </p:nvSpPr>
        <p:spPr>
          <a:xfrm>
            <a:off x="301625" y="228600"/>
            <a:ext cx="8540750" cy="1143000"/>
          </a:xfrm>
        </p:spPr>
        <p:txBody>
          <a:bodyPr/>
          <a:lstStyle/>
          <a:p>
            <a:r>
              <a:rPr lang="es-ES" smtClean="0"/>
              <a:t>Haga clic para modificar el estilo de título del patrón</a:t>
            </a:r>
            <a:endParaRPr lang="es-ES"/>
          </a:p>
        </p:txBody>
      </p:sp>
      <p:sp>
        <p:nvSpPr>
          <p:cNvPr id="3" name="2 Marcador de SmartArt"/>
          <p:cNvSpPr>
            <a:spLocks noGrp="1"/>
          </p:cNvSpPr>
          <p:nvPr>
            <p:ph type="dgm" idx="1"/>
          </p:nvPr>
        </p:nvSpPr>
        <p:spPr>
          <a:xfrm>
            <a:off x="301625" y="1600200"/>
            <a:ext cx="8540750" cy="4498975"/>
          </a:xfrm>
        </p:spPr>
        <p:txBody>
          <a:bodyPr/>
          <a:lstStyle/>
          <a:p>
            <a:pPr lvl="0"/>
            <a:endParaRPr lang="es-ES" noProof="0" smtClean="0"/>
          </a:p>
        </p:txBody>
      </p:sp>
      <p:sp>
        <p:nvSpPr>
          <p:cNvPr id="4"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6" name="Rectangle 156"/>
          <p:cNvSpPr>
            <a:spLocks noGrp="1" noChangeArrowheads="1"/>
          </p:cNvSpPr>
          <p:nvPr>
            <p:ph type="sldNum" sz="quarter" idx="12"/>
          </p:nvPr>
        </p:nvSpPr>
        <p:spPr>
          <a:ln/>
        </p:spPr>
        <p:txBody>
          <a:bodyPr/>
          <a:lstStyle>
            <a:lvl1pPr>
              <a:defRPr/>
            </a:lvl1pPr>
          </a:lstStyle>
          <a:p>
            <a:pPr>
              <a:defRPr/>
            </a:pPr>
            <a:fld id="{9B38B396-2E9C-480F-BEA0-443AEFF2B553}"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xmlns="" val="2732182801"/>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bl">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301625" y="228600"/>
            <a:ext cx="8540750" cy="1143000"/>
          </a:xfrm>
        </p:spPr>
        <p:txBody>
          <a:bodyPr/>
          <a:lstStyle/>
          <a:p>
            <a:r>
              <a:rPr lang="es-ES" smtClean="0"/>
              <a:t>Haga clic para modificar el estilo de título del patrón</a:t>
            </a:r>
            <a:endParaRPr lang="es-ES"/>
          </a:p>
        </p:txBody>
      </p:sp>
      <p:sp>
        <p:nvSpPr>
          <p:cNvPr id="3" name="2 Marcador de tabla"/>
          <p:cNvSpPr>
            <a:spLocks noGrp="1"/>
          </p:cNvSpPr>
          <p:nvPr>
            <p:ph type="tbl" idx="1"/>
          </p:nvPr>
        </p:nvSpPr>
        <p:spPr>
          <a:xfrm>
            <a:off x="301625" y="1600200"/>
            <a:ext cx="8540750" cy="4498975"/>
          </a:xfrm>
        </p:spPr>
        <p:txBody>
          <a:bodyPr/>
          <a:lstStyle/>
          <a:p>
            <a:pPr lvl="0"/>
            <a:endParaRPr lang="es-ES" noProof="0" smtClean="0"/>
          </a:p>
        </p:txBody>
      </p:sp>
      <p:sp>
        <p:nvSpPr>
          <p:cNvPr id="4"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6" name="Rectangle 156"/>
          <p:cNvSpPr>
            <a:spLocks noGrp="1" noChangeArrowheads="1"/>
          </p:cNvSpPr>
          <p:nvPr>
            <p:ph type="sldNum" sz="quarter" idx="12"/>
          </p:nvPr>
        </p:nvSpPr>
        <p:spPr>
          <a:ln/>
        </p:spPr>
        <p:txBody>
          <a:bodyPr/>
          <a:lstStyle>
            <a:lvl1pPr>
              <a:defRPr/>
            </a:lvl1pPr>
          </a:lstStyle>
          <a:p>
            <a:pPr>
              <a:defRPr/>
            </a:pPr>
            <a:fld id="{9EA40972-839E-4B2D-A896-BC5A4E655C77}"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xmlns="" val="420445236"/>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xAndObj">
  <p:cSld name="Título, text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301625" y="228600"/>
            <a:ext cx="8540750" cy="1143000"/>
          </a:xfrm>
        </p:spPr>
        <p:txBody>
          <a:bodyPr/>
          <a:lstStyle/>
          <a:p>
            <a:r>
              <a:rPr lang="es-ES" smtClean="0"/>
              <a:t>Haga clic para modificar el estilo de título del patrón</a:t>
            </a:r>
            <a:endParaRPr lang="es-ES"/>
          </a:p>
        </p:txBody>
      </p:sp>
      <p:sp>
        <p:nvSpPr>
          <p:cNvPr id="3" name="2 Marcador de texto"/>
          <p:cNvSpPr>
            <a:spLocks noGrp="1"/>
          </p:cNvSpPr>
          <p:nvPr>
            <p:ph type="body" sz="half" idx="1"/>
          </p:nvPr>
        </p:nvSpPr>
        <p:spPr>
          <a:xfrm>
            <a:off x="301625" y="1600200"/>
            <a:ext cx="4194175" cy="44989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194175" cy="44989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154"/>
          <p:cNvSpPr>
            <a:spLocks noGrp="1" noChangeArrowheads="1"/>
          </p:cNvSpPr>
          <p:nvPr>
            <p:ph type="dt" sz="half" idx="10"/>
          </p:nvPr>
        </p:nvSpPr>
        <p:spPr>
          <a:ln/>
        </p:spPr>
        <p:txBody>
          <a:bodyPr/>
          <a:lstStyle>
            <a:lvl1pPr>
              <a:defRPr/>
            </a:lvl1pPr>
          </a:lstStyle>
          <a:p>
            <a:pPr>
              <a:defRPr/>
            </a:pPr>
            <a:endParaRPr lang="es-ES"/>
          </a:p>
        </p:txBody>
      </p:sp>
      <p:sp>
        <p:nvSpPr>
          <p:cNvPr id="6" name="Rectangle 155"/>
          <p:cNvSpPr>
            <a:spLocks noGrp="1" noChangeArrowheads="1"/>
          </p:cNvSpPr>
          <p:nvPr>
            <p:ph type="ftr" sz="quarter" idx="11"/>
          </p:nvPr>
        </p:nvSpPr>
        <p:spPr>
          <a:ln/>
        </p:spPr>
        <p:txBody>
          <a:bodyPr/>
          <a:lstStyle>
            <a:lvl1pPr>
              <a:defRPr/>
            </a:lvl1pPr>
          </a:lstStyle>
          <a:p>
            <a:pPr>
              <a:defRPr/>
            </a:pPr>
            <a:endParaRPr lang="es-ES"/>
          </a:p>
        </p:txBody>
      </p:sp>
      <p:sp>
        <p:nvSpPr>
          <p:cNvPr id="7" name="Rectangle 156"/>
          <p:cNvSpPr>
            <a:spLocks noGrp="1" noChangeArrowheads="1"/>
          </p:cNvSpPr>
          <p:nvPr>
            <p:ph type="sldNum" sz="quarter" idx="12"/>
          </p:nvPr>
        </p:nvSpPr>
        <p:spPr>
          <a:ln/>
        </p:spPr>
        <p:txBody>
          <a:bodyPr/>
          <a:lstStyle>
            <a:lvl1pPr>
              <a:defRPr/>
            </a:lvl1pPr>
          </a:lstStyle>
          <a:p>
            <a:pPr>
              <a:defRPr/>
            </a:pPr>
            <a:fld id="{DDF04978-7720-4EDA-92CF-E62D8B1A4EA6}" type="slidenum">
              <a:rPr lang="es-ES"/>
              <a:pPr>
                <a:defRPr/>
              </a:pPr>
              <a:t>‹Nº›</a:t>
            </a:fld>
            <a:endParaRPr lang="es-ES"/>
          </a:p>
        </p:txBody>
      </p:sp>
    </p:spTree>
    <p:extLst>
      <p:ext uri="{BB962C8B-B14F-4D97-AF65-F5344CB8AC3E}">
        <p14:creationId xmlns:p14="http://schemas.microsoft.com/office/powerpoint/2010/main" xmlns="" val="86254877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5"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6" name="Rectangle 156"/>
          <p:cNvSpPr>
            <a:spLocks noGrp="1" noChangeArrowheads="1"/>
          </p:cNvSpPr>
          <p:nvPr>
            <p:ph type="sldNum" sz="quarter" idx="12"/>
          </p:nvPr>
        </p:nvSpPr>
        <p:spPr>
          <a:ln/>
        </p:spPr>
        <p:txBody>
          <a:bodyPr/>
          <a:lstStyle>
            <a:lvl1pPr>
              <a:defRPr/>
            </a:lvl1pPr>
          </a:lstStyle>
          <a:p>
            <a:pPr>
              <a:defRPr/>
            </a:pPr>
            <a:fld id="{32AE91F7-043B-4527-B965-8C34BAD72170}"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xmlns="" val="3373234382"/>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3875142A-CDA7-4C2B-B044-7E38B098CA7C}" type="datetimeFigureOut">
              <a:rPr lang="es-ES" smtClean="0"/>
              <a:pPr/>
              <a:t>06/10/2015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3BFAC85-71E8-42E4-BE93-2021CCBE07BE}" type="slidenum">
              <a:rPr lang="es-ES" smtClean="0"/>
              <a:pPr/>
              <a:t>‹Nº›</a:t>
            </a:fld>
            <a:endParaRPr lang="es-E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875142A-CDA7-4C2B-B044-7E38B098CA7C}" type="datetimeFigureOut">
              <a:rPr lang="es-ES" smtClean="0"/>
              <a:pPr/>
              <a:t>06/10/2015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3BFAC85-71E8-42E4-BE93-2021CCBE07BE}" type="slidenum">
              <a:rPr lang="es-ES" smtClean="0"/>
              <a:pPr/>
              <a:t>‹Nº›</a:t>
            </a:fld>
            <a:endParaRPr lang="es-E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4" name="Date Placeholder 3"/>
          <p:cNvSpPr>
            <a:spLocks noGrp="1"/>
          </p:cNvSpPr>
          <p:nvPr>
            <p:ph type="dt" sz="half" idx="10"/>
          </p:nvPr>
        </p:nvSpPr>
        <p:spPr/>
        <p:txBody>
          <a:bodyPr/>
          <a:lstStyle/>
          <a:p>
            <a:fld id="{3875142A-CDA7-4C2B-B044-7E38B098CA7C}" type="datetimeFigureOut">
              <a:rPr lang="es-ES" smtClean="0"/>
              <a:pPr/>
              <a:t>06/10/2015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3BFAC85-71E8-42E4-BE93-2021CCBE07BE}" type="slidenum">
              <a:rPr lang="es-ES" smtClean="0"/>
              <a:pPr/>
              <a:t>‹Nº›</a:t>
            </a:fld>
            <a:endParaRPr lang="es-E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3875142A-CDA7-4C2B-B044-7E38B098CA7C}" type="datetimeFigureOut">
              <a:rPr lang="es-ES" smtClean="0"/>
              <a:pPr/>
              <a:t>06/10/2015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3BFAC85-71E8-42E4-BE93-2021CCBE07BE}" type="slidenum">
              <a:rPr lang="es-ES" smtClean="0"/>
              <a:pPr/>
              <a:t>‹Nº›</a:t>
            </a:fld>
            <a:endParaRPr lang="es-ES"/>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3875142A-CDA7-4C2B-B044-7E38B098CA7C}" type="datetimeFigureOut">
              <a:rPr lang="es-ES" smtClean="0"/>
              <a:pPr/>
              <a:t>06/10/2015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F3BFAC85-71E8-42E4-BE93-2021CCBE07BE}" type="slidenum">
              <a:rPr lang="es-ES" smtClean="0"/>
              <a:pPr/>
              <a:t>‹Nº›</a:t>
            </a:fld>
            <a:endParaRPr lang="es-E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3875142A-CDA7-4C2B-B044-7E38B098CA7C}" type="datetimeFigureOut">
              <a:rPr lang="es-ES" smtClean="0"/>
              <a:pPr/>
              <a:t>06/10/2015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F3BFAC85-71E8-42E4-BE93-2021CCBE07BE}" type="slidenum">
              <a:rPr lang="es-ES" smtClean="0"/>
              <a:pPr/>
              <a:t>‹Nº›</a:t>
            </a:fld>
            <a:endParaRPr lang="es-E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75142A-CDA7-4C2B-B044-7E38B098CA7C}" type="datetimeFigureOut">
              <a:rPr lang="es-ES" smtClean="0"/>
              <a:pPr/>
              <a:t>06/10/2015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F3BFAC85-71E8-42E4-BE93-2021CCBE07BE}" type="slidenum">
              <a:rPr lang="es-ES" smtClean="0"/>
              <a:pPr/>
              <a:t>‹Nº›</a:t>
            </a:fld>
            <a:endParaRPr lang="es-E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5" name="Date Placeholder 4"/>
          <p:cNvSpPr>
            <a:spLocks noGrp="1"/>
          </p:cNvSpPr>
          <p:nvPr>
            <p:ph type="dt" sz="half" idx="10"/>
          </p:nvPr>
        </p:nvSpPr>
        <p:spPr/>
        <p:txBody>
          <a:bodyPr/>
          <a:lstStyle/>
          <a:p>
            <a:fld id="{3875142A-CDA7-4C2B-B044-7E38B098CA7C}" type="datetimeFigureOut">
              <a:rPr lang="es-ES" smtClean="0"/>
              <a:pPr/>
              <a:t>06/10/2015</a:t>
            </a:fld>
            <a:endParaRPr lang="es-E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s-E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F3BFAC85-71E8-42E4-BE93-2021CCBE07BE}" type="slidenum">
              <a:rPr lang="es-ES" smtClean="0"/>
              <a:pPr/>
              <a:t>‹Nº›</a:t>
            </a:fld>
            <a:endParaRPr lang="es-E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s-ES" smtClean="0"/>
              <a:t>Haga clic en el icono para agregar una imagen</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875142A-CDA7-4C2B-B044-7E38B098CA7C}" type="datetimeFigureOut">
              <a:rPr lang="es-ES" smtClean="0"/>
              <a:pPr/>
              <a:t>06/10/2015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3BFAC85-71E8-42E4-BE93-2021CCBE07BE}" type="slidenum">
              <a:rPr lang="es-ES" smtClean="0"/>
              <a:pPr/>
              <a:t>‹Nº›</a:t>
            </a:fld>
            <a:endParaRPr lang="es-E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875142A-CDA7-4C2B-B044-7E38B098CA7C}" type="datetimeFigureOut">
              <a:rPr lang="es-ES" smtClean="0"/>
              <a:pPr/>
              <a:t>06/10/2015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3BFAC85-71E8-42E4-BE93-2021CCBE07BE}"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301625"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6"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7" name="Rectangle 156"/>
          <p:cNvSpPr>
            <a:spLocks noGrp="1" noChangeArrowheads="1"/>
          </p:cNvSpPr>
          <p:nvPr>
            <p:ph type="sldNum" sz="quarter" idx="12"/>
          </p:nvPr>
        </p:nvSpPr>
        <p:spPr>
          <a:ln/>
        </p:spPr>
        <p:txBody>
          <a:bodyPr/>
          <a:lstStyle>
            <a:lvl1pPr>
              <a:defRPr/>
            </a:lvl1pPr>
          </a:lstStyle>
          <a:p>
            <a:pPr>
              <a:defRPr/>
            </a:pPr>
            <a:fld id="{2C39EAE7-F3F4-4FF0-A1AA-B6D751A5CC82}"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xmlns="" val="390441155"/>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875142A-CDA7-4C2B-B044-7E38B098CA7C}" type="datetimeFigureOut">
              <a:rPr lang="es-ES" smtClean="0"/>
              <a:pPr/>
              <a:t>06/10/2015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3BFAC85-71E8-42E4-BE93-2021CCBE07BE}" type="slidenum">
              <a:rPr lang="es-ES" smtClean="0"/>
              <a:pPr/>
              <a:t>‹Nº›</a:t>
            </a:fld>
            <a:endParaRPr lang="es-E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AndTx">
  <p:cSld name="Título, objetos y texto">
    <p:spTree>
      <p:nvGrpSpPr>
        <p:cNvPr id="1" name=""/>
        <p:cNvGrpSpPr/>
        <p:nvPr/>
      </p:nvGrpSpPr>
      <p:grpSpPr>
        <a:xfrm>
          <a:off x="0" y="0"/>
          <a:ext cx="0" cy="0"/>
          <a:chOff x="0" y="0"/>
          <a:chExt cx="0" cy="0"/>
        </a:xfrm>
      </p:grpSpPr>
      <p:sp>
        <p:nvSpPr>
          <p:cNvPr id="2" name="1 Título"/>
          <p:cNvSpPr>
            <a:spLocks noGrp="1"/>
          </p:cNvSpPr>
          <p:nvPr>
            <p:ph type="title"/>
          </p:nvPr>
        </p:nvSpPr>
        <p:spPr>
          <a:xfrm>
            <a:off x="301625" y="228600"/>
            <a:ext cx="8540750" cy="1143000"/>
          </a:xfr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301625" y="1600200"/>
            <a:ext cx="4194175" cy="44989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648200" y="1600200"/>
            <a:ext cx="4194175" cy="44989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154"/>
          <p:cNvSpPr>
            <a:spLocks noGrp="1" noChangeArrowheads="1"/>
          </p:cNvSpPr>
          <p:nvPr>
            <p:ph type="dt" sz="half" idx="10"/>
          </p:nvPr>
        </p:nvSpPr>
        <p:spPr>
          <a:ln/>
        </p:spPr>
        <p:txBody>
          <a:bodyPr/>
          <a:lstStyle>
            <a:lvl1pPr>
              <a:defRPr/>
            </a:lvl1pPr>
          </a:lstStyle>
          <a:p>
            <a:pPr>
              <a:defRPr/>
            </a:pPr>
            <a:endParaRPr lang="es-ES"/>
          </a:p>
        </p:txBody>
      </p:sp>
      <p:sp>
        <p:nvSpPr>
          <p:cNvPr id="6" name="Rectangle 155"/>
          <p:cNvSpPr>
            <a:spLocks noGrp="1" noChangeArrowheads="1"/>
          </p:cNvSpPr>
          <p:nvPr>
            <p:ph type="ftr" sz="quarter" idx="11"/>
          </p:nvPr>
        </p:nvSpPr>
        <p:spPr>
          <a:ln/>
        </p:spPr>
        <p:txBody>
          <a:bodyPr/>
          <a:lstStyle>
            <a:lvl1pPr>
              <a:defRPr/>
            </a:lvl1pPr>
          </a:lstStyle>
          <a:p>
            <a:pPr>
              <a:defRPr/>
            </a:pPr>
            <a:endParaRPr lang="es-ES"/>
          </a:p>
        </p:txBody>
      </p:sp>
      <p:sp>
        <p:nvSpPr>
          <p:cNvPr id="7" name="Rectangle 156"/>
          <p:cNvSpPr>
            <a:spLocks noGrp="1" noChangeArrowheads="1"/>
          </p:cNvSpPr>
          <p:nvPr>
            <p:ph type="sldNum" sz="quarter" idx="12"/>
          </p:nvPr>
        </p:nvSpPr>
        <p:spPr>
          <a:ln/>
        </p:spPr>
        <p:txBody>
          <a:bodyPr/>
          <a:lstStyle>
            <a:lvl1pPr>
              <a:defRPr/>
            </a:lvl1pPr>
          </a:lstStyle>
          <a:p>
            <a:pPr>
              <a:defRPr/>
            </a:pPr>
            <a:fld id="{309AD485-AD3F-4A82-A2B4-8218BE038696}" type="slidenum">
              <a:rPr lang="es-ES"/>
              <a:pPr>
                <a:defRPr/>
              </a:pPr>
              <a:t>‹Nº›</a:t>
            </a:fld>
            <a:endParaRPr lang="es-E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8"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9" name="Rectangle 156"/>
          <p:cNvSpPr>
            <a:spLocks noGrp="1" noChangeArrowheads="1"/>
          </p:cNvSpPr>
          <p:nvPr>
            <p:ph type="sldNum" sz="quarter" idx="12"/>
          </p:nvPr>
        </p:nvSpPr>
        <p:spPr>
          <a:ln/>
        </p:spPr>
        <p:txBody>
          <a:bodyPr/>
          <a:lstStyle>
            <a:lvl1pPr>
              <a:defRPr/>
            </a:lvl1pPr>
          </a:lstStyle>
          <a:p>
            <a:pPr>
              <a:defRPr/>
            </a:pPr>
            <a:fld id="{13A37805-2A6C-4176-972E-B3073E1E4138}"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xmlns="" val="215148787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4"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5" name="Rectangle 156"/>
          <p:cNvSpPr>
            <a:spLocks noGrp="1" noChangeArrowheads="1"/>
          </p:cNvSpPr>
          <p:nvPr>
            <p:ph type="sldNum" sz="quarter" idx="12"/>
          </p:nvPr>
        </p:nvSpPr>
        <p:spPr>
          <a:ln/>
        </p:spPr>
        <p:txBody>
          <a:bodyPr/>
          <a:lstStyle>
            <a:lvl1pPr>
              <a:defRPr/>
            </a:lvl1pPr>
          </a:lstStyle>
          <a:p>
            <a:pPr>
              <a:defRPr/>
            </a:pPr>
            <a:fld id="{9F624717-FD50-49B2-B77E-46CCBE38A274}"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xmlns="" val="255480022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3"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4" name="Rectangle 156"/>
          <p:cNvSpPr>
            <a:spLocks noGrp="1" noChangeArrowheads="1"/>
          </p:cNvSpPr>
          <p:nvPr>
            <p:ph type="sldNum" sz="quarter" idx="12"/>
          </p:nvPr>
        </p:nvSpPr>
        <p:spPr>
          <a:ln/>
        </p:spPr>
        <p:txBody>
          <a:bodyPr/>
          <a:lstStyle>
            <a:lvl1pPr>
              <a:defRPr/>
            </a:lvl1pPr>
          </a:lstStyle>
          <a:p>
            <a:pPr>
              <a:defRPr/>
            </a:pPr>
            <a:fld id="{2B3D69B7-B2B6-4F1C-8F08-9071203F1164}"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xmlns="" val="43155908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6"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7" name="Rectangle 156"/>
          <p:cNvSpPr>
            <a:spLocks noGrp="1" noChangeArrowheads="1"/>
          </p:cNvSpPr>
          <p:nvPr>
            <p:ph type="sldNum" sz="quarter" idx="12"/>
          </p:nvPr>
        </p:nvSpPr>
        <p:spPr>
          <a:ln/>
        </p:spPr>
        <p:txBody>
          <a:bodyPr/>
          <a:lstStyle>
            <a:lvl1pPr>
              <a:defRPr/>
            </a:lvl1pPr>
          </a:lstStyle>
          <a:p>
            <a:pPr>
              <a:defRPr/>
            </a:pPr>
            <a:fld id="{716C5081-92D7-4E58-B5F3-4EDE4CF66122}"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xmlns="" val="46593722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154"/>
          <p:cNvSpPr>
            <a:spLocks noGrp="1" noChangeArrowheads="1"/>
          </p:cNvSpPr>
          <p:nvPr>
            <p:ph type="dt" sz="half" idx="10"/>
          </p:nvPr>
        </p:nvSpPr>
        <p:spPr>
          <a:ln/>
        </p:spPr>
        <p:txBody>
          <a:bodyPr/>
          <a:lstStyle>
            <a:lvl1pPr>
              <a:defRPr/>
            </a:lvl1pPr>
          </a:lstStyle>
          <a:p>
            <a:pPr>
              <a:defRPr/>
            </a:pPr>
            <a:endParaRPr lang="es-ES">
              <a:solidFill>
                <a:srgbClr val="FFFFFF"/>
              </a:solidFill>
            </a:endParaRPr>
          </a:p>
        </p:txBody>
      </p:sp>
      <p:sp>
        <p:nvSpPr>
          <p:cNvPr id="6" name="Rectangle 155"/>
          <p:cNvSpPr>
            <a:spLocks noGrp="1" noChangeArrowheads="1"/>
          </p:cNvSpPr>
          <p:nvPr>
            <p:ph type="ftr" sz="quarter" idx="11"/>
          </p:nvPr>
        </p:nvSpPr>
        <p:spPr>
          <a:ln/>
        </p:spPr>
        <p:txBody>
          <a:bodyPr/>
          <a:lstStyle>
            <a:lvl1pPr>
              <a:defRPr/>
            </a:lvl1pPr>
          </a:lstStyle>
          <a:p>
            <a:pPr>
              <a:defRPr/>
            </a:pPr>
            <a:endParaRPr lang="es-ES">
              <a:solidFill>
                <a:srgbClr val="FFFFFF"/>
              </a:solidFill>
            </a:endParaRPr>
          </a:p>
        </p:txBody>
      </p:sp>
      <p:sp>
        <p:nvSpPr>
          <p:cNvPr id="7" name="Rectangle 156"/>
          <p:cNvSpPr>
            <a:spLocks noGrp="1" noChangeArrowheads="1"/>
          </p:cNvSpPr>
          <p:nvPr>
            <p:ph type="sldNum" sz="quarter" idx="12"/>
          </p:nvPr>
        </p:nvSpPr>
        <p:spPr>
          <a:ln/>
        </p:spPr>
        <p:txBody>
          <a:bodyPr/>
          <a:lstStyle>
            <a:lvl1pPr>
              <a:defRPr/>
            </a:lvl1pPr>
          </a:lstStyle>
          <a:p>
            <a:pPr>
              <a:defRPr/>
            </a:pPr>
            <a:fld id="{8D19B45A-15E9-48D2-BD31-9D5072BB4133}" type="slidenum">
              <a:rPr lang="es-ES">
                <a:solidFill>
                  <a:srgbClr val="FFFFFF"/>
                </a:solidFill>
              </a:rPr>
              <a:pPr>
                <a:defRPr/>
              </a:pPr>
              <a:t>‹Nº›</a:t>
            </a:fld>
            <a:endParaRPr lang="es-ES">
              <a:solidFill>
                <a:srgbClr val="FFFFFF"/>
              </a:solidFill>
            </a:endParaRPr>
          </a:p>
        </p:txBody>
      </p:sp>
    </p:spTree>
    <p:extLst>
      <p:ext uri="{BB962C8B-B14F-4D97-AF65-F5344CB8AC3E}">
        <p14:creationId xmlns:p14="http://schemas.microsoft.com/office/powerpoint/2010/main" xmlns="" val="324316630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theme" Target="../theme/theme2.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7.xml"/><Relationship Id="rId13" Type="http://schemas.openxmlformats.org/officeDocument/2006/relationships/theme" Target="../theme/theme3.xml"/><Relationship Id="rId3" Type="http://schemas.openxmlformats.org/officeDocument/2006/relationships/slideLayout" Target="../slideLayouts/slideLayout32.xml"/><Relationship Id="rId7" Type="http://schemas.openxmlformats.org/officeDocument/2006/relationships/slideLayout" Target="../slideLayouts/slideLayout36.xml"/><Relationship Id="rId12" Type="http://schemas.openxmlformats.org/officeDocument/2006/relationships/slideLayout" Target="../slideLayouts/slideLayout41.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5" Type="http://schemas.openxmlformats.org/officeDocument/2006/relationships/slideLayout" Target="../slideLayouts/slideLayout34.xml"/><Relationship Id="rId10" Type="http://schemas.openxmlformats.org/officeDocument/2006/relationships/slideLayout" Target="../slideLayouts/slideLayout39.xml"/><Relationship Id="rId4" Type="http://schemas.openxmlformats.org/officeDocument/2006/relationships/slideLayout" Target="../slideLayouts/slideLayout33.xml"/><Relationship Id="rId9"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rgbClr val="525462"/>
            </a:gs>
          </a:gsLst>
          <a:lin ang="5400000" scaled="1"/>
        </a:gra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1422400"/>
            <a:ext cx="9147175" cy="5435600"/>
            <a:chOff x="0" y="896"/>
            <a:chExt cx="5762" cy="3424"/>
          </a:xfrm>
        </p:grpSpPr>
        <p:grpSp>
          <p:nvGrpSpPr>
            <p:cNvPr id="3080" name="Group 3"/>
            <p:cNvGrpSpPr>
              <a:grpSpLocks/>
            </p:cNvGrpSpPr>
            <p:nvPr userDrawn="1"/>
          </p:nvGrpSpPr>
          <p:grpSpPr bwMode="auto">
            <a:xfrm>
              <a:off x="20" y="896"/>
              <a:ext cx="5742" cy="3424"/>
              <a:chOff x="20" y="896"/>
              <a:chExt cx="5742" cy="3424"/>
            </a:xfrm>
          </p:grpSpPr>
          <p:sp>
            <p:nvSpPr>
              <p:cNvPr id="140292" name="Freeform 4"/>
              <p:cNvSpPr>
                <a:spLocks/>
              </p:cNvSpPr>
              <p:nvPr userDrawn="1"/>
            </p:nvSpPr>
            <p:spPr bwMode="hidden">
              <a:xfrm>
                <a:off x="1399" y="1116"/>
                <a:ext cx="2815" cy="2110"/>
              </a:xfrm>
              <a:custGeom>
                <a:avLst/>
                <a:gdLst/>
                <a:ahLst/>
                <a:cxnLst>
                  <a:cxn ang="0">
                    <a:pos x="950" y="85"/>
                  </a:cxn>
                  <a:cxn ang="0">
                    <a:pos x="628" y="438"/>
                  </a:cxn>
                  <a:cxn ang="0">
                    <a:pos x="66" y="471"/>
                  </a:cxn>
                  <a:cxn ang="0">
                    <a:pos x="0" y="627"/>
                  </a:cxn>
                  <a:cxn ang="0">
                    <a:pos x="372" y="1026"/>
                  </a:cxn>
                  <a:cxn ang="0">
                    <a:pos x="611" y="902"/>
                  </a:cxn>
                  <a:cxn ang="0">
                    <a:pos x="992" y="1085"/>
                  </a:cxn>
                  <a:cxn ang="0">
                    <a:pos x="1116" y="1339"/>
                  </a:cxn>
                  <a:cxn ang="0">
                    <a:pos x="1083" y="1450"/>
                  </a:cxn>
                  <a:cxn ang="0">
                    <a:pos x="1124" y="1659"/>
                  </a:cxn>
                  <a:cxn ang="0">
                    <a:pos x="1149" y="1999"/>
                  </a:cxn>
                  <a:cxn ang="0">
                    <a:pos x="1463" y="2110"/>
                  </a:cxn>
                  <a:cxn ang="0">
                    <a:pos x="1686" y="2025"/>
                  </a:cxn>
                  <a:cxn ang="0">
                    <a:pos x="1603" y="1777"/>
                  </a:cxn>
                  <a:cxn ang="0">
                    <a:pos x="1991" y="1555"/>
                  </a:cxn>
                  <a:cxn ang="0">
                    <a:pos x="2281" y="1542"/>
                  </a:cxn>
                  <a:cxn ang="0">
                    <a:pos x="2446" y="1359"/>
                  </a:cxn>
                  <a:cxn ang="0">
                    <a:pos x="2361" y="1001"/>
                  </a:cxn>
                  <a:cxn ang="0">
                    <a:pos x="2606" y="893"/>
                  </a:cxn>
                  <a:cxn ang="0">
                    <a:pos x="2815" y="454"/>
                  </a:cxn>
                  <a:cxn ang="0">
                    <a:pos x="2518" y="0"/>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293" name="Freeform 5"/>
              <p:cNvSpPr>
                <a:spLocks/>
              </p:cNvSpPr>
              <p:nvPr userDrawn="1"/>
            </p:nvSpPr>
            <p:spPr bwMode="hidden">
              <a:xfrm>
                <a:off x="672" y="1116"/>
                <a:ext cx="3966" cy="2366"/>
              </a:xfrm>
              <a:custGeom>
                <a:avLst/>
                <a:gdLst/>
                <a:ahLst/>
                <a:cxnLst>
                  <a:cxn ang="0">
                    <a:pos x="1423" y="65"/>
                  </a:cxn>
                  <a:cxn ang="0">
                    <a:pos x="1148" y="262"/>
                  </a:cxn>
                  <a:cxn ang="0">
                    <a:pos x="934" y="216"/>
                  </a:cxn>
                  <a:cxn ang="0">
                    <a:pos x="529" y="314"/>
                  </a:cxn>
                  <a:cxn ang="0">
                    <a:pos x="174" y="327"/>
                  </a:cxn>
                  <a:cxn ang="0">
                    <a:pos x="0" y="628"/>
                  </a:cxn>
                  <a:cxn ang="0">
                    <a:pos x="91" y="726"/>
                  </a:cxn>
                  <a:cxn ang="0">
                    <a:pos x="231" y="654"/>
                  </a:cxn>
                  <a:cxn ang="0">
                    <a:pos x="430" y="687"/>
                  </a:cxn>
                  <a:cxn ang="0">
                    <a:pos x="504" y="850"/>
                  </a:cxn>
                  <a:cxn ang="0">
                    <a:pos x="347" y="1020"/>
                  </a:cxn>
                  <a:cxn ang="0">
                    <a:pos x="529" y="1144"/>
                  </a:cxn>
                  <a:cxn ang="0">
                    <a:pos x="727" y="1105"/>
                  </a:cxn>
                  <a:cxn ang="0">
                    <a:pos x="901" y="1216"/>
                  </a:cxn>
                  <a:cxn ang="0">
                    <a:pos x="1256" y="1229"/>
                  </a:cxn>
                  <a:cxn ang="0">
                    <a:pos x="1611" y="1425"/>
                  </a:cxn>
                  <a:cxn ang="0">
                    <a:pos x="1694" y="1673"/>
                  </a:cxn>
                  <a:cxn ang="0">
                    <a:pos x="1619" y="2118"/>
                  </a:cxn>
                  <a:cxn ang="0">
                    <a:pos x="1694" y="2268"/>
                  </a:cxn>
                  <a:cxn ang="0">
                    <a:pos x="2132" y="2242"/>
                  </a:cxn>
                  <a:cxn ang="0">
                    <a:pos x="2289" y="2366"/>
                  </a:cxn>
                  <a:cxn ang="0">
                    <a:pos x="2594" y="2046"/>
                  </a:cxn>
                  <a:cxn ang="0">
                    <a:pos x="2537" y="1817"/>
                  </a:cxn>
                  <a:cxn ang="0">
                    <a:pos x="2818" y="1673"/>
                  </a:cxn>
                  <a:cxn ang="0">
                    <a:pos x="3016" y="1719"/>
                  </a:cxn>
                  <a:cxn ang="0">
                    <a:pos x="3280" y="1615"/>
                  </a:cxn>
                  <a:cxn ang="0">
                    <a:pos x="3405" y="1174"/>
                  </a:cxn>
                  <a:cxn ang="0">
                    <a:pos x="3643" y="922"/>
                  </a:cxn>
                  <a:cxn ang="0">
                    <a:pos x="3966" y="896"/>
                  </a:cxn>
                  <a:cxn ang="0">
                    <a:pos x="3908" y="733"/>
                  </a:cxn>
                  <a:cxn ang="0">
                    <a:pos x="3669" y="563"/>
                  </a:cxn>
                  <a:cxn ang="0">
                    <a:pos x="3817" y="210"/>
                  </a:cxn>
                  <a:cxn ang="0">
                    <a:pos x="3590" y="0"/>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294" name="Freeform 6"/>
              <p:cNvSpPr>
                <a:spLocks/>
              </p:cNvSpPr>
              <p:nvPr userDrawn="1"/>
            </p:nvSpPr>
            <p:spPr bwMode="hidden">
              <a:xfrm>
                <a:off x="20" y="1069"/>
                <a:ext cx="5732" cy="3107"/>
              </a:xfrm>
              <a:custGeom>
                <a:avLst/>
                <a:gdLst/>
                <a:ahLst/>
                <a:cxnLst>
                  <a:cxn ang="0">
                    <a:pos x="81" y="0"/>
                  </a:cxn>
                  <a:cxn ang="0">
                    <a:pos x="133" y="328"/>
                  </a:cxn>
                  <a:cxn ang="0">
                    <a:pos x="0" y="666"/>
                  </a:cxn>
                  <a:cxn ang="0">
                    <a:pos x="83" y="1221"/>
                  </a:cxn>
                  <a:cxn ang="0">
                    <a:pos x="413" y="1515"/>
                  </a:cxn>
                  <a:cxn ang="0">
                    <a:pos x="881" y="1700"/>
                  </a:cxn>
                  <a:cxn ang="0">
                    <a:pos x="1440" y="1651"/>
                  </a:cxn>
                  <a:cxn ang="0">
                    <a:pos x="1755" y="1940"/>
                  </a:cxn>
                  <a:cxn ang="0">
                    <a:pos x="1653" y="2126"/>
                  </a:cxn>
                  <a:cxn ang="0">
                    <a:pos x="1136" y="2142"/>
                  </a:cxn>
                  <a:cxn ang="0">
                    <a:pos x="911" y="2021"/>
                  </a:cxn>
                  <a:cxn ang="0">
                    <a:pos x="739" y="2142"/>
                  </a:cxn>
                  <a:cxn ang="0">
                    <a:pos x="954" y="2524"/>
                  </a:cxn>
                  <a:cxn ang="0">
                    <a:pos x="973" y="2905"/>
                  </a:cxn>
                  <a:cxn ang="0">
                    <a:pos x="1511" y="3107"/>
                  </a:cxn>
                  <a:cxn ang="0">
                    <a:pos x="1644" y="2922"/>
                  </a:cxn>
                  <a:cxn ang="0">
                    <a:pos x="2077" y="2797"/>
                  </a:cxn>
                  <a:cxn ang="0">
                    <a:pos x="2610" y="2962"/>
                  </a:cxn>
                  <a:cxn ang="0">
                    <a:pos x="3222" y="2812"/>
                  </a:cxn>
                  <a:cxn ang="0">
                    <a:pos x="3443" y="2922"/>
                  </a:cxn>
                  <a:cxn ang="0">
                    <a:pos x="3861" y="2648"/>
                  </a:cxn>
                  <a:cxn ang="0">
                    <a:pos x="4125" y="2311"/>
                  </a:cxn>
                  <a:cxn ang="0">
                    <a:pos x="4369" y="2318"/>
                  </a:cxn>
                  <a:cxn ang="0">
                    <a:pos x="4554" y="2445"/>
                  </a:cxn>
                  <a:cxn ang="0">
                    <a:pos x="5015" y="2142"/>
                  </a:cxn>
                  <a:cxn ang="0">
                    <a:pos x="5404" y="2185"/>
                  </a:cxn>
                  <a:cxn ang="0">
                    <a:pos x="5732" y="2069"/>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295" name="Freeform 7"/>
              <p:cNvSpPr>
                <a:spLocks/>
              </p:cNvSpPr>
              <p:nvPr userDrawn="1"/>
            </p:nvSpPr>
            <p:spPr bwMode="hidden">
              <a:xfrm>
                <a:off x="242" y="1145"/>
                <a:ext cx="5512" cy="2760"/>
              </a:xfrm>
              <a:custGeom>
                <a:avLst/>
                <a:gdLst/>
                <a:ahLst/>
                <a:cxnLst>
                  <a:cxn ang="0">
                    <a:pos x="240" y="0"/>
                  </a:cxn>
                  <a:cxn ang="0">
                    <a:pos x="0" y="336"/>
                  </a:cxn>
                  <a:cxn ang="0">
                    <a:pos x="82" y="821"/>
                  </a:cxn>
                  <a:cxn ang="0">
                    <a:pos x="243" y="873"/>
                  </a:cxn>
                  <a:cxn ang="0">
                    <a:pos x="473" y="1087"/>
                  </a:cxn>
                  <a:cxn ang="0">
                    <a:pos x="557" y="1441"/>
                  </a:cxn>
                  <a:cxn ang="0">
                    <a:pos x="839" y="1499"/>
                  </a:cxn>
                  <a:cxn ang="0">
                    <a:pos x="1258" y="1349"/>
                  </a:cxn>
                  <a:cxn ang="0">
                    <a:pos x="1307" y="1493"/>
                  </a:cxn>
                  <a:cxn ang="0">
                    <a:pos x="1621" y="1513"/>
                  </a:cxn>
                  <a:cxn ang="0">
                    <a:pos x="1862" y="1865"/>
                  </a:cxn>
                  <a:cxn ang="0">
                    <a:pos x="1668" y="2166"/>
                  </a:cxn>
                  <a:cxn ang="0">
                    <a:pos x="1308" y="2217"/>
                  </a:cxn>
                  <a:cxn ang="0">
                    <a:pos x="992" y="2172"/>
                  </a:cxn>
                  <a:cxn ang="0">
                    <a:pos x="903" y="2244"/>
                  </a:cxn>
                  <a:cxn ang="0">
                    <a:pos x="1008" y="2415"/>
                  </a:cxn>
                  <a:cxn ang="0">
                    <a:pos x="992" y="2538"/>
                  </a:cxn>
                  <a:cxn ang="0">
                    <a:pos x="1137" y="2760"/>
                  </a:cxn>
                  <a:cxn ang="0">
                    <a:pos x="1661" y="2623"/>
                  </a:cxn>
                  <a:cxn ang="0">
                    <a:pos x="1725" y="2492"/>
                  </a:cxn>
                  <a:cxn ang="0">
                    <a:pos x="1895" y="2551"/>
                  </a:cxn>
                  <a:cxn ang="0">
                    <a:pos x="2338" y="2448"/>
                  </a:cxn>
                  <a:cxn ang="0">
                    <a:pos x="2443" y="2714"/>
                  </a:cxn>
                  <a:cxn ang="0">
                    <a:pos x="2870" y="2541"/>
                  </a:cxn>
                  <a:cxn ang="0">
                    <a:pos x="3264" y="2591"/>
                  </a:cxn>
                  <a:cxn ang="0">
                    <a:pos x="3522" y="2427"/>
                  </a:cxn>
                  <a:cxn ang="0">
                    <a:pos x="3594" y="2081"/>
                  </a:cxn>
                  <a:cxn ang="0">
                    <a:pos x="4013" y="2087"/>
                  </a:cxn>
                  <a:cxn ang="0">
                    <a:pos x="4070" y="1924"/>
                  </a:cxn>
                  <a:cxn ang="0">
                    <a:pos x="4239" y="1931"/>
                  </a:cxn>
                  <a:cxn ang="0">
                    <a:pos x="4465" y="2094"/>
                  </a:cxn>
                  <a:cxn ang="0">
                    <a:pos x="4836" y="1814"/>
                  </a:cxn>
                  <a:cxn ang="0">
                    <a:pos x="5225" y="1785"/>
                  </a:cxn>
                  <a:cxn ang="0">
                    <a:pos x="5367" y="1571"/>
                  </a:cxn>
                  <a:cxn ang="0">
                    <a:pos x="5512" y="1585"/>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296" name="Freeform 8"/>
              <p:cNvSpPr>
                <a:spLocks/>
              </p:cNvSpPr>
              <p:nvPr userDrawn="1"/>
            </p:nvSpPr>
            <p:spPr bwMode="hidden">
              <a:xfrm>
                <a:off x="4840" y="984"/>
                <a:ext cx="790" cy="1189"/>
              </a:xfrm>
              <a:custGeom>
                <a:avLst/>
                <a:gdLst/>
                <a:ahLst/>
                <a:cxnLst>
                  <a:cxn ang="0">
                    <a:pos x="139" y="0"/>
                  </a:cxn>
                  <a:cxn ang="0">
                    <a:pos x="210" y="233"/>
                  </a:cxn>
                  <a:cxn ang="0">
                    <a:pos x="159" y="643"/>
                  </a:cxn>
                  <a:cxn ang="0">
                    <a:pos x="454" y="771"/>
                  </a:cxn>
                  <a:cxn ang="0">
                    <a:pos x="605" y="1046"/>
                  </a:cxn>
                  <a:cxn ang="0">
                    <a:pos x="790" y="1189"/>
                  </a:cxn>
                  <a:cxn ang="0">
                    <a:pos x="540" y="1111"/>
                  </a:cxn>
                  <a:cxn ang="0">
                    <a:pos x="363" y="883"/>
                  </a:cxn>
                  <a:cxn ang="0">
                    <a:pos x="139" y="852"/>
                  </a:cxn>
                  <a:cxn ang="0">
                    <a:pos x="0" y="499"/>
                  </a:cxn>
                  <a:cxn ang="0">
                    <a:pos x="48" y="209"/>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297" name="Freeform 9"/>
              <p:cNvSpPr>
                <a:spLocks/>
              </p:cNvSpPr>
              <p:nvPr userDrawn="1"/>
            </p:nvSpPr>
            <p:spPr bwMode="hidden">
              <a:xfrm>
                <a:off x="5173" y="896"/>
                <a:ext cx="579" cy="1117"/>
              </a:xfrm>
              <a:custGeom>
                <a:avLst/>
                <a:gdLst/>
                <a:ahLst/>
                <a:cxnLst>
                  <a:cxn ang="0">
                    <a:pos x="0" y="0"/>
                  </a:cxn>
                  <a:cxn ang="0">
                    <a:pos x="128" y="328"/>
                  </a:cxn>
                  <a:cxn ang="0">
                    <a:pos x="9" y="659"/>
                  </a:cxn>
                  <a:cxn ang="0">
                    <a:pos x="40" y="763"/>
                  </a:cxn>
                  <a:cxn ang="0">
                    <a:pos x="234" y="739"/>
                  </a:cxn>
                  <a:cxn ang="0">
                    <a:pos x="344" y="1055"/>
                  </a:cxn>
                  <a:cxn ang="0">
                    <a:pos x="579" y="1117"/>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298" name="Freeform 10"/>
              <p:cNvSpPr>
                <a:spLocks/>
              </p:cNvSpPr>
              <p:nvPr userDrawn="1"/>
            </p:nvSpPr>
            <p:spPr bwMode="hidden">
              <a:xfrm>
                <a:off x="3291" y="968"/>
                <a:ext cx="2471" cy="2396"/>
              </a:xfrm>
              <a:custGeom>
                <a:avLst/>
                <a:gdLst/>
                <a:ahLst/>
                <a:cxnLst>
                  <a:cxn ang="0">
                    <a:pos x="1118" y="0"/>
                  </a:cxn>
                  <a:cxn ang="0">
                    <a:pos x="1179" y="225"/>
                  </a:cxn>
                  <a:cxn ang="0">
                    <a:pos x="1393" y="339"/>
                  </a:cxn>
                  <a:cxn ang="0">
                    <a:pos x="1404" y="548"/>
                  </a:cxn>
                  <a:cxn ang="0">
                    <a:pos x="1342" y="732"/>
                  </a:cxn>
                  <a:cxn ang="0">
                    <a:pos x="1434" y="925"/>
                  </a:cxn>
                  <a:cxn ang="0">
                    <a:pos x="1455" y="1109"/>
                  </a:cxn>
                  <a:cxn ang="0">
                    <a:pos x="1311" y="1142"/>
                  </a:cxn>
                  <a:cxn ang="0">
                    <a:pos x="926" y="1384"/>
                  </a:cxn>
                  <a:cxn ang="0">
                    <a:pos x="975" y="1456"/>
                  </a:cxn>
                  <a:cxn ang="0">
                    <a:pos x="956" y="1624"/>
                  </a:cxn>
                  <a:cxn ang="0">
                    <a:pos x="782" y="1817"/>
                  </a:cxn>
                  <a:cxn ang="0">
                    <a:pos x="539" y="1978"/>
                  </a:cxn>
                  <a:cxn ang="0">
                    <a:pos x="152" y="2026"/>
                  </a:cxn>
                  <a:cxn ang="0">
                    <a:pos x="19" y="2251"/>
                  </a:cxn>
                  <a:cxn ang="0">
                    <a:pos x="0" y="2396"/>
                  </a:cxn>
                  <a:cxn ang="0">
                    <a:pos x="213" y="2179"/>
                  </a:cxn>
                  <a:cxn ang="0">
                    <a:pos x="629" y="2090"/>
                  </a:cxn>
                  <a:cxn ang="0">
                    <a:pos x="894" y="1906"/>
                  </a:cxn>
                  <a:cxn ang="0">
                    <a:pos x="1230" y="1986"/>
                  </a:cxn>
                  <a:cxn ang="0">
                    <a:pos x="1668" y="1906"/>
                  </a:cxn>
                  <a:cxn ang="0">
                    <a:pos x="1983" y="1745"/>
                  </a:cxn>
                  <a:cxn ang="0">
                    <a:pos x="2014" y="1600"/>
                  </a:cxn>
                  <a:cxn ang="0">
                    <a:pos x="2237" y="1496"/>
                  </a:cxn>
                  <a:cxn ang="0">
                    <a:pos x="2359" y="1552"/>
                  </a:cxn>
                  <a:cxn ang="0">
                    <a:pos x="2471" y="1479"/>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299" name="Freeform 11"/>
              <p:cNvSpPr>
                <a:spLocks/>
              </p:cNvSpPr>
              <p:nvPr userDrawn="1"/>
            </p:nvSpPr>
            <p:spPr bwMode="hidden">
              <a:xfrm>
                <a:off x="2366" y="1067"/>
                <a:ext cx="1399" cy="1349"/>
              </a:xfrm>
              <a:custGeom>
                <a:avLst/>
                <a:gdLst/>
                <a:ahLst/>
                <a:cxnLst>
                  <a:cxn ang="0">
                    <a:pos x="620" y="155"/>
                  </a:cxn>
                  <a:cxn ang="0">
                    <a:pos x="421" y="155"/>
                  </a:cxn>
                  <a:cxn ang="0">
                    <a:pos x="205" y="507"/>
                  </a:cxn>
                  <a:cxn ang="0">
                    <a:pos x="0" y="673"/>
                  </a:cxn>
                  <a:cxn ang="0">
                    <a:pos x="487" y="783"/>
                  </a:cxn>
                  <a:cxn ang="0">
                    <a:pos x="425" y="1009"/>
                  </a:cxn>
                  <a:cxn ang="0">
                    <a:pos x="617" y="1086"/>
                  </a:cxn>
                  <a:cxn ang="0">
                    <a:pos x="498" y="1349"/>
                  </a:cxn>
                  <a:cxn ang="0">
                    <a:pos x="961" y="1035"/>
                  </a:cxn>
                  <a:cxn ang="0">
                    <a:pos x="926" y="776"/>
                  </a:cxn>
                  <a:cxn ang="0">
                    <a:pos x="1181" y="749"/>
                  </a:cxn>
                  <a:cxn ang="0">
                    <a:pos x="1399" y="601"/>
                  </a:cxn>
                  <a:cxn ang="0">
                    <a:pos x="1315" y="416"/>
                  </a:cxn>
                  <a:cxn ang="0">
                    <a:pos x="1341" y="196"/>
                  </a:cxn>
                  <a:cxn ang="0">
                    <a:pos x="1171" y="164"/>
                  </a:cxn>
                  <a:cxn ang="0">
                    <a:pos x="928" y="0"/>
                  </a:cxn>
                  <a:cxn ang="0">
                    <a:pos x="620" y="155"/>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300" name="Freeform 12"/>
              <p:cNvSpPr>
                <a:spLocks/>
              </p:cNvSpPr>
              <p:nvPr userDrawn="1"/>
            </p:nvSpPr>
            <p:spPr bwMode="hidden">
              <a:xfrm>
                <a:off x="4275" y="2031"/>
                <a:ext cx="1256" cy="810"/>
              </a:xfrm>
              <a:custGeom>
                <a:avLst/>
                <a:gdLst/>
                <a:ahLst/>
                <a:cxnLst>
                  <a:cxn ang="0">
                    <a:pos x="719" y="183"/>
                  </a:cxn>
                  <a:cxn ang="0">
                    <a:pos x="760" y="33"/>
                  </a:cxn>
                  <a:cxn ang="0">
                    <a:pos x="884" y="0"/>
                  </a:cxn>
                  <a:cxn ang="0">
                    <a:pos x="983" y="78"/>
                  </a:cxn>
                  <a:cxn ang="0">
                    <a:pos x="1082" y="248"/>
                  </a:cxn>
                  <a:cxn ang="0">
                    <a:pos x="1256" y="229"/>
                  </a:cxn>
                  <a:cxn ang="0">
                    <a:pos x="1248" y="359"/>
                  </a:cxn>
                  <a:cxn ang="0">
                    <a:pos x="1016" y="431"/>
                  </a:cxn>
                  <a:cxn ang="0">
                    <a:pos x="879" y="417"/>
                  </a:cxn>
                  <a:cxn ang="0">
                    <a:pos x="719" y="481"/>
                  </a:cxn>
                  <a:cxn ang="0">
                    <a:pos x="591" y="633"/>
                  </a:cxn>
                  <a:cxn ang="0">
                    <a:pos x="423" y="537"/>
                  </a:cxn>
                  <a:cxn ang="0">
                    <a:pos x="256" y="810"/>
                  </a:cxn>
                  <a:cxn ang="0">
                    <a:pos x="66" y="764"/>
                  </a:cxn>
                  <a:cxn ang="0">
                    <a:pos x="0" y="601"/>
                  </a:cxn>
                  <a:cxn ang="0">
                    <a:pos x="157" y="483"/>
                  </a:cxn>
                  <a:cxn ang="0">
                    <a:pos x="248" y="281"/>
                  </a:cxn>
                  <a:cxn ang="0">
                    <a:pos x="438" y="150"/>
                  </a:cxn>
                  <a:cxn ang="0">
                    <a:pos x="719" y="189"/>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301" name="Freeform 13"/>
              <p:cNvSpPr>
                <a:spLocks/>
              </p:cNvSpPr>
              <p:nvPr userDrawn="1"/>
            </p:nvSpPr>
            <p:spPr bwMode="hidden">
              <a:xfrm>
                <a:off x="2914" y="3476"/>
                <a:ext cx="2848" cy="788"/>
              </a:xfrm>
              <a:custGeom>
                <a:avLst/>
                <a:gdLst/>
                <a:ahLst/>
                <a:cxnLst>
                  <a:cxn ang="0">
                    <a:pos x="2838" y="16"/>
                  </a:cxn>
                  <a:cxn ang="0">
                    <a:pos x="2493" y="0"/>
                  </a:cxn>
                  <a:cxn ang="0">
                    <a:pos x="2278" y="81"/>
                  </a:cxn>
                  <a:cxn ang="0">
                    <a:pos x="1936" y="44"/>
                  </a:cxn>
                  <a:cxn ang="0">
                    <a:pos x="1739" y="354"/>
                  </a:cxn>
                  <a:cxn ang="0">
                    <a:pos x="1600" y="212"/>
                  </a:cxn>
                  <a:cxn ang="0">
                    <a:pos x="1352" y="308"/>
                  </a:cxn>
                  <a:cxn ang="0">
                    <a:pos x="1445" y="515"/>
                  </a:cxn>
                  <a:cxn ang="0">
                    <a:pos x="1072" y="412"/>
                  </a:cxn>
                  <a:cxn ang="0">
                    <a:pos x="888" y="540"/>
                  </a:cxn>
                  <a:cxn ang="0">
                    <a:pos x="0" y="660"/>
                  </a:cxn>
                  <a:cxn ang="0">
                    <a:pos x="288" y="788"/>
                  </a:cxn>
                  <a:cxn ang="0">
                    <a:pos x="1040" y="676"/>
                  </a:cxn>
                  <a:cxn ang="0">
                    <a:pos x="1272" y="748"/>
                  </a:cxn>
                  <a:cxn ang="0">
                    <a:pos x="2096" y="691"/>
                  </a:cxn>
                  <a:cxn ang="0">
                    <a:pos x="2320" y="748"/>
                  </a:cxn>
                  <a:cxn ang="0">
                    <a:pos x="2456" y="596"/>
                  </a:cxn>
                  <a:cxn ang="0">
                    <a:pos x="2712" y="716"/>
                  </a:cxn>
                  <a:cxn ang="0">
                    <a:pos x="2716" y="339"/>
                  </a:cxn>
                  <a:cxn ang="0">
                    <a:pos x="2848" y="258"/>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302" name="Freeform 14"/>
              <p:cNvSpPr>
                <a:spLocks/>
              </p:cNvSpPr>
              <p:nvPr userDrawn="1"/>
            </p:nvSpPr>
            <p:spPr bwMode="hidden">
              <a:xfrm>
                <a:off x="5443" y="922"/>
                <a:ext cx="319" cy="854"/>
              </a:xfrm>
              <a:custGeom>
                <a:avLst/>
                <a:gdLst/>
                <a:ahLst/>
                <a:cxnLst>
                  <a:cxn ang="0">
                    <a:pos x="0" y="0"/>
                  </a:cxn>
                  <a:cxn ang="0">
                    <a:pos x="106" y="313"/>
                  </a:cxn>
                  <a:cxn ang="0">
                    <a:pos x="106" y="634"/>
                  </a:cxn>
                  <a:cxn ang="0">
                    <a:pos x="268" y="854"/>
                  </a:cxn>
                  <a:cxn ang="0">
                    <a:pos x="278" y="577"/>
                  </a:cxn>
                  <a:cxn ang="0">
                    <a:pos x="238" y="400"/>
                  </a:cxn>
                  <a:cxn ang="0">
                    <a:pos x="319" y="240"/>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303" name="Freeform 15"/>
              <p:cNvSpPr>
                <a:spLocks/>
              </p:cNvSpPr>
              <p:nvPr userDrawn="1"/>
            </p:nvSpPr>
            <p:spPr bwMode="hidden">
              <a:xfrm>
                <a:off x="4954" y="3568"/>
                <a:ext cx="646" cy="392"/>
              </a:xfrm>
              <a:custGeom>
                <a:avLst/>
                <a:gdLst/>
                <a:ahLst/>
                <a:cxnLst>
                  <a:cxn ang="0">
                    <a:pos x="504" y="0"/>
                  </a:cxn>
                  <a:cxn ang="0">
                    <a:pos x="320" y="61"/>
                  </a:cxn>
                  <a:cxn ang="0">
                    <a:pos x="238" y="109"/>
                  </a:cxn>
                  <a:cxn ang="0">
                    <a:pos x="144" y="216"/>
                  </a:cxn>
                  <a:cxn ang="0">
                    <a:pos x="0" y="392"/>
                  </a:cxn>
                  <a:cxn ang="0">
                    <a:pos x="360" y="263"/>
                  </a:cxn>
                  <a:cxn ang="0">
                    <a:pos x="432" y="182"/>
                  </a:cxn>
                  <a:cxn ang="0">
                    <a:pos x="646" y="142"/>
                  </a:cxn>
                  <a:cxn ang="0">
                    <a:pos x="504" y="0"/>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304" name="Freeform 16"/>
              <p:cNvSpPr>
                <a:spLocks/>
              </p:cNvSpPr>
              <p:nvPr userDrawn="1"/>
            </p:nvSpPr>
            <p:spPr bwMode="hidden">
              <a:xfrm>
                <a:off x="50" y="2400"/>
                <a:ext cx="2736" cy="1920"/>
              </a:xfrm>
              <a:custGeom>
                <a:avLst/>
                <a:gdLst/>
                <a:ahLst/>
                <a:cxnLst>
                  <a:cxn ang="0">
                    <a:pos x="0" y="0"/>
                  </a:cxn>
                  <a:cxn ang="0">
                    <a:pos x="96" y="336"/>
                  </a:cxn>
                  <a:cxn ang="0">
                    <a:pos x="384" y="384"/>
                  </a:cxn>
                  <a:cxn ang="0">
                    <a:pos x="576" y="720"/>
                  </a:cxn>
                  <a:cxn ang="0">
                    <a:pos x="528" y="960"/>
                  </a:cxn>
                  <a:cxn ang="0">
                    <a:pos x="672" y="1104"/>
                  </a:cxn>
                  <a:cxn ang="0">
                    <a:pos x="576" y="1392"/>
                  </a:cxn>
                  <a:cxn ang="0">
                    <a:pos x="624" y="1632"/>
                  </a:cxn>
                  <a:cxn ang="0">
                    <a:pos x="1488" y="1872"/>
                  </a:cxn>
                  <a:cxn ang="0">
                    <a:pos x="1680" y="1728"/>
                  </a:cxn>
                  <a:cxn ang="0">
                    <a:pos x="2208" y="1728"/>
                  </a:cxn>
                  <a:cxn ang="0">
                    <a:pos x="2304" y="1632"/>
                  </a:cxn>
                  <a:cxn ang="0">
                    <a:pos x="2736" y="1872"/>
                  </a:cxn>
                  <a:cxn ang="0">
                    <a:pos x="2640" y="1920"/>
                  </a:cxn>
                  <a:cxn ang="0">
                    <a:pos x="2304" y="1824"/>
                  </a:cxn>
                  <a:cxn ang="0">
                    <a:pos x="2160" y="1872"/>
                  </a:cxn>
                  <a:cxn ang="0">
                    <a:pos x="1632" y="1920"/>
                  </a:cxn>
                  <a:cxn ang="0">
                    <a:pos x="1440" y="1920"/>
                  </a:cxn>
                  <a:cxn ang="0">
                    <a:pos x="480" y="1824"/>
                  </a:cxn>
                  <a:cxn ang="0">
                    <a:pos x="192" y="1872"/>
                  </a:cxn>
                  <a:cxn ang="0">
                    <a:pos x="96" y="1680"/>
                  </a:cxn>
                  <a:cxn ang="0">
                    <a:pos x="288" y="1440"/>
                  </a:cxn>
                  <a:cxn ang="0">
                    <a:pos x="336" y="1104"/>
                  </a:cxn>
                  <a:cxn ang="0">
                    <a:pos x="144" y="864"/>
                  </a:cxn>
                  <a:cxn ang="0">
                    <a:pos x="240" y="624"/>
                  </a:cxn>
                  <a:cxn ang="0">
                    <a:pos x="48" y="528"/>
                  </a:cxn>
                  <a:cxn ang="0">
                    <a:pos x="0" y="0"/>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grpSp>
        <p:grpSp>
          <p:nvGrpSpPr>
            <p:cNvPr id="3081" name="Group 17"/>
            <p:cNvGrpSpPr>
              <a:grpSpLocks/>
            </p:cNvGrpSpPr>
            <p:nvPr userDrawn="1"/>
          </p:nvGrpSpPr>
          <p:grpSpPr bwMode="auto">
            <a:xfrm>
              <a:off x="0" y="2291"/>
              <a:ext cx="1385" cy="1702"/>
              <a:chOff x="0" y="2291"/>
              <a:chExt cx="1385" cy="1702"/>
            </a:xfrm>
          </p:grpSpPr>
          <p:sp>
            <p:nvSpPr>
              <p:cNvPr id="140306" name="Rectangle 18"/>
              <p:cNvSpPr>
                <a:spLocks noChangeArrowheads="1"/>
              </p:cNvSpPr>
              <p:nvPr userDrawn="1"/>
            </p:nvSpPr>
            <p:spPr bwMode="ltGray">
              <a:xfrm rot="6798887">
                <a:off x="63" y="3882"/>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07"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08" name="Rectangle 20"/>
              <p:cNvSpPr>
                <a:spLocks noChangeArrowheads="1"/>
              </p:cNvSpPr>
              <p:nvPr userDrawn="1"/>
            </p:nvSpPr>
            <p:spPr bwMode="ltGray">
              <a:xfrm rot="6798887">
                <a:off x="7" y="3874"/>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09"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10" name="Rectangle 22"/>
              <p:cNvSpPr>
                <a:spLocks noChangeArrowheads="1"/>
              </p:cNvSpPr>
              <p:nvPr userDrawn="1"/>
            </p:nvSpPr>
            <p:spPr bwMode="ltGray">
              <a:xfrm rot="5999912">
                <a:off x="183" y="3888"/>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11" name="Rectangle 23"/>
              <p:cNvSpPr>
                <a:spLocks noChangeArrowheads="1"/>
              </p:cNvSpPr>
              <p:nvPr userDrawn="1"/>
            </p:nvSpPr>
            <p:spPr bwMode="ltGray">
              <a:xfrm rot="6250138">
                <a:off x="153" y="3888"/>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12"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13" name="Rectangle 25"/>
              <p:cNvSpPr>
                <a:spLocks noChangeArrowheads="1"/>
              </p:cNvSpPr>
              <p:nvPr userDrawn="1"/>
            </p:nvSpPr>
            <p:spPr bwMode="ltGray">
              <a:xfrm rot="5380717">
                <a:off x="363" y="3868"/>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14" name="Rectangle 26"/>
              <p:cNvSpPr>
                <a:spLocks noChangeArrowheads="1"/>
              </p:cNvSpPr>
              <p:nvPr userDrawn="1"/>
            </p:nvSpPr>
            <p:spPr bwMode="ltGray">
              <a:xfrm rot="5380717">
                <a:off x="333" y="3872"/>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15" name="Rectangle 27"/>
              <p:cNvSpPr>
                <a:spLocks noChangeArrowheads="1"/>
              </p:cNvSpPr>
              <p:nvPr userDrawn="1"/>
            </p:nvSpPr>
            <p:spPr bwMode="ltGray">
              <a:xfrm rot="5583200">
                <a:off x="303" y="3876"/>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16" name="Rectangle 28"/>
              <p:cNvSpPr>
                <a:spLocks noChangeArrowheads="1"/>
              </p:cNvSpPr>
              <p:nvPr userDrawn="1"/>
            </p:nvSpPr>
            <p:spPr bwMode="ltGray">
              <a:xfrm rot="5737625">
                <a:off x="271" y="3882"/>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17" name="Rectangle 29"/>
              <p:cNvSpPr>
                <a:spLocks noChangeArrowheads="1"/>
              </p:cNvSpPr>
              <p:nvPr userDrawn="1"/>
            </p:nvSpPr>
            <p:spPr bwMode="ltGray">
              <a:xfrm rot="4715477">
                <a:off x="517" y="382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18"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19"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20" name="Rectangle 32"/>
              <p:cNvSpPr>
                <a:spLocks noChangeArrowheads="1"/>
              </p:cNvSpPr>
              <p:nvPr userDrawn="1"/>
            </p:nvSpPr>
            <p:spPr bwMode="ltGray">
              <a:xfrm rot="5041352">
                <a:off x="427" y="3850"/>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21"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22"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23" name="Rectangle 35"/>
              <p:cNvSpPr>
                <a:spLocks noChangeArrowheads="1"/>
              </p:cNvSpPr>
              <p:nvPr userDrawn="1"/>
            </p:nvSpPr>
            <p:spPr bwMode="ltGray">
              <a:xfrm rot="4104184">
                <a:off x="606" y="3790"/>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24"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25" name="Rectangle 37"/>
              <p:cNvSpPr>
                <a:spLocks noChangeArrowheads="1"/>
              </p:cNvSpPr>
              <p:nvPr userDrawn="1"/>
            </p:nvSpPr>
            <p:spPr bwMode="ltGray">
              <a:xfrm rot="3368036">
                <a:off x="800" y="3682"/>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26" name="Rectangle 38"/>
              <p:cNvSpPr>
                <a:spLocks noChangeArrowheads="1"/>
              </p:cNvSpPr>
              <p:nvPr userDrawn="1"/>
            </p:nvSpPr>
            <p:spPr bwMode="ltGray">
              <a:xfrm rot="3368036">
                <a:off x="772" y="369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27" name="Rectangle 39"/>
              <p:cNvSpPr>
                <a:spLocks noChangeArrowheads="1"/>
              </p:cNvSpPr>
              <p:nvPr userDrawn="1"/>
            </p:nvSpPr>
            <p:spPr bwMode="ltGray">
              <a:xfrm rot="3368036">
                <a:off x="746" y="3716"/>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28"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29"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30"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31"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32"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33"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34"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35"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36"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37"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38"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39"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40"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41"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42"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43"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44"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45"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46"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47"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48"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49"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50"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51"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52"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53"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54"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55"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56"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57"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58"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59"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60"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61"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62"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63"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64"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65"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66"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67"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68"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69" name="Freeform 81"/>
              <p:cNvSpPr>
                <a:spLocks/>
              </p:cNvSpPr>
              <p:nvPr userDrawn="1"/>
            </p:nvSpPr>
            <p:spPr bwMode="ltGray">
              <a:xfrm>
                <a:off x="486" y="2563"/>
                <a:ext cx="180" cy="151"/>
              </a:xfrm>
              <a:custGeom>
                <a:avLst/>
                <a:gdLst/>
                <a:ahLst/>
                <a:cxnLst>
                  <a:cxn ang="0">
                    <a:pos x="0" y="144"/>
                  </a:cxn>
                  <a:cxn ang="0">
                    <a:pos x="28" y="147"/>
                  </a:cxn>
                  <a:cxn ang="0">
                    <a:pos x="64" y="46"/>
                  </a:cxn>
                  <a:cxn ang="0">
                    <a:pos x="94" y="151"/>
                  </a:cxn>
                  <a:cxn ang="0">
                    <a:pos x="129" y="151"/>
                  </a:cxn>
                  <a:cxn ang="0">
                    <a:pos x="180" y="9"/>
                  </a:cxn>
                  <a:cxn ang="0">
                    <a:pos x="148" y="10"/>
                  </a:cxn>
                  <a:cxn ang="0">
                    <a:pos x="112" y="112"/>
                  </a:cxn>
                  <a:cxn ang="0">
                    <a:pos x="79" y="0"/>
                  </a:cxn>
                  <a:cxn ang="0">
                    <a:pos x="48" y="0"/>
                  </a:cxn>
                  <a:cxn ang="0">
                    <a:pos x="0" y="144"/>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370"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71"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72" name="Rectangle 84"/>
              <p:cNvSpPr>
                <a:spLocks noChangeArrowheads="1"/>
              </p:cNvSpPr>
              <p:nvPr userDrawn="1"/>
            </p:nvSpPr>
            <p:spPr bwMode="ltGray">
              <a:xfrm rot="-2957028">
                <a:off x="907" y="2472"/>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73"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74"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75"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76"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77"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78" name="Rectangle 90"/>
              <p:cNvSpPr>
                <a:spLocks noChangeArrowheads="1"/>
              </p:cNvSpPr>
              <p:nvPr userDrawn="1"/>
            </p:nvSpPr>
            <p:spPr bwMode="ltGray">
              <a:xfrm rot="-3514633">
                <a:off x="837" y="2440"/>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79" name="Rectangle 91"/>
              <p:cNvSpPr>
                <a:spLocks noChangeArrowheads="1"/>
              </p:cNvSpPr>
              <p:nvPr userDrawn="1"/>
            </p:nvSpPr>
            <p:spPr bwMode="ltGray">
              <a:xfrm rot="-3220799">
                <a:off x="862" y="2452"/>
                <a:ext cx="8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80"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81"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82" name="Rectangle 94"/>
              <p:cNvSpPr>
                <a:spLocks noChangeArrowheads="1"/>
              </p:cNvSpPr>
              <p:nvPr userDrawn="1"/>
            </p:nvSpPr>
            <p:spPr bwMode="ltGray">
              <a:xfrm rot="-4250359">
                <a:off x="708" y="2406"/>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83" name="Rectangle 95"/>
              <p:cNvSpPr>
                <a:spLocks noChangeArrowheads="1"/>
              </p:cNvSpPr>
              <p:nvPr userDrawn="1"/>
            </p:nvSpPr>
            <p:spPr bwMode="ltGray">
              <a:xfrm rot="-3989246">
                <a:off x="738" y="2410"/>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84" name="Rectangle 96"/>
              <p:cNvSpPr>
                <a:spLocks noChangeArrowheads="1"/>
              </p:cNvSpPr>
              <p:nvPr userDrawn="1"/>
            </p:nvSpPr>
            <p:spPr bwMode="ltGray">
              <a:xfrm rot="-4862215">
                <a:off x="503" y="239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85" name="Rectangle 97"/>
              <p:cNvSpPr>
                <a:spLocks noChangeArrowheads="1"/>
              </p:cNvSpPr>
              <p:nvPr userDrawn="1"/>
            </p:nvSpPr>
            <p:spPr bwMode="ltGray">
              <a:xfrm rot="-4673370">
                <a:off x="534" y="2392"/>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86"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87" name="Rectangle 99"/>
              <p:cNvSpPr>
                <a:spLocks noChangeArrowheads="1"/>
              </p:cNvSpPr>
              <p:nvPr userDrawn="1"/>
            </p:nvSpPr>
            <p:spPr bwMode="ltGray">
              <a:xfrm rot="-4580623">
                <a:off x="595" y="2390"/>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88"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89" name="Rectangle 101"/>
              <p:cNvSpPr>
                <a:spLocks noChangeArrowheads="1"/>
              </p:cNvSpPr>
              <p:nvPr userDrawn="1"/>
            </p:nvSpPr>
            <p:spPr bwMode="ltGray">
              <a:xfrm rot="-5360484">
                <a:off x="385" y="2408"/>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90" name="Rectangle 102"/>
              <p:cNvSpPr>
                <a:spLocks noChangeArrowheads="1"/>
              </p:cNvSpPr>
              <p:nvPr userDrawn="1"/>
            </p:nvSpPr>
            <p:spPr bwMode="ltGray">
              <a:xfrm rot="-5288939">
                <a:off x="419" y="2404"/>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91"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92"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93"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94"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95" name="Rectangle 107"/>
              <p:cNvSpPr>
                <a:spLocks noChangeArrowheads="1"/>
              </p:cNvSpPr>
              <p:nvPr userDrawn="1"/>
            </p:nvSpPr>
            <p:spPr bwMode="ltGray">
              <a:xfrm rot="-5919570">
                <a:off x="293" y="2426"/>
                <a:ext cx="69"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96" name="Rectangle 108"/>
              <p:cNvSpPr>
                <a:spLocks noChangeArrowheads="1"/>
              </p:cNvSpPr>
              <p:nvPr userDrawn="1"/>
            </p:nvSpPr>
            <p:spPr bwMode="ltGray">
              <a:xfrm rot="-7376291">
                <a:off x="6" y="254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97" name="Rectangle 109"/>
              <p:cNvSpPr>
                <a:spLocks noChangeArrowheads="1"/>
              </p:cNvSpPr>
              <p:nvPr userDrawn="1"/>
            </p:nvSpPr>
            <p:spPr bwMode="ltGray">
              <a:xfrm rot="-7168347">
                <a:off x="65" y="2516"/>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98"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399"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00"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01"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02"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03"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04"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05"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06"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07"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08"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09"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10"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11"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12"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13"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14"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15"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16"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17"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18"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19"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20"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21"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22"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23"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24"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25"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26" name="Freeform 138"/>
              <p:cNvSpPr>
                <a:spLocks/>
              </p:cNvSpPr>
              <p:nvPr userDrawn="1"/>
            </p:nvSpPr>
            <p:spPr bwMode="ltGray">
              <a:xfrm>
                <a:off x="850" y="3136"/>
                <a:ext cx="204" cy="120"/>
              </a:xfrm>
              <a:custGeom>
                <a:avLst/>
                <a:gdLst/>
                <a:ahLst/>
                <a:cxnLst>
                  <a:cxn ang="0">
                    <a:pos x="168" y="120"/>
                  </a:cxn>
                  <a:cxn ang="0">
                    <a:pos x="204" y="12"/>
                  </a:cxn>
                  <a:cxn ang="0">
                    <a:pos x="42" y="0"/>
                  </a:cxn>
                  <a:cxn ang="0">
                    <a:pos x="0" y="108"/>
                  </a:cxn>
                  <a:cxn ang="0">
                    <a:pos x="30" y="114"/>
                  </a:cxn>
                  <a:cxn ang="0">
                    <a:pos x="60" y="30"/>
                  </a:cxn>
                  <a:cxn ang="0">
                    <a:pos x="102" y="36"/>
                  </a:cxn>
                  <a:cxn ang="0">
                    <a:pos x="78" y="108"/>
                  </a:cxn>
                  <a:cxn ang="0">
                    <a:pos x="102" y="108"/>
                  </a:cxn>
                  <a:cxn ang="0">
                    <a:pos x="132" y="36"/>
                  </a:cxn>
                  <a:cxn ang="0">
                    <a:pos x="162" y="36"/>
                  </a:cxn>
                  <a:cxn ang="0">
                    <a:pos x="138" y="114"/>
                  </a:cxn>
                  <a:cxn ang="0">
                    <a:pos x="168" y="120"/>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27" name="Freeform 139"/>
              <p:cNvSpPr>
                <a:spLocks/>
              </p:cNvSpPr>
              <p:nvPr userDrawn="1"/>
            </p:nvSpPr>
            <p:spPr bwMode="ltGray">
              <a:xfrm>
                <a:off x="19" y="2722"/>
                <a:ext cx="90" cy="78"/>
              </a:xfrm>
              <a:custGeom>
                <a:avLst/>
                <a:gdLst/>
                <a:ahLst/>
                <a:cxnLst>
                  <a:cxn ang="0">
                    <a:pos x="66" y="36"/>
                  </a:cxn>
                  <a:cxn ang="0">
                    <a:pos x="66" y="36"/>
                  </a:cxn>
                  <a:cxn ang="0">
                    <a:pos x="18" y="24"/>
                  </a:cxn>
                  <a:cxn ang="0">
                    <a:pos x="0" y="30"/>
                  </a:cxn>
                  <a:cxn ang="0">
                    <a:pos x="36" y="78"/>
                  </a:cxn>
                  <a:cxn ang="0">
                    <a:pos x="48" y="72"/>
                  </a:cxn>
                  <a:cxn ang="0">
                    <a:pos x="24" y="36"/>
                  </a:cxn>
                  <a:cxn ang="0">
                    <a:pos x="24" y="36"/>
                  </a:cxn>
                  <a:cxn ang="0">
                    <a:pos x="72" y="54"/>
                  </a:cxn>
                  <a:cxn ang="0">
                    <a:pos x="90" y="42"/>
                  </a:cxn>
                  <a:cxn ang="0">
                    <a:pos x="54" y="0"/>
                  </a:cxn>
                  <a:cxn ang="0">
                    <a:pos x="42" y="6"/>
                  </a:cxn>
                  <a:cxn ang="0">
                    <a:pos x="66" y="36"/>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28" name="Freeform 140"/>
              <p:cNvSpPr>
                <a:spLocks/>
              </p:cNvSpPr>
              <p:nvPr userDrawn="1"/>
            </p:nvSpPr>
            <p:spPr bwMode="ltGray">
              <a:xfrm>
                <a:off x="97" y="2651"/>
                <a:ext cx="101" cy="89"/>
              </a:xfrm>
              <a:custGeom>
                <a:avLst/>
                <a:gdLst/>
                <a:ahLst/>
                <a:cxnLst>
                  <a:cxn ang="0">
                    <a:pos x="54" y="89"/>
                  </a:cxn>
                  <a:cxn ang="0">
                    <a:pos x="65" y="83"/>
                  </a:cxn>
                  <a:cxn ang="0">
                    <a:pos x="48" y="35"/>
                  </a:cxn>
                  <a:cxn ang="0">
                    <a:pos x="89" y="65"/>
                  </a:cxn>
                  <a:cxn ang="0">
                    <a:pos x="101" y="59"/>
                  </a:cxn>
                  <a:cxn ang="0">
                    <a:pos x="83" y="0"/>
                  </a:cxn>
                  <a:cxn ang="0">
                    <a:pos x="71" y="12"/>
                  </a:cxn>
                  <a:cxn ang="0">
                    <a:pos x="83" y="41"/>
                  </a:cxn>
                  <a:cxn ang="0">
                    <a:pos x="48" y="23"/>
                  </a:cxn>
                  <a:cxn ang="0">
                    <a:pos x="36" y="29"/>
                  </a:cxn>
                  <a:cxn ang="0">
                    <a:pos x="45" y="68"/>
                  </a:cxn>
                  <a:cxn ang="0">
                    <a:pos x="18" y="41"/>
                  </a:cxn>
                  <a:cxn ang="0">
                    <a:pos x="0" y="53"/>
                  </a:cxn>
                  <a:cxn ang="0">
                    <a:pos x="54" y="89"/>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29" name="Freeform 141"/>
              <p:cNvSpPr>
                <a:spLocks/>
              </p:cNvSpPr>
              <p:nvPr userDrawn="1"/>
            </p:nvSpPr>
            <p:spPr bwMode="ltGray">
              <a:xfrm>
                <a:off x="677" y="3502"/>
                <a:ext cx="83" cy="78"/>
              </a:xfrm>
              <a:custGeom>
                <a:avLst/>
                <a:gdLst/>
                <a:ahLst/>
                <a:cxnLst>
                  <a:cxn ang="0">
                    <a:pos x="36" y="78"/>
                  </a:cxn>
                  <a:cxn ang="0">
                    <a:pos x="83" y="48"/>
                  </a:cxn>
                  <a:cxn ang="0">
                    <a:pos x="54" y="0"/>
                  </a:cxn>
                  <a:cxn ang="0">
                    <a:pos x="0" y="30"/>
                  </a:cxn>
                  <a:cxn ang="0">
                    <a:pos x="6" y="36"/>
                  </a:cxn>
                  <a:cxn ang="0">
                    <a:pos x="42" y="18"/>
                  </a:cxn>
                  <a:cxn ang="0">
                    <a:pos x="54" y="30"/>
                  </a:cxn>
                  <a:cxn ang="0">
                    <a:pos x="24" y="48"/>
                  </a:cxn>
                  <a:cxn ang="0">
                    <a:pos x="30" y="54"/>
                  </a:cxn>
                  <a:cxn ang="0">
                    <a:pos x="60" y="36"/>
                  </a:cxn>
                  <a:cxn ang="0">
                    <a:pos x="66" y="48"/>
                  </a:cxn>
                  <a:cxn ang="0">
                    <a:pos x="30" y="66"/>
                  </a:cxn>
                  <a:cxn ang="0">
                    <a:pos x="36" y="78"/>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30" name="Freeform 142"/>
              <p:cNvSpPr>
                <a:spLocks/>
              </p:cNvSpPr>
              <p:nvPr userDrawn="1"/>
            </p:nvSpPr>
            <p:spPr bwMode="ltGray">
              <a:xfrm>
                <a:off x="940" y="2782"/>
                <a:ext cx="90" cy="72"/>
              </a:xfrm>
              <a:custGeom>
                <a:avLst/>
                <a:gdLst/>
                <a:ahLst/>
                <a:cxnLst>
                  <a:cxn ang="0">
                    <a:pos x="90" y="30"/>
                  </a:cxn>
                  <a:cxn ang="0">
                    <a:pos x="66" y="0"/>
                  </a:cxn>
                  <a:cxn ang="0">
                    <a:pos x="0" y="36"/>
                  </a:cxn>
                  <a:cxn ang="0">
                    <a:pos x="24" y="72"/>
                  </a:cxn>
                  <a:cxn ang="0">
                    <a:pos x="36" y="66"/>
                  </a:cxn>
                  <a:cxn ang="0">
                    <a:pos x="18" y="42"/>
                  </a:cxn>
                  <a:cxn ang="0">
                    <a:pos x="36" y="30"/>
                  </a:cxn>
                  <a:cxn ang="0">
                    <a:pos x="54" y="54"/>
                  </a:cxn>
                  <a:cxn ang="0">
                    <a:pos x="60" y="48"/>
                  </a:cxn>
                  <a:cxn ang="0">
                    <a:pos x="48" y="24"/>
                  </a:cxn>
                  <a:cxn ang="0">
                    <a:pos x="60" y="12"/>
                  </a:cxn>
                  <a:cxn ang="0">
                    <a:pos x="78" y="42"/>
                  </a:cxn>
                  <a:cxn ang="0">
                    <a:pos x="90" y="30"/>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31" name="Freeform 143"/>
              <p:cNvSpPr>
                <a:spLocks/>
              </p:cNvSpPr>
              <p:nvPr userDrawn="1"/>
            </p:nvSpPr>
            <p:spPr bwMode="ltGray">
              <a:xfrm>
                <a:off x="898" y="2716"/>
                <a:ext cx="90" cy="84"/>
              </a:xfrm>
              <a:custGeom>
                <a:avLst/>
                <a:gdLst/>
                <a:ahLst/>
                <a:cxnLst>
                  <a:cxn ang="0">
                    <a:pos x="42" y="60"/>
                  </a:cxn>
                  <a:cxn ang="0">
                    <a:pos x="42" y="60"/>
                  </a:cxn>
                  <a:cxn ang="0">
                    <a:pos x="72" y="12"/>
                  </a:cxn>
                  <a:cxn ang="0">
                    <a:pos x="66" y="0"/>
                  </a:cxn>
                  <a:cxn ang="0">
                    <a:pos x="0" y="42"/>
                  </a:cxn>
                  <a:cxn ang="0">
                    <a:pos x="6" y="54"/>
                  </a:cxn>
                  <a:cxn ang="0">
                    <a:pos x="54" y="24"/>
                  </a:cxn>
                  <a:cxn ang="0">
                    <a:pos x="54" y="24"/>
                  </a:cxn>
                  <a:cxn ang="0">
                    <a:pos x="18" y="72"/>
                  </a:cxn>
                  <a:cxn ang="0">
                    <a:pos x="24" y="84"/>
                  </a:cxn>
                  <a:cxn ang="0">
                    <a:pos x="90" y="42"/>
                  </a:cxn>
                  <a:cxn ang="0">
                    <a:pos x="84" y="30"/>
                  </a:cxn>
                  <a:cxn ang="0">
                    <a:pos x="42" y="60"/>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32" name="Freeform 144"/>
              <p:cNvSpPr>
                <a:spLocks/>
              </p:cNvSpPr>
              <p:nvPr userDrawn="1"/>
            </p:nvSpPr>
            <p:spPr bwMode="ltGray">
              <a:xfrm>
                <a:off x="7" y="3837"/>
                <a:ext cx="6" cy="12"/>
              </a:xfrm>
              <a:custGeom>
                <a:avLst/>
                <a:gdLst/>
                <a:ahLst/>
                <a:cxnLst>
                  <a:cxn ang="0">
                    <a:pos x="6" y="0"/>
                  </a:cxn>
                  <a:cxn ang="0">
                    <a:pos x="6" y="0"/>
                  </a:cxn>
                  <a:cxn ang="0">
                    <a:pos x="0" y="0"/>
                  </a:cxn>
                  <a:cxn ang="0">
                    <a:pos x="0" y="0"/>
                  </a:cxn>
                  <a:cxn ang="0">
                    <a:pos x="0" y="12"/>
                  </a:cxn>
                  <a:cxn ang="0">
                    <a:pos x="6" y="0"/>
                  </a:cxn>
                  <a:cxn ang="0">
                    <a:pos x="6" y="0"/>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33" name="Freeform 145"/>
              <p:cNvSpPr>
                <a:spLocks/>
              </p:cNvSpPr>
              <p:nvPr userDrawn="1"/>
            </p:nvSpPr>
            <p:spPr bwMode="ltGray">
              <a:xfrm>
                <a:off x="7" y="2555"/>
                <a:ext cx="30" cy="48"/>
              </a:xfrm>
              <a:custGeom>
                <a:avLst/>
                <a:gdLst/>
                <a:ahLst/>
                <a:cxnLst>
                  <a:cxn ang="0">
                    <a:pos x="18" y="48"/>
                  </a:cxn>
                  <a:cxn ang="0">
                    <a:pos x="18" y="48"/>
                  </a:cxn>
                  <a:cxn ang="0">
                    <a:pos x="30" y="42"/>
                  </a:cxn>
                  <a:cxn ang="0">
                    <a:pos x="0" y="0"/>
                  </a:cxn>
                  <a:cxn ang="0">
                    <a:pos x="0" y="24"/>
                  </a:cxn>
                  <a:cxn ang="0">
                    <a:pos x="18" y="48"/>
                  </a:cxn>
                  <a:cxn ang="0">
                    <a:pos x="18" y="48"/>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34" name="Freeform 146"/>
              <p:cNvSpPr>
                <a:spLocks/>
              </p:cNvSpPr>
              <p:nvPr userDrawn="1"/>
            </p:nvSpPr>
            <p:spPr bwMode="ltGray">
              <a:xfrm>
                <a:off x="7" y="3843"/>
                <a:ext cx="36" cy="66"/>
              </a:xfrm>
              <a:custGeom>
                <a:avLst/>
                <a:gdLst/>
                <a:ahLst/>
                <a:cxnLst>
                  <a:cxn ang="0">
                    <a:pos x="36" y="0"/>
                  </a:cxn>
                  <a:cxn ang="0">
                    <a:pos x="24" y="0"/>
                  </a:cxn>
                  <a:cxn ang="0">
                    <a:pos x="24" y="0"/>
                  </a:cxn>
                  <a:cxn ang="0">
                    <a:pos x="0" y="36"/>
                  </a:cxn>
                  <a:cxn ang="0">
                    <a:pos x="0" y="66"/>
                  </a:cxn>
                  <a:cxn ang="0">
                    <a:pos x="36" y="0"/>
                  </a:cxn>
                  <a:cxn ang="0">
                    <a:pos x="36" y="0"/>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35"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36"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s-ES">
                  <a:solidFill>
                    <a:srgbClr val="FFFFFF"/>
                  </a:solidFill>
                  <a:latin typeface="Arial" charset="0"/>
                </a:endParaRPr>
              </a:p>
            </p:txBody>
          </p:sp>
          <p:sp>
            <p:nvSpPr>
              <p:cNvPr id="140437" name="Freeform 149"/>
              <p:cNvSpPr>
                <a:spLocks/>
              </p:cNvSpPr>
              <p:nvPr userDrawn="1"/>
            </p:nvSpPr>
            <p:spPr bwMode="ltGray">
              <a:xfrm>
                <a:off x="139" y="3573"/>
                <a:ext cx="144" cy="154"/>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38" name="Freeform 150"/>
              <p:cNvSpPr>
                <a:spLocks/>
              </p:cNvSpPr>
              <p:nvPr userDrawn="1"/>
            </p:nvSpPr>
            <p:spPr bwMode="ltGray">
              <a:xfrm rot="-2857037">
                <a:off x="619" y="3550"/>
                <a:ext cx="68" cy="69"/>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39"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140440"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grpSp>
      </p:grpSp>
      <p:sp>
        <p:nvSpPr>
          <p:cNvPr id="140441" name="Rectangle 153"/>
          <p:cNvSpPr>
            <a:spLocks noGrp="1" noRot="1" noChangeArrowheads="1"/>
          </p:cNvSpPr>
          <p:nvPr>
            <p:ph type="title"/>
          </p:nvPr>
        </p:nvSpPr>
        <p:spPr bwMode="auto">
          <a:xfrm>
            <a:off x="301625" y="228600"/>
            <a:ext cx="854075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40442" name="Rectangle 154"/>
          <p:cNvSpPr>
            <a:spLocks noGrp="1" noChangeArrowheads="1"/>
          </p:cNvSpPr>
          <p:nvPr>
            <p:ph type="dt" sz="half" idx="2"/>
          </p:nvPr>
        </p:nvSpPr>
        <p:spPr bwMode="auto">
          <a:xfrm>
            <a:off x="301625"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vl1pPr>
          </a:lstStyle>
          <a:p>
            <a:pPr fontAlgn="base">
              <a:spcBef>
                <a:spcPct val="0"/>
              </a:spcBef>
              <a:spcAft>
                <a:spcPct val="0"/>
              </a:spcAft>
              <a:defRPr/>
            </a:pPr>
            <a:endParaRPr lang="es-ES">
              <a:solidFill>
                <a:srgbClr val="FFFFFF"/>
              </a:solidFill>
              <a:latin typeface="Arial" charset="0"/>
            </a:endParaRPr>
          </a:p>
        </p:txBody>
      </p:sp>
      <p:sp>
        <p:nvSpPr>
          <p:cNvPr id="140443" name="Rectangle 15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vl1pPr>
          </a:lstStyle>
          <a:p>
            <a:pPr fontAlgn="base">
              <a:spcBef>
                <a:spcPct val="0"/>
              </a:spcBef>
              <a:spcAft>
                <a:spcPct val="0"/>
              </a:spcAft>
              <a:defRPr/>
            </a:pPr>
            <a:endParaRPr lang="es-ES">
              <a:solidFill>
                <a:srgbClr val="FFFFFF"/>
              </a:solidFill>
              <a:latin typeface="Arial" charset="0"/>
            </a:endParaRPr>
          </a:p>
        </p:txBody>
      </p:sp>
      <p:sp>
        <p:nvSpPr>
          <p:cNvPr id="140444" name="Rectangle 156"/>
          <p:cNvSpPr>
            <a:spLocks noGrp="1" noChangeArrowheads="1"/>
          </p:cNvSpPr>
          <p:nvPr>
            <p:ph type="sldNum" sz="quarter" idx="4"/>
          </p:nvPr>
        </p:nvSpPr>
        <p:spPr bwMode="auto">
          <a:xfrm>
            <a:off x="6553200"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vl1pPr>
          </a:lstStyle>
          <a:p>
            <a:pPr fontAlgn="base">
              <a:spcBef>
                <a:spcPct val="0"/>
              </a:spcBef>
              <a:spcAft>
                <a:spcPct val="0"/>
              </a:spcAft>
              <a:defRPr/>
            </a:pPr>
            <a:fld id="{748DC9EB-AA33-484A-B162-CD915FEF82CC}" type="slidenum">
              <a:rPr lang="es-ES">
                <a:solidFill>
                  <a:srgbClr val="FFFFFF"/>
                </a:solidFill>
                <a:latin typeface="Arial" charset="0"/>
              </a:rPr>
              <a:pPr fontAlgn="base">
                <a:spcBef>
                  <a:spcPct val="0"/>
                </a:spcBef>
                <a:spcAft>
                  <a:spcPct val="0"/>
                </a:spcAft>
                <a:defRPr/>
              </a:pPr>
              <a:t>‹Nº›</a:t>
            </a:fld>
            <a:endParaRPr lang="es-ES">
              <a:solidFill>
                <a:srgbClr val="FFFFFF"/>
              </a:solidFill>
              <a:latin typeface="Arial" charset="0"/>
            </a:endParaRPr>
          </a:p>
        </p:txBody>
      </p:sp>
      <p:sp>
        <p:nvSpPr>
          <p:cNvPr id="140445" name="Rectangle 157"/>
          <p:cNvSpPr>
            <a:spLocks noGrp="1" noRot="1" noChangeArrowheads="1"/>
          </p:cNvSpPr>
          <p:nvPr>
            <p:ph type="body" idx="1"/>
          </p:nvPr>
        </p:nvSpPr>
        <p:spPr bwMode="auto">
          <a:xfrm>
            <a:off x="301625" y="1600200"/>
            <a:ext cx="8540750" cy="4498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Tree>
    <p:extLst>
      <p:ext uri="{BB962C8B-B14F-4D97-AF65-F5344CB8AC3E}">
        <p14:creationId xmlns:p14="http://schemas.microsoft.com/office/powerpoint/2010/main" xmlns="" val="2500798974"/>
      </p:ext>
    </p:extLst>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Lst>
  <p:transition/>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3875142A-CDA7-4C2B-B044-7E38B098CA7C}" type="datetimeFigureOut">
              <a:rPr lang="es-ES" smtClean="0"/>
              <a:pPr/>
              <a:t>06/10/2015</a:t>
            </a:fld>
            <a:endParaRPr lang="es-E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s-E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F3BFAC85-71E8-42E4-BE93-2021CCBE07BE}"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18" r:id="rId14"/>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3875142A-CDA7-4C2B-B044-7E38B098CA7C}" type="datetimeFigureOut">
              <a:rPr lang="es-ES" smtClean="0"/>
              <a:pPr/>
              <a:t>06/10/2015</a:t>
            </a:fld>
            <a:endParaRPr lang="es-E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s-E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F3BFAC85-71E8-42E4-BE93-2021CCBE07BE}"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es.wikipedia.org/wiki/Archivo:Cono_de_la_Experiencia.svg" TargetMode="External"/><Relationship Id="rId1" Type="http://schemas.openxmlformats.org/officeDocument/2006/relationships/slideLayout" Target="../slideLayouts/slideLayout41.xml"/><Relationship Id="rId4" Type="http://schemas.openxmlformats.org/officeDocument/2006/relationships/hyperlink" Target="http://go2.wordpress.com/?id=725X1342&amp;site=eltizazo.wordpress.com&amp;url=http://en.wikipedia.org/wiki/Edgar_Dale&amp;sref=http://eltizazo.wordpress.com/2007/05/09/el-cono-del-aprendizaje/"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err="1" smtClean="0"/>
              <a:t>Ensinanza</a:t>
            </a:r>
            <a:r>
              <a:rPr lang="es-ES" dirty="0" smtClean="0"/>
              <a:t> DAS LINGUAS ESTRANXEIRAS por </a:t>
            </a:r>
            <a:r>
              <a:rPr lang="es-ES" dirty="0" err="1" smtClean="0"/>
              <a:t>tarefas</a:t>
            </a:r>
            <a:endParaRPr lang="es-ES" dirty="0"/>
          </a:p>
        </p:txBody>
      </p:sp>
      <p:sp>
        <p:nvSpPr>
          <p:cNvPr id="3" name="2 Subtítulo"/>
          <p:cNvSpPr>
            <a:spLocks noGrp="1"/>
          </p:cNvSpPr>
          <p:nvPr>
            <p:ph type="subTitle" idx="1"/>
          </p:nvPr>
        </p:nvSpPr>
        <p:spPr/>
        <p:txBody>
          <a:bodyPr/>
          <a:lstStyle/>
          <a:p>
            <a:endParaRPr lang="es-E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a:bodyPr>
          <a:lstStyle/>
          <a:p>
            <a:r>
              <a:rPr lang="es-ES" sz="2800" dirty="0" err="1" smtClean="0"/>
              <a:t>Ellis</a:t>
            </a:r>
            <a:r>
              <a:rPr lang="es-ES" sz="2800" dirty="0" smtClean="0"/>
              <a:t> (2003)  </a:t>
            </a:r>
            <a:r>
              <a:rPr lang="es-ES" sz="2800" dirty="0" err="1" smtClean="0"/>
              <a:t>Conxunto</a:t>
            </a:r>
            <a:r>
              <a:rPr lang="es-ES" sz="2800" dirty="0" smtClean="0"/>
              <a:t> de </a:t>
            </a:r>
            <a:r>
              <a:rPr lang="es-ES" sz="2800" dirty="0" err="1" smtClean="0"/>
              <a:t>accións</a:t>
            </a:r>
            <a:r>
              <a:rPr lang="es-ES" sz="2800" dirty="0" smtClean="0"/>
              <a:t> realistas que dan lugar a </a:t>
            </a:r>
            <a:r>
              <a:rPr lang="es-ES" sz="2800" dirty="0" err="1" smtClean="0"/>
              <a:t>unha</a:t>
            </a:r>
            <a:r>
              <a:rPr lang="es-ES" sz="2800" dirty="0" smtClean="0"/>
              <a:t> </a:t>
            </a:r>
            <a:r>
              <a:rPr lang="es-ES" sz="2800" dirty="0" err="1" smtClean="0"/>
              <a:t>produción</a:t>
            </a:r>
            <a:r>
              <a:rPr lang="es-ES" sz="2800" dirty="0" smtClean="0"/>
              <a:t> lingüística “non escolar”.</a:t>
            </a:r>
          </a:p>
          <a:p>
            <a:r>
              <a:rPr lang="es-ES" sz="2800" i="1" dirty="0" smtClean="0"/>
              <a:t>A real </a:t>
            </a:r>
            <a:r>
              <a:rPr lang="es-ES" sz="2800" i="1" dirty="0" err="1" smtClean="0"/>
              <a:t>word</a:t>
            </a:r>
            <a:r>
              <a:rPr lang="es-ES" sz="2800" i="1" dirty="0" smtClean="0"/>
              <a:t> </a:t>
            </a:r>
            <a:r>
              <a:rPr lang="es-ES" sz="2800" i="1" dirty="0" err="1" smtClean="0"/>
              <a:t>activity</a:t>
            </a:r>
            <a:endParaRPr lang="es-ES" sz="2800" i="1" dirty="0" smtClean="0"/>
          </a:p>
          <a:p>
            <a:r>
              <a:rPr lang="es-ES" sz="2800" i="1" dirty="0" smtClean="0"/>
              <a:t>A real </a:t>
            </a:r>
            <a:r>
              <a:rPr lang="es-ES" sz="2800" i="1" dirty="0" err="1" smtClean="0"/>
              <a:t>word</a:t>
            </a:r>
            <a:r>
              <a:rPr lang="es-ES" sz="2800" i="1" dirty="0" smtClean="0"/>
              <a:t> </a:t>
            </a:r>
            <a:r>
              <a:rPr lang="es-ES" sz="2800" i="1" dirty="0" err="1" smtClean="0"/>
              <a:t>processes</a:t>
            </a:r>
            <a:r>
              <a:rPr lang="es-ES" sz="2800" i="1" dirty="0" smtClean="0"/>
              <a:t> of </a:t>
            </a:r>
            <a:r>
              <a:rPr lang="es-ES" sz="2800" i="1" dirty="0" err="1" smtClean="0"/>
              <a:t>language</a:t>
            </a:r>
            <a:r>
              <a:rPr lang="es-ES" sz="2800" i="1" dirty="0" smtClean="0"/>
              <a:t> use.</a:t>
            </a:r>
            <a:endParaRPr lang="es-ES" sz="2800" i="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rrowheads="1"/>
          </p:cNvSpPr>
          <p:nvPr>
            <p:ph type="title"/>
          </p:nvPr>
        </p:nvSpPr>
        <p:spPr/>
        <p:txBody>
          <a:bodyPr/>
          <a:lstStyle/>
          <a:p>
            <a:pPr eaLnBrk="1" hangingPunct="1">
              <a:defRPr/>
            </a:pPr>
            <a:r>
              <a:rPr lang="es-ES" smtClean="0"/>
              <a:t>As tarefas</a:t>
            </a:r>
          </a:p>
        </p:txBody>
      </p:sp>
      <p:sp>
        <p:nvSpPr>
          <p:cNvPr id="56323" name="Rectangle 3"/>
          <p:cNvSpPr>
            <a:spLocks noGrp="1" noRot="1" noChangeArrowheads="1"/>
          </p:cNvSpPr>
          <p:nvPr>
            <p:ph idx="1"/>
          </p:nvPr>
        </p:nvSpPr>
        <p:spPr/>
        <p:txBody>
          <a:bodyPr>
            <a:normAutofit fontScale="92500" lnSpcReduction="10000"/>
          </a:bodyPr>
          <a:lstStyle/>
          <a:p>
            <a:pPr eaLnBrk="1" hangingPunct="1">
              <a:lnSpc>
                <a:spcPct val="80000"/>
              </a:lnSpc>
              <a:defRPr/>
            </a:pPr>
            <a:r>
              <a:rPr lang="gl-ES" sz="2800" dirty="0" smtClean="0"/>
              <a:t>Falamos de tarefas na medida en que as accións son realizadas por un ou máis individuos empregando estratexicamente as súas competencias específicas para conseguir un resultado concreto. </a:t>
            </a:r>
          </a:p>
          <a:p>
            <a:pPr eaLnBrk="1" hangingPunct="1">
              <a:lnSpc>
                <a:spcPct val="80000"/>
              </a:lnSpc>
              <a:defRPr/>
            </a:pPr>
            <a:r>
              <a:rPr lang="gl-ES" sz="2800" dirty="0" smtClean="0"/>
              <a:t>O enfoque baseado na acción, polo tanto, tamén ten en conta os recursos</a:t>
            </a:r>
          </a:p>
          <a:p>
            <a:pPr lvl="1" eaLnBrk="1" hangingPunct="1">
              <a:lnSpc>
                <a:spcPct val="80000"/>
              </a:lnSpc>
              <a:defRPr/>
            </a:pPr>
            <a:r>
              <a:rPr lang="gl-ES" sz="2400" dirty="0" smtClean="0"/>
              <a:t>cognitivos, </a:t>
            </a:r>
          </a:p>
          <a:p>
            <a:pPr lvl="1" eaLnBrk="1" hangingPunct="1">
              <a:lnSpc>
                <a:spcPct val="80000"/>
              </a:lnSpc>
              <a:defRPr/>
            </a:pPr>
            <a:r>
              <a:rPr lang="gl-ES" sz="2400" dirty="0" smtClean="0"/>
              <a:t>emocionais </a:t>
            </a:r>
          </a:p>
          <a:p>
            <a:pPr lvl="1" eaLnBrk="1" hangingPunct="1">
              <a:lnSpc>
                <a:spcPct val="80000"/>
              </a:lnSpc>
              <a:defRPr/>
            </a:pPr>
            <a:r>
              <a:rPr lang="gl-ES" sz="2400" dirty="0" smtClean="0"/>
              <a:t>e volitivos, </a:t>
            </a:r>
          </a:p>
          <a:p>
            <a:pPr lvl="1" eaLnBrk="1" hangingPunct="1">
              <a:lnSpc>
                <a:spcPct val="80000"/>
              </a:lnSpc>
              <a:defRPr/>
            </a:pPr>
            <a:r>
              <a:rPr lang="gl-ES" sz="2400" dirty="0" smtClean="0"/>
              <a:t>así como toda a serie de capacidades específicas que un individuo aplica como axente social.</a:t>
            </a:r>
          </a:p>
        </p:txBody>
      </p:sp>
    </p:spTree>
    <p:extLst>
      <p:ext uri="{BB962C8B-B14F-4D97-AF65-F5344CB8AC3E}">
        <p14:creationId xmlns:p14="http://schemas.microsoft.com/office/powerpoint/2010/main" xmlns="" val="361093486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rrowheads="1"/>
          </p:cNvSpPr>
          <p:nvPr>
            <p:ph type="title"/>
          </p:nvPr>
        </p:nvSpPr>
        <p:spPr/>
        <p:txBody>
          <a:bodyPr/>
          <a:lstStyle/>
          <a:p>
            <a:pPr eaLnBrk="1" hangingPunct="1">
              <a:defRPr/>
            </a:pPr>
            <a:r>
              <a:rPr lang="es-ES" smtClean="0"/>
              <a:t>As tarefas</a:t>
            </a:r>
          </a:p>
        </p:txBody>
      </p:sp>
      <p:sp>
        <p:nvSpPr>
          <p:cNvPr id="57347" name="Rectangle 3"/>
          <p:cNvSpPr>
            <a:spLocks noGrp="1" noRot="1" noChangeArrowheads="1"/>
          </p:cNvSpPr>
          <p:nvPr>
            <p:ph idx="1"/>
          </p:nvPr>
        </p:nvSpPr>
        <p:spPr/>
        <p:txBody>
          <a:bodyPr>
            <a:normAutofit/>
          </a:bodyPr>
          <a:lstStyle/>
          <a:p>
            <a:pPr eaLnBrk="1" hangingPunct="1">
              <a:lnSpc>
                <a:spcPct val="80000"/>
              </a:lnSpc>
              <a:defRPr/>
            </a:pPr>
            <a:r>
              <a:rPr lang="gl-ES" sz="2800" dirty="0" smtClean="0"/>
              <a:t>As persoas empregan as competencias que se atopan á súa disposición </a:t>
            </a:r>
          </a:p>
          <a:p>
            <a:pPr lvl="1" eaLnBrk="1" hangingPunct="1">
              <a:lnSpc>
                <a:spcPct val="80000"/>
              </a:lnSpc>
              <a:defRPr/>
            </a:pPr>
            <a:r>
              <a:rPr lang="gl-ES" sz="2400" dirty="0" smtClean="0"/>
              <a:t>en distintos contextos, </a:t>
            </a:r>
          </a:p>
          <a:p>
            <a:pPr lvl="1" eaLnBrk="1" hangingPunct="1">
              <a:lnSpc>
                <a:spcPct val="80000"/>
              </a:lnSpc>
              <a:defRPr/>
            </a:pPr>
            <a:r>
              <a:rPr lang="gl-ES" sz="2400" dirty="0" smtClean="0"/>
              <a:t> baixo distintas condicións e restricións, </a:t>
            </a:r>
          </a:p>
          <a:p>
            <a:pPr lvl="1" eaLnBrk="1" hangingPunct="1">
              <a:lnSpc>
                <a:spcPct val="80000"/>
              </a:lnSpc>
              <a:defRPr/>
            </a:pPr>
            <a:r>
              <a:rPr lang="gl-ES" sz="2400" dirty="0" smtClean="0"/>
              <a:t>co fin de realizar accións – resolver un problema/pregunta/dilema- que </a:t>
            </a:r>
            <a:r>
              <a:rPr lang="gl-ES" sz="2400" dirty="0" err="1" smtClean="0"/>
              <a:t>conlevan</a:t>
            </a:r>
            <a:r>
              <a:rPr lang="gl-ES" sz="2400" dirty="0" smtClean="0"/>
              <a:t> procesos</a:t>
            </a:r>
          </a:p>
          <a:p>
            <a:pPr lvl="2" eaLnBrk="1" hangingPunct="1">
              <a:lnSpc>
                <a:spcPct val="80000"/>
              </a:lnSpc>
              <a:defRPr/>
            </a:pPr>
            <a:r>
              <a:rPr lang="gl-ES" dirty="0" smtClean="0"/>
              <a:t>relacionados con temas en ámbitos específicos (</a:t>
            </a:r>
            <a:r>
              <a:rPr lang="pt-BR" dirty="0" smtClean="0"/>
              <a:t>amplos sectores da vida social nos que </a:t>
            </a:r>
            <a:r>
              <a:rPr lang="pt-BR" dirty="0" err="1" smtClean="0"/>
              <a:t>actúan</a:t>
            </a:r>
            <a:r>
              <a:rPr lang="pt-BR" dirty="0" smtClean="0"/>
              <a:t> os </a:t>
            </a:r>
            <a:r>
              <a:rPr lang="pt-BR" dirty="0" err="1" smtClean="0"/>
              <a:t>individuos</a:t>
            </a:r>
            <a:r>
              <a:rPr lang="pt-BR" dirty="0" smtClean="0"/>
              <a:t>)</a:t>
            </a:r>
            <a:endParaRPr lang="gl-ES" dirty="0" smtClean="0"/>
          </a:p>
          <a:p>
            <a:pPr lvl="1" eaLnBrk="1" hangingPunct="1">
              <a:lnSpc>
                <a:spcPct val="80000"/>
              </a:lnSpc>
              <a:defRPr/>
            </a:pPr>
            <a:r>
              <a:rPr lang="gl-ES" sz="2400" dirty="0" smtClean="0"/>
              <a:t>poñendo en xogo as estratexias que parecen máis axeitadas para levar a cabo as tarefas que deben realizar.</a:t>
            </a:r>
          </a:p>
        </p:txBody>
      </p:sp>
    </p:spTree>
    <p:extLst>
      <p:ext uri="{BB962C8B-B14F-4D97-AF65-F5344CB8AC3E}">
        <p14:creationId xmlns:p14="http://schemas.microsoft.com/office/powerpoint/2010/main" xmlns="" val="186345885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56"/>
          <p:cNvSpPr txBox="1">
            <a:spLocks noGrp="1" noChangeArrowheads="1"/>
          </p:cNvSpPr>
          <p:nvPr/>
        </p:nvSpPr>
        <p:spPr bwMode="auto">
          <a:xfrm>
            <a:off x="3124200" y="6248400"/>
            <a:ext cx="2895600" cy="457200"/>
          </a:xfrm>
          <a:prstGeom prst="rect">
            <a:avLst/>
          </a:prstGeom>
          <a:noFill/>
          <a:ln>
            <a:miter lim="800000"/>
            <a:headEnd/>
            <a:tailEnd/>
          </a:ln>
        </p:spPr>
        <p:txBody>
          <a:bodyPr/>
          <a:lstStyle/>
          <a:p>
            <a:pPr algn="ctr" fontAlgn="base">
              <a:spcBef>
                <a:spcPct val="0"/>
              </a:spcBef>
              <a:spcAft>
                <a:spcPct val="0"/>
              </a:spcAft>
              <a:defRPr/>
            </a:pPr>
            <a:r>
              <a:rPr lang="es-ES" sz="1000">
                <a:solidFill>
                  <a:srgbClr val="FFFFFF"/>
                </a:solidFill>
                <a:effectLst>
                  <a:outerShdw blurRad="38100" dist="38100" dir="2700000" algn="tl">
                    <a:srgbClr val="000000"/>
                  </a:outerShdw>
                </a:effectLst>
              </a:rPr>
              <a:t>Isabel Serna Masiá</a:t>
            </a:r>
          </a:p>
        </p:txBody>
      </p:sp>
      <p:sp>
        <p:nvSpPr>
          <p:cNvPr id="115714" name="Rectangle 2"/>
          <p:cNvSpPr>
            <a:spLocks noGrp="1" noChangeArrowheads="1"/>
          </p:cNvSpPr>
          <p:nvPr>
            <p:ph type="ctrTitle" idx="4294967295"/>
          </p:nvPr>
        </p:nvSpPr>
        <p:spPr>
          <a:xfrm>
            <a:off x="685800" y="2047081"/>
            <a:ext cx="7772400" cy="1736725"/>
          </a:xfrm>
        </p:spPr>
        <p:txBody>
          <a:bodyPr anchor="b" anchorCtr="1">
            <a:normAutofit/>
          </a:bodyPr>
          <a:lstStyle/>
          <a:p>
            <a:pPr eaLnBrk="1" hangingPunct="1">
              <a:defRPr/>
            </a:pPr>
            <a:r>
              <a:rPr lang="es-ES_tradnl" sz="4800" b="1" dirty="0"/>
              <a:t>NON HAI COMPETENCIA SEN UN CONTEXTO DA VIDA REAL</a:t>
            </a:r>
            <a:endParaRPr lang="es-ES" sz="4800" b="1" dirty="0"/>
          </a:p>
        </p:txBody>
      </p:sp>
      <p:sp>
        <p:nvSpPr>
          <p:cNvPr id="115715" name="Text Box 3"/>
          <p:cNvSpPr txBox="1">
            <a:spLocks noChangeArrowheads="1"/>
          </p:cNvSpPr>
          <p:nvPr/>
        </p:nvSpPr>
        <p:spPr bwMode="auto">
          <a:xfrm>
            <a:off x="684213" y="765175"/>
            <a:ext cx="7559675" cy="2031325"/>
          </a:xfrm>
          <a:prstGeom prst="rect">
            <a:avLst/>
          </a:prstGeom>
          <a:noFill/>
          <a:ln w="9525">
            <a:noFill/>
            <a:miter lim="800000"/>
            <a:headEnd/>
            <a:tailEnd/>
          </a:ln>
          <a:effectLst/>
        </p:spPr>
        <p:txBody>
          <a:bodyPr>
            <a:spAutoFit/>
          </a:bodyPr>
          <a:lstStyle/>
          <a:p>
            <a:pPr algn="ctr" fontAlgn="base">
              <a:spcBef>
                <a:spcPct val="50000"/>
              </a:spcBef>
              <a:spcAft>
                <a:spcPct val="0"/>
              </a:spcAft>
              <a:defRPr/>
            </a:pPr>
            <a:r>
              <a:rPr lang="gl-ES" sz="3600" dirty="0">
                <a:solidFill>
                  <a:srgbClr val="FFFFFF"/>
                </a:solidFill>
                <a:latin typeface="Arial" charset="0"/>
              </a:rPr>
              <a:t>O concepto de tarefa introduce o </a:t>
            </a:r>
            <a:r>
              <a:rPr lang="gl-ES" sz="3600" dirty="0" smtClean="0">
                <a:solidFill>
                  <a:srgbClr val="FFFFFF"/>
                </a:solidFill>
                <a:latin typeface="Arial" charset="0"/>
              </a:rPr>
              <a:t>teñen </a:t>
            </a:r>
            <a:r>
              <a:rPr lang="gl-ES" sz="3600" dirty="0">
                <a:solidFill>
                  <a:srgbClr val="FFFFFF"/>
                </a:solidFill>
                <a:latin typeface="Arial" charset="0"/>
              </a:rPr>
              <a:t>que “facer algo”</a:t>
            </a:r>
          </a:p>
          <a:p>
            <a:pPr algn="ctr" fontAlgn="base">
              <a:spcBef>
                <a:spcPct val="50000"/>
              </a:spcBef>
              <a:spcAft>
                <a:spcPct val="0"/>
              </a:spcAft>
              <a:defRPr/>
            </a:pPr>
            <a:r>
              <a:rPr lang="gl-ES" sz="3600" dirty="0">
                <a:solidFill>
                  <a:srgbClr val="FFFFFF"/>
                </a:solidFill>
                <a:latin typeface="Arial" charset="0"/>
              </a:rPr>
              <a:t> </a:t>
            </a:r>
            <a:r>
              <a:rPr lang="gl-ES" sz="2400" dirty="0" smtClean="0">
                <a:solidFill>
                  <a:srgbClr val="FFFFFF"/>
                </a:solidFill>
                <a:latin typeface="Arial" charset="0"/>
              </a:rPr>
              <a:t>(</a:t>
            </a:r>
            <a:endParaRPr lang="gl-ES" sz="2400" dirty="0">
              <a:solidFill>
                <a:srgbClr val="00B0F0"/>
              </a:solidFill>
              <a:latin typeface="Arial" charset="0"/>
            </a:endParaRPr>
          </a:p>
        </p:txBody>
      </p:sp>
    </p:spTree>
    <p:extLst>
      <p:ext uri="{BB962C8B-B14F-4D97-AF65-F5344CB8AC3E}">
        <p14:creationId xmlns:p14="http://schemas.microsoft.com/office/powerpoint/2010/main" xmlns="" val="18517376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5715"/>
                                        </p:tgtEl>
                                        <p:attrNameLst>
                                          <p:attrName>style.visibility</p:attrName>
                                        </p:attrNameLst>
                                      </p:cBhvr>
                                      <p:to>
                                        <p:strVal val="visible"/>
                                      </p:to>
                                    </p:set>
                                    <p:animEffect transition="in" filter="wipe(up)">
                                      <p:cBhvr>
                                        <p:cTn id="7" dur="3000"/>
                                        <p:tgtEl>
                                          <p:spTgt spid="1157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iterate type="wd">
                                    <p:tmPct val="15000"/>
                                  </p:iterate>
                                  <p:childTnLst>
                                    <p:set>
                                      <p:cBhvr>
                                        <p:cTn id="11" dur="1" fill="hold">
                                          <p:stCondLst>
                                            <p:cond delay="0"/>
                                          </p:stCondLst>
                                        </p:cTn>
                                        <p:tgtEl>
                                          <p:spTgt spid="115714"/>
                                        </p:tgtEl>
                                        <p:attrNameLst>
                                          <p:attrName>style.visibility</p:attrName>
                                        </p:attrNameLst>
                                      </p:cBhvr>
                                      <p:to>
                                        <p:strVal val="visible"/>
                                      </p:to>
                                    </p:set>
                                    <p:animEffect transition="in" filter="fade">
                                      <p:cBhvr>
                                        <p:cTn id="12" dur="2000"/>
                                        <p:tgtEl>
                                          <p:spTgt spid="1157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4" grpId="0"/>
      <p:bldP spid="1157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rrowheads="1"/>
          </p:cNvSpPr>
          <p:nvPr>
            <p:ph type="title"/>
          </p:nvPr>
        </p:nvSpPr>
        <p:spPr/>
        <p:txBody>
          <a:bodyPr/>
          <a:lstStyle/>
          <a:p>
            <a:pPr eaLnBrk="1" hangingPunct="1">
              <a:defRPr/>
            </a:pPr>
            <a:r>
              <a:rPr lang="gl-ES" smtClean="0"/>
              <a:t>Traballo por tarefas</a:t>
            </a:r>
          </a:p>
        </p:txBody>
      </p:sp>
      <p:sp>
        <p:nvSpPr>
          <p:cNvPr id="101379" name="Rectangle 3"/>
          <p:cNvSpPr>
            <a:spLocks noGrp="1" noRot="1" noChangeArrowheads="1"/>
          </p:cNvSpPr>
          <p:nvPr>
            <p:ph idx="1"/>
          </p:nvPr>
        </p:nvSpPr>
        <p:spPr/>
        <p:txBody>
          <a:bodyPr>
            <a:normAutofit fontScale="92500" lnSpcReduction="20000"/>
          </a:bodyPr>
          <a:lstStyle/>
          <a:p>
            <a:pPr eaLnBrk="1" hangingPunct="1">
              <a:lnSpc>
                <a:spcPct val="90000"/>
              </a:lnSpc>
              <a:defRPr/>
            </a:pPr>
            <a:r>
              <a:rPr lang="gl-ES" sz="2800" dirty="0" smtClean="0"/>
              <a:t>Traballar por tarefas implica adoptar a tarefa como unidade de deseño da actividade didáctica:</a:t>
            </a:r>
          </a:p>
          <a:p>
            <a:pPr eaLnBrk="1" hangingPunct="1">
              <a:lnSpc>
                <a:spcPct val="90000"/>
              </a:lnSpc>
              <a:defRPr/>
            </a:pPr>
            <a:r>
              <a:rPr lang="gl-ES" sz="2800" dirty="0" smtClean="0"/>
              <a:t>Para programar non se parte dos contidos para deseñar/propor actividades senón que, en 1º lugar, prográmanse as tarefas finais e a partir delas prográmanse:</a:t>
            </a:r>
          </a:p>
          <a:p>
            <a:pPr lvl="5">
              <a:lnSpc>
                <a:spcPct val="90000"/>
              </a:lnSpc>
              <a:defRPr/>
            </a:pPr>
            <a:r>
              <a:rPr lang="gl-ES" sz="2800" dirty="0" smtClean="0"/>
              <a:t>obxectivos, </a:t>
            </a:r>
          </a:p>
          <a:p>
            <a:pPr lvl="5">
              <a:lnSpc>
                <a:spcPct val="90000"/>
              </a:lnSpc>
              <a:defRPr/>
            </a:pPr>
            <a:r>
              <a:rPr lang="gl-ES" sz="2800" dirty="0" smtClean="0"/>
              <a:t>contidos, </a:t>
            </a:r>
          </a:p>
          <a:p>
            <a:pPr lvl="5">
              <a:lnSpc>
                <a:spcPct val="90000"/>
              </a:lnSpc>
              <a:defRPr/>
            </a:pPr>
            <a:r>
              <a:rPr lang="gl-ES" sz="2800" dirty="0" smtClean="0"/>
              <a:t>actividades preparatorias,</a:t>
            </a:r>
          </a:p>
          <a:p>
            <a:pPr lvl="5">
              <a:lnSpc>
                <a:spcPct val="90000"/>
              </a:lnSpc>
              <a:defRPr/>
            </a:pPr>
            <a:r>
              <a:rPr lang="gl-ES" sz="2800" dirty="0" smtClean="0"/>
              <a:t>agrupamentos (por parella, grupos...)</a:t>
            </a:r>
          </a:p>
          <a:p>
            <a:pPr lvl="5">
              <a:lnSpc>
                <a:spcPct val="90000"/>
              </a:lnSpc>
              <a:defRPr/>
            </a:pPr>
            <a:r>
              <a:rPr lang="gl-ES" sz="2800" dirty="0" smtClean="0"/>
              <a:t>recursos</a:t>
            </a:r>
            <a:r>
              <a:rPr lang="gl-ES" sz="2200" dirty="0" smtClean="0"/>
              <a:t>.</a:t>
            </a:r>
          </a:p>
        </p:txBody>
      </p:sp>
    </p:spTree>
    <p:extLst>
      <p:ext uri="{BB962C8B-B14F-4D97-AF65-F5344CB8AC3E}">
        <p14:creationId xmlns:p14="http://schemas.microsoft.com/office/powerpoint/2010/main" xmlns="" val="23729566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err="1" smtClean="0"/>
              <a:t>Obxectivos</a:t>
            </a:r>
            <a:r>
              <a:rPr lang="es-ES" dirty="0" smtClean="0"/>
              <a:t> </a:t>
            </a:r>
            <a:r>
              <a:rPr lang="es-ES" dirty="0" err="1" smtClean="0"/>
              <a:t>dunha</a:t>
            </a:r>
            <a:r>
              <a:rPr lang="es-ES" dirty="0" smtClean="0"/>
              <a:t> </a:t>
            </a:r>
            <a:r>
              <a:rPr lang="es-ES" dirty="0" err="1" smtClean="0"/>
              <a:t>tarefa</a:t>
            </a:r>
            <a:r>
              <a:rPr lang="es-ES" dirty="0" smtClean="0"/>
              <a:t> (</a:t>
            </a:r>
            <a:r>
              <a:rPr lang="es-ES" sz="2400" cap="none" dirty="0" err="1" smtClean="0"/>
              <a:t>Nunan</a:t>
            </a:r>
            <a:r>
              <a:rPr lang="es-ES" sz="2400" cap="none" dirty="0" smtClean="0"/>
              <a:t> 2011</a:t>
            </a:r>
            <a:r>
              <a:rPr lang="es-ES" dirty="0" smtClean="0"/>
              <a:t>)</a:t>
            </a:r>
            <a:endParaRPr lang="es-ES" dirty="0"/>
          </a:p>
        </p:txBody>
      </p:sp>
      <p:sp>
        <p:nvSpPr>
          <p:cNvPr id="3" name="2 Marcador de contenido"/>
          <p:cNvSpPr>
            <a:spLocks noGrp="1"/>
          </p:cNvSpPr>
          <p:nvPr>
            <p:ph idx="1"/>
          </p:nvPr>
        </p:nvSpPr>
        <p:spPr/>
        <p:txBody>
          <a:bodyPr>
            <a:normAutofit/>
          </a:bodyPr>
          <a:lstStyle/>
          <a:p>
            <a:r>
              <a:rPr lang="gl-ES" sz="2000" b="0" u="sng" dirty="0" smtClean="0"/>
              <a:t>De tipo comunicativo </a:t>
            </a:r>
            <a:r>
              <a:rPr lang="gl-ES" sz="2000" b="0" dirty="0" smtClean="0"/>
              <a:t>: tratan de establecer e manter relacións </a:t>
            </a:r>
            <a:r>
              <a:rPr lang="gl-ES" sz="2000" b="0" dirty="0" err="1" smtClean="0"/>
              <a:t>interpersoais</a:t>
            </a:r>
            <a:r>
              <a:rPr lang="gl-ES" sz="2000" b="0" dirty="0" smtClean="0"/>
              <a:t> para que os aprendices intercambien información.</a:t>
            </a:r>
          </a:p>
          <a:p>
            <a:r>
              <a:rPr lang="gl-ES" sz="2000" b="0" u="sng" dirty="0" smtClean="0"/>
              <a:t>De carácter </a:t>
            </a:r>
            <a:r>
              <a:rPr lang="gl-ES" sz="2000" b="0" u="sng" dirty="0" err="1" smtClean="0"/>
              <a:t>socio-cultural</a:t>
            </a:r>
            <a:r>
              <a:rPr lang="gl-ES" sz="2000" b="0" dirty="0" smtClean="0"/>
              <a:t>: tratan de conseguir que os aprendices comprendan costumes e rutinas dos falantes do seu grupo de idade (vida no fogar, traballo, actividades de ocio, </a:t>
            </a:r>
            <a:r>
              <a:rPr lang="gl-ES" sz="2000" b="0" dirty="0" err="1" smtClean="0"/>
              <a:t>etc</a:t>
            </a:r>
            <a:r>
              <a:rPr lang="gl-ES" sz="2000" b="0" dirty="0" smtClean="0"/>
              <a:t>)</a:t>
            </a:r>
          </a:p>
          <a:p>
            <a:r>
              <a:rPr lang="gl-ES" sz="2000" b="0" u="sng" dirty="0" smtClean="0"/>
              <a:t>De promoción de aprender a aprender</a:t>
            </a:r>
            <a:r>
              <a:rPr lang="gl-ES" sz="2000" b="0" dirty="0" smtClean="0"/>
              <a:t>: planificación do traballo, establecemento de obxectivos e medios que axuden a alcanzalos.</a:t>
            </a:r>
          </a:p>
          <a:p>
            <a:r>
              <a:rPr lang="gl-ES" sz="2000" b="0" u="sng" dirty="0" smtClean="0"/>
              <a:t>De carácter propiamente lingüístico</a:t>
            </a:r>
            <a:r>
              <a:rPr lang="gl-ES" sz="2000" b="0" dirty="0" smtClean="0"/>
              <a:t>: tratan de achegar ao funcionamento do sistema lingüístico da LE:</a:t>
            </a:r>
            <a:endParaRPr lang="gl-ES" sz="2000" b="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2 Marcador de pie de página"/>
          <p:cNvSpPr txBox="1">
            <a:spLocks noGrp="1"/>
          </p:cNvSpPr>
          <p:nvPr/>
        </p:nvSpPr>
        <p:spPr bwMode="auto">
          <a:xfrm>
            <a:off x="3124200" y="6245225"/>
            <a:ext cx="2895600"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 altLang="gl-ES" sz="1000" smtClean="0">
                <a:solidFill>
                  <a:srgbClr val="FFFFFF"/>
                </a:solidFill>
              </a:rPr>
              <a:t>Isabel Serna Masiá</a:t>
            </a:r>
          </a:p>
        </p:txBody>
      </p:sp>
      <p:sp>
        <p:nvSpPr>
          <p:cNvPr id="114690" name="Rectangle 2"/>
          <p:cNvSpPr>
            <a:spLocks noChangeArrowheads="1"/>
          </p:cNvSpPr>
          <p:nvPr/>
        </p:nvSpPr>
        <p:spPr bwMode="auto">
          <a:xfrm>
            <a:off x="5651500" y="3789363"/>
            <a:ext cx="2952750" cy="2520950"/>
          </a:xfrm>
          <a:prstGeom prst="rect">
            <a:avLst/>
          </a:prstGeom>
          <a:solidFill>
            <a:srgbClr val="CCFFFF"/>
          </a:solidFill>
          <a:ln w="9525">
            <a:miter lim="800000"/>
            <a:headEnd/>
            <a:tailEnd/>
          </a:ln>
          <a:scene3d>
            <a:camera prst="legacyPerspectiveBottom"/>
            <a:lightRig rig="legacyFlat3" dir="t"/>
          </a:scene3d>
          <a:sp3d extrusionH="887400" prstMaterial="legacyMatte">
            <a:bevelT w="13500" h="13500" prst="angle"/>
            <a:bevelB w="13500" h="13500" prst="angle"/>
            <a:extrusionClr>
              <a:srgbClr val="CCFFFF"/>
            </a:extrusionClr>
          </a:sp3d>
        </p:spPr>
        <p:txBody>
          <a:bodyPr anchor="ctr">
            <a:flatTx/>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endParaRPr lang="gl-ES" altLang="gl-ES" smtClean="0">
              <a:solidFill>
                <a:srgbClr val="FFFFFF"/>
              </a:solidFill>
            </a:endParaRPr>
          </a:p>
        </p:txBody>
      </p:sp>
      <p:sp>
        <p:nvSpPr>
          <p:cNvPr id="114691" name="Oval 3"/>
          <p:cNvSpPr>
            <a:spLocks noChangeArrowheads="1"/>
          </p:cNvSpPr>
          <p:nvPr/>
        </p:nvSpPr>
        <p:spPr bwMode="auto">
          <a:xfrm>
            <a:off x="5867400" y="5516563"/>
            <a:ext cx="2520950" cy="576262"/>
          </a:xfrm>
          <a:prstGeom prst="ellipse">
            <a:avLst/>
          </a:prstGeom>
          <a:solidFill>
            <a:srgbClr val="66CCFF"/>
          </a:solidFill>
          <a:ln w="9525">
            <a:noFill/>
            <a:round/>
            <a:headEnd/>
            <a:tailEnd/>
          </a:ln>
          <a:effectLst/>
          <a:scene3d>
            <a:camera prst="legacyObliqueBottomLeft"/>
            <a:lightRig rig="legacyFlat3" dir="t"/>
          </a:scene3d>
          <a:sp3d extrusionH="430200" prstMaterial="legacyMatte">
            <a:bevelT w="13500" h="13500" prst="angle"/>
            <a:bevelB w="13500" h="13500" prst="angle"/>
            <a:extrusionClr>
              <a:srgbClr val="66CCFF"/>
            </a:extrusionClr>
          </a:sp3d>
        </p:spPr>
        <p:txBody>
          <a:bodyPr wrap="none" anchor="ctr">
            <a:flatTx/>
          </a:bodyPr>
          <a:lstStyle/>
          <a:p>
            <a:pPr algn="ctr" fontAlgn="base">
              <a:spcBef>
                <a:spcPct val="0"/>
              </a:spcBef>
              <a:spcAft>
                <a:spcPct val="0"/>
              </a:spcAft>
              <a:defRPr/>
            </a:pPr>
            <a:r>
              <a:rPr lang="es-ES" b="1">
                <a:solidFill>
                  <a:srgbClr val="FFFFFF"/>
                </a:solidFill>
                <a:effectLst>
                  <a:outerShdw blurRad="38100" dist="38100" dir="2700000" algn="tl">
                    <a:srgbClr val="000000"/>
                  </a:outerShdw>
                </a:effectLst>
                <a:latin typeface="Arial" charset="0"/>
              </a:rPr>
              <a:t>RECURSOS</a:t>
            </a:r>
          </a:p>
        </p:txBody>
      </p:sp>
      <p:sp>
        <p:nvSpPr>
          <p:cNvPr id="114692" name="Rectangle 4"/>
          <p:cNvSpPr>
            <a:spLocks noChangeArrowheads="1"/>
          </p:cNvSpPr>
          <p:nvPr/>
        </p:nvSpPr>
        <p:spPr bwMode="auto">
          <a:xfrm>
            <a:off x="5722938" y="4222750"/>
            <a:ext cx="277495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gl-ES" altLang="gl-ES" b="1" smtClean="0">
                <a:solidFill>
                  <a:srgbClr val="000000"/>
                </a:solidFill>
              </a:rPr>
              <a:t>Tipo de textos, mapas, gráficos... </a:t>
            </a:r>
            <a:endParaRPr lang="es-ES" altLang="gl-ES" b="1" smtClean="0">
              <a:solidFill>
                <a:srgbClr val="000000"/>
              </a:solidFill>
            </a:endParaRPr>
          </a:p>
        </p:txBody>
      </p:sp>
      <p:sp>
        <p:nvSpPr>
          <p:cNvPr id="114693" name="Rectangle 5"/>
          <p:cNvSpPr>
            <a:spLocks noChangeArrowheads="1"/>
          </p:cNvSpPr>
          <p:nvPr/>
        </p:nvSpPr>
        <p:spPr bwMode="auto">
          <a:xfrm>
            <a:off x="539750" y="3716338"/>
            <a:ext cx="2952750" cy="2520950"/>
          </a:xfrm>
          <a:prstGeom prst="rect">
            <a:avLst/>
          </a:prstGeom>
          <a:solidFill>
            <a:srgbClr val="CCFFFF"/>
          </a:solidFill>
          <a:ln w="9525">
            <a:miter lim="800000"/>
            <a:headEnd/>
            <a:tailEnd/>
          </a:ln>
          <a:scene3d>
            <a:camera prst="legacyPerspectiveBottom"/>
            <a:lightRig rig="legacyFlat3" dir="t"/>
          </a:scene3d>
          <a:sp3d extrusionH="887400" prstMaterial="legacyMatte">
            <a:bevelT w="13500" h="13500" prst="angle"/>
            <a:bevelB w="13500" h="13500" prst="angle"/>
            <a:extrusionClr>
              <a:srgbClr val="CCFFFF"/>
            </a:extrusionClr>
          </a:sp3d>
        </p:spPr>
        <p:txBody>
          <a:bodyPr anchor="ctr">
            <a:flatTx/>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endParaRPr lang="gl-ES" altLang="gl-ES" smtClean="0">
              <a:solidFill>
                <a:srgbClr val="FFFFFF"/>
              </a:solidFill>
            </a:endParaRPr>
          </a:p>
        </p:txBody>
      </p:sp>
      <p:sp>
        <p:nvSpPr>
          <p:cNvPr id="114694" name="Rectangle 6"/>
          <p:cNvSpPr>
            <a:spLocks noChangeArrowheads="1"/>
          </p:cNvSpPr>
          <p:nvPr/>
        </p:nvSpPr>
        <p:spPr bwMode="auto">
          <a:xfrm>
            <a:off x="5580063" y="549275"/>
            <a:ext cx="2952750" cy="2520950"/>
          </a:xfrm>
          <a:prstGeom prst="rect">
            <a:avLst/>
          </a:prstGeom>
          <a:solidFill>
            <a:srgbClr val="CCFFFF"/>
          </a:solidFill>
          <a:ln w="9525">
            <a:miter lim="800000"/>
            <a:headEnd/>
            <a:tailEnd/>
          </a:ln>
          <a:scene3d>
            <a:camera prst="legacyPerspectiveBottom"/>
            <a:lightRig rig="legacyFlat3" dir="t"/>
          </a:scene3d>
          <a:sp3d extrusionH="887400" prstMaterial="legacyMatte">
            <a:bevelT w="13500" h="13500" prst="angle"/>
            <a:bevelB w="13500" h="13500" prst="angle"/>
            <a:extrusionClr>
              <a:srgbClr val="CCFFFF"/>
            </a:extrusionClr>
          </a:sp3d>
        </p:spPr>
        <p:txBody>
          <a:bodyPr anchor="ctr">
            <a:flatTx/>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endParaRPr lang="es-ES" altLang="gl-ES" dirty="0" smtClean="0">
              <a:solidFill>
                <a:srgbClr val="FFFFFF"/>
              </a:solidFill>
            </a:endParaRPr>
          </a:p>
          <a:p>
            <a:pPr algn="ctr" fontAlgn="base">
              <a:spcBef>
                <a:spcPct val="0"/>
              </a:spcBef>
              <a:spcAft>
                <a:spcPct val="0"/>
              </a:spcAft>
            </a:pPr>
            <a:endParaRPr lang="es-ES" altLang="gl-ES" dirty="0" smtClean="0">
              <a:solidFill>
                <a:srgbClr val="FFFFFF"/>
              </a:solidFill>
            </a:endParaRPr>
          </a:p>
          <a:p>
            <a:pPr algn="ctr" fontAlgn="base">
              <a:spcBef>
                <a:spcPct val="0"/>
              </a:spcBef>
              <a:spcAft>
                <a:spcPct val="0"/>
              </a:spcAft>
            </a:pPr>
            <a:r>
              <a:rPr lang="gl-ES" altLang="gl-ES" b="1" dirty="0" smtClean="0">
                <a:solidFill>
                  <a:srgbClr val="000000"/>
                </a:solidFill>
              </a:rPr>
              <a:t>Contexto ou situación real/ámbito no que se vai aplicar esta/s competencia/S</a:t>
            </a:r>
          </a:p>
        </p:txBody>
      </p:sp>
      <p:sp>
        <p:nvSpPr>
          <p:cNvPr id="114695" name="Oval 7"/>
          <p:cNvSpPr>
            <a:spLocks noChangeArrowheads="1"/>
          </p:cNvSpPr>
          <p:nvPr/>
        </p:nvSpPr>
        <p:spPr bwMode="auto">
          <a:xfrm>
            <a:off x="5795963" y="765175"/>
            <a:ext cx="2447925" cy="647700"/>
          </a:xfrm>
          <a:prstGeom prst="ellipse">
            <a:avLst/>
          </a:prstGeom>
          <a:solidFill>
            <a:srgbClr val="66CCFF"/>
          </a:solidFill>
          <a:ln w="9525">
            <a:noFill/>
            <a:round/>
            <a:headEnd/>
            <a:tailEnd/>
          </a:ln>
          <a:effectLst/>
          <a:scene3d>
            <a:camera prst="legacyObliqueTopRight"/>
            <a:lightRig rig="legacyFlat3" dir="b"/>
          </a:scene3d>
          <a:sp3d extrusionH="430200" prstMaterial="legacyMatte">
            <a:bevelT w="13500" h="13500" prst="angle"/>
            <a:bevelB w="13500" h="13500" prst="angle"/>
            <a:extrusionClr>
              <a:srgbClr val="66CCFF"/>
            </a:extrusionClr>
          </a:sp3d>
        </p:spPr>
        <p:txBody>
          <a:bodyPr wrap="none" anchor="ctr">
            <a:flatTx/>
          </a:bodyPr>
          <a:lstStyle/>
          <a:p>
            <a:pPr algn="ctr" fontAlgn="base">
              <a:spcBef>
                <a:spcPct val="0"/>
              </a:spcBef>
              <a:spcAft>
                <a:spcPct val="0"/>
              </a:spcAft>
              <a:defRPr/>
            </a:pPr>
            <a:r>
              <a:rPr lang="es-ES" b="1">
                <a:solidFill>
                  <a:srgbClr val="FFFFFF"/>
                </a:solidFill>
                <a:effectLst>
                  <a:outerShdw blurRad="38100" dist="38100" dir="2700000" algn="tl">
                    <a:srgbClr val="000000"/>
                  </a:outerShdw>
                </a:effectLst>
                <a:latin typeface="Arial" charset="0"/>
              </a:rPr>
              <a:t>CONTEXTO</a:t>
            </a:r>
          </a:p>
        </p:txBody>
      </p:sp>
      <p:sp>
        <p:nvSpPr>
          <p:cNvPr id="114696" name="Rectangle 8"/>
          <p:cNvSpPr>
            <a:spLocks noChangeArrowheads="1"/>
          </p:cNvSpPr>
          <p:nvPr/>
        </p:nvSpPr>
        <p:spPr bwMode="auto">
          <a:xfrm>
            <a:off x="539750" y="476250"/>
            <a:ext cx="2952750" cy="2520950"/>
          </a:xfrm>
          <a:prstGeom prst="rect">
            <a:avLst/>
          </a:prstGeom>
          <a:solidFill>
            <a:srgbClr val="CCFFFF"/>
          </a:solidFill>
          <a:ln w="9525">
            <a:miter lim="800000"/>
            <a:headEnd/>
            <a:tailEnd/>
          </a:ln>
          <a:scene3d>
            <a:camera prst="legacyPerspectiveBottom"/>
            <a:lightRig rig="legacyFlat3" dir="t"/>
          </a:scene3d>
          <a:sp3d extrusionH="887400" prstMaterial="legacyMatte">
            <a:bevelT w="13500" h="13500" prst="angle"/>
            <a:bevelB w="13500" h="13500" prst="angle"/>
            <a:extrusionClr>
              <a:srgbClr val="CCFFFF"/>
            </a:extrusionClr>
          </a:sp3d>
        </p:spPr>
        <p:txBody>
          <a:bodyPr anchor="ctr">
            <a:flatTx/>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endParaRPr lang="es-ES" altLang="gl-ES" smtClean="0">
              <a:solidFill>
                <a:srgbClr val="FFFFFF"/>
              </a:solidFill>
            </a:endParaRPr>
          </a:p>
          <a:p>
            <a:pPr algn="ctr" fontAlgn="base">
              <a:spcBef>
                <a:spcPct val="0"/>
              </a:spcBef>
              <a:spcAft>
                <a:spcPct val="0"/>
              </a:spcAft>
            </a:pPr>
            <a:endParaRPr lang="es-ES" altLang="gl-ES" smtClean="0">
              <a:solidFill>
                <a:srgbClr val="FFFFFF"/>
              </a:solidFill>
            </a:endParaRPr>
          </a:p>
          <a:p>
            <a:pPr algn="ctr" fontAlgn="base">
              <a:spcBef>
                <a:spcPct val="0"/>
              </a:spcBef>
              <a:spcAft>
                <a:spcPct val="0"/>
              </a:spcAft>
            </a:pPr>
            <a:r>
              <a:rPr lang="gl-ES" altLang="gl-ES" b="1" smtClean="0">
                <a:solidFill>
                  <a:srgbClr val="000000"/>
                </a:solidFill>
              </a:rPr>
              <a:t>Competencia/S que se vai/van adquirir/desenvolver  coa realización da tarefa</a:t>
            </a:r>
          </a:p>
        </p:txBody>
      </p:sp>
      <p:sp>
        <p:nvSpPr>
          <p:cNvPr id="114697" name="Rectangle 9"/>
          <p:cNvSpPr>
            <a:spLocks noChangeArrowheads="1"/>
          </p:cNvSpPr>
          <p:nvPr/>
        </p:nvSpPr>
        <p:spPr bwMode="auto">
          <a:xfrm>
            <a:off x="2700338" y="2951163"/>
            <a:ext cx="3457575" cy="1076325"/>
          </a:xfrm>
          <a:prstGeom prst="rect">
            <a:avLst/>
          </a:prstGeom>
          <a:solidFill>
            <a:schemeClr val="tx2"/>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2"/>
            </a:extrusionClr>
          </a:sp3d>
        </p:spPr>
        <p:txBody>
          <a:bodyPr anchor="ctr">
            <a:spAutoFit/>
            <a:flatTx/>
          </a:bodyPr>
          <a:lstStyle/>
          <a:p>
            <a:pPr algn="ctr" fontAlgn="base">
              <a:spcBef>
                <a:spcPct val="0"/>
              </a:spcBef>
              <a:spcAft>
                <a:spcPct val="0"/>
              </a:spcAft>
              <a:defRPr/>
            </a:pPr>
            <a:r>
              <a:rPr lang="es-ES" sz="3200" b="1">
                <a:solidFill>
                  <a:srgbClr val="FFFFFF"/>
                </a:solidFill>
                <a:effectLst>
                  <a:outerShdw blurRad="38100" dist="38100" dir="2700000" algn="tl">
                    <a:srgbClr val="000000"/>
                  </a:outerShdw>
                </a:effectLst>
                <a:latin typeface="Arial" charset="0"/>
              </a:rPr>
              <a:t>COMPOÑENTES DUNHA TAREFA</a:t>
            </a:r>
          </a:p>
        </p:txBody>
      </p:sp>
      <p:sp>
        <p:nvSpPr>
          <p:cNvPr id="114698" name="Oval 10"/>
          <p:cNvSpPr>
            <a:spLocks noChangeArrowheads="1"/>
          </p:cNvSpPr>
          <p:nvPr/>
        </p:nvSpPr>
        <p:spPr bwMode="auto">
          <a:xfrm>
            <a:off x="755650" y="692150"/>
            <a:ext cx="2592388" cy="647700"/>
          </a:xfrm>
          <a:prstGeom prst="ellipse">
            <a:avLst/>
          </a:prstGeom>
          <a:solidFill>
            <a:srgbClr val="66CCFF"/>
          </a:solidFill>
          <a:ln w="9525">
            <a:noFill/>
            <a:round/>
            <a:headEnd/>
            <a:tailEnd/>
          </a:ln>
          <a:effectLst/>
          <a:scene3d>
            <a:camera prst="legacyObliqueTopLeft"/>
            <a:lightRig rig="legacyFlat3" dir="t"/>
          </a:scene3d>
          <a:sp3d extrusionH="430200" prstMaterial="legacyMatte">
            <a:bevelT w="13500" h="13500" prst="angle"/>
            <a:bevelB w="13500" h="13500" prst="angle"/>
            <a:extrusionClr>
              <a:srgbClr val="66CCFF"/>
            </a:extrusionClr>
          </a:sp3d>
        </p:spPr>
        <p:txBody>
          <a:bodyPr wrap="none" anchor="ctr">
            <a:flatTx/>
          </a:bodyPr>
          <a:lstStyle/>
          <a:p>
            <a:pPr algn="ctr" fontAlgn="base">
              <a:spcBef>
                <a:spcPct val="0"/>
              </a:spcBef>
              <a:spcAft>
                <a:spcPct val="0"/>
              </a:spcAft>
              <a:defRPr/>
            </a:pPr>
            <a:r>
              <a:rPr lang="es-ES" b="1">
                <a:solidFill>
                  <a:srgbClr val="FFFFFF"/>
                </a:solidFill>
                <a:effectLst>
                  <a:outerShdw blurRad="38100" dist="38100" dir="2700000" algn="tl">
                    <a:srgbClr val="000000"/>
                  </a:outerShdw>
                </a:effectLst>
                <a:latin typeface="Arial" charset="0"/>
              </a:rPr>
              <a:t>COMPETENCIA/S</a:t>
            </a:r>
          </a:p>
        </p:txBody>
      </p:sp>
      <p:sp>
        <p:nvSpPr>
          <p:cNvPr id="114699" name="Oval 11"/>
          <p:cNvSpPr>
            <a:spLocks noChangeArrowheads="1"/>
          </p:cNvSpPr>
          <p:nvPr/>
        </p:nvSpPr>
        <p:spPr bwMode="auto">
          <a:xfrm>
            <a:off x="755650" y="5373688"/>
            <a:ext cx="2447925" cy="646112"/>
          </a:xfrm>
          <a:prstGeom prst="ellipse">
            <a:avLst/>
          </a:prstGeom>
          <a:solidFill>
            <a:srgbClr val="66CCFF"/>
          </a:solidFill>
          <a:ln w="9525">
            <a:noFill/>
            <a:round/>
            <a:headEnd/>
            <a:tailEnd/>
          </a:ln>
          <a:effectLst/>
          <a:scene3d>
            <a:camera prst="legacyObliqueBottomLeft"/>
            <a:lightRig rig="legacyFlat3" dir="t"/>
          </a:scene3d>
          <a:sp3d extrusionH="430200" prstMaterial="legacyMatte">
            <a:bevelT w="13500" h="13500" prst="angle"/>
            <a:bevelB w="13500" h="13500" prst="angle"/>
            <a:extrusionClr>
              <a:srgbClr val="66CCFF"/>
            </a:extrusionClr>
          </a:sp3d>
        </p:spPr>
        <p:txBody>
          <a:bodyPr wrap="none" anchor="ctr">
            <a:flatTx/>
          </a:bodyPr>
          <a:lstStyle/>
          <a:p>
            <a:pPr algn="ctr" fontAlgn="base">
              <a:spcBef>
                <a:spcPct val="0"/>
              </a:spcBef>
              <a:spcAft>
                <a:spcPct val="0"/>
              </a:spcAft>
              <a:defRPr/>
            </a:pPr>
            <a:r>
              <a:rPr lang="es-ES" b="1">
                <a:solidFill>
                  <a:srgbClr val="FFFFFF"/>
                </a:solidFill>
                <a:effectLst>
                  <a:outerShdw blurRad="38100" dist="38100" dir="2700000" algn="tl">
                    <a:srgbClr val="000000"/>
                  </a:outerShdw>
                </a:effectLst>
                <a:latin typeface="Arial" charset="0"/>
              </a:rPr>
              <a:t>CONTIDOS</a:t>
            </a:r>
          </a:p>
        </p:txBody>
      </p:sp>
      <p:sp>
        <p:nvSpPr>
          <p:cNvPr id="114700" name="Rectangle 12"/>
          <p:cNvSpPr>
            <a:spLocks noChangeArrowheads="1"/>
          </p:cNvSpPr>
          <p:nvPr/>
        </p:nvSpPr>
        <p:spPr bwMode="auto">
          <a:xfrm>
            <a:off x="611188" y="4149725"/>
            <a:ext cx="2774950" cy="1190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gl-ES" altLang="gl-ES" b="1" smtClean="0">
                <a:solidFill>
                  <a:srgbClr val="000000"/>
                </a:solidFill>
              </a:rPr>
              <a:t>Contidos previos necesarios para comprender e realizar a tarefa</a:t>
            </a:r>
          </a:p>
        </p:txBody>
      </p:sp>
      <p:sp>
        <p:nvSpPr>
          <p:cNvPr id="22542" name="Rectangle 13"/>
          <p:cNvSpPr>
            <a:spLocks noChangeArrowheads="1"/>
          </p:cNvSpPr>
          <p:nvPr/>
        </p:nvSpPr>
        <p:spPr bwMode="auto">
          <a:xfrm>
            <a:off x="3059113" y="4437063"/>
            <a:ext cx="4244975"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gl-ES" altLang="gl-ES" sz="1600" b="1" smtClean="0">
                <a:solidFill>
                  <a:srgbClr val="000000"/>
                </a:solidFill>
                <a:latin typeface="Tahoma" pitchFamily="34" charset="0"/>
              </a:rPr>
              <a:t>Actividades preparatorias</a:t>
            </a:r>
            <a:endParaRPr lang="es-ES" altLang="gl-ES" sz="1600" b="1" smtClean="0">
              <a:solidFill>
                <a:srgbClr val="000000"/>
              </a:solidFill>
              <a:latin typeface="Tahoma" pitchFamily="34" charset="0"/>
            </a:endParaRPr>
          </a:p>
        </p:txBody>
      </p:sp>
      <p:sp>
        <p:nvSpPr>
          <p:cNvPr id="22543" name="Rectangle 14"/>
          <p:cNvSpPr>
            <a:spLocks noChangeArrowheads="1"/>
          </p:cNvSpPr>
          <p:nvPr/>
        </p:nvSpPr>
        <p:spPr bwMode="auto">
          <a:xfrm>
            <a:off x="3563938" y="5300663"/>
            <a:ext cx="1865312"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gl-ES" altLang="gl-ES" b="1" smtClean="0">
                <a:solidFill>
                  <a:srgbClr val="000000"/>
                </a:solidFill>
                <a:latin typeface="Tahoma" pitchFamily="34" charset="0"/>
              </a:rPr>
              <a:t>Agrupamentos</a:t>
            </a:r>
            <a:endParaRPr lang="es-ES" altLang="gl-ES" b="1" smtClean="0">
              <a:solidFill>
                <a:srgbClr val="000000"/>
              </a:solidFill>
              <a:latin typeface="Tahoma" pitchFamily="34" charset="0"/>
            </a:endParaRPr>
          </a:p>
        </p:txBody>
      </p:sp>
    </p:spTree>
    <p:extLst>
      <p:ext uri="{BB962C8B-B14F-4D97-AF65-F5344CB8AC3E}">
        <p14:creationId xmlns:p14="http://schemas.microsoft.com/office/powerpoint/2010/main" xmlns="" val="126446242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4697"/>
                                        </p:tgtEl>
                                        <p:attrNameLst>
                                          <p:attrName>style.visibility</p:attrName>
                                        </p:attrNameLst>
                                      </p:cBhvr>
                                      <p:to>
                                        <p:strVal val="visible"/>
                                      </p:to>
                                    </p:set>
                                    <p:animEffect transition="in" filter="blinds(horizontal)">
                                      <p:cBhvr>
                                        <p:cTn id="7" dur="500"/>
                                        <p:tgtEl>
                                          <p:spTgt spid="11469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14698"/>
                                        </p:tgtEl>
                                        <p:attrNameLst>
                                          <p:attrName>style.visibility</p:attrName>
                                        </p:attrNameLst>
                                      </p:cBhvr>
                                      <p:to>
                                        <p:strVal val="visible"/>
                                      </p:to>
                                    </p:set>
                                    <p:animEffect transition="in" filter="box(in)">
                                      <p:cBhvr>
                                        <p:cTn id="12" dur="500"/>
                                        <p:tgtEl>
                                          <p:spTgt spid="11469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14699"/>
                                        </p:tgtEl>
                                        <p:attrNameLst>
                                          <p:attrName>style.visibility</p:attrName>
                                        </p:attrNameLst>
                                      </p:cBhvr>
                                      <p:to>
                                        <p:strVal val="visible"/>
                                      </p:to>
                                    </p:set>
                                    <p:animEffect transition="in" filter="box(in)">
                                      <p:cBhvr>
                                        <p:cTn id="17" dur="500"/>
                                        <p:tgtEl>
                                          <p:spTgt spid="11469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14691"/>
                                        </p:tgtEl>
                                        <p:attrNameLst>
                                          <p:attrName>style.visibility</p:attrName>
                                        </p:attrNameLst>
                                      </p:cBhvr>
                                      <p:to>
                                        <p:strVal val="visible"/>
                                      </p:to>
                                    </p:set>
                                    <p:animEffect transition="in" filter="box(in)">
                                      <p:cBhvr>
                                        <p:cTn id="22" dur="500"/>
                                        <p:tgtEl>
                                          <p:spTgt spid="11469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14695"/>
                                        </p:tgtEl>
                                        <p:attrNameLst>
                                          <p:attrName>style.visibility</p:attrName>
                                        </p:attrNameLst>
                                      </p:cBhvr>
                                      <p:to>
                                        <p:strVal val="visible"/>
                                      </p:to>
                                    </p:set>
                                    <p:animEffect transition="in" filter="box(in)">
                                      <p:cBhvr>
                                        <p:cTn id="27" dur="500"/>
                                        <p:tgtEl>
                                          <p:spTgt spid="11469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14696"/>
                                        </p:tgtEl>
                                        <p:attrNameLst>
                                          <p:attrName>style.visibility</p:attrName>
                                        </p:attrNameLst>
                                      </p:cBhvr>
                                      <p:to>
                                        <p:strVal val="visible"/>
                                      </p:to>
                                    </p:set>
                                    <p:anim calcmode="lin" valueType="num">
                                      <p:cBhvr additive="base">
                                        <p:cTn id="32" dur="500" fill="hold"/>
                                        <p:tgtEl>
                                          <p:spTgt spid="114696"/>
                                        </p:tgtEl>
                                        <p:attrNameLst>
                                          <p:attrName>ppt_x</p:attrName>
                                        </p:attrNameLst>
                                      </p:cBhvr>
                                      <p:tavLst>
                                        <p:tav tm="0">
                                          <p:val>
                                            <p:strVal val="#ppt_x"/>
                                          </p:val>
                                        </p:tav>
                                        <p:tav tm="100000">
                                          <p:val>
                                            <p:strVal val="#ppt_x"/>
                                          </p:val>
                                        </p:tav>
                                      </p:tavLst>
                                    </p:anim>
                                    <p:anim calcmode="lin" valueType="num">
                                      <p:cBhvr additive="base">
                                        <p:cTn id="33" dur="500" fill="hold"/>
                                        <p:tgtEl>
                                          <p:spTgt spid="114696"/>
                                        </p:tgtEl>
                                        <p:attrNameLst>
                                          <p:attrName>ppt_y</p:attrName>
                                        </p:attrNameLst>
                                      </p:cBhvr>
                                      <p:tavLst>
                                        <p:tav tm="0">
                                          <p:val>
                                            <p:strVal val="1+#ppt_h/2"/>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14700"/>
                                        </p:tgtEl>
                                        <p:attrNameLst>
                                          <p:attrName>style.visibility</p:attrName>
                                        </p:attrNameLst>
                                      </p:cBhvr>
                                      <p:to>
                                        <p:strVal val="visible"/>
                                      </p:to>
                                    </p:set>
                                    <p:anim calcmode="lin" valueType="num">
                                      <p:cBhvr additive="base">
                                        <p:cTn id="38" dur="500" fill="hold"/>
                                        <p:tgtEl>
                                          <p:spTgt spid="114700"/>
                                        </p:tgtEl>
                                        <p:attrNameLst>
                                          <p:attrName>ppt_x</p:attrName>
                                        </p:attrNameLst>
                                      </p:cBhvr>
                                      <p:tavLst>
                                        <p:tav tm="0">
                                          <p:val>
                                            <p:strVal val="#ppt_x"/>
                                          </p:val>
                                        </p:tav>
                                        <p:tav tm="100000">
                                          <p:val>
                                            <p:strVal val="#ppt_x"/>
                                          </p:val>
                                        </p:tav>
                                      </p:tavLst>
                                    </p:anim>
                                    <p:anim calcmode="lin" valueType="num">
                                      <p:cBhvr additive="base">
                                        <p:cTn id="39" dur="500" fill="hold"/>
                                        <p:tgtEl>
                                          <p:spTgt spid="114700"/>
                                        </p:tgtEl>
                                        <p:attrNameLst>
                                          <p:attrName>ppt_y</p:attrName>
                                        </p:attrNameLst>
                                      </p:cBhvr>
                                      <p:tavLst>
                                        <p:tav tm="0">
                                          <p:val>
                                            <p:strVal val="1+#ppt_h/2"/>
                                          </p:val>
                                        </p:tav>
                                        <p:tav tm="100000">
                                          <p:val>
                                            <p:strVal val="#ppt_y"/>
                                          </p:val>
                                        </p:tav>
                                      </p:tavLst>
                                    </p:anim>
                                  </p:childTnLst>
                                </p:cTn>
                              </p:par>
                              <p:par>
                                <p:cTn id="40" presetID="2" presetClass="entr" presetSubtype="4" fill="hold" grpId="0" nodeType="withEffect">
                                  <p:stCondLst>
                                    <p:cond delay="0"/>
                                  </p:stCondLst>
                                  <p:childTnLst>
                                    <p:set>
                                      <p:cBhvr>
                                        <p:cTn id="41" dur="1" fill="hold">
                                          <p:stCondLst>
                                            <p:cond delay="0"/>
                                          </p:stCondLst>
                                        </p:cTn>
                                        <p:tgtEl>
                                          <p:spTgt spid="114693"/>
                                        </p:tgtEl>
                                        <p:attrNameLst>
                                          <p:attrName>style.visibility</p:attrName>
                                        </p:attrNameLst>
                                      </p:cBhvr>
                                      <p:to>
                                        <p:strVal val="visible"/>
                                      </p:to>
                                    </p:set>
                                    <p:anim calcmode="lin" valueType="num">
                                      <p:cBhvr additive="base">
                                        <p:cTn id="42" dur="500" fill="hold"/>
                                        <p:tgtEl>
                                          <p:spTgt spid="114693"/>
                                        </p:tgtEl>
                                        <p:attrNameLst>
                                          <p:attrName>ppt_x</p:attrName>
                                        </p:attrNameLst>
                                      </p:cBhvr>
                                      <p:tavLst>
                                        <p:tav tm="0">
                                          <p:val>
                                            <p:strVal val="#ppt_x"/>
                                          </p:val>
                                        </p:tav>
                                        <p:tav tm="100000">
                                          <p:val>
                                            <p:strVal val="#ppt_x"/>
                                          </p:val>
                                        </p:tav>
                                      </p:tavLst>
                                    </p:anim>
                                    <p:anim calcmode="lin" valueType="num">
                                      <p:cBhvr additive="base">
                                        <p:cTn id="43" dur="500" fill="hold"/>
                                        <p:tgtEl>
                                          <p:spTgt spid="114693"/>
                                        </p:tgtEl>
                                        <p:attrNameLst>
                                          <p:attrName>ppt_y</p:attrName>
                                        </p:attrNameLst>
                                      </p:cBhvr>
                                      <p:tavLst>
                                        <p:tav tm="0">
                                          <p:val>
                                            <p:strVal val="1+#ppt_h/2"/>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14692"/>
                                        </p:tgtEl>
                                        <p:attrNameLst>
                                          <p:attrName>style.visibility</p:attrName>
                                        </p:attrNameLst>
                                      </p:cBhvr>
                                      <p:to>
                                        <p:strVal val="visible"/>
                                      </p:to>
                                    </p:set>
                                    <p:anim calcmode="lin" valueType="num">
                                      <p:cBhvr additive="base">
                                        <p:cTn id="48" dur="500" fill="hold"/>
                                        <p:tgtEl>
                                          <p:spTgt spid="114692"/>
                                        </p:tgtEl>
                                        <p:attrNameLst>
                                          <p:attrName>ppt_x</p:attrName>
                                        </p:attrNameLst>
                                      </p:cBhvr>
                                      <p:tavLst>
                                        <p:tav tm="0">
                                          <p:val>
                                            <p:strVal val="#ppt_x"/>
                                          </p:val>
                                        </p:tav>
                                        <p:tav tm="100000">
                                          <p:val>
                                            <p:strVal val="#ppt_x"/>
                                          </p:val>
                                        </p:tav>
                                      </p:tavLst>
                                    </p:anim>
                                    <p:anim calcmode="lin" valueType="num">
                                      <p:cBhvr additive="base">
                                        <p:cTn id="49" dur="500" fill="hold"/>
                                        <p:tgtEl>
                                          <p:spTgt spid="114692"/>
                                        </p:tgtEl>
                                        <p:attrNameLst>
                                          <p:attrName>ppt_y</p:attrName>
                                        </p:attrNameLst>
                                      </p:cBhvr>
                                      <p:tavLst>
                                        <p:tav tm="0">
                                          <p:val>
                                            <p:strVal val="1+#ppt_h/2"/>
                                          </p:val>
                                        </p:tav>
                                        <p:tav tm="100000">
                                          <p:val>
                                            <p:strVal val="#ppt_y"/>
                                          </p:val>
                                        </p:tav>
                                      </p:tavLst>
                                    </p:anim>
                                  </p:childTnLst>
                                </p:cTn>
                              </p:par>
                              <p:par>
                                <p:cTn id="50" presetID="2" presetClass="entr" presetSubtype="4" fill="hold" grpId="0" nodeType="withEffect">
                                  <p:stCondLst>
                                    <p:cond delay="0"/>
                                  </p:stCondLst>
                                  <p:childTnLst>
                                    <p:set>
                                      <p:cBhvr>
                                        <p:cTn id="51" dur="1" fill="hold">
                                          <p:stCondLst>
                                            <p:cond delay="0"/>
                                          </p:stCondLst>
                                        </p:cTn>
                                        <p:tgtEl>
                                          <p:spTgt spid="114690"/>
                                        </p:tgtEl>
                                        <p:attrNameLst>
                                          <p:attrName>style.visibility</p:attrName>
                                        </p:attrNameLst>
                                      </p:cBhvr>
                                      <p:to>
                                        <p:strVal val="visible"/>
                                      </p:to>
                                    </p:set>
                                    <p:anim calcmode="lin" valueType="num">
                                      <p:cBhvr additive="base">
                                        <p:cTn id="52" dur="500" fill="hold"/>
                                        <p:tgtEl>
                                          <p:spTgt spid="114690"/>
                                        </p:tgtEl>
                                        <p:attrNameLst>
                                          <p:attrName>ppt_x</p:attrName>
                                        </p:attrNameLst>
                                      </p:cBhvr>
                                      <p:tavLst>
                                        <p:tav tm="0">
                                          <p:val>
                                            <p:strVal val="#ppt_x"/>
                                          </p:val>
                                        </p:tav>
                                        <p:tav tm="100000">
                                          <p:val>
                                            <p:strVal val="#ppt_x"/>
                                          </p:val>
                                        </p:tav>
                                      </p:tavLst>
                                    </p:anim>
                                    <p:anim calcmode="lin" valueType="num">
                                      <p:cBhvr additive="base">
                                        <p:cTn id="53" dur="500" fill="hold"/>
                                        <p:tgtEl>
                                          <p:spTgt spid="114690"/>
                                        </p:tgtEl>
                                        <p:attrNameLst>
                                          <p:attrName>ppt_y</p:attrName>
                                        </p:attrNameLst>
                                      </p:cBhvr>
                                      <p:tavLst>
                                        <p:tav tm="0">
                                          <p:val>
                                            <p:strVal val="1+#ppt_h/2"/>
                                          </p:val>
                                        </p:tav>
                                        <p:tav tm="100000">
                                          <p:val>
                                            <p:strVal val="#ppt_y"/>
                                          </p:val>
                                        </p:tav>
                                      </p:tavLst>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114694"/>
                                        </p:tgtEl>
                                        <p:attrNameLst>
                                          <p:attrName>style.visibility</p:attrName>
                                        </p:attrNameLst>
                                      </p:cBhvr>
                                      <p:to>
                                        <p:strVal val="visible"/>
                                      </p:to>
                                    </p:set>
                                    <p:anim calcmode="lin" valueType="num">
                                      <p:cBhvr additive="base">
                                        <p:cTn id="58" dur="500" fill="hold"/>
                                        <p:tgtEl>
                                          <p:spTgt spid="114694"/>
                                        </p:tgtEl>
                                        <p:attrNameLst>
                                          <p:attrName>ppt_x</p:attrName>
                                        </p:attrNameLst>
                                      </p:cBhvr>
                                      <p:tavLst>
                                        <p:tav tm="0">
                                          <p:val>
                                            <p:strVal val="#ppt_x"/>
                                          </p:val>
                                        </p:tav>
                                        <p:tav tm="100000">
                                          <p:val>
                                            <p:strVal val="#ppt_x"/>
                                          </p:val>
                                        </p:tav>
                                      </p:tavLst>
                                    </p:anim>
                                    <p:anim calcmode="lin" valueType="num">
                                      <p:cBhvr additive="base">
                                        <p:cTn id="59" dur="500" fill="hold"/>
                                        <p:tgtEl>
                                          <p:spTgt spid="11469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0" grpId="0" animBg="1"/>
      <p:bldP spid="114691" grpId="0" animBg="1"/>
      <p:bldP spid="114692" grpId="0"/>
      <p:bldP spid="114693" grpId="0" animBg="1"/>
      <p:bldP spid="114694" grpId="0" animBg="1"/>
      <p:bldP spid="114695" grpId="0" animBg="1"/>
      <p:bldP spid="114696" grpId="0" animBg="1"/>
      <p:bldP spid="114697" grpId="0" animBg="1"/>
      <p:bldP spid="114698" grpId="0" animBg="1"/>
      <p:bldP spid="114699" grpId="0" animBg="1"/>
      <p:bldP spid="11470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4 Marcador de pie de página"/>
          <p:cNvSpPr txBox="1">
            <a:spLocks noGrp="1"/>
          </p:cNvSpPr>
          <p:nvPr/>
        </p:nvSpPr>
        <p:spPr bwMode="auto">
          <a:xfrm>
            <a:off x="3124200" y="6245225"/>
            <a:ext cx="2895600"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 altLang="gl-ES" sz="1000" smtClean="0">
                <a:solidFill>
                  <a:srgbClr val="FFFFFF"/>
                </a:solidFill>
              </a:rPr>
              <a:t>Isabel Serna Masiá</a:t>
            </a:r>
          </a:p>
        </p:txBody>
      </p:sp>
      <p:sp>
        <p:nvSpPr>
          <p:cNvPr id="116738" name="Rectangle 2"/>
          <p:cNvSpPr>
            <a:spLocks noGrp="1" noRot="1" noChangeArrowheads="1"/>
          </p:cNvSpPr>
          <p:nvPr>
            <p:ph type="title" idx="4294967295"/>
          </p:nvPr>
        </p:nvSpPr>
        <p:spPr>
          <a:xfrm>
            <a:off x="0" y="228600"/>
            <a:ext cx="8540750" cy="1143000"/>
          </a:xfrm>
        </p:spPr>
        <p:txBody>
          <a:bodyPr/>
          <a:lstStyle/>
          <a:p>
            <a:pPr eaLnBrk="1" hangingPunct="1">
              <a:defRPr/>
            </a:pPr>
            <a:r>
              <a:rPr lang="es-ES"/>
              <a:t>EXEMPLOS DE TAREFAS</a:t>
            </a:r>
          </a:p>
        </p:txBody>
      </p:sp>
      <p:sp>
        <p:nvSpPr>
          <p:cNvPr id="116739" name="Rectangle 3"/>
          <p:cNvSpPr>
            <a:spLocks noGrp="1" noRot="1" noChangeArrowheads="1"/>
          </p:cNvSpPr>
          <p:nvPr>
            <p:ph type="body" idx="4294967295"/>
          </p:nvPr>
        </p:nvSpPr>
        <p:spPr>
          <a:xfrm>
            <a:off x="0" y="1124744"/>
            <a:ext cx="8540750" cy="3960440"/>
          </a:xfrm>
        </p:spPr>
        <p:txBody>
          <a:bodyPr>
            <a:normAutofit fontScale="85000" lnSpcReduction="20000"/>
          </a:bodyPr>
          <a:lstStyle/>
          <a:p>
            <a:pPr eaLnBrk="1" hangingPunct="1">
              <a:lnSpc>
                <a:spcPct val="80000"/>
              </a:lnSpc>
              <a:buFont typeface="Arial" panose="020B0604020202020204" pitchFamily="34" charset="0"/>
              <a:buChar char="•"/>
              <a:defRPr/>
            </a:pPr>
            <a:r>
              <a:rPr lang="gl-ES" sz="2000" b="0" dirty="0" smtClean="0"/>
              <a:t>Coñecer aos compañeiros/as pescudando os seus intereses. </a:t>
            </a:r>
          </a:p>
          <a:p>
            <a:pPr eaLnBrk="1" hangingPunct="1">
              <a:lnSpc>
                <a:spcPct val="120000"/>
              </a:lnSpc>
              <a:buFont typeface="Arial" panose="020B0604020202020204" pitchFamily="34" charset="0"/>
              <a:buChar char="•"/>
              <a:defRPr/>
            </a:pPr>
            <a:r>
              <a:rPr lang="gl-ES" sz="2000" b="0" dirty="0" smtClean="0"/>
              <a:t>Cubrir formularios propios da escola (solicitar o uso de instalacións, facer actividades preparatorias de viaxes escolares, </a:t>
            </a:r>
            <a:r>
              <a:rPr lang="gl-ES" sz="2000" b="0" dirty="0" err="1" smtClean="0"/>
              <a:t>etc</a:t>
            </a:r>
            <a:r>
              <a:rPr lang="gl-ES" sz="2000" b="0" dirty="0" smtClean="0"/>
              <a:t>.). </a:t>
            </a:r>
          </a:p>
          <a:p>
            <a:pPr eaLnBrk="1" hangingPunct="1">
              <a:lnSpc>
                <a:spcPct val="80000"/>
              </a:lnSpc>
              <a:buFont typeface="Arial" panose="020B0604020202020204" pitchFamily="34" charset="0"/>
              <a:buChar char="•"/>
              <a:defRPr/>
            </a:pPr>
            <a:r>
              <a:rPr lang="gl-ES" sz="2000" b="0" dirty="0" smtClean="0"/>
              <a:t>Elaborar un </a:t>
            </a:r>
            <a:r>
              <a:rPr lang="gl-ES" sz="2000" b="0" dirty="0" err="1" smtClean="0"/>
              <a:t>portfolio</a:t>
            </a:r>
            <a:r>
              <a:rPr lang="gl-ES" sz="2000" b="0" dirty="0" smtClean="0"/>
              <a:t>. </a:t>
            </a:r>
          </a:p>
          <a:p>
            <a:pPr eaLnBrk="1" hangingPunct="1">
              <a:lnSpc>
                <a:spcPct val="110000"/>
              </a:lnSpc>
              <a:buFont typeface="Arial" panose="020B0604020202020204" pitchFamily="34" charset="0"/>
              <a:buChar char="•"/>
              <a:defRPr/>
            </a:pPr>
            <a:r>
              <a:rPr lang="gl-ES" sz="2000" b="0" dirty="0" smtClean="0"/>
              <a:t>Pórse de acordo para adquirir o necesario para unha festa. Buscar agasallos apropiados para algunhas persoas. </a:t>
            </a:r>
          </a:p>
          <a:p>
            <a:pPr eaLnBrk="1" hangingPunct="1">
              <a:lnSpc>
                <a:spcPct val="80000"/>
              </a:lnSpc>
              <a:buFont typeface="Arial" panose="020B0604020202020204" pitchFamily="34" charset="0"/>
              <a:buChar char="•"/>
              <a:defRPr/>
            </a:pPr>
            <a:r>
              <a:rPr lang="gl-ES" sz="2000" b="0" dirty="0" smtClean="0"/>
              <a:t>Recompilar as mellores receitas na clase en forma de Libro de cociña. </a:t>
            </a:r>
          </a:p>
          <a:p>
            <a:pPr eaLnBrk="1" hangingPunct="1">
              <a:lnSpc>
                <a:spcPct val="80000"/>
              </a:lnSpc>
              <a:buFont typeface="Arial" panose="020B0604020202020204" pitchFamily="34" charset="0"/>
              <a:buChar char="•"/>
              <a:defRPr/>
            </a:pPr>
            <a:r>
              <a:rPr lang="gl-ES" sz="2000" b="0" dirty="0" smtClean="0"/>
              <a:t>Discutir os problemas da súa cidade e establecer prioridades nas súas solucións. </a:t>
            </a:r>
          </a:p>
          <a:p>
            <a:pPr eaLnBrk="1" hangingPunct="1">
              <a:lnSpc>
                <a:spcPct val="80000"/>
              </a:lnSpc>
              <a:buFont typeface="Arial" panose="020B0604020202020204" pitchFamily="34" charset="0"/>
              <a:buChar char="•"/>
              <a:defRPr/>
            </a:pPr>
            <a:r>
              <a:rPr lang="gl-ES" sz="2000" b="0" dirty="0" smtClean="0"/>
              <a:t>Preparar unha dieta equilibrada. </a:t>
            </a:r>
          </a:p>
          <a:p>
            <a:pPr eaLnBrk="1" hangingPunct="1">
              <a:lnSpc>
                <a:spcPct val="120000"/>
              </a:lnSpc>
              <a:buFont typeface="Arial" panose="020B0604020202020204" pitchFamily="34" charset="0"/>
              <a:buChar char="•"/>
              <a:defRPr/>
            </a:pPr>
            <a:r>
              <a:rPr lang="gl-ES" sz="2000" b="0" dirty="0" smtClean="0"/>
              <a:t>Redactar a biografía dun personaxe famoso da súa localidade para incluíla no xornal do centro. </a:t>
            </a:r>
          </a:p>
          <a:p>
            <a:pPr eaLnBrk="1" hangingPunct="1">
              <a:lnSpc>
                <a:spcPct val="80000"/>
              </a:lnSpc>
              <a:buFont typeface="Arial" panose="020B0604020202020204" pitchFamily="34" charset="0"/>
              <a:buChar char="•"/>
              <a:defRPr/>
            </a:pPr>
            <a:r>
              <a:rPr lang="gl-ES" sz="2000" b="0" dirty="0" smtClean="0"/>
              <a:t>Emitir o informativo meteorolóxico a través da radio escolar </a:t>
            </a:r>
          </a:p>
          <a:p>
            <a:pPr eaLnBrk="1" hangingPunct="1">
              <a:lnSpc>
                <a:spcPct val="120000"/>
              </a:lnSpc>
              <a:buFont typeface="Arial" panose="020B0604020202020204" pitchFamily="34" charset="0"/>
              <a:buChar char="•"/>
              <a:defRPr/>
            </a:pPr>
            <a:r>
              <a:rPr lang="gl-ES" sz="2000" b="0" dirty="0" smtClean="0"/>
              <a:t>Escribir un libreto para unha obra curta, que se representará en clase ou que se gravará como teatro radiado para logo oírse en clase. </a:t>
            </a:r>
          </a:p>
          <a:p>
            <a:pPr eaLnBrk="1" hangingPunct="1">
              <a:lnSpc>
                <a:spcPct val="80000"/>
              </a:lnSpc>
              <a:defRPr/>
            </a:pPr>
            <a:endParaRPr lang="gl-ES" sz="2000" dirty="0" smtClean="0"/>
          </a:p>
        </p:txBody>
      </p:sp>
    </p:spTree>
    <p:extLst>
      <p:ext uri="{BB962C8B-B14F-4D97-AF65-F5344CB8AC3E}">
        <p14:creationId xmlns:p14="http://schemas.microsoft.com/office/powerpoint/2010/main" xmlns="" val="344749416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rrowheads="1"/>
          </p:cNvSpPr>
          <p:nvPr>
            <p:ph type="title"/>
          </p:nvPr>
        </p:nvSpPr>
        <p:spPr/>
        <p:txBody>
          <a:bodyPr>
            <a:normAutofit/>
          </a:bodyPr>
          <a:lstStyle/>
          <a:p>
            <a:pPr eaLnBrk="1" hangingPunct="1">
              <a:defRPr/>
            </a:pPr>
            <a:r>
              <a:rPr lang="gl-ES" smtClean="0"/>
              <a:t>Traballo por proxectos</a:t>
            </a:r>
          </a:p>
        </p:txBody>
      </p:sp>
      <p:sp>
        <p:nvSpPr>
          <p:cNvPr id="102403" name="Rectangle 3"/>
          <p:cNvSpPr>
            <a:spLocks noGrp="1" noRot="1" noChangeArrowheads="1"/>
          </p:cNvSpPr>
          <p:nvPr>
            <p:ph idx="1"/>
          </p:nvPr>
        </p:nvSpPr>
        <p:spPr/>
        <p:txBody>
          <a:bodyPr>
            <a:normAutofit fontScale="92500"/>
          </a:bodyPr>
          <a:lstStyle/>
          <a:p>
            <a:pPr eaLnBrk="1" hangingPunct="1">
              <a:defRPr/>
            </a:pPr>
            <a:r>
              <a:rPr lang="gl-ES" sz="2800" b="0" dirty="0" smtClean="0"/>
              <a:t>Trátase de establecer unha tarefa final moi ampla: elaboración dunha revista, preparación do Nadal (decoración da clase, panxoliñas, felicitacións, elaboración de menús, </a:t>
            </a:r>
            <a:r>
              <a:rPr lang="gl-ES" sz="2800" b="0" dirty="0" err="1" smtClean="0"/>
              <a:t>compras…</a:t>
            </a:r>
            <a:r>
              <a:rPr lang="gl-ES" sz="2800" b="0" dirty="0" smtClean="0"/>
              <a:t>)</a:t>
            </a:r>
          </a:p>
          <a:p>
            <a:pPr eaLnBrk="1" hangingPunct="1">
              <a:defRPr/>
            </a:pPr>
            <a:r>
              <a:rPr lang="gl-ES" sz="2800" b="0" dirty="0" smtClean="0"/>
              <a:t>Todas as actividades de aula estarán encamiñadas á preparación, desenvolvemento e elaboración do proxecto, dando como resultado un </a:t>
            </a:r>
            <a:r>
              <a:rPr lang="gl-ES" sz="2800" b="0" dirty="0" err="1" smtClean="0"/>
              <a:t>producto</a:t>
            </a:r>
            <a:r>
              <a:rPr lang="gl-ES" sz="2800" b="0" dirty="0" smtClean="0"/>
              <a:t> final.</a:t>
            </a:r>
          </a:p>
        </p:txBody>
      </p:sp>
    </p:spTree>
    <p:extLst>
      <p:ext uri="{BB962C8B-B14F-4D97-AF65-F5344CB8AC3E}">
        <p14:creationId xmlns:p14="http://schemas.microsoft.com/office/powerpoint/2010/main" xmlns="" val="49929733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Rot="1" noChangeArrowheads="1"/>
          </p:cNvSpPr>
          <p:nvPr>
            <p:ph type="title"/>
          </p:nvPr>
        </p:nvSpPr>
        <p:spPr>
          <a:xfrm>
            <a:off x="822960" y="365760"/>
            <a:ext cx="7520940" cy="686976"/>
          </a:xfrm>
        </p:spPr>
        <p:txBody>
          <a:bodyPr/>
          <a:lstStyle/>
          <a:p>
            <a:pPr algn="l" eaLnBrk="1" hangingPunct="1">
              <a:defRPr/>
            </a:pPr>
            <a:r>
              <a:rPr lang="es-ES" dirty="0" err="1" smtClean="0"/>
              <a:t>Na</a:t>
            </a:r>
            <a:r>
              <a:rPr lang="es-ES" dirty="0" smtClean="0"/>
              <a:t> realización de </a:t>
            </a:r>
            <a:r>
              <a:rPr lang="es-ES" dirty="0" err="1" smtClean="0"/>
              <a:t>proxectos</a:t>
            </a:r>
            <a:r>
              <a:rPr lang="es-ES" dirty="0" smtClean="0"/>
              <a:t>, o alumnado</a:t>
            </a:r>
          </a:p>
        </p:txBody>
      </p:sp>
      <p:sp>
        <p:nvSpPr>
          <p:cNvPr id="144387" name="Rectangle 3"/>
          <p:cNvSpPr>
            <a:spLocks noGrp="1" noRot="1" noChangeArrowheads="1"/>
          </p:cNvSpPr>
          <p:nvPr>
            <p:ph idx="1"/>
          </p:nvPr>
        </p:nvSpPr>
        <p:spPr/>
        <p:txBody>
          <a:bodyPr>
            <a:normAutofit fontScale="92500" lnSpcReduction="20000"/>
          </a:bodyPr>
          <a:lstStyle/>
          <a:p>
            <a:pPr eaLnBrk="1" hangingPunct="1">
              <a:lnSpc>
                <a:spcPct val="80000"/>
              </a:lnSpc>
              <a:buFont typeface="Arial" panose="020B0604020202020204" pitchFamily="34" charset="0"/>
              <a:buChar char="•"/>
              <a:defRPr/>
            </a:pPr>
            <a:r>
              <a:rPr lang="gl-ES" sz="2400" b="0" dirty="0" smtClean="0"/>
              <a:t>Realiza TAREFAS coa información. </a:t>
            </a:r>
          </a:p>
          <a:p>
            <a:pPr eaLnBrk="1" hangingPunct="1">
              <a:lnSpc>
                <a:spcPct val="80000"/>
              </a:lnSpc>
              <a:buFont typeface="Arial" panose="020B0604020202020204" pitchFamily="34" charset="0"/>
              <a:buChar char="•"/>
              <a:defRPr/>
            </a:pPr>
            <a:r>
              <a:rPr lang="gl-ES" sz="2400" b="0" dirty="0" smtClean="0"/>
              <a:t>As actividades que fai a través da secuencia adquiren un sentido porque se encamiñan a realizar unha tarefa ou produto final.</a:t>
            </a:r>
          </a:p>
          <a:p>
            <a:pPr eaLnBrk="1" hangingPunct="1">
              <a:lnSpc>
                <a:spcPct val="80000"/>
              </a:lnSpc>
              <a:buFont typeface="Arial" panose="020B0604020202020204" pitchFamily="34" charset="0"/>
              <a:buChar char="•"/>
              <a:defRPr/>
            </a:pPr>
            <a:r>
              <a:rPr lang="gl-ES" sz="2400" b="0" dirty="0" smtClean="0"/>
              <a:t>Recolle a información de fontes diferentes ( textos, Internet, entrevistas...) e prodúcea tamén de forma diversa (texto, oralmente, formato dixital, exposicións, dramatizacións...) </a:t>
            </a:r>
          </a:p>
          <a:p>
            <a:pPr eaLnBrk="1" hangingPunct="1">
              <a:lnSpc>
                <a:spcPct val="80000"/>
              </a:lnSpc>
              <a:buFont typeface="Arial" panose="020B0604020202020204" pitchFamily="34" charset="0"/>
              <a:buChar char="•"/>
              <a:defRPr/>
            </a:pPr>
            <a:r>
              <a:rPr lang="gl-ES" sz="2400" b="0" dirty="0" smtClean="0"/>
              <a:t>Utiliza recursos variados e múltiples a través da secuencia. </a:t>
            </a:r>
          </a:p>
          <a:p>
            <a:pPr eaLnBrk="1" hangingPunct="1">
              <a:lnSpc>
                <a:spcPct val="80000"/>
              </a:lnSpc>
              <a:buFont typeface="Arial" panose="020B0604020202020204" pitchFamily="34" charset="0"/>
              <a:buChar char="•"/>
              <a:defRPr/>
            </a:pPr>
            <a:r>
              <a:rPr lang="gl-ES" sz="2400" b="0" dirty="0" smtClean="0"/>
              <a:t>Sempre sabe que ten que facer, como e para que ou pregunta para sabelo. </a:t>
            </a:r>
          </a:p>
          <a:p>
            <a:pPr eaLnBrk="1" hangingPunct="1">
              <a:lnSpc>
                <a:spcPct val="80000"/>
              </a:lnSpc>
              <a:buFont typeface="Arial" panose="020B0604020202020204" pitchFamily="34" charset="0"/>
              <a:buChar char="•"/>
              <a:defRPr/>
            </a:pPr>
            <a:r>
              <a:rPr lang="gl-ES" sz="2400" b="0" dirty="0" smtClean="0"/>
              <a:t>Coñece os criterios de avaliación con antelación.</a:t>
            </a:r>
          </a:p>
          <a:p>
            <a:pPr eaLnBrk="1" hangingPunct="1">
              <a:lnSpc>
                <a:spcPct val="80000"/>
              </a:lnSpc>
              <a:buFont typeface="Arial" panose="020B0604020202020204" pitchFamily="34" charset="0"/>
              <a:buChar char="•"/>
              <a:defRPr/>
            </a:pPr>
            <a:r>
              <a:rPr lang="gl-ES" sz="2400" b="0" dirty="0" smtClean="0"/>
              <a:t>Traballa en equipo.</a:t>
            </a:r>
          </a:p>
        </p:txBody>
      </p:sp>
    </p:spTree>
    <p:extLst>
      <p:ext uri="{BB962C8B-B14F-4D97-AF65-F5344CB8AC3E}">
        <p14:creationId xmlns:p14="http://schemas.microsoft.com/office/powerpoint/2010/main" xmlns="" val="255525809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Rot="1" noChangeArrowheads="1"/>
          </p:cNvSpPr>
          <p:nvPr>
            <p:ph type="title"/>
          </p:nvPr>
        </p:nvSpPr>
        <p:spPr/>
        <p:txBody>
          <a:bodyPr/>
          <a:lstStyle/>
          <a:p>
            <a:pPr eaLnBrk="1" hangingPunct="1">
              <a:defRPr/>
            </a:pPr>
            <a:r>
              <a:rPr lang="gl-ES" smtClean="0"/>
              <a:t>Tomas de decisións</a:t>
            </a:r>
          </a:p>
        </p:txBody>
      </p:sp>
      <p:sp>
        <p:nvSpPr>
          <p:cNvPr id="196611" name="Rectangle 3"/>
          <p:cNvSpPr>
            <a:spLocks noGrp="1" noRot="1" noChangeArrowheads="1"/>
          </p:cNvSpPr>
          <p:nvPr>
            <p:ph type="body" idx="1"/>
          </p:nvPr>
        </p:nvSpPr>
        <p:spPr/>
        <p:txBody>
          <a:bodyPr>
            <a:normAutofit fontScale="92500" lnSpcReduction="10000"/>
          </a:bodyPr>
          <a:lstStyle/>
          <a:p>
            <a:pPr eaLnBrk="1" hangingPunct="1">
              <a:lnSpc>
                <a:spcPct val="90000"/>
              </a:lnSpc>
              <a:defRPr/>
            </a:pPr>
            <a:r>
              <a:rPr lang="gl-ES" sz="2400" dirty="0" smtClean="0"/>
              <a:t> </a:t>
            </a:r>
            <a:r>
              <a:rPr lang="gl-ES" sz="2400" b="0" dirty="0" smtClean="0"/>
              <a:t>Establecer os obxectivos da clase a partir dos criterios de avaliación do curso. </a:t>
            </a:r>
          </a:p>
          <a:p>
            <a:pPr eaLnBrk="1" hangingPunct="1">
              <a:lnSpc>
                <a:spcPct val="90000"/>
              </a:lnSpc>
              <a:defRPr/>
            </a:pPr>
            <a:r>
              <a:rPr lang="gl-ES" sz="2400" b="0" dirty="0" smtClean="0"/>
              <a:t>Tomar decisións relativas á metodoloxía máis adecuada para o logro dos obxectivos de nivel establecidos. </a:t>
            </a:r>
          </a:p>
          <a:p>
            <a:pPr eaLnBrk="1" hangingPunct="1">
              <a:lnSpc>
                <a:spcPct val="90000"/>
              </a:lnSpc>
              <a:defRPr/>
            </a:pPr>
            <a:r>
              <a:rPr lang="gl-ES" sz="2400" b="0" dirty="0" smtClean="0"/>
              <a:t>Tomar decisións relativas á selección dos materiais máis adecuados para a consecución dos obxectivos. </a:t>
            </a:r>
          </a:p>
          <a:p>
            <a:pPr eaLnBrk="1" hangingPunct="1">
              <a:lnSpc>
                <a:spcPct val="90000"/>
              </a:lnSpc>
              <a:defRPr/>
            </a:pPr>
            <a:r>
              <a:rPr lang="gl-ES" sz="2400" b="0" dirty="0" smtClean="0"/>
              <a:t>Tomar decisións relativas ao deseño/selección, </a:t>
            </a:r>
            <a:r>
              <a:rPr lang="gl-ES" sz="2400" b="0" dirty="0" err="1" smtClean="0"/>
              <a:t>implementación</a:t>
            </a:r>
            <a:r>
              <a:rPr lang="gl-ES" sz="2400" b="0" dirty="0" smtClean="0"/>
              <a:t> e secuencia das actividades de ensino/aprendizaxe máis adecuadas para a consecución dos obxectivos da clase. </a:t>
            </a:r>
          </a:p>
          <a:p>
            <a:pPr eaLnBrk="1" hangingPunct="1">
              <a:lnSpc>
                <a:spcPct val="90000"/>
              </a:lnSpc>
              <a:defRPr/>
            </a:pPr>
            <a:r>
              <a:rPr lang="gl-ES" sz="2400" b="0" dirty="0" smtClean="0"/>
              <a:t>Aplicar todo o anterior á planificación de clases de lingua</a:t>
            </a:r>
            <a:r>
              <a:rPr lang="gl-ES" sz="2400" dirty="0" smtClean="0"/>
              <a:t>. </a:t>
            </a:r>
          </a:p>
          <a:p>
            <a:pPr eaLnBrk="1" hangingPunct="1">
              <a:lnSpc>
                <a:spcPct val="90000"/>
              </a:lnSpc>
              <a:defRPr/>
            </a:pPr>
            <a:endParaRPr lang="gl-ES" sz="2400" dirty="0" smtClean="0"/>
          </a:p>
        </p:txBody>
      </p:sp>
    </p:spTree>
    <p:extLst>
      <p:ext uri="{BB962C8B-B14F-4D97-AF65-F5344CB8AC3E}">
        <p14:creationId xmlns:p14="http://schemas.microsoft.com/office/powerpoint/2010/main" xmlns="" val="36150871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Rot="1" noChangeArrowheads="1"/>
          </p:cNvSpPr>
          <p:nvPr>
            <p:ph type="title"/>
          </p:nvPr>
        </p:nvSpPr>
        <p:spPr/>
        <p:txBody>
          <a:bodyPr/>
          <a:lstStyle/>
          <a:p>
            <a:pPr algn="l" eaLnBrk="1" hangingPunct="1">
              <a:defRPr/>
            </a:pPr>
            <a:r>
              <a:rPr lang="gl-ES" dirty="0" smtClean="0"/>
              <a:t>No traballo en equipo o alumnado</a:t>
            </a:r>
            <a:endParaRPr lang="es-ES" dirty="0" smtClean="0"/>
          </a:p>
        </p:txBody>
      </p:sp>
      <p:sp>
        <p:nvSpPr>
          <p:cNvPr id="143363" name="Rectangle 3"/>
          <p:cNvSpPr>
            <a:spLocks noGrp="1" noRot="1" noChangeArrowheads="1"/>
          </p:cNvSpPr>
          <p:nvPr>
            <p:ph idx="1"/>
          </p:nvPr>
        </p:nvSpPr>
        <p:spPr/>
        <p:txBody>
          <a:bodyPr>
            <a:normAutofit fontScale="85000" lnSpcReduction="20000"/>
          </a:bodyPr>
          <a:lstStyle/>
          <a:p>
            <a:pPr eaLnBrk="1" hangingPunct="1">
              <a:lnSpc>
                <a:spcPct val="80000"/>
              </a:lnSpc>
              <a:defRPr/>
            </a:pPr>
            <a:endParaRPr lang="gl-ES" sz="2400" dirty="0" smtClean="0"/>
          </a:p>
          <a:p>
            <a:pPr eaLnBrk="1" hangingPunct="1">
              <a:lnSpc>
                <a:spcPct val="80000"/>
              </a:lnSpc>
              <a:buFont typeface="Arial" panose="020B0604020202020204" pitchFamily="34" charset="0"/>
              <a:buChar char="•"/>
              <a:defRPr/>
            </a:pPr>
            <a:r>
              <a:rPr lang="gl-ES" sz="2400" b="0" dirty="0" smtClean="0"/>
              <a:t>Fala e conversa entre si: define, explica, argumenta... </a:t>
            </a:r>
          </a:p>
          <a:p>
            <a:pPr eaLnBrk="1" hangingPunct="1">
              <a:lnSpc>
                <a:spcPct val="80000"/>
              </a:lnSpc>
              <a:buFont typeface="Arial" panose="020B0604020202020204" pitchFamily="34" charset="0"/>
              <a:buChar char="•"/>
              <a:defRPr/>
            </a:pPr>
            <a:r>
              <a:rPr lang="gl-ES" sz="2400" b="0" dirty="0" smtClean="0"/>
              <a:t>Adquire o funcionamento adecuado das quendas de palabra. </a:t>
            </a:r>
          </a:p>
          <a:p>
            <a:pPr eaLnBrk="1" hangingPunct="1">
              <a:lnSpc>
                <a:spcPct val="80000"/>
              </a:lnSpc>
              <a:buFont typeface="Arial" panose="020B0604020202020204" pitchFamily="34" charset="0"/>
              <a:buChar char="•"/>
              <a:defRPr/>
            </a:pPr>
            <a:r>
              <a:rPr lang="gl-ES" sz="2400" b="0" dirty="0" smtClean="0"/>
              <a:t>Chega a acordos.</a:t>
            </a:r>
          </a:p>
          <a:p>
            <a:pPr eaLnBrk="1" hangingPunct="1">
              <a:lnSpc>
                <a:spcPct val="80000"/>
              </a:lnSpc>
              <a:buFont typeface="Arial" panose="020B0604020202020204" pitchFamily="34" charset="0"/>
              <a:buChar char="•"/>
              <a:defRPr/>
            </a:pPr>
            <a:r>
              <a:rPr lang="gl-ES" sz="2400" b="0" dirty="0" smtClean="0"/>
              <a:t>Resolve conflitos.</a:t>
            </a:r>
          </a:p>
          <a:p>
            <a:pPr eaLnBrk="1" hangingPunct="1">
              <a:lnSpc>
                <a:spcPct val="80000"/>
              </a:lnSpc>
              <a:buFont typeface="Arial" panose="020B0604020202020204" pitchFamily="34" charset="0"/>
              <a:buChar char="•"/>
              <a:defRPr/>
            </a:pPr>
            <a:r>
              <a:rPr lang="gl-ES" sz="2400" b="0" dirty="0" smtClean="0"/>
              <a:t>Axúdase entre si.</a:t>
            </a:r>
          </a:p>
          <a:p>
            <a:pPr eaLnBrk="1" hangingPunct="1">
              <a:lnSpc>
                <a:spcPct val="80000"/>
              </a:lnSpc>
              <a:buFont typeface="Arial" panose="020B0604020202020204" pitchFamily="34" charset="0"/>
              <a:buChar char="•"/>
              <a:defRPr/>
            </a:pPr>
            <a:r>
              <a:rPr lang="gl-ES" sz="2400" b="0" dirty="0" smtClean="0"/>
              <a:t>Organiza o traballo entre todos. </a:t>
            </a:r>
          </a:p>
          <a:p>
            <a:pPr eaLnBrk="1" hangingPunct="1">
              <a:lnSpc>
                <a:spcPct val="80000"/>
              </a:lnSpc>
              <a:buFont typeface="Arial" panose="020B0604020202020204" pitchFamily="34" charset="0"/>
              <a:buChar char="•"/>
              <a:defRPr/>
            </a:pPr>
            <a:r>
              <a:rPr lang="gl-ES" sz="2400" b="0" dirty="0" smtClean="0"/>
              <a:t>Ten obxectivos comúns. </a:t>
            </a:r>
          </a:p>
          <a:p>
            <a:pPr eaLnBrk="1" hangingPunct="1">
              <a:lnSpc>
                <a:spcPct val="80000"/>
              </a:lnSpc>
              <a:buFont typeface="Arial" panose="020B0604020202020204" pitchFamily="34" charset="0"/>
              <a:buChar char="•"/>
              <a:defRPr/>
            </a:pPr>
            <a:r>
              <a:rPr lang="gl-ES" sz="2400" b="0" dirty="0" smtClean="0"/>
              <a:t>Reparte as tarefas. </a:t>
            </a:r>
          </a:p>
          <a:p>
            <a:pPr eaLnBrk="1" hangingPunct="1">
              <a:lnSpc>
                <a:spcPct val="80000"/>
              </a:lnSpc>
              <a:buFont typeface="Arial" panose="020B0604020202020204" pitchFamily="34" charset="0"/>
              <a:buChar char="•"/>
              <a:defRPr/>
            </a:pPr>
            <a:r>
              <a:rPr lang="gl-ES" sz="2400" b="0" dirty="0" smtClean="0"/>
              <a:t>Cada un /a asume a súa responsabilidade. </a:t>
            </a:r>
          </a:p>
          <a:p>
            <a:pPr eaLnBrk="1" hangingPunct="1">
              <a:lnSpc>
                <a:spcPct val="120000"/>
              </a:lnSpc>
              <a:buFont typeface="Arial" panose="020B0604020202020204" pitchFamily="34" charset="0"/>
              <a:buChar char="•"/>
              <a:defRPr/>
            </a:pPr>
            <a:r>
              <a:rPr lang="gl-ES" sz="2400" b="0" dirty="0" smtClean="0"/>
              <a:t>Segundo a tarefa, asume roles diversos (ponse no lugar doutros)/</a:t>
            </a:r>
            <a:r>
              <a:rPr lang="gl-ES" sz="2400" b="0" dirty="0" err="1" smtClean="0"/>
              <a:t>doutros</a:t>
            </a:r>
            <a:r>
              <a:rPr lang="gl-ES" sz="2400" b="0" dirty="0" smtClean="0"/>
              <a:t>) </a:t>
            </a:r>
          </a:p>
          <a:p>
            <a:pPr eaLnBrk="1" hangingPunct="1">
              <a:lnSpc>
                <a:spcPct val="80000"/>
              </a:lnSpc>
              <a:buFont typeface="Arial" panose="020B0604020202020204" pitchFamily="34" charset="0"/>
              <a:buChar char="•"/>
              <a:defRPr/>
            </a:pPr>
            <a:endParaRPr lang="gl-ES" sz="2400" b="0" dirty="0" smtClean="0"/>
          </a:p>
        </p:txBody>
      </p:sp>
    </p:spTree>
    <p:extLst>
      <p:ext uri="{BB962C8B-B14F-4D97-AF65-F5344CB8AC3E}">
        <p14:creationId xmlns:p14="http://schemas.microsoft.com/office/powerpoint/2010/main" xmlns="" val="244895577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rrowheads="1"/>
          </p:cNvSpPr>
          <p:nvPr>
            <p:ph type="title"/>
          </p:nvPr>
        </p:nvSpPr>
        <p:spPr>
          <a:xfrm>
            <a:off x="822960" y="365760"/>
            <a:ext cx="7520940" cy="903000"/>
          </a:xfrm>
        </p:spPr>
        <p:txBody>
          <a:bodyPr/>
          <a:lstStyle/>
          <a:p>
            <a:pPr eaLnBrk="1" hangingPunct="1">
              <a:defRPr/>
            </a:pPr>
            <a:r>
              <a:rPr lang="gl-ES" dirty="0" smtClean="0"/>
              <a:t>Outros tipos de proxectos:</a:t>
            </a:r>
            <a:br>
              <a:rPr lang="gl-ES" dirty="0" smtClean="0"/>
            </a:br>
            <a:r>
              <a:rPr lang="gl-ES" dirty="0" smtClean="0"/>
              <a:t>Traballo </a:t>
            </a:r>
            <a:r>
              <a:rPr lang="es-ES" dirty="0" smtClean="0"/>
              <a:t>por simulación global</a:t>
            </a:r>
          </a:p>
        </p:txBody>
      </p:sp>
      <p:sp>
        <p:nvSpPr>
          <p:cNvPr id="103427" name="Rectangle 3"/>
          <p:cNvSpPr>
            <a:spLocks noGrp="1" noRot="1" noChangeArrowheads="1"/>
          </p:cNvSpPr>
          <p:nvPr>
            <p:ph idx="1"/>
          </p:nvPr>
        </p:nvSpPr>
        <p:spPr/>
        <p:txBody>
          <a:bodyPr/>
          <a:lstStyle/>
          <a:p>
            <a:pPr eaLnBrk="1" hangingPunct="1">
              <a:defRPr/>
            </a:pPr>
            <a:endParaRPr lang="gl-ES" dirty="0" smtClean="0"/>
          </a:p>
          <a:p>
            <a:pPr eaLnBrk="1" hangingPunct="1">
              <a:defRPr/>
            </a:pPr>
            <a:endParaRPr lang="gl-ES" dirty="0"/>
          </a:p>
          <a:p>
            <a:pPr eaLnBrk="1" hangingPunct="1">
              <a:defRPr/>
            </a:pPr>
            <a:r>
              <a:rPr lang="gl-ES" sz="2000" b="0" dirty="0" smtClean="0"/>
              <a:t>Trátase dun caso particular de traballo por proxectos.</a:t>
            </a:r>
          </a:p>
          <a:p>
            <a:pPr eaLnBrk="1" hangingPunct="1">
              <a:defRPr/>
            </a:pPr>
            <a:r>
              <a:rPr lang="gl-ES" sz="2000" b="0" dirty="0" smtClean="0"/>
              <a:t>É un proxecto amplo que intenta contemplar e reconstruír simulando na aula todos os elementos que configuran un determinado marco da realidade (a vida nunha vila, nunha illa, nun circo …) ou de ficción (noutro planeta, no centro da Terra …).</a:t>
            </a:r>
          </a:p>
        </p:txBody>
      </p:sp>
    </p:spTree>
    <p:extLst>
      <p:ext uri="{BB962C8B-B14F-4D97-AF65-F5344CB8AC3E}">
        <p14:creationId xmlns:p14="http://schemas.microsoft.com/office/powerpoint/2010/main" xmlns="" val="280538780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rrowheads="1"/>
          </p:cNvSpPr>
          <p:nvPr>
            <p:ph type="title"/>
          </p:nvPr>
        </p:nvSpPr>
        <p:spPr/>
        <p:txBody>
          <a:bodyPr/>
          <a:lstStyle/>
          <a:p>
            <a:pPr eaLnBrk="1" hangingPunct="1">
              <a:defRPr/>
            </a:pPr>
            <a:r>
              <a:rPr lang="gl-ES" sz="3300" smtClean="0"/>
              <a:t>actividade</a:t>
            </a:r>
            <a:br>
              <a:rPr lang="gl-ES" sz="3300" smtClean="0"/>
            </a:br>
            <a:r>
              <a:rPr lang="gl-ES" sz="3300" smtClean="0"/>
              <a:t>Poñer en contacto estes elementos</a:t>
            </a:r>
          </a:p>
        </p:txBody>
      </p:sp>
      <p:grpSp>
        <p:nvGrpSpPr>
          <p:cNvPr id="2" name="Diagram 3"/>
          <p:cNvGrpSpPr>
            <a:grpSpLocks/>
          </p:cNvGrpSpPr>
          <p:nvPr/>
        </p:nvGrpSpPr>
        <p:grpSpPr bwMode="auto">
          <a:xfrm>
            <a:off x="395288" y="1700212"/>
            <a:ext cx="7993062" cy="4105275"/>
            <a:chOff x="249" y="1071"/>
            <a:chExt cx="5035" cy="2586"/>
          </a:xfrm>
        </p:grpSpPr>
        <p:sp>
          <p:nvSpPr>
            <p:cNvPr id="3" name="_s1028"/>
            <p:cNvSpPr>
              <a:spLocks noChangeShapeType="1"/>
            </p:cNvSpPr>
            <p:nvPr/>
          </p:nvSpPr>
          <p:spPr bwMode="auto">
            <a:xfrm flipH="1" flipV="1">
              <a:off x="2231" y="2241"/>
              <a:ext cx="314" cy="102"/>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vert="horz" wrap="square" lIns="0" tIns="0" rIns="0" bIns="0" numCol="1" anchor="ctr" anchorCtr="0" compatLnSpc="1">
              <a:prstTxWarp prst="textNoShape">
                <a:avLst/>
              </a:prstTxWarp>
            </a:bodyPr>
            <a:lstStyle/>
            <a:p>
              <a:endParaRPr lang="gl-ES"/>
            </a:p>
          </p:txBody>
        </p:sp>
        <p:sp>
          <p:nvSpPr>
            <p:cNvPr id="4" name="_s1029"/>
            <p:cNvSpPr>
              <a:spLocks noChangeArrowheads="1"/>
            </p:cNvSpPr>
            <p:nvPr/>
          </p:nvSpPr>
          <p:spPr bwMode="auto">
            <a:xfrm>
              <a:off x="1593" y="1811"/>
              <a:ext cx="657" cy="657"/>
            </a:xfrm>
            <a:prstGeom prst="ellipse">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gl-ES" sz="1200" b="0" i="0" u="none" strike="noStrike" cap="none" normalizeH="0" baseline="0" dirty="0" smtClean="0">
                  <a:ln>
                    <a:noFill/>
                  </a:ln>
                  <a:solidFill>
                    <a:schemeClr val="tx1"/>
                  </a:solidFill>
                  <a:effectLst/>
                  <a:latin typeface="Arial" charset="0"/>
                </a:rPr>
                <a:t>Competencias </a:t>
              </a:r>
            </a:p>
            <a:p>
              <a:pPr marL="0" marR="0" lvl="0" indent="0" algn="ctr" defTabSz="914400" rtl="0" eaLnBrk="1" fontAlgn="base" latinLnBrk="0" hangingPunct="1">
                <a:lnSpc>
                  <a:spcPct val="100000"/>
                </a:lnSpc>
                <a:spcBef>
                  <a:spcPct val="0"/>
                </a:spcBef>
                <a:spcAft>
                  <a:spcPct val="0"/>
                </a:spcAft>
                <a:buClrTx/>
                <a:buSzTx/>
                <a:buFontTx/>
                <a:buNone/>
                <a:tabLst/>
              </a:pPr>
              <a:r>
                <a:rPr lang="es-ES" altLang="gl-ES" sz="1200" dirty="0" smtClean="0">
                  <a:latin typeface="Arial" charset="0"/>
                </a:rPr>
                <a:t>clave</a:t>
              </a:r>
              <a:endParaRPr kumimoji="0" lang="es-ES" altLang="gl-ES" sz="1200" b="0" i="0" u="none" strike="noStrike" cap="none" normalizeH="0" baseline="0" dirty="0" smtClean="0">
                <a:ln>
                  <a:noFill/>
                </a:ln>
                <a:solidFill>
                  <a:schemeClr val="tx1"/>
                </a:solidFill>
                <a:effectLst/>
                <a:latin typeface="Arial" charset="0"/>
              </a:endParaRPr>
            </a:p>
          </p:txBody>
        </p:sp>
        <p:sp>
          <p:nvSpPr>
            <p:cNvPr id="5" name="_s1030"/>
            <p:cNvSpPr>
              <a:spLocks noChangeShapeType="1"/>
            </p:cNvSpPr>
            <p:nvPr/>
          </p:nvSpPr>
          <p:spPr bwMode="auto">
            <a:xfrm flipH="1">
              <a:off x="2471" y="2709"/>
              <a:ext cx="194" cy="267"/>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vert="horz" wrap="square" lIns="0" tIns="0" rIns="0" bIns="0" numCol="1" anchor="ctr" anchorCtr="0" compatLnSpc="1">
              <a:prstTxWarp prst="textNoShape">
                <a:avLst/>
              </a:prstTxWarp>
            </a:bodyPr>
            <a:lstStyle/>
            <a:p>
              <a:endParaRPr lang="gl-ES"/>
            </a:p>
          </p:txBody>
        </p:sp>
        <p:sp>
          <p:nvSpPr>
            <p:cNvPr id="6" name="_s1031"/>
            <p:cNvSpPr>
              <a:spLocks noChangeArrowheads="1"/>
            </p:cNvSpPr>
            <p:nvPr/>
          </p:nvSpPr>
          <p:spPr bwMode="auto">
            <a:xfrm>
              <a:off x="1950" y="2912"/>
              <a:ext cx="657" cy="657"/>
            </a:xfrm>
            <a:prstGeom prst="ellipse">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200" b="0" i="0" u="none" strike="noStrike" cap="none" normalizeH="0" baseline="0" smtClean="0">
                  <a:ln>
                    <a:noFill/>
                  </a:ln>
                  <a:solidFill>
                    <a:schemeClr val="tx1"/>
                  </a:solidFill>
                  <a:effectLst/>
                  <a:latin typeface="Arial" charset="0"/>
                </a:rPr>
                <a:t>Metodos </a:t>
              </a:r>
            </a:p>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200" b="0" i="0" u="none" strike="noStrike" cap="none" normalizeH="0" baseline="0" smtClean="0">
                  <a:ln>
                    <a:noFill/>
                  </a:ln>
                  <a:solidFill>
                    <a:schemeClr val="tx1"/>
                  </a:solidFill>
                  <a:effectLst/>
                  <a:latin typeface="Arial" charset="0"/>
                </a:rPr>
                <a:t>pedagóxicos</a:t>
              </a:r>
            </a:p>
          </p:txBody>
        </p:sp>
        <p:sp>
          <p:nvSpPr>
            <p:cNvPr id="7" name="_s1032"/>
            <p:cNvSpPr>
              <a:spLocks noChangeShapeType="1"/>
            </p:cNvSpPr>
            <p:nvPr/>
          </p:nvSpPr>
          <p:spPr bwMode="auto">
            <a:xfrm>
              <a:off x="3050" y="2708"/>
              <a:ext cx="194" cy="267"/>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vert="horz" wrap="square" lIns="0" tIns="0" rIns="0" bIns="0" numCol="1" anchor="ctr" anchorCtr="0" compatLnSpc="1">
              <a:prstTxWarp prst="textNoShape">
                <a:avLst/>
              </a:prstTxWarp>
            </a:bodyPr>
            <a:lstStyle/>
            <a:p>
              <a:endParaRPr lang="gl-ES"/>
            </a:p>
          </p:txBody>
        </p:sp>
        <p:sp>
          <p:nvSpPr>
            <p:cNvPr id="8" name="_s1033"/>
            <p:cNvSpPr>
              <a:spLocks noChangeArrowheads="1"/>
            </p:cNvSpPr>
            <p:nvPr/>
          </p:nvSpPr>
          <p:spPr bwMode="auto">
            <a:xfrm>
              <a:off x="3108" y="2912"/>
              <a:ext cx="657" cy="657"/>
            </a:xfrm>
            <a:prstGeom prst="ellipse">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gl-ES" sz="1200" b="0" i="0" u="none" strike="noStrike" cap="none" normalizeH="0" baseline="0" smtClean="0">
                  <a:ln>
                    <a:noFill/>
                  </a:ln>
                  <a:solidFill>
                    <a:schemeClr val="tx1"/>
                  </a:solidFill>
                  <a:effectLst/>
                  <a:latin typeface="Arial" charset="0"/>
                </a:rPr>
                <a:t>Criterios de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gl-ES" sz="1200" b="0" i="0" u="none" strike="noStrike" cap="none" normalizeH="0" baseline="0" smtClean="0">
                  <a:ln>
                    <a:noFill/>
                  </a:ln>
                  <a:solidFill>
                    <a:schemeClr val="tx1"/>
                  </a:solidFill>
                  <a:effectLst/>
                  <a:latin typeface="Arial" charset="0"/>
                </a:rPr>
                <a:t>avaliación</a:t>
              </a:r>
            </a:p>
          </p:txBody>
        </p:sp>
        <p:sp>
          <p:nvSpPr>
            <p:cNvPr id="9" name="_s1034"/>
            <p:cNvSpPr>
              <a:spLocks noChangeShapeType="1"/>
            </p:cNvSpPr>
            <p:nvPr/>
          </p:nvSpPr>
          <p:spPr bwMode="auto">
            <a:xfrm flipV="1">
              <a:off x="3168" y="2240"/>
              <a:ext cx="314" cy="102"/>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vert="horz" wrap="square" lIns="0" tIns="0" rIns="0" bIns="0" numCol="1" anchor="ctr" anchorCtr="0" compatLnSpc="1">
              <a:prstTxWarp prst="textNoShape">
                <a:avLst/>
              </a:prstTxWarp>
            </a:bodyPr>
            <a:lstStyle/>
            <a:p>
              <a:endParaRPr lang="gl-ES"/>
            </a:p>
          </p:txBody>
        </p:sp>
        <p:sp>
          <p:nvSpPr>
            <p:cNvPr id="10" name="_s1035"/>
            <p:cNvSpPr>
              <a:spLocks noChangeArrowheads="1"/>
            </p:cNvSpPr>
            <p:nvPr/>
          </p:nvSpPr>
          <p:spPr bwMode="auto">
            <a:xfrm>
              <a:off x="3466" y="1811"/>
              <a:ext cx="657" cy="657"/>
            </a:xfrm>
            <a:prstGeom prst="ellipse">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200" b="0" i="0" u="none" strike="noStrike" cap="none" normalizeH="0" baseline="0" smtClean="0">
                  <a:ln>
                    <a:noFill/>
                  </a:ln>
                  <a:solidFill>
                    <a:schemeClr val="tx1"/>
                  </a:solidFill>
                  <a:effectLst/>
                  <a:latin typeface="Arial" charset="0"/>
                </a:rPr>
                <a:t>Contidos</a:t>
              </a:r>
            </a:p>
          </p:txBody>
        </p:sp>
        <p:sp>
          <p:nvSpPr>
            <p:cNvPr id="11" name="_s1036"/>
            <p:cNvSpPr>
              <a:spLocks noChangeShapeType="1"/>
            </p:cNvSpPr>
            <p:nvPr/>
          </p:nvSpPr>
          <p:spPr bwMode="auto">
            <a:xfrm flipV="1">
              <a:off x="2857" y="1786"/>
              <a:ext cx="0" cy="33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vert="horz" wrap="square" lIns="0" tIns="0" rIns="0" bIns="0" numCol="1" anchor="ctr" anchorCtr="0" compatLnSpc="1">
              <a:prstTxWarp prst="textNoShape">
                <a:avLst/>
              </a:prstTxWarp>
            </a:bodyPr>
            <a:lstStyle/>
            <a:p>
              <a:endParaRPr lang="gl-ES"/>
            </a:p>
          </p:txBody>
        </p:sp>
        <p:sp>
          <p:nvSpPr>
            <p:cNvPr id="12" name="_s1037"/>
            <p:cNvSpPr>
              <a:spLocks noChangeArrowheads="1"/>
            </p:cNvSpPr>
            <p:nvPr/>
          </p:nvSpPr>
          <p:spPr bwMode="auto">
            <a:xfrm>
              <a:off x="2529" y="1130"/>
              <a:ext cx="657" cy="657"/>
            </a:xfrm>
            <a:prstGeom prst="ellipse">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200" b="0" i="0" u="none" strike="noStrike" cap="none" normalizeH="0" baseline="0" smtClean="0">
                  <a:ln>
                    <a:noFill/>
                  </a:ln>
                  <a:solidFill>
                    <a:schemeClr val="tx1"/>
                  </a:solidFill>
                  <a:effectLst/>
                  <a:latin typeface="Arial" charset="0"/>
                </a:rPr>
                <a:t>Obxectivos</a:t>
              </a:r>
            </a:p>
          </p:txBody>
        </p:sp>
        <p:sp>
          <p:nvSpPr>
            <p:cNvPr id="13" name="_s1038"/>
            <p:cNvSpPr>
              <a:spLocks noChangeArrowheads="1"/>
            </p:cNvSpPr>
            <p:nvPr/>
          </p:nvSpPr>
          <p:spPr bwMode="auto">
            <a:xfrm>
              <a:off x="2529" y="2116"/>
              <a:ext cx="657" cy="657"/>
            </a:xfrm>
            <a:prstGeom prst="ellipse">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gl-ES" sz="1200" b="0" i="0" u="none" strike="noStrike" cap="none" normalizeH="0" baseline="0" smtClean="0">
                  <a:ln>
                    <a:noFill/>
                  </a:ln>
                  <a:solidFill>
                    <a:schemeClr val="tx1"/>
                  </a:solidFill>
                  <a:effectLst/>
                  <a:latin typeface="Arial" charset="0"/>
                </a:rPr>
                <a:t>currículo</a:t>
              </a:r>
            </a:p>
          </p:txBody>
        </p:sp>
        <p:sp>
          <p:nvSpPr>
            <p:cNvPr id="14" name="Oval 16"/>
            <p:cNvSpPr>
              <a:spLocks noChangeArrowheads="1"/>
            </p:cNvSpPr>
            <p:nvPr/>
          </p:nvSpPr>
          <p:spPr bwMode="auto">
            <a:xfrm>
              <a:off x="4468" y="1933"/>
              <a:ext cx="816" cy="40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400" b="0" i="0" u="none" strike="noStrike" cap="none" normalizeH="0" baseline="0" smtClean="0">
                  <a:ln>
                    <a:noFill/>
                  </a:ln>
                  <a:solidFill>
                    <a:schemeClr val="tx1"/>
                  </a:solidFill>
                  <a:effectLst/>
                  <a:latin typeface="Arial" charset="0"/>
                </a:rPr>
                <a:t>procedementos</a:t>
              </a:r>
            </a:p>
          </p:txBody>
        </p:sp>
        <p:sp>
          <p:nvSpPr>
            <p:cNvPr id="15" name="Oval 17"/>
            <p:cNvSpPr>
              <a:spLocks noChangeArrowheads="1"/>
            </p:cNvSpPr>
            <p:nvPr/>
          </p:nvSpPr>
          <p:spPr bwMode="auto">
            <a:xfrm>
              <a:off x="4468" y="2478"/>
              <a:ext cx="816" cy="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400" b="0" i="0" u="none" strike="noStrike" cap="none" normalizeH="0" baseline="0" smtClean="0">
                  <a:ln>
                    <a:noFill/>
                  </a:ln>
                  <a:solidFill>
                    <a:schemeClr val="tx1"/>
                  </a:solidFill>
                  <a:effectLst/>
                  <a:latin typeface="Arial" charset="0"/>
                </a:rPr>
                <a:t>actitudes</a:t>
              </a:r>
            </a:p>
          </p:txBody>
        </p:sp>
        <p:sp>
          <p:nvSpPr>
            <p:cNvPr id="17" name="Oval 19"/>
            <p:cNvSpPr>
              <a:spLocks noChangeArrowheads="1"/>
            </p:cNvSpPr>
            <p:nvPr/>
          </p:nvSpPr>
          <p:spPr bwMode="auto">
            <a:xfrm>
              <a:off x="295" y="2341"/>
              <a:ext cx="635" cy="367"/>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gl-ES" sz="1600" b="0" i="0" u="none" strike="noStrike" cap="none" normalizeH="0" baseline="0" dirty="0" smtClean="0">
                  <a:ln>
                    <a:noFill/>
                  </a:ln>
                  <a:solidFill>
                    <a:schemeClr val="tx1"/>
                  </a:solidFill>
                  <a:effectLst/>
                  <a:latin typeface="Arial" charset="0"/>
                </a:rPr>
                <a:t>c</a:t>
              </a:r>
              <a:r>
                <a:rPr kumimoji="0" lang="es-ES" altLang="gl-ES" sz="1400" b="0" i="0" u="none" strike="noStrike" cap="none" normalizeH="0" baseline="0" dirty="0" smtClean="0">
                  <a:ln>
                    <a:noFill/>
                  </a:ln>
                  <a:solidFill>
                    <a:schemeClr val="tx1"/>
                  </a:solidFill>
                  <a:effectLst/>
                  <a:latin typeface="Arial" charset="0"/>
                </a:rPr>
                <a:t>ontextos</a:t>
              </a:r>
            </a:p>
          </p:txBody>
        </p:sp>
        <p:sp>
          <p:nvSpPr>
            <p:cNvPr id="18" name="Oval 20"/>
            <p:cNvSpPr>
              <a:spLocks noChangeArrowheads="1"/>
            </p:cNvSpPr>
            <p:nvPr/>
          </p:nvSpPr>
          <p:spPr bwMode="auto">
            <a:xfrm>
              <a:off x="249" y="1253"/>
              <a:ext cx="635" cy="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gl-ES" sz="1400" b="0" i="0" u="none" strike="noStrike" cap="none" normalizeH="0" baseline="0" dirty="0" smtClean="0">
                  <a:ln>
                    <a:noFill/>
                  </a:ln>
                  <a:solidFill>
                    <a:schemeClr val="tx1"/>
                  </a:solidFill>
                  <a:effectLst/>
                  <a:latin typeface="Arial" charset="0"/>
                </a:rPr>
                <a:t>Estándares </a:t>
              </a:r>
            </a:p>
          </p:txBody>
        </p:sp>
        <p:sp>
          <p:nvSpPr>
            <p:cNvPr id="19" name="Oval 21"/>
            <p:cNvSpPr>
              <a:spLocks noChangeArrowheads="1"/>
            </p:cNvSpPr>
            <p:nvPr/>
          </p:nvSpPr>
          <p:spPr bwMode="auto">
            <a:xfrm>
              <a:off x="3515" y="1071"/>
              <a:ext cx="635" cy="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gl-ES" sz="1400" b="0" i="0" u="none" strike="noStrike" cap="none" normalizeH="0" baseline="0" smtClean="0">
                  <a:ln>
                    <a:noFill/>
                  </a:ln>
                  <a:solidFill>
                    <a:schemeClr val="tx1"/>
                  </a:solidFill>
                  <a:effectLst/>
                  <a:latin typeface="Arial" charset="0"/>
                </a:rPr>
                <a:t>áreas</a:t>
              </a:r>
            </a:p>
          </p:txBody>
        </p:sp>
        <p:sp>
          <p:nvSpPr>
            <p:cNvPr id="20" name="Oval 28"/>
            <p:cNvSpPr>
              <a:spLocks noChangeArrowheads="1"/>
            </p:cNvSpPr>
            <p:nvPr/>
          </p:nvSpPr>
          <p:spPr bwMode="auto">
            <a:xfrm>
              <a:off x="521" y="3339"/>
              <a:ext cx="817" cy="31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p>
              <a:endParaRPr lang="gl-ES"/>
            </a:p>
          </p:txBody>
        </p:sp>
      </p:grpSp>
      <p:sp>
        <p:nvSpPr>
          <p:cNvPr id="1047" name="Oval 22"/>
          <p:cNvSpPr>
            <a:spLocks noChangeArrowheads="1"/>
          </p:cNvSpPr>
          <p:nvPr/>
        </p:nvSpPr>
        <p:spPr bwMode="auto">
          <a:xfrm>
            <a:off x="323850" y="2852738"/>
            <a:ext cx="1008063" cy="543718"/>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 altLang="gl-ES" sz="1400" smtClean="0">
                <a:solidFill>
                  <a:srgbClr val="FFFFFF"/>
                </a:solidFill>
              </a:rPr>
              <a:t>conceptos</a:t>
            </a:r>
          </a:p>
        </p:txBody>
      </p:sp>
      <p:sp>
        <p:nvSpPr>
          <p:cNvPr id="1048" name="Oval 23"/>
          <p:cNvSpPr>
            <a:spLocks noChangeArrowheads="1"/>
          </p:cNvSpPr>
          <p:nvPr/>
        </p:nvSpPr>
        <p:spPr bwMode="auto">
          <a:xfrm>
            <a:off x="7092950" y="2133600"/>
            <a:ext cx="1008063" cy="576263"/>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gl-ES" altLang="gl-ES" sz="1400" smtClean="0">
                <a:solidFill>
                  <a:srgbClr val="FFFFFF"/>
                </a:solidFill>
              </a:rPr>
              <a:t>tarefas</a:t>
            </a:r>
          </a:p>
        </p:txBody>
      </p:sp>
      <p:sp>
        <p:nvSpPr>
          <p:cNvPr id="1049" name="Oval 24"/>
          <p:cNvSpPr>
            <a:spLocks noChangeArrowheads="1"/>
          </p:cNvSpPr>
          <p:nvPr/>
        </p:nvSpPr>
        <p:spPr bwMode="auto">
          <a:xfrm>
            <a:off x="7235825" y="4941888"/>
            <a:ext cx="1295400" cy="576262"/>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 altLang="gl-ES" sz="1400" smtClean="0">
                <a:solidFill>
                  <a:srgbClr val="FFFFFF"/>
                </a:solidFill>
              </a:rPr>
              <a:t>actividades</a:t>
            </a:r>
          </a:p>
        </p:txBody>
      </p:sp>
      <p:sp>
        <p:nvSpPr>
          <p:cNvPr id="1050" name="Oval 27"/>
          <p:cNvSpPr>
            <a:spLocks noChangeArrowheads="1"/>
          </p:cNvSpPr>
          <p:nvPr/>
        </p:nvSpPr>
        <p:spPr bwMode="auto">
          <a:xfrm>
            <a:off x="827088" y="5300663"/>
            <a:ext cx="1296987" cy="504825"/>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 altLang="gl-ES" sz="1400" smtClean="0">
                <a:solidFill>
                  <a:srgbClr val="FFFFFF"/>
                </a:solidFill>
                <a:latin typeface="Tahoma" pitchFamily="34" charset="0"/>
              </a:rPr>
              <a:t>secuencia</a:t>
            </a:r>
          </a:p>
        </p:txBody>
      </p:sp>
      <p:sp>
        <p:nvSpPr>
          <p:cNvPr id="1051" name="Oval 29"/>
          <p:cNvSpPr>
            <a:spLocks noChangeArrowheads="1"/>
          </p:cNvSpPr>
          <p:nvPr/>
        </p:nvSpPr>
        <p:spPr bwMode="auto">
          <a:xfrm>
            <a:off x="2195513" y="6021388"/>
            <a:ext cx="1296987" cy="504825"/>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 altLang="gl-ES" sz="1400" smtClean="0">
                <a:solidFill>
                  <a:srgbClr val="FFFFFF"/>
                </a:solidFill>
                <a:latin typeface="Tahoma" pitchFamily="34" charset="0"/>
              </a:rPr>
              <a:t>organización</a:t>
            </a:r>
          </a:p>
        </p:txBody>
      </p:sp>
      <p:sp>
        <p:nvSpPr>
          <p:cNvPr id="1052" name="Oval 30"/>
          <p:cNvSpPr>
            <a:spLocks noChangeArrowheads="1"/>
          </p:cNvSpPr>
          <p:nvPr/>
        </p:nvSpPr>
        <p:spPr bwMode="auto">
          <a:xfrm>
            <a:off x="5076825" y="6092825"/>
            <a:ext cx="1223963" cy="765175"/>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 altLang="gl-ES" sz="1400" smtClean="0">
                <a:solidFill>
                  <a:srgbClr val="FFFFFF"/>
                </a:solidFill>
                <a:latin typeface="Tahoma" pitchFamily="34" charset="0"/>
              </a:rPr>
              <a:t>Proxectos</a:t>
            </a:r>
          </a:p>
        </p:txBody>
      </p:sp>
    </p:spTree>
    <p:extLst>
      <p:ext uri="{BB962C8B-B14F-4D97-AF65-F5344CB8AC3E}">
        <p14:creationId xmlns:p14="http://schemas.microsoft.com/office/powerpoint/2010/main" xmlns="" val="2094415958"/>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4"/>
          <p:cNvSpPr>
            <a:spLocks noGrp="1" noRot="1" noChangeArrowheads="1"/>
          </p:cNvSpPr>
          <p:nvPr>
            <p:ph type="title"/>
          </p:nvPr>
        </p:nvSpPr>
        <p:spPr/>
        <p:txBody>
          <a:bodyPr/>
          <a:lstStyle/>
          <a:p>
            <a:pPr eaLnBrk="1" hangingPunct="1">
              <a:defRPr/>
            </a:pPr>
            <a:r>
              <a:rPr lang="gl-ES" sz="2800" dirty="0" smtClean="0"/>
              <a:t>actividade</a:t>
            </a:r>
            <a:br>
              <a:rPr lang="gl-ES" sz="2800" dirty="0" smtClean="0"/>
            </a:br>
            <a:r>
              <a:rPr lang="gl-ES" sz="2800" dirty="0" smtClean="0"/>
              <a:t>Preguntas a partir dun criterio de avaliación</a:t>
            </a:r>
          </a:p>
        </p:txBody>
      </p:sp>
      <p:grpSp>
        <p:nvGrpSpPr>
          <p:cNvPr id="2" name="Organization Chart 7"/>
          <p:cNvGrpSpPr>
            <a:grpSpLocks/>
          </p:cNvGrpSpPr>
          <p:nvPr/>
        </p:nvGrpSpPr>
        <p:grpSpPr bwMode="auto">
          <a:xfrm>
            <a:off x="395288" y="1773238"/>
            <a:ext cx="8207375" cy="4681537"/>
            <a:chOff x="272" y="1061"/>
            <a:chExt cx="2880" cy="2880"/>
          </a:xfrm>
        </p:grpSpPr>
        <p:cxnSp>
          <p:nvCxnSpPr>
            <p:cNvPr id="2052" name="_s2052"/>
            <p:cNvCxnSpPr>
              <a:cxnSpLocks noChangeShapeType="1"/>
              <a:stCxn id="11" idx="1"/>
              <a:endCxn id="9" idx="2"/>
            </p:cNvCxnSpPr>
            <p:nvPr/>
          </p:nvCxnSpPr>
          <p:spPr bwMode="auto">
            <a:xfrm rot="10800000">
              <a:off x="1280" y="2645"/>
              <a:ext cx="144" cy="1153"/>
            </a:xfrm>
            <a:prstGeom prst="bentConnector2">
              <a:avLst/>
            </a:prstGeom>
            <a:noFill/>
            <a:ln w="28575">
              <a:solidFill>
                <a:schemeClr val="tx1"/>
              </a:solidFill>
              <a:miter lim="800000"/>
              <a:headEnd/>
              <a:tailEnd/>
            </a:ln>
            <a:extLst>
              <a:ext uri="{909E8E84-426E-40DD-AFC4-6F175D3DCCD1}">
                <a14:hiddenFill xmlns:a14="http://schemas.microsoft.com/office/drawing/2010/main" xmlns="">
                  <a:noFill/>
                </a14:hiddenFill>
              </a:ext>
            </a:extLst>
          </p:spPr>
        </p:cxnSp>
        <p:cxnSp>
          <p:nvCxnSpPr>
            <p:cNvPr id="2053" name="_s2053"/>
            <p:cNvCxnSpPr>
              <a:cxnSpLocks noChangeShapeType="1"/>
              <a:stCxn id="10" idx="1"/>
              <a:endCxn id="8" idx="2"/>
            </p:cNvCxnSpPr>
            <p:nvPr/>
          </p:nvCxnSpPr>
          <p:spPr bwMode="auto">
            <a:xfrm rot="10800000">
              <a:off x="1856" y="3078"/>
              <a:ext cx="144" cy="287"/>
            </a:xfrm>
            <a:prstGeom prst="bentConnector2">
              <a:avLst/>
            </a:prstGeom>
            <a:noFill/>
            <a:ln w="28575">
              <a:solidFill>
                <a:schemeClr val="tx1"/>
              </a:solidFill>
              <a:miter lim="800000"/>
              <a:headEnd/>
              <a:tailEnd/>
            </a:ln>
            <a:extLst>
              <a:ext uri="{909E8E84-426E-40DD-AFC4-6F175D3DCCD1}">
                <a14:hiddenFill xmlns:a14="http://schemas.microsoft.com/office/drawing/2010/main" xmlns="">
                  <a:noFill/>
                </a14:hiddenFill>
              </a:ext>
            </a:extLst>
          </p:spPr>
        </p:cxnSp>
        <p:cxnSp>
          <p:nvCxnSpPr>
            <p:cNvPr id="2054" name="_s2054"/>
            <p:cNvCxnSpPr>
              <a:cxnSpLocks noChangeShapeType="1"/>
              <a:stCxn id="8" idx="1"/>
              <a:endCxn id="9" idx="2"/>
            </p:cNvCxnSpPr>
            <p:nvPr/>
          </p:nvCxnSpPr>
          <p:spPr bwMode="auto">
            <a:xfrm rot="10800000">
              <a:off x="1280" y="2645"/>
              <a:ext cx="144" cy="288"/>
            </a:xfrm>
            <a:prstGeom prst="bentConnector2">
              <a:avLst/>
            </a:prstGeom>
            <a:noFill/>
            <a:ln w="28575">
              <a:solidFill>
                <a:schemeClr val="tx1"/>
              </a:solidFill>
              <a:miter lim="800000"/>
              <a:headEnd/>
              <a:tailEnd/>
            </a:ln>
            <a:extLst>
              <a:ext uri="{909E8E84-426E-40DD-AFC4-6F175D3DCCD1}">
                <a14:hiddenFill xmlns:a14="http://schemas.microsoft.com/office/drawing/2010/main" xmlns="">
                  <a:noFill/>
                </a14:hiddenFill>
              </a:ext>
            </a:extLst>
          </p:spPr>
        </p:cxnSp>
        <p:cxnSp>
          <p:nvCxnSpPr>
            <p:cNvPr id="2055" name="_s2055"/>
            <p:cNvCxnSpPr>
              <a:cxnSpLocks noChangeShapeType="1"/>
              <a:stCxn id="9" idx="1"/>
              <a:endCxn id="7" idx="2"/>
            </p:cNvCxnSpPr>
            <p:nvPr/>
          </p:nvCxnSpPr>
          <p:spPr bwMode="auto">
            <a:xfrm rot="10800000">
              <a:off x="704" y="2213"/>
              <a:ext cx="144" cy="289"/>
            </a:xfrm>
            <a:prstGeom prst="bentConnector2">
              <a:avLst/>
            </a:prstGeom>
            <a:noFill/>
            <a:ln w="28575">
              <a:solidFill>
                <a:schemeClr val="tx1"/>
              </a:solidFill>
              <a:miter lim="800000"/>
              <a:headEnd/>
              <a:tailEnd/>
            </a:ln>
            <a:extLst>
              <a:ext uri="{909E8E84-426E-40DD-AFC4-6F175D3DCCD1}">
                <a14:hiddenFill xmlns:a14="http://schemas.microsoft.com/office/drawing/2010/main" xmlns="">
                  <a:noFill/>
                </a14:hiddenFill>
              </a:ext>
            </a:extLst>
          </p:spPr>
        </p:cxnSp>
        <p:cxnSp>
          <p:nvCxnSpPr>
            <p:cNvPr id="2056" name="_s2056"/>
            <p:cNvCxnSpPr>
              <a:cxnSpLocks noChangeShapeType="1"/>
              <a:stCxn id="7" idx="0"/>
              <a:endCxn id="4" idx="2"/>
            </p:cNvCxnSpPr>
            <p:nvPr/>
          </p:nvCxnSpPr>
          <p:spPr bwMode="auto">
            <a:xfrm flipV="1">
              <a:off x="704" y="1781"/>
              <a:ext cx="25" cy="144"/>
            </a:xfrm>
            <a:prstGeom prst="straightConnector1">
              <a:avLst/>
            </a:prstGeom>
            <a:noFill/>
            <a:ln w="28575">
              <a:solidFill>
                <a:schemeClr val="tx1"/>
              </a:solidFill>
              <a:round/>
              <a:headEnd/>
              <a:tailEnd/>
            </a:ln>
            <a:extLst>
              <a:ext uri="{909E8E84-426E-40DD-AFC4-6F175D3DCCD1}">
                <a14:hiddenFill xmlns:a14="http://schemas.microsoft.com/office/drawing/2010/main" xmlns="">
                  <a:noFill/>
                </a14:hiddenFill>
              </a:ext>
            </a:extLst>
          </p:spPr>
        </p:cxnSp>
        <p:cxnSp>
          <p:nvCxnSpPr>
            <p:cNvPr id="2057" name="_s2057"/>
            <p:cNvCxnSpPr>
              <a:cxnSpLocks noChangeShapeType="1"/>
              <a:stCxn id="6" idx="0"/>
              <a:endCxn id="3" idx="2"/>
            </p:cNvCxnSpPr>
            <p:nvPr/>
          </p:nvCxnSpPr>
          <p:spPr bwMode="auto">
            <a:xfrm rot="5400000" flipH="1">
              <a:off x="2144" y="918"/>
              <a:ext cx="143" cy="1008"/>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xmlns="">
                  <a:noFill/>
                </a14:hiddenFill>
              </a:ext>
            </a:extLst>
          </p:spPr>
        </p:cxnSp>
        <p:cxnSp>
          <p:nvCxnSpPr>
            <p:cNvPr id="2058" name="_s2058"/>
            <p:cNvCxnSpPr>
              <a:cxnSpLocks noChangeShapeType="1"/>
              <a:stCxn id="5" idx="0"/>
              <a:endCxn id="3" idx="2"/>
            </p:cNvCxnSpPr>
            <p:nvPr/>
          </p:nvCxnSpPr>
          <p:spPr bwMode="auto">
            <a:xfrm rot="16200000">
              <a:off x="1641" y="1421"/>
              <a:ext cx="143" cy="1"/>
            </a:xfrm>
            <a:prstGeom prst="straightConnector1">
              <a:avLst/>
            </a:prstGeom>
            <a:noFill/>
            <a:ln w="28575">
              <a:solidFill>
                <a:schemeClr val="tx1"/>
              </a:solidFill>
              <a:round/>
              <a:headEnd/>
              <a:tailEnd/>
            </a:ln>
            <a:extLst>
              <a:ext uri="{909E8E84-426E-40DD-AFC4-6F175D3DCCD1}">
                <a14:hiddenFill xmlns:a14="http://schemas.microsoft.com/office/drawing/2010/main" xmlns="">
                  <a:noFill/>
                </a14:hiddenFill>
              </a:ext>
            </a:extLst>
          </p:spPr>
        </p:cxnSp>
        <p:cxnSp>
          <p:nvCxnSpPr>
            <p:cNvPr id="2059" name="_s2059"/>
            <p:cNvCxnSpPr>
              <a:cxnSpLocks noChangeShapeType="1"/>
              <a:stCxn id="4" idx="0"/>
              <a:endCxn id="3" idx="2"/>
            </p:cNvCxnSpPr>
            <p:nvPr/>
          </p:nvCxnSpPr>
          <p:spPr bwMode="auto">
            <a:xfrm rot="5400000" flipH="1" flipV="1">
              <a:off x="1149" y="930"/>
              <a:ext cx="144" cy="983"/>
            </a:xfrm>
            <a:prstGeom prst="bentConnector3">
              <a:avLst>
                <a:gd name="adj1" fmla="val 50000"/>
              </a:avLst>
            </a:prstGeom>
            <a:noFill/>
            <a:ln w="28575">
              <a:solidFill>
                <a:schemeClr val="tx1"/>
              </a:solidFill>
              <a:miter lim="800000"/>
              <a:headEnd/>
              <a:tailEnd/>
            </a:ln>
            <a:extLst>
              <a:ext uri="{909E8E84-426E-40DD-AFC4-6F175D3DCCD1}">
                <a14:hiddenFill xmlns:a14="http://schemas.microsoft.com/office/drawing/2010/main" xmlns="">
                  <a:noFill/>
                </a14:hiddenFill>
              </a:ext>
            </a:extLst>
          </p:spPr>
        </p:cxnSp>
        <p:sp>
          <p:nvSpPr>
            <p:cNvPr id="3" name="_s2060"/>
            <p:cNvSpPr>
              <a:spLocks noChangeArrowheads="1"/>
            </p:cNvSpPr>
            <p:nvPr/>
          </p:nvSpPr>
          <p:spPr bwMode="auto">
            <a:xfrm>
              <a:off x="1280" y="1061"/>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200" b="0" i="0" u="none" strike="noStrike" cap="none" normalizeH="0" baseline="0" dirty="0" smtClean="0">
                  <a:ln>
                    <a:noFill/>
                  </a:ln>
                  <a:solidFill>
                    <a:schemeClr val="tx1"/>
                  </a:solidFill>
                  <a:effectLst/>
                  <a:latin typeface="Arial" charset="0"/>
                </a:rPr>
                <a:t>Criterios de avaliación de cada área</a:t>
              </a:r>
            </a:p>
          </p:txBody>
        </p:sp>
        <p:sp>
          <p:nvSpPr>
            <p:cNvPr id="4" name="_s2061"/>
            <p:cNvSpPr>
              <a:spLocks noChangeArrowheads="1"/>
            </p:cNvSpPr>
            <p:nvPr/>
          </p:nvSpPr>
          <p:spPr bwMode="auto">
            <a:xfrm>
              <a:off x="323" y="1493"/>
              <a:ext cx="813"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100" b="0" i="0" u="none" strike="noStrike" cap="none" normalizeH="0" baseline="0" dirty="0" smtClean="0">
                  <a:ln>
                    <a:noFill/>
                  </a:ln>
                  <a:solidFill>
                    <a:schemeClr val="tx1"/>
                  </a:solidFill>
                  <a:effectLst/>
                  <a:latin typeface="Arial" charset="0"/>
                </a:rPr>
                <a:t>Qué </a:t>
              </a:r>
              <a:r>
                <a:rPr kumimoji="0" lang="gl-ES" altLang="gl-ES" sz="1100" b="0" i="0" u="none" strike="noStrike" cap="none" normalizeH="0" dirty="0" smtClean="0">
                  <a:ln>
                    <a:noFill/>
                  </a:ln>
                  <a:solidFill>
                    <a:schemeClr val="tx1"/>
                  </a:solidFill>
                  <a:effectLst/>
                  <a:latin typeface="Arial" charset="0"/>
                </a:rPr>
                <a:t> estándares  de aprendizaxe</a:t>
              </a:r>
              <a:endParaRPr kumimoji="0" lang="gl-ES" altLang="gl-ES" sz="1100" b="0" i="0" u="none" strike="noStrike" cap="none" normalizeH="0" baseline="0" dirty="0" smtClean="0">
                <a:ln>
                  <a:noFill/>
                </a:ln>
                <a:solidFill>
                  <a:schemeClr val="tx1"/>
                </a:solidFill>
                <a:effectLst/>
                <a:latin typeface="Arial" charset="0"/>
              </a:endParaRPr>
            </a:p>
          </p:txBody>
        </p:sp>
        <p:sp>
          <p:nvSpPr>
            <p:cNvPr id="5" name="_s2062"/>
            <p:cNvSpPr>
              <a:spLocks noChangeArrowheads="1"/>
            </p:cNvSpPr>
            <p:nvPr/>
          </p:nvSpPr>
          <p:spPr bwMode="auto">
            <a:xfrm>
              <a:off x="1280" y="1493"/>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200" b="0" i="0" u="none" strike="noStrike" cap="none" normalizeH="0" baseline="0" dirty="0" smtClean="0">
                  <a:ln>
                    <a:noFill/>
                  </a:ln>
                  <a:solidFill>
                    <a:schemeClr val="tx1"/>
                  </a:solidFill>
                  <a:effectLst/>
                  <a:latin typeface="Arial" charset="0"/>
                </a:rPr>
                <a:t>Qué grao</a:t>
              </a:r>
              <a:r>
                <a:rPr kumimoji="0" lang="gl-ES" altLang="gl-ES" sz="1200" b="0" i="0" u="none" strike="noStrike" cap="none" normalizeH="0" dirty="0" smtClean="0">
                  <a:ln>
                    <a:noFill/>
                  </a:ln>
                  <a:solidFill>
                    <a:schemeClr val="tx1"/>
                  </a:solidFill>
                  <a:effectLst/>
                  <a:latin typeface="Arial" charset="0"/>
                </a:rPr>
                <a:t> mínimo </a:t>
              </a:r>
              <a:r>
                <a:rPr kumimoji="0" lang="gl-ES" altLang="gl-ES" sz="1200" b="0" i="0" u="none" strike="noStrike" cap="none" normalizeH="0" baseline="0" dirty="0" smtClean="0">
                  <a:ln>
                    <a:noFill/>
                  </a:ln>
                  <a:solidFill>
                    <a:schemeClr val="tx1"/>
                  </a:solidFill>
                  <a:effectLst/>
                  <a:latin typeface="Arial" charset="0"/>
                </a:rPr>
                <a:t> de realización</a:t>
              </a:r>
            </a:p>
          </p:txBody>
        </p:sp>
        <p:sp>
          <p:nvSpPr>
            <p:cNvPr id="6" name="_s2063"/>
            <p:cNvSpPr>
              <a:spLocks noChangeArrowheads="1"/>
            </p:cNvSpPr>
            <p:nvPr/>
          </p:nvSpPr>
          <p:spPr bwMode="auto">
            <a:xfrm>
              <a:off x="2288" y="1493"/>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200" b="0" i="0" u="none" strike="noStrike" cap="none" normalizeH="0" baseline="0" dirty="0" smtClean="0">
                  <a:ln>
                    <a:noFill/>
                  </a:ln>
                  <a:solidFill>
                    <a:schemeClr val="tx1"/>
                  </a:solidFill>
                  <a:effectLst/>
                  <a:latin typeface="Arial" charset="0"/>
                </a:rPr>
                <a:t>Qué proxectos integradores</a:t>
              </a:r>
            </a:p>
          </p:txBody>
        </p:sp>
        <p:sp>
          <p:nvSpPr>
            <p:cNvPr id="7" name="_s2064"/>
            <p:cNvSpPr>
              <a:spLocks noChangeArrowheads="1"/>
            </p:cNvSpPr>
            <p:nvPr/>
          </p:nvSpPr>
          <p:spPr bwMode="auto">
            <a:xfrm>
              <a:off x="272" y="1925"/>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400" b="0" i="0" u="none" strike="noStrike" cap="none" normalizeH="0" baseline="0" dirty="0" smtClean="0">
                  <a:ln>
                    <a:noFill/>
                  </a:ln>
                  <a:solidFill>
                    <a:schemeClr val="tx1"/>
                  </a:solidFill>
                  <a:effectLst/>
                  <a:latin typeface="Arial" charset="0"/>
                </a:rPr>
                <a:t>Qué tarefas</a:t>
              </a:r>
            </a:p>
          </p:txBody>
        </p:sp>
        <p:sp>
          <p:nvSpPr>
            <p:cNvPr id="8" name="_s2065"/>
            <p:cNvSpPr>
              <a:spLocks noChangeArrowheads="1"/>
            </p:cNvSpPr>
            <p:nvPr/>
          </p:nvSpPr>
          <p:spPr bwMode="auto">
            <a:xfrm>
              <a:off x="1424" y="2789"/>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400" b="0" i="0" u="none" strike="noStrike" cap="none" normalizeH="0" baseline="0" dirty="0" smtClean="0">
                  <a:ln>
                    <a:noFill/>
                  </a:ln>
                  <a:solidFill>
                    <a:schemeClr val="tx1"/>
                  </a:solidFill>
                  <a:effectLst/>
                  <a:latin typeface="Arial" charset="0"/>
                </a:rPr>
                <a:t>Qué obxectivos</a:t>
              </a:r>
            </a:p>
          </p:txBody>
        </p:sp>
        <p:sp>
          <p:nvSpPr>
            <p:cNvPr id="9" name="_s2066"/>
            <p:cNvSpPr>
              <a:spLocks noChangeArrowheads="1"/>
            </p:cNvSpPr>
            <p:nvPr/>
          </p:nvSpPr>
          <p:spPr bwMode="auto">
            <a:xfrm>
              <a:off x="848" y="2357"/>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400" b="0" i="0" u="none" strike="noStrike" cap="none" normalizeH="0" baseline="0" dirty="0" smtClean="0">
                  <a:ln>
                    <a:noFill/>
                  </a:ln>
                  <a:solidFill>
                    <a:schemeClr val="tx1"/>
                  </a:solidFill>
                  <a:effectLst/>
                  <a:latin typeface="Arial" charset="0"/>
                </a:rPr>
                <a:t>Qué contextos</a:t>
              </a:r>
            </a:p>
          </p:txBody>
        </p:sp>
        <p:sp>
          <p:nvSpPr>
            <p:cNvPr id="10" name="_s2067"/>
            <p:cNvSpPr>
              <a:spLocks noChangeArrowheads="1"/>
            </p:cNvSpPr>
            <p:nvPr/>
          </p:nvSpPr>
          <p:spPr bwMode="auto">
            <a:xfrm>
              <a:off x="2000" y="3221"/>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400" b="0" i="0" u="none" strike="noStrike" cap="none" normalizeH="0" baseline="0" dirty="0" smtClean="0">
                  <a:ln>
                    <a:noFill/>
                  </a:ln>
                  <a:solidFill>
                    <a:schemeClr val="tx1"/>
                  </a:solidFill>
                  <a:effectLst/>
                  <a:latin typeface="Arial" charset="0"/>
                </a:rPr>
                <a:t>Qué contidos</a:t>
              </a:r>
            </a:p>
          </p:txBody>
        </p:sp>
        <p:sp>
          <p:nvSpPr>
            <p:cNvPr id="11" name="_s2068"/>
            <p:cNvSpPr>
              <a:spLocks noChangeArrowheads="1"/>
            </p:cNvSpPr>
            <p:nvPr/>
          </p:nvSpPr>
          <p:spPr bwMode="auto">
            <a:xfrm>
              <a:off x="1424" y="3653"/>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400" b="0" i="0" u="none" strike="noStrike" cap="none" normalizeH="0" baseline="0" dirty="0" smtClean="0">
                  <a:ln>
                    <a:noFill/>
                  </a:ln>
                  <a:solidFill>
                    <a:schemeClr val="tx1"/>
                  </a:solidFill>
                  <a:effectLst/>
                  <a:latin typeface="Tahoma" pitchFamily="34" charset="0"/>
                </a:rPr>
                <a:t>Qué actividades preparatorias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gl-ES" altLang="gl-ES" sz="1000" b="0" i="0" u="none" strike="noStrike" cap="none" normalizeH="0" baseline="0" dirty="0" smtClean="0">
                <a:ln>
                  <a:noFill/>
                </a:ln>
                <a:solidFill>
                  <a:schemeClr val="tx1"/>
                </a:solidFill>
                <a:effectLst/>
                <a:latin typeface="Tahoma" pitchFamily="34" charset="0"/>
              </a:endParaRPr>
            </a:p>
          </p:txBody>
        </p:sp>
      </p:grpSp>
      <p:sp>
        <p:nvSpPr>
          <p:cNvPr id="2070" name="Line 32"/>
          <p:cNvSpPr>
            <a:spLocks noChangeShapeType="1"/>
          </p:cNvSpPr>
          <p:nvPr/>
        </p:nvSpPr>
        <p:spPr bwMode="auto">
          <a:xfrm>
            <a:off x="2916238" y="2781300"/>
            <a:ext cx="36036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gl-ES" smtClean="0">
              <a:solidFill>
                <a:srgbClr val="FFFFFF"/>
              </a:solidFill>
              <a:latin typeface="Arial" charset="0"/>
            </a:endParaRPr>
          </a:p>
        </p:txBody>
      </p:sp>
      <p:sp>
        <p:nvSpPr>
          <p:cNvPr id="2071" name="Line 33"/>
          <p:cNvSpPr>
            <a:spLocks noChangeShapeType="1"/>
          </p:cNvSpPr>
          <p:nvPr/>
        </p:nvSpPr>
        <p:spPr bwMode="auto">
          <a:xfrm>
            <a:off x="2843213" y="2924175"/>
            <a:ext cx="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gl-ES" smtClean="0">
              <a:solidFill>
                <a:srgbClr val="FFFFFF"/>
              </a:solidFill>
              <a:latin typeface="Arial" charset="0"/>
            </a:endParaRPr>
          </a:p>
        </p:txBody>
      </p:sp>
      <p:sp>
        <p:nvSpPr>
          <p:cNvPr id="30" name="_s2061"/>
          <p:cNvSpPr>
            <a:spLocks noChangeArrowheads="1"/>
          </p:cNvSpPr>
          <p:nvPr/>
        </p:nvSpPr>
        <p:spPr bwMode="auto">
          <a:xfrm>
            <a:off x="395288" y="1551324"/>
            <a:ext cx="2316874" cy="468154"/>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gl-ES" altLang="gl-ES" sz="1400" b="0" i="0" u="none" strike="noStrike" cap="none" normalizeH="0" baseline="0" dirty="0" smtClean="0">
                <a:ln>
                  <a:noFill/>
                </a:ln>
                <a:solidFill>
                  <a:schemeClr val="tx1"/>
                </a:solidFill>
                <a:effectLst/>
                <a:latin typeface="Arial" charset="0"/>
              </a:rPr>
              <a:t>Qué competencias</a:t>
            </a:r>
          </a:p>
        </p:txBody>
      </p:sp>
      <p:sp>
        <p:nvSpPr>
          <p:cNvPr id="17" name="16 Flecha arriba"/>
          <p:cNvSpPr/>
          <p:nvPr/>
        </p:nvSpPr>
        <p:spPr>
          <a:xfrm>
            <a:off x="611560" y="2019478"/>
            <a:ext cx="72008" cy="45599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gl-ES"/>
          </a:p>
        </p:txBody>
      </p:sp>
    </p:spTree>
    <p:extLst>
      <p:ext uri="{BB962C8B-B14F-4D97-AF65-F5344CB8AC3E}">
        <p14:creationId xmlns:p14="http://schemas.microsoft.com/office/powerpoint/2010/main" xmlns="" val="1545867485"/>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2"/>
          <p:cNvGrpSpPr>
            <a:grpSpLocks/>
          </p:cNvGrpSpPr>
          <p:nvPr/>
        </p:nvGrpSpPr>
        <p:grpSpPr bwMode="auto">
          <a:xfrm>
            <a:off x="5364163" y="909638"/>
            <a:ext cx="3527425" cy="5329237"/>
            <a:chOff x="3379" y="1418"/>
            <a:chExt cx="2222" cy="2722"/>
          </a:xfrm>
          <a:solidFill>
            <a:schemeClr val="accent1">
              <a:lumMod val="60000"/>
              <a:lumOff val="40000"/>
            </a:schemeClr>
          </a:solidFill>
        </p:grpSpPr>
        <p:sp>
          <p:nvSpPr>
            <p:cNvPr id="7" name="Rectangle 23"/>
            <p:cNvSpPr>
              <a:spLocks noChangeArrowheads="1"/>
            </p:cNvSpPr>
            <p:nvPr/>
          </p:nvSpPr>
          <p:spPr bwMode="auto">
            <a:xfrm>
              <a:off x="3379" y="1418"/>
              <a:ext cx="2222" cy="2722"/>
            </a:xfrm>
            <a:prstGeom prst="rect">
              <a:avLst/>
            </a:prstGeom>
            <a:grpFill/>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flatTx/>
            </a:bodyPr>
            <a:lstStyle/>
            <a:p>
              <a:pPr fontAlgn="base">
                <a:spcBef>
                  <a:spcPct val="0"/>
                </a:spcBef>
                <a:spcAft>
                  <a:spcPct val="0"/>
                </a:spcAft>
                <a:defRPr/>
              </a:pPr>
              <a:endParaRPr lang="gl-ES" dirty="0">
                <a:solidFill>
                  <a:srgbClr val="FFFFFF"/>
                </a:solidFill>
              </a:endParaRPr>
            </a:p>
          </p:txBody>
        </p:sp>
        <p:sp>
          <p:nvSpPr>
            <p:cNvPr id="8" name="Rectangle 24"/>
            <p:cNvSpPr>
              <a:spLocks noChangeArrowheads="1"/>
            </p:cNvSpPr>
            <p:nvPr/>
          </p:nvSpPr>
          <p:spPr bwMode="auto">
            <a:xfrm>
              <a:off x="3563" y="1435"/>
              <a:ext cx="1827" cy="480"/>
            </a:xfrm>
            <a:prstGeom prst="rect">
              <a:avLst/>
            </a:prstGeom>
            <a:grpFill/>
            <a:ln>
              <a:headEnd/>
              <a:tailEnd/>
            </a:ln>
          </p:spPr>
          <p:style>
            <a:lnRef idx="2">
              <a:schemeClr val="accent2">
                <a:shade val="50000"/>
              </a:schemeClr>
            </a:lnRef>
            <a:fillRef idx="1">
              <a:schemeClr val="accent2"/>
            </a:fillRef>
            <a:effectRef idx="0">
              <a:schemeClr val="accent2"/>
            </a:effectRef>
            <a:fontRef idx="minor">
              <a:schemeClr val="lt1"/>
            </a:fontRef>
          </p:style>
          <p:txBody>
            <a:bodyPr wrap="none" anchor="ctr">
              <a:spAutoFit/>
            </a:bodyPr>
            <a:lstStyle/>
            <a:p>
              <a:pPr algn="ctr" fontAlgn="base">
                <a:spcBef>
                  <a:spcPct val="0"/>
                </a:spcBef>
                <a:spcAft>
                  <a:spcPct val="0"/>
                </a:spcAft>
                <a:defRPr/>
              </a:pPr>
              <a:r>
                <a:rPr lang="es-ES_tradnl" sz="2200" b="1">
                  <a:solidFill>
                    <a:srgbClr val="FF3399"/>
                  </a:solidFill>
                  <a:effectLst>
                    <a:outerShdw blurRad="38100" dist="38100" dir="2700000" algn="tl">
                      <a:srgbClr val="000000"/>
                    </a:outerShdw>
                  </a:effectLst>
                </a:rPr>
                <a:t>A  PROGRAMACIÓN</a:t>
              </a:r>
            </a:p>
            <a:p>
              <a:pPr algn="ctr" fontAlgn="base">
                <a:spcBef>
                  <a:spcPct val="0"/>
                </a:spcBef>
                <a:spcAft>
                  <a:spcPct val="0"/>
                </a:spcAft>
                <a:defRPr/>
              </a:pPr>
              <a:r>
                <a:rPr lang="es-ES_tradnl" sz="2200" b="1">
                  <a:solidFill>
                    <a:srgbClr val="FF3399"/>
                  </a:solidFill>
                  <a:effectLst>
                    <a:outerShdw blurRad="38100" dist="38100" dir="2700000" algn="tl">
                      <a:srgbClr val="000000"/>
                    </a:outerShdw>
                  </a:effectLst>
                </a:rPr>
                <a:t>DIDÁCTICA</a:t>
              </a:r>
              <a:endParaRPr lang="es-ES" sz="2200" b="1">
                <a:solidFill>
                  <a:srgbClr val="FF3399"/>
                </a:solidFill>
                <a:effectLst>
                  <a:outerShdw blurRad="38100" dist="38100" dir="2700000" algn="tl">
                    <a:srgbClr val="000000"/>
                  </a:outerShdw>
                </a:effectLst>
              </a:endParaRPr>
            </a:p>
          </p:txBody>
        </p:sp>
      </p:grpSp>
      <p:sp>
        <p:nvSpPr>
          <p:cNvPr id="2" name="1 Disco magnético"/>
          <p:cNvSpPr/>
          <p:nvPr/>
        </p:nvSpPr>
        <p:spPr bwMode="auto">
          <a:xfrm>
            <a:off x="683568" y="1052736"/>
            <a:ext cx="2520280" cy="5472608"/>
          </a:xfrm>
          <a:prstGeom prst="flowChartMagneticDisk">
            <a:avLst/>
          </a:prstGeom>
          <a:solidFill>
            <a:schemeClr val="accent2">
              <a:lumMod val="40000"/>
              <a:lumOff val="60000"/>
            </a:schemeClr>
          </a:solidFill>
          <a:ln w="9525" cap="flat" cmpd="sng" algn="ctr">
            <a:solidFill>
              <a:schemeClr val="tx1"/>
            </a:solidFill>
            <a:prstDash val="solid"/>
            <a:round/>
            <a:headEnd type="none" w="med" len="med"/>
            <a:tailEnd type="none" w="med" len="med"/>
          </a:ln>
          <a:effectLst/>
        </p:spPr>
        <p:txBody>
          <a:bodyPr/>
          <a:lstStyle/>
          <a:p>
            <a:pPr algn="ctr" fontAlgn="base">
              <a:spcBef>
                <a:spcPct val="0"/>
              </a:spcBef>
              <a:spcAft>
                <a:spcPct val="0"/>
              </a:spcAft>
              <a:defRPr/>
            </a:pPr>
            <a:r>
              <a:rPr lang="es-ES_tradnl"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COMPETENCIAS</a:t>
            </a:r>
            <a:endParaRPr lang="es-ES"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endParaRPr>
          </a:p>
          <a:p>
            <a:pPr algn="ctr" fontAlgn="base">
              <a:spcBef>
                <a:spcPct val="0"/>
              </a:spcBef>
              <a:spcAft>
                <a:spcPct val="0"/>
              </a:spcAft>
              <a:defRPr/>
            </a:pPr>
            <a:endParaRPr lang="es-ES_tradnl" b="1" dirty="0">
              <a:solidFill>
                <a:srgbClr val="5A5C6C"/>
              </a:solidFill>
              <a:latin typeface="Arial" charset="0"/>
            </a:endParaRPr>
          </a:p>
          <a:p>
            <a:pPr algn="ctr" fontAlgn="base">
              <a:spcBef>
                <a:spcPct val="0"/>
              </a:spcBef>
              <a:spcAft>
                <a:spcPct val="0"/>
              </a:spcAft>
              <a:defRPr/>
            </a:pPr>
            <a:r>
              <a:rPr lang="es-ES_tradnl" b="1" dirty="0">
                <a:solidFill>
                  <a:srgbClr val="5A5C6C"/>
                </a:solidFill>
                <a:latin typeface="Arial" charset="0"/>
              </a:rPr>
              <a:t>OBXECTIVOS</a:t>
            </a:r>
            <a:endParaRPr lang="es-ES" b="1" dirty="0">
              <a:solidFill>
                <a:srgbClr val="5A5C6C"/>
              </a:solidFill>
              <a:latin typeface="Arial" charset="0"/>
            </a:endParaRPr>
          </a:p>
          <a:p>
            <a:pPr algn="ctr" fontAlgn="base">
              <a:spcBef>
                <a:spcPct val="0"/>
              </a:spcBef>
              <a:spcAft>
                <a:spcPct val="0"/>
              </a:spcAft>
              <a:defRPr/>
            </a:pPr>
            <a:endParaRPr lang="es-ES_tradnl" b="1" dirty="0">
              <a:solidFill>
                <a:srgbClr val="5A5C6C"/>
              </a:solidFill>
              <a:latin typeface="Arial" charset="0"/>
            </a:endParaRPr>
          </a:p>
          <a:p>
            <a:pPr algn="ctr" fontAlgn="base">
              <a:spcBef>
                <a:spcPct val="0"/>
              </a:spcBef>
              <a:spcAft>
                <a:spcPct val="0"/>
              </a:spcAft>
              <a:defRPr/>
            </a:pPr>
            <a:r>
              <a:rPr lang="es-ES_tradnl" b="1" dirty="0">
                <a:solidFill>
                  <a:srgbClr val="5A5C6C"/>
                </a:solidFill>
                <a:latin typeface="Arial" charset="0"/>
              </a:rPr>
              <a:t>CONTIDOS</a:t>
            </a:r>
            <a:endParaRPr lang="es-ES" b="1" dirty="0">
              <a:solidFill>
                <a:srgbClr val="5A5C6C"/>
              </a:solidFill>
              <a:latin typeface="Arial" charset="0"/>
            </a:endParaRPr>
          </a:p>
          <a:p>
            <a:pPr algn="ctr" fontAlgn="base">
              <a:spcBef>
                <a:spcPct val="0"/>
              </a:spcBef>
              <a:spcAft>
                <a:spcPct val="0"/>
              </a:spcAft>
              <a:defRPr/>
            </a:pPr>
            <a:endParaRPr lang="es-ES_tradnl" b="1" dirty="0">
              <a:solidFill>
                <a:srgbClr val="5A5C6C"/>
              </a:solidFill>
              <a:latin typeface="Arial" charset="0"/>
            </a:endParaRPr>
          </a:p>
          <a:p>
            <a:pPr algn="ctr" fontAlgn="base">
              <a:spcBef>
                <a:spcPct val="0"/>
              </a:spcBef>
              <a:spcAft>
                <a:spcPct val="0"/>
              </a:spcAft>
              <a:defRPr/>
            </a:pPr>
            <a:r>
              <a:rPr lang="es-ES_tradnl" b="1" dirty="0">
                <a:solidFill>
                  <a:srgbClr val="5A5C6C"/>
                </a:solidFill>
                <a:latin typeface="Arial" charset="0"/>
              </a:rPr>
              <a:t>RECURSOS</a:t>
            </a:r>
            <a:endParaRPr lang="es-ES" b="1" dirty="0">
              <a:solidFill>
                <a:srgbClr val="5A5C6C"/>
              </a:solidFill>
              <a:latin typeface="Arial" charset="0"/>
            </a:endParaRPr>
          </a:p>
          <a:p>
            <a:pPr algn="ctr" fontAlgn="base">
              <a:spcBef>
                <a:spcPct val="0"/>
              </a:spcBef>
              <a:spcAft>
                <a:spcPct val="0"/>
              </a:spcAft>
              <a:defRPr/>
            </a:pPr>
            <a:endParaRPr lang="es-ES_tradnl" b="1" i="1" dirty="0">
              <a:solidFill>
                <a:srgbClr val="FF9900"/>
              </a:solidFill>
              <a:latin typeface="Arial" charset="0"/>
            </a:endParaRPr>
          </a:p>
          <a:p>
            <a:pPr algn="ctr" fontAlgn="base">
              <a:spcBef>
                <a:spcPct val="0"/>
              </a:spcBef>
              <a:spcAft>
                <a:spcPct val="0"/>
              </a:spcAft>
              <a:defRPr/>
            </a:pPr>
            <a:r>
              <a:rPr lang="es-ES_tradnl" b="1" i="1" dirty="0">
                <a:latin typeface="Arial" charset="0"/>
              </a:rPr>
              <a:t>TAREFAS</a:t>
            </a:r>
            <a:endParaRPr lang="es-ES" b="1" i="1" dirty="0">
              <a:latin typeface="Arial" charset="0"/>
            </a:endParaRPr>
          </a:p>
          <a:p>
            <a:pPr algn="ctr" fontAlgn="base">
              <a:spcBef>
                <a:spcPct val="0"/>
              </a:spcBef>
              <a:spcAft>
                <a:spcPct val="0"/>
              </a:spcAft>
              <a:defRPr/>
            </a:pPr>
            <a:endParaRPr lang="es-ES_tradnl" b="1" dirty="0">
              <a:solidFill>
                <a:srgbClr val="FF3399"/>
              </a:solidFill>
              <a:effectLst>
                <a:outerShdw blurRad="38100" dist="38100" dir="2700000" algn="tl">
                  <a:srgbClr val="000000"/>
                </a:outerShdw>
              </a:effectLst>
              <a:latin typeface="Arial" charset="0"/>
            </a:endParaRPr>
          </a:p>
          <a:p>
            <a:pPr algn="ctr" fontAlgn="base">
              <a:spcBef>
                <a:spcPct val="0"/>
              </a:spcBef>
              <a:spcAft>
                <a:spcPct val="0"/>
              </a:spcAft>
              <a:defRPr/>
            </a:pPr>
            <a:r>
              <a:rPr lang="es-ES_tradnl" b="1" dirty="0">
                <a:solidFill>
                  <a:srgbClr val="FF3399"/>
                </a:solidFill>
                <a:effectLst>
                  <a:outerShdw blurRad="38100" dist="38100" dir="2700000" algn="tl">
                    <a:srgbClr val="000000"/>
                  </a:outerShdw>
                </a:effectLst>
                <a:latin typeface="Arial" charset="0"/>
              </a:rPr>
              <a:t>estándares</a:t>
            </a:r>
            <a:endParaRPr lang="es-ES" b="1" dirty="0">
              <a:solidFill>
                <a:srgbClr val="FF3399"/>
              </a:solidFill>
              <a:effectLst>
                <a:outerShdw blurRad="38100" dist="38100" dir="2700000" algn="tl">
                  <a:srgbClr val="000000"/>
                </a:outerShdw>
              </a:effectLst>
              <a:latin typeface="Arial" charset="0"/>
            </a:endParaRPr>
          </a:p>
          <a:p>
            <a:pPr algn="ctr" fontAlgn="base">
              <a:spcBef>
                <a:spcPct val="0"/>
              </a:spcBef>
              <a:spcAft>
                <a:spcPct val="0"/>
              </a:spcAft>
              <a:defRPr/>
            </a:pPr>
            <a:r>
              <a:rPr lang="es-ES_tradnl" b="1" dirty="0" smtClean="0">
                <a:solidFill>
                  <a:srgbClr val="FF3399"/>
                </a:solidFill>
                <a:effectLst>
                  <a:outerShdw blurRad="38100" dist="38100" dir="2700000" algn="tl">
                    <a:srgbClr val="000000"/>
                  </a:outerShdw>
                </a:effectLst>
                <a:latin typeface="Arial" charset="0"/>
              </a:rPr>
              <a:t>CRITERIOS</a:t>
            </a:r>
            <a:endParaRPr lang="es-ES_tradnl" b="1" dirty="0">
              <a:solidFill>
                <a:srgbClr val="FF3399"/>
              </a:solidFill>
              <a:effectLst>
                <a:outerShdw blurRad="38100" dist="38100" dir="2700000" algn="tl">
                  <a:srgbClr val="000000"/>
                </a:outerShdw>
              </a:effectLst>
              <a:latin typeface="Arial" charset="0"/>
            </a:endParaRPr>
          </a:p>
          <a:p>
            <a:pPr algn="ctr" fontAlgn="base">
              <a:spcBef>
                <a:spcPct val="0"/>
              </a:spcBef>
              <a:spcAft>
                <a:spcPct val="0"/>
              </a:spcAft>
              <a:defRPr/>
            </a:pPr>
            <a:r>
              <a:rPr lang="es-ES_tradnl" b="1" dirty="0" smtClean="0">
                <a:solidFill>
                  <a:srgbClr val="FF3399"/>
                </a:solidFill>
                <a:effectLst>
                  <a:outerShdw blurRad="38100" dist="38100" dir="2700000" algn="tl">
                    <a:srgbClr val="000000"/>
                  </a:outerShdw>
                </a:effectLst>
                <a:latin typeface="Arial" charset="0"/>
              </a:rPr>
              <a:t>AVALIACIÓN/</a:t>
            </a:r>
          </a:p>
        </p:txBody>
      </p:sp>
      <p:sp>
        <p:nvSpPr>
          <p:cNvPr id="3" name="2 Flecha doblada hacia arriba"/>
          <p:cNvSpPr/>
          <p:nvPr/>
        </p:nvSpPr>
        <p:spPr bwMode="auto">
          <a:xfrm>
            <a:off x="2627313" y="2997200"/>
            <a:ext cx="504825" cy="2879725"/>
          </a:xfrm>
          <a:prstGeom prst="bentUpArrow">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0" fontAlgn="base" hangingPunct="0">
              <a:spcBef>
                <a:spcPct val="0"/>
              </a:spcBef>
              <a:spcAft>
                <a:spcPct val="0"/>
              </a:spcAft>
              <a:defRPr/>
            </a:pPr>
            <a:endParaRPr lang="es-ES">
              <a:solidFill>
                <a:srgbClr val="FFFFFF"/>
              </a:solidFill>
              <a:latin typeface="Arial" charset="0"/>
            </a:endParaRPr>
          </a:p>
        </p:txBody>
      </p:sp>
      <p:sp>
        <p:nvSpPr>
          <p:cNvPr id="29701" name="10 Rectángulo"/>
          <p:cNvSpPr>
            <a:spLocks noChangeArrowheads="1"/>
          </p:cNvSpPr>
          <p:nvPr/>
        </p:nvSpPr>
        <p:spPr bwMode="auto">
          <a:xfrm>
            <a:off x="7370763" y="3644900"/>
            <a:ext cx="18415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endParaRPr lang="gl-ES" altLang="gl-ES" b="1" smtClean="0">
              <a:solidFill>
                <a:srgbClr val="5A5C6C"/>
              </a:solidFill>
            </a:endParaRPr>
          </a:p>
        </p:txBody>
      </p:sp>
      <p:sp>
        <p:nvSpPr>
          <p:cNvPr id="29702" name="Rectangle 31"/>
          <p:cNvSpPr>
            <a:spLocks noChangeArrowheads="1"/>
          </p:cNvSpPr>
          <p:nvPr/>
        </p:nvSpPr>
        <p:spPr bwMode="auto">
          <a:xfrm>
            <a:off x="6372225" y="4076700"/>
            <a:ext cx="1403350" cy="307975"/>
          </a:xfrm>
          <a:prstGeom prst="rect">
            <a:avLst/>
          </a:prstGeom>
          <a:solidFill>
            <a:srgbClr val="99CC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 altLang="gl-ES" sz="1400" b="1" smtClean="0">
                <a:solidFill>
                  <a:srgbClr val="5A5C6C"/>
                </a:solidFill>
              </a:rPr>
              <a:t>ACTIVIDADES</a:t>
            </a:r>
          </a:p>
        </p:txBody>
      </p:sp>
      <p:grpSp>
        <p:nvGrpSpPr>
          <p:cNvPr id="5" name="Group 25"/>
          <p:cNvGrpSpPr>
            <a:grpSpLocks/>
          </p:cNvGrpSpPr>
          <p:nvPr/>
        </p:nvGrpSpPr>
        <p:grpSpPr bwMode="auto">
          <a:xfrm>
            <a:off x="5651500" y="2420938"/>
            <a:ext cx="2987675" cy="3611562"/>
            <a:chOff x="3515" y="1979"/>
            <a:chExt cx="1882" cy="2003"/>
          </a:xfrm>
        </p:grpSpPr>
        <p:sp>
          <p:nvSpPr>
            <p:cNvPr id="29704" name="Rectangle 28"/>
            <p:cNvSpPr>
              <a:spLocks noChangeArrowheads="1"/>
            </p:cNvSpPr>
            <p:nvPr/>
          </p:nvSpPr>
          <p:spPr bwMode="auto">
            <a:xfrm>
              <a:off x="3515" y="1979"/>
              <a:ext cx="250" cy="961"/>
            </a:xfrm>
            <a:prstGeom prst="rect">
              <a:avLst/>
            </a:prstGeom>
            <a:solidFill>
              <a:srgbClr val="99CC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vert="eaVert" wrap="none"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_tradnl" altLang="gl-ES" sz="1400" b="1" dirty="0" smtClean="0">
                  <a:solidFill>
                    <a:srgbClr val="5A5C6C"/>
                  </a:solidFill>
                </a:rPr>
                <a:t>COMPETENCIAS</a:t>
              </a:r>
              <a:endParaRPr lang="es-ES" altLang="gl-ES" sz="1400" b="1" dirty="0" smtClean="0">
                <a:solidFill>
                  <a:srgbClr val="5A5C6C"/>
                </a:solidFill>
              </a:endParaRPr>
            </a:p>
          </p:txBody>
        </p:sp>
        <p:sp>
          <p:nvSpPr>
            <p:cNvPr id="29705" name="Rectangle 29"/>
            <p:cNvSpPr>
              <a:spLocks noChangeArrowheads="1"/>
            </p:cNvSpPr>
            <p:nvPr/>
          </p:nvSpPr>
          <p:spPr bwMode="auto">
            <a:xfrm>
              <a:off x="3992" y="2116"/>
              <a:ext cx="851" cy="192"/>
            </a:xfrm>
            <a:prstGeom prst="rect">
              <a:avLst/>
            </a:prstGeom>
            <a:solidFill>
              <a:srgbClr val="99CC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_tradnl" altLang="gl-ES" sz="1400" b="1" smtClean="0">
                  <a:solidFill>
                    <a:srgbClr val="5A5C6C"/>
                  </a:solidFill>
                </a:rPr>
                <a:t>OBXECTIVOS</a:t>
              </a:r>
              <a:endParaRPr lang="es-ES" altLang="gl-ES" sz="1400" b="1" smtClean="0">
                <a:solidFill>
                  <a:srgbClr val="5A5C6C"/>
                </a:solidFill>
              </a:endParaRPr>
            </a:p>
          </p:txBody>
        </p:sp>
        <p:sp>
          <p:nvSpPr>
            <p:cNvPr id="29706" name="Rectangle 30"/>
            <p:cNvSpPr>
              <a:spLocks noChangeArrowheads="1"/>
            </p:cNvSpPr>
            <p:nvPr/>
          </p:nvSpPr>
          <p:spPr bwMode="auto">
            <a:xfrm>
              <a:off x="4105" y="2523"/>
              <a:ext cx="707" cy="192"/>
            </a:xfrm>
            <a:prstGeom prst="rect">
              <a:avLst/>
            </a:prstGeom>
            <a:solidFill>
              <a:srgbClr val="99CC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_tradnl" altLang="gl-ES" sz="1400" b="1" smtClean="0">
                  <a:solidFill>
                    <a:srgbClr val="5A5C6C"/>
                  </a:solidFill>
                </a:rPr>
                <a:t>CONTIDOS</a:t>
              </a:r>
              <a:endParaRPr lang="es-ES" altLang="gl-ES" sz="1400" b="1" smtClean="0">
                <a:solidFill>
                  <a:srgbClr val="5A5C6C"/>
                </a:solidFill>
              </a:endParaRPr>
            </a:p>
          </p:txBody>
        </p:sp>
        <p:sp>
          <p:nvSpPr>
            <p:cNvPr id="29707" name="Rectangle 31"/>
            <p:cNvSpPr>
              <a:spLocks noChangeArrowheads="1"/>
            </p:cNvSpPr>
            <p:nvPr/>
          </p:nvSpPr>
          <p:spPr bwMode="auto">
            <a:xfrm>
              <a:off x="4041" y="3386"/>
              <a:ext cx="752" cy="192"/>
            </a:xfrm>
            <a:prstGeom prst="rect">
              <a:avLst/>
            </a:prstGeom>
            <a:solidFill>
              <a:srgbClr val="99CC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_tradnl" altLang="gl-ES" sz="1400" b="1" smtClean="0">
                  <a:solidFill>
                    <a:srgbClr val="5A5C6C"/>
                  </a:solidFill>
                </a:rPr>
                <a:t>RECURSOS</a:t>
              </a:r>
              <a:endParaRPr lang="es-ES" altLang="gl-ES" sz="1400" b="1" smtClean="0">
                <a:solidFill>
                  <a:srgbClr val="5A5C6C"/>
                </a:solidFill>
              </a:endParaRPr>
            </a:p>
          </p:txBody>
        </p:sp>
        <p:sp>
          <p:nvSpPr>
            <p:cNvPr id="29708" name="Rectangle 33"/>
            <p:cNvSpPr>
              <a:spLocks noChangeArrowheads="1"/>
            </p:cNvSpPr>
            <p:nvPr/>
          </p:nvSpPr>
          <p:spPr bwMode="auto">
            <a:xfrm>
              <a:off x="5012" y="2388"/>
              <a:ext cx="385" cy="1049"/>
            </a:xfrm>
            <a:prstGeom prst="rect">
              <a:avLst/>
            </a:prstGeom>
            <a:solidFill>
              <a:srgbClr val="99CC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vert="eaVert"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_tradnl" altLang="gl-ES" sz="2400" b="1" i="1" smtClean="0">
                  <a:solidFill>
                    <a:srgbClr val="FF9900"/>
                  </a:solidFill>
                </a:rPr>
                <a:t>TAREAF</a:t>
              </a:r>
              <a:r>
                <a:rPr lang="es-ES_tradnl" altLang="gl-ES" sz="2800" b="1" i="1" smtClean="0">
                  <a:solidFill>
                    <a:srgbClr val="FF9900"/>
                  </a:solidFill>
                </a:rPr>
                <a:t>S</a:t>
              </a:r>
              <a:endParaRPr lang="es-ES" altLang="gl-ES" sz="2800" b="1" i="1" smtClean="0">
                <a:solidFill>
                  <a:srgbClr val="FF9900"/>
                </a:solidFill>
              </a:endParaRPr>
            </a:p>
          </p:txBody>
        </p:sp>
        <p:sp>
          <p:nvSpPr>
            <p:cNvPr id="29709" name="Rectangle 34"/>
            <p:cNvSpPr>
              <a:spLocks noChangeArrowheads="1"/>
            </p:cNvSpPr>
            <p:nvPr/>
          </p:nvSpPr>
          <p:spPr bwMode="auto">
            <a:xfrm>
              <a:off x="4004" y="3788"/>
              <a:ext cx="813" cy="194"/>
            </a:xfrm>
            <a:prstGeom prst="rect">
              <a:avLst/>
            </a:prstGeom>
            <a:solidFill>
              <a:srgbClr val="99CC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s-ES_tradnl" altLang="gl-ES" sz="1400" b="1" smtClean="0">
                  <a:solidFill>
                    <a:srgbClr val="5A5C6C"/>
                  </a:solidFill>
                </a:rPr>
                <a:t>AVALIACIÓN</a:t>
              </a:r>
              <a:endParaRPr lang="es-ES" altLang="gl-ES" sz="1400" b="1" smtClean="0">
                <a:solidFill>
                  <a:srgbClr val="5A5C6C"/>
                </a:solidFill>
              </a:endParaRPr>
            </a:p>
          </p:txBody>
        </p:sp>
        <p:sp>
          <p:nvSpPr>
            <p:cNvPr id="29710" name="Line 35"/>
            <p:cNvSpPr>
              <a:spLocks noChangeShapeType="1"/>
            </p:cNvSpPr>
            <p:nvPr/>
          </p:nvSpPr>
          <p:spPr bwMode="auto">
            <a:xfrm flipH="1">
              <a:off x="3787" y="2206"/>
              <a:ext cx="227" cy="0"/>
            </a:xfrm>
            <a:prstGeom prst="line">
              <a:avLst/>
            </a:prstGeom>
            <a:noFill/>
            <a:ln w="38100">
              <a:solidFill>
                <a:srgbClr val="FF3300"/>
              </a:solidFill>
              <a:round/>
              <a:headEnd type="triangle" w="med" len="med"/>
              <a:tailEnd type="triangle" w="med" len="me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gl-ES" smtClean="0">
                <a:solidFill>
                  <a:srgbClr val="FFFFFF"/>
                </a:solidFill>
                <a:latin typeface="Arial" charset="0"/>
              </a:endParaRPr>
            </a:p>
          </p:txBody>
        </p:sp>
      </p:grpSp>
      <p:sp>
        <p:nvSpPr>
          <p:cNvPr id="6" name="5 Rectángulo"/>
          <p:cNvSpPr/>
          <p:nvPr/>
        </p:nvSpPr>
        <p:spPr>
          <a:xfrm>
            <a:off x="5434500" y="4437062"/>
            <a:ext cx="914400" cy="1801813"/>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s-ES" b="1" dirty="0" smtClean="0">
                <a:solidFill>
                  <a:schemeClr val="tx1"/>
                </a:solidFill>
              </a:rPr>
              <a:t>Estándares/C.A</a:t>
            </a:r>
            <a:r>
              <a:rPr lang="es-ES" dirty="0" smtClean="0"/>
              <a:t>.</a:t>
            </a:r>
            <a:endParaRPr lang="gl-ES" dirty="0"/>
          </a:p>
        </p:txBody>
      </p:sp>
    </p:spTree>
    <p:extLst>
      <p:ext uri="{BB962C8B-B14F-4D97-AF65-F5344CB8AC3E}">
        <p14:creationId xmlns:p14="http://schemas.microsoft.com/office/powerpoint/2010/main" xmlns="" val="346694878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770" decel="100000"/>
                                        <p:tgtEl>
                                          <p:spTgt spid="4"/>
                                        </p:tgtEl>
                                      </p:cBhvr>
                                    </p:animEffect>
                                    <p:animScale>
                                      <p:cBhvr>
                                        <p:cTn id="8" dur="770" decel="100000"/>
                                        <p:tgtEl>
                                          <p:spTgt spid="4"/>
                                        </p:tgtEl>
                                      </p:cBhvr>
                                      <p:from x="10000" y="10000"/>
                                      <p:to x="200000" y="450000"/>
                                    </p:animScale>
                                    <p:animScale>
                                      <p:cBhvr>
                                        <p:cTn id="9" dur="1230" accel="100000" fill="hold">
                                          <p:stCondLst>
                                            <p:cond delay="770"/>
                                          </p:stCondLst>
                                        </p:cTn>
                                        <p:tgtEl>
                                          <p:spTgt spid="4"/>
                                        </p:tgtEl>
                                      </p:cBhvr>
                                      <p:from x="200000" y="450000"/>
                                      <p:to x="100000" y="100000"/>
                                    </p:animScale>
                                    <p:set>
                                      <p:cBhvr>
                                        <p:cTn id="10" dur="770" fill="hold"/>
                                        <p:tgtEl>
                                          <p:spTgt spid="4"/>
                                        </p:tgtEl>
                                        <p:attrNameLst>
                                          <p:attrName>ppt_x</p:attrName>
                                        </p:attrNameLst>
                                      </p:cBhvr>
                                      <p:to>
                                        <p:strVal val="(0.5)"/>
                                      </p:to>
                                    </p:set>
                                    <p:anim from="(0.5)" to="(#ppt_x)" calcmode="lin" valueType="num">
                                      <p:cBhvr>
                                        <p:cTn id="11" dur="1230" accel="100000" fill="hold">
                                          <p:stCondLst>
                                            <p:cond delay="770"/>
                                          </p:stCondLst>
                                        </p:cTn>
                                        <p:tgtEl>
                                          <p:spTgt spid="4"/>
                                        </p:tgtEl>
                                        <p:attrNameLst>
                                          <p:attrName>ppt_x</p:attrName>
                                        </p:attrNameLst>
                                      </p:cBhvr>
                                    </p:anim>
                                    <p:set>
                                      <p:cBhvr>
                                        <p:cTn id="12" dur="770" fill="hold"/>
                                        <p:tgtEl>
                                          <p:spTgt spid="4"/>
                                        </p:tgtEl>
                                        <p:attrNameLst>
                                          <p:attrName>ppt_y</p:attrName>
                                        </p:attrNameLst>
                                      </p:cBhvr>
                                      <p:to>
                                        <p:strVal val="(#ppt_y+0.4)"/>
                                      </p:to>
                                    </p:set>
                                    <p:anim from="(#ppt_y+0.4)" to="(#ppt_y)" calcmode="lin" valueType="num">
                                      <p:cBhvr>
                                        <p:cTn id="13" dur="1230" accel="100000" fill="hold">
                                          <p:stCondLst>
                                            <p:cond delay="770"/>
                                          </p:stCondLst>
                                        </p:cTn>
                                        <p:tgtEl>
                                          <p:spTgt spid="4"/>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1" presetClass="entr" presetSubtype="0"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770" decel="100000"/>
                                        <p:tgtEl>
                                          <p:spTgt spid="5"/>
                                        </p:tgtEl>
                                      </p:cBhvr>
                                    </p:animEffect>
                                    <p:animScale>
                                      <p:cBhvr>
                                        <p:cTn id="19" dur="770" decel="100000"/>
                                        <p:tgtEl>
                                          <p:spTgt spid="5"/>
                                        </p:tgtEl>
                                      </p:cBhvr>
                                      <p:from x="10000" y="10000"/>
                                      <p:to x="200000" y="450000"/>
                                    </p:animScale>
                                    <p:animScale>
                                      <p:cBhvr>
                                        <p:cTn id="20" dur="1230" accel="100000" fill="hold">
                                          <p:stCondLst>
                                            <p:cond delay="770"/>
                                          </p:stCondLst>
                                        </p:cTn>
                                        <p:tgtEl>
                                          <p:spTgt spid="5"/>
                                        </p:tgtEl>
                                      </p:cBhvr>
                                      <p:from x="200000" y="450000"/>
                                      <p:to x="100000" y="100000"/>
                                    </p:animScale>
                                    <p:set>
                                      <p:cBhvr>
                                        <p:cTn id="21" dur="770" fill="hold"/>
                                        <p:tgtEl>
                                          <p:spTgt spid="5"/>
                                        </p:tgtEl>
                                        <p:attrNameLst>
                                          <p:attrName>ppt_x</p:attrName>
                                        </p:attrNameLst>
                                      </p:cBhvr>
                                      <p:to>
                                        <p:strVal val="(0.5)"/>
                                      </p:to>
                                    </p:set>
                                    <p:anim from="(0.5)" to="(#ppt_x)" calcmode="lin" valueType="num">
                                      <p:cBhvr>
                                        <p:cTn id="22" dur="1230" accel="100000" fill="hold">
                                          <p:stCondLst>
                                            <p:cond delay="770"/>
                                          </p:stCondLst>
                                        </p:cTn>
                                        <p:tgtEl>
                                          <p:spTgt spid="5"/>
                                        </p:tgtEl>
                                        <p:attrNameLst>
                                          <p:attrName>ppt_x</p:attrName>
                                        </p:attrNameLst>
                                      </p:cBhvr>
                                    </p:anim>
                                    <p:set>
                                      <p:cBhvr>
                                        <p:cTn id="23" dur="770" fill="hold"/>
                                        <p:tgtEl>
                                          <p:spTgt spid="5"/>
                                        </p:tgtEl>
                                        <p:attrNameLst>
                                          <p:attrName>ppt_y</p:attrName>
                                        </p:attrNameLst>
                                      </p:cBhvr>
                                      <p:to>
                                        <p:strVal val="(#ppt_y+0.4)"/>
                                      </p:to>
                                    </p:set>
                                    <p:anim from="(#ppt_y+0.4)" to="(#ppt_y)" calcmode="lin" valueType="num">
                                      <p:cBhvr>
                                        <p:cTn id="24" dur="1230" accel="100000" fill="hold">
                                          <p:stCondLst>
                                            <p:cond delay="770"/>
                                          </p:stCondLst>
                                        </p:cTn>
                                        <p:tgtEl>
                                          <p:spTgt spid="5"/>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Rot="1" noChangeArrowheads="1"/>
          </p:cNvSpPr>
          <p:nvPr>
            <p:ph type="title"/>
          </p:nvPr>
        </p:nvSpPr>
        <p:spPr/>
        <p:txBody>
          <a:bodyPr/>
          <a:lstStyle/>
          <a:p>
            <a:pPr eaLnBrk="1" hangingPunct="1">
              <a:defRPr/>
            </a:pPr>
            <a:r>
              <a:rPr lang="es-ES" smtClean="0"/>
              <a:t>Actividades de ensinanza</a:t>
            </a:r>
          </a:p>
        </p:txBody>
      </p:sp>
      <p:sp>
        <p:nvSpPr>
          <p:cNvPr id="163843" name="Rectangle 3"/>
          <p:cNvSpPr>
            <a:spLocks noGrp="1" noRot="1" noChangeArrowheads="1"/>
          </p:cNvSpPr>
          <p:nvPr>
            <p:ph idx="1"/>
          </p:nvPr>
        </p:nvSpPr>
        <p:spPr/>
        <p:txBody>
          <a:bodyPr>
            <a:normAutofit fontScale="92500" lnSpcReduction="20000"/>
          </a:bodyPr>
          <a:lstStyle/>
          <a:p>
            <a:pPr eaLnBrk="1" hangingPunct="1">
              <a:lnSpc>
                <a:spcPct val="90000"/>
              </a:lnSpc>
              <a:buFont typeface="Arial" charset="0"/>
              <a:buNone/>
              <a:defRPr/>
            </a:pPr>
            <a:r>
              <a:rPr lang="gl-ES" sz="2800" b="0" dirty="0" smtClean="0"/>
              <a:t>Tarefa: </a:t>
            </a:r>
          </a:p>
          <a:p>
            <a:pPr eaLnBrk="1" hangingPunct="1">
              <a:lnSpc>
                <a:spcPct val="90000"/>
              </a:lnSpc>
              <a:defRPr/>
            </a:pPr>
            <a:r>
              <a:rPr lang="gl-ES" sz="2800" b="0" dirty="0" smtClean="0"/>
              <a:t>Construír caretas que colgaremos nun recuncho de clase. Por grupos describirase unha que a cada un deles lle pareza a máis orixinal para que a identifiquen os compañeiros. A careta máis escollida servirá  para unha dramatización.</a:t>
            </a:r>
          </a:p>
          <a:p>
            <a:pPr eaLnBrk="1" hangingPunct="1">
              <a:lnSpc>
                <a:spcPct val="90000"/>
              </a:lnSpc>
              <a:buFont typeface="Arial" charset="0"/>
              <a:buNone/>
              <a:defRPr/>
            </a:pPr>
            <a:r>
              <a:rPr lang="gl-ES" sz="2800" b="0" dirty="0" smtClean="0"/>
              <a:t>a) Actividades comunicativas: </a:t>
            </a:r>
          </a:p>
          <a:p>
            <a:pPr eaLnBrk="1" hangingPunct="1">
              <a:lnSpc>
                <a:spcPct val="90000"/>
              </a:lnSpc>
              <a:defRPr/>
            </a:pPr>
            <a:r>
              <a:rPr lang="gl-ES" sz="2800" b="0" dirty="0" smtClean="0"/>
              <a:t>Realizar interaccións orais sinxelas.</a:t>
            </a:r>
          </a:p>
          <a:p>
            <a:pPr eaLnBrk="1" hangingPunct="1">
              <a:lnSpc>
                <a:spcPct val="90000"/>
              </a:lnSpc>
              <a:defRPr/>
            </a:pPr>
            <a:r>
              <a:rPr lang="gl-ES" sz="2800" b="0" dirty="0" smtClean="0"/>
              <a:t>Comprender descricións orais sinxelas</a:t>
            </a:r>
            <a:r>
              <a:rPr lang="es-ES" sz="2800" b="0" dirty="0" smtClean="0"/>
              <a:t>.</a:t>
            </a:r>
          </a:p>
          <a:p>
            <a:pPr eaLnBrk="1" hangingPunct="1">
              <a:lnSpc>
                <a:spcPct val="90000"/>
              </a:lnSpc>
              <a:defRPr/>
            </a:pPr>
            <a:r>
              <a:rPr lang="gl-ES" sz="2800" b="0" dirty="0" smtClean="0"/>
              <a:t>Comprender instrucións orais sinxelas</a:t>
            </a:r>
            <a:endParaRPr lang="es-ES" sz="2800" b="0" dirty="0" smtClean="0"/>
          </a:p>
          <a:p>
            <a:pPr eaLnBrk="1" hangingPunct="1">
              <a:lnSpc>
                <a:spcPct val="90000"/>
              </a:lnSpc>
              <a:defRPr/>
            </a:pPr>
            <a:endParaRPr lang="es-ES" sz="2800" dirty="0" smtClean="0"/>
          </a:p>
        </p:txBody>
      </p:sp>
    </p:spTree>
    <p:extLst>
      <p:ext uri="{BB962C8B-B14F-4D97-AF65-F5344CB8AC3E}">
        <p14:creationId xmlns:p14="http://schemas.microsoft.com/office/powerpoint/2010/main" xmlns="" val="401400146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Rot="1" noChangeArrowheads="1"/>
          </p:cNvSpPr>
          <p:nvPr>
            <p:ph type="title"/>
          </p:nvPr>
        </p:nvSpPr>
        <p:spPr/>
        <p:txBody>
          <a:bodyPr/>
          <a:lstStyle/>
          <a:p>
            <a:pPr eaLnBrk="1" hangingPunct="1">
              <a:defRPr/>
            </a:pPr>
            <a:r>
              <a:rPr lang="es-ES" smtClean="0"/>
              <a:t>Obxectivos</a:t>
            </a:r>
          </a:p>
        </p:txBody>
      </p:sp>
      <p:sp>
        <p:nvSpPr>
          <p:cNvPr id="164867" name="Rectangle 3"/>
          <p:cNvSpPr>
            <a:spLocks noGrp="1" noRot="1" noChangeArrowheads="1"/>
          </p:cNvSpPr>
          <p:nvPr>
            <p:ph idx="1"/>
          </p:nvPr>
        </p:nvSpPr>
        <p:spPr>
          <a:xfrm>
            <a:off x="822960" y="1100628"/>
            <a:ext cx="7520940" cy="4344596"/>
          </a:xfrm>
        </p:spPr>
        <p:txBody>
          <a:bodyPr>
            <a:noAutofit/>
          </a:bodyPr>
          <a:lstStyle/>
          <a:p>
            <a:pPr eaLnBrk="1" hangingPunct="1">
              <a:lnSpc>
                <a:spcPct val="120000"/>
              </a:lnSpc>
              <a:buFont typeface="Arial" panose="020B0604020202020204" pitchFamily="34" charset="0"/>
              <a:buChar char="•"/>
              <a:defRPr/>
            </a:pPr>
            <a:r>
              <a:rPr lang="gl-ES" b="0" dirty="0" smtClean="0"/>
              <a:t>Comprender e utilizar</a:t>
            </a:r>
            <a:r>
              <a:rPr lang="gl-ES" b="0" dirty="0" smtClean="0"/>
              <a:t> </a:t>
            </a:r>
            <a:r>
              <a:rPr lang="gl-ES" b="0" dirty="0" smtClean="0"/>
              <a:t>vocabulario sobre a descrición do rostro a nivel oral e escrito. </a:t>
            </a:r>
          </a:p>
          <a:p>
            <a:pPr eaLnBrk="1" hangingPunct="1">
              <a:lnSpc>
                <a:spcPct val="120000"/>
              </a:lnSpc>
              <a:buFont typeface="Arial" panose="020B0604020202020204" pitchFamily="34" charset="0"/>
              <a:buChar char="•"/>
              <a:defRPr/>
            </a:pPr>
            <a:r>
              <a:rPr lang="gl-ES" b="0" dirty="0" smtClean="0"/>
              <a:t>Producir descricións orais (sinxelas con pautas). </a:t>
            </a:r>
          </a:p>
          <a:p>
            <a:pPr eaLnBrk="1" hangingPunct="1">
              <a:lnSpc>
                <a:spcPct val="120000"/>
              </a:lnSpc>
              <a:buFont typeface="Arial" panose="020B0604020202020204" pitchFamily="34" charset="0"/>
              <a:buChar char="•"/>
              <a:defRPr/>
            </a:pPr>
            <a:r>
              <a:rPr lang="gl-ES" b="0" dirty="0" smtClean="0"/>
              <a:t>Comprender e utilizar en producións orais léxico ( básico) relacionado con información persoal. </a:t>
            </a:r>
          </a:p>
          <a:p>
            <a:pPr eaLnBrk="1" hangingPunct="1">
              <a:lnSpc>
                <a:spcPct val="120000"/>
              </a:lnSpc>
              <a:buFont typeface="Arial" panose="020B0604020202020204" pitchFamily="34" charset="0"/>
              <a:buChar char="•"/>
              <a:defRPr/>
            </a:pPr>
            <a:r>
              <a:rPr lang="gl-ES" b="0" dirty="0" smtClean="0"/>
              <a:t>Identificar </a:t>
            </a:r>
            <a:r>
              <a:rPr lang="gl-ES" b="0" dirty="0" smtClean="0"/>
              <a:t>a información necesaria para realizar unha tarefa.</a:t>
            </a:r>
          </a:p>
          <a:p>
            <a:pPr eaLnBrk="1" hangingPunct="1">
              <a:lnSpc>
                <a:spcPct val="120000"/>
              </a:lnSpc>
              <a:buFont typeface="Arial" panose="020B0604020202020204" pitchFamily="34" charset="0"/>
              <a:buChar char="•"/>
              <a:defRPr/>
            </a:pPr>
            <a:r>
              <a:rPr lang="gl-ES" b="0" dirty="0" smtClean="0"/>
              <a:t>Seguir instrucións orais expresadas con </a:t>
            </a:r>
            <a:r>
              <a:rPr lang="gl-ES" b="0" dirty="0" smtClean="0"/>
              <a:t>claridade.</a:t>
            </a:r>
            <a:endParaRPr lang="gl-ES" b="0" dirty="0" smtClean="0"/>
          </a:p>
          <a:p>
            <a:pPr eaLnBrk="1" hangingPunct="1">
              <a:lnSpc>
                <a:spcPct val="120000"/>
              </a:lnSpc>
              <a:buFont typeface="Arial" panose="020B0604020202020204" pitchFamily="34" charset="0"/>
              <a:buChar char="•"/>
              <a:defRPr/>
            </a:pPr>
            <a:r>
              <a:rPr lang="gl-ES" b="0" dirty="0" smtClean="0"/>
              <a:t>Respectar as normas da aula e do traballo en parellas e pequenos grupos</a:t>
            </a:r>
            <a:r>
              <a:rPr lang="gl-ES" dirty="0" smtClean="0"/>
              <a:t>.</a:t>
            </a:r>
          </a:p>
          <a:p>
            <a:pPr>
              <a:lnSpc>
                <a:spcPct val="120000"/>
              </a:lnSpc>
              <a:buFont typeface="Arial" panose="020B0604020202020204" pitchFamily="34" charset="0"/>
              <a:buChar char="•"/>
              <a:defRPr/>
            </a:pPr>
            <a:r>
              <a:rPr lang="gl-ES" b="0" dirty="0" smtClean="0"/>
              <a:t>Compoñer unha careta empregando diferentes materiais e técnicas partindo dunha planificación previa guiada. </a:t>
            </a:r>
          </a:p>
          <a:p>
            <a:pPr>
              <a:lnSpc>
                <a:spcPct val="120000"/>
              </a:lnSpc>
              <a:buFont typeface="Arial" panose="020B0604020202020204" pitchFamily="34" charset="0"/>
              <a:buChar char="•"/>
              <a:defRPr/>
            </a:pPr>
            <a:r>
              <a:rPr lang="gl-ES" b="0" dirty="0" smtClean="0"/>
              <a:t>Valorar os </a:t>
            </a:r>
            <a:r>
              <a:rPr lang="gl-ES" b="0" dirty="0" smtClean="0"/>
              <a:t>resultados dunha composición plástica.</a:t>
            </a:r>
          </a:p>
          <a:p>
            <a:pPr eaLnBrk="1" hangingPunct="1">
              <a:lnSpc>
                <a:spcPct val="120000"/>
              </a:lnSpc>
              <a:buFont typeface="Arial" panose="020B0604020202020204" pitchFamily="34" charset="0"/>
              <a:buChar char="•"/>
              <a:defRPr/>
            </a:pPr>
            <a:endParaRPr lang="es-ES" dirty="0" smtClean="0"/>
          </a:p>
        </p:txBody>
      </p:sp>
    </p:spTree>
    <p:extLst>
      <p:ext uri="{BB962C8B-B14F-4D97-AF65-F5344CB8AC3E}">
        <p14:creationId xmlns:p14="http://schemas.microsoft.com/office/powerpoint/2010/main" xmlns="" val="333832774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Rot="1" noChangeArrowheads="1"/>
          </p:cNvSpPr>
          <p:nvPr>
            <p:ph type="title"/>
          </p:nvPr>
        </p:nvSpPr>
        <p:spPr/>
        <p:txBody>
          <a:bodyPr/>
          <a:lstStyle/>
          <a:p>
            <a:pPr eaLnBrk="1" hangingPunct="1">
              <a:defRPr/>
            </a:pPr>
            <a:r>
              <a:rPr lang="es-ES" smtClean="0"/>
              <a:t>Contidos</a:t>
            </a:r>
          </a:p>
        </p:txBody>
      </p:sp>
      <p:sp>
        <p:nvSpPr>
          <p:cNvPr id="32771" name="Rectangle 3"/>
          <p:cNvSpPr>
            <a:spLocks noGrp="1" noRot="1" noChangeArrowheads="1"/>
          </p:cNvSpPr>
          <p:nvPr>
            <p:ph idx="1"/>
          </p:nvPr>
        </p:nvSpPr>
        <p:spPr>
          <a:xfrm>
            <a:off x="822960" y="1100628"/>
            <a:ext cx="7520940" cy="4848652"/>
          </a:xfrm>
        </p:spPr>
        <p:txBody>
          <a:bodyPr>
            <a:noAutofit/>
          </a:bodyPr>
          <a:lstStyle/>
          <a:p>
            <a:pPr eaLnBrk="1" hangingPunct="1">
              <a:lnSpc>
                <a:spcPct val="80000"/>
              </a:lnSpc>
            </a:pPr>
            <a:r>
              <a:rPr lang="gl-ES" altLang="gl-ES" sz="1800" b="0" dirty="0" smtClean="0">
                <a:effectLst/>
              </a:rPr>
              <a:t>A interacción oral: funcionamento de diálogos (sinxelos) para ofrecer datos persoais e sobre outras persoas. </a:t>
            </a:r>
            <a:endParaRPr lang="es-ES" altLang="gl-ES" sz="1800" b="0" dirty="0" smtClean="0">
              <a:effectLst/>
            </a:endParaRPr>
          </a:p>
          <a:p>
            <a:pPr eaLnBrk="1" hangingPunct="1">
              <a:lnSpc>
                <a:spcPct val="80000"/>
              </a:lnSpc>
            </a:pPr>
            <a:r>
              <a:rPr lang="gl-ES" altLang="gl-ES" sz="1800" b="0" dirty="0" smtClean="0">
                <a:effectLst/>
              </a:rPr>
              <a:t>O texto descritivo. </a:t>
            </a:r>
          </a:p>
          <a:p>
            <a:pPr eaLnBrk="1" hangingPunct="1">
              <a:lnSpc>
                <a:spcPct val="80000"/>
              </a:lnSpc>
            </a:pPr>
            <a:r>
              <a:rPr lang="es-ES" altLang="gl-ES" sz="1800" b="0" dirty="0" smtClean="0">
                <a:effectLst/>
              </a:rPr>
              <a:t>A expresión de opinión.</a:t>
            </a:r>
          </a:p>
          <a:p>
            <a:pPr eaLnBrk="1" hangingPunct="1">
              <a:lnSpc>
                <a:spcPct val="80000"/>
              </a:lnSpc>
            </a:pPr>
            <a:r>
              <a:rPr lang="gl-ES" altLang="gl-ES" sz="1800" b="0" dirty="0" smtClean="0">
                <a:effectLst/>
              </a:rPr>
              <a:t>A xustificación do xuízo propio.</a:t>
            </a:r>
          </a:p>
          <a:p>
            <a:pPr eaLnBrk="1" hangingPunct="1">
              <a:lnSpc>
                <a:spcPct val="80000"/>
              </a:lnSpc>
            </a:pPr>
            <a:r>
              <a:rPr lang="gl-ES" altLang="gl-ES" sz="1800" b="0" dirty="0" smtClean="0">
                <a:effectLst/>
              </a:rPr>
              <a:t>Vocabulario básico das partes do rostro: fronte, cellas, pestanas, ollos, nariz, orellas, boca, beizos, queixo... </a:t>
            </a:r>
            <a:endParaRPr lang="es-ES" altLang="gl-ES" sz="1800" b="0" dirty="0" smtClean="0">
              <a:effectLst/>
            </a:endParaRPr>
          </a:p>
          <a:p>
            <a:pPr eaLnBrk="1" hangingPunct="1">
              <a:lnSpc>
                <a:spcPct val="80000"/>
              </a:lnSpc>
            </a:pPr>
            <a:r>
              <a:rPr lang="gl-ES" altLang="gl-ES" sz="1800" b="0" dirty="0" smtClean="0">
                <a:effectLst/>
              </a:rPr>
              <a:t>Substantivo: xénero e número </a:t>
            </a:r>
            <a:endParaRPr lang="es-ES" altLang="gl-ES" sz="1800" b="0" dirty="0" smtClean="0">
              <a:effectLst/>
            </a:endParaRPr>
          </a:p>
          <a:p>
            <a:pPr eaLnBrk="1" hangingPunct="1">
              <a:lnSpc>
                <a:spcPct val="80000"/>
              </a:lnSpc>
            </a:pPr>
            <a:r>
              <a:rPr lang="gl-ES" altLang="gl-ES" sz="1800" b="0" dirty="0" smtClean="0">
                <a:effectLst/>
              </a:rPr>
              <a:t>Adxectivo cualificativo: xénero e número </a:t>
            </a:r>
            <a:endParaRPr lang="es-ES" altLang="gl-ES" sz="1800" b="0" dirty="0" smtClean="0">
              <a:effectLst/>
            </a:endParaRPr>
          </a:p>
          <a:p>
            <a:pPr eaLnBrk="1" hangingPunct="1">
              <a:lnSpc>
                <a:spcPct val="80000"/>
              </a:lnSpc>
            </a:pPr>
            <a:r>
              <a:rPr lang="gl-ES" altLang="gl-ES" sz="1800" b="0" dirty="0" smtClean="0">
                <a:effectLst/>
              </a:rPr>
              <a:t>Os usos de ser: é, son.</a:t>
            </a:r>
            <a:endParaRPr lang="es-ES" altLang="gl-ES" sz="1800" b="0" dirty="0" smtClean="0">
              <a:effectLst/>
            </a:endParaRPr>
          </a:p>
          <a:p>
            <a:pPr eaLnBrk="1" hangingPunct="1">
              <a:lnSpc>
                <a:spcPct val="80000"/>
              </a:lnSpc>
            </a:pPr>
            <a:r>
              <a:rPr lang="gl-ES" altLang="gl-ES" sz="1800" b="0" dirty="0" smtClean="0">
                <a:effectLst/>
              </a:rPr>
              <a:t>Os usos de ter: teño, ten, teñen.</a:t>
            </a:r>
            <a:endParaRPr lang="es-ES" altLang="gl-ES" sz="1800" b="0" dirty="0" smtClean="0">
              <a:effectLst/>
            </a:endParaRPr>
          </a:p>
          <a:p>
            <a:pPr eaLnBrk="1" hangingPunct="1">
              <a:lnSpc>
                <a:spcPct val="80000"/>
              </a:lnSpc>
            </a:pPr>
            <a:r>
              <a:rPr lang="gl-ES" altLang="gl-ES" sz="1800" b="0" dirty="0" smtClean="0">
                <a:effectLst/>
              </a:rPr>
              <a:t>Os pronomes posesivos.</a:t>
            </a:r>
          </a:p>
          <a:p>
            <a:pPr eaLnBrk="1" hangingPunct="1">
              <a:lnSpc>
                <a:spcPct val="80000"/>
              </a:lnSpc>
            </a:pPr>
            <a:r>
              <a:rPr lang="gl-ES" altLang="gl-ES" sz="1800" b="0" dirty="0" smtClean="0">
                <a:effectLst/>
              </a:rPr>
              <a:t>Identificación de materiais de refugallo e materiais e elementos plásticos axeitados á composición plástica.</a:t>
            </a:r>
          </a:p>
          <a:p>
            <a:pPr eaLnBrk="1" hangingPunct="1">
              <a:lnSpc>
                <a:spcPct val="80000"/>
              </a:lnSpc>
            </a:pPr>
            <a:r>
              <a:rPr lang="gl-ES" altLang="gl-ES" sz="1800" b="0" dirty="0" smtClean="0">
                <a:effectLst/>
              </a:rPr>
              <a:t>Composición de volumes e pregamento de formas utilizando materiais adecuados</a:t>
            </a:r>
          </a:p>
        </p:txBody>
      </p:sp>
    </p:spTree>
    <p:extLst>
      <p:ext uri="{BB962C8B-B14F-4D97-AF65-F5344CB8AC3E}">
        <p14:creationId xmlns:p14="http://schemas.microsoft.com/office/powerpoint/2010/main" xmlns="" val="360625246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rrowheads="1"/>
          </p:cNvSpPr>
          <p:nvPr>
            <p:ph type="title"/>
          </p:nvPr>
        </p:nvSpPr>
        <p:spPr/>
        <p:txBody>
          <a:bodyPr/>
          <a:lstStyle/>
          <a:p>
            <a:pPr eaLnBrk="1" hangingPunct="1">
              <a:defRPr/>
            </a:pPr>
            <a:r>
              <a:rPr lang="es-ES" smtClean="0"/>
              <a:t>Secuencia de actividades</a:t>
            </a:r>
          </a:p>
        </p:txBody>
      </p:sp>
      <p:sp>
        <p:nvSpPr>
          <p:cNvPr id="166915" name="Rectangle 3"/>
          <p:cNvSpPr>
            <a:spLocks noGrp="1" noRot="1" noChangeArrowheads="1"/>
          </p:cNvSpPr>
          <p:nvPr>
            <p:ph idx="1"/>
          </p:nvPr>
        </p:nvSpPr>
        <p:spPr/>
        <p:txBody>
          <a:bodyPr>
            <a:noAutofit/>
          </a:bodyPr>
          <a:lstStyle/>
          <a:p>
            <a:pPr eaLnBrk="1" hangingPunct="1">
              <a:lnSpc>
                <a:spcPct val="120000"/>
              </a:lnSpc>
              <a:defRPr/>
            </a:pPr>
            <a:r>
              <a:rPr lang="gl-ES" b="0" dirty="0" smtClean="0"/>
              <a:t>Identificar e reproducir vocabulario relacionado co rostro. </a:t>
            </a:r>
          </a:p>
          <a:p>
            <a:pPr eaLnBrk="1" hangingPunct="1">
              <a:lnSpc>
                <a:spcPct val="120000"/>
              </a:lnSpc>
              <a:defRPr/>
            </a:pPr>
            <a:r>
              <a:rPr lang="gl-ES" b="0" dirty="0" smtClean="0"/>
              <a:t>Copiar e relacionar vocabulario seleccionado. </a:t>
            </a:r>
          </a:p>
          <a:p>
            <a:pPr eaLnBrk="1" hangingPunct="1">
              <a:lnSpc>
                <a:spcPct val="120000"/>
              </a:lnSpc>
              <a:defRPr/>
            </a:pPr>
            <a:r>
              <a:rPr lang="gl-ES" b="0" dirty="0" smtClean="0"/>
              <a:t>Relacionar adxectivos cualificativos coas imaxes correspondentes. </a:t>
            </a:r>
          </a:p>
          <a:p>
            <a:pPr eaLnBrk="1" hangingPunct="1">
              <a:lnSpc>
                <a:spcPct val="120000"/>
              </a:lnSpc>
              <a:defRPr/>
            </a:pPr>
            <a:r>
              <a:rPr lang="gl-ES" b="0" dirty="0" smtClean="0"/>
              <a:t>Describir unha fotografía a un compañeiro que deberá identificala entre varias e viceversa. </a:t>
            </a:r>
          </a:p>
          <a:p>
            <a:pPr eaLnBrk="1" hangingPunct="1">
              <a:lnSpc>
                <a:spcPct val="120000"/>
              </a:lnSpc>
              <a:defRPr/>
            </a:pPr>
            <a:r>
              <a:rPr lang="gl-ES" b="0" dirty="0" smtClean="0"/>
              <a:t>Conversar (cunha estrutura guiada) cun compañeiro para describir unha persoa dunha imaxe para que a identifique entre varias: Cómo é X? De que color ten os ollos? Cómo é o seu pelo? Cómo son os seus dentes: tamaño, color, estrutura...</a:t>
            </a:r>
          </a:p>
          <a:p>
            <a:pPr eaLnBrk="1" hangingPunct="1">
              <a:lnSpc>
                <a:spcPct val="120000"/>
              </a:lnSpc>
              <a:defRPr/>
            </a:pPr>
            <a:r>
              <a:rPr lang="gl-ES" b="0" dirty="0" smtClean="0"/>
              <a:t>Escoitar unha descrición longa sobre unha persoa e identificar o debuxo que corresponda</a:t>
            </a:r>
          </a:p>
          <a:p>
            <a:pPr eaLnBrk="1" hangingPunct="1">
              <a:lnSpc>
                <a:spcPct val="120000"/>
              </a:lnSpc>
              <a:defRPr/>
            </a:pPr>
            <a:r>
              <a:rPr lang="gl-ES" b="0" dirty="0" smtClean="0"/>
              <a:t>Seguir instrucións de cómo recortar e colorear unha careta.</a:t>
            </a:r>
          </a:p>
          <a:p>
            <a:pPr eaLnBrk="1" hangingPunct="1">
              <a:lnSpc>
                <a:spcPct val="120000"/>
              </a:lnSpc>
              <a:defRPr/>
            </a:pPr>
            <a:r>
              <a:rPr lang="es-ES" b="0" dirty="0" smtClean="0"/>
              <a:t>…</a:t>
            </a:r>
          </a:p>
        </p:txBody>
      </p:sp>
    </p:spTree>
    <p:extLst>
      <p:ext uri="{BB962C8B-B14F-4D97-AF65-F5344CB8AC3E}">
        <p14:creationId xmlns:p14="http://schemas.microsoft.com/office/powerpoint/2010/main" xmlns="" val="41288340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rrowheads="1"/>
          </p:cNvSpPr>
          <p:nvPr>
            <p:ph type="title"/>
          </p:nvPr>
        </p:nvSpPr>
        <p:spPr/>
        <p:txBody>
          <a:bodyPr/>
          <a:lstStyle/>
          <a:p>
            <a:pPr eaLnBrk="1" hangingPunct="1">
              <a:defRPr/>
            </a:pPr>
            <a:r>
              <a:rPr lang="es-ES" smtClean="0"/>
              <a:t>Planificación da avaliación</a:t>
            </a:r>
          </a:p>
        </p:txBody>
      </p:sp>
      <p:sp>
        <p:nvSpPr>
          <p:cNvPr id="167939" name="Rectangle 3"/>
          <p:cNvSpPr>
            <a:spLocks noGrp="1" noRot="1" noChangeArrowheads="1"/>
          </p:cNvSpPr>
          <p:nvPr>
            <p:ph idx="1"/>
          </p:nvPr>
        </p:nvSpPr>
        <p:spPr/>
        <p:txBody>
          <a:bodyPr>
            <a:normAutofit/>
          </a:bodyPr>
          <a:lstStyle/>
          <a:p>
            <a:pPr eaLnBrk="1" hangingPunct="1">
              <a:defRPr/>
            </a:pPr>
            <a:r>
              <a:rPr lang="gl-ES" sz="2400" b="0" dirty="0" smtClean="0"/>
              <a:t>Definición dos aspectos que van ser avaliados na realización dunha determinada tarefa inserida nun contexto determinado.</a:t>
            </a:r>
          </a:p>
          <a:p>
            <a:pPr eaLnBrk="1" hangingPunct="1">
              <a:defRPr/>
            </a:pPr>
            <a:r>
              <a:rPr lang="gl-ES" sz="2400" b="0" dirty="0" smtClean="0"/>
              <a:t>Establecemento de indicadores que permitan recoller datos que dean conta da existencia ou non de aspectos a indagar.</a:t>
            </a:r>
          </a:p>
          <a:p>
            <a:pPr eaLnBrk="1" hangingPunct="1">
              <a:defRPr/>
            </a:pPr>
            <a:r>
              <a:rPr lang="gl-ES" sz="2400" b="0" dirty="0" smtClean="0"/>
              <a:t>Selección e elaboración de instrumentos de recollida da información (Rúbricas)</a:t>
            </a:r>
            <a:endParaRPr lang="es-ES" sz="2400" b="0" dirty="0" smtClean="0"/>
          </a:p>
          <a:p>
            <a:pPr eaLnBrk="1" hangingPunct="1">
              <a:defRPr/>
            </a:pPr>
            <a:endParaRPr lang="es-ES" sz="2400" b="0" dirty="0" smtClean="0"/>
          </a:p>
        </p:txBody>
      </p:sp>
    </p:spTree>
    <p:extLst>
      <p:ext uri="{BB962C8B-B14F-4D97-AF65-F5344CB8AC3E}">
        <p14:creationId xmlns:p14="http://schemas.microsoft.com/office/powerpoint/2010/main" xmlns="" val="379204940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rrowheads="1"/>
          </p:cNvSpPr>
          <p:nvPr>
            <p:ph type="title"/>
          </p:nvPr>
        </p:nvSpPr>
        <p:spPr/>
        <p:txBody>
          <a:bodyPr>
            <a:normAutofit fontScale="90000"/>
          </a:bodyPr>
          <a:lstStyle/>
          <a:p>
            <a:pPr eaLnBrk="1" hangingPunct="1">
              <a:defRPr/>
            </a:pPr>
            <a:r>
              <a:rPr lang="es-ES" sz="4000" smtClean="0"/>
              <a:t>Efectividade dos métodos de aprendizaxe </a:t>
            </a:r>
          </a:p>
        </p:txBody>
      </p:sp>
      <p:pic>
        <p:nvPicPr>
          <p:cNvPr id="30724" name="Picture 4" descr="256px-Cono_de_la_Experiencia">
            <a:hlinkClick r:id="rId2"/>
          </p:cNvPr>
          <p:cNvPicPr>
            <a:picLocks noGrp="1" noChangeAspect="1" noChangeArrowheads="1"/>
          </p:cNvPicPr>
          <p:nvPr>
            <p:ph sz="half" idx="1"/>
          </p:nvPr>
        </p:nvPicPr>
        <p:blipFill>
          <a:blip r:embed="rId3" cstate="print">
            <a:clrChange>
              <a:clrFrom>
                <a:srgbClr val="000000"/>
              </a:clrFrom>
              <a:clrTo>
                <a:srgbClr val="000000">
                  <a:alpha val="0"/>
                </a:srgbClr>
              </a:clrTo>
            </a:clrChange>
          </a:blip>
          <a:stretch>
            <a:fillRect/>
          </a:stretch>
        </p:blipFill>
        <p:spPr>
          <a:xfrm>
            <a:off x="251520" y="1340768"/>
            <a:ext cx="3752528" cy="3524250"/>
          </a:xfrm>
          <a:noFill/>
        </p:spPr>
      </p:pic>
      <p:sp>
        <p:nvSpPr>
          <p:cNvPr id="112643" name="Rectangle 3"/>
          <p:cNvSpPr>
            <a:spLocks noGrp="1" noRot="1" noChangeArrowheads="1"/>
          </p:cNvSpPr>
          <p:nvPr>
            <p:ph type="body" sz="half" idx="2"/>
          </p:nvPr>
        </p:nvSpPr>
        <p:spPr/>
        <p:txBody>
          <a:bodyPr/>
          <a:lstStyle/>
          <a:p>
            <a:pPr eaLnBrk="1" hangingPunct="1">
              <a:defRPr/>
            </a:pPr>
            <a:r>
              <a:rPr lang="es-ES" sz="2800" dirty="0" smtClean="0"/>
              <a:t>O cono de </a:t>
            </a:r>
            <a:r>
              <a:rPr lang="es-ES" sz="2800" dirty="0" smtClean="0">
                <a:hlinkClick r:id="rId4"/>
              </a:rPr>
              <a:t>Edgar Dale</a:t>
            </a:r>
            <a:r>
              <a:rPr lang="es-ES" sz="2800" dirty="0" smtClean="0"/>
              <a:t> </a:t>
            </a:r>
          </a:p>
          <a:p>
            <a:pPr eaLnBrk="1" hangingPunct="1">
              <a:defRPr/>
            </a:pPr>
            <a:endParaRPr lang="gl-ES" sz="2800" i="1" dirty="0" smtClean="0"/>
          </a:p>
          <a:p>
            <a:pPr eaLnBrk="1" hangingPunct="1">
              <a:buNone/>
              <a:defRPr/>
            </a:pPr>
            <a:r>
              <a:rPr lang="gl-ES" sz="2800" i="1" dirty="0" smtClean="0"/>
              <a:t>Contáronmo e esquecino, </a:t>
            </a:r>
          </a:p>
          <a:p>
            <a:pPr eaLnBrk="1" hangingPunct="1">
              <a:buNone/>
              <a:defRPr/>
            </a:pPr>
            <a:r>
              <a:rPr lang="gl-ES" sz="2800" i="1" dirty="0" smtClean="0"/>
              <a:t>vino e entendino, </a:t>
            </a:r>
          </a:p>
          <a:p>
            <a:pPr eaLnBrk="1" hangingPunct="1">
              <a:buNone/>
              <a:defRPr/>
            </a:pPr>
            <a:r>
              <a:rPr lang="gl-ES" sz="2800" i="1" dirty="0" smtClean="0"/>
              <a:t>fíxeno e aprendino </a:t>
            </a:r>
            <a:r>
              <a:rPr lang="gl-ES" sz="2800" dirty="0" smtClean="0"/>
              <a:t>(</a:t>
            </a:r>
            <a:r>
              <a:rPr lang="gl-ES" sz="2800" dirty="0" err="1" smtClean="0"/>
              <a:t>Confucio</a:t>
            </a:r>
            <a:r>
              <a:rPr lang="gl-ES" sz="2800" dirty="0" smtClean="0"/>
              <a:t>).</a:t>
            </a:r>
          </a:p>
          <a:p>
            <a:pPr eaLnBrk="1" hangingPunct="1">
              <a:defRPr/>
            </a:pPr>
            <a:endParaRPr lang="gl-ES" sz="2800" dirty="0" smtClean="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rrowheads="1"/>
          </p:cNvSpPr>
          <p:nvPr>
            <p:ph type="title"/>
          </p:nvPr>
        </p:nvSpPr>
        <p:spPr/>
        <p:txBody>
          <a:bodyPr/>
          <a:lstStyle/>
          <a:p>
            <a:pPr eaLnBrk="1" hangingPunct="1">
              <a:defRPr/>
            </a:pPr>
            <a:r>
              <a:rPr lang="es-ES" smtClean="0"/>
              <a:t>Instrumentos de avaliación (1)</a:t>
            </a:r>
          </a:p>
        </p:txBody>
      </p:sp>
      <p:sp>
        <p:nvSpPr>
          <p:cNvPr id="168963" name="Rectangle 3"/>
          <p:cNvSpPr>
            <a:spLocks noGrp="1" noRot="1" noChangeArrowheads="1"/>
          </p:cNvSpPr>
          <p:nvPr>
            <p:ph idx="1"/>
          </p:nvPr>
        </p:nvSpPr>
        <p:spPr/>
        <p:txBody>
          <a:bodyPr>
            <a:normAutofit fontScale="92500" lnSpcReduction="20000"/>
          </a:bodyPr>
          <a:lstStyle/>
          <a:p>
            <a:pPr eaLnBrk="1" hangingPunct="1">
              <a:lnSpc>
                <a:spcPct val="90000"/>
              </a:lnSpc>
              <a:defRPr/>
            </a:pPr>
            <a:r>
              <a:rPr lang="gl-ES" sz="2800" b="0" dirty="0" smtClean="0"/>
              <a:t>Algúns aspectos fundamentais: </a:t>
            </a:r>
          </a:p>
          <a:p>
            <a:pPr eaLnBrk="1" hangingPunct="1">
              <a:lnSpc>
                <a:spcPct val="90000"/>
              </a:lnSpc>
              <a:buFont typeface="Arial" charset="0"/>
              <a:buNone/>
              <a:defRPr/>
            </a:pPr>
            <a:r>
              <a:rPr lang="gl-ES" sz="2800" b="0" dirty="0" smtClean="0"/>
              <a:t>a) unha das principais tarefas do avaliador é a construción de instrumentos, polo que é neste aspecto onde se pon de manifesto a pericia do </a:t>
            </a:r>
            <a:br>
              <a:rPr lang="gl-ES" sz="2800" b="0" dirty="0" smtClean="0"/>
            </a:br>
            <a:r>
              <a:rPr lang="gl-ES" sz="2800" b="0" dirty="0" smtClean="0"/>
              <a:t>avaliador; </a:t>
            </a:r>
          </a:p>
          <a:p>
            <a:pPr eaLnBrk="1" hangingPunct="1">
              <a:lnSpc>
                <a:spcPct val="90000"/>
              </a:lnSpc>
              <a:buFont typeface="Arial" charset="0"/>
              <a:buNone/>
              <a:defRPr/>
            </a:pPr>
            <a:r>
              <a:rPr lang="gl-ES" sz="2800" b="0" dirty="0" smtClean="0"/>
              <a:t>b) ningún obxecto de avaliación , por exemplo o dominio da competencia en comunicación lingüística, pode ser abarcado na súa totalidade cun único instrumento, xa que logo é necesario abandonar a idea sobre a posibilidade de construír un único instrumento de avaliación</a:t>
            </a:r>
            <a:r>
              <a:rPr lang="gl-ES" sz="2800" dirty="0" smtClean="0"/>
              <a:t>; </a:t>
            </a:r>
          </a:p>
          <a:p>
            <a:pPr eaLnBrk="1" hangingPunct="1">
              <a:lnSpc>
                <a:spcPct val="90000"/>
              </a:lnSpc>
              <a:defRPr/>
            </a:pPr>
            <a:endParaRPr lang="es-ES" sz="2800" dirty="0" smtClean="0"/>
          </a:p>
        </p:txBody>
      </p:sp>
    </p:spTree>
    <p:extLst>
      <p:ext uri="{BB962C8B-B14F-4D97-AF65-F5344CB8AC3E}">
        <p14:creationId xmlns:p14="http://schemas.microsoft.com/office/powerpoint/2010/main" xmlns="" val="192355486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Rot="1" noChangeArrowheads="1"/>
          </p:cNvSpPr>
          <p:nvPr>
            <p:ph type="title"/>
          </p:nvPr>
        </p:nvSpPr>
        <p:spPr/>
        <p:txBody>
          <a:bodyPr/>
          <a:lstStyle/>
          <a:p>
            <a:pPr eaLnBrk="1" hangingPunct="1">
              <a:defRPr/>
            </a:pPr>
            <a:r>
              <a:rPr lang="es-ES" smtClean="0"/>
              <a:t>Instrumentos de avaliación (2)</a:t>
            </a:r>
            <a:endParaRPr lang="gl-ES" smtClean="0"/>
          </a:p>
        </p:txBody>
      </p:sp>
      <p:sp>
        <p:nvSpPr>
          <p:cNvPr id="169987" name="Rectangle 3"/>
          <p:cNvSpPr>
            <a:spLocks noGrp="1" noRot="1" noChangeArrowheads="1"/>
          </p:cNvSpPr>
          <p:nvPr>
            <p:ph idx="1"/>
          </p:nvPr>
        </p:nvSpPr>
        <p:spPr/>
        <p:txBody>
          <a:bodyPr/>
          <a:lstStyle/>
          <a:p>
            <a:pPr eaLnBrk="1" hangingPunct="1">
              <a:buFont typeface="Arial" charset="0"/>
              <a:buNone/>
              <a:defRPr/>
            </a:pPr>
            <a:r>
              <a:rPr lang="es-ES" dirty="0" smtClean="0"/>
              <a:t>c) </a:t>
            </a:r>
            <a:r>
              <a:rPr lang="gl-ES" sz="2400" b="0" dirty="0" smtClean="0"/>
              <a:t>cada un dos diferentes tipos de instrumentos e técnicas de recolección e rexistro da información posúe vantaxes e desvantaxes.</a:t>
            </a:r>
          </a:p>
          <a:p>
            <a:pPr eaLnBrk="1" hangingPunct="1">
              <a:buFont typeface="Arial" charset="0"/>
              <a:buNone/>
              <a:defRPr/>
            </a:pPr>
            <a:r>
              <a:rPr lang="gl-ES" sz="2400" b="0" dirty="0" smtClean="0"/>
              <a:t>d)  A complementariedade dos distintos instrumentos é unha idea que debe orientar a selección dos instrumentos a empregar</a:t>
            </a:r>
            <a:r>
              <a:rPr lang="es-ES" sz="2400" b="0" dirty="0" smtClean="0"/>
              <a:t>.</a:t>
            </a:r>
          </a:p>
          <a:p>
            <a:pPr eaLnBrk="1" hangingPunct="1">
              <a:defRPr/>
            </a:pPr>
            <a:endParaRPr lang="es-ES" sz="2400" b="0" dirty="0" smtClean="0"/>
          </a:p>
        </p:txBody>
      </p:sp>
    </p:spTree>
    <p:extLst>
      <p:ext uri="{BB962C8B-B14F-4D97-AF65-F5344CB8AC3E}">
        <p14:creationId xmlns:p14="http://schemas.microsoft.com/office/powerpoint/2010/main" xmlns="" val="360449674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6"/>
          <p:cNvSpPr>
            <a:spLocks noGrp="1" noRot="1" noChangeArrowheads="1"/>
          </p:cNvSpPr>
          <p:nvPr>
            <p:ph type="title"/>
          </p:nvPr>
        </p:nvSpPr>
        <p:spPr/>
        <p:txBody>
          <a:bodyPr/>
          <a:lstStyle/>
          <a:p>
            <a:pPr algn="l" eaLnBrk="1" hangingPunct="1"/>
            <a:r>
              <a:rPr lang="es-ES" altLang="gl-ES" sz="2400" dirty="0" smtClean="0">
                <a:effectLst/>
              </a:rPr>
              <a:t>técnicas e</a:t>
            </a:r>
            <a:br>
              <a:rPr lang="es-ES" altLang="gl-ES" sz="2400" dirty="0" smtClean="0">
                <a:effectLst/>
              </a:rPr>
            </a:br>
            <a:r>
              <a:rPr lang="es-ES" altLang="gl-ES" sz="2400" dirty="0" smtClean="0">
                <a:effectLst/>
              </a:rPr>
              <a:t>instrumentos de </a:t>
            </a:r>
            <a:r>
              <a:rPr lang="es-ES" altLang="gl-ES" sz="2400" dirty="0" err="1" smtClean="0">
                <a:effectLst/>
              </a:rPr>
              <a:t>avaliación</a:t>
            </a:r>
            <a:endParaRPr lang="es-ES" altLang="gl-ES" sz="2400" dirty="0" smtClean="0">
              <a:effectLst/>
            </a:endParaRPr>
          </a:p>
        </p:txBody>
      </p:sp>
      <p:graphicFrame>
        <p:nvGraphicFramePr>
          <p:cNvPr id="171037" name="Group 29"/>
          <p:cNvGraphicFramePr>
            <a:graphicFrameLocks noGrp="1"/>
          </p:cNvGraphicFramePr>
          <p:nvPr>
            <p:ph type="tbl" idx="1"/>
            <p:extLst>
              <p:ext uri="{D42A27DB-BD31-4B8C-83A1-F6EECF244321}">
                <p14:modId xmlns:p14="http://schemas.microsoft.com/office/powerpoint/2010/main" xmlns="" val="1615445488"/>
              </p:ext>
            </p:extLst>
          </p:nvPr>
        </p:nvGraphicFramePr>
        <p:xfrm>
          <a:off x="539552" y="1382537"/>
          <a:ext cx="7845871" cy="3633615"/>
        </p:xfrm>
        <a:graphic>
          <a:graphicData uri="http://schemas.openxmlformats.org/drawingml/2006/table">
            <a:tbl>
              <a:tblPr/>
              <a:tblGrid>
                <a:gridCol w="2615810"/>
                <a:gridCol w="2614251"/>
                <a:gridCol w="2615810"/>
              </a:tblGrid>
              <a:tr h="484834">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Técnicas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1"/>
                        </a:gs>
                        <a:gs pos="100000">
                          <a:schemeClr val="accent1">
                            <a:gamma/>
                            <a:shade val="46275"/>
                            <a:invGamma/>
                          </a:schemeClr>
                        </a:gs>
                      </a:gsLst>
                      <a:lin ang="5400000" scaled="1"/>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Instrumentos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1"/>
                        </a:gs>
                        <a:gs pos="100000">
                          <a:schemeClr val="accent1">
                            <a:gamma/>
                            <a:shade val="46275"/>
                            <a:invGamma/>
                          </a:schemeClr>
                        </a:gs>
                      </a:gsLst>
                      <a:lin ang="5400000" scaled="1"/>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Tipos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chemeClr val="accent1"/>
                        </a:gs>
                        <a:gs pos="100000">
                          <a:schemeClr val="accent1">
                            <a:gamma/>
                            <a:shade val="46275"/>
                            <a:invGamma/>
                          </a:schemeClr>
                        </a:gs>
                      </a:gsLst>
                      <a:lin ang="5400000" scaled="1"/>
                    </a:gradFill>
                  </a:tcPr>
                </a:tc>
              </a:tr>
              <a:tr h="1076636">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Observación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dirty="0" err="1" smtClean="0">
                          <a:ln>
                            <a:noFill/>
                          </a:ln>
                          <a:solidFill>
                            <a:schemeClr val="tx1"/>
                          </a:solidFill>
                          <a:effectLst>
                            <a:outerShdw blurRad="38100" dist="38100" dir="2700000" algn="tl">
                              <a:srgbClr val="000000"/>
                            </a:outerShdw>
                          </a:effectLst>
                          <a:latin typeface="Tahoma" pitchFamily="34" charset="0"/>
                        </a:rPr>
                        <a:t>Rexistros</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Listas de </a:t>
                      </a:r>
                      <a:r>
                        <a:rPr kumimoji="0" lang="es-ES" sz="2000" b="0" i="0" u="none" strike="noStrike" cap="none" normalizeH="0" baseline="0" dirty="0" err="1" smtClean="0">
                          <a:ln>
                            <a:noFill/>
                          </a:ln>
                          <a:solidFill>
                            <a:schemeClr val="tx1"/>
                          </a:solidFill>
                          <a:effectLst>
                            <a:outerShdw blurRad="38100" dist="38100" dir="2700000" algn="tl">
                              <a:srgbClr val="000000"/>
                            </a:outerShdw>
                          </a:effectLst>
                          <a:latin typeface="Tahoma" pitchFamily="34" charset="0"/>
                        </a:rPr>
                        <a:t>cotexo</a:t>
                      </a:r>
                      <a:endPar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escalas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Anecdóticos/descritivos/acumulativos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76636">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Comprobación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probas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Orais</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Escritas</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De actuación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3261">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Autoinforme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Cuestionarios</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entrevistas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dirty="0" err="1" smtClean="0">
                          <a:ln>
                            <a:noFill/>
                          </a:ln>
                          <a:solidFill>
                            <a:schemeClr val="tx1"/>
                          </a:solidFill>
                          <a:effectLst>
                            <a:outerShdw blurRad="38100" dist="38100" dir="2700000" algn="tl">
                              <a:srgbClr val="000000"/>
                            </a:outerShdw>
                          </a:effectLst>
                          <a:latin typeface="Tahoma" pitchFamily="34" charset="0"/>
                        </a:rPr>
                        <a:t>Abertos</a:t>
                      </a: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/pechados</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dirty="0" err="1" smtClean="0">
                          <a:ln>
                            <a:noFill/>
                          </a:ln>
                          <a:solidFill>
                            <a:schemeClr val="tx1"/>
                          </a:solidFill>
                          <a:effectLst>
                            <a:outerShdw blurRad="38100" dist="38100" dir="2700000" algn="tl">
                              <a:srgbClr val="000000"/>
                            </a:outerShdw>
                          </a:effectLst>
                          <a:latin typeface="Tahoma" pitchFamily="34" charset="0"/>
                        </a:rPr>
                        <a:t>Abertas</a:t>
                      </a:r>
                      <a:r>
                        <a:rPr kumimoji="0" lang="es-E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rPr>
                        <a:t>/guiadas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xmlns="" val="2701003321"/>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110" name="Rectangle 54"/>
          <p:cNvSpPr>
            <a:spLocks noGrp="1" noRot="1" noChangeArrowheads="1"/>
          </p:cNvSpPr>
          <p:nvPr>
            <p:ph type="title"/>
          </p:nvPr>
        </p:nvSpPr>
        <p:spPr/>
        <p:txBody>
          <a:bodyPr/>
          <a:lstStyle/>
          <a:p>
            <a:pPr eaLnBrk="1" hangingPunct="1">
              <a:defRPr/>
            </a:pPr>
            <a:r>
              <a:rPr lang="es-ES" smtClean="0"/>
              <a:t>Listas de cotexo</a:t>
            </a:r>
          </a:p>
        </p:txBody>
      </p:sp>
      <p:graphicFrame>
        <p:nvGraphicFramePr>
          <p:cNvPr id="173126" name="Group 70"/>
          <p:cNvGraphicFramePr>
            <a:graphicFrameLocks noGrp="1"/>
          </p:cNvGraphicFramePr>
          <p:nvPr>
            <p:ph sz="half" idx="2"/>
          </p:nvPr>
        </p:nvGraphicFramePr>
        <p:xfrm>
          <a:off x="468313" y="3862388"/>
          <a:ext cx="7543800" cy="2147886"/>
        </p:xfrm>
        <a:graphic>
          <a:graphicData uri="http://schemas.openxmlformats.org/drawingml/2006/table">
            <a:tbl>
              <a:tblPr/>
              <a:tblGrid>
                <a:gridCol w="3097212"/>
                <a:gridCol w="681038"/>
                <a:gridCol w="2159000"/>
                <a:gridCol w="1606550"/>
              </a:tblGrid>
              <a:tr h="862012">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Indicador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feito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non realizado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en proceso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lin ang="5400000" scaled="1"/>
                    </a:gradFill>
                  </a:tcPr>
                </a:tc>
              </a:tr>
              <a:tr h="649287">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Fai unha descrición significativa de si mesmo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es-E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X</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36587">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73125" name="Rectangle 69"/>
          <p:cNvSpPr>
            <a:spLocks noGrp="1" noChangeArrowheads="1"/>
          </p:cNvSpPr>
          <p:nvPr>
            <p:ph type="body" sz="half" idx="1"/>
          </p:nvPr>
        </p:nvSpPr>
        <p:spPr>
          <a:xfrm>
            <a:off x="395536" y="1412776"/>
            <a:ext cx="8143627" cy="4608983"/>
          </a:xfrm>
        </p:spPr>
        <p:txBody>
          <a:bodyPr>
            <a:normAutofit/>
          </a:bodyPr>
          <a:lstStyle/>
          <a:p>
            <a:pPr eaLnBrk="1" hangingPunct="1">
              <a:defRPr/>
            </a:pPr>
            <a:r>
              <a:rPr lang="gl-ES" sz="2000" dirty="0" smtClean="0"/>
              <a:t>Instrumento de verificación. É dicir, actúa como un mecanismo de revisión durante o proceso de </a:t>
            </a:r>
            <a:r>
              <a:rPr lang="gl-ES" sz="2000" dirty="0" err="1" smtClean="0"/>
              <a:t>ensino-aprendizaxe</a:t>
            </a:r>
            <a:r>
              <a:rPr lang="gl-ES" sz="2000" dirty="0" smtClean="0"/>
              <a:t> de certos indicadores </a:t>
            </a:r>
            <a:r>
              <a:rPr lang="gl-ES" sz="2000" dirty="0" err="1" smtClean="0"/>
              <a:t>prefijados</a:t>
            </a:r>
            <a:r>
              <a:rPr lang="gl-ES" sz="2000" dirty="0" smtClean="0"/>
              <a:t> e a revisión do seu logro ou da ausencia do mesmo</a:t>
            </a:r>
            <a:r>
              <a:rPr lang="es-ES" sz="2000" dirty="0" smtClean="0"/>
              <a:t>.</a:t>
            </a:r>
            <a:endParaRPr lang="es-ES" sz="2800" dirty="0" smtClean="0"/>
          </a:p>
        </p:txBody>
      </p:sp>
    </p:spTree>
    <p:extLst>
      <p:ext uri="{BB962C8B-B14F-4D97-AF65-F5344CB8AC3E}">
        <p14:creationId xmlns:p14="http://schemas.microsoft.com/office/powerpoint/2010/main" xmlns="" val="3651702607"/>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58" name="Rectangle 30"/>
          <p:cNvSpPr>
            <a:spLocks noGrp="1" noRot="1" noChangeArrowheads="1"/>
          </p:cNvSpPr>
          <p:nvPr>
            <p:ph type="title"/>
          </p:nvPr>
        </p:nvSpPr>
        <p:spPr>
          <a:xfrm>
            <a:off x="323850" y="260350"/>
            <a:ext cx="8540750" cy="1143000"/>
          </a:xfrm>
        </p:spPr>
        <p:txBody>
          <a:bodyPr/>
          <a:lstStyle/>
          <a:p>
            <a:pPr eaLnBrk="1" hangingPunct="1">
              <a:defRPr/>
            </a:pPr>
            <a:r>
              <a:rPr lang="es-ES" dirty="0" smtClean="0"/>
              <a:t>Escala de estimación/RÚBRICAS</a:t>
            </a:r>
          </a:p>
        </p:txBody>
      </p:sp>
      <p:graphicFrame>
        <p:nvGraphicFramePr>
          <p:cNvPr id="176168" name="Group 40"/>
          <p:cNvGraphicFramePr>
            <a:graphicFrameLocks noGrp="1"/>
          </p:cNvGraphicFramePr>
          <p:nvPr>
            <p:ph idx="1"/>
          </p:nvPr>
        </p:nvGraphicFramePr>
        <p:xfrm>
          <a:off x="250825" y="3789363"/>
          <a:ext cx="8540750" cy="2127377"/>
        </p:xfrm>
        <a:graphic>
          <a:graphicData uri="http://schemas.openxmlformats.org/drawingml/2006/table">
            <a:tbl>
              <a:tblPr/>
              <a:tblGrid>
                <a:gridCol w="4924425"/>
                <a:gridCol w="922338"/>
                <a:gridCol w="925512"/>
                <a:gridCol w="922338"/>
                <a:gridCol w="846137"/>
              </a:tblGrid>
              <a:tr h="51800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gl-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Indicadores</a:t>
                      </a:r>
                    </a:p>
                  </a:txBody>
                  <a:tcPr marT="45706" marB="457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lin ang="5400000" scaled="1"/>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sempre</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lin ang="5400000" scaled="1"/>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case sempre</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lin ang="5400000" scaled="1"/>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poucas veces</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lin ang="5400000" scaled="1"/>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nunca</a:t>
                      </a:r>
                    </a:p>
                  </a:txBody>
                  <a:tcPr marT="45706" marB="457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lin ang="5400000" scaled="1"/>
                    </a:gradFill>
                  </a:tcPr>
                </a:tc>
              </a:tr>
              <a:tr h="81731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gl-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Utiliza nexos temporais nos seus relatos: había unha vez, despois, ao principio</a:t>
                      </a:r>
                      <a:r>
                        <a:rPr kumimoji="0" lang="es-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 </a:t>
                      </a:r>
                      <a:endParaRPr kumimoji="0" lang="gl-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06" marB="457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06" marB="457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791926">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r>
                        <a:rPr kumimoji="0" lang="gl-ES"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Pide a palabra levantando a man e espera a súa quenda para falar</a:t>
                      </a:r>
                    </a:p>
                  </a:txBody>
                  <a:tcPr marT="45706" marB="457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charset="0"/>
                        <a:buNone/>
                        <a:tabLst/>
                      </a:pPr>
                      <a:endParaRPr kumimoji="0" lang="gl-ES" sz="14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06" marB="457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76164" name="Rectangle 36"/>
          <p:cNvSpPr>
            <a:spLocks noChangeArrowheads="1"/>
          </p:cNvSpPr>
          <p:nvPr/>
        </p:nvSpPr>
        <p:spPr bwMode="auto">
          <a:xfrm>
            <a:off x="468313" y="1412875"/>
            <a:ext cx="8218487" cy="1800225"/>
          </a:xfrm>
          <a:prstGeom prst="rect">
            <a:avLst/>
          </a:prstGeom>
          <a:noFill/>
          <a:ln w="9525">
            <a:noFill/>
            <a:miter lim="800000"/>
            <a:headEnd/>
            <a:tailEnd/>
          </a:ln>
        </p:spPr>
        <p:txBody>
          <a:bodyPr/>
          <a:lstStyle/>
          <a:p>
            <a:pPr marL="342900" indent="-342900" eaLnBrk="1" hangingPunct="1">
              <a:spcBef>
                <a:spcPct val="20000"/>
              </a:spcBef>
              <a:buClr>
                <a:schemeClr val="hlink"/>
              </a:buClr>
              <a:buSzPct val="80000"/>
              <a:buFont typeface="Arial" charset="0"/>
              <a:buChar char="►"/>
              <a:defRPr/>
            </a:pPr>
            <a:endParaRPr lang="es-ES" sz="2800">
              <a:effectLst>
                <a:outerShdw blurRad="38100" dist="38100" dir="2700000" algn="tl">
                  <a:srgbClr val="000000"/>
                </a:outerShdw>
              </a:effectLst>
              <a:latin typeface="Tahoma" pitchFamily="34" charset="0"/>
            </a:endParaRPr>
          </a:p>
          <a:p>
            <a:pPr marL="342900" indent="-342900" eaLnBrk="1" hangingPunct="1">
              <a:spcBef>
                <a:spcPct val="20000"/>
              </a:spcBef>
              <a:buClr>
                <a:schemeClr val="hlink"/>
              </a:buClr>
              <a:buSzPct val="80000"/>
              <a:buFont typeface="Arial" charset="0"/>
              <a:buChar char="►"/>
              <a:defRPr/>
            </a:pPr>
            <a:r>
              <a:rPr lang="gl-ES" sz="2400">
                <a:effectLst>
                  <a:outerShdw blurRad="38100" dist="38100" dir="2700000" algn="tl">
                    <a:srgbClr val="000000"/>
                  </a:outerShdw>
                </a:effectLst>
                <a:latin typeface="Tahoma" pitchFamily="34" charset="0"/>
              </a:rPr>
              <a:t>Este instrumento permite verificar a presencia ou ausencia dun feito, característica ou acción, e ademais, o seu grao de intensidade</a:t>
            </a:r>
            <a:r>
              <a:rPr lang="es-ES" sz="2800">
                <a:effectLst>
                  <a:outerShdw blurRad="38100" dist="38100" dir="2700000" algn="tl">
                    <a:srgbClr val="000000"/>
                  </a:outerShdw>
                </a:effectLst>
                <a:latin typeface="Tahoma" pitchFamily="34" charset="0"/>
              </a:rPr>
              <a:t> </a:t>
            </a:r>
          </a:p>
        </p:txBody>
      </p:sp>
    </p:spTree>
    <p:extLst>
      <p:ext uri="{BB962C8B-B14F-4D97-AF65-F5344CB8AC3E}">
        <p14:creationId xmlns:p14="http://schemas.microsoft.com/office/powerpoint/2010/main" xmlns="" val="1721625094"/>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rrowheads="1"/>
          </p:cNvSpPr>
          <p:nvPr>
            <p:ph type="title"/>
          </p:nvPr>
        </p:nvSpPr>
        <p:spPr/>
        <p:txBody>
          <a:bodyPr/>
          <a:lstStyle/>
          <a:p>
            <a:pPr eaLnBrk="1" hangingPunct="1">
              <a:defRPr/>
            </a:pPr>
            <a:r>
              <a:rPr lang="es-ES" smtClean="0"/>
              <a:t>Rexistros</a:t>
            </a:r>
          </a:p>
        </p:txBody>
      </p:sp>
      <p:sp>
        <p:nvSpPr>
          <p:cNvPr id="178179" name="Rectangle 3"/>
          <p:cNvSpPr>
            <a:spLocks noGrp="1" noRot="1" noChangeArrowheads="1"/>
          </p:cNvSpPr>
          <p:nvPr>
            <p:ph type="body" idx="1"/>
          </p:nvPr>
        </p:nvSpPr>
        <p:spPr/>
        <p:txBody>
          <a:bodyPr>
            <a:normAutofit lnSpcReduction="10000"/>
          </a:bodyPr>
          <a:lstStyle/>
          <a:p>
            <a:pPr eaLnBrk="1" hangingPunct="1">
              <a:lnSpc>
                <a:spcPct val="80000"/>
              </a:lnSpc>
              <a:defRPr/>
            </a:pPr>
            <a:r>
              <a:rPr lang="gl-ES" sz="2000" u="sng" smtClean="0"/>
              <a:t>Anecdótico</a:t>
            </a:r>
            <a:r>
              <a:rPr lang="gl-ES" sz="2000" smtClean="0"/>
              <a:t>: son rexistros sistemáticos e non planificados, que describen en forma anecdótica, unha situación, un acontecemento ou un suceso significativo do desenvolvemento do neno e a nena e as circunstancias que o rodean</a:t>
            </a:r>
          </a:p>
          <a:p>
            <a:pPr eaLnBrk="1" hangingPunct="1">
              <a:lnSpc>
                <a:spcPct val="80000"/>
              </a:lnSpc>
              <a:defRPr/>
            </a:pPr>
            <a:r>
              <a:rPr lang="gl-ES" sz="2000" u="sng" smtClean="0"/>
              <a:t>Descritivo</a:t>
            </a:r>
            <a:r>
              <a:rPr lang="gl-ES" sz="2000" smtClean="0"/>
              <a:t>: son rexistros diarios, sistematizados e planificados, onde se sinala a actuación do neno e a nena no desenvolvemento das actividades. O mestre/a decide con anterioridade de acordo á súa planificación:</a:t>
            </a:r>
          </a:p>
          <a:p>
            <a:pPr lvl="2" eaLnBrk="1" hangingPunct="1">
              <a:lnSpc>
                <a:spcPct val="80000"/>
              </a:lnSpc>
              <a:defRPr/>
            </a:pPr>
            <a:r>
              <a:rPr lang="gl-ES" sz="1600" b="1" smtClean="0"/>
              <a:t>Que vai observar. </a:t>
            </a:r>
          </a:p>
          <a:p>
            <a:pPr lvl="2" eaLnBrk="1" hangingPunct="1">
              <a:lnSpc>
                <a:spcPct val="80000"/>
              </a:lnSpc>
              <a:defRPr/>
            </a:pPr>
            <a:r>
              <a:rPr lang="gl-ES" sz="1600" b="1" smtClean="0"/>
              <a:t>En que momento. </a:t>
            </a:r>
          </a:p>
          <a:p>
            <a:pPr lvl="2" eaLnBrk="1" hangingPunct="1">
              <a:lnSpc>
                <a:spcPct val="80000"/>
              </a:lnSpc>
              <a:defRPr/>
            </a:pPr>
            <a:r>
              <a:rPr lang="gl-ES" sz="1600" b="1" smtClean="0"/>
              <a:t>Onde.</a:t>
            </a:r>
            <a:r>
              <a:rPr lang="gl-ES" sz="1600" smtClean="0"/>
              <a:t> </a:t>
            </a:r>
          </a:p>
          <a:p>
            <a:pPr eaLnBrk="1" hangingPunct="1">
              <a:lnSpc>
                <a:spcPct val="80000"/>
              </a:lnSpc>
              <a:buFont typeface="Arial" charset="0"/>
              <a:buNone/>
              <a:defRPr/>
            </a:pPr>
            <a:r>
              <a:rPr lang="gl-ES" sz="2000" smtClean="0"/>
              <a:t>	para obter información relevante. </a:t>
            </a:r>
          </a:p>
          <a:p>
            <a:pPr eaLnBrk="1" hangingPunct="1">
              <a:lnSpc>
                <a:spcPct val="80000"/>
              </a:lnSpc>
              <a:buFont typeface="Arial" charset="0"/>
              <a:buNone/>
              <a:defRPr/>
            </a:pPr>
            <a:r>
              <a:rPr lang="gl-ES" sz="2000" smtClean="0"/>
              <a:t>	Esta información baléirase nunha folla de observación, caderno, cartafol ou ficha destinada para tal fin.</a:t>
            </a:r>
          </a:p>
          <a:p>
            <a:pPr eaLnBrk="1" hangingPunct="1">
              <a:lnSpc>
                <a:spcPct val="80000"/>
              </a:lnSpc>
              <a:defRPr/>
            </a:pPr>
            <a:endParaRPr lang="es-ES" sz="2000" smtClean="0"/>
          </a:p>
        </p:txBody>
      </p:sp>
    </p:spTree>
    <p:extLst>
      <p:ext uri="{BB962C8B-B14F-4D97-AF65-F5344CB8AC3E}">
        <p14:creationId xmlns:p14="http://schemas.microsoft.com/office/powerpoint/2010/main" xmlns="" val="11933742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rrowheads="1"/>
          </p:cNvSpPr>
          <p:nvPr>
            <p:ph type="title"/>
          </p:nvPr>
        </p:nvSpPr>
        <p:spPr/>
        <p:txBody>
          <a:bodyPr/>
          <a:lstStyle/>
          <a:p>
            <a:pPr algn="l" eaLnBrk="1" hangingPunct="1"/>
            <a:r>
              <a:rPr lang="gl-ES" altLang="gl-ES" dirty="0" smtClean="0">
                <a:solidFill>
                  <a:schemeClr val="tx1"/>
                </a:solidFill>
                <a:effectLst/>
              </a:rPr>
              <a:t>Características da avaliación desde as competencias</a:t>
            </a:r>
            <a:endParaRPr lang="es-ES" altLang="gl-ES" dirty="0" smtClean="0">
              <a:solidFill>
                <a:schemeClr val="tx1"/>
              </a:solidFill>
              <a:effectLst/>
            </a:endParaRPr>
          </a:p>
        </p:txBody>
      </p:sp>
      <p:sp>
        <p:nvSpPr>
          <p:cNvPr id="41987" name="Rectangle 8"/>
          <p:cNvSpPr>
            <a:spLocks noGrp="1" noRot="1" noChangeArrowheads="1"/>
          </p:cNvSpPr>
          <p:nvPr>
            <p:ph type="body" idx="1"/>
          </p:nvPr>
        </p:nvSpPr>
        <p:spPr/>
        <p:txBody>
          <a:bodyPr>
            <a:normAutofit fontScale="92500" lnSpcReduction="20000"/>
          </a:bodyPr>
          <a:lstStyle/>
          <a:p>
            <a:pPr eaLnBrk="1" hangingPunct="1">
              <a:lnSpc>
                <a:spcPct val="80000"/>
              </a:lnSpc>
            </a:pPr>
            <a:endParaRPr lang="gl-ES" altLang="gl-ES" sz="2800" dirty="0" smtClean="0">
              <a:effectLst/>
            </a:endParaRPr>
          </a:p>
          <a:p>
            <a:pPr eaLnBrk="1" hangingPunct="1">
              <a:lnSpc>
                <a:spcPct val="80000"/>
              </a:lnSpc>
            </a:pPr>
            <a:endParaRPr lang="gl-ES" altLang="gl-ES" sz="2800" dirty="0"/>
          </a:p>
          <a:p>
            <a:pPr eaLnBrk="1" hangingPunct="1">
              <a:lnSpc>
                <a:spcPct val="80000"/>
              </a:lnSpc>
            </a:pPr>
            <a:r>
              <a:rPr lang="gl-ES" altLang="gl-ES" sz="2800" dirty="0" smtClean="0">
                <a:effectLst/>
              </a:rPr>
              <a:t>Elementos: </a:t>
            </a:r>
            <a:br>
              <a:rPr lang="gl-ES" altLang="gl-ES" sz="2800" dirty="0" smtClean="0">
                <a:effectLst/>
              </a:rPr>
            </a:br>
            <a:endParaRPr lang="gl-ES" altLang="gl-ES" sz="2800" dirty="0" smtClean="0">
              <a:effectLst/>
            </a:endParaRPr>
          </a:p>
          <a:p>
            <a:pPr lvl="1" eaLnBrk="1" hangingPunct="1">
              <a:lnSpc>
                <a:spcPct val="80000"/>
              </a:lnSpc>
            </a:pPr>
            <a:r>
              <a:rPr lang="gl-ES" altLang="gl-ES" sz="2400" dirty="0" smtClean="0">
                <a:effectLst/>
              </a:rPr>
              <a:t>situacións e contextos </a:t>
            </a:r>
          </a:p>
          <a:p>
            <a:pPr lvl="1" eaLnBrk="1" hangingPunct="1">
              <a:lnSpc>
                <a:spcPct val="80000"/>
              </a:lnSpc>
            </a:pPr>
            <a:r>
              <a:rPr lang="gl-ES" altLang="gl-ES" sz="2400" dirty="0" smtClean="0">
                <a:effectLst/>
              </a:rPr>
              <a:t>coñecementos </a:t>
            </a:r>
          </a:p>
          <a:p>
            <a:pPr lvl="1" eaLnBrk="1" hangingPunct="1">
              <a:lnSpc>
                <a:spcPct val="80000"/>
              </a:lnSpc>
            </a:pPr>
            <a:r>
              <a:rPr lang="gl-ES" altLang="gl-ES" sz="2400" dirty="0" smtClean="0">
                <a:effectLst/>
              </a:rPr>
              <a:t>procesos implicados </a:t>
            </a:r>
            <a:br>
              <a:rPr lang="gl-ES" altLang="gl-ES" sz="2400" dirty="0" smtClean="0">
                <a:effectLst/>
              </a:rPr>
            </a:br>
            <a:endParaRPr lang="gl-ES" altLang="gl-ES" sz="2400" dirty="0" smtClean="0">
              <a:effectLst/>
            </a:endParaRPr>
          </a:p>
          <a:p>
            <a:pPr lvl="1" eaLnBrk="1" hangingPunct="1">
              <a:lnSpc>
                <a:spcPct val="80000"/>
              </a:lnSpc>
            </a:pPr>
            <a:r>
              <a:rPr lang="gl-ES" altLang="gl-ES" sz="2400" dirty="0" smtClean="0">
                <a:effectLst/>
              </a:rPr>
              <a:t>Precísanse situacións, técnicas e instrumentos variados </a:t>
            </a:r>
            <a:br>
              <a:rPr lang="gl-ES" altLang="gl-ES" sz="2400" dirty="0" smtClean="0">
                <a:effectLst/>
              </a:rPr>
            </a:br>
            <a:r>
              <a:rPr lang="gl-ES" altLang="gl-ES" sz="2400" dirty="0" smtClean="0">
                <a:effectLst/>
              </a:rPr>
              <a:t>observación (traballo individual en </a:t>
            </a:r>
            <a:r>
              <a:rPr lang="gl-ES" altLang="gl-ES" sz="2400" dirty="0" err="1" smtClean="0">
                <a:effectLst/>
              </a:rPr>
              <a:t>grupal</a:t>
            </a:r>
            <a:r>
              <a:rPr lang="gl-ES" altLang="gl-ES" sz="2400" dirty="0" smtClean="0">
                <a:effectLst/>
              </a:rPr>
              <a:t>) </a:t>
            </a:r>
          </a:p>
          <a:p>
            <a:pPr lvl="1" eaLnBrk="1" hangingPunct="1">
              <a:lnSpc>
                <a:spcPct val="80000"/>
              </a:lnSpc>
            </a:pPr>
            <a:r>
              <a:rPr lang="gl-ES" altLang="gl-ES" sz="2400" dirty="0" smtClean="0">
                <a:effectLst/>
              </a:rPr>
              <a:t>producións: traballos, tarefas, ideas  </a:t>
            </a:r>
          </a:p>
          <a:p>
            <a:pPr lvl="1" eaLnBrk="1" hangingPunct="1">
              <a:lnSpc>
                <a:spcPct val="80000"/>
              </a:lnSpc>
            </a:pPr>
            <a:r>
              <a:rPr lang="gl-ES" altLang="gl-ES" sz="2400" dirty="0" smtClean="0">
                <a:effectLst/>
              </a:rPr>
              <a:t>probas orais e escritas </a:t>
            </a:r>
            <a:br>
              <a:rPr lang="gl-ES" altLang="gl-ES" sz="2400" dirty="0" smtClean="0">
                <a:effectLst/>
              </a:rPr>
            </a:br>
            <a:r>
              <a:rPr lang="gl-ES" altLang="gl-ES" sz="2400" dirty="0" smtClean="0">
                <a:effectLst/>
              </a:rPr>
              <a:t/>
            </a:r>
            <a:br>
              <a:rPr lang="gl-ES" altLang="gl-ES" sz="2400" dirty="0" smtClean="0">
                <a:effectLst/>
              </a:rPr>
            </a:br>
            <a:endParaRPr lang="es-ES" altLang="gl-ES" sz="2400" dirty="0" smtClean="0">
              <a:effectLst/>
            </a:endParaRPr>
          </a:p>
        </p:txBody>
      </p:sp>
    </p:spTree>
    <p:extLst>
      <p:ext uri="{BB962C8B-B14F-4D97-AF65-F5344CB8AC3E}">
        <p14:creationId xmlns:p14="http://schemas.microsoft.com/office/powerpoint/2010/main" xmlns="" val="209804524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Rot="1" noChangeArrowheads="1"/>
          </p:cNvSpPr>
          <p:nvPr>
            <p:ph type="title"/>
          </p:nvPr>
        </p:nvSpPr>
        <p:spPr/>
        <p:txBody>
          <a:bodyPr/>
          <a:lstStyle/>
          <a:p>
            <a:pPr algn="l" eaLnBrk="1" hangingPunct="1">
              <a:defRPr/>
            </a:pPr>
            <a:r>
              <a:rPr lang="es-ES_tradnl" sz="4000" smtClean="0"/>
              <a:t>Requisitos das actividades para avaliar competencias</a:t>
            </a:r>
            <a:endParaRPr lang="es-ES" sz="4000" smtClean="0"/>
          </a:p>
        </p:txBody>
      </p:sp>
      <p:sp>
        <p:nvSpPr>
          <p:cNvPr id="148483" name="Rectangle 3"/>
          <p:cNvSpPr>
            <a:spLocks noGrp="1" noRot="1" noChangeArrowheads="1"/>
          </p:cNvSpPr>
          <p:nvPr>
            <p:ph type="body" idx="1"/>
          </p:nvPr>
        </p:nvSpPr>
        <p:spPr/>
        <p:txBody>
          <a:bodyPr/>
          <a:lstStyle/>
          <a:p>
            <a:pPr eaLnBrk="1" hangingPunct="1">
              <a:defRPr/>
            </a:pPr>
            <a:endParaRPr lang="es-ES_tradnl" dirty="0" smtClean="0"/>
          </a:p>
          <a:p>
            <a:pPr lvl="1" eaLnBrk="1" hangingPunct="1">
              <a:defRPr/>
            </a:pPr>
            <a:r>
              <a:rPr lang="gl-ES" sz="2000" dirty="0" smtClean="0"/>
              <a:t>O alumnado debe integrar os coñecementos e as destrezas.</a:t>
            </a:r>
          </a:p>
          <a:p>
            <a:pPr lvl="1" eaLnBrk="1" hangingPunct="1">
              <a:defRPr/>
            </a:pPr>
            <a:r>
              <a:rPr lang="gl-ES" sz="2000" dirty="0" smtClean="0"/>
              <a:t>Solicitáranse respostas complexas e creativas</a:t>
            </a:r>
          </a:p>
          <a:p>
            <a:pPr lvl="1" eaLnBrk="1" hangingPunct="1">
              <a:defRPr/>
            </a:pPr>
            <a:r>
              <a:rPr lang="gl-ES" sz="2000" dirty="0" smtClean="0"/>
              <a:t>O alumnado deberá reestruturar o aprendido para enfrontar o problema </a:t>
            </a:r>
          </a:p>
          <a:p>
            <a:pPr lvl="1" eaLnBrk="1" hangingPunct="1">
              <a:defRPr/>
            </a:pPr>
            <a:r>
              <a:rPr lang="gl-ES" sz="2000" dirty="0" smtClean="0"/>
              <a:t>O alumnado responderá á situación ou simulación presentada como tarefa a realizar.</a:t>
            </a:r>
          </a:p>
        </p:txBody>
      </p:sp>
    </p:spTree>
    <p:extLst>
      <p:ext uri="{BB962C8B-B14F-4D97-AF65-F5344CB8AC3E}">
        <p14:creationId xmlns:p14="http://schemas.microsoft.com/office/powerpoint/2010/main" xmlns="" val="170077153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Rot="1" noChangeArrowheads="1"/>
          </p:cNvSpPr>
          <p:nvPr>
            <p:ph type="title"/>
          </p:nvPr>
        </p:nvSpPr>
        <p:spPr/>
        <p:txBody>
          <a:bodyPr/>
          <a:lstStyle/>
          <a:p>
            <a:pPr eaLnBrk="1" hangingPunct="1">
              <a:defRPr/>
            </a:pPr>
            <a:r>
              <a:rPr lang="es-ES" dirty="0" smtClean="0"/>
              <a:t>Actividades para preparar a </a:t>
            </a:r>
            <a:r>
              <a:rPr lang="es-ES" dirty="0" err="1" smtClean="0"/>
              <a:t>avaliación</a:t>
            </a:r>
            <a:r>
              <a:rPr lang="es-ES" dirty="0" smtClean="0"/>
              <a:t> mediante probas</a:t>
            </a:r>
            <a:endParaRPr lang="gl-ES" dirty="0" smtClean="0"/>
          </a:p>
        </p:txBody>
      </p:sp>
      <p:sp>
        <p:nvSpPr>
          <p:cNvPr id="198659" name="Rectangle 3"/>
          <p:cNvSpPr>
            <a:spLocks noGrp="1" noRot="1" noChangeArrowheads="1"/>
          </p:cNvSpPr>
          <p:nvPr>
            <p:ph type="body" idx="1"/>
          </p:nvPr>
        </p:nvSpPr>
        <p:spPr/>
        <p:txBody>
          <a:bodyPr>
            <a:normAutofit fontScale="70000" lnSpcReduction="20000"/>
          </a:bodyPr>
          <a:lstStyle/>
          <a:p>
            <a:pPr eaLnBrk="1" hangingPunct="1">
              <a:lnSpc>
                <a:spcPct val="120000"/>
              </a:lnSpc>
              <a:defRPr/>
            </a:pPr>
            <a:r>
              <a:rPr lang="gl-ES" sz="2400" b="0" dirty="0" smtClean="0"/>
              <a:t>Analizar exames de lingua de distintos niveis de competencia lingüística e distintos contextos educativos. </a:t>
            </a:r>
          </a:p>
          <a:p>
            <a:pPr eaLnBrk="1" hangingPunct="1">
              <a:lnSpc>
                <a:spcPct val="120000"/>
              </a:lnSpc>
              <a:defRPr/>
            </a:pPr>
            <a:r>
              <a:rPr lang="gl-ES" sz="2400" b="0" dirty="0" smtClean="0"/>
              <a:t>Coñecer as características dos distintos tipos de probas de avaliación da aprendizaxe lingüística así como dos distintos exercicios que poden utilizarse para a avaliación da aprendizaxe dos distintos compoñentes lingüísticos e das actividades de lingua (gramática, léxico, </a:t>
            </a:r>
            <a:r>
              <a:rPr lang="gl-ES" sz="2400" b="0" dirty="0" err="1" smtClean="0"/>
              <a:t>etc</a:t>
            </a:r>
            <a:r>
              <a:rPr lang="gl-ES" sz="2400" b="0" dirty="0" smtClean="0"/>
              <a:t>, por unha parte, expresión oral, lectura, escritura e comprensión oral, pola outra); </a:t>
            </a:r>
          </a:p>
          <a:p>
            <a:pPr eaLnBrk="1" hangingPunct="1">
              <a:lnSpc>
                <a:spcPct val="120000"/>
              </a:lnSpc>
              <a:defRPr/>
            </a:pPr>
            <a:r>
              <a:rPr lang="gl-ES" sz="2400" b="0" dirty="0" smtClean="0"/>
              <a:t>Aprender os rudimentos do deseño de probas de avaliación da aprendizaxe lingüística; </a:t>
            </a:r>
          </a:p>
          <a:p>
            <a:pPr eaLnBrk="1" hangingPunct="1">
              <a:lnSpc>
                <a:spcPct val="120000"/>
              </a:lnSpc>
              <a:defRPr/>
            </a:pPr>
            <a:r>
              <a:rPr lang="gl-ES" sz="2400" b="0" dirty="0" smtClean="0"/>
              <a:t>Aplicar todo o anterior ao deseño de probas de avaliación da aprendizaxe de lingua estranxeira adecuadas a un nivel de competencia e/ou a un contexto educativo determinados. </a:t>
            </a:r>
          </a:p>
          <a:p>
            <a:pPr eaLnBrk="1" hangingPunct="1">
              <a:lnSpc>
                <a:spcPct val="80000"/>
              </a:lnSpc>
              <a:defRPr/>
            </a:pPr>
            <a:endParaRPr lang="gl-ES" sz="2000" b="0" dirty="0" smtClean="0"/>
          </a:p>
        </p:txBody>
      </p:sp>
    </p:spTree>
    <p:extLst>
      <p:ext uri="{BB962C8B-B14F-4D97-AF65-F5344CB8AC3E}">
        <p14:creationId xmlns:p14="http://schemas.microsoft.com/office/powerpoint/2010/main" xmlns="" val="37652086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Rot="1" noChangeArrowheads="1"/>
          </p:cNvSpPr>
          <p:nvPr>
            <p:ph type="title"/>
          </p:nvPr>
        </p:nvSpPr>
        <p:spPr/>
        <p:txBody>
          <a:bodyPr/>
          <a:lstStyle/>
          <a:p>
            <a:pPr eaLnBrk="1" hangingPunct="1">
              <a:defRPr/>
            </a:pPr>
            <a:r>
              <a:rPr lang="es-ES" smtClean="0"/>
              <a:t>Testing</a:t>
            </a:r>
            <a:endParaRPr lang="gl-ES" smtClean="0"/>
          </a:p>
        </p:txBody>
      </p:sp>
      <p:sp>
        <p:nvSpPr>
          <p:cNvPr id="199683" name="Rectangle 3"/>
          <p:cNvSpPr>
            <a:spLocks noGrp="1" noRot="1" noChangeArrowheads="1"/>
          </p:cNvSpPr>
          <p:nvPr>
            <p:ph type="body" idx="1"/>
          </p:nvPr>
        </p:nvSpPr>
        <p:spPr/>
        <p:txBody>
          <a:bodyPr>
            <a:normAutofit/>
          </a:bodyPr>
          <a:lstStyle/>
          <a:p>
            <a:pPr eaLnBrk="1" hangingPunct="1">
              <a:defRPr/>
            </a:pPr>
            <a:r>
              <a:rPr lang="gl-ES" sz="2800" dirty="0" smtClean="0"/>
              <a:t>tipoloxía de probas de avaliación desde unha </a:t>
            </a:r>
            <a:r>
              <a:rPr lang="gl-ES" sz="2800" dirty="0" err="1" smtClean="0"/>
              <a:t>triple</a:t>
            </a:r>
            <a:r>
              <a:rPr lang="gl-ES" sz="2800" dirty="0" smtClean="0"/>
              <a:t> perspectiva:</a:t>
            </a:r>
          </a:p>
          <a:p>
            <a:pPr lvl="1" eaLnBrk="1" hangingPunct="1">
              <a:defRPr/>
            </a:pPr>
            <a:r>
              <a:rPr lang="gl-ES" sz="2800" dirty="0" smtClean="0"/>
              <a:t>tipoloxía de exercicios. </a:t>
            </a:r>
          </a:p>
          <a:p>
            <a:pPr lvl="1" eaLnBrk="1" hangingPunct="1">
              <a:defRPr/>
            </a:pPr>
            <a:r>
              <a:rPr lang="gl-ES" sz="2800" dirty="0" smtClean="0"/>
              <a:t>sistema de establecemento de cualificacións.</a:t>
            </a:r>
          </a:p>
          <a:p>
            <a:pPr lvl="1" eaLnBrk="1" hangingPunct="1">
              <a:defRPr/>
            </a:pPr>
            <a:r>
              <a:rPr lang="gl-ES" sz="2800" dirty="0" smtClean="0"/>
              <a:t>aplicación/utilización dos seus resultados.</a:t>
            </a:r>
          </a:p>
          <a:p>
            <a:pPr eaLnBrk="1" hangingPunct="1">
              <a:defRPr/>
            </a:pPr>
            <a:endParaRPr lang="gl-ES" sz="2800" dirty="0" smtClean="0"/>
          </a:p>
        </p:txBody>
      </p:sp>
    </p:spTree>
    <p:extLst>
      <p:ext uri="{BB962C8B-B14F-4D97-AF65-F5344CB8AC3E}">
        <p14:creationId xmlns:p14="http://schemas.microsoft.com/office/powerpoint/2010/main" xmlns="" val="3272268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rrowheads="1"/>
          </p:cNvSpPr>
          <p:nvPr>
            <p:ph type="title"/>
          </p:nvPr>
        </p:nvSpPr>
        <p:spPr/>
        <p:txBody>
          <a:bodyPr/>
          <a:lstStyle/>
          <a:p>
            <a:pPr eaLnBrk="1" hangingPunct="1">
              <a:defRPr/>
            </a:pPr>
            <a:endParaRPr lang="gl-ES" smtClean="0"/>
          </a:p>
        </p:txBody>
      </p:sp>
      <p:sp>
        <p:nvSpPr>
          <p:cNvPr id="113667" name="Rectangle 3"/>
          <p:cNvSpPr>
            <a:spLocks noGrp="1" noRot="1" noChangeArrowheads="1"/>
          </p:cNvSpPr>
          <p:nvPr>
            <p:ph idx="1"/>
          </p:nvPr>
        </p:nvSpPr>
        <p:spPr/>
        <p:txBody>
          <a:bodyPr/>
          <a:lstStyle/>
          <a:p>
            <a:pPr eaLnBrk="1" hangingPunct="1">
              <a:defRPr/>
            </a:pPr>
            <a:endParaRPr lang="gl-ES" smtClean="0"/>
          </a:p>
        </p:txBody>
      </p:sp>
      <p:pic>
        <p:nvPicPr>
          <p:cNvPr id="31748" name="Picture 4" descr="conoDale"/>
          <p:cNvPicPr>
            <a:picLocks noChangeAspect="1" noChangeArrowheads="1"/>
          </p:cNvPicPr>
          <p:nvPr/>
        </p:nvPicPr>
        <p:blipFill>
          <a:blip r:embed="rId2" cstate="print"/>
          <a:srcRect/>
          <a:stretch>
            <a:fillRect/>
          </a:stretch>
        </p:blipFill>
        <p:spPr bwMode="auto">
          <a:xfrm>
            <a:off x="539750" y="404813"/>
            <a:ext cx="8058150" cy="60007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Rot="1" noChangeArrowheads="1"/>
          </p:cNvSpPr>
          <p:nvPr>
            <p:ph type="title"/>
          </p:nvPr>
        </p:nvSpPr>
        <p:spPr/>
        <p:txBody>
          <a:bodyPr/>
          <a:lstStyle/>
          <a:p>
            <a:pPr eaLnBrk="1" hangingPunct="1">
              <a:defRPr/>
            </a:pPr>
            <a:r>
              <a:rPr lang="gl-ES" sz="3200" smtClean="0"/>
              <a:t>Actividade de expresión escrita guiada</a:t>
            </a:r>
          </a:p>
        </p:txBody>
      </p:sp>
      <p:sp>
        <p:nvSpPr>
          <p:cNvPr id="200707" name="Rectangle 3"/>
          <p:cNvSpPr>
            <a:spLocks noGrp="1" noRot="1" noChangeArrowheads="1"/>
          </p:cNvSpPr>
          <p:nvPr>
            <p:ph type="body" idx="1"/>
          </p:nvPr>
        </p:nvSpPr>
        <p:spPr/>
        <p:txBody>
          <a:bodyPr>
            <a:normAutofit/>
          </a:bodyPr>
          <a:lstStyle/>
          <a:p>
            <a:pPr eaLnBrk="1" hangingPunct="1">
              <a:defRPr/>
            </a:pPr>
            <a:r>
              <a:rPr lang="gl-ES" sz="2000" b="0" dirty="0" smtClean="0"/>
              <a:t>Tarefa que consiste na produción dun texto escrito de acordo con información gráfica, como imaxes, cartas, postais; ou textual, como instrucións, para controlar e  estandarizar a resposta esperada.</a:t>
            </a:r>
          </a:p>
          <a:p>
            <a:pPr eaLnBrk="1" hangingPunct="1">
              <a:defRPr/>
            </a:pPr>
            <a:r>
              <a:rPr lang="gl-ES" sz="2000" b="0" dirty="0" smtClean="0"/>
              <a:t>Cf. Expresión escrita. Redacción</a:t>
            </a:r>
          </a:p>
        </p:txBody>
      </p:sp>
    </p:spTree>
    <p:extLst>
      <p:ext uri="{BB962C8B-B14F-4D97-AF65-F5344CB8AC3E}">
        <p14:creationId xmlns:p14="http://schemas.microsoft.com/office/powerpoint/2010/main" xmlns="" val="34735123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Rot="1" noChangeArrowheads="1"/>
          </p:cNvSpPr>
          <p:nvPr>
            <p:ph type="title"/>
          </p:nvPr>
        </p:nvSpPr>
        <p:spPr/>
        <p:txBody>
          <a:bodyPr/>
          <a:lstStyle/>
          <a:p>
            <a:pPr eaLnBrk="1" hangingPunct="1">
              <a:defRPr/>
            </a:pPr>
            <a:r>
              <a:rPr lang="es-ES" smtClean="0"/>
              <a:t>Ampliación de enunciados</a:t>
            </a:r>
            <a:endParaRPr lang="gl-ES" smtClean="0"/>
          </a:p>
        </p:txBody>
      </p:sp>
      <p:sp>
        <p:nvSpPr>
          <p:cNvPr id="201731" name="Rectangle 3"/>
          <p:cNvSpPr>
            <a:spLocks noGrp="1" noRot="1" noChangeArrowheads="1"/>
          </p:cNvSpPr>
          <p:nvPr>
            <p:ph type="body" idx="1"/>
          </p:nvPr>
        </p:nvSpPr>
        <p:spPr/>
        <p:txBody>
          <a:bodyPr/>
          <a:lstStyle/>
          <a:p>
            <a:pPr eaLnBrk="1" hangingPunct="1">
              <a:defRPr/>
            </a:pPr>
            <a:r>
              <a:rPr lang="gl-ES" sz="2000" b="0" dirty="0" smtClean="0"/>
              <a:t>Clase de ítem que consiste nun estímulo en forma de cadea de palabras léxicas á que lle faltan as preposicións, os verbos auxiliares, os artigos, </a:t>
            </a:r>
            <a:r>
              <a:rPr lang="gl-ES" sz="2000" b="0" dirty="0" err="1" smtClean="0"/>
              <a:t>etc</a:t>
            </a:r>
            <a:r>
              <a:rPr lang="gl-ES" sz="2000" b="0" dirty="0" smtClean="0"/>
              <a:t>. </a:t>
            </a:r>
          </a:p>
          <a:p>
            <a:pPr eaLnBrk="1" hangingPunct="1">
              <a:defRPr/>
            </a:pPr>
            <a:r>
              <a:rPr lang="gl-ES" sz="2000" b="0" dirty="0" smtClean="0"/>
              <a:t>O alumnado debe engadir as palabras que faltan, ata formar unha oración gramatical completa</a:t>
            </a:r>
            <a:r>
              <a:rPr lang="gl-ES" dirty="0" smtClean="0"/>
              <a:t>.</a:t>
            </a:r>
          </a:p>
        </p:txBody>
      </p:sp>
    </p:spTree>
    <p:extLst>
      <p:ext uri="{BB962C8B-B14F-4D97-AF65-F5344CB8AC3E}">
        <p14:creationId xmlns:p14="http://schemas.microsoft.com/office/powerpoint/2010/main" xmlns="" val="37676167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Rot="1" noChangeArrowheads="1"/>
          </p:cNvSpPr>
          <p:nvPr>
            <p:ph type="title"/>
          </p:nvPr>
        </p:nvSpPr>
        <p:spPr/>
        <p:txBody>
          <a:bodyPr/>
          <a:lstStyle/>
          <a:p>
            <a:pPr eaLnBrk="1" hangingPunct="1">
              <a:defRPr/>
            </a:pPr>
            <a:r>
              <a:rPr lang="es-ES" smtClean="0"/>
              <a:t>Análise do discurso</a:t>
            </a:r>
            <a:endParaRPr lang="gl-ES" smtClean="0"/>
          </a:p>
        </p:txBody>
      </p:sp>
      <p:sp>
        <p:nvSpPr>
          <p:cNvPr id="202755" name="Rectangle 3"/>
          <p:cNvSpPr>
            <a:spLocks noGrp="1" noRot="1" noChangeArrowheads="1"/>
          </p:cNvSpPr>
          <p:nvPr>
            <p:ph type="body" idx="1"/>
          </p:nvPr>
        </p:nvSpPr>
        <p:spPr/>
        <p:txBody>
          <a:bodyPr>
            <a:normAutofit/>
          </a:bodyPr>
          <a:lstStyle/>
          <a:p>
            <a:pPr eaLnBrk="1" hangingPunct="1">
              <a:defRPr/>
            </a:pPr>
            <a:r>
              <a:rPr lang="pt-BR" sz="2000" b="0" dirty="0" smtClean="0"/>
              <a:t>Análise que se centra na estrutura e </a:t>
            </a:r>
            <a:r>
              <a:rPr lang="pt-BR" sz="2000" b="0" dirty="0" err="1" smtClean="0"/>
              <a:t>función</a:t>
            </a:r>
            <a:r>
              <a:rPr lang="pt-BR" sz="2000" b="0" dirty="0" smtClean="0"/>
              <a:t> de </a:t>
            </a:r>
            <a:r>
              <a:rPr lang="pt-BR" sz="2000" b="0" dirty="0" err="1" smtClean="0"/>
              <a:t>varios</a:t>
            </a:r>
            <a:r>
              <a:rPr lang="pt-BR" sz="2000" b="0" dirty="0" smtClean="0"/>
              <a:t> tipos de texto escrito e falado.</a:t>
            </a:r>
            <a:endParaRPr lang="gl-ES" sz="2000" b="0" dirty="0" smtClean="0"/>
          </a:p>
        </p:txBody>
      </p:sp>
    </p:spTree>
    <p:extLst>
      <p:ext uri="{BB962C8B-B14F-4D97-AF65-F5344CB8AC3E}">
        <p14:creationId xmlns:p14="http://schemas.microsoft.com/office/powerpoint/2010/main" xmlns="" val="6814364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Rot="1" noChangeArrowheads="1"/>
          </p:cNvSpPr>
          <p:nvPr>
            <p:ph type="title"/>
          </p:nvPr>
        </p:nvSpPr>
        <p:spPr/>
        <p:txBody>
          <a:bodyPr/>
          <a:lstStyle/>
          <a:p>
            <a:pPr eaLnBrk="1" hangingPunct="1">
              <a:defRPr/>
            </a:pPr>
            <a:r>
              <a:rPr lang="es-ES" smtClean="0"/>
              <a:t>Baleiro de información</a:t>
            </a:r>
            <a:endParaRPr lang="gl-ES" smtClean="0"/>
          </a:p>
        </p:txBody>
      </p:sp>
      <p:sp>
        <p:nvSpPr>
          <p:cNvPr id="203779" name="Rectangle 3"/>
          <p:cNvSpPr>
            <a:spLocks noGrp="1" noRot="1" noChangeArrowheads="1"/>
          </p:cNvSpPr>
          <p:nvPr>
            <p:ph type="body" idx="1"/>
          </p:nvPr>
        </p:nvSpPr>
        <p:spPr/>
        <p:txBody>
          <a:bodyPr>
            <a:normAutofit/>
          </a:bodyPr>
          <a:lstStyle/>
          <a:p>
            <a:pPr eaLnBrk="1" hangingPunct="1">
              <a:defRPr/>
            </a:pPr>
            <a:r>
              <a:rPr lang="gl-ES" sz="2400" b="0" dirty="0" smtClean="0"/>
              <a:t>Técnica do ensino e avaliación de linguas que simula unha comunicación real a través da creación de situacións nas que os estudantes non comparten a mesma información e, polo tanto, precisan comunicarse para poder rematar a tarefa. Adoita utilizarse na práctica ou na avaliación das destrezas de expresión oral e escrita</a:t>
            </a:r>
          </a:p>
        </p:txBody>
      </p:sp>
    </p:spTree>
    <p:extLst>
      <p:ext uri="{BB962C8B-B14F-4D97-AF65-F5344CB8AC3E}">
        <p14:creationId xmlns:p14="http://schemas.microsoft.com/office/powerpoint/2010/main" xmlns="" val="1715460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Rot="1" noChangeArrowheads="1"/>
          </p:cNvSpPr>
          <p:nvPr>
            <p:ph type="title"/>
          </p:nvPr>
        </p:nvSpPr>
        <p:spPr/>
        <p:txBody>
          <a:bodyPr/>
          <a:lstStyle/>
          <a:p>
            <a:pPr eaLnBrk="1" hangingPunct="1">
              <a:defRPr/>
            </a:pPr>
            <a:r>
              <a:rPr lang="gl-ES" smtClean="0"/>
              <a:t>Efecto de contaminación</a:t>
            </a:r>
          </a:p>
        </p:txBody>
      </p:sp>
      <p:sp>
        <p:nvSpPr>
          <p:cNvPr id="204803" name="Rectangle 3"/>
          <p:cNvSpPr>
            <a:spLocks noGrp="1" noRot="1" noChangeArrowheads="1"/>
          </p:cNvSpPr>
          <p:nvPr>
            <p:ph type="body" idx="1"/>
          </p:nvPr>
        </p:nvSpPr>
        <p:spPr/>
        <p:txBody>
          <a:bodyPr/>
          <a:lstStyle/>
          <a:p>
            <a:pPr eaLnBrk="1" hangingPunct="1">
              <a:defRPr/>
            </a:pPr>
            <a:r>
              <a:rPr lang="gl-ES" sz="2000" b="0" dirty="0" smtClean="0"/>
              <a:t>Efecto que se manifesta cando un avaliador asigna unha puntuación en función dun factor diferente ao que se está examinando. Por exemplo, o aumento da puntuación dun candidato nunha proba de expresión escrita pola boa caligrafía</a:t>
            </a:r>
            <a:r>
              <a:rPr lang="gl-ES" dirty="0" smtClean="0"/>
              <a:t>.</a:t>
            </a:r>
          </a:p>
        </p:txBody>
      </p:sp>
    </p:spTree>
    <p:extLst>
      <p:ext uri="{BB962C8B-B14F-4D97-AF65-F5344CB8AC3E}">
        <p14:creationId xmlns:p14="http://schemas.microsoft.com/office/powerpoint/2010/main" xmlns="" val="32772858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Rot="1" noChangeArrowheads="1"/>
          </p:cNvSpPr>
          <p:nvPr>
            <p:ph type="title"/>
          </p:nvPr>
        </p:nvSpPr>
        <p:spPr/>
        <p:txBody>
          <a:bodyPr/>
          <a:lstStyle/>
          <a:p>
            <a:pPr eaLnBrk="1" hangingPunct="1">
              <a:defRPr/>
            </a:pPr>
            <a:r>
              <a:rPr lang="gl-ES" smtClean="0"/>
              <a:t>Efecto do método</a:t>
            </a:r>
          </a:p>
        </p:txBody>
      </p:sp>
      <p:sp>
        <p:nvSpPr>
          <p:cNvPr id="205827" name="Rectangle 3"/>
          <p:cNvSpPr>
            <a:spLocks noGrp="1" noRot="1" noChangeArrowheads="1"/>
          </p:cNvSpPr>
          <p:nvPr>
            <p:ph type="body" idx="1"/>
          </p:nvPr>
        </p:nvSpPr>
        <p:spPr/>
        <p:txBody>
          <a:bodyPr/>
          <a:lstStyle/>
          <a:p>
            <a:pPr eaLnBrk="1" hangingPunct="1">
              <a:defRPr/>
            </a:pPr>
            <a:r>
              <a:rPr lang="gl-ES" sz="2000" b="0" dirty="0" smtClean="0"/>
              <a:t>Efecto nas puntuacións dunha proba producido polo método utilizado e non pola capacidade do candidato</a:t>
            </a:r>
            <a:r>
              <a:rPr lang="gl-ES" dirty="0" smtClean="0"/>
              <a:t>.</a:t>
            </a:r>
          </a:p>
        </p:txBody>
      </p:sp>
    </p:spTree>
    <p:extLst>
      <p:ext uri="{BB962C8B-B14F-4D97-AF65-F5344CB8AC3E}">
        <p14:creationId xmlns:p14="http://schemas.microsoft.com/office/powerpoint/2010/main" xmlns="" val="385740538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Rot="1" noChangeArrowheads="1"/>
          </p:cNvSpPr>
          <p:nvPr>
            <p:ph type="title"/>
          </p:nvPr>
        </p:nvSpPr>
        <p:spPr/>
        <p:txBody>
          <a:bodyPr/>
          <a:lstStyle/>
          <a:p>
            <a:pPr eaLnBrk="1" hangingPunct="1">
              <a:defRPr/>
            </a:pPr>
            <a:r>
              <a:rPr lang="es-ES" smtClean="0"/>
              <a:t>Efecto rebote</a:t>
            </a:r>
            <a:endParaRPr lang="gl-ES" smtClean="0"/>
          </a:p>
        </p:txBody>
      </p:sp>
      <p:sp>
        <p:nvSpPr>
          <p:cNvPr id="206851" name="Rectangle 3"/>
          <p:cNvSpPr>
            <a:spLocks noGrp="1" noRot="1" noChangeArrowheads="1"/>
          </p:cNvSpPr>
          <p:nvPr>
            <p:ph type="body" idx="1"/>
          </p:nvPr>
        </p:nvSpPr>
        <p:spPr/>
        <p:txBody>
          <a:bodyPr>
            <a:normAutofit/>
          </a:bodyPr>
          <a:lstStyle/>
          <a:p>
            <a:pPr eaLnBrk="1" hangingPunct="1">
              <a:defRPr/>
            </a:pPr>
            <a:r>
              <a:rPr lang="gl-ES" sz="1800" b="0" dirty="0" smtClean="0"/>
              <a:t>O feito de que os alumnos teñan que realizar unha proba determinada pode influír en que os profesores teñan que adaptar os contidos da súa clase para satisfacer as esixencias da proba. </a:t>
            </a:r>
          </a:p>
          <a:p>
            <a:pPr eaLnBrk="1" hangingPunct="1">
              <a:defRPr/>
            </a:pPr>
            <a:r>
              <a:rPr lang="gl-ES" sz="1800" b="0" dirty="0" smtClean="0"/>
              <a:t>O resultado pode ser positivo ou negativo. Tamén chamado repercusión.</a:t>
            </a:r>
          </a:p>
        </p:txBody>
      </p:sp>
    </p:spTree>
    <p:extLst>
      <p:ext uri="{BB962C8B-B14F-4D97-AF65-F5344CB8AC3E}">
        <p14:creationId xmlns:p14="http://schemas.microsoft.com/office/powerpoint/2010/main" xmlns="" val="17020810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rrowheads="1"/>
          </p:cNvSpPr>
          <p:nvPr>
            <p:ph type="title"/>
          </p:nvPr>
        </p:nvSpPr>
        <p:spPr/>
        <p:txBody>
          <a:bodyPr/>
          <a:lstStyle/>
          <a:p>
            <a:pPr eaLnBrk="1" hangingPunct="1">
              <a:defRPr/>
            </a:pPr>
            <a:r>
              <a:rPr lang="es-ES" smtClean="0"/>
              <a:t>Autenticidade</a:t>
            </a:r>
            <a:endParaRPr lang="gl-ES" smtClean="0"/>
          </a:p>
        </p:txBody>
      </p:sp>
      <p:sp>
        <p:nvSpPr>
          <p:cNvPr id="207875" name="Rectangle 3"/>
          <p:cNvSpPr>
            <a:spLocks noGrp="1" noRot="1" noChangeArrowheads="1"/>
          </p:cNvSpPr>
          <p:nvPr>
            <p:ph type="body" idx="1"/>
          </p:nvPr>
        </p:nvSpPr>
        <p:spPr/>
        <p:txBody>
          <a:bodyPr/>
          <a:lstStyle/>
          <a:p>
            <a:pPr eaLnBrk="1" hangingPunct="1">
              <a:defRPr/>
            </a:pPr>
            <a:r>
              <a:rPr lang="gl-ES" sz="2000" b="0" dirty="0" smtClean="0"/>
              <a:t>Característica dunha proba que se refire ao grao no que as actividades reflicten o uso da lingua nunha situación real.</a:t>
            </a:r>
          </a:p>
          <a:p>
            <a:pPr eaLnBrk="1" hangingPunct="1">
              <a:defRPr/>
            </a:pPr>
            <a:r>
              <a:rPr lang="pt-BR" sz="2000" b="0" dirty="0" smtClean="0"/>
              <a:t>Referencia: Bachman (1990: 300-303</a:t>
            </a:r>
            <a:r>
              <a:rPr lang="pt-BR" dirty="0" smtClean="0"/>
              <a:t>)</a:t>
            </a:r>
            <a:endParaRPr lang="gl-ES" dirty="0" smtClean="0"/>
          </a:p>
        </p:txBody>
      </p:sp>
    </p:spTree>
    <p:extLst>
      <p:ext uri="{BB962C8B-B14F-4D97-AF65-F5344CB8AC3E}">
        <p14:creationId xmlns:p14="http://schemas.microsoft.com/office/powerpoint/2010/main" xmlns="" val="32118852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rrowheads="1"/>
          </p:cNvSpPr>
          <p:nvPr>
            <p:ph type="title"/>
          </p:nvPr>
        </p:nvSpPr>
        <p:spPr/>
        <p:txBody>
          <a:bodyPr/>
          <a:lstStyle/>
          <a:p>
            <a:pPr eaLnBrk="1" hangingPunct="1">
              <a:defRPr/>
            </a:pPr>
            <a:r>
              <a:rPr lang="es-ES" sz="3200" b="1" smtClean="0">
                <a:solidFill>
                  <a:schemeClr val="hlink"/>
                </a:solidFill>
                <a:latin typeface="Asturica" pitchFamily="2" charset="0"/>
              </a:rPr>
              <a:t>Preguntas sobre a avaliación</a:t>
            </a:r>
            <a:endParaRPr lang="gl-ES" sz="3200" b="1" smtClean="0">
              <a:solidFill>
                <a:schemeClr val="hlink"/>
              </a:solidFill>
              <a:latin typeface="Asturica" pitchFamily="2" charset="0"/>
            </a:endParaRPr>
          </a:p>
        </p:txBody>
      </p:sp>
      <p:sp>
        <p:nvSpPr>
          <p:cNvPr id="45059" name="Rectangle 3"/>
          <p:cNvSpPr>
            <a:spLocks noGrp="1" noRot="1" noChangeArrowheads="1"/>
          </p:cNvSpPr>
          <p:nvPr>
            <p:ph type="body" idx="1"/>
          </p:nvPr>
        </p:nvSpPr>
        <p:spPr/>
        <p:txBody>
          <a:bodyPr/>
          <a:lstStyle/>
          <a:p>
            <a:pPr eaLnBrk="1" hangingPunct="1">
              <a:defRPr/>
            </a:pPr>
            <a:endParaRPr lang="es-ES" smtClean="0"/>
          </a:p>
          <a:p>
            <a:pPr eaLnBrk="1" hangingPunct="1">
              <a:defRPr/>
            </a:pPr>
            <a:endParaRPr lang="es-ES" smtClean="0"/>
          </a:p>
          <a:p>
            <a:pPr eaLnBrk="1" hangingPunct="1">
              <a:defRPr/>
            </a:pPr>
            <a:endParaRPr lang="es-ES" smtClean="0"/>
          </a:p>
        </p:txBody>
      </p:sp>
      <p:sp>
        <p:nvSpPr>
          <p:cNvPr id="45060" name="Rectangle 4"/>
          <p:cNvSpPr>
            <a:spLocks noChangeArrowheads="1"/>
          </p:cNvSpPr>
          <p:nvPr/>
        </p:nvSpPr>
        <p:spPr bwMode="auto">
          <a:xfrm>
            <a:off x="539750" y="1196752"/>
            <a:ext cx="7777163" cy="3816424"/>
          </a:xfrm>
          <a:prstGeom prst="rect">
            <a:avLst/>
          </a:prstGeom>
          <a:noFill/>
          <a:ln w="9525">
            <a:noFill/>
            <a:miter lim="800000"/>
            <a:headEnd/>
            <a:tailEnd/>
          </a:ln>
        </p:spPr>
        <p:txBody>
          <a:bodyPr/>
          <a:lstStyle/>
          <a:p>
            <a:pPr marL="609600" indent="-609600" eaLnBrk="1" hangingPunct="1">
              <a:spcBef>
                <a:spcPct val="20000"/>
              </a:spcBef>
              <a:buClr>
                <a:schemeClr val="hlink"/>
              </a:buClr>
              <a:buSzPct val="80000"/>
              <a:buFontTx/>
              <a:buAutoNum type="arabicPeriod"/>
              <a:defRPr/>
            </a:pPr>
            <a:r>
              <a:rPr lang="gl-ES" sz="2800" dirty="0"/>
              <a:t>Lógranse os obxectivos establecidos?	É </a:t>
            </a:r>
            <a:r>
              <a:rPr lang="gl-ES" sz="2800" u="sng" dirty="0"/>
              <a:t>eficaz</a:t>
            </a:r>
            <a:r>
              <a:rPr lang="gl-ES" sz="2800" dirty="0"/>
              <a:t>?	</a:t>
            </a:r>
          </a:p>
          <a:p>
            <a:pPr marL="609600" indent="-609600" eaLnBrk="1" hangingPunct="1">
              <a:spcBef>
                <a:spcPct val="20000"/>
              </a:spcBef>
              <a:buClr>
                <a:schemeClr val="hlink"/>
              </a:buClr>
              <a:buSzPct val="80000"/>
              <a:buFontTx/>
              <a:buAutoNum type="arabicPeriod"/>
              <a:defRPr/>
            </a:pPr>
            <a:r>
              <a:rPr lang="gl-ES" sz="2800" dirty="0"/>
              <a:t>Conecta cos obxectivos establecidos? É </a:t>
            </a:r>
            <a:r>
              <a:rPr lang="gl-ES" sz="2800" u="sng" dirty="0"/>
              <a:t>pertinente?</a:t>
            </a:r>
          </a:p>
          <a:p>
            <a:pPr marL="609600" indent="-609600" eaLnBrk="1" hangingPunct="1">
              <a:spcBef>
                <a:spcPct val="20000"/>
              </a:spcBef>
              <a:buClr>
                <a:schemeClr val="hlink"/>
              </a:buClr>
              <a:buSzPct val="80000"/>
              <a:buFontTx/>
              <a:buAutoNum type="arabicPeriod"/>
              <a:defRPr/>
            </a:pPr>
            <a:r>
              <a:rPr lang="gl-ES" sz="2800" dirty="0"/>
              <a:t>Temos clara a súa finalidade? Ten </a:t>
            </a:r>
            <a:r>
              <a:rPr lang="gl-ES" sz="2800" u="sng" dirty="0"/>
              <a:t>impacto?</a:t>
            </a:r>
          </a:p>
          <a:p>
            <a:pPr marL="609600" indent="-609600" eaLnBrk="1" hangingPunct="1">
              <a:spcBef>
                <a:spcPct val="20000"/>
              </a:spcBef>
              <a:buClr>
                <a:schemeClr val="hlink"/>
              </a:buClr>
              <a:buSzPct val="80000"/>
              <a:buFontTx/>
              <a:buAutoNum type="arabicPeriod"/>
              <a:defRPr/>
            </a:pPr>
            <a:r>
              <a:rPr lang="gl-ES" sz="2800" dirty="0"/>
              <a:t>É realmente aplicable? É </a:t>
            </a:r>
            <a:r>
              <a:rPr lang="gl-ES" sz="2800" u="sng" dirty="0"/>
              <a:t>viable</a:t>
            </a:r>
          </a:p>
          <a:p>
            <a:pPr marL="609600" indent="-609600" eaLnBrk="1" hangingPunct="1">
              <a:spcBef>
                <a:spcPct val="20000"/>
              </a:spcBef>
              <a:buClr>
                <a:schemeClr val="hlink"/>
              </a:buClr>
              <a:buSzPct val="80000"/>
              <a:buFontTx/>
              <a:buAutoNum type="arabicPeriod"/>
              <a:defRPr/>
            </a:pPr>
            <a:r>
              <a:rPr lang="gl-ES" sz="2800" dirty="0"/>
              <a:t>Optimízanse os recursos</a:t>
            </a:r>
            <a:r>
              <a:rPr lang="es-ES" sz="2800" dirty="0"/>
              <a:t>? É </a:t>
            </a:r>
            <a:r>
              <a:rPr lang="es-ES" sz="2800" u="sng" dirty="0"/>
              <a:t>eficiente</a:t>
            </a:r>
          </a:p>
          <a:p>
            <a:pPr marL="609600" indent="-609600" eaLnBrk="1" hangingPunct="1">
              <a:spcBef>
                <a:spcPct val="20000"/>
              </a:spcBef>
              <a:buClr>
                <a:schemeClr val="hlink"/>
              </a:buClr>
              <a:buSzPct val="80000"/>
              <a:buFontTx/>
              <a:buAutoNum type="arabicPeriod"/>
              <a:defRPr/>
            </a:pPr>
            <a:endParaRPr lang="es-ES" sz="2800" b="1" dirty="0">
              <a:effectLst>
                <a:outerShdw blurRad="38100" dist="38100" dir="2700000" algn="tl">
                  <a:srgbClr val="000000"/>
                </a:outerShdw>
              </a:effectLst>
            </a:endParaRPr>
          </a:p>
          <a:p>
            <a:pPr marL="609600" indent="-609600" eaLnBrk="1" hangingPunct="1">
              <a:spcBef>
                <a:spcPct val="20000"/>
              </a:spcBef>
              <a:buClr>
                <a:schemeClr val="hlink"/>
              </a:buClr>
              <a:buSzPct val="80000"/>
              <a:defRPr/>
            </a:pPr>
            <a:endParaRPr lang="es-ES" sz="2800" b="1" dirty="0">
              <a:effectLst>
                <a:outerShdw blurRad="38100" dist="38100" dir="2700000" algn="tl">
                  <a:srgbClr val="000000"/>
                </a:outerShdw>
              </a:effectLst>
            </a:endParaRPr>
          </a:p>
        </p:txBody>
      </p:sp>
    </p:spTree>
    <p:extLst>
      <p:ext uri="{BB962C8B-B14F-4D97-AF65-F5344CB8AC3E}">
        <p14:creationId xmlns:p14="http://schemas.microsoft.com/office/powerpoint/2010/main" xmlns="" val="241366004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5060">
                                            <p:txEl>
                                              <p:pRg st="0" end="0"/>
                                            </p:txEl>
                                          </p:spTgt>
                                        </p:tgtEl>
                                        <p:attrNameLst>
                                          <p:attrName>style.visibility</p:attrName>
                                        </p:attrNameLst>
                                      </p:cBhvr>
                                      <p:to>
                                        <p:strVal val="visible"/>
                                      </p:to>
                                    </p:set>
                                    <p:anim calcmode="lin" valueType="num">
                                      <p:cBhvr additive="base">
                                        <p:cTn id="7" dur="2000" fill="hold"/>
                                        <p:tgtEl>
                                          <p:spTgt spid="45060">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4506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5060">
                                            <p:txEl>
                                              <p:pRg st="1" end="1"/>
                                            </p:txEl>
                                          </p:spTgt>
                                        </p:tgtEl>
                                        <p:attrNameLst>
                                          <p:attrName>style.visibility</p:attrName>
                                        </p:attrNameLst>
                                      </p:cBhvr>
                                      <p:to>
                                        <p:strVal val="visible"/>
                                      </p:to>
                                    </p:set>
                                    <p:anim calcmode="lin" valueType="num">
                                      <p:cBhvr additive="base">
                                        <p:cTn id="13" dur="2000" fill="hold"/>
                                        <p:tgtEl>
                                          <p:spTgt spid="45060">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4506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5060">
                                            <p:txEl>
                                              <p:pRg st="2" end="2"/>
                                            </p:txEl>
                                          </p:spTgt>
                                        </p:tgtEl>
                                        <p:attrNameLst>
                                          <p:attrName>style.visibility</p:attrName>
                                        </p:attrNameLst>
                                      </p:cBhvr>
                                      <p:to>
                                        <p:strVal val="visible"/>
                                      </p:to>
                                    </p:set>
                                    <p:anim calcmode="lin" valueType="num">
                                      <p:cBhvr additive="base">
                                        <p:cTn id="19" dur="2000" fill="hold"/>
                                        <p:tgtEl>
                                          <p:spTgt spid="45060">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4506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5060">
                                            <p:txEl>
                                              <p:pRg st="3" end="3"/>
                                            </p:txEl>
                                          </p:spTgt>
                                        </p:tgtEl>
                                        <p:attrNameLst>
                                          <p:attrName>style.visibility</p:attrName>
                                        </p:attrNameLst>
                                      </p:cBhvr>
                                      <p:to>
                                        <p:strVal val="visible"/>
                                      </p:to>
                                    </p:set>
                                    <p:anim calcmode="lin" valueType="num">
                                      <p:cBhvr additive="base">
                                        <p:cTn id="25" dur="2000" fill="hold"/>
                                        <p:tgtEl>
                                          <p:spTgt spid="45060">
                                            <p:txEl>
                                              <p:pRg st="3" end="3"/>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4506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5060">
                                            <p:txEl>
                                              <p:pRg st="4" end="4"/>
                                            </p:txEl>
                                          </p:spTgt>
                                        </p:tgtEl>
                                        <p:attrNameLst>
                                          <p:attrName>style.visibility</p:attrName>
                                        </p:attrNameLst>
                                      </p:cBhvr>
                                      <p:to>
                                        <p:strVal val="visible"/>
                                      </p:to>
                                    </p:set>
                                    <p:anim calcmode="lin" valueType="num">
                                      <p:cBhvr additive="base">
                                        <p:cTn id="31" dur="2000" fill="hold"/>
                                        <p:tgtEl>
                                          <p:spTgt spid="45060">
                                            <p:txEl>
                                              <p:pRg st="4" end="4"/>
                                            </p:txEl>
                                          </p:spTgt>
                                        </p:tgtEl>
                                        <p:attrNameLst>
                                          <p:attrName>ppt_x</p:attrName>
                                        </p:attrNameLst>
                                      </p:cBhvr>
                                      <p:tavLst>
                                        <p:tav tm="0">
                                          <p:val>
                                            <p:strVal val="#ppt_x"/>
                                          </p:val>
                                        </p:tav>
                                        <p:tav tm="100000">
                                          <p:val>
                                            <p:strVal val="#ppt_x"/>
                                          </p:val>
                                        </p:tav>
                                      </p:tavLst>
                                    </p:anim>
                                    <p:anim calcmode="lin" valueType="num">
                                      <p:cBhvr additive="base">
                                        <p:cTn id="32" dur="2000" fill="hold"/>
                                        <p:tgtEl>
                                          <p:spTgt spid="45060">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Rot="1" noChangeArrowheads="1"/>
          </p:cNvSpPr>
          <p:nvPr>
            <p:ph type="title"/>
          </p:nvPr>
        </p:nvSpPr>
        <p:spPr/>
        <p:txBody>
          <a:bodyPr/>
          <a:lstStyle/>
          <a:p>
            <a:pPr eaLnBrk="1" hangingPunct="1">
              <a:defRPr/>
            </a:pPr>
            <a:endParaRPr lang="gl-ES" smtClean="0"/>
          </a:p>
        </p:txBody>
      </p:sp>
      <p:sp>
        <p:nvSpPr>
          <p:cNvPr id="181251" name="Rectangle 3"/>
          <p:cNvSpPr>
            <a:spLocks noGrp="1" noRot="1" noChangeArrowheads="1"/>
          </p:cNvSpPr>
          <p:nvPr>
            <p:ph type="body" idx="1"/>
          </p:nvPr>
        </p:nvSpPr>
        <p:spPr/>
        <p:txBody>
          <a:bodyPr/>
          <a:lstStyle/>
          <a:p>
            <a:pPr eaLnBrk="1" hangingPunct="1">
              <a:defRPr/>
            </a:pPr>
            <a:r>
              <a:rPr lang="es-ES" smtClean="0"/>
              <a:t>Grazas pola vosa atención</a:t>
            </a:r>
          </a:p>
        </p:txBody>
      </p:sp>
    </p:spTree>
    <p:extLst>
      <p:ext uri="{BB962C8B-B14F-4D97-AF65-F5344CB8AC3E}">
        <p14:creationId xmlns:p14="http://schemas.microsoft.com/office/powerpoint/2010/main" xmlns="" val="175126901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rrowheads="1"/>
          </p:cNvSpPr>
          <p:nvPr>
            <p:ph type="title"/>
          </p:nvPr>
        </p:nvSpPr>
        <p:spPr/>
        <p:txBody>
          <a:bodyPr>
            <a:normAutofit fontScale="90000"/>
          </a:bodyPr>
          <a:lstStyle/>
          <a:p>
            <a:pPr eaLnBrk="1" hangingPunct="1">
              <a:defRPr/>
            </a:pPr>
            <a:r>
              <a:rPr lang="es-ES" sz="3100" b="1" dirty="0" smtClean="0">
                <a:solidFill>
                  <a:schemeClr val="tx1"/>
                </a:solidFill>
              </a:rPr>
              <a:t>Investigación de </a:t>
            </a:r>
            <a:r>
              <a:rPr lang="es-ES" sz="3100" b="1" dirty="0" err="1" smtClean="0">
                <a:solidFill>
                  <a:schemeClr val="tx1"/>
                </a:solidFill>
              </a:rPr>
              <a:t>Willian</a:t>
            </a:r>
            <a:r>
              <a:rPr lang="es-ES" sz="3100" b="1" dirty="0" smtClean="0">
                <a:solidFill>
                  <a:schemeClr val="tx1"/>
                </a:solidFill>
              </a:rPr>
              <a:t> </a:t>
            </a:r>
            <a:r>
              <a:rPr lang="es-ES" sz="3100" b="1" dirty="0" err="1" smtClean="0">
                <a:solidFill>
                  <a:schemeClr val="tx1"/>
                </a:solidFill>
              </a:rPr>
              <a:t>Glasser</a:t>
            </a:r>
            <a:r>
              <a:rPr lang="es-ES" sz="4000" b="1" dirty="0" smtClean="0">
                <a:solidFill>
                  <a:schemeClr val="tx1"/>
                </a:solidFill>
              </a:rPr>
              <a:t/>
            </a:r>
            <a:br>
              <a:rPr lang="es-ES" sz="4000" b="1" dirty="0" smtClean="0">
                <a:solidFill>
                  <a:schemeClr val="tx1"/>
                </a:solidFill>
              </a:rPr>
            </a:br>
            <a:endParaRPr lang="es-ES" sz="4000" b="1" dirty="0" smtClean="0">
              <a:solidFill>
                <a:schemeClr val="tx1"/>
              </a:solidFill>
            </a:endParaRPr>
          </a:p>
        </p:txBody>
      </p:sp>
      <p:pic>
        <p:nvPicPr>
          <p:cNvPr id="32771" name="1 Gráfico"/>
          <p:cNvPicPr>
            <a:picLocks noGrp="1" noChangeArrowheads="1"/>
          </p:cNvPicPr>
          <p:nvPr>
            <p:ph idx="1"/>
          </p:nvPr>
        </p:nvPicPr>
        <p:blipFill>
          <a:blip r:embed="rId2" cstate="print"/>
          <a:srcRect/>
          <a:stretch>
            <a:fillRect/>
          </a:stretch>
        </p:blipFill>
        <p:spPr>
          <a:xfrm>
            <a:off x="539750" y="1052513"/>
            <a:ext cx="8064500" cy="5256212"/>
          </a:xfrm>
          <a:noFill/>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rrowheads="1"/>
          </p:cNvSpPr>
          <p:nvPr>
            <p:ph type="title"/>
          </p:nvPr>
        </p:nvSpPr>
        <p:spPr/>
        <p:txBody>
          <a:bodyPr/>
          <a:lstStyle/>
          <a:p>
            <a:pPr eaLnBrk="1" hangingPunct="1">
              <a:defRPr/>
            </a:pPr>
            <a:r>
              <a:rPr lang="es-ES" smtClean="0"/>
              <a:t>Qué son as competencias?</a:t>
            </a:r>
          </a:p>
        </p:txBody>
      </p:sp>
      <p:sp>
        <p:nvSpPr>
          <p:cNvPr id="54275" name="Rectangle 3"/>
          <p:cNvSpPr>
            <a:spLocks noGrp="1" noRot="1" noChangeArrowheads="1"/>
          </p:cNvSpPr>
          <p:nvPr>
            <p:ph idx="1"/>
          </p:nvPr>
        </p:nvSpPr>
        <p:spPr/>
        <p:txBody>
          <a:bodyPr>
            <a:normAutofit/>
          </a:bodyPr>
          <a:lstStyle/>
          <a:p>
            <a:pPr marL="457200" indent="-457200" eaLnBrk="1" hangingPunct="1">
              <a:buFont typeface="Arial" panose="020B0604020202020204" pitchFamily="34" charset="0"/>
              <a:buChar char="•"/>
              <a:defRPr/>
            </a:pPr>
            <a:r>
              <a:rPr lang="gl-ES" sz="2800" dirty="0" smtClean="0"/>
              <a:t>son a suma de coñecementos, destrezas, actitudes e características individuais que permiten a unha persoa realizar accións.</a:t>
            </a:r>
          </a:p>
          <a:p>
            <a:pPr marL="457200" indent="-457200" eaLnBrk="1" hangingPunct="1">
              <a:buFont typeface="Arial" panose="020B0604020202020204" pitchFamily="34" charset="0"/>
              <a:buChar char="•"/>
              <a:defRPr/>
            </a:pPr>
            <a:r>
              <a:rPr lang="gl-ES" sz="2800" dirty="0" smtClean="0"/>
              <a:t>son </a:t>
            </a:r>
            <a:r>
              <a:rPr lang="pt-BR" sz="2800" dirty="0" smtClean="0"/>
              <a:t>a capacidade de realizar unha tarefa </a:t>
            </a:r>
          </a:p>
          <a:p>
            <a:pPr marL="0" indent="0" eaLnBrk="1" hangingPunct="1">
              <a:defRPr/>
            </a:pPr>
            <a:r>
              <a:rPr lang="pt-BR" sz="2800" dirty="0" smtClean="0"/>
              <a:t>     </a:t>
            </a:r>
            <a:r>
              <a:rPr lang="pt-BR" sz="2800" dirty="0" err="1" smtClean="0"/>
              <a:t>nun</a:t>
            </a:r>
            <a:r>
              <a:rPr lang="pt-BR" sz="2800" dirty="0" smtClean="0"/>
              <a:t> contexto determinado.</a:t>
            </a:r>
          </a:p>
          <a:p>
            <a:pPr eaLnBrk="1" hangingPunct="1">
              <a:defRPr/>
            </a:pPr>
            <a:endParaRPr lang="gl-ES" sz="2800" dirty="0"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rrowheads="1"/>
          </p:cNvSpPr>
          <p:nvPr>
            <p:ph type="title"/>
          </p:nvPr>
        </p:nvSpPr>
        <p:spPr/>
        <p:txBody>
          <a:bodyPr>
            <a:normAutofit fontScale="90000"/>
          </a:bodyPr>
          <a:lstStyle/>
          <a:p>
            <a:pPr eaLnBrk="1" hangingPunct="1">
              <a:defRPr/>
            </a:pPr>
            <a:r>
              <a:rPr lang="es-ES" sz="4000" dirty="0" smtClean="0"/>
              <a:t/>
            </a:r>
            <a:br>
              <a:rPr lang="es-ES" sz="4000" dirty="0" smtClean="0"/>
            </a:br>
            <a:r>
              <a:rPr lang="es-ES" sz="3100" dirty="0" smtClean="0"/>
              <a:t>Cómo é un enfoque didáctico para a  </a:t>
            </a:r>
            <a:r>
              <a:rPr lang="es-ES" sz="3100" dirty="0" err="1" smtClean="0"/>
              <a:t>ensinanza</a:t>
            </a:r>
            <a:r>
              <a:rPr lang="es-ES" sz="3100" dirty="0" smtClean="0"/>
              <a:t> de competencias</a:t>
            </a:r>
          </a:p>
        </p:txBody>
      </p:sp>
      <p:sp>
        <p:nvSpPr>
          <p:cNvPr id="55299" name="Rectangle 3"/>
          <p:cNvSpPr>
            <a:spLocks noGrp="1" noRot="1" noChangeArrowheads="1"/>
          </p:cNvSpPr>
          <p:nvPr>
            <p:ph idx="1"/>
          </p:nvPr>
        </p:nvSpPr>
        <p:spPr/>
        <p:txBody>
          <a:bodyPr/>
          <a:lstStyle/>
          <a:p>
            <a:pPr eaLnBrk="1" hangingPunct="1">
              <a:defRPr/>
            </a:pPr>
            <a:endParaRPr lang="gl-ES" dirty="0" smtClean="0"/>
          </a:p>
          <a:p>
            <a:pPr eaLnBrk="1" hangingPunct="1">
              <a:defRPr/>
            </a:pPr>
            <a:endParaRPr lang="gl-ES" dirty="0"/>
          </a:p>
          <a:p>
            <a:pPr eaLnBrk="1" hangingPunct="1">
              <a:defRPr/>
            </a:pPr>
            <a:endParaRPr lang="gl-ES" dirty="0" smtClean="0"/>
          </a:p>
          <a:p>
            <a:pPr eaLnBrk="1" hangingPunct="1">
              <a:defRPr/>
            </a:pPr>
            <a:r>
              <a:rPr lang="gl-ES" dirty="0" smtClean="0"/>
              <a:t>O enfoque dunha ensinanza de competencias </a:t>
            </a:r>
            <a:r>
              <a:rPr lang="gl-ES" b="1" dirty="0" smtClean="0">
                <a:solidFill>
                  <a:srgbClr val="00B0F0"/>
                </a:solidFill>
              </a:rPr>
              <a:t>céntrase na acción</a:t>
            </a:r>
            <a:r>
              <a:rPr lang="gl-ES" dirty="0" smtClean="0"/>
              <a:t>, xa que os alumnos que aprenden considéranse como axentes sociais,</a:t>
            </a:r>
          </a:p>
          <a:p>
            <a:pPr eaLnBrk="1" hangingPunct="1">
              <a:defRPr/>
            </a:pPr>
            <a:r>
              <a:rPr lang="gl-ES" dirty="0" smtClean="0"/>
              <a:t>é dicir, como membros dunha sociedade que ten </a:t>
            </a:r>
            <a:r>
              <a:rPr lang="gl-ES" b="1" dirty="0" smtClean="0">
                <a:solidFill>
                  <a:srgbClr val="00B0F0"/>
                </a:solidFill>
              </a:rPr>
              <a:t>tarefas</a:t>
            </a:r>
            <a:r>
              <a:rPr lang="gl-ES" dirty="0" smtClean="0">
                <a:solidFill>
                  <a:srgbClr val="00B0F0"/>
                </a:solidFill>
              </a:rPr>
              <a:t> q</a:t>
            </a:r>
            <a:r>
              <a:rPr lang="gl-ES" dirty="0" smtClean="0"/>
              <a:t>ue levar a cabo nunha serie determinada de circunstancias, nun contorno específico e dentro dun campo de acción concreto</a:t>
            </a:r>
            <a:r>
              <a:rPr lang="es-ES" dirty="0" smtClean="0"/>
              <a:t>.</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Que é </a:t>
            </a:r>
            <a:r>
              <a:rPr lang="es-ES" dirty="0" err="1" smtClean="0"/>
              <a:t>unha</a:t>
            </a:r>
            <a:r>
              <a:rPr lang="es-ES" dirty="0" smtClean="0"/>
              <a:t> </a:t>
            </a:r>
            <a:r>
              <a:rPr lang="es-ES" dirty="0" err="1" smtClean="0"/>
              <a:t>tarefa</a:t>
            </a:r>
            <a:r>
              <a:rPr lang="es-ES" dirty="0" smtClean="0"/>
              <a:t>?</a:t>
            </a:r>
            <a:endParaRPr lang="es-ES" dirty="0"/>
          </a:p>
        </p:txBody>
      </p:sp>
      <p:sp>
        <p:nvSpPr>
          <p:cNvPr id="3" name="2 Marcador de contenido"/>
          <p:cNvSpPr>
            <a:spLocks noGrp="1"/>
          </p:cNvSpPr>
          <p:nvPr>
            <p:ph idx="1"/>
          </p:nvPr>
        </p:nvSpPr>
        <p:spPr/>
        <p:txBody>
          <a:bodyPr>
            <a:normAutofit/>
          </a:bodyPr>
          <a:lstStyle/>
          <a:p>
            <a:r>
              <a:rPr lang="gl-ES" sz="2800" dirty="0"/>
              <a:t>T</a:t>
            </a:r>
            <a:r>
              <a:rPr lang="gl-ES" sz="2800" dirty="0" smtClean="0"/>
              <a:t>arefa é calquera actividade realizada nunha clase de lingua. </a:t>
            </a:r>
            <a:r>
              <a:rPr lang="es-ES" sz="2800" dirty="0" smtClean="0"/>
              <a:t>(Breen 1984) </a:t>
            </a:r>
            <a:endParaRPr lang="gl-ES" sz="2800" dirty="0" smtClean="0"/>
          </a:p>
          <a:p>
            <a:r>
              <a:rPr lang="gl-ES" sz="2800" dirty="0" smtClean="0"/>
              <a:t>Actividade de clase na que se produce interacción na segunda lingua e que, dalgún modo, podería ser utilizada fóra do aula polos alumnos.</a:t>
            </a:r>
            <a:r>
              <a:rPr lang="es-ES" sz="2800" dirty="0" smtClean="0"/>
              <a:t> </a:t>
            </a:r>
            <a:endParaRPr lang="gl-E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a:bodyPr>
          <a:lstStyle/>
          <a:p>
            <a:r>
              <a:rPr lang="en-US" sz="2800" dirty="0" err="1" smtClean="0"/>
              <a:t>Nunan</a:t>
            </a:r>
            <a:r>
              <a:rPr lang="en-US" sz="2800" dirty="0" smtClean="0"/>
              <a:t>(1989:10) "a piece of classroom work which involves learners in comprehending, manipulating, producing or interacting in the target language while their attention is principally focused on meaning rather than form. The task should also have a sense of completeness, being able to stand alone as a communicative act in its own right</a:t>
            </a:r>
            <a:r>
              <a:rPr lang="en-US" dirty="0" smtClean="0"/>
              <a:t>".</a:t>
            </a:r>
            <a:endParaRPr lang="es-ES" dirty="0"/>
          </a:p>
        </p:txBody>
      </p:sp>
    </p:spTree>
  </p:cSld>
  <p:clrMapOvr>
    <a:masterClrMapping/>
  </p:clrMapOvr>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Brújula">
  <a:themeElements>
    <a:clrScheme name="Brújula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Brújul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s-E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s-ES" sz="1800" b="0" i="0" u="none" strike="noStrike" cap="none" normalizeH="0" baseline="0" smtClean="0">
            <a:ln>
              <a:noFill/>
            </a:ln>
            <a:solidFill>
              <a:schemeClr val="tx1"/>
            </a:solidFill>
            <a:effectLst/>
            <a:latin typeface="Arial" charset="0"/>
          </a:defRPr>
        </a:defPPr>
      </a:lstStyle>
    </a:lnDef>
  </a:objectDefaults>
  <a:extraClrSchemeLst>
    <a:extraClrScheme>
      <a:clrScheme name="Brújula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Brújula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Brújula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Brújula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Brújula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Brújula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Brújula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Brújula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Brújula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Ángulos">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Ángulo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Ángulo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3.xml><?xml version="1.0" encoding="utf-8"?>
<a:theme xmlns:a="http://schemas.openxmlformats.org/drawingml/2006/main" name="1_Ángulos">
  <a:themeElements>
    <a:clrScheme name="Ángulo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Ángulo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Ángulo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2489</Words>
  <Application>Microsoft Office PowerPoint</Application>
  <PresentationFormat>Presentación en pantalla (4:3)</PresentationFormat>
  <Paragraphs>322</Paragraphs>
  <Slides>49</Slides>
  <Notes>0</Notes>
  <HiddenSlides>0</HiddenSlides>
  <MMClips>0</MMClips>
  <ScaleCrop>false</ScaleCrop>
  <HeadingPairs>
    <vt:vector size="4" baseType="variant">
      <vt:variant>
        <vt:lpstr>Tema</vt:lpstr>
      </vt:variant>
      <vt:variant>
        <vt:i4>3</vt:i4>
      </vt:variant>
      <vt:variant>
        <vt:lpstr>Títulos de diapositiva</vt:lpstr>
      </vt:variant>
      <vt:variant>
        <vt:i4>49</vt:i4>
      </vt:variant>
    </vt:vector>
  </HeadingPairs>
  <TitlesOfParts>
    <vt:vector size="52" baseType="lpstr">
      <vt:lpstr>Brújula</vt:lpstr>
      <vt:lpstr>Ángulos</vt:lpstr>
      <vt:lpstr>1_Ángulos</vt:lpstr>
      <vt:lpstr>Ensinanza DAS LINGUAS ESTRANXEIRAS por tarefas</vt:lpstr>
      <vt:lpstr>Tomas de decisións</vt:lpstr>
      <vt:lpstr>Efectividade dos métodos de aprendizaxe </vt:lpstr>
      <vt:lpstr>Diapositiva 4</vt:lpstr>
      <vt:lpstr>Investigación de Willian Glasser </vt:lpstr>
      <vt:lpstr>Qué son as competencias?</vt:lpstr>
      <vt:lpstr> Cómo é un enfoque didáctico para a  ensinanza de competencias</vt:lpstr>
      <vt:lpstr>Que é unha tarefa?</vt:lpstr>
      <vt:lpstr>Diapositiva 9</vt:lpstr>
      <vt:lpstr>Diapositiva 10</vt:lpstr>
      <vt:lpstr>As tarefas</vt:lpstr>
      <vt:lpstr>As tarefas</vt:lpstr>
      <vt:lpstr>NON HAI COMPETENCIA SEN UN CONTEXTO DA VIDA REAL</vt:lpstr>
      <vt:lpstr>Traballo por tarefas</vt:lpstr>
      <vt:lpstr>Obxectivos dunha tarefa (Nunan 2011)</vt:lpstr>
      <vt:lpstr>Diapositiva 16</vt:lpstr>
      <vt:lpstr>EXEMPLOS DE TAREFAS</vt:lpstr>
      <vt:lpstr>Traballo por proxectos</vt:lpstr>
      <vt:lpstr>Na realización de proxectos, o alumnado</vt:lpstr>
      <vt:lpstr>No traballo en equipo o alumnado</vt:lpstr>
      <vt:lpstr>Outros tipos de proxectos: Traballo por simulación global</vt:lpstr>
      <vt:lpstr>actividade Poñer en contacto estes elementos</vt:lpstr>
      <vt:lpstr>actividade Preguntas a partir dun criterio de avaliación</vt:lpstr>
      <vt:lpstr>Diapositiva 24</vt:lpstr>
      <vt:lpstr>Actividades de ensinanza</vt:lpstr>
      <vt:lpstr>Obxectivos</vt:lpstr>
      <vt:lpstr>Contidos</vt:lpstr>
      <vt:lpstr>Secuencia de actividades</vt:lpstr>
      <vt:lpstr>Planificación da avaliación</vt:lpstr>
      <vt:lpstr>Instrumentos de avaliación (1)</vt:lpstr>
      <vt:lpstr>Instrumentos de avaliación (2)</vt:lpstr>
      <vt:lpstr>técnicas e instrumentos de avaliación</vt:lpstr>
      <vt:lpstr>Listas de cotexo</vt:lpstr>
      <vt:lpstr>Escala de estimación/RÚBRICAS</vt:lpstr>
      <vt:lpstr>Rexistros</vt:lpstr>
      <vt:lpstr>Características da avaliación desde as competencias</vt:lpstr>
      <vt:lpstr>Requisitos das actividades para avaliar competencias</vt:lpstr>
      <vt:lpstr>Actividades para preparar a avaliación mediante probas</vt:lpstr>
      <vt:lpstr>Testing</vt:lpstr>
      <vt:lpstr>Actividade de expresión escrita guiada</vt:lpstr>
      <vt:lpstr>Ampliación de enunciados</vt:lpstr>
      <vt:lpstr>Análise do discurso</vt:lpstr>
      <vt:lpstr>Baleiro de información</vt:lpstr>
      <vt:lpstr>Efecto de contaminación</vt:lpstr>
      <vt:lpstr>Efecto do método</vt:lpstr>
      <vt:lpstr>Efecto rebote</vt:lpstr>
      <vt:lpstr>Autenticidade</vt:lpstr>
      <vt:lpstr>Preguntas sobre a avaliación</vt:lpstr>
      <vt:lpstr>Diapositiva 49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Isabel</dc:creator>
  <cp:lastModifiedBy>Isabel</cp:lastModifiedBy>
  <cp:revision>10</cp:revision>
  <dcterms:created xsi:type="dcterms:W3CDTF">2015-10-05T15:44:21Z</dcterms:created>
  <dcterms:modified xsi:type="dcterms:W3CDTF">2015-10-06T18:35:21Z</dcterms:modified>
</cp:coreProperties>
</file>