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FC01F-C26A-4327-92B0-7A678B53B66B}" type="datetimeFigureOut">
              <a:rPr lang="es-ES_tradnl" smtClean="0"/>
              <a:pPr/>
              <a:t>10/10/2011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8414B-F0F3-495C-B71D-C1F16E04AC2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518815"/>
            <a:ext cx="7772400" cy="1830065"/>
          </a:xfrm>
        </p:spPr>
        <p:txBody>
          <a:bodyPr/>
          <a:lstStyle/>
          <a:p>
            <a:r>
              <a:rPr lang="es-ES_tradnl" dirty="0" smtClean="0"/>
              <a:t>INSTALACIÓN HARDWARE</a:t>
            </a:r>
            <a:br>
              <a:rPr lang="es-ES_tradnl" dirty="0" smtClean="0"/>
            </a:br>
            <a:r>
              <a:rPr lang="es-ES_tradnl" dirty="0" smtClean="0"/>
              <a:t>PDI</a:t>
            </a:r>
            <a:endParaRPr lang="es-ES_tradnl" dirty="0"/>
          </a:p>
        </p:txBody>
      </p:sp>
      <p:pic>
        <p:nvPicPr>
          <p:cNvPr id="1026" name="Picture 2" descr="http://www.educa2.madrid.org/image/image_gallery?uuid=6084cfba-652c-43fa-8dbb-52fee3881894&amp;groupId=112703&amp;t=13012179468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8" y="26252488"/>
            <a:ext cx="2857500" cy="2019300"/>
          </a:xfrm>
          <a:prstGeom prst="rect">
            <a:avLst/>
          </a:prstGeom>
          <a:noFill/>
        </p:spPr>
      </p:pic>
      <p:pic>
        <p:nvPicPr>
          <p:cNvPr id="1028" name="Picture 4" descr="http://www.educa2.madrid.org/image/image_gallery?uuid=6084cfba-652c-43fa-8dbb-52fee3881894&amp;groupId=112703&amp;t=13012179468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8" y="26252488"/>
            <a:ext cx="2857500" cy="2019300"/>
          </a:xfrm>
          <a:prstGeom prst="rect">
            <a:avLst/>
          </a:prstGeom>
          <a:noFill/>
        </p:spPr>
      </p:pic>
      <p:pic>
        <p:nvPicPr>
          <p:cNvPr id="1029" name="Picture 5" descr="C:\Users\JOSE\Desktop\Dibuj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4309" y="2027480"/>
            <a:ext cx="5758011" cy="4313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PRECAUCIONES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DESPLAZAR LO MINIMO EL PROYECTOR ENCENDIDO.</a:t>
            </a:r>
          </a:p>
          <a:p>
            <a:r>
              <a:rPr lang="es-ES_tradnl" dirty="0" smtClean="0"/>
              <a:t>ESPERAR A QUE LA LAMPARA SE ENFRIE CUANDO APAGAMOS.</a:t>
            </a:r>
            <a:endParaRPr lang="es-ES_tradnl" smtClean="0"/>
          </a:p>
          <a:p>
            <a:endParaRPr lang="es-ES_tradn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s-ES_tradnl" dirty="0" smtClean="0"/>
              <a:t>ELEMENTOS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PIZARRA DIXITAL</a:t>
            </a:r>
          </a:p>
          <a:p>
            <a:endParaRPr lang="es-ES_tradnl" dirty="0"/>
          </a:p>
          <a:p>
            <a:r>
              <a:rPr lang="es-ES_tradnl" dirty="0" smtClean="0"/>
              <a:t>POXECTOR</a:t>
            </a: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dirty="0" smtClean="0"/>
              <a:t>ORDENADOR</a:t>
            </a:r>
            <a:endParaRPr lang="es-ES_tradnl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6672"/>
            <a:ext cx="22764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852936"/>
            <a:ext cx="2804964" cy="137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077072"/>
            <a:ext cx="18954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CONEXIONES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ORDENADOR PROXECTOR </a:t>
            </a:r>
          </a:p>
          <a:p>
            <a:pPr lvl="1"/>
            <a:r>
              <a:rPr lang="es-ES_tradnl" dirty="0" smtClean="0"/>
              <a:t>CABLE SVGA</a:t>
            </a:r>
          </a:p>
          <a:p>
            <a:endParaRPr lang="es-ES_tradnl" dirty="0" smtClean="0"/>
          </a:p>
          <a:p>
            <a:r>
              <a:rPr lang="es-ES_tradnl" dirty="0" smtClean="0"/>
              <a:t>ORDENADOR PDI</a:t>
            </a:r>
          </a:p>
          <a:p>
            <a:pPr lvl="1"/>
            <a:r>
              <a:rPr lang="es-ES_tradnl" dirty="0" smtClean="0"/>
              <a:t>CABLE USB</a:t>
            </a:r>
          </a:p>
          <a:p>
            <a:endParaRPr lang="es-ES_tradnl" dirty="0"/>
          </a:p>
          <a:p>
            <a:r>
              <a:rPr lang="es-ES_tradnl" dirty="0" smtClean="0"/>
              <a:t>CABLES RED ELECTRICA</a:t>
            </a:r>
            <a:endParaRPr lang="es-ES_tradnl" dirty="0"/>
          </a:p>
        </p:txBody>
      </p:sp>
      <p:pic>
        <p:nvPicPr>
          <p:cNvPr id="5122" name="Picture 2" descr="http://www.genmagic.org/pdi/Curso_Notebook_10/Unidad%201/Proyector/c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430" y="1628800"/>
            <a:ext cx="1847850" cy="1390651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284984"/>
            <a:ext cx="1879277" cy="18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099586"/>
            <a:ext cx="2448272" cy="171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876800"/>
            <a:ext cx="3562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genmagic.org/pdi/Curso_Notebook_10/Unidad%201/Proyector/c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124744"/>
            <a:ext cx="2783954" cy="2095142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/>
          <a:lstStyle/>
          <a:p>
            <a:r>
              <a:rPr lang="es-ES_tradnl" dirty="0" smtClean="0"/>
              <a:t>CONECTAMOS EL PROYECTOR AL ORDENADOR MEDIANTE EL CABLE SVGA.</a:t>
            </a:r>
            <a:endParaRPr lang="es-ES_tradnl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005063"/>
            <a:ext cx="2786878" cy="136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780928"/>
            <a:ext cx="274928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 flipH="1" flipV="1">
            <a:off x="3635896" y="4293096"/>
            <a:ext cx="3096344" cy="5760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4572000" y="2492896"/>
            <a:ext cx="72008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Elipse"/>
          <p:cNvSpPr/>
          <p:nvPr/>
        </p:nvSpPr>
        <p:spPr>
          <a:xfrm>
            <a:off x="5292080" y="5517232"/>
            <a:ext cx="50405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4525963"/>
          </a:xfrm>
        </p:spPr>
        <p:txBody>
          <a:bodyPr/>
          <a:lstStyle/>
          <a:p>
            <a:r>
              <a:rPr lang="es-ES_tradnl" dirty="0" smtClean="0"/>
              <a:t>CONECTAMOS PDI A ORDENADOR MEDIANTE CABLE USB</a:t>
            </a:r>
            <a:endParaRPr lang="es-ES_tradnl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204864"/>
            <a:ext cx="221081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96752"/>
            <a:ext cx="18954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 flipH="1">
            <a:off x="5868144" y="2348880"/>
            <a:ext cx="1512168" cy="720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99187"/>
            <a:ext cx="3752131" cy="406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9 Conector recto"/>
          <p:cNvCxnSpPr/>
          <p:nvPr/>
        </p:nvCxnSpPr>
        <p:spPr>
          <a:xfrm flipV="1">
            <a:off x="3563888" y="2636912"/>
            <a:ext cx="4032448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89040"/>
            <a:ext cx="1879277" cy="18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Conector recto"/>
          <p:cNvCxnSpPr/>
          <p:nvPr/>
        </p:nvCxnSpPr>
        <p:spPr>
          <a:xfrm>
            <a:off x="5148064" y="3429000"/>
            <a:ext cx="72008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537012"/>
            <a:ext cx="4248472" cy="297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4525963"/>
          </a:xfrm>
        </p:spPr>
        <p:txBody>
          <a:bodyPr/>
          <a:lstStyle/>
          <a:p>
            <a:r>
              <a:rPr lang="es-ES_tradnl" dirty="0" smtClean="0"/>
              <a:t>NOS ASEGURAMOS DE QUE EL PROYECTOR Y EL ORDENADOR ESTÉN CONECTADOS A LA RED ELÉCTRICA</a:t>
            </a:r>
            <a:endParaRPr lang="es-ES_tradnl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204864"/>
            <a:ext cx="221081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196752"/>
            <a:ext cx="18954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"/>
          <p:cNvCxnSpPr/>
          <p:nvPr/>
        </p:nvCxnSpPr>
        <p:spPr>
          <a:xfrm flipH="1">
            <a:off x="5868144" y="2348880"/>
            <a:ext cx="1512168" cy="720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99187"/>
            <a:ext cx="3752131" cy="406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Conector recto"/>
          <p:cNvCxnSpPr/>
          <p:nvPr/>
        </p:nvCxnSpPr>
        <p:spPr>
          <a:xfrm flipV="1">
            <a:off x="3563888" y="2636912"/>
            <a:ext cx="4032448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ENCENDEMOS PROYECTOR Y DESPUÉS ORDENADOR</a:t>
            </a:r>
          </a:p>
          <a:p>
            <a:r>
              <a:rPr lang="es-ES_tradnl" dirty="0" smtClean="0"/>
              <a:t>SI YA LO ESTÁN BUSCAMOS TECLA FN CAMBIO PANTALLA </a:t>
            </a:r>
          </a:p>
          <a:p>
            <a:r>
              <a:rPr lang="es-ES_tradnl" dirty="0" smtClean="0"/>
              <a:t>TECLA SOURCE PROYECTOR.</a:t>
            </a:r>
            <a:endParaRPr lang="es-ES_tradnl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645024"/>
            <a:ext cx="2541240" cy="203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POSIBLES PROBLEMAS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dirty="0" smtClean="0"/>
              <a:t>PROYECTOR NO FUNCIONA. Comprobar cable corriente, comprobar </a:t>
            </a:r>
            <a:r>
              <a:rPr lang="es-ES_tradnl" dirty="0" err="1" smtClean="0"/>
              <a:t>lampara</a:t>
            </a:r>
            <a:r>
              <a:rPr lang="es-ES_tradnl" dirty="0" smtClean="0"/>
              <a:t>.</a:t>
            </a:r>
          </a:p>
          <a:p>
            <a:r>
              <a:rPr lang="es-ES_tradnl" dirty="0" smtClean="0"/>
              <a:t>PROYECTOR NO PROYECTA IMAGEN ORDENADOR. Comprobar cable </a:t>
            </a:r>
            <a:r>
              <a:rPr lang="es-ES_tradnl" dirty="0" err="1" smtClean="0"/>
              <a:t>svga</a:t>
            </a:r>
            <a:r>
              <a:rPr lang="es-ES_tradnl" dirty="0" smtClean="0"/>
              <a:t>, comprobar “</a:t>
            </a:r>
            <a:r>
              <a:rPr lang="es-ES_tradnl" dirty="0" err="1" smtClean="0"/>
              <a:t>source</a:t>
            </a:r>
            <a:r>
              <a:rPr lang="es-ES_tradnl" dirty="0" smtClean="0"/>
              <a:t>” de proyector, comprobar cambio pantalla </a:t>
            </a:r>
            <a:r>
              <a:rPr lang="es-ES_tradnl" dirty="0" err="1" smtClean="0"/>
              <a:t>portatil</a:t>
            </a:r>
            <a:r>
              <a:rPr lang="es-ES_tradnl" dirty="0" smtClean="0"/>
              <a:t>. Apagar </a:t>
            </a:r>
            <a:r>
              <a:rPr lang="es-ES_tradnl" dirty="0" err="1" smtClean="0"/>
              <a:t>portatil</a:t>
            </a:r>
            <a:r>
              <a:rPr lang="es-ES_tradnl" dirty="0" smtClean="0"/>
              <a:t> y encender con el cable conectado. Comprobar que el ordenador esté encendido.</a:t>
            </a:r>
          </a:p>
          <a:p>
            <a:r>
              <a:rPr lang="es-ES_tradnl" dirty="0" smtClean="0"/>
              <a:t>PDI NO FUNCIONA. Comprobar cable USB.</a:t>
            </a:r>
          </a:p>
          <a:p>
            <a:endParaRPr lang="es-ES_trad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4122"/>
          </a:xfrm>
        </p:spPr>
        <p:txBody>
          <a:bodyPr/>
          <a:lstStyle/>
          <a:p>
            <a:r>
              <a:rPr lang="es-ES_tradnl" dirty="0" smtClean="0"/>
              <a:t>CALIBRAR PANTALLA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r>
              <a:rPr lang="es-ES_tradnl" dirty="0" smtClean="0"/>
              <a:t>Pulsar los botones de teclado y </a:t>
            </a:r>
            <a:r>
              <a:rPr lang="es-ES_tradnl" dirty="0" err="1" smtClean="0"/>
              <a:t>boton</a:t>
            </a:r>
            <a:r>
              <a:rPr lang="es-ES_tradnl" dirty="0" smtClean="0"/>
              <a:t> derecho a la vez.</a:t>
            </a: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dirty="0" smtClean="0"/>
              <a:t>Pulsar sobre las cruces de la pantalla</a:t>
            </a:r>
          </a:p>
          <a:p>
            <a:endParaRPr lang="es-ES_tradnl" dirty="0"/>
          </a:p>
        </p:txBody>
      </p:sp>
      <p:pic>
        <p:nvPicPr>
          <p:cNvPr id="18434" name="Picture 2" descr="http://t0.gstatic.com/images?q=tbn:ANd9GcQ9MMLlaHso3HGbbXxH3nm0afgPZUmdAT96-Heu5y00wLgRHv7DK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00808"/>
            <a:ext cx="4585469" cy="1728192"/>
          </a:xfrm>
          <a:prstGeom prst="rect">
            <a:avLst/>
          </a:prstGeom>
          <a:noFill/>
        </p:spPr>
      </p:pic>
      <p:sp>
        <p:nvSpPr>
          <p:cNvPr id="18436" name="AutoShape 4" descr="data:image/jpg;base64,/9j/4AAQSkZJRgABAQAAAQABAAD/2wBDAAkGBwgHBgkIBwgKCgkLDRYPDQwMDRsUFRAWIB0iIiAdHx8kKDQsJCYxJx8fLT0tMTU3Ojo6Iys/RD84QzQ5Ojf/2wBDAQoKCg0MDRoPDxo3JR8lNzc3Nzc3Nzc3Nzc3Nzc3Nzc3Nzc3Nzc3Nzc3Nzc3Nzc3Nzc3Nzc3Nzc3Nzc3Nzc3Nzf/wAARCADAAQADASIAAhEBAxEB/8QAGwABAQEBAQEBAQAAAAAAAAAAAQIAAwUEBgf/xAA7EAACAQMCBAMGBAQGAgMAAAABEQACITEDEgRBUWEFInETMkKBkZIUUqGxBlNiwSMkVILR8SVDM0Th/8QAFwEBAQEBAAAAAAAAAAAAAAAAAAECA//EABgRAQEBAQEAAAAAAAAAAAAAAAABEQJB/9oADAMBAAIRAxEAPwD+iHieJH/v1T/vM34nif5+r95nMPcrCYvP9pzV0HE67R4jV+8xOvxHLiNX03mbhuG1eI1vZ6afxVEWA6zrx/BV8LUCKjVom1NZFwehUDkNfif9Rq/eZjxGuH/mNa39RnEksF+kGUibQOx4jiR/79U/7zN+J4n+dq/eZyBL5ByjuXp2gWOJ4ho8Rqj/AHmJ1+ITGvq/eZyVTcSDzqAV8QOvtuJ/1Gr95geI1w/8xrW/rP8AzOJJsX6QNRSdoHY8RxIR9vq/eZvxPE/z9X7zOTNu8oirrjNoF/ieIYfEav3mPt+IVuI1fvN5xVWealEHBI+kDp7fif8AUav3mJ4jXH/2Nb7zOBabtMaiXfMDr+J4hMcRq/eZvxPE/wA/V+8zkCVaURVh/pAv8TxAT4jVv/WZXt+I5cRq/eZwRKP0lEFJgPtA6e34n+fq/eY+31xY8RrfeZwJJFjabcX6wOv4jiExr6v3mb8TxP8AP1fvM4sqWqsA/pAs8TxC/wDn1fvMfb65xxGquvtDOKqOZSKuQH2gdBr8T/P1fvMfb8RZ8RrX/rM4ncjdgZhuPWB1/EcQiuI1fvMrS4niDqUA62reofGes+cPlOuju9pp3zUOXeBywbiJrqVsjEWCcOBQzTA9PUHFVeGf+BPC+23ec8WKjyuxSi8dp5n8E1eJavgGhV4tqcPXwVXD+TeK/bZL9oaij8lOnDcRqcNre00udjScVDoZ343jtTiiANOqjSHwnJPUy+63O84vOPnr2jUrGluOm/Ka8rvC/QL1m3o4tJNTCV5GGJuyJtxQQAUWCcEzFD4TAwqrJCgSUWiDzEz8wypTK9093zgAJ6do36BesN97j1gam7XMAN7kR3WQCm3DCiUM0kQNuqMaNp1D7RH8rxJJBItKZXuk+ogYoVEad6f0EwfQfWBrP5QPWY1N29IBVflNuQIAF5mEAYlAe6YG31ETE1ZKK/SBOE1KZVgX1MCaSQLDF5QfKkfWBrI+FGbezjlaAVX5TCpAgATAhKNgHtMA31JRdVsEjlAkHAiDawqNrQHRGmRV7Rbnd9IAH4Qw7PpymNRAvTfuJt7IYxAKmsYl6FW3UoQD3D95AqQl6S9pQdpW4fvAjd5m18o7qUBy5zGkE2tDbAreHi2TCqoEFfSYWqQDiRSVugBNJzDy9TKApBVoEhMLtaAE+axt1jupS6m6m2g4tA094FbxyHrA1gtQxVgGUQEHYn9IAwQjBU9TKApYvm8xQBSgSTcLAlbgB3ObZgrdIbe4gJqCsO0TWGc9pKREogJn/qAAhAEw8veURSOc1RDKVoEFYEsVAAnJ9JKY6HrNsXMQHcALCO8W5SSEhKKRNUCQQkZvL3iqQLntKKfK0CKlgGIIF3dWtAXHeY0wHdSBYXjuptZSSEJfImocsQIBF3zM3leTKApAbmswl84ElKxl6FQGrps4qHLvIyMS9Gj/ABaL/EP3gQFuwxE0hDqcQIINmZr94FbaWn6CYgAEp9+slBqoxNDx9IAaenzmNJlCk9TAgB3qtAEAUnKNIIeL2kkF9TMj3gVsDF/SaoANCw5yUGATE0MMfvmBjTZj52htKxPJ4zwTW4jxDiON0+Lr09XbQOHAKFFQpIJNmvNgfNzhqeF+M7zq6XidOnq1VGqv3qqQ6UECLqydux5B7hQUo0ggnAnganhnjx8N0NKjxegcVTq1VV6mwkGheUPJRvfODaNPhnjVPAa+iPFjXr110VUalYqO0fFS8gHtiXB7xpAyUxEikHFp4el4Z4npcFTpnxEVcQeIOrq6nmoFYNKVri90Lcp8h8D/AIh1KK/afxAWRUKdgqAZNNz8hUhgMLEkH6VMWz0m2npPG4TwrxbRr4U1+J1alOnt9rSa6i0bp5dNr4N8z5+J8H8dPFa2vw3jFOlVXWCCd1XlBrItgLdTYWO28YP0BCXWWgQSkB2xPEq8M8Rp4Pg9HQ48U+y3DVLq8zrYPezCNrvkJ5Y8H/iSnV9lpeJmimjhqKadWomsAg+6z5jjde3w4iQfrtgAG4gR2i1ges/N6PgvjOnSX41UKqqzurRqJpdZFjgs0WwgRznreF8NxmhoVUcZr06xbFW81EYsyGeZv1XKB9iBFs8hNtMRQV0iab3JgQkL5lgAjCAF7SSGHC/eBewIEm0wpFrAmQQQJQpBwfm4AgcBchMKT0iKKlzEduGTeBBCuZ10KQdXTt8Qdu85pg3PzlaT9rRn3h+8AD3JgTHcL/2k4Nx9Y7jbtARTVuz2mIPOrHaYVVEhcoElXwecDFggu8GUibSgT0j5vy2gSCSUwJRBXp2kklsibcbJBXgO2pvnEg86sXxJFVRIU1RKLV4GLsX6QJKTlAnpHzflECWbXlEVdcSDcsiO6yAAgbbVnmpRBwav0k7qjaJNVyV/xAC03blNuJfeYE8hylebkIE3QlEVci5FV88o7rEAAOBlUUZRpKRqz2k7qiIk1ZN4AWRYsCG49cxDAsJXm/KIEMqWiRY/paTUTzCU243QFxAyqOZSKvUn2k7qknF1W5qAEFG7Am3EK8wJ6OLqOKYEh8p10X7TTv8AEOXec6nzErQq26tCA94X+cCWCbhzFDkRMD5niLpQH1gD8zvKeFSfpNuG4CkEs8pqyRYggnHSBt4eLSSWMXMSaTk4gqVmAsE3vMUORg/NYoSt1KXU3UCX5ucrdYDaT1tmbfT0zmY1C6JgY13x6wNQIPUwsQGRFU9YAxEofCYE4XKVupRwScwJJDCaEp2SJPpmbdSBYdpgd1RFDNoAa8W+UxqBZXpN/TVY84KnrAzCRxEoD3TArlKFQAJJBP7wJJ6YlNCwJPUibdSAEJjWGESIGNaAtA1AnHpAEJGKp6wAEJRsA9pgUrFyhUALllQJJCQlA2sza1oCqkXAvHdTZWgY1IYRhvBIYxNRuqapJvcuA29YGBQU6aS9pQdpW4fvOZSsZ00CPa6bOKgvrAggE9Ibe4mC3Yco0ggciYEh06gNKs885ddW4jcgByF4baWn6QKAaEBG0FOYm1iO0DT0gaTASAcWgae8yVST7SjSCHgu1lAkWrsBKICubk/SbaAQz6TVABoAqBhtBF83mJQKkpi2ZtpgKYHIw29xMQkC5RpBDx0tAnBCUsVGg7nmxBMnaBkxIpDsEIGJBO6ohnpymqIZSkpi2Ztp7QMgR0PWY0rmJiEuspAglIekCTa0opEn6OG0AXI7ytoYsD1gHlAz2iSHYiQmLC/SbYYGFxfPWY09xAhC+ZYAIuEAOkCSEJTCJq+jhtCBJjtFrAwGiv2YICIfODDFwyWYIHAgKTA1iCSPnL0qf8Wi494fvINKuZ00aXqadviDt3gcyCD1gj0MqltWEx3AP+0AA8yJjs6TAVP5zEHnUAu0DCgvMxApbJgTUCC7wJKTtASCxzhfoZQJfIOY7gOw7QBBgExNNmJkW+cSDzqAV8QDYevOYhNk2gXYv0huKUBRtBHpFnteUd3XHaBCwzKNNmP+4KokHtKIODUB8oBsMxpWSYElN2huN75gJBTgj0MWQOUoirDfygQpW13B/wD2CJRlEHBID7QDYVE09SZJZGWJtx+sDEMME/OF+hmZAYlkVEAPPaBCteVteD84KqrMpFXID7QAUH0c2xJkswLRDYEwqI5wMm0SVK0gfa0Z94fvIDX9510WdTTv8Q5d4HLncSt5tbEGCbhzFDNJEB3VGoL6QJKvz5zN1O/ylM2VJ+kABJOI36BQ3+bFoEsYzmBjlqbcUALKLBN7zFDNJgYVVEhTVEo2F+Yh8QsZRJQG0nqxmAX6do36D6zGu+PWBqb6mBJy1HcUgFMx0iUPhMDb6ibWmJqubf8AEGzzQlMqwPzEAD6Rv0EDWfyzGpu3pAKrzbkCAE5mEAcRIAHumBjXUpiauaKgezUplWFRPUwJDAsO8q/QfWY1IYXrA1M49IBUXyxMKkCAE5nZRsA9pgbfUoup3RXKSSMASgSrCo2gTSTyDiH+UTGoge6jNvZDGIAWsStCrbq0IfEP3kgoKdNID2lB2n3h+8Dm/M/7R3UpK3Obaza0NveBW+kHFm4Gpi0BauUQEHnrAGDDyrnKAp3KzhUQrKAPzWNo7qUupuhMgcWm294G309PWY1AtOA94AAfWUQFfJ/SAMJE4gqeplKkEd8TFIpW7QJJwsCVupAPMnNpJAIHWbb3EB3U8h2iaxdMSUiJRAV/+oEsJEzKnvKVI5zFMpWgSVylbgATkntBMdDDb3gVuASE28WyFJIS5yikTVbtAkEJGby9ZSpAvflMU7KBBSQlCoDJZ9IIEd5tvcQEVUgWF47hZWkkISgkyOWIEgi75mby94qkDLjawC+YgSUrTpoEDV03+YK3ecwiCVL0qP8AFouPeH7wIAG7BIlbAQMXkkEG01z1gUKA0+cCAASvm8wA3alNJKcrU09tQFJN+RMCTT0+c20qUKT1MCAGyYAgKlnrKNINLwzblJIL6zF83ArYAc+kxAAKAtzkoMbjE0sMfR5gCeMzbTK2l5MxCbJtAghLMsgJ4ElGxzNc9YDsAFz/ANxIAJtIPIEy6KBVWQygORzAlMMZm2mUaFUQCSBiYgA3JgQQvWXtpIJSAkkFOa/eA7ABc+sraAQEDIVgzHa7g/rAECMX5CbaYiipZ5RNKyaoEEIXzKFIIwkIEMMEzX7wHYBcm0dotYGQWBeUKQcHHNwMgcW5CG0y9LTFQO4nKQKgB1qJumIEkLM6aAB1NO3xB/Wc0wbuVpP2tGfeH7wCl7kwJjuT/tJ5sj5R3G3JQNsJN+sdqZNV5t1RIhUakjz5wMdwILvBlJyganibzL3QoAG8gOJFSbx2gctTbihyV4DtqbOYkHnVi+ICqokI3mqJV1eAVOxfpBlKIJ5DtK835RAm/wBZRFXXHaQW2RHcUgAB2gKqJfaJpLvUlhCTuqPOJNVyVAkhAI2m3G98xBPSV5ukCWRKIOAf0zJLObTbiAQEAYGRK9JSODVntJ31dYk1C5RUALIbYhuPXMQSBiV5uVIgRcByyCQny6Wk1M5EzQIAF4GVRzKRVyn2k7qlF1WaKgCzc9+UBUQl6RBPId4jccAQJDU66L9pp3zUOXec6nghStCpatCA94fvA//Z"/>
          <p:cNvSpPr>
            <a:spLocks noChangeAspect="1" noChangeArrowheads="1"/>
          </p:cNvSpPr>
          <p:nvPr/>
        </p:nvSpPr>
        <p:spPr bwMode="auto">
          <a:xfrm>
            <a:off x="63500" y="-889000"/>
            <a:ext cx="2438400" cy="1828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18438" name="AutoShape 6" descr="data:image/jpg;base64,/9j/4AAQSkZJRgABAQAAAQABAAD/2wBDAAkGBwgHBgkIBwgKCgkLDRYPDQwMDRsUFRAWIB0iIiAdHx8kKDQsJCYxJx8fLT0tMTU3Ojo6Iys/RD84QzQ5Ojf/2wBDAQoKCg0MDRoPDxo3JR8lNzc3Nzc3Nzc3Nzc3Nzc3Nzc3Nzc3Nzc3Nzc3Nzc3Nzc3Nzc3Nzc3Nzc3Nzc3Nzc3Nzf/wAARCADAAQADASIAAhEBAxEB/8QAGwABAQEBAQEBAQAAAAAAAAAAAQIAAwUEBgf/xAA7EAACAQMCBAMGBAQGAgMAAAABEQACITEDEgRBUWEFInETMkKBkZIUUqGxBlNiwSMkVILR8SVDM0Th/8QAFwEBAQEBAAAAAAAAAAAAAAAAAAECA//EABgRAQEBAQEAAAAAAAAAAAAAAAABEQJB/9oADAMBAAIRAxEAPwD+iHieJH/v1T/vM34nif5+r95nMPcrCYvP9pzV0HE67R4jV+8xOvxHLiNX03mbhuG1eI1vZ6afxVEWA6zrx/BV8LUCKjVom1NZFwehUDkNfif9Rq/eZjxGuH/mNa39RnEksF+kGUibQOx4jiR/79U/7zN+J4n+dq/eZyBL5ByjuXp2gWOJ4ho8Rqj/AHmJ1+ITGvq/eZyVTcSDzqAV8QOvtuJ/1Gr95geI1w/8xrW/rP8AzOJJsX6QNRSdoHY8RxIR9vq/eZvxPE/z9X7zOTNu8oirrjNoF/ieIYfEav3mPt+IVuI1fvN5xVWealEHBI+kDp7fif8AUav3mJ4jXH/2Nb7zOBabtMaiXfMDr+J4hMcRq/eZvxPE/wA/V+8zkCVaURVh/pAv8TxAT4jVv/WZXt+I5cRq/eZwRKP0lEFJgPtA6e34n+fq/eY+31xY8RrfeZwJJFjabcX6wOv4jiExr6v3mb8TxP8AP1fvM4sqWqsA/pAs8TxC/wDn1fvMfb65xxGquvtDOKqOZSKuQH2gdBr8T/P1fvMfb8RZ8RrX/rM4ncjdgZhuPWB1/EcQiuI1fvMrS4niDqUA62reofGes+cPlOuju9pp3zUOXeBywbiJrqVsjEWCcOBQzTA9PUHFVeGf+BPC+23ec8WKjyuxSi8dp5n8E1eJavgGhV4tqcPXwVXD+TeK/bZL9oaij8lOnDcRqcNre00udjScVDoZ343jtTiiANOqjSHwnJPUy+63O84vOPnr2jUrGluOm/Ka8rvC/QL1m3o4tJNTCV5GGJuyJtxQQAUWCcEzFD4TAwqrJCgSUWiDzEz8wypTK9093zgAJ6do36BesN97j1gam7XMAN7kR3WQCm3DCiUM0kQNuqMaNp1D7RH8rxJJBItKZXuk+ogYoVEad6f0EwfQfWBrP5QPWY1N29IBVflNuQIAF5mEAYlAe6YG31ETE1ZKK/SBOE1KZVgX1MCaSQLDF5QfKkfWBrI+FGbezjlaAVX5TCpAgATAhKNgHtMA31JRdVsEjlAkHAiDawqNrQHRGmRV7Rbnd9IAH4Qw7PpymNRAvTfuJt7IYxAKmsYl6FW3UoQD3D95AqQl6S9pQdpW4fvAjd5m18o7qUBy5zGkE2tDbAreHi2TCqoEFfSYWqQDiRSVugBNJzDy9TKApBVoEhMLtaAE+axt1jupS6m6m2g4tA094FbxyHrA1gtQxVgGUQEHYn9IAwQjBU9TKApYvm8xQBSgSTcLAlbgB3ObZgrdIbe4gJqCsO0TWGc9pKREogJn/qAAhAEw8veURSOc1RDKVoEFYEsVAAnJ9JKY6HrNsXMQHcALCO8W5SSEhKKRNUCQQkZvL3iqQLntKKfK0CKlgGIIF3dWtAXHeY0wHdSBYXjuptZSSEJfImocsQIBF3zM3leTKApAbmswl84ElKxl6FQGrps4qHLvIyMS9Gj/ABaL/EP3gQFuwxE0hDqcQIINmZr94FbaWn6CYgAEp9+slBqoxNDx9IAaenzmNJlCk9TAgB3qtAEAUnKNIIeL2kkF9TMj3gVsDF/SaoANCw5yUGATE0MMfvmBjTZj52htKxPJ4zwTW4jxDiON0+Lr09XbQOHAKFFQpIJNmvNgfNzhqeF+M7zq6XidOnq1VGqv3qqQ6UECLqydux5B7hQUo0ggnAnganhnjx8N0NKjxegcVTq1VV6mwkGheUPJRvfODaNPhnjVPAa+iPFjXr110VUalYqO0fFS8gHtiXB7xpAyUxEikHFp4el4Z4npcFTpnxEVcQeIOrq6nmoFYNKVri90Lcp8h8D/AIh1KK/afxAWRUKdgqAZNNz8hUhgMLEkH6VMWz0m2npPG4TwrxbRr4U1+J1alOnt9rSa6i0bp5dNr4N8z5+J8H8dPFa2vw3jFOlVXWCCd1XlBrItgLdTYWO28YP0BCXWWgQSkB2xPEq8M8Rp4Pg9HQ48U+y3DVLq8zrYPezCNrvkJ5Y8H/iSnV9lpeJmimjhqKadWomsAg+6z5jjde3w4iQfrtgAG4gR2i1ges/N6PgvjOnSX41UKqqzurRqJpdZFjgs0WwgRznreF8NxmhoVUcZr06xbFW81EYsyGeZv1XKB9iBFs8hNtMRQV0iab3JgQkL5lgAjCAF7SSGHC/eBewIEm0wpFrAmQQQJQpBwfm4AgcBchMKT0iKKlzEduGTeBBCuZ10KQdXTt8Qdu85pg3PzlaT9rRn3h+8AD3JgTHcL/2k4Nx9Y7jbtARTVuz2mIPOrHaYVVEhcoElXwecDFggu8GUibSgT0j5vy2gSCSUwJRBXp2kklsibcbJBXgO2pvnEg86sXxJFVRIU1RKLV4GLsX6QJKTlAnpHzflECWbXlEVdcSDcsiO6yAAgbbVnmpRBwav0k7qjaJNVyV/xAC03blNuJfeYE8hylebkIE3QlEVci5FV88o7rEAAOBlUUZRpKRqz2k7qiIk1ZN4AWRYsCG49cxDAsJXm/KIEMqWiRY/paTUTzCU243QFxAyqOZSKvUn2k7qknF1W5qAEFG7Am3EK8wJ6OLqOKYEh8p10X7TTv8AEOXec6nzErQq26tCA94X+cCWCbhzFDkRMD5niLpQH1gD8zvKeFSfpNuG4CkEs8pqyRYggnHSBt4eLSSWMXMSaTk4gqVmAsE3vMUORg/NYoSt1KXU3UCX5ucrdYDaT1tmbfT0zmY1C6JgY13x6wNQIPUwsQGRFU9YAxEofCYE4XKVupRwScwJJDCaEp2SJPpmbdSBYdpgd1RFDNoAa8W+UxqBZXpN/TVY84KnrAzCRxEoD3TArlKFQAJJBP7wJJ6YlNCwJPUibdSAEJjWGESIGNaAtA1AnHpAEJGKp6wAEJRsA9pgUrFyhUALllQJJCQlA2sza1oCqkXAvHdTZWgY1IYRhvBIYxNRuqapJvcuA29YGBQU6aS9pQdpW4fvOZSsZ00CPa6bOKgvrAggE9Ibe4mC3Yco0ggciYEh06gNKs885ddW4jcgByF4baWn6QKAaEBG0FOYm1iO0DT0gaTASAcWgae8yVST7SjSCHgu1lAkWrsBKICubk/SbaAQz6TVABoAqBhtBF83mJQKkpi2ZtpgKYHIw29xMQkC5RpBDx0tAnBCUsVGg7nmxBMnaBkxIpDsEIGJBO6ohnpymqIZSkpi2Ztp7QMgR0PWY0rmJiEuspAglIekCTa0opEn6OG0AXI7ytoYsD1gHlAz2iSHYiQmLC/SbYYGFxfPWY09xAhC+ZYAIuEAOkCSEJTCJq+jhtCBJjtFrAwGiv2YICIfODDFwyWYIHAgKTA1iCSPnL0qf8Wi494fvINKuZ00aXqadviDt3gcyCD1gj0MqltWEx3AP+0AA8yJjs6TAVP5zEHnUAu0DCgvMxApbJgTUCC7wJKTtASCxzhfoZQJfIOY7gOw7QBBgExNNmJkW+cSDzqAV8QDYevOYhNk2gXYv0huKUBRtBHpFnteUd3XHaBCwzKNNmP+4KokHtKIODUB8oBsMxpWSYElN2huN75gJBTgj0MWQOUoirDfygQpW13B/wD2CJRlEHBID7QDYVE09SZJZGWJtx+sDEMME/OF+hmZAYlkVEAPPaBCteVteD84KqrMpFXID7QAUH0c2xJkswLRDYEwqI5wMm0SVK0gfa0Z94fvIDX9510WdTTv8Q5d4HLncSt5tbEGCbhzFDNJEB3VGoL6QJKvz5zN1O/ylM2VJ+kABJOI36BQ3+bFoEsYzmBjlqbcUALKLBN7zFDNJgYVVEhTVEo2F+Yh8QsZRJQG0nqxmAX6do36D6zGu+PWBqb6mBJy1HcUgFMx0iUPhMDb6ibWmJqubf8AEGzzQlMqwPzEAD6Rv0EDWfyzGpu3pAKrzbkCAE5mEAcRIAHumBjXUpiauaKgezUplWFRPUwJDAsO8q/QfWY1IYXrA1M49IBUXyxMKkCAE5nZRsA9pgbfUoup3RXKSSMASgSrCo2gTSTyDiH+UTGoge6jNvZDGIAWsStCrbq0IfEP3kgoKdNID2lB2n3h+8Dm/M/7R3UpK3Obaza0NveBW+kHFm4Gpi0BauUQEHnrAGDDyrnKAp3KzhUQrKAPzWNo7qUupuhMgcWm294G309PWY1AtOA94AAfWUQFfJ/SAMJE4gqeplKkEd8TFIpW7QJJwsCVupAPMnNpJAIHWbb3EB3U8h2iaxdMSUiJRAV/+oEsJEzKnvKVI5zFMpWgSVylbgATkntBMdDDb3gVuASE28WyFJIS5yikTVbtAkEJGby9ZSpAvflMU7KBBSQlCoDJZ9IIEd5tvcQEVUgWF47hZWkkISgkyOWIEgi75mby94qkDLjawC+YgSUrTpoEDV03+YK3ecwiCVL0qP8AFouPeH7wIAG7BIlbAQMXkkEG01z1gUKA0+cCAASvm8wA3alNJKcrU09tQFJN+RMCTT0+c20qUKT1MCAGyYAgKlnrKNINLwzblJIL6zF83ArYAc+kxAAKAtzkoMbjE0sMfR5gCeMzbTK2l5MxCbJtAghLMsgJ4ElGxzNc9YDsAFz/ANxIAJtIPIEy6KBVWQygORzAlMMZm2mUaFUQCSBiYgA3JgQQvWXtpIJSAkkFOa/eA7ABc+sraAQEDIVgzHa7g/rAECMX5CbaYiipZ5RNKyaoEEIXzKFIIwkIEMMEzX7wHYBcm0dotYGQWBeUKQcHHNwMgcW5CG0y9LTFQO4nKQKgB1qJumIEkLM6aAB1NO3xB/Wc0wbuVpP2tGfeH7wCl7kwJjuT/tJ5sj5R3G3JQNsJN+sdqZNV5t1RIhUakjz5wMdwILvBlJyganibzL3QoAG8gOJFSbx2gctTbihyV4DtqbOYkHnVi+ICqokI3mqJV1eAVOxfpBlKIJ5DtK835RAm/wBZRFXXHaQW2RHcUgAB2gKqJfaJpLvUlhCTuqPOJNVyVAkhAI2m3G98xBPSV5ukCWRKIOAf0zJLObTbiAQEAYGRK9JSODVntJ31dYk1C5RUALIbYhuPXMQSBiV5uVIgRcByyCQny6Wk1M5EzQIAF4GVRzKRVyn2k7qlF1WaKgCzc9+UBUQl6RBPId4jccAQJDU66L9pp3zUOXec6nghStCpatCA94fvA//Z"/>
          <p:cNvSpPr>
            <a:spLocks noChangeAspect="1" noChangeArrowheads="1"/>
          </p:cNvSpPr>
          <p:nvPr/>
        </p:nvSpPr>
        <p:spPr bwMode="auto">
          <a:xfrm>
            <a:off x="63500" y="-889000"/>
            <a:ext cx="2438400" cy="1828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933056"/>
            <a:ext cx="3672408" cy="275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167</Words>
  <Application>Microsoft Office PowerPoint</Application>
  <PresentationFormat>Presentación en pantalla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INSTALACIÓN HARDWARE PDI</vt:lpstr>
      <vt:lpstr>ELEMENTOS</vt:lpstr>
      <vt:lpstr>CONEXIONES</vt:lpstr>
      <vt:lpstr>Diapositiva 4</vt:lpstr>
      <vt:lpstr>Diapositiva 5</vt:lpstr>
      <vt:lpstr>Diapositiva 6</vt:lpstr>
      <vt:lpstr>Diapositiva 7</vt:lpstr>
      <vt:lpstr>POSIBLES PROBLEMAS</vt:lpstr>
      <vt:lpstr>CALIBRAR PANTALLA</vt:lpstr>
      <vt:lpstr>PRECAUCIONES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INSTALACIÓN HARDWARE PDI</dc:title>
  <dc:creator>JOSE</dc:creator>
  <cp:lastModifiedBy>JOSE</cp:lastModifiedBy>
  <cp:revision>10</cp:revision>
  <dcterms:created xsi:type="dcterms:W3CDTF">2011-10-10T15:27:20Z</dcterms:created>
  <dcterms:modified xsi:type="dcterms:W3CDTF">2011-10-10T16:57:05Z</dcterms:modified>
</cp:coreProperties>
</file>