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0"/>
  </p:notesMasterIdLst>
  <p:sldIdLst>
    <p:sldId id="257" r:id="rId2"/>
    <p:sldId id="258" r:id="rId3"/>
    <p:sldId id="259" r:id="rId4"/>
    <p:sldId id="262" r:id="rId5"/>
    <p:sldId id="263" r:id="rId6"/>
    <p:sldId id="386" r:id="rId7"/>
    <p:sldId id="387" r:id="rId8"/>
    <p:sldId id="388" r:id="rId9"/>
    <p:sldId id="389" r:id="rId10"/>
    <p:sldId id="411" r:id="rId11"/>
    <p:sldId id="425" r:id="rId12"/>
    <p:sldId id="426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7" r:id="rId26"/>
    <p:sldId id="278" r:id="rId27"/>
    <p:sldId id="280" r:id="rId28"/>
    <p:sldId id="281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301" r:id="rId43"/>
    <p:sldId id="302" r:id="rId44"/>
    <p:sldId id="305" r:id="rId45"/>
    <p:sldId id="306" r:id="rId46"/>
    <p:sldId id="412" r:id="rId47"/>
    <p:sldId id="307" r:id="rId48"/>
    <p:sldId id="309" r:id="rId49"/>
    <p:sldId id="407" r:id="rId50"/>
    <p:sldId id="408" r:id="rId51"/>
    <p:sldId id="409" r:id="rId52"/>
    <p:sldId id="396" r:id="rId53"/>
    <p:sldId id="397" r:id="rId54"/>
    <p:sldId id="398" r:id="rId55"/>
    <p:sldId id="399" r:id="rId56"/>
    <p:sldId id="404" r:id="rId57"/>
    <p:sldId id="400" r:id="rId58"/>
    <p:sldId id="401" r:id="rId59"/>
    <p:sldId id="402" r:id="rId60"/>
    <p:sldId id="403" r:id="rId61"/>
    <p:sldId id="405" r:id="rId62"/>
    <p:sldId id="322" r:id="rId63"/>
    <p:sldId id="323" r:id="rId64"/>
    <p:sldId id="325" r:id="rId65"/>
    <p:sldId id="413" r:id="rId66"/>
    <p:sldId id="414" r:id="rId67"/>
    <p:sldId id="416" r:id="rId68"/>
    <p:sldId id="417" r:id="rId69"/>
    <p:sldId id="418" r:id="rId70"/>
    <p:sldId id="420" r:id="rId71"/>
    <p:sldId id="422" r:id="rId72"/>
    <p:sldId id="423" r:id="rId73"/>
    <p:sldId id="424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9" r:id="rId83"/>
    <p:sldId id="395" r:id="rId84"/>
    <p:sldId id="349" r:id="rId85"/>
    <p:sldId id="365" r:id="rId86"/>
    <p:sldId id="366" r:id="rId87"/>
    <p:sldId id="381" r:id="rId88"/>
    <p:sldId id="377" r:id="rId89"/>
  </p:sldIdLst>
  <p:sldSz cx="9144000" cy="6858000" type="screen4x3"/>
  <p:notesSz cx="6858000" cy="9144000"/>
  <p:custShowLst>
    <p:custShow name="Presentación personalizada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8"/>
        <p:sld r:id="rId49"/>
        <p:sld r:id="rId63"/>
        <p:sld r:id="rId64"/>
        <p:sld r:id="rId65"/>
        <p:sld r:id="rId75"/>
        <p:sld r:id="rId76"/>
        <p:sld r:id="rId77"/>
        <p:sld r:id="rId78"/>
        <p:sld r:id="rId79"/>
        <p:sld r:id="rId80"/>
        <p:sld r:id="rId81"/>
        <p:sld r:id="rId82"/>
        <p:sld r:id="rId83"/>
        <p:sld r:id="rId85"/>
        <p:sld r:id="rId86"/>
        <p:sld r:id="rId87"/>
        <p:sld r:id="rId88"/>
        <p:sld r:id="rId89"/>
      </p:sldLst>
    </p:custShow>
  </p:custShow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FF"/>
    <a:srgbClr val="2D1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3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5558F-F9F2-4959-87A5-879310A7E896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8CA3C98E-9F5C-4142-B217-D475FE68ABCD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Llamar o pedir que alguien llame a los servicios médicos de urgencias</a:t>
          </a:r>
          <a:r>
            <a:rPr lang="es-ES_tradnl" sz="1800" dirty="0">
              <a:latin typeface="Arial" panose="020B0604020202020204" pitchFamily="34" charset="0"/>
              <a:cs typeface="Arial" panose="020B0604020202020204" pitchFamily="34" charset="0"/>
            </a:rPr>
            <a:t> (061)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6D6E17-446A-4007-936E-07ECC32256D1}" type="parTrans" cxnId="{D1C68F1B-AE32-4442-B1B0-C5A3F562693B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AD26E5-90CF-43CF-A8E9-6C5BDC41EE90}" type="sibTrans" cxnId="{D1C68F1B-AE32-4442-B1B0-C5A3F562693B}">
      <dgm:prSet custT="1"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84DD2-0BA1-44D7-8C11-08245C471CFE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Comprobar nivel de consciencia, respiración y pulso de la victima</a:t>
          </a:r>
        </a:p>
      </dgm:t>
    </dgm:pt>
    <dgm:pt modelId="{B0FE73C9-3830-4221-A825-D26403884ABC}" type="parTrans" cxnId="{8BC29B00-9D60-49ED-9A95-4D99A6DF8FDC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5815E-ACF0-48C8-9EB2-EA74E0D49CA2}" type="sibTrans" cxnId="{8BC29B00-9D60-49ED-9A95-4D99A6DF8FDC}">
      <dgm:prSet custT="1"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02E79-9083-4C73-948C-A17DF1938EC1}">
      <dgm:prSet phldrT="[Texto]"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Una vez fuera de la fuente eléctrica, compruebe si responde a su llamada</a:t>
          </a:r>
        </a:p>
      </dgm:t>
    </dgm:pt>
    <dgm:pt modelId="{7E6D3D97-ABEB-4CAE-AB80-497778AF660A}" type="parTrans" cxnId="{DBAD421D-F18A-40BF-8FCE-5D072520E5D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BFC120-E29F-478C-8145-C94CBCA5C64F}" type="sibTrans" cxnId="{DBAD421D-F18A-40BF-8FCE-5D072520E5D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47EE07-B4D3-4DE0-95DB-505F57BB329E}" type="pres">
      <dgm:prSet presAssocID="{9D05558F-F9F2-4959-87A5-879310A7E896}" presName="Name0" presStyleCnt="0">
        <dgm:presLayoutVars>
          <dgm:dir/>
          <dgm:resizeHandles val="exact"/>
        </dgm:presLayoutVars>
      </dgm:prSet>
      <dgm:spPr/>
    </dgm:pt>
    <dgm:pt modelId="{66955D1B-9D3B-49B7-8921-953C103EA72F}" type="pres">
      <dgm:prSet presAssocID="{8CA3C98E-9F5C-4142-B217-D475FE68ABCD}" presName="node" presStyleLbl="node1" presStyleIdx="0" presStyleCnt="3" custScaleX="184384" custScaleY="158959" custLinFactNeighborX="25482" custLinFactNeighborY="-928">
        <dgm:presLayoutVars>
          <dgm:bulletEnabled val="1"/>
        </dgm:presLayoutVars>
      </dgm:prSet>
      <dgm:spPr/>
    </dgm:pt>
    <dgm:pt modelId="{70CF2F40-6736-4DD2-9F05-F81C594B0FE2}" type="pres">
      <dgm:prSet presAssocID="{50AD26E5-90CF-43CF-A8E9-6C5BDC41EE90}" presName="sibTrans" presStyleLbl="sibTrans2D1" presStyleIdx="0" presStyleCnt="2"/>
      <dgm:spPr/>
    </dgm:pt>
    <dgm:pt modelId="{F7CA143D-34DF-49B6-8A1D-E4B40A64CB18}" type="pres">
      <dgm:prSet presAssocID="{50AD26E5-90CF-43CF-A8E9-6C5BDC41EE90}" presName="connectorText" presStyleLbl="sibTrans2D1" presStyleIdx="0" presStyleCnt="2"/>
      <dgm:spPr/>
    </dgm:pt>
    <dgm:pt modelId="{F771C47C-B3F5-402E-ABDA-BC974A2F402C}" type="pres">
      <dgm:prSet presAssocID="{60984DD2-0BA1-44D7-8C11-08245C471CFE}" presName="node" presStyleLbl="node1" presStyleIdx="1" presStyleCnt="3" custScaleX="221221" custScaleY="148100" custLinFactNeighborX="25482" custLinFactNeighborY="-928">
        <dgm:presLayoutVars>
          <dgm:bulletEnabled val="1"/>
        </dgm:presLayoutVars>
      </dgm:prSet>
      <dgm:spPr/>
    </dgm:pt>
    <dgm:pt modelId="{211C04BF-7278-4ADB-A07F-EBE2E7FC7FA6}" type="pres">
      <dgm:prSet presAssocID="{5E25815E-ACF0-48C8-9EB2-EA74E0D49CA2}" presName="sibTrans" presStyleLbl="sibTrans2D1" presStyleIdx="1" presStyleCnt="2"/>
      <dgm:spPr/>
    </dgm:pt>
    <dgm:pt modelId="{AF9FEBCF-3710-4864-B547-66FDDBB7ABED}" type="pres">
      <dgm:prSet presAssocID="{5E25815E-ACF0-48C8-9EB2-EA74E0D49CA2}" presName="connectorText" presStyleLbl="sibTrans2D1" presStyleIdx="1" presStyleCnt="2"/>
      <dgm:spPr/>
    </dgm:pt>
    <dgm:pt modelId="{B0E31633-A468-48A9-9981-843BA8A456C2}" type="pres">
      <dgm:prSet presAssocID="{AA002E79-9083-4C73-948C-A17DF1938EC1}" presName="node" presStyleLbl="node1" presStyleIdx="2" presStyleCnt="3" custScaleX="171406" custScaleY="172870">
        <dgm:presLayoutVars>
          <dgm:bulletEnabled val="1"/>
        </dgm:presLayoutVars>
      </dgm:prSet>
      <dgm:spPr/>
    </dgm:pt>
  </dgm:ptLst>
  <dgm:cxnLst>
    <dgm:cxn modelId="{8BC29B00-9D60-49ED-9A95-4D99A6DF8FDC}" srcId="{9D05558F-F9F2-4959-87A5-879310A7E896}" destId="{60984DD2-0BA1-44D7-8C11-08245C471CFE}" srcOrd="1" destOrd="0" parTransId="{B0FE73C9-3830-4221-A825-D26403884ABC}" sibTransId="{5E25815E-ACF0-48C8-9EB2-EA74E0D49CA2}"/>
    <dgm:cxn modelId="{9302640D-4384-4E1C-90DE-98428D22F869}" type="presOf" srcId="{AA002E79-9083-4C73-948C-A17DF1938EC1}" destId="{B0E31633-A468-48A9-9981-843BA8A456C2}" srcOrd="0" destOrd="0" presId="urn:microsoft.com/office/officeart/2005/8/layout/process1"/>
    <dgm:cxn modelId="{D1C68F1B-AE32-4442-B1B0-C5A3F562693B}" srcId="{9D05558F-F9F2-4959-87A5-879310A7E896}" destId="{8CA3C98E-9F5C-4142-B217-D475FE68ABCD}" srcOrd="0" destOrd="0" parTransId="{AC6D6E17-446A-4007-936E-07ECC32256D1}" sibTransId="{50AD26E5-90CF-43CF-A8E9-6C5BDC41EE90}"/>
    <dgm:cxn modelId="{DBAD421D-F18A-40BF-8FCE-5D072520E5D7}" srcId="{9D05558F-F9F2-4959-87A5-879310A7E896}" destId="{AA002E79-9083-4C73-948C-A17DF1938EC1}" srcOrd="2" destOrd="0" parTransId="{7E6D3D97-ABEB-4CAE-AB80-497778AF660A}" sibTransId="{BEBFC120-E29F-478C-8145-C94CBCA5C64F}"/>
    <dgm:cxn modelId="{74B3642D-E480-4283-AA57-3F1CC9578CA4}" type="presOf" srcId="{5E25815E-ACF0-48C8-9EB2-EA74E0D49CA2}" destId="{211C04BF-7278-4ADB-A07F-EBE2E7FC7FA6}" srcOrd="0" destOrd="0" presId="urn:microsoft.com/office/officeart/2005/8/layout/process1"/>
    <dgm:cxn modelId="{832C7530-2610-4927-A641-55784A6E3CAF}" type="presOf" srcId="{9D05558F-F9F2-4959-87A5-879310A7E896}" destId="{FC47EE07-B4D3-4DE0-95DB-505F57BB329E}" srcOrd="0" destOrd="0" presId="urn:microsoft.com/office/officeart/2005/8/layout/process1"/>
    <dgm:cxn modelId="{36FA7934-C79B-4358-A30F-AF81E737B270}" type="presOf" srcId="{50AD26E5-90CF-43CF-A8E9-6C5BDC41EE90}" destId="{F7CA143D-34DF-49B6-8A1D-E4B40A64CB18}" srcOrd="1" destOrd="0" presId="urn:microsoft.com/office/officeart/2005/8/layout/process1"/>
    <dgm:cxn modelId="{4631B85A-27BC-4560-8B06-480A5181527A}" type="presOf" srcId="{60984DD2-0BA1-44D7-8C11-08245C471CFE}" destId="{F771C47C-B3F5-402E-ABDA-BC974A2F402C}" srcOrd="0" destOrd="0" presId="urn:microsoft.com/office/officeart/2005/8/layout/process1"/>
    <dgm:cxn modelId="{99F28B87-022B-4F07-82A4-15C3D0E94935}" type="presOf" srcId="{5E25815E-ACF0-48C8-9EB2-EA74E0D49CA2}" destId="{AF9FEBCF-3710-4864-B547-66FDDBB7ABED}" srcOrd="1" destOrd="0" presId="urn:microsoft.com/office/officeart/2005/8/layout/process1"/>
    <dgm:cxn modelId="{FF67E2AB-17E9-4104-973C-DFEC4C53DDAB}" type="presOf" srcId="{8CA3C98E-9F5C-4142-B217-D475FE68ABCD}" destId="{66955D1B-9D3B-49B7-8921-953C103EA72F}" srcOrd="0" destOrd="0" presId="urn:microsoft.com/office/officeart/2005/8/layout/process1"/>
    <dgm:cxn modelId="{05B50FC6-3C4A-48A8-9141-97FFA9E68CD8}" type="presOf" srcId="{50AD26E5-90CF-43CF-A8E9-6C5BDC41EE90}" destId="{70CF2F40-6736-4DD2-9F05-F81C594B0FE2}" srcOrd="0" destOrd="0" presId="urn:microsoft.com/office/officeart/2005/8/layout/process1"/>
    <dgm:cxn modelId="{D21253C8-CD95-48A6-B9A3-01AC678AF3A3}" type="presParOf" srcId="{FC47EE07-B4D3-4DE0-95DB-505F57BB329E}" destId="{66955D1B-9D3B-49B7-8921-953C103EA72F}" srcOrd="0" destOrd="0" presId="urn:microsoft.com/office/officeart/2005/8/layout/process1"/>
    <dgm:cxn modelId="{84E90321-7865-4D88-8DE8-A5B9A8B02A4D}" type="presParOf" srcId="{FC47EE07-B4D3-4DE0-95DB-505F57BB329E}" destId="{70CF2F40-6736-4DD2-9F05-F81C594B0FE2}" srcOrd="1" destOrd="0" presId="urn:microsoft.com/office/officeart/2005/8/layout/process1"/>
    <dgm:cxn modelId="{D0FA5846-953C-480E-A7FC-06C077A61BC6}" type="presParOf" srcId="{70CF2F40-6736-4DD2-9F05-F81C594B0FE2}" destId="{F7CA143D-34DF-49B6-8A1D-E4B40A64CB18}" srcOrd="0" destOrd="0" presId="urn:microsoft.com/office/officeart/2005/8/layout/process1"/>
    <dgm:cxn modelId="{AD1C832E-7334-489E-96EF-E8E327FB6925}" type="presParOf" srcId="{FC47EE07-B4D3-4DE0-95DB-505F57BB329E}" destId="{F771C47C-B3F5-402E-ABDA-BC974A2F402C}" srcOrd="2" destOrd="0" presId="urn:microsoft.com/office/officeart/2005/8/layout/process1"/>
    <dgm:cxn modelId="{505C9F9B-8A9D-46D7-AB5E-12EBFF5E36DD}" type="presParOf" srcId="{FC47EE07-B4D3-4DE0-95DB-505F57BB329E}" destId="{211C04BF-7278-4ADB-A07F-EBE2E7FC7FA6}" srcOrd="3" destOrd="0" presId="urn:microsoft.com/office/officeart/2005/8/layout/process1"/>
    <dgm:cxn modelId="{CAAC3A70-DDDC-49A2-BA63-27DD994C516A}" type="presParOf" srcId="{211C04BF-7278-4ADB-A07F-EBE2E7FC7FA6}" destId="{AF9FEBCF-3710-4864-B547-66FDDBB7ABED}" srcOrd="0" destOrd="0" presId="urn:microsoft.com/office/officeart/2005/8/layout/process1"/>
    <dgm:cxn modelId="{5CDBAB99-E8E7-41BF-A596-AD8A9D37DA25}" type="presParOf" srcId="{FC47EE07-B4D3-4DE0-95DB-505F57BB329E}" destId="{B0E31633-A468-48A9-9981-843BA8A456C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20A29-10BA-4B55-8093-4ACA6D75CBAC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F0AE782-FA31-4DBF-AAF0-F4466A911003}">
      <dgm:prSet phldrT="[Texto]"/>
      <dgm:spPr/>
      <dgm:t>
        <a:bodyPr/>
        <a:lstStyle/>
        <a:p>
          <a:pPr algn="ctr"/>
          <a:r>
            <a:rPr lang="es-ES_tradnl" dirty="0"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responde a su llamada, respira y tiene pulso</a:t>
          </a:r>
          <a:r>
            <a:rPr lang="es-ES_tradnl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es-ES" dirty="0"/>
        </a:p>
      </dgm:t>
    </dgm:pt>
    <dgm:pt modelId="{FAD33264-AAA0-40C7-92E8-1EE874CF54A2}" type="parTrans" cxnId="{FE2BC506-83FA-4395-92AE-F8D9A324E64B}">
      <dgm:prSet/>
      <dgm:spPr/>
      <dgm:t>
        <a:bodyPr/>
        <a:lstStyle/>
        <a:p>
          <a:endParaRPr lang="es-ES"/>
        </a:p>
      </dgm:t>
    </dgm:pt>
    <dgm:pt modelId="{79E47873-B65E-446A-928B-7CCCE36CB868}" type="sibTrans" cxnId="{FE2BC506-83FA-4395-92AE-F8D9A324E64B}">
      <dgm:prSet/>
      <dgm:spPr/>
      <dgm:t>
        <a:bodyPr/>
        <a:lstStyle/>
        <a:p>
          <a:endParaRPr lang="es-ES"/>
        </a:p>
      </dgm:t>
    </dgm:pt>
    <dgm:pt modelId="{1078ED37-E883-4B8B-919B-25402D4376A7}">
      <dgm:prSet phldrT="[Texto]"/>
      <dgm:spPr/>
      <dgm:t>
        <a:bodyPr/>
        <a:lstStyle/>
        <a:p>
          <a:pPr algn="ctr"/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Si la victima no respira o no tiene pulso , deberá iniciar las medidas de </a:t>
          </a:r>
          <a:r>
            <a:rPr lang="es-ES" u="sng" dirty="0">
              <a:latin typeface="Arial" panose="020B0604020202020204" pitchFamily="34" charset="0"/>
              <a:cs typeface="Arial" panose="020B0604020202020204" pitchFamily="34" charset="0"/>
            </a:rPr>
            <a:t>R.C.P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u="sng" dirty="0">
              <a:latin typeface="Arial" panose="020B0604020202020204" pitchFamily="34" charset="0"/>
              <a:cs typeface="Arial" panose="020B0604020202020204" pitchFamily="34" charset="0"/>
            </a:rPr>
            <a:t>básica</a:t>
          </a:r>
          <a:r>
            <a:rPr lang="es-ES_tradnl" dirty="0">
              <a:latin typeface="Arial" panose="020B0604020202020204" pitchFamily="34" charset="0"/>
              <a:cs typeface="Arial" panose="020B0604020202020204" pitchFamily="34" charset="0"/>
            </a:rPr>
            <a:t> adecuadas en cada caso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dirty="0"/>
        </a:p>
      </dgm:t>
    </dgm:pt>
    <dgm:pt modelId="{5FCD7F90-1B28-4E10-B948-8E9375B71905}" type="parTrans" cxnId="{11C5567D-4FC9-46BE-841B-B9560877F9EF}">
      <dgm:prSet/>
      <dgm:spPr/>
      <dgm:t>
        <a:bodyPr/>
        <a:lstStyle/>
        <a:p>
          <a:endParaRPr lang="es-ES"/>
        </a:p>
      </dgm:t>
    </dgm:pt>
    <dgm:pt modelId="{EB21267C-E9C8-4A99-9B27-102F8277C8F6}" type="sibTrans" cxnId="{11C5567D-4FC9-46BE-841B-B9560877F9EF}">
      <dgm:prSet/>
      <dgm:spPr/>
      <dgm:t>
        <a:bodyPr/>
        <a:lstStyle/>
        <a:p>
          <a:endParaRPr lang="es-ES"/>
        </a:p>
      </dgm:t>
    </dgm:pt>
    <dgm:pt modelId="{25E27F21-E2AF-4BDE-A586-1B8547D8E49E}">
      <dgm:prSet/>
      <dgm:spPr/>
      <dgm:t>
        <a:bodyPr/>
        <a:lstStyle/>
        <a:p>
          <a:pPr algn="ctr"/>
          <a:r>
            <a:rPr lang="es-ES_tradnl">
              <a:latin typeface="Arial" panose="020B0604020202020204" pitchFamily="34" charset="0"/>
              <a:cs typeface="Arial" panose="020B0604020202020204" pitchFamily="34" charset="0"/>
            </a:rPr>
            <a:t>Colocar en </a:t>
          </a:r>
          <a:r>
            <a:rPr lang="es-ES_tradnl" u="sng">
              <a:latin typeface="Arial" panose="020B0604020202020204" pitchFamily="34" charset="0"/>
              <a:cs typeface="Arial" panose="020B0604020202020204" pitchFamily="34" charset="0"/>
            </a:rPr>
            <a:t>posición lateral de seguridad</a:t>
          </a:r>
          <a:r>
            <a:rPr lang="es-ES_tradnl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_tradn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316BA-A5F0-4F44-B18C-67F54B85EF41}" type="parTrans" cxnId="{D9548963-0DCA-47C5-A12B-6F5A9CEE5A7D}">
      <dgm:prSet/>
      <dgm:spPr/>
      <dgm:t>
        <a:bodyPr/>
        <a:lstStyle/>
        <a:p>
          <a:endParaRPr lang="es-ES"/>
        </a:p>
      </dgm:t>
    </dgm:pt>
    <dgm:pt modelId="{B848B579-B757-4131-B2DE-BD52E85C464C}" type="sibTrans" cxnId="{D9548963-0DCA-47C5-A12B-6F5A9CEE5A7D}">
      <dgm:prSet/>
      <dgm:spPr/>
      <dgm:t>
        <a:bodyPr/>
        <a:lstStyle/>
        <a:p>
          <a:endParaRPr lang="es-ES"/>
        </a:p>
      </dgm:t>
    </dgm:pt>
    <dgm:pt modelId="{F6ADB871-86A1-43B8-8158-6323DA9719B0}" type="pres">
      <dgm:prSet presAssocID="{38620A29-10BA-4B55-8093-4ACA6D75CBAC}" presName="diagram" presStyleCnt="0">
        <dgm:presLayoutVars>
          <dgm:dir/>
          <dgm:resizeHandles val="exact"/>
        </dgm:presLayoutVars>
      </dgm:prSet>
      <dgm:spPr/>
    </dgm:pt>
    <dgm:pt modelId="{A397CFEE-FEB4-4D01-8A35-2EE6658F29C2}" type="pres">
      <dgm:prSet presAssocID="{3F0AE782-FA31-4DBF-AAF0-F4466A911003}" presName="node" presStyleLbl="node1" presStyleIdx="0" presStyleCnt="2" custScaleX="34745" custScaleY="36503" custLinFactNeighborX="-252" custLinFactNeighborY="902">
        <dgm:presLayoutVars>
          <dgm:bulletEnabled val="1"/>
        </dgm:presLayoutVars>
      </dgm:prSet>
      <dgm:spPr/>
    </dgm:pt>
    <dgm:pt modelId="{D94412FC-DCE9-43A6-A1CE-851FFE05C89A}" type="pres">
      <dgm:prSet presAssocID="{79E47873-B65E-446A-928B-7CCCE36CB868}" presName="sibTrans" presStyleCnt="0"/>
      <dgm:spPr/>
    </dgm:pt>
    <dgm:pt modelId="{A1930BA7-8308-424E-9F64-0FD1D6CB778C}" type="pres">
      <dgm:prSet presAssocID="{1078ED37-E883-4B8B-919B-25402D4376A7}" presName="node" presStyleLbl="node1" presStyleIdx="1" presStyleCnt="2" custScaleX="34745" custScaleY="36503" custLinFactNeighborX="24" custLinFactNeighborY="901">
        <dgm:presLayoutVars>
          <dgm:bulletEnabled val="1"/>
        </dgm:presLayoutVars>
      </dgm:prSet>
      <dgm:spPr/>
    </dgm:pt>
  </dgm:ptLst>
  <dgm:cxnLst>
    <dgm:cxn modelId="{FE2BC506-83FA-4395-92AE-F8D9A324E64B}" srcId="{38620A29-10BA-4B55-8093-4ACA6D75CBAC}" destId="{3F0AE782-FA31-4DBF-AAF0-F4466A911003}" srcOrd="0" destOrd="0" parTransId="{FAD33264-AAA0-40C7-92E8-1EE874CF54A2}" sibTransId="{79E47873-B65E-446A-928B-7CCCE36CB868}"/>
    <dgm:cxn modelId="{EA5B653F-8097-461A-9FBF-AA0B99435530}" type="presOf" srcId="{3F0AE782-FA31-4DBF-AAF0-F4466A911003}" destId="{A397CFEE-FEB4-4D01-8A35-2EE6658F29C2}" srcOrd="0" destOrd="0" presId="urn:microsoft.com/office/officeart/2005/8/layout/default"/>
    <dgm:cxn modelId="{D9548963-0DCA-47C5-A12B-6F5A9CEE5A7D}" srcId="{3F0AE782-FA31-4DBF-AAF0-F4466A911003}" destId="{25E27F21-E2AF-4BDE-A586-1B8547D8E49E}" srcOrd="0" destOrd="0" parTransId="{4C3316BA-A5F0-4F44-B18C-67F54B85EF41}" sibTransId="{B848B579-B757-4131-B2DE-BD52E85C464C}"/>
    <dgm:cxn modelId="{11C5567D-4FC9-46BE-841B-B9560877F9EF}" srcId="{38620A29-10BA-4B55-8093-4ACA6D75CBAC}" destId="{1078ED37-E883-4B8B-919B-25402D4376A7}" srcOrd="1" destOrd="0" parTransId="{5FCD7F90-1B28-4E10-B948-8E9375B71905}" sibTransId="{EB21267C-E9C8-4A99-9B27-102F8277C8F6}"/>
    <dgm:cxn modelId="{F83FFC90-2B94-46C9-8699-D9D352005170}" type="presOf" srcId="{1078ED37-E883-4B8B-919B-25402D4376A7}" destId="{A1930BA7-8308-424E-9F64-0FD1D6CB778C}" srcOrd="0" destOrd="0" presId="urn:microsoft.com/office/officeart/2005/8/layout/default"/>
    <dgm:cxn modelId="{B8F70F95-CF26-43FD-AD5B-38A3949F5CAA}" type="presOf" srcId="{25E27F21-E2AF-4BDE-A586-1B8547D8E49E}" destId="{A397CFEE-FEB4-4D01-8A35-2EE6658F29C2}" srcOrd="0" destOrd="1" presId="urn:microsoft.com/office/officeart/2005/8/layout/default"/>
    <dgm:cxn modelId="{2BCD4EBA-409C-4243-9B1F-FEE9D9E8B9BD}" type="presOf" srcId="{38620A29-10BA-4B55-8093-4ACA6D75CBAC}" destId="{F6ADB871-86A1-43B8-8158-6323DA9719B0}" srcOrd="0" destOrd="0" presId="urn:microsoft.com/office/officeart/2005/8/layout/default"/>
    <dgm:cxn modelId="{E05E8118-3D89-49D4-8B09-D04DDAA9DB0E}" type="presParOf" srcId="{F6ADB871-86A1-43B8-8158-6323DA9719B0}" destId="{A397CFEE-FEB4-4D01-8A35-2EE6658F29C2}" srcOrd="0" destOrd="0" presId="urn:microsoft.com/office/officeart/2005/8/layout/default"/>
    <dgm:cxn modelId="{01708154-9F76-4A3B-A25D-FC4659079274}" type="presParOf" srcId="{F6ADB871-86A1-43B8-8158-6323DA9719B0}" destId="{D94412FC-DCE9-43A6-A1CE-851FFE05C89A}" srcOrd="1" destOrd="0" presId="urn:microsoft.com/office/officeart/2005/8/layout/default"/>
    <dgm:cxn modelId="{A6260026-A040-4C19-969A-E82420E31FFC}" type="presParOf" srcId="{F6ADB871-86A1-43B8-8158-6323DA9719B0}" destId="{A1930BA7-8308-424E-9F64-0FD1D6CB778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FAE23-5B73-4492-B1E7-0ED15E51EA4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0EF955-941D-42C1-B961-E08BE3FD4891}">
      <dgm:prSet phldrT="[Texto]" custT="1"/>
      <dgm:spPr/>
      <dgm:t>
        <a:bodyPr/>
        <a:lstStyle/>
        <a:p>
          <a:pPr algn="ctr"/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Comprobar la conciencia.</a:t>
          </a:r>
        </a:p>
      </dgm:t>
    </dgm:pt>
    <dgm:pt modelId="{5A9071C6-4C71-460C-AD8E-0EDC131C315D}" type="parTrans" cxnId="{071DF021-563C-4545-9CF1-AE15F6673C64}">
      <dgm:prSet/>
      <dgm:spPr/>
      <dgm:t>
        <a:bodyPr/>
        <a:lstStyle/>
        <a:p>
          <a:pPr algn="ctr"/>
          <a:endParaRPr lang="es-E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5CFC90-7260-450C-AB42-666A0E6DC7C0}" type="sibTrans" cxnId="{071DF021-563C-4545-9CF1-AE15F6673C64}">
      <dgm:prSet custT="1"/>
      <dgm:spPr/>
      <dgm:t>
        <a:bodyPr/>
        <a:lstStyle/>
        <a:p>
          <a:pPr algn="ctr"/>
          <a:endParaRPr lang="es-E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30046-92BD-4F5C-923B-02BB988B803C}">
      <dgm:prSet phldrT="[Texto]" custT="1"/>
      <dgm:spPr/>
      <dgm:t>
        <a:bodyPr/>
        <a:lstStyle/>
        <a:p>
          <a:pPr algn="ctr"/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Si inconsciente, colocar en posición lateral de seguridad.</a:t>
          </a:r>
        </a:p>
      </dgm:t>
    </dgm:pt>
    <dgm:pt modelId="{4583AA73-61DF-40CF-871B-4ED6CF4F1072}" type="parTrans" cxnId="{6E544788-6011-488D-8FCE-208C26340F87}">
      <dgm:prSet/>
      <dgm:spPr/>
      <dgm:t>
        <a:bodyPr/>
        <a:lstStyle/>
        <a:p>
          <a:pPr algn="ctr"/>
          <a:endParaRPr lang="es-E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125003-87D4-443E-9FDA-C416C1B35BAD}" type="sibTrans" cxnId="{6E544788-6011-488D-8FCE-208C26340F87}">
      <dgm:prSet custT="1"/>
      <dgm:spPr/>
      <dgm:t>
        <a:bodyPr/>
        <a:lstStyle/>
        <a:p>
          <a:pPr algn="ctr"/>
          <a:endParaRPr lang="es-E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61E13-0095-4C2E-894D-2C90F36CDDC9}">
      <dgm:prSet phldrT="[Texto]" custT="1"/>
      <dgm:spPr/>
      <dgm:t>
        <a:bodyPr/>
        <a:lstStyle/>
        <a:p>
          <a:pPr algn="ctr"/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Si consciente, elevar las piernas.</a:t>
          </a:r>
        </a:p>
      </dgm:t>
    </dgm:pt>
    <dgm:pt modelId="{2C4465AC-A49C-4F43-8D02-B24DAB8E6867}" type="parTrans" cxnId="{5DD69050-4A6B-47B1-813F-D3150477295E}">
      <dgm:prSet/>
      <dgm:spPr/>
      <dgm:t>
        <a:bodyPr/>
        <a:lstStyle/>
        <a:p>
          <a:pPr algn="ctr"/>
          <a:endParaRPr lang="es-E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969A6-12FC-439E-89AC-CF2C916F3DB2}" type="sibTrans" cxnId="{5DD69050-4A6B-47B1-813F-D3150477295E}">
      <dgm:prSet custT="1"/>
      <dgm:spPr/>
      <dgm:t>
        <a:bodyPr/>
        <a:lstStyle/>
        <a:p>
          <a:pPr algn="ctr"/>
          <a:endParaRPr lang="es-E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732FAA-C2C8-4E9D-8D69-7848CD1B2C0C}">
      <dgm:prSet phldrT="[Texto]" custT="1"/>
      <dgm:spPr/>
      <dgm:t>
        <a:bodyPr/>
        <a:lstStyle/>
        <a:p>
          <a:pPr algn="ctr"/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Dejar a la persona en el suelo hasta la recuperación, salvo que se encuentre en peligro.</a:t>
          </a:r>
        </a:p>
      </dgm:t>
    </dgm:pt>
    <dgm:pt modelId="{74E6D884-B8A5-458F-94C4-16F9BD2F4D47}" type="parTrans" cxnId="{294EAE66-3A3D-4989-92F2-A897F4C015AF}">
      <dgm:prSet/>
      <dgm:spPr/>
      <dgm:t>
        <a:bodyPr/>
        <a:lstStyle/>
        <a:p>
          <a:pPr algn="ctr"/>
          <a:endParaRPr lang="es-E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08376-AF2B-42F2-AA75-1CBF14D9A628}" type="sibTrans" cxnId="{294EAE66-3A3D-4989-92F2-A897F4C015AF}">
      <dgm:prSet custT="1"/>
      <dgm:spPr/>
      <dgm:t>
        <a:bodyPr/>
        <a:lstStyle/>
        <a:p>
          <a:pPr algn="ctr"/>
          <a:endParaRPr lang="es-E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697DA0-BE73-4EE0-9E8A-116BB4B52701}">
      <dgm:prSet phldrT="[Texto]" custT="1"/>
      <dgm:spPr/>
      <dgm:t>
        <a:bodyPr/>
        <a:lstStyle/>
        <a:p>
          <a:pPr algn="ctr"/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Si no recupera llamar a servicios médicos.</a:t>
          </a:r>
        </a:p>
      </dgm:t>
    </dgm:pt>
    <dgm:pt modelId="{04FEB834-A756-4B41-8D0C-B88B858B9121}" type="parTrans" cxnId="{A7524D4C-A4C9-4133-9D7A-244796478592}">
      <dgm:prSet/>
      <dgm:spPr/>
      <dgm:t>
        <a:bodyPr/>
        <a:lstStyle/>
        <a:p>
          <a:pPr algn="ctr"/>
          <a:endParaRPr lang="es-E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91D67-53A5-4953-BE5D-0DB5AEFD7D2A}" type="sibTrans" cxnId="{A7524D4C-A4C9-4133-9D7A-244796478592}">
      <dgm:prSet/>
      <dgm:spPr/>
      <dgm:t>
        <a:bodyPr/>
        <a:lstStyle/>
        <a:p>
          <a:pPr algn="ctr"/>
          <a:endParaRPr lang="es-E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90451B-1EDE-4804-952B-BEFEE59B5948}">
      <dgm:prSet phldrT="[Texto]" phldr="1"/>
      <dgm:spPr/>
      <dgm:t>
        <a:bodyPr/>
        <a:lstStyle/>
        <a:p>
          <a:pPr algn="ctr"/>
          <a:endParaRPr lang="es-E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B16506-52B1-43A9-A715-6B7CC4698028}" type="parTrans" cxnId="{93E11337-0ED9-41B5-B086-87D3D796D57F}">
      <dgm:prSet/>
      <dgm:spPr/>
      <dgm:t>
        <a:bodyPr/>
        <a:lstStyle/>
        <a:p>
          <a:pPr algn="ctr"/>
          <a:endParaRPr lang="es-E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F52CFD-DEC3-4B1F-8ACA-53AE752A2140}" type="sibTrans" cxnId="{93E11337-0ED9-41B5-B086-87D3D796D57F}">
      <dgm:prSet/>
      <dgm:spPr/>
      <dgm:t>
        <a:bodyPr/>
        <a:lstStyle/>
        <a:p>
          <a:pPr algn="ctr"/>
          <a:endParaRPr lang="es-E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E317B-FABF-4CE5-8EF6-10E072A9F2CF}" type="pres">
      <dgm:prSet presAssocID="{5E1FAE23-5B73-4492-B1E7-0ED15E51EA4D}" presName="outerComposite" presStyleCnt="0">
        <dgm:presLayoutVars>
          <dgm:chMax val="5"/>
          <dgm:dir/>
          <dgm:resizeHandles val="exact"/>
        </dgm:presLayoutVars>
      </dgm:prSet>
      <dgm:spPr/>
    </dgm:pt>
    <dgm:pt modelId="{07980E85-EAA0-4CAC-9078-83C81BD0F3D2}" type="pres">
      <dgm:prSet presAssocID="{5E1FAE23-5B73-4492-B1E7-0ED15E51EA4D}" presName="dummyMaxCanvas" presStyleCnt="0">
        <dgm:presLayoutVars/>
      </dgm:prSet>
      <dgm:spPr/>
    </dgm:pt>
    <dgm:pt modelId="{B44CA5EF-CE66-44EE-A43B-5C98E332E3E1}" type="pres">
      <dgm:prSet presAssocID="{5E1FAE23-5B73-4492-B1E7-0ED15E51EA4D}" presName="FiveNodes_1" presStyleLbl="node1" presStyleIdx="0" presStyleCnt="5" custLinFactNeighborX="641" custLinFactNeighborY="6207">
        <dgm:presLayoutVars>
          <dgm:bulletEnabled val="1"/>
        </dgm:presLayoutVars>
      </dgm:prSet>
      <dgm:spPr/>
    </dgm:pt>
    <dgm:pt modelId="{8665970E-C76F-4718-880E-0601A456EE77}" type="pres">
      <dgm:prSet presAssocID="{5E1FAE23-5B73-4492-B1E7-0ED15E51EA4D}" presName="FiveNodes_2" presStyleLbl="node1" presStyleIdx="1" presStyleCnt="5">
        <dgm:presLayoutVars>
          <dgm:bulletEnabled val="1"/>
        </dgm:presLayoutVars>
      </dgm:prSet>
      <dgm:spPr/>
    </dgm:pt>
    <dgm:pt modelId="{FF19684B-7394-46EA-84E3-862F52D0E0D6}" type="pres">
      <dgm:prSet presAssocID="{5E1FAE23-5B73-4492-B1E7-0ED15E51EA4D}" presName="FiveNodes_3" presStyleLbl="node1" presStyleIdx="2" presStyleCnt="5">
        <dgm:presLayoutVars>
          <dgm:bulletEnabled val="1"/>
        </dgm:presLayoutVars>
      </dgm:prSet>
      <dgm:spPr/>
    </dgm:pt>
    <dgm:pt modelId="{FA3D9794-5EBC-4566-AF80-38405E594353}" type="pres">
      <dgm:prSet presAssocID="{5E1FAE23-5B73-4492-B1E7-0ED15E51EA4D}" presName="FiveNodes_4" presStyleLbl="node1" presStyleIdx="3" presStyleCnt="5" custLinFactNeighborX="641" custLinFactNeighborY="-4254">
        <dgm:presLayoutVars>
          <dgm:bulletEnabled val="1"/>
        </dgm:presLayoutVars>
      </dgm:prSet>
      <dgm:spPr/>
    </dgm:pt>
    <dgm:pt modelId="{5BD34F39-D27B-49DE-9970-3D32B8D60137}" type="pres">
      <dgm:prSet presAssocID="{5E1FAE23-5B73-4492-B1E7-0ED15E51EA4D}" presName="FiveNodes_5" presStyleLbl="node1" presStyleIdx="4" presStyleCnt="5">
        <dgm:presLayoutVars>
          <dgm:bulletEnabled val="1"/>
        </dgm:presLayoutVars>
      </dgm:prSet>
      <dgm:spPr/>
    </dgm:pt>
    <dgm:pt modelId="{06936B4F-B6A1-4767-96E4-440942A8BA35}" type="pres">
      <dgm:prSet presAssocID="{5E1FAE23-5B73-4492-B1E7-0ED15E51EA4D}" presName="FiveConn_1-2" presStyleLbl="fgAccFollowNode1" presStyleIdx="0" presStyleCnt="4">
        <dgm:presLayoutVars>
          <dgm:bulletEnabled val="1"/>
        </dgm:presLayoutVars>
      </dgm:prSet>
      <dgm:spPr/>
    </dgm:pt>
    <dgm:pt modelId="{5EC91CF5-2963-44F1-84B7-116FCC7FD16F}" type="pres">
      <dgm:prSet presAssocID="{5E1FAE23-5B73-4492-B1E7-0ED15E51EA4D}" presName="FiveConn_2-3" presStyleLbl="fgAccFollowNode1" presStyleIdx="1" presStyleCnt="4">
        <dgm:presLayoutVars>
          <dgm:bulletEnabled val="1"/>
        </dgm:presLayoutVars>
      </dgm:prSet>
      <dgm:spPr/>
    </dgm:pt>
    <dgm:pt modelId="{EFB9AA70-914E-4FE1-B668-27BC05356802}" type="pres">
      <dgm:prSet presAssocID="{5E1FAE23-5B73-4492-B1E7-0ED15E51EA4D}" presName="FiveConn_3-4" presStyleLbl="fgAccFollowNode1" presStyleIdx="2" presStyleCnt="4">
        <dgm:presLayoutVars>
          <dgm:bulletEnabled val="1"/>
        </dgm:presLayoutVars>
      </dgm:prSet>
      <dgm:spPr/>
    </dgm:pt>
    <dgm:pt modelId="{77F967F0-8057-4081-93D9-9FE8ACB8640A}" type="pres">
      <dgm:prSet presAssocID="{5E1FAE23-5B73-4492-B1E7-0ED15E51EA4D}" presName="FiveConn_4-5" presStyleLbl="fgAccFollowNode1" presStyleIdx="3" presStyleCnt="4">
        <dgm:presLayoutVars>
          <dgm:bulletEnabled val="1"/>
        </dgm:presLayoutVars>
      </dgm:prSet>
      <dgm:spPr/>
    </dgm:pt>
    <dgm:pt modelId="{443324E8-3E76-4FB5-9E4B-980606BA0602}" type="pres">
      <dgm:prSet presAssocID="{5E1FAE23-5B73-4492-B1E7-0ED15E51EA4D}" presName="FiveNodes_1_text" presStyleLbl="node1" presStyleIdx="4" presStyleCnt="5">
        <dgm:presLayoutVars>
          <dgm:bulletEnabled val="1"/>
        </dgm:presLayoutVars>
      </dgm:prSet>
      <dgm:spPr/>
    </dgm:pt>
    <dgm:pt modelId="{A54CF730-5DAB-4040-A6D1-D67310877BAD}" type="pres">
      <dgm:prSet presAssocID="{5E1FAE23-5B73-4492-B1E7-0ED15E51EA4D}" presName="FiveNodes_2_text" presStyleLbl="node1" presStyleIdx="4" presStyleCnt="5">
        <dgm:presLayoutVars>
          <dgm:bulletEnabled val="1"/>
        </dgm:presLayoutVars>
      </dgm:prSet>
      <dgm:spPr/>
    </dgm:pt>
    <dgm:pt modelId="{93376430-CCE8-4F27-A1BE-9DE710F3DE5A}" type="pres">
      <dgm:prSet presAssocID="{5E1FAE23-5B73-4492-B1E7-0ED15E51EA4D}" presName="FiveNodes_3_text" presStyleLbl="node1" presStyleIdx="4" presStyleCnt="5">
        <dgm:presLayoutVars>
          <dgm:bulletEnabled val="1"/>
        </dgm:presLayoutVars>
      </dgm:prSet>
      <dgm:spPr/>
    </dgm:pt>
    <dgm:pt modelId="{8893D770-B54D-4C05-AA3D-DD5C3609D2CF}" type="pres">
      <dgm:prSet presAssocID="{5E1FAE23-5B73-4492-B1E7-0ED15E51EA4D}" presName="FiveNodes_4_text" presStyleLbl="node1" presStyleIdx="4" presStyleCnt="5">
        <dgm:presLayoutVars>
          <dgm:bulletEnabled val="1"/>
        </dgm:presLayoutVars>
      </dgm:prSet>
      <dgm:spPr/>
    </dgm:pt>
    <dgm:pt modelId="{0C3088EF-0399-416F-9A55-9B3A79614CD9}" type="pres">
      <dgm:prSet presAssocID="{5E1FAE23-5B73-4492-B1E7-0ED15E51EA4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5F36B10-8037-4927-BD16-BF8093413D3D}" type="presOf" srcId="{F8F969A6-12FC-439E-89AC-CF2C916F3DB2}" destId="{EFB9AA70-914E-4FE1-B668-27BC05356802}" srcOrd="0" destOrd="0" presId="urn:microsoft.com/office/officeart/2005/8/layout/vProcess5"/>
    <dgm:cxn modelId="{29308F1D-1407-4DD4-8779-BB81AB0F2778}" type="presOf" srcId="{A70EF955-941D-42C1-B961-E08BE3FD4891}" destId="{B44CA5EF-CE66-44EE-A43B-5C98E332E3E1}" srcOrd="0" destOrd="0" presId="urn:microsoft.com/office/officeart/2005/8/layout/vProcess5"/>
    <dgm:cxn modelId="{071DF021-563C-4545-9CF1-AE15F6673C64}" srcId="{5E1FAE23-5B73-4492-B1E7-0ED15E51EA4D}" destId="{A70EF955-941D-42C1-B961-E08BE3FD4891}" srcOrd="0" destOrd="0" parTransId="{5A9071C6-4C71-460C-AD8E-0EDC131C315D}" sibTransId="{935CFC90-7260-450C-AB42-666A0E6DC7C0}"/>
    <dgm:cxn modelId="{7496DE30-93C4-4E4E-BC80-29734814251D}" type="presOf" srcId="{3C508376-AF2B-42F2-AA75-1CBF14D9A628}" destId="{77F967F0-8057-4081-93D9-9FE8ACB8640A}" srcOrd="0" destOrd="0" presId="urn:microsoft.com/office/officeart/2005/8/layout/vProcess5"/>
    <dgm:cxn modelId="{93E11337-0ED9-41B5-B086-87D3D796D57F}" srcId="{5E1FAE23-5B73-4492-B1E7-0ED15E51EA4D}" destId="{DF90451B-1EDE-4804-952B-BEFEE59B5948}" srcOrd="5" destOrd="0" parTransId="{85B16506-52B1-43A9-A715-6B7CC4698028}" sibTransId="{87F52CFD-DEC3-4B1F-8ACA-53AE752A2140}"/>
    <dgm:cxn modelId="{294EAE66-3A3D-4989-92F2-A897F4C015AF}" srcId="{5E1FAE23-5B73-4492-B1E7-0ED15E51EA4D}" destId="{AB732FAA-C2C8-4E9D-8D69-7848CD1B2C0C}" srcOrd="3" destOrd="0" parTransId="{74E6D884-B8A5-458F-94C4-16F9BD2F4D47}" sibTransId="{3C508376-AF2B-42F2-AA75-1CBF14D9A628}"/>
    <dgm:cxn modelId="{64322948-00A2-491E-A7EF-01E7F2C97C37}" type="presOf" srcId="{AB732FAA-C2C8-4E9D-8D69-7848CD1B2C0C}" destId="{FA3D9794-5EBC-4566-AF80-38405E594353}" srcOrd="0" destOrd="0" presId="urn:microsoft.com/office/officeart/2005/8/layout/vProcess5"/>
    <dgm:cxn modelId="{A7524D4C-A4C9-4133-9D7A-244796478592}" srcId="{5E1FAE23-5B73-4492-B1E7-0ED15E51EA4D}" destId="{10697DA0-BE73-4EE0-9E8A-116BB4B52701}" srcOrd="4" destOrd="0" parTransId="{04FEB834-A756-4B41-8D0C-B88B858B9121}" sibTransId="{9E191D67-53A5-4953-BE5D-0DB5AEFD7D2A}"/>
    <dgm:cxn modelId="{5DD69050-4A6B-47B1-813F-D3150477295E}" srcId="{5E1FAE23-5B73-4492-B1E7-0ED15E51EA4D}" destId="{17161E13-0095-4C2E-894D-2C90F36CDDC9}" srcOrd="2" destOrd="0" parTransId="{2C4465AC-A49C-4F43-8D02-B24DAB8E6867}" sibTransId="{F8F969A6-12FC-439E-89AC-CF2C916F3DB2}"/>
    <dgm:cxn modelId="{6E544788-6011-488D-8FCE-208C26340F87}" srcId="{5E1FAE23-5B73-4492-B1E7-0ED15E51EA4D}" destId="{66F30046-92BD-4F5C-923B-02BB988B803C}" srcOrd="1" destOrd="0" parTransId="{4583AA73-61DF-40CF-871B-4ED6CF4F1072}" sibTransId="{08125003-87D4-443E-9FDA-C416C1B35BAD}"/>
    <dgm:cxn modelId="{63117E99-0725-4F1D-B60C-D7A79602FA3B}" type="presOf" srcId="{A70EF955-941D-42C1-B961-E08BE3FD4891}" destId="{443324E8-3E76-4FB5-9E4B-980606BA0602}" srcOrd="1" destOrd="0" presId="urn:microsoft.com/office/officeart/2005/8/layout/vProcess5"/>
    <dgm:cxn modelId="{3BF072A3-0B07-45B2-A13E-C8B3085B5126}" type="presOf" srcId="{66F30046-92BD-4F5C-923B-02BB988B803C}" destId="{8665970E-C76F-4718-880E-0601A456EE77}" srcOrd="0" destOrd="0" presId="urn:microsoft.com/office/officeart/2005/8/layout/vProcess5"/>
    <dgm:cxn modelId="{4A4365A5-1558-461C-844C-F1EE4DE71043}" type="presOf" srcId="{10697DA0-BE73-4EE0-9E8A-116BB4B52701}" destId="{0C3088EF-0399-416F-9A55-9B3A79614CD9}" srcOrd="1" destOrd="0" presId="urn:microsoft.com/office/officeart/2005/8/layout/vProcess5"/>
    <dgm:cxn modelId="{DDD864AD-6CE3-4548-BFEA-DC824A6ADC49}" type="presOf" srcId="{17161E13-0095-4C2E-894D-2C90F36CDDC9}" destId="{FF19684B-7394-46EA-84E3-862F52D0E0D6}" srcOrd="0" destOrd="0" presId="urn:microsoft.com/office/officeart/2005/8/layout/vProcess5"/>
    <dgm:cxn modelId="{9144B3B0-C20A-4052-AA2B-028EBDEF305E}" type="presOf" srcId="{17161E13-0095-4C2E-894D-2C90F36CDDC9}" destId="{93376430-CCE8-4F27-A1BE-9DE710F3DE5A}" srcOrd="1" destOrd="0" presId="urn:microsoft.com/office/officeart/2005/8/layout/vProcess5"/>
    <dgm:cxn modelId="{93F898C7-3360-447B-B837-BD92DFB235D1}" type="presOf" srcId="{AB732FAA-C2C8-4E9D-8D69-7848CD1B2C0C}" destId="{8893D770-B54D-4C05-AA3D-DD5C3609D2CF}" srcOrd="1" destOrd="0" presId="urn:microsoft.com/office/officeart/2005/8/layout/vProcess5"/>
    <dgm:cxn modelId="{F8E618D0-21CD-4313-AA92-632E586AFAEB}" type="presOf" srcId="{935CFC90-7260-450C-AB42-666A0E6DC7C0}" destId="{06936B4F-B6A1-4767-96E4-440942A8BA35}" srcOrd="0" destOrd="0" presId="urn:microsoft.com/office/officeart/2005/8/layout/vProcess5"/>
    <dgm:cxn modelId="{B9AFC1DE-3E97-4149-94DF-BDBE70860455}" type="presOf" srcId="{5E1FAE23-5B73-4492-B1E7-0ED15E51EA4D}" destId="{AEDE317B-FABF-4CE5-8EF6-10E072A9F2CF}" srcOrd="0" destOrd="0" presId="urn:microsoft.com/office/officeart/2005/8/layout/vProcess5"/>
    <dgm:cxn modelId="{07515CEA-88EB-464C-B623-594473623717}" type="presOf" srcId="{08125003-87D4-443E-9FDA-C416C1B35BAD}" destId="{5EC91CF5-2963-44F1-84B7-116FCC7FD16F}" srcOrd="0" destOrd="0" presId="urn:microsoft.com/office/officeart/2005/8/layout/vProcess5"/>
    <dgm:cxn modelId="{E83B5DFC-1FC0-4D84-B667-8DEF4AE3969B}" type="presOf" srcId="{66F30046-92BD-4F5C-923B-02BB988B803C}" destId="{A54CF730-5DAB-4040-A6D1-D67310877BAD}" srcOrd="1" destOrd="0" presId="urn:microsoft.com/office/officeart/2005/8/layout/vProcess5"/>
    <dgm:cxn modelId="{6AB557FF-738A-46C8-99B5-ACA3BB266A19}" type="presOf" srcId="{10697DA0-BE73-4EE0-9E8A-116BB4B52701}" destId="{5BD34F39-D27B-49DE-9970-3D32B8D60137}" srcOrd="0" destOrd="0" presId="urn:microsoft.com/office/officeart/2005/8/layout/vProcess5"/>
    <dgm:cxn modelId="{A3195BA0-53A9-4CCF-A136-626A10F5C097}" type="presParOf" srcId="{AEDE317B-FABF-4CE5-8EF6-10E072A9F2CF}" destId="{07980E85-EAA0-4CAC-9078-83C81BD0F3D2}" srcOrd="0" destOrd="0" presId="urn:microsoft.com/office/officeart/2005/8/layout/vProcess5"/>
    <dgm:cxn modelId="{151D286E-BA2B-4026-A6C4-A1EAFF47F627}" type="presParOf" srcId="{AEDE317B-FABF-4CE5-8EF6-10E072A9F2CF}" destId="{B44CA5EF-CE66-44EE-A43B-5C98E332E3E1}" srcOrd="1" destOrd="0" presId="urn:microsoft.com/office/officeart/2005/8/layout/vProcess5"/>
    <dgm:cxn modelId="{2B2AF68E-BEB6-45D3-8274-451FD6429941}" type="presParOf" srcId="{AEDE317B-FABF-4CE5-8EF6-10E072A9F2CF}" destId="{8665970E-C76F-4718-880E-0601A456EE77}" srcOrd="2" destOrd="0" presId="urn:microsoft.com/office/officeart/2005/8/layout/vProcess5"/>
    <dgm:cxn modelId="{6D4E71E6-7FFD-4678-AEB9-38DC7975D5CB}" type="presParOf" srcId="{AEDE317B-FABF-4CE5-8EF6-10E072A9F2CF}" destId="{FF19684B-7394-46EA-84E3-862F52D0E0D6}" srcOrd="3" destOrd="0" presId="urn:microsoft.com/office/officeart/2005/8/layout/vProcess5"/>
    <dgm:cxn modelId="{AAC062CF-03CD-4559-A460-A1E9A0FB4B1E}" type="presParOf" srcId="{AEDE317B-FABF-4CE5-8EF6-10E072A9F2CF}" destId="{FA3D9794-5EBC-4566-AF80-38405E594353}" srcOrd="4" destOrd="0" presId="urn:microsoft.com/office/officeart/2005/8/layout/vProcess5"/>
    <dgm:cxn modelId="{9B39DAE7-FAE5-4806-BDD1-7FE154C71736}" type="presParOf" srcId="{AEDE317B-FABF-4CE5-8EF6-10E072A9F2CF}" destId="{5BD34F39-D27B-49DE-9970-3D32B8D60137}" srcOrd="5" destOrd="0" presId="urn:microsoft.com/office/officeart/2005/8/layout/vProcess5"/>
    <dgm:cxn modelId="{E502B8E7-D05B-4E86-BD81-2D95ACAA6EF8}" type="presParOf" srcId="{AEDE317B-FABF-4CE5-8EF6-10E072A9F2CF}" destId="{06936B4F-B6A1-4767-96E4-440942A8BA35}" srcOrd="6" destOrd="0" presId="urn:microsoft.com/office/officeart/2005/8/layout/vProcess5"/>
    <dgm:cxn modelId="{64676B62-2357-4EEE-8A9B-8DA0A99091B6}" type="presParOf" srcId="{AEDE317B-FABF-4CE5-8EF6-10E072A9F2CF}" destId="{5EC91CF5-2963-44F1-84B7-116FCC7FD16F}" srcOrd="7" destOrd="0" presId="urn:microsoft.com/office/officeart/2005/8/layout/vProcess5"/>
    <dgm:cxn modelId="{D619FD40-4211-43F1-83C4-5600CA1D3D21}" type="presParOf" srcId="{AEDE317B-FABF-4CE5-8EF6-10E072A9F2CF}" destId="{EFB9AA70-914E-4FE1-B668-27BC05356802}" srcOrd="8" destOrd="0" presId="urn:microsoft.com/office/officeart/2005/8/layout/vProcess5"/>
    <dgm:cxn modelId="{CC468C08-C0ED-4AFC-B9FA-A73047ABD2A3}" type="presParOf" srcId="{AEDE317B-FABF-4CE5-8EF6-10E072A9F2CF}" destId="{77F967F0-8057-4081-93D9-9FE8ACB8640A}" srcOrd="9" destOrd="0" presId="urn:microsoft.com/office/officeart/2005/8/layout/vProcess5"/>
    <dgm:cxn modelId="{CB8FA3DF-4A76-40FB-81CA-EB080311A1A5}" type="presParOf" srcId="{AEDE317B-FABF-4CE5-8EF6-10E072A9F2CF}" destId="{443324E8-3E76-4FB5-9E4B-980606BA0602}" srcOrd="10" destOrd="0" presId="urn:microsoft.com/office/officeart/2005/8/layout/vProcess5"/>
    <dgm:cxn modelId="{1CD95C15-285D-46D7-88B5-EBCDBBB13C6B}" type="presParOf" srcId="{AEDE317B-FABF-4CE5-8EF6-10E072A9F2CF}" destId="{A54CF730-5DAB-4040-A6D1-D67310877BAD}" srcOrd="11" destOrd="0" presId="urn:microsoft.com/office/officeart/2005/8/layout/vProcess5"/>
    <dgm:cxn modelId="{AD645762-F2B4-41E0-A76C-8B47AFAC0C0A}" type="presParOf" srcId="{AEDE317B-FABF-4CE5-8EF6-10E072A9F2CF}" destId="{93376430-CCE8-4F27-A1BE-9DE710F3DE5A}" srcOrd="12" destOrd="0" presId="urn:microsoft.com/office/officeart/2005/8/layout/vProcess5"/>
    <dgm:cxn modelId="{2C69CA48-685F-411C-BA89-62142C2ED88E}" type="presParOf" srcId="{AEDE317B-FABF-4CE5-8EF6-10E072A9F2CF}" destId="{8893D770-B54D-4C05-AA3D-DD5C3609D2CF}" srcOrd="13" destOrd="0" presId="urn:microsoft.com/office/officeart/2005/8/layout/vProcess5"/>
    <dgm:cxn modelId="{C8E5496D-D8EB-4F70-B79D-9B14A264B3A4}" type="presParOf" srcId="{AEDE317B-FABF-4CE5-8EF6-10E072A9F2CF}" destId="{0C3088EF-0399-416F-9A55-9B3A79614CD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EAADE0-AA49-4708-B3FC-B8B940709C0D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B473ADC-EEB8-4AA0-BE3F-B7F682E871D8}">
      <dgm:prSet phldrT="[Texto]"/>
      <dgm:spPr/>
      <dgm:t>
        <a:bodyPr/>
        <a:lstStyle/>
        <a:p>
          <a:r>
            <a:rPr lang="es-ES" u="sng" dirty="0">
              <a:latin typeface="Arial" panose="020B0604020202020204" pitchFamily="34" charset="0"/>
              <a:cs typeface="Arial" panose="020B0604020202020204" pitchFamily="34" charset="0"/>
            </a:rPr>
            <a:t>Lavar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la zona de la herida con </a:t>
          </a:r>
          <a:r>
            <a:rPr lang="es-ES" u="sng" dirty="0">
              <a:latin typeface="Arial" panose="020B0604020202020204" pitchFamily="34" charset="0"/>
              <a:cs typeface="Arial" panose="020B0604020202020204" pitchFamily="34" charset="0"/>
            </a:rPr>
            <a:t>agua y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u="sng" dirty="0">
              <a:latin typeface="Arial" panose="020B0604020202020204" pitchFamily="34" charset="0"/>
              <a:cs typeface="Arial" panose="020B0604020202020204" pitchFamily="34" charset="0"/>
            </a:rPr>
            <a:t>jabón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, quitando toda suciedad, de dentro hacia fuera.</a:t>
          </a:r>
          <a:endParaRPr lang="es-ES" dirty="0"/>
        </a:p>
      </dgm:t>
    </dgm:pt>
    <dgm:pt modelId="{601D73CB-764C-4126-A4E5-C162A59DAF23}" type="parTrans" cxnId="{36B7CDCF-65AC-4B6A-AE23-86CC651BCA45}">
      <dgm:prSet/>
      <dgm:spPr/>
      <dgm:t>
        <a:bodyPr/>
        <a:lstStyle/>
        <a:p>
          <a:endParaRPr lang="es-ES"/>
        </a:p>
      </dgm:t>
    </dgm:pt>
    <dgm:pt modelId="{1FB54953-8868-4C3E-82AB-C65BCB867E97}" type="sibTrans" cxnId="{36B7CDCF-65AC-4B6A-AE23-86CC651BCA45}">
      <dgm:prSet/>
      <dgm:spPr/>
      <dgm:t>
        <a:bodyPr/>
        <a:lstStyle/>
        <a:p>
          <a:endParaRPr lang="es-ES"/>
        </a:p>
      </dgm:t>
    </dgm:pt>
    <dgm:pt modelId="{479EC481-B177-41AC-8BAD-3167ADBBC5D3}">
      <dgm:prSet phldrT="[Texto]"/>
      <dgm:spPr/>
      <dgm:t>
        <a:bodyPr/>
        <a:lstStyle/>
        <a:p>
          <a:r>
            <a:rPr lang="es-ES_tradnl" dirty="0">
              <a:latin typeface="Arial" panose="020B0604020202020204" pitchFamily="34" charset="0"/>
              <a:cs typeface="Arial" panose="020B0604020202020204" pitchFamily="34" charset="0"/>
            </a:rPr>
            <a:t>Pintar la herida con un </a:t>
          </a:r>
          <a:r>
            <a:rPr lang="es-ES_tradnl" u="sng" dirty="0">
              <a:latin typeface="Arial" panose="020B0604020202020204" pitchFamily="34" charset="0"/>
              <a:cs typeface="Arial" panose="020B0604020202020204" pitchFamily="34" charset="0"/>
            </a:rPr>
            <a:t>desinfectante</a:t>
          </a:r>
          <a:r>
            <a:rPr lang="es-ES_tradnl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dirty="0"/>
        </a:p>
      </dgm:t>
    </dgm:pt>
    <dgm:pt modelId="{2EFD95E0-559D-4C23-B34F-0397EF4F7B0C}" type="parTrans" cxnId="{3A1A903A-53B4-42F3-976C-4E117979CD9A}">
      <dgm:prSet/>
      <dgm:spPr/>
      <dgm:t>
        <a:bodyPr/>
        <a:lstStyle/>
        <a:p>
          <a:endParaRPr lang="es-ES"/>
        </a:p>
      </dgm:t>
    </dgm:pt>
    <dgm:pt modelId="{3CF825AF-E703-4CF4-BFB0-91815766C38B}" type="sibTrans" cxnId="{3A1A903A-53B4-42F3-976C-4E117979CD9A}">
      <dgm:prSet/>
      <dgm:spPr/>
      <dgm:t>
        <a:bodyPr/>
        <a:lstStyle/>
        <a:p>
          <a:endParaRPr lang="es-ES"/>
        </a:p>
      </dgm:t>
    </dgm:pt>
    <dgm:pt modelId="{2E168E66-C35D-4EFE-BD40-501A949B0D7E}">
      <dgm:prSet phldrT="[Texto]"/>
      <dgm:spPr/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A continuación </a:t>
          </a:r>
          <a:r>
            <a:rPr lang="es-ES_tradnl" dirty="0">
              <a:latin typeface="Arial" panose="020B0604020202020204" pitchFamily="34" charset="0"/>
              <a:cs typeface="Arial" panose="020B0604020202020204" pitchFamily="34" charset="0"/>
            </a:rPr>
            <a:t>se 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debe </a:t>
          </a:r>
          <a:r>
            <a:rPr lang="es-ES" u="sng" dirty="0">
              <a:latin typeface="Arial" panose="020B0604020202020204" pitchFamily="34" charset="0"/>
              <a:cs typeface="Arial" panose="020B0604020202020204" pitchFamily="34" charset="0"/>
            </a:rPr>
            <a:t>cubrir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s-ES" u="sng" dirty="0">
              <a:latin typeface="Arial" panose="020B0604020202020204" pitchFamily="34" charset="0"/>
              <a:cs typeface="Arial" panose="020B0604020202020204" pitchFamily="34" charset="0"/>
            </a:rPr>
            <a:t>herida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con un </a:t>
          </a:r>
          <a:r>
            <a:rPr lang="es-ES" u="sng" dirty="0">
              <a:latin typeface="Arial" panose="020B0604020202020204" pitchFamily="34" charset="0"/>
              <a:cs typeface="Arial" panose="020B0604020202020204" pitchFamily="34" charset="0"/>
            </a:rPr>
            <a:t>vendaje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protector.</a:t>
          </a:r>
          <a:endParaRPr lang="es-ES" dirty="0"/>
        </a:p>
      </dgm:t>
    </dgm:pt>
    <dgm:pt modelId="{86F15E6C-195F-4EA4-8B7B-E183D6BE800C}" type="parTrans" cxnId="{F60FA0CF-53A9-47DC-BF8D-298D45BFE920}">
      <dgm:prSet/>
      <dgm:spPr/>
      <dgm:t>
        <a:bodyPr/>
        <a:lstStyle/>
        <a:p>
          <a:endParaRPr lang="es-ES"/>
        </a:p>
      </dgm:t>
    </dgm:pt>
    <dgm:pt modelId="{512B034A-40AD-4373-BCF6-AB259831069A}" type="sibTrans" cxnId="{F60FA0CF-53A9-47DC-BF8D-298D45BFE920}">
      <dgm:prSet/>
      <dgm:spPr/>
      <dgm:t>
        <a:bodyPr/>
        <a:lstStyle/>
        <a:p>
          <a:endParaRPr lang="es-ES"/>
        </a:p>
      </dgm:t>
    </dgm:pt>
    <dgm:pt modelId="{560295EC-520E-47F4-AF8F-7179C43500EB}" type="pres">
      <dgm:prSet presAssocID="{9FEAADE0-AA49-4708-B3FC-B8B940709C0D}" presName="diagram" presStyleCnt="0">
        <dgm:presLayoutVars>
          <dgm:dir/>
          <dgm:resizeHandles val="exact"/>
        </dgm:presLayoutVars>
      </dgm:prSet>
      <dgm:spPr/>
    </dgm:pt>
    <dgm:pt modelId="{2E15BB60-B5A0-4CD7-A895-3F050493A997}" type="pres">
      <dgm:prSet presAssocID="{AB473ADC-EEB8-4AA0-BE3F-B7F682E871D8}" presName="node" presStyleLbl="node1" presStyleIdx="0" presStyleCnt="3">
        <dgm:presLayoutVars>
          <dgm:bulletEnabled val="1"/>
        </dgm:presLayoutVars>
      </dgm:prSet>
      <dgm:spPr/>
    </dgm:pt>
    <dgm:pt modelId="{F0241921-48E6-4C8E-A2BB-7C11F7E735BA}" type="pres">
      <dgm:prSet presAssocID="{1FB54953-8868-4C3E-82AB-C65BCB867E97}" presName="sibTrans" presStyleLbl="sibTrans2D1" presStyleIdx="0" presStyleCnt="2"/>
      <dgm:spPr/>
    </dgm:pt>
    <dgm:pt modelId="{A733E4BF-3CBB-426F-AEE9-76EB5837971E}" type="pres">
      <dgm:prSet presAssocID="{1FB54953-8868-4C3E-82AB-C65BCB867E97}" presName="connectorText" presStyleLbl="sibTrans2D1" presStyleIdx="0" presStyleCnt="2"/>
      <dgm:spPr/>
    </dgm:pt>
    <dgm:pt modelId="{FC72DDE2-5DC8-4EB8-B506-CD63066FC38C}" type="pres">
      <dgm:prSet presAssocID="{479EC481-B177-41AC-8BAD-3167ADBBC5D3}" presName="node" presStyleLbl="node1" presStyleIdx="1" presStyleCnt="3">
        <dgm:presLayoutVars>
          <dgm:bulletEnabled val="1"/>
        </dgm:presLayoutVars>
      </dgm:prSet>
      <dgm:spPr/>
    </dgm:pt>
    <dgm:pt modelId="{0AE288E1-35E5-4C82-9056-69D6074AF31B}" type="pres">
      <dgm:prSet presAssocID="{3CF825AF-E703-4CF4-BFB0-91815766C38B}" presName="sibTrans" presStyleLbl="sibTrans2D1" presStyleIdx="1" presStyleCnt="2"/>
      <dgm:spPr/>
    </dgm:pt>
    <dgm:pt modelId="{58D0867B-61DD-41B8-A8CA-454AEE53570B}" type="pres">
      <dgm:prSet presAssocID="{3CF825AF-E703-4CF4-BFB0-91815766C38B}" presName="connectorText" presStyleLbl="sibTrans2D1" presStyleIdx="1" presStyleCnt="2"/>
      <dgm:spPr/>
    </dgm:pt>
    <dgm:pt modelId="{87F0B740-6447-4DCF-843F-A8355BF4EFF8}" type="pres">
      <dgm:prSet presAssocID="{2E168E66-C35D-4EFE-BD40-501A949B0D7E}" presName="node" presStyleLbl="node1" presStyleIdx="2" presStyleCnt="3" custLinFactNeighborX="-83482" custLinFactNeighborY="-25834">
        <dgm:presLayoutVars>
          <dgm:bulletEnabled val="1"/>
        </dgm:presLayoutVars>
      </dgm:prSet>
      <dgm:spPr/>
    </dgm:pt>
  </dgm:ptLst>
  <dgm:cxnLst>
    <dgm:cxn modelId="{2AB7340B-ABB1-421B-BC84-0308B291D786}" type="presOf" srcId="{1FB54953-8868-4C3E-82AB-C65BCB867E97}" destId="{A733E4BF-3CBB-426F-AEE9-76EB5837971E}" srcOrd="1" destOrd="0" presId="urn:microsoft.com/office/officeart/2005/8/layout/process5"/>
    <dgm:cxn modelId="{3A1A903A-53B4-42F3-976C-4E117979CD9A}" srcId="{9FEAADE0-AA49-4708-B3FC-B8B940709C0D}" destId="{479EC481-B177-41AC-8BAD-3167ADBBC5D3}" srcOrd="1" destOrd="0" parTransId="{2EFD95E0-559D-4C23-B34F-0397EF4F7B0C}" sibTransId="{3CF825AF-E703-4CF4-BFB0-91815766C38B}"/>
    <dgm:cxn modelId="{65012543-45A1-46BF-9359-3BDA6194D4DE}" type="presOf" srcId="{1FB54953-8868-4C3E-82AB-C65BCB867E97}" destId="{F0241921-48E6-4C8E-A2BB-7C11F7E735BA}" srcOrd="0" destOrd="0" presId="urn:microsoft.com/office/officeart/2005/8/layout/process5"/>
    <dgm:cxn modelId="{24B7B76A-8F3B-4EF7-A8F1-7B99B5A056D3}" type="presOf" srcId="{2E168E66-C35D-4EFE-BD40-501A949B0D7E}" destId="{87F0B740-6447-4DCF-843F-A8355BF4EFF8}" srcOrd="0" destOrd="0" presId="urn:microsoft.com/office/officeart/2005/8/layout/process5"/>
    <dgm:cxn modelId="{A4F83552-FA03-4A4D-85F9-D794103301E1}" type="presOf" srcId="{479EC481-B177-41AC-8BAD-3167ADBBC5D3}" destId="{FC72DDE2-5DC8-4EB8-B506-CD63066FC38C}" srcOrd="0" destOrd="0" presId="urn:microsoft.com/office/officeart/2005/8/layout/process5"/>
    <dgm:cxn modelId="{DE2BC893-AC6B-4169-AD0B-B97C6EB8E53C}" type="presOf" srcId="{3CF825AF-E703-4CF4-BFB0-91815766C38B}" destId="{0AE288E1-35E5-4C82-9056-69D6074AF31B}" srcOrd="0" destOrd="0" presId="urn:microsoft.com/office/officeart/2005/8/layout/process5"/>
    <dgm:cxn modelId="{DE3711BB-7DEB-4035-8A59-1015D89A7075}" type="presOf" srcId="{9FEAADE0-AA49-4708-B3FC-B8B940709C0D}" destId="{560295EC-520E-47F4-AF8F-7179C43500EB}" srcOrd="0" destOrd="0" presId="urn:microsoft.com/office/officeart/2005/8/layout/process5"/>
    <dgm:cxn modelId="{F60FA0CF-53A9-47DC-BF8D-298D45BFE920}" srcId="{9FEAADE0-AA49-4708-B3FC-B8B940709C0D}" destId="{2E168E66-C35D-4EFE-BD40-501A949B0D7E}" srcOrd="2" destOrd="0" parTransId="{86F15E6C-195F-4EA4-8B7B-E183D6BE800C}" sibTransId="{512B034A-40AD-4373-BCF6-AB259831069A}"/>
    <dgm:cxn modelId="{36B7CDCF-65AC-4B6A-AE23-86CC651BCA45}" srcId="{9FEAADE0-AA49-4708-B3FC-B8B940709C0D}" destId="{AB473ADC-EEB8-4AA0-BE3F-B7F682E871D8}" srcOrd="0" destOrd="0" parTransId="{601D73CB-764C-4126-A4E5-C162A59DAF23}" sibTransId="{1FB54953-8868-4C3E-82AB-C65BCB867E97}"/>
    <dgm:cxn modelId="{C8E25AD5-020D-4AC5-8EB9-3713DAAAAD01}" type="presOf" srcId="{AB473ADC-EEB8-4AA0-BE3F-B7F682E871D8}" destId="{2E15BB60-B5A0-4CD7-A895-3F050493A997}" srcOrd="0" destOrd="0" presId="urn:microsoft.com/office/officeart/2005/8/layout/process5"/>
    <dgm:cxn modelId="{8ADDFEFC-2F7C-4A3C-910B-12EDA204F0F5}" type="presOf" srcId="{3CF825AF-E703-4CF4-BFB0-91815766C38B}" destId="{58D0867B-61DD-41B8-A8CA-454AEE53570B}" srcOrd="1" destOrd="0" presId="urn:microsoft.com/office/officeart/2005/8/layout/process5"/>
    <dgm:cxn modelId="{67131C96-BF68-4127-B677-5D4110A5D2A5}" type="presParOf" srcId="{560295EC-520E-47F4-AF8F-7179C43500EB}" destId="{2E15BB60-B5A0-4CD7-A895-3F050493A997}" srcOrd="0" destOrd="0" presId="urn:microsoft.com/office/officeart/2005/8/layout/process5"/>
    <dgm:cxn modelId="{EB38FC2F-C25F-4CDE-8A5F-D7003432FBA1}" type="presParOf" srcId="{560295EC-520E-47F4-AF8F-7179C43500EB}" destId="{F0241921-48E6-4C8E-A2BB-7C11F7E735BA}" srcOrd="1" destOrd="0" presId="urn:microsoft.com/office/officeart/2005/8/layout/process5"/>
    <dgm:cxn modelId="{FB28C266-A1BD-430E-93AE-6C69F43C06E6}" type="presParOf" srcId="{F0241921-48E6-4C8E-A2BB-7C11F7E735BA}" destId="{A733E4BF-3CBB-426F-AEE9-76EB5837971E}" srcOrd="0" destOrd="0" presId="urn:microsoft.com/office/officeart/2005/8/layout/process5"/>
    <dgm:cxn modelId="{402428E9-447D-485A-9F47-D82E425AFDDF}" type="presParOf" srcId="{560295EC-520E-47F4-AF8F-7179C43500EB}" destId="{FC72DDE2-5DC8-4EB8-B506-CD63066FC38C}" srcOrd="2" destOrd="0" presId="urn:microsoft.com/office/officeart/2005/8/layout/process5"/>
    <dgm:cxn modelId="{EFBCB485-334A-4627-AB3F-DF23B760F9C7}" type="presParOf" srcId="{560295EC-520E-47F4-AF8F-7179C43500EB}" destId="{0AE288E1-35E5-4C82-9056-69D6074AF31B}" srcOrd="3" destOrd="0" presId="urn:microsoft.com/office/officeart/2005/8/layout/process5"/>
    <dgm:cxn modelId="{496581D7-CFD3-47EB-BF48-3C907CB639F0}" type="presParOf" srcId="{0AE288E1-35E5-4C82-9056-69D6074AF31B}" destId="{58D0867B-61DD-41B8-A8CA-454AEE53570B}" srcOrd="0" destOrd="0" presId="urn:microsoft.com/office/officeart/2005/8/layout/process5"/>
    <dgm:cxn modelId="{3A0CC44A-27A0-4BE6-ADB7-75F30099398F}" type="presParOf" srcId="{560295EC-520E-47F4-AF8F-7179C43500EB}" destId="{87F0B740-6447-4DCF-843F-A8355BF4EFF8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492D2C-9EB4-4F2D-8370-706F9B8646E3}" type="doc">
      <dgm:prSet loTypeId="urn:microsoft.com/office/officeart/2005/8/layout/bProcess3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6094A0E-DF49-4DC3-963C-12D2F3C85A9D}">
      <dgm:prSet phldrT="[Texto]"/>
      <dgm:spPr/>
      <dgm:t>
        <a:bodyPr/>
        <a:lstStyle/>
        <a:p>
          <a:pPr>
            <a:buFontTx/>
            <a:buChar char="•"/>
          </a:pPr>
          <a:r>
            <a:rPr lang="es-ES" b="1" i="0" dirty="0"/>
            <a:t>RECOMENDAR LA VACUNACIÓN contra el tétanos</a:t>
          </a:r>
          <a:r>
            <a:rPr lang="es-ES" i="0" dirty="0"/>
            <a:t>: </a:t>
          </a:r>
          <a:r>
            <a:rPr lang="es-ES" dirty="0"/>
            <a:t>incluida en calendario vacunal infantil.</a:t>
          </a:r>
        </a:p>
      </dgm:t>
    </dgm:pt>
    <dgm:pt modelId="{F7AD3B31-3F6F-40FF-9720-5C8475E81A33}" type="parTrans" cxnId="{2D12F6C3-D90F-4C29-9FF0-163E2062A736}">
      <dgm:prSet/>
      <dgm:spPr/>
      <dgm:t>
        <a:bodyPr/>
        <a:lstStyle/>
        <a:p>
          <a:endParaRPr lang="es-ES"/>
        </a:p>
      </dgm:t>
    </dgm:pt>
    <dgm:pt modelId="{D52B33C2-E9AA-4F45-B089-8845E23F6C58}" type="sibTrans" cxnId="{2D12F6C3-D90F-4C29-9FF0-163E2062A736}">
      <dgm:prSet/>
      <dgm:spPr/>
      <dgm:t>
        <a:bodyPr/>
        <a:lstStyle/>
        <a:p>
          <a:endParaRPr lang="es-ES"/>
        </a:p>
      </dgm:t>
    </dgm:pt>
    <dgm:pt modelId="{6EE4372F-992F-42B1-A63D-35B84A2D5E10}">
      <dgm:prSet phldrT="[Texto]"/>
      <dgm:spPr/>
      <dgm:t>
        <a:bodyPr/>
        <a:lstStyle/>
        <a:p>
          <a:pPr>
            <a:buFontTx/>
            <a:buChar char="•"/>
          </a:pPr>
          <a:r>
            <a:rPr lang="es-ES" b="1" dirty="0"/>
            <a:t>NO UTILIZAR </a:t>
          </a:r>
          <a:r>
            <a:rPr lang="es-ES" dirty="0"/>
            <a:t>directamente sobre la herida: alcohol, algodón, polvos o pomadas con antibióticos. </a:t>
          </a:r>
        </a:p>
      </dgm:t>
    </dgm:pt>
    <dgm:pt modelId="{9B6A68E8-FC64-4021-A509-00B8CDA0E65C}" type="parTrans" cxnId="{5A08F0E7-1993-414A-99CC-6DF1FC3BEC4F}">
      <dgm:prSet/>
      <dgm:spPr/>
      <dgm:t>
        <a:bodyPr/>
        <a:lstStyle/>
        <a:p>
          <a:endParaRPr lang="es-ES"/>
        </a:p>
      </dgm:t>
    </dgm:pt>
    <dgm:pt modelId="{F34AC086-150B-46C6-8C53-F7789C5F298B}" type="sibTrans" cxnId="{5A08F0E7-1993-414A-99CC-6DF1FC3BEC4F}">
      <dgm:prSet/>
      <dgm:spPr/>
      <dgm:t>
        <a:bodyPr/>
        <a:lstStyle/>
        <a:p>
          <a:endParaRPr lang="es-ES"/>
        </a:p>
      </dgm:t>
    </dgm:pt>
    <dgm:pt modelId="{BC0696B9-05D0-4B14-B9B8-0C95BC84D956}" type="pres">
      <dgm:prSet presAssocID="{69492D2C-9EB4-4F2D-8370-706F9B8646E3}" presName="Name0" presStyleCnt="0">
        <dgm:presLayoutVars>
          <dgm:dir/>
          <dgm:resizeHandles val="exact"/>
        </dgm:presLayoutVars>
      </dgm:prSet>
      <dgm:spPr/>
    </dgm:pt>
    <dgm:pt modelId="{703EA5EF-3247-4E56-B25B-01A59FC2D8FC}" type="pres">
      <dgm:prSet presAssocID="{46094A0E-DF49-4DC3-963C-12D2F3C85A9D}" presName="node" presStyleLbl="node1" presStyleIdx="0" presStyleCnt="2">
        <dgm:presLayoutVars>
          <dgm:bulletEnabled val="1"/>
        </dgm:presLayoutVars>
      </dgm:prSet>
      <dgm:spPr/>
    </dgm:pt>
    <dgm:pt modelId="{EFC1C155-7DD5-44DB-86C2-02A1F3DF8C5D}" type="pres">
      <dgm:prSet presAssocID="{D52B33C2-E9AA-4F45-B089-8845E23F6C58}" presName="sibTrans" presStyleLbl="sibTrans1D1" presStyleIdx="0" presStyleCnt="1"/>
      <dgm:spPr/>
    </dgm:pt>
    <dgm:pt modelId="{1C9794D9-703B-4D00-BE45-73A427A2A47C}" type="pres">
      <dgm:prSet presAssocID="{D52B33C2-E9AA-4F45-B089-8845E23F6C58}" presName="connectorText" presStyleLbl="sibTrans1D1" presStyleIdx="0" presStyleCnt="1"/>
      <dgm:spPr/>
    </dgm:pt>
    <dgm:pt modelId="{5934C838-DFA4-4940-A635-F521DF0B5F8B}" type="pres">
      <dgm:prSet presAssocID="{6EE4372F-992F-42B1-A63D-35B84A2D5E10}" presName="node" presStyleLbl="node1" presStyleIdx="1" presStyleCnt="2">
        <dgm:presLayoutVars>
          <dgm:bulletEnabled val="1"/>
        </dgm:presLayoutVars>
      </dgm:prSet>
      <dgm:spPr/>
    </dgm:pt>
  </dgm:ptLst>
  <dgm:cxnLst>
    <dgm:cxn modelId="{27D57802-323A-4B32-972B-5FDCAEDC3314}" type="presOf" srcId="{6EE4372F-992F-42B1-A63D-35B84A2D5E10}" destId="{5934C838-DFA4-4940-A635-F521DF0B5F8B}" srcOrd="0" destOrd="0" presId="urn:microsoft.com/office/officeart/2005/8/layout/bProcess3"/>
    <dgm:cxn modelId="{6220EDBC-A4B9-4C4D-87F6-041454B1F987}" type="presOf" srcId="{D52B33C2-E9AA-4F45-B089-8845E23F6C58}" destId="{1C9794D9-703B-4D00-BE45-73A427A2A47C}" srcOrd="1" destOrd="0" presId="urn:microsoft.com/office/officeart/2005/8/layout/bProcess3"/>
    <dgm:cxn modelId="{2D12F6C3-D90F-4C29-9FF0-163E2062A736}" srcId="{69492D2C-9EB4-4F2D-8370-706F9B8646E3}" destId="{46094A0E-DF49-4DC3-963C-12D2F3C85A9D}" srcOrd="0" destOrd="0" parTransId="{F7AD3B31-3F6F-40FF-9720-5C8475E81A33}" sibTransId="{D52B33C2-E9AA-4F45-B089-8845E23F6C58}"/>
    <dgm:cxn modelId="{FC694CE4-9322-4605-AA49-31800942F510}" type="presOf" srcId="{46094A0E-DF49-4DC3-963C-12D2F3C85A9D}" destId="{703EA5EF-3247-4E56-B25B-01A59FC2D8FC}" srcOrd="0" destOrd="0" presId="urn:microsoft.com/office/officeart/2005/8/layout/bProcess3"/>
    <dgm:cxn modelId="{5A08F0E7-1993-414A-99CC-6DF1FC3BEC4F}" srcId="{69492D2C-9EB4-4F2D-8370-706F9B8646E3}" destId="{6EE4372F-992F-42B1-A63D-35B84A2D5E10}" srcOrd="1" destOrd="0" parTransId="{9B6A68E8-FC64-4021-A509-00B8CDA0E65C}" sibTransId="{F34AC086-150B-46C6-8C53-F7789C5F298B}"/>
    <dgm:cxn modelId="{FDD930EC-13B4-4079-832E-155AC0CE08CE}" type="presOf" srcId="{D52B33C2-E9AA-4F45-B089-8845E23F6C58}" destId="{EFC1C155-7DD5-44DB-86C2-02A1F3DF8C5D}" srcOrd="0" destOrd="0" presId="urn:microsoft.com/office/officeart/2005/8/layout/bProcess3"/>
    <dgm:cxn modelId="{E47777F1-D752-4816-ABF6-06E12C20272F}" type="presOf" srcId="{69492D2C-9EB4-4F2D-8370-706F9B8646E3}" destId="{BC0696B9-05D0-4B14-B9B8-0C95BC84D956}" srcOrd="0" destOrd="0" presId="urn:microsoft.com/office/officeart/2005/8/layout/bProcess3"/>
    <dgm:cxn modelId="{5329FFD8-69D6-4740-B1DD-91C15CBFCF2E}" type="presParOf" srcId="{BC0696B9-05D0-4B14-B9B8-0C95BC84D956}" destId="{703EA5EF-3247-4E56-B25B-01A59FC2D8FC}" srcOrd="0" destOrd="0" presId="urn:microsoft.com/office/officeart/2005/8/layout/bProcess3"/>
    <dgm:cxn modelId="{498354B7-77FD-47F2-B020-51746A325631}" type="presParOf" srcId="{BC0696B9-05D0-4B14-B9B8-0C95BC84D956}" destId="{EFC1C155-7DD5-44DB-86C2-02A1F3DF8C5D}" srcOrd="1" destOrd="0" presId="urn:microsoft.com/office/officeart/2005/8/layout/bProcess3"/>
    <dgm:cxn modelId="{C7AEBF3D-B2CC-4926-84C4-61185D0D2CBA}" type="presParOf" srcId="{EFC1C155-7DD5-44DB-86C2-02A1F3DF8C5D}" destId="{1C9794D9-703B-4D00-BE45-73A427A2A47C}" srcOrd="0" destOrd="0" presId="urn:microsoft.com/office/officeart/2005/8/layout/bProcess3"/>
    <dgm:cxn modelId="{8EC6078C-D4FA-409E-81C4-91BDA4DCD8D9}" type="presParOf" srcId="{BC0696B9-05D0-4B14-B9B8-0C95BC84D956}" destId="{5934C838-DFA4-4940-A635-F521DF0B5F8B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AD90A1-B710-4B66-BE9F-C2DD16325F1B}" type="doc">
      <dgm:prSet loTypeId="urn:microsoft.com/office/officeart/2005/8/layout/bProcess4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E6B0FD7-6F0A-4302-B50A-3E438429F233}">
      <dgm:prSet phldrT="[Texto]" custT="1"/>
      <dgm:spPr/>
      <dgm:t>
        <a:bodyPr/>
        <a:lstStyle/>
        <a:p>
          <a:pPr algn="ctr">
            <a:buFont typeface="Wingdings" pitchFamily="2" charset="2"/>
            <a:buChar char="§"/>
          </a:pPr>
          <a:r>
            <a:rPr lang="es-ES_tradnl" sz="1800" dirty="0">
              <a:latin typeface="Arial" panose="020B0604020202020204" pitchFamily="34" charset="0"/>
              <a:cs typeface="Arial" panose="020B0604020202020204" pitchFamily="34" charset="0"/>
            </a:rPr>
            <a:t>Lavar con agua y jabón</a:t>
          </a:r>
          <a:endParaRPr lang="es-ES" sz="1800" dirty="0"/>
        </a:p>
      </dgm:t>
    </dgm:pt>
    <dgm:pt modelId="{2BF1B390-7D98-4CE9-ABDB-4D0CFF95911C}" type="parTrans" cxnId="{BB12480A-6111-4DEA-9B7A-589614913359}">
      <dgm:prSet/>
      <dgm:spPr/>
      <dgm:t>
        <a:bodyPr/>
        <a:lstStyle/>
        <a:p>
          <a:pPr algn="ctr"/>
          <a:endParaRPr lang="es-ES" sz="2400"/>
        </a:p>
      </dgm:t>
    </dgm:pt>
    <dgm:pt modelId="{76D3FF1C-E436-4046-9B0F-2B82BEE1354D}" type="sibTrans" cxnId="{BB12480A-6111-4DEA-9B7A-589614913359}">
      <dgm:prSet/>
      <dgm:spPr/>
      <dgm:t>
        <a:bodyPr/>
        <a:lstStyle/>
        <a:p>
          <a:pPr algn="ctr"/>
          <a:endParaRPr lang="es-ES" sz="2400"/>
        </a:p>
      </dgm:t>
    </dgm:pt>
    <dgm:pt modelId="{A03E9962-9AEB-42A9-B6A1-AD517314EF3F}">
      <dgm:prSet phldrT="[Texto]" custT="1"/>
      <dgm:spPr/>
      <dgm:t>
        <a:bodyPr/>
        <a:lstStyle/>
        <a:p>
          <a:pPr algn="ctr">
            <a:buFont typeface="Wingdings" charset="0"/>
            <a:buChar char="§"/>
          </a:pPr>
          <a:r>
            <a:rPr lang="es-ES_tradnl" sz="1800" dirty="0">
              <a:latin typeface="Arial" panose="020B0604020202020204" pitchFamily="34" charset="0"/>
              <a:cs typeface="Arial" panose="020B0604020202020204" pitchFamily="34" charset="0"/>
            </a:rPr>
            <a:t>Utilizar desinfectante </a:t>
          </a:r>
          <a:endParaRPr lang="es-ES" sz="1800" dirty="0"/>
        </a:p>
      </dgm:t>
    </dgm:pt>
    <dgm:pt modelId="{D43B0D85-94A3-435E-9667-B18AB85A760E}" type="parTrans" cxnId="{674589EF-6BCA-4F29-9613-4058C7C55705}">
      <dgm:prSet/>
      <dgm:spPr/>
      <dgm:t>
        <a:bodyPr/>
        <a:lstStyle/>
        <a:p>
          <a:pPr algn="ctr"/>
          <a:endParaRPr lang="es-ES" sz="2400"/>
        </a:p>
      </dgm:t>
    </dgm:pt>
    <dgm:pt modelId="{A056E1E7-6C35-4ED4-B4BF-4D4DC632D87D}" type="sibTrans" cxnId="{674589EF-6BCA-4F29-9613-4058C7C55705}">
      <dgm:prSet/>
      <dgm:spPr/>
      <dgm:t>
        <a:bodyPr/>
        <a:lstStyle/>
        <a:p>
          <a:pPr algn="ctr"/>
          <a:endParaRPr lang="es-ES" sz="2400"/>
        </a:p>
      </dgm:t>
    </dgm:pt>
    <dgm:pt modelId="{3C58D265-DFB9-45B1-995C-FCFEE9F9B0AD}">
      <dgm:prSet phldrT="[Texto]" custT="1"/>
      <dgm:spPr/>
      <dgm:t>
        <a:bodyPr/>
        <a:lstStyle/>
        <a:p>
          <a:pPr algn="ctr">
            <a:buFont typeface="Wingdings" charset="0"/>
            <a:buChar char="§"/>
          </a:pPr>
          <a:r>
            <a:rPr lang="es-ES_tradnl" sz="1800" dirty="0">
              <a:latin typeface="Arial" panose="020B0604020202020204" pitchFamily="34" charset="0"/>
              <a:cs typeface="Arial" panose="020B0604020202020204" pitchFamily="34" charset="0"/>
            </a:rPr>
            <a:t>Cubrir con un vendaje</a:t>
          </a:r>
          <a:endParaRPr lang="es-ES" sz="1800" dirty="0"/>
        </a:p>
      </dgm:t>
    </dgm:pt>
    <dgm:pt modelId="{BFC80FF1-568C-418A-86A2-9B750CB88130}" type="parTrans" cxnId="{7889E179-34DB-4852-9391-47D3E187CF25}">
      <dgm:prSet/>
      <dgm:spPr/>
      <dgm:t>
        <a:bodyPr/>
        <a:lstStyle/>
        <a:p>
          <a:pPr algn="ctr"/>
          <a:endParaRPr lang="es-ES" sz="2400"/>
        </a:p>
      </dgm:t>
    </dgm:pt>
    <dgm:pt modelId="{E8559D45-7381-4F85-BCEE-6C3DB66F49A0}" type="sibTrans" cxnId="{7889E179-34DB-4852-9391-47D3E187CF25}">
      <dgm:prSet/>
      <dgm:spPr/>
      <dgm:t>
        <a:bodyPr/>
        <a:lstStyle/>
        <a:p>
          <a:pPr algn="ctr"/>
          <a:endParaRPr lang="es-ES" sz="2400"/>
        </a:p>
      </dgm:t>
    </dgm:pt>
    <dgm:pt modelId="{A247BFA7-3E3D-48DB-BD8B-4B7E6CF50F28}">
      <dgm:prSet phldrT="[Texto]" custT="1"/>
      <dgm:spPr/>
      <dgm:t>
        <a:bodyPr/>
        <a:lstStyle/>
        <a:p>
          <a:pPr algn="ctr"/>
          <a:r>
            <a:rPr lang="es-ES_tradnl" sz="1800" dirty="0">
              <a:latin typeface="Arial" panose="020B0604020202020204" pitchFamily="34" charset="0"/>
              <a:cs typeface="Arial" panose="020B0604020202020204" pitchFamily="34" charset="0"/>
            </a:rPr>
            <a:t>Si sangra: comprimir herida.</a:t>
          </a:r>
          <a:endParaRPr lang="es-ES" sz="1800" dirty="0"/>
        </a:p>
      </dgm:t>
    </dgm:pt>
    <dgm:pt modelId="{67B51C49-89B1-4243-9DCF-DB67FD256C9E}" type="parTrans" cxnId="{FF453A62-7D10-4140-A4C4-225250C329AF}">
      <dgm:prSet/>
      <dgm:spPr/>
      <dgm:t>
        <a:bodyPr/>
        <a:lstStyle/>
        <a:p>
          <a:pPr algn="ctr"/>
          <a:endParaRPr lang="es-ES" sz="2400"/>
        </a:p>
      </dgm:t>
    </dgm:pt>
    <dgm:pt modelId="{0C13A71A-C921-4BB7-ABD2-27A1D674F520}" type="sibTrans" cxnId="{FF453A62-7D10-4140-A4C4-225250C329AF}">
      <dgm:prSet/>
      <dgm:spPr/>
      <dgm:t>
        <a:bodyPr/>
        <a:lstStyle/>
        <a:p>
          <a:pPr algn="ctr"/>
          <a:endParaRPr lang="es-ES" sz="2400"/>
        </a:p>
      </dgm:t>
    </dgm:pt>
    <dgm:pt modelId="{A9F518AB-5A1A-4EA0-A96D-4947C6425E74}">
      <dgm:prSet phldrT="[Texto]" custT="1"/>
      <dgm:spPr/>
      <dgm:t>
        <a:bodyPr/>
        <a:lstStyle/>
        <a:p>
          <a:pPr algn="ctr"/>
          <a:r>
            <a:rPr lang="es-ES_tradnl" sz="1800" dirty="0">
              <a:latin typeface="Arial" panose="020B0604020202020204" pitchFamily="34" charset="0"/>
              <a:cs typeface="Arial" panose="020B0604020202020204" pitchFamily="34" charset="0"/>
            </a:rPr>
            <a:t>Si no cede pedir ayuda al 112</a:t>
          </a:r>
          <a:endParaRPr lang="es-ES" sz="1800" dirty="0"/>
        </a:p>
      </dgm:t>
    </dgm:pt>
    <dgm:pt modelId="{4DDDDC37-CB8A-4E1B-A9AB-4021D4B3A2DE}" type="parTrans" cxnId="{B6B2EE2C-8E5D-49B0-97AF-3013BEBDCC92}">
      <dgm:prSet/>
      <dgm:spPr/>
      <dgm:t>
        <a:bodyPr/>
        <a:lstStyle/>
        <a:p>
          <a:pPr algn="ctr"/>
          <a:endParaRPr lang="es-ES" sz="2400"/>
        </a:p>
      </dgm:t>
    </dgm:pt>
    <dgm:pt modelId="{B369B205-3F0F-47BE-A0B1-E28749C8DC2A}" type="sibTrans" cxnId="{B6B2EE2C-8E5D-49B0-97AF-3013BEBDCC92}">
      <dgm:prSet/>
      <dgm:spPr/>
      <dgm:t>
        <a:bodyPr/>
        <a:lstStyle/>
        <a:p>
          <a:pPr algn="ctr"/>
          <a:endParaRPr lang="es-ES" sz="2400"/>
        </a:p>
      </dgm:t>
    </dgm:pt>
    <dgm:pt modelId="{28E00A55-3711-46E7-888D-90710608C860}">
      <dgm:prSet phldrT="[Texto]" custT="1"/>
      <dgm:spPr/>
      <dgm:t>
        <a:bodyPr/>
        <a:lstStyle/>
        <a:p>
          <a:pPr algn="ctr">
            <a:buFont typeface="Wingdings" charset="0"/>
            <a:buChar char="§"/>
          </a:pPr>
          <a:r>
            <a:rPr lang="es-ES_tradnl" sz="1800" dirty="0">
              <a:latin typeface="Arial" panose="020B0604020202020204" pitchFamily="34" charset="0"/>
              <a:cs typeface="Arial" panose="020B0604020202020204" pitchFamily="34" charset="0"/>
            </a:rPr>
            <a:t>Vacunación antitetánica: comprobar calendario vacunal.</a:t>
          </a:r>
          <a:endParaRPr lang="es-ES" sz="1800" dirty="0"/>
        </a:p>
      </dgm:t>
    </dgm:pt>
    <dgm:pt modelId="{597A6F62-6D49-4272-A363-A2069CBCDBF8}" type="parTrans" cxnId="{8F33F6DA-7BD2-4D7C-AD24-A851C06C9DEB}">
      <dgm:prSet/>
      <dgm:spPr/>
      <dgm:t>
        <a:bodyPr/>
        <a:lstStyle/>
        <a:p>
          <a:pPr algn="ctr"/>
          <a:endParaRPr lang="es-ES" sz="2400"/>
        </a:p>
      </dgm:t>
    </dgm:pt>
    <dgm:pt modelId="{4731F9D2-2808-48E3-90E7-C0850A9BFC41}" type="sibTrans" cxnId="{8F33F6DA-7BD2-4D7C-AD24-A851C06C9DEB}">
      <dgm:prSet/>
      <dgm:spPr/>
      <dgm:t>
        <a:bodyPr/>
        <a:lstStyle/>
        <a:p>
          <a:pPr algn="ctr"/>
          <a:endParaRPr lang="es-ES" sz="2400"/>
        </a:p>
      </dgm:t>
    </dgm:pt>
    <dgm:pt modelId="{CB02AB49-95A1-4EFE-B03F-1E1AD33025D7}" type="pres">
      <dgm:prSet presAssocID="{63AD90A1-B710-4B66-BE9F-C2DD16325F1B}" presName="Name0" presStyleCnt="0">
        <dgm:presLayoutVars>
          <dgm:dir/>
          <dgm:resizeHandles/>
        </dgm:presLayoutVars>
      </dgm:prSet>
      <dgm:spPr/>
    </dgm:pt>
    <dgm:pt modelId="{06262667-7FEE-4478-A6E4-C6A00EEF09B6}" type="pres">
      <dgm:prSet presAssocID="{7E6B0FD7-6F0A-4302-B50A-3E438429F233}" presName="compNode" presStyleCnt="0"/>
      <dgm:spPr/>
    </dgm:pt>
    <dgm:pt modelId="{DA39587B-0700-44BC-B8DB-38F0FB1CC2EC}" type="pres">
      <dgm:prSet presAssocID="{7E6B0FD7-6F0A-4302-B50A-3E438429F233}" presName="dummyConnPt" presStyleCnt="0"/>
      <dgm:spPr/>
    </dgm:pt>
    <dgm:pt modelId="{E268E4F4-82C9-4239-B7A1-C49CF686FB3B}" type="pres">
      <dgm:prSet presAssocID="{7E6B0FD7-6F0A-4302-B50A-3E438429F233}" presName="node" presStyleLbl="node1" presStyleIdx="0" presStyleCnt="6" custLinFactNeighborX="-99" custLinFactNeighborY="1530">
        <dgm:presLayoutVars>
          <dgm:bulletEnabled val="1"/>
        </dgm:presLayoutVars>
      </dgm:prSet>
      <dgm:spPr/>
    </dgm:pt>
    <dgm:pt modelId="{40B9FD6E-1CEA-4733-BC21-F4E8856EC452}" type="pres">
      <dgm:prSet presAssocID="{76D3FF1C-E436-4046-9B0F-2B82BEE1354D}" presName="sibTrans" presStyleLbl="bgSibTrans2D1" presStyleIdx="0" presStyleCnt="5"/>
      <dgm:spPr/>
    </dgm:pt>
    <dgm:pt modelId="{A2D99464-75A1-46BC-8218-F33A901945A4}" type="pres">
      <dgm:prSet presAssocID="{A03E9962-9AEB-42A9-B6A1-AD517314EF3F}" presName="compNode" presStyleCnt="0"/>
      <dgm:spPr/>
    </dgm:pt>
    <dgm:pt modelId="{110E8EC2-D8F7-43F4-A311-71E3BFCB0A0A}" type="pres">
      <dgm:prSet presAssocID="{A03E9962-9AEB-42A9-B6A1-AD517314EF3F}" presName="dummyConnPt" presStyleCnt="0"/>
      <dgm:spPr/>
    </dgm:pt>
    <dgm:pt modelId="{4F15F7DF-DC16-492E-8980-6297717345DF}" type="pres">
      <dgm:prSet presAssocID="{A03E9962-9AEB-42A9-B6A1-AD517314EF3F}" presName="node" presStyleLbl="node1" presStyleIdx="1" presStyleCnt="6">
        <dgm:presLayoutVars>
          <dgm:bulletEnabled val="1"/>
        </dgm:presLayoutVars>
      </dgm:prSet>
      <dgm:spPr/>
    </dgm:pt>
    <dgm:pt modelId="{449CB889-51C8-49DE-8F14-61AF2F3EBF5D}" type="pres">
      <dgm:prSet presAssocID="{A056E1E7-6C35-4ED4-B4BF-4D4DC632D87D}" presName="sibTrans" presStyleLbl="bgSibTrans2D1" presStyleIdx="1" presStyleCnt="5"/>
      <dgm:spPr/>
    </dgm:pt>
    <dgm:pt modelId="{ABA77141-98AA-46DE-92EC-51F09CF19D9A}" type="pres">
      <dgm:prSet presAssocID="{3C58D265-DFB9-45B1-995C-FCFEE9F9B0AD}" presName="compNode" presStyleCnt="0"/>
      <dgm:spPr/>
    </dgm:pt>
    <dgm:pt modelId="{A9F6B4A4-D03A-4549-821D-ECF0B9EF0A8A}" type="pres">
      <dgm:prSet presAssocID="{3C58D265-DFB9-45B1-995C-FCFEE9F9B0AD}" presName="dummyConnPt" presStyleCnt="0"/>
      <dgm:spPr/>
    </dgm:pt>
    <dgm:pt modelId="{4552A61F-0FC9-44D0-9D58-A2D2DA156600}" type="pres">
      <dgm:prSet presAssocID="{3C58D265-DFB9-45B1-995C-FCFEE9F9B0AD}" presName="node" presStyleLbl="node1" presStyleIdx="2" presStyleCnt="6">
        <dgm:presLayoutVars>
          <dgm:bulletEnabled val="1"/>
        </dgm:presLayoutVars>
      </dgm:prSet>
      <dgm:spPr/>
    </dgm:pt>
    <dgm:pt modelId="{60EEDCEB-E0AD-457A-9124-2B1560B3E9DE}" type="pres">
      <dgm:prSet presAssocID="{E8559D45-7381-4F85-BCEE-6C3DB66F49A0}" presName="sibTrans" presStyleLbl="bgSibTrans2D1" presStyleIdx="2" presStyleCnt="5"/>
      <dgm:spPr/>
    </dgm:pt>
    <dgm:pt modelId="{9E716EB9-2DF9-4B23-AE26-8B4E7639F822}" type="pres">
      <dgm:prSet presAssocID="{A247BFA7-3E3D-48DB-BD8B-4B7E6CF50F28}" presName="compNode" presStyleCnt="0"/>
      <dgm:spPr/>
    </dgm:pt>
    <dgm:pt modelId="{8B0980EE-73BB-408A-B74B-63E2D95A1F83}" type="pres">
      <dgm:prSet presAssocID="{A247BFA7-3E3D-48DB-BD8B-4B7E6CF50F28}" presName="dummyConnPt" presStyleCnt="0"/>
      <dgm:spPr/>
    </dgm:pt>
    <dgm:pt modelId="{DF739AF9-D490-4D45-8D7F-7555BB57B2C7}" type="pres">
      <dgm:prSet presAssocID="{A247BFA7-3E3D-48DB-BD8B-4B7E6CF50F28}" presName="node" presStyleLbl="node1" presStyleIdx="3" presStyleCnt="6">
        <dgm:presLayoutVars>
          <dgm:bulletEnabled val="1"/>
        </dgm:presLayoutVars>
      </dgm:prSet>
      <dgm:spPr/>
    </dgm:pt>
    <dgm:pt modelId="{F2FA4FB0-8283-49D3-AFA9-A642B70B2D06}" type="pres">
      <dgm:prSet presAssocID="{0C13A71A-C921-4BB7-ABD2-27A1D674F520}" presName="sibTrans" presStyleLbl="bgSibTrans2D1" presStyleIdx="3" presStyleCnt="5"/>
      <dgm:spPr/>
    </dgm:pt>
    <dgm:pt modelId="{A04750B1-AFBE-4A37-802A-42D5DAAF89BD}" type="pres">
      <dgm:prSet presAssocID="{A9F518AB-5A1A-4EA0-A96D-4947C6425E74}" presName="compNode" presStyleCnt="0"/>
      <dgm:spPr/>
    </dgm:pt>
    <dgm:pt modelId="{66A10BE5-1DCC-4099-B49F-83DC24218340}" type="pres">
      <dgm:prSet presAssocID="{A9F518AB-5A1A-4EA0-A96D-4947C6425E74}" presName="dummyConnPt" presStyleCnt="0"/>
      <dgm:spPr/>
    </dgm:pt>
    <dgm:pt modelId="{1DE695AA-2F20-479E-84A3-7BF7A2759954}" type="pres">
      <dgm:prSet presAssocID="{A9F518AB-5A1A-4EA0-A96D-4947C6425E74}" presName="node" presStyleLbl="node1" presStyleIdx="4" presStyleCnt="6">
        <dgm:presLayoutVars>
          <dgm:bulletEnabled val="1"/>
        </dgm:presLayoutVars>
      </dgm:prSet>
      <dgm:spPr/>
    </dgm:pt>
    <dgm:pt modelId="{3C47F267-9BF2-4160-82F0-916CA1236B0B}" type="pres">
      <dgm:prSet presAssocID="{B369B205-3F0F-47BE-A0B1-E28749C8DC2A}" presName="sibTrans" presStyleLbl="bgSibTrans2D1" presStyleIdx="4" presStyleCnt="5"/>
      <dgm:spPr/>
    </dgm:pt>
    <dgm:pt modelId="{2C93FD32-7258-47B8-A2E5-A2AA05C8A5CF}" type="pres">
      <dgm:prSet presAssocID="{28E00A55-3711-46E7-888D-90710608C860}" presName="compNode" presStyleCnt="0"/>
      <dgm:spPr/>
    </dgm:pt>
    <dgm:pt modelId="{8AEC72C3-59BE-4149-9B43-5B2281110552}" type="pres">
      <dgm:prSet presAssocID="{28E00A55-3711-46E7-888D-90710608C860}" presName="dummyConnPt" presStyleCnt="0"/>
      <dgm:spPr/>
    </dgm:pt>
    <dgm:pt modelId="{DD79215A-64C0-473A-8479-69BE00DC2FA4}" type="pres">
      <dgm:prSet presAssocID="{28E00A55-3711-46E7-888D-90710608C860}" presName="node" presStyleLbl="node1" presStyleIdx="5" presStyleCnt="6">
        <dgm:presLayoutVars>
          <dgm:bulletEnabled val="1"/>
        </dgm:presLayoutVars>
      </dgm:prSet>
      <dgm:spPr/>
    </dgm:pt>
  </dgm:ptLst>
  <dgm:cxnLst>
    <dgm:cxn modelId="{BB12480A-6111-4DEA-9B7A-589614913359}" srcId="{63AD90A1-B710-4B66-BE9F-C2DD16325F1B}" destId="{7E6B0FD7-6F0A-4302-B50A-3E438429F233}" srcOrd="0" destOrd="0" parTransId="{2BF1B390-7D98-4CE9-ABDB-4D0CFF95911C}" sibTransId="{76D3FF1C-E436-4046-9B0F-2B82BEE1354D}"/>
    <dgm:cxn modelId="{1FC7350E-4E06-4794-8800-6098C8604EEC}" type="presOf" srcId="{A247BFA7-3E3D-48DB-BD8B-4B7E6CF50F28}" destId="{DF739AF9-D490-4D45-8D7F-7555BB57B2C7}" srcOrd="0" destOrd="0" presId="urn:microsoft.com/office/officeart/2005/8/layout/bProcess4"/>
    <dgm:cxn modelId="{7E59751F-4E78-4891-B996-806EF7DF57F2}" type="presOf" srcId="{28E00A55-3711-46E7-888D-90710608C860}" destId="{DD79215A-64C0-473A-8479-69BE00DC2FA4}" srcOrd="0" destOrd="0" presId="urn:microsoft.com/office/officeart/2005/8/layout/bProcess4"/>
    <dgm:cxn modelId="{9C45FA21-5B5D-46B9-A381-E9E7AA041818}" type="presOf" srcId="{A056E1E7-6C35-4ED4-B4BF-4D4DC632D87D}" destId="{449CB889-51C8-49DE-8F14-61AF2F3EBF5D}" srcOrd="0" destOrd="0" presId="urn:microsoft.com/office/officeart/2005/8/layout/bProcess4"/>
    <dgm:cxn modelId="{B6B2EE2C-8E5D-49B0-97AF-3013BEBDCC92}" srcId="{63AD90A1-B710-4B66-BE9F-C2DD16325F1B}" destId="{A9F518AB-5A1A-4EA0-A96D-4947C6425E74}" srcOrd="4" destOrd="0" parTransId="{4DDDDC37-CB8A-4E1B-A9AB-4021D4B3A2DE}" sibTransId="{B369B205-3F0F-47BE-A0B1-E28749C8DC2A}"/>
    <dgm:cxn modelId="{98D53D34-F8FF-431E-BD4B-4F5C89D02768}" type="presOf" srcId="{7E6B0FD7-6F0A-4302-B50A-3E438429F233}" destId="{E268E4F4-82C9-4239-B7A1-C49CF686FB3B}" srcOrd="0" destOrd="0" presId="urn:microsoft.com/office/officeart/2005/8/layout/bProcess4"/>
    <dgm:cxn modelId="{61EB2C39-9913-4473-877F-DC739479167F}" type="presOf" srcId="{63AD90A1-B710-4B66-BE9F-C2DD16325F1B}" destId="{CB02AB49-95A1-4EFE-B03F-1E1AD33025D7}" srcOrd="0" destOrd="0" presId="urn:microsoft.com/office/officeart/2005/8/layout/bProcess4"/>
    <dgm:cxn modelId="{A3A0F55F-E515-4FA4-88E0-DFF5A73FCBC2}" type="presOf" srcId="{B369B205-3F0F-47BE-A0B1-E28749C8DC2A}" destId="{3C47F267-9BF2-4160-82F0-916CA1236B0B}" srcOrd="0" destOrd="0" presId="urn:microsoft.com/office/officeart/2005/8/layout/bProcess4"/>
    <dgm:cxn modelId="{FF453A62-7D10-4140-A4C4-225250C329AF}" srcId="{63AD90A1-B710-4B66-BE9F-C2DD16325F1B}" destId="{A247BFA7-3E3D-48DB-BD8B-4B7E6CF50F28}" srcOrd="3" destOrd="0" parTransId="{67B51C49-89B1-4243-9DCF-DB67FD256C9E}" sibTransId="{0C13A71A-C921-4BB7-ABD2-27A1D674F520}"/>
    <dgm:cxn modelId="{F220E94B-103B-45D3-B8F3-24CD57720EC1}" type="presOf" srcId="{A03E9962-9AEB-42A9-B6A1-AD517314EF3F}" destId="{4F15F7DF-DC16-492E-8980-6297717345DF}" srcOrd="0" destOrd="0" presId="urn:microsoft.com/office/officeart/2005/8/layout/bProcess4"/>
    <dgm:cxn modelId="{634D2656-0073-4A82-BD70-044F67F8A3B7}" type="presOf" srcId="{76D3FF1C-E436-4046-9B0F-2B82BEE1354D}" destId="{40B9FD6E-1CEA-4733-BC21-F4E8856EC452}" srcOrd="0" destOrd="0" presId="urn:microsoft.com/office/officeart/2005/8/layout/bProcess4"/>
    <dgm:cxn modelId="{7889E179-34DB-4852-9391-47D3E187CF25}" srcId="{63AD90A1-B710-4B66-BE9F-C2DD16325F1B}" destId="{3C58D265-DFB9-45B1-995C-FCFEE9F9B0AD}" srcOrd="2" destOrd="0" parTransId="{BFC80FF1-568C-418A-86A2-9B750CB88130}" sibTransId="{E8559D45-7381-4F85-BCEE-6C3DB66F49A0}"/>
    <dgm:cxn modelId="{6DC35B91-3075-4E77-BF36-3059FE8334E0}" type="presOf" srcId="{A9F518AB-5A1A-4EA0-A96D-4947C6425E74}" destId="{1DE695AA-2F20-479E-84A3-7BF7A2759954}" srcOrd="0" destOrd="0" presId="urn:microsoft.com/office/officeart/2005/8/layout/bProcess4"/>
    <dgm:cxn modelId="{0A882C96-DAC2-41EE-9075-40A9B14B43D5}" type="presOf" srcId="{E8559D45-7381-4F85-BCEE-6C3DB66F49A0}" destId="{60EEDCEB-E0AD-457A-9124-2B1560B3E9DE}" srcOrd="0" destOrd="0" presId="urn:microsoft.com/office/officeart/2005/8/layout/bProcess4"/>
    <dgm:cxn modelId="{6B5513A7-0813-42D0-A8F3-29267C02695D}" type="presOf" srcId="{0C13A71A-C921-4BB7-ABD2-27A1D674F520}" destId="{F2FA4FB0-8283-49D3-AFA9-A642B70B2D06}" srcOrd="0" destOrd="0" presId="urn:microsoft.com/office/officeart/2005/8/layout/bProcess4"/>
    <dgm:cxn modelId="{839C37B1-DC1F-4596-A8B0-47788A416EB6}" type="presOf" srcId="{3C58D265-DFB9-45B1-995C-FCFEE9F9B0AD}" destId="{4552A61F-0FC9-44D0-9D58-A2D2DA156600}" srcOrd="0" destOrd="0" presId="urn:microsoft.com/office/officeart/2005/8/layout/bProcess4"/>
    <dgm:cxn modelId="{8F33F6DA-7BD2-4D7C-AD24-A851C06C9DEB}" srcId="{63AD90A1-B710-4B66-BE9F-C2DD16325F1B}" destId="{28E00A55-3711-46E7-888D-90710608C860}" srcOrd="5" destOrd="0" parTransId="{597A6F62-6D49-4272-A363-A2069CBCDBF8}" sibTransId="{4731F9D2-2808-48E3-90E7-C0850A9BFC41}"/>
    <dgm:cxn modelId="{674589EF-6BCA-4F29-9613-4058C7C55705}" srcId="{63AD90A1-B710-4B66-BE9F-C2DD16325F1B}" destId="{A03E9962-9AEB-42A9-B6A1-AD517314EF3F}" srcOrd="1" destOrd="0" parTransId="{D43B0D85-94A3-435E-9667-B18AB85A760E}" sibTransId="{A056E1E7-6C35-4ED4-B4BF-4D4DC632D87D}"/>
    <dgm:cxn modelId="{E05B46B8-59CE-4BC3-830C-FA09862CB9AC}" type="presParOf" srcId="{CB02AB49-95A1-4EFE-B03F-1E1AD33025D7}" destId="{06262667-7FEE-4478-A6E4-C6A00EEF09B6}" srcOrd="0" destOrd="0" presId="urn:microsoft.com/office/officeart/2005/8/layout/bProcess4"/>
    <dgm:cxn modelId="{9B9B7ECC-FEF4-4E0D-8815-20AC8C857066}" type="presParOf" srcId="{06262667-7FEE-4478-A6E4-C6A00EEF09B6}" destId="{DA39587B-0700-44BC-B8DB-38F0FB1CC2EC}" srcOrd="0" destOrd="0" presId="urn:microsoft.com/office/officeart/2005/8/layout/bProcess4"/>
    <dgm:cxn modelId="{519CC6C8-4B40-472F-9E64-3660EB80A1BB}" type="presParOf" srcId="{06262667-7FEE-4478-A6E4-C6A00EEF09B6}" destId="{E268E4F4-82C9-4239-B7A1-C49CF686FB3B}" srcOrd="1" destOrd="0" presId="urn:microsoft.com/office/officeart/2005/8/layout/bProcess4"/>
    <dgm:cxn modelId="{6794CE1D-729D-405C-AE44-2E4887640830}" type="presParOf" srcId="{CB02AB49-95A1-4EFE-B03F-1E1AD33025D7}" destId="{40B9FD6E-1CEA-4733-BC21-F4E8856EC452}" srcOrd="1" destOrd="0" presId="urn:microsoft.com/office/officeart/2005/8/layout/bProcess4"/>
    <dgm:cxn modelId="{EF9554C1-2A88-4875-BEF0-EB29016DF315}" type="presParOf" srcId="{CB02AB49-95A1-4EFE-B03F-1E1AD33025D7}" destId="{A2D99464-75A1-46BC-8218-F33A901945A4}" srcOrd="2" destOrd="0" presId="urn:microsoft.com/office/officeart/2005/8/layout/bProcess4"/>
    <dgm:cxn modelId="{51C9B5EB-92FC-4070-99B3-4E9D372B02C1}" type="presParOf" srcId="{A2D99464-75A1-46BC-8218-F33A901945A4}" destId="{110E8EC2-D8F7-43F4-A311-71E3BFCB0A0A}" srcOrd="0" destOrd="0" presId="urn:microsoft.com/office/officeart/2005/8/layout/bProcess4"/>
    <dgm:cxn modelId="{5DC3805A-7362-4576-90E2-AB6469B0E398}" type="presParOf" srcId="{A2D99464-75A1-46BC-8218-F33A901945A4}" destId="{4F15F7DF-DC16-492E-8980-6297717345DF}" srcOrd="1" destOrd="0" presId="urn:microsoft.com/office/officeart/2005/8/layout/bProcess4"/>
    <dgm:cxn modelId="{75BD976E-CFDF-4FD3-814D-5EB8AEBCC315}" type="presParOf" srcId="{CB02AB49-95A1-4EFE-B03F-1E1AD33025D7}" destId="{449CB889-51C8-49DE-8F14-61AF2F3EBF5D}" srcOrd="3" destOrd="0" presId="urn:microsoft.com/office/officeart/2005/8/layout/bProcess4"/>
    <dgm:cxn modelId="{ED78BBF9-A35C-48F8-B929-F8D0CC443718}" type="presParOf" srcId="{CB02AB49-95A1-4EFE-B03F-1E1AD33025D7}" destId="{ABA77141-98AA-46DE-92EC-51F09CF19D9A}" srcOrd="4" destOrd="0" presId="urn:microsoft.com/office/officeart/2005/8/layout/bProcess4"/>
    <dgm:cxn modelId="{84FAF687-7F2B-4A17-AA63-0E9C284AEC8D}" type="presParOf" srcId="{ABA77141-98AA-46DE-92EC-51F09CF19D9A}" destId="{A9F6B4A4-D03A-4549-821D-ECF0B9EF0A8A}" srcOrd="0" destOrd="0" presId="urn:microsoft.com/office/officeart/2005/8/layout/bProcess4"/>
    <dgm:cxn modelId="{2698EA29-19D7-4D98-8BB6-3A11550D0267}" type="presParOf" srcId="{ABA77141-98AA-46DE-92EC-51F09CF19D9A}" destId="{4552A61F-0FC9-44D0-9D58-A2D2DA156600}" srcOrd="1" destOrd="0" presId="urn:microsoft.com/office/officeart/2005/8/layout/bProcess4"/>
    <dgm:cxn modelId="{F97DB085-F8FF-4738-8D4D-6BBE6E371AA7}" type="presParOf" srcId="{CB02AB49-95A1-4EFE-B03F-1E1AD33025D7}" destId="{60EEDCEB-E0AD-457A-9124-2B1560B3E9DE}" srcOrd="5" destOrd="0" presId="urn:microsoft.com/office/officeart/2005/8/layout/bProcess4"/>
    <dgm:cxn modelId="{A0B22DD7-DD17-4CB2-8FD7-3DEB9AF87D9A}" type="presParOf" srcId="{CB02AB49-95A1-4EFE-B03F-1E1AD33025D7}" destId="{9E716EB9-2DF9-4B23-AE26-8B4E7639F822}" srcOrd="6" destOrd="0" presId="urn:microsoft.com/office/officeart/2005/8/layout/bProcess4"/>
    <dgm:cxn modelId="{7C96545F-8684-41CA-B0BF-2FDAD3CFE718}" type="presParOf" srcId="{9E716EB9-2DF9-4B23-AE26-8B4E7639F822}" destId="{8B0980EE-73BB-408A-B74B-63E2D95A1F83}" srcOrd="0" destOrd="0" presId="urn:microsoft.com/office/officeart/2005/8/layout/bProcess4"/>
    <dgm:cxn modelId="{D2D7C200-4310-4BE0-9FF0-81518CB1B2A6}" type="presParOf" srcId="{9E716EB9-2DF9-4B23-AE26-8B4E7639F822}" destId="{DF739AF9-D490-4D45-8D7F-7555BB57B2C7}" srcOrd="1" destOrd="0" presId="urn:microsoft.com/office/officeart/2005/8/layout/bProcess4"/>
    <dgm:cxn modelId="{E6F1D5FC-3530-418A-A9D0-83582B6CF96F}" type="presParOf" srcId="{CB02AB49-95A1-4EFE-B03F-1E1AD33025D7}" destId="{F2FA4FB0-8283-49D3-AFA9-A642B70B2D06}" srcOrd="7" destOrd="0" presId="urn:microsoft.com/office/officeart/2005/8/layout/bProcess4"/>
    <dgm:cxn modelId="{AE4266F1-789A-4B14-A79D-9B2A50977FB8}" type="presParOf" srcId="{CB02AB49-95A1-4EFE-B03F-1E1AD33025D7}" destId="{A04750B1-AFBE-4A37-802A-42D5DAAF89BD}" srcOrd="8" destOrd="0" presId="urn:microsoft.com/office/officeart/2005/8/layout/bProcess4"/>
    <dgm:cxn modelId="{6AC23833-7899-406A-B5A5-A084B3022A9C}" type="presParOf" srcId="{A04750B1-AFBE-4A37-802A-42D5DAAF89BD}" destId="{66A10BE5-1DCC-4099-B49F-83DC24218340}" srcOrd="0" destOrd="0" presId="urn:microsoft.com/office/officeart/2005/8/layout/bProcess4"/>
    <dgm:cxn modelId="{DEB2E491-DF32-4C90-BAE0-98798CC9B079}" type="presParOf" srcId="{A04750B1-AFBE-4A37-802A-42D5DAAF89BD}" destId="{1DE695AA-2F20-479E-84A3-7BF7A2759954}" srcOrd="1" destOrd="0" presId="urn:microsoft.com/office/officeart/2005/8/layout/bProcess4"/>
    <dgm:cxn modelId="{708D4727-7C38-4954-92AD-236802DC0426}" type="presParOf" srcId="{CB02AB49-95A1-4EFE-B03F-1E1AD33025D7}" destId="{3C47F267-9BF2-4160-82F0-916CA1236B0B}" srcOrd="9" destOrd="0" presId="urn:microsoft.com/office/officeart/2005/8/layout/bProcess4"/>
    <dgm:cxn modelId="{8E82EB01-3747-4384-A50B-7885432C61DC}" type="presParOf" srcId="{CB02AB49-95A1-4EFE-B03F-1E1AD33025D7}" destId="{2C93FD32-7258-47B8-A2E5-A2AA05C8A5CF}" srcOrd="10" destOrd="0" presId="urn:microsoft.com/office/officeart/2005/8/layout/bProcess4"/>
    <dgm:cxn modelId="{660648AD-6259-438C-9517-2DAD93FC66C8}" type="presParOf" srcId="{2C93FD32-7258-47B8-A2E5-A2AA05C8A5CF}" destId="{8AEC72C3-59BE-4149-9B43-5B2281110552}" srcOrd="0" destOrd="0" presId="urn:microsoft.com/office/officeart/2005/8/layout/bProcess4"/>
    <dgm:cxn modelId="{4F6513F8-D9F8-442E-98D9-01097D61B148}" type="presParOf" srcId="{2C93FD32-7258-47B8-A2E5-A2AA05C8A5CF}" destId="{DD79215A-64C0-473A-8479-69BE00DC2FA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415E3C-4D7E-4559-A0AD-8F30D7BBCFE1}" type="doc">
      <dgm:prSet loTypeId="urn:microsoft.com/office/officeart/2008/layout/VerticalAccent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5BB45D5-97A2-4E4F-93F9-88B944B62394}">
      <dgm:prSet phldrT="[Texto]"/>
      <dgm:spPr/>
      <dgm:t>
        <a:bodyPr/>
        <a:lstStyle/>
        <a:p>
          <a:r>
            <a:rPr lang="es-ES" b="1" i="0" dirty="0"/>
            <a:t>Primero </a:t>
          </a:r>
        </a:p>
      </dgm:t>
    </dgm:pt>
    <dgm:pt modelId="{B9EEC3FF-9DF9-4857-AE3B-71C7776EBEC5}" type="parTrans" cxnId="{16A3410C-EFB1-4E49-94F5-7D37D060B79E}">
      <dgm:prSet/>
      <dgm:spPr/>
      <dgm:t>
        <a:bodyPr/>
        <a:lstStyle/>
        <a:p>
          <a:endParaRPr lang="es-ES"/>
        </a:p>
      </dgm:t>
    </dgm:pt>
    <dgm:pt modelId="{4503A59B-1C68-4876-B262-A71DFF26AF2F}" type="sibTrans" cxnId="{16A3410C-EFB1-4E49-94F5-7D37D060B79E}">
      <dgm:prSet/>
      <dgm:spPr/>
      <dgm:t>
        <a:bodyPr/>
        <a:lstStyle/>
        <a:p>
          <a:endParaRPr lang="es-ES"/>
        </a:p>
      </dgm:t>
    </dgm:pt>
    <dgm:pt modelId="{02164AC2-9B3E-422D-9800-9925CBB6D6EC}">
      <dgm:prSet phldrT="[Texto]"/>
      <dgm:spPr/>
      <dgm:t>
        <a:bodyPr/>
        <a:lstStyle/>
        <a:p>
          <a:r>
            <a:rPr lang="es-ES" dirty="0"/>
            <a:t>Reposo y elevar el miembro afectado.</a:t>
          </a:r>
        </a:p>
      </dgm:t>
    </dgm:pt>
    <dgm:pt modelId="{E865452C-D0FE-4D0E-AC5E-F9D42188CAA9}" type="parTrans" cxnId="{E310394A-0C40-4453-90D7-112794573CE4}">
      <dgm:prSet/>
      <dgm:spPr/>
      <dgm:t>
        <a:bodyPr/>
        <a:lstStyle/>
        <a:p>
          <a:endParaRPr lang="es-ES"/>
        </a:p>
      </dgm:t>
    </dgm:pt>
    <dgm:pt modelId="{DE7F50DB-9232-43E9-9705-E248DC09D2DB}" type="sibTrans" cxnId="{E310394A-0C40-4453-90D7-112794573CE4}">
      <dgm:prSet/>
      <dgm:spPr/>
      <dgm:t>
        <a:bodyPr/>
        <a:lstStyle/>
        <a:p>
          <a:endParaRPr lang="es-ES"/>
        </a:p>
      </dgm:t>
    </dgm:pt>
    <dgm:pt modelId="{FC877E3F-DC7D-463C-ACC7-9406D450E064}">
      <dgm:prSet phldrT="[Texto]"/>
      <dgm:spPr/>
      <dgm:t>
        <a:bodyPr/>
        <a:lstStyle/>
        <a:p>
          <a:r>
            <a:rPr lang="es-ES" b="1" dirty="0"/>
            <a:t>Segundo</a:t>
          </a:r>
        </a:p>
      </dgm:t>
    </dgm:pt>
    <dgm:pt modelId="{BB8A5B6F-2F12-426D-93AD-00406241420F}" type="parTrans" cxnId="{03AE19B6-F878-4419-8E22-E46A8389DF75}">
      <dgm:prSet/>
      <dgm:spPr/>
      <dgm:t>
        <a:bodyPr/>
        <a:lstStyle/>
        <a:p>
          <a:endParaRPr lang="es-ES"/>
        </a:p>
      </dgm:t>
    </dgm:pt>
    <dgm:pt modelId="{A032564E-4A36-41E1-9604-0AD4B570540A}" type="sibTrans" cxnId="{03AE19B6-F878-4419-8E22-E46A8389DF75}">
      <dgm:prSet/>
      <dgm:spPr/>
      <dgm:t>
        <a:bodyPr/>
        <a:lstStyle/>
        <a:p>
          <a:endParaRPr lang="es-ES"/>
        </a:p>
      </dgm:t>
    </dgm:pt>
    <dgm:pt modelId="{EDA5726C-7743-45F3-BFBC-F59430C367E8}">
      <dgm:prSet phldrT="[Texto]"/>
      <dgm:spPr/>
      <dgm:t>
        <a:bodyPr/>
        <a:lstStyle/>
        <a:p>
          <a:r>
            <a:rPr lang="es-ES" dirty="0"/>
            <a:t>Aplicar frío local. </a:t>
          </a:r>
        </a:p>
      </dgm:t>
    </dgm:pt>
    <dgm:pt modelId="{8D9F0A64-7ACA-43F9-B54F-8B71B13D3058}" type="parTrans" cxnId="{2796DFF1-4C9F-40EC-BE2B-C736B35C5254}">
      <dgm:prSet/>
      <dgm:spPr/>
      <dgm:t>
        <a:bodyPr/>
        <a:lstStyle/>
        <a:p>
          <a:endParaRPr lang="es-ES"/>
        </a:p>
      </dgm:t>
    </dgm:pt>
    <dgm:pt modelId="{6D602761-6F99-43C4-8E90-BA8C1D013F8B}" type="sibTrans" cxnId="{2796DFF1-4C9F-40EC-BE2B-C736B35C5254}">
      <dgm:prSet/>
      <dgm:spPr/>
      <dgm:t>
        <a:bodyPr/>
        <a:lstStyle/>
        <a:p>
          <a:endParaRPr lang="es-ES"/>
        </a:p>
      </dgm:t>
    </dgm:pt>
    <dgm:pt modelId="{C62B4961-6727-4EE0-A9A2-0E799ED93AE3}">
      <dgm:prSet phldrT="[Texto]"/>
      <dgm:spPr/>
      <dgm:t>
        <a:bodyPr/>
        <a:lstStyle/>
        <a:p>
          <a:r>
            <a:rPr lang="es-ES" b="1" dirty="0"/>
            <a:t>Tercero</a:t>
          </a:r>
        </a:p>
      </dgm:t>
    </dgm:pt>
    <dgm:pt modelId="{30763EEA-A375-426C-9216-6FB5A320889E}" type="parTrans" cxnId="{664C4DC1-DA6F-4737-880D-A3C51DACD77D}">
      <dgm:prSet/>
      <dgm:spPr/>
      <dgm:t>
        <a:bodyPr/>
        <a:lstStyle/>
        <a:p>
          <a:endParaRPr lang="es-ES"/>
        </a:p>
      </dgm:t>
    </dgm:pt>
    <dgm:pt modelId="{A449B90D-28FD-4620-9167-E0C51C6A3255}" type="sibTrans" cxnId="{664C4DC1-DA6F-4737-880D-A3C51DACD77D}">
      <dgm:prSet/>
      <dgm:spPr/>
      <dgm:t>
        <a:bodyPr/>
        <a:lstStyle/>
        <a:p>
          <a:endParaRPr lang="es-ES"/>
        </a:p>
      </dgm:t>
    </dgm:pt>
    <dgm:pt modelId="{EFA3711C-B6E0-4BF9-A7EC-EE25BD0B91FC}">
      <dgm:prSet phldrT="[Texto]"/>
      <dgm:spPr/>
      <dgm:t>
        <a:bodyPr/>
        <a:lstStyle/>
        <a:p>
          <a:r>
            <a:rPr lang="es-ES" dirty="0"/>
            <a:t>Valoración de la lesión por personal</a:t>
          </a:r>
          <a:r>
            <a:rPr lang="es-ES_tradnl" dirty="0"/>
            <a:t> sanitario.</a:t>
          </a:r>
          <a:endParaRPr lang="es-ES" dirty="0"/>
        </a:p>
      </dgm:t>
    </dgm:pt>
    <dgm:pt modelId="{866F927B-3F22-4625-BEE3-B5B7108D56BD}" type="parTrans" cxnId="{BE83FFD9-B0DE-4384-96CF-251EF293185F}">
      <dgm:prSet/>
      <dgm:spPr/>
      <dgm:t>
        <a:bodyPr/>
        <a:lstStyle/>
        <a:p>
          <a:endParaRPr lang="es-ES"/>
        </a:p>
      </dgm:t>
    </dgm:pt>
    <dgm:pt modelId="{0192BB43-D84A-4427-BD8C-1C8374551B85}" type="sibTrans" cxnId="{BE83FFD9-B0DE-4384-96CF-251EF293185F}">
      <dgm:prSet/>
      <dgm:spPr/>
      <dgm:t>
        <a:bodyPr/>
        <a:lstStyle/>
        <a:p>
          <a:endParaRPr lang="es-ES"/>
        </a:p>
      </dgm:t>
    </dgm:pt>
    <dgm:pt modelId="{0D32096E-A76B-466C-A1BD-7755A257747F}" type="pres">
      <dgm:prSet presAssocID="{24415E3C-4D7E-4559-A0AD-8F30D7BBCFE1}" presName="Name0" presStyleCnt="0">
        <dgm:presLayoutVars>
          <dgm:chMax/>
          <dgm:chPref/>
          <dgm:dir/>
        </dgm:presLayoutVars>
      </dgm:prSet>
      <dgm:spPr/>
    </dgm:pt>
    <dgm:pt modelId="{493B454E-BDF8-4619-BEEA-CD19A0247D5D}" type="pres">
      <dgm:prSet presAssocID="{A5BB45D5-97A2-4E4F-93F9-88B944B62394}" presName="parenttextcomposite" presStyleCnt="0"/>
      <dgm:spPr/>
    </dgm:pt>
    <dgm:pt modelId="{55765443-D52C-4614-96B4-E908F7698024}" type="pres">
      <dgm:prSet presAssocID="{A5BB45D5-97A2-4E4F-93F9-88B944B62394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FDD72B91-6B1D-4DF0-84B2-CB237D7B64E0}" type="pres">
      <dgm:prSet presAssocID="{A5BB45D5-97A2-4E4F-93F9-88B944B62394}" presName="composite" presStyleCnt="0"/>
      <dgm:spPr/>
    </dgm:pt>
    <dgm:pt modelId="{57F471EC-2F0B-49D0-B3C7-7361DAF4F5E5}" type="pres">
      <dgm:prSet presAssocID="{A5BB45D5-97A2-4E4F-93F9-88B944B62394}" presName="chevron1" presStyleLbl="alignNode1" presStyleIdx="0" presStyleCnt="21" custLinFactNeighborX="1510" custLinFactNeighborY="-5030"/>
      <dgm:spPr/>
    </dgm:pt>
    <dgm:pt modelId="{15D9387D-4CC2-4BDB-893A-053EF7E50A59}" type="pres">
      <dgm:prSet presAssocID="{A5BB45D5-97A2-4E4F-93F9-88B944B62394}" presName="chevron2" presStyleLbl="alignNode1" presStyleIdx="1" presStyleCnt="21"/>
      <dgm:spPr/>
    </dgm:pt>
    <dgm:pt modelId="{F9A2A1CB-1F88-4CF2-8844-F7B064C67DBD}" type="pres">
      <dgm:prSet presAssocID="{A5BB45D5-97A2-4E4F-93F9-88B944B62394}" presName="chevron3" presStyleLbl="alignNode1" presStyleIdx="2" presStyleCnt="21"/>
      <dgm:spPr/>
    </dgm:pt>
    <dgm:pt modelId="{B4A00D00-3946-44A4-A229-1FEBDD31EC6B}" type="pres">
      <dgm:prSet presAssocID="{A5BB45D5-97A2-4E4F-93F9-88B944B62394}" presName="chevron4" presStyleLbl="alignNode1" presStyleIdx="3" presStyleCnt="21"/>
      <dgm:spPr/>
    </dgm:pt>
    <dgm:pt modelId="{C6FC758B-3E3D-41BC-91E6-B17575E290C1}" type="pres">
      <dgm:prSet presAssocID="{A5BB45D5-97A2-4E4F-93F9-88B944B62394}" presName="chevron5" presStyleLbl="alignNode1" presStyleIdx="4" presStyleCnt="21"/>
      <dgm:spPr/>
    </dgm:pt>
    <dgm:pt modelId="{8AF1C9C5-9F62-4F1E-B703-59E33CEF3B5C}" type="pres">
      <dgm:prSet presAssocID="{A5BB45D5-97A2-4E4F-93F9-88B944B62394}" presName="chevron6" presStyleLbl="alignNode1" presStyleIdx="5" presStyleCnt="21"/>
      <dgm:spPr/>
    </dgm:pt>
    <dgm:pt modelId="{433447A6-6A84-4C28-8748-49A796FE8B53}" type="pres">
      <dgm:prSet presAssocID="{A5BB45D5-97A2-4E4F-93F9-88B944B62394}" presName="chevron7" presStyleLbl="alignNode1" presStyleIdx="6" presStyleCnt="21"/>
      <dgm:spPr/>
    </dgm:pt>
    <dgm:pt modelId="{4F5F68BF-2AC0-4774-954A-867C8D7C17C3}" type="pres">
      <dgm:prSet presAssocID="{A5BB45D5-97A2-4E4F-93F9-88B944B62394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905D46B0-CCD3-4A53-99B0-12D3D9126A8C}" type="pres">
      <dgm:prSet presAssocID="{4503A59B-1C68-4876-B262-A71DFF26AF2F}" presName="sibTrans" presStyleCnt="0"/>
      <dgm:spPr/>
    </dgm:pt>
    <dgm:pt modelId="{28CA25D1-FA53-4B59-A618-62F358D0A774}" type="pres">
      <dgm:prSet presAssocID="{FC877E3F-DC7D-463C-ACC7-9406D450E064}" presName="parenttextcomposite" presStyleCnt="0"/>
      <dgm:spPr/>
    </dgm:pt>
    <dgm:pt modelId="{872C6DB5-D43D-4909-B723-250A1C7D09C9}" type="pres">
      <dgm:prSet presAssocID="{FC877E3F-DC7D-463C-ACC7-9406D450E064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B991E45-C94E-4B74-9885-27E84D8AF63B}" type="pres">
      <dgm:prSet presAssocID="{FC877E3F-DC7D-463C-ACC7-9406D450E064}" presName="composite" presStyleCnt="0"/>
      <dgm:spPr/>
    </dgm:pt>
    <dgm:pt modelId="{DCB7523B-408E-410E-855B-EB09F1E322EB}" type="pres">
      <dgm:prSet presAssocID="{FC877E3F-DC7D-463C-ACC7-9406D450E064}" presName="chevron1" presStyleLbl="alignNode1" presStyleIdx="7" presStyleCnt="21"/>
      <dgm:spPr/>
    </dgm:pt>
    <dgm:pt modelId="{50EF544C-49BB-48F7-9C31-A18143D992D3}" type="pres">
      <dgm:prSet presAssocID="{FC877E3F-DC7D-463C-ACC7-9406D450E064}" presName="chevron2" presStyleLbl="alignNode1" presStyleIdx="8" presStyleCnt="21"/>
      <dgm:spPr/>
    </dgm:pt>
    <dgm:pt modelId="{E60AFF62-82B8-4A68-ACDB-51AF3CB77581}" type="pres">
      <dgm:prSet presAssocID="{FC877E3F-DC7D-463C-ACC7-9406D450E064}" presName="chevron3" presStyleLbl="alignNode1" presStyleIdx="9" presStyleCnt="21"/>
      <dgm:spPr/>
    </dgm:pt>
    <dgm:pt modelId="{1BAD685C-F0F1-4DFE-808A-1E2CFD853695}" type="pres">
      <dgm:prSet presAssocID="{FC877E3F-DC7D-463C-ACC7-9406D450E064}" presName="chevron4" presStyleLbl="alignNode1" presStyleIdx="10" presStyleCnt="21"/>
      <dgm:spPr/>
    </dgm:pt>
    <dgm:pt modelId="{9B069F9A-2B70-4FD1-A1F0-39D03CD020F2}" type="pres">
      <dgm:prSet presAssocID="{FC877E3F-DC7D-463C-ACC7-9406D450E064}" presName="chevron5" presStyleLbl="alignNode1" presStyleIdx="11" presStyleCnt="21"/>
      <dgm:spPr/>
    </dgm:pt>
    <dgm:pt modelId="{8A255265-96C8-4E48-ADBC-75ECDA687CBB}" type="pres">
      <dgm:prSet presAssocID="{FC877E3F-DC7D-463C-ACC7-9406D450E064}" presName="chevron6" presStyleLbl="alignNode1" presStyleIdx="12" presStyleCnt="21"/>
      <dgm:spPr/>
    </dgm:pt>
    <dgm:pt modelId="{9F1FAF42-35B4-4542-8D85-7F289BDD655D}" type="pres">
      <dgm:prSet presAssocID="{FC877E3F-DC7D-463C-ACC7-9406D450E064}" presName="chevron7" presStyleLbl="alignNode1" presStyleIdx="13" presStyleCnt="21"/>
      <dgm:spPr/>
    </dgm:pt>
    <dgm:pt modelId="{B63E9DE9-4BF1-47B3-AE73-82F71A087C6E}" type="pres">
      <dgm:prSet presAssocID="{FC877E3F-DC7D-463C-ACC7-9406D450E06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187F08B1-59C5-4971-B0EE-A549C3545E63}" type="pres">
      <dgm:prSet presAssocID="{A032564E-4A36-41E1-9604-0AD4B570540A}" presName="sibTrans" presStyleCnt="0"/>
      <dgm:spPr/>
    </dgm:pt>
    <dgm:pt modelId="{B2DD8B4C-61F4-41D4-80EE-3919B353CAA9}" type="pres">
      <dgm:prSet presAssocID="{C62B4961-6727-4EE0-A9A2-0E799ED93AE3}" presName="parenttextcomposite" presStyleCnt="0"/>
      <dgm:spPr/>
    </dgm:pt>
    <dgm:pt modelId="{2ADBB9E9-A8FC-40BA-8652-99EBD5776C22}" type="pres">
      <dgm:prSet presAssocID="{C62B4961-6727-4EE0-A9A2-0E799ED93AE3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FA0450E8-B0B6-4475-87E6-F4A8D60447ED}" type="pres">
      <dgm:prSet presAssocID="{C62B4961-6727-4EE0-A9A2-0E799ED93AE3}" presName="composite" presStyleCnt="0"/>
      <dgm:spPr/>
    </dgm:pt>
    <dgm:pt modelId="{65C6F669-166A-41D1-81C5-33F199F57BCE}" type="pres">
      <dgm:prSet presAssocID="{C62B4961-6727-4EE0-A9A2-0E799ED93AE3}" presName="chevron1" presStyleLbl="alignNode1" presStyleIdx="14" presStyleCnt="21"/>
      <dgm:spPr/>
    </dgm:pt>
    <dgm:pt modelId="{FF3E7B5C-DC6E-43E2-BE59-E48CB6027946}" type="pres">
      <dgm:prSet presAssocID="{C62B4961-6727-4EE0-A9A2-0E799ED93AE3}" presName="chevron2" presStyleLbl="alignNode1" presStyleIdx="15" presStyleCnt="21"/>
      <dgm:spPr/>
    </dgm:pt>
    <dgm:pt modelId="{6610512C-EF48-4D56-A31D-E38345FB4D11}" type="pres">
      <dgm:prSet presAssocID="{C62B4961-6727-4EE0-A9A2-0E799ED93AE3}" presName="chevron3" presStyleLbl="alignNode1" presStyleIdx="16" presStyleCnt="21"/>
      <dgm:spPr/>
    </dgm:pt>
    <dgm:pt modelId="{E4CA6DDD-B6ED-461B-995D-757956962E9E}" type="pres">
      <dgm:prSet presAssocID="{C62B4961-6727-4EE0-A9A2-0E799ED93AE3}" presName="chevron4" presStyleLbl="alignNode1" presStyleIdx="17" presStyleCnt="21"/>
      <dgm:spPr/>
    </dgm:pt>
    <dgm:pt modelId="{E641E4E9-E5C7-4ABE-945E-DD66D955CD96}" type="pres">
      <dgm:prSet presAssocID="{C62B4961-6727-4EE0-A9A2-0E799ED93AE3}" presName="chevron5" presStyleLbl="alignNode1" presStyleIdx="18" presStyleCnt="21"/>
      <dgm:spPr/>
    </dgm:pt>
    <dgm:pt modelId="{82FF508B-D6F8-40B3-B416-E969F99B4699}" type="pres">
      <dgm:prSet presAssocID="{C62B4961-6727-4EE0-A9A2-0E799ED93AE3}" presName="chevron6" presStyleLbl="alignNode1" presStyleIdx="19" presStyleCnt="21"/>
      <dgm:spPr/>
    </dgm:pt>
    <dgm:pt modelId="{9BDFB4C0-1CEB-4A84-AC68-DEC835614882}" type="pres">
      <dgm:prSet presAssocID="{C62B4961-6727-4EE0-A9A2-0E799ED93AE3}" presName="chevron7" presStyleLbl="alignNode1" presStyleIdx="20" presStyleCnt="21"/>
      <dgm:spPr/>
    </dgm:pt>
    <dgm:pt modelId="{69B0DA17-1033-40A3-908F-7CB42C00D47C}" type="pres">
      <dgm:prSet presAssocID="{C62B4961-6727-4EE0-A9A2-0E799ED93AE3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16A3410C-EFB1-4E49-94F5-7D37D060B79E}" srcId="{24415E3C-4D7E-4559-A0AD-8F30D7BBCFE1}" destId="{A5BB45D5-97A2-4E4F-93F9-88B944B62394}" srcOrd="0" destOrd="0" parTransId="{B9EEC3FF-9DF9-4857-AE3B-71C7776EBEC5}" sibTransId="{4503A59B-1C68-4876-B262-A71DFF26AF2F}"/>
    <dgm:cxn modelId="{8506CC2C-14DD-48F6-A148-7E17B1411432}" type="presOf" srcId="{EDA5726C-7743-45F3-BFBC-F59430C367E8}" destId="{B63E9DE9-4BF1-47B3-AE73-82F71A087C6E}" srcOrd="0" destOrd="0" presId="urn:microsoft.com/office/officeart/2008/layout/VerticalAccentList"/>
    <dgm:cxn modelId="{82EBCB3E-7F2F-4A37-A177-12E4D6CF9C23}" type="presOf" srcId="{FC877E3F-DC7D-463C-ACC7-9406D450E064}" destId="{872C6DB5-D43D-4909-B723-250A1C7D09C9}" srcOrd="0" destOrd="0" presId="urn:microsoft.com/office/officeart/2008/layout/VerticalAccentList"/>
    <dgm:cxn modelId="{109F1B64-C419-4264-9F4A-67E4E289E3D3}" type="presOf" srcId="{02164AC2-9B3E-422D-9800-9925CBB6D6EC}" destId="{4F5F68BF-2AC0-4774-954A-867C8D7C17C3}" srcOrd="0" destOrd="0" presId="urn:microsoft.com/office/officeart/2008/layout/VerticalAccentList"/>
    <dgm:cxn modelId="{E310394A-0C40-4453-90D7-112794573CE4}" srcId="{A5BB45D5-97A2-4E4F-93F9-88B944B62394}" destId="{02164AC2-9B3E-422D-9800-9925CBB6D6EC}" srcOrd="0" destOrd="0" parTransId="{E865452C-D0FE-4D0E-AC5E-F9D42188CAA9}" sibTransId="{DE7F50DB-9232-43E9-9705-E248DC09D2DB}"/>
    <dgm:cxn modelId="{26E84289-4C9C-4EE6-B92C-0524DD2D3C9E}" type="presOf" srcId="{24415E3C-4D7E-4559-A0AD-8F30D7BBCFE1}" destId="{0D32096E-A76B-466C-A1BD-7755A257747F}" srcOrd="0" destOrd="0" presId="urn:microsoft.com/office/officeart/2008/layout/VerticalAccentList"/>
    <dgm:cxn modelId="{B5A2C88F-5A1C-46C3-BEB9-DE9F5F272A72}" type="presOf" srcId="{C62B4961-6727-4EE0-A9A2-0E799ED93AE3}" destId="{2ADBB9E9-A8FC-40BA-8652-99EBD5776C22}" srcOrd="0" destOrd="0" presId="urn:microsoft.com/office/officeart/2008/layout/VerticalAccentList"/>
    <dgm:cxn modelId="{63AFE593-54F2-48EB-892D-26D4DFA4AFC9}" type="presOf" srcId="{EFA3711C-B6E0-4BF9-A7EC-EE25BD0B91FC}" destId="{69B0DA17-1033-40A3-908F-7CB42C00D47C}" srcOrd="0" destOrd="0" presId="urn:microsoft.com/office/officeart/2008/layout/VerticalAccentList"/>
    <dgm:cxn modelId="{03AE19B6-F878-4419-8E22-E46A8389DF75}" srcId="{24415E3C-4D7E-4559-A0AD-8F30D7BBCFE1}" destId="{FC877E3F-DC7D-463C-ACC7-9406D450E064}" srcOrd="1" destOrd="0" parTransId="{BB8A5B6F-2F12-426D-93AD-00406241420F}" sibTransId="{A032564E-4A36-41E1-9604-0AD4B570540A}"/>
    <dgm:cxn modelId="{664C4DC1-DA6F-4737-880D-A3C51DACD77D}" srcId="{24415E3C-4D7E-4559-A0AD-8F30D7BBCFE1}" destId="{C62B4961-6727-4EE0-A9A2-0E799ED93AE3}" srcOrd="2" destOrd="0" parTransId="{30763EEA-A375-426C-9216-6FB5A320889E}" sibTransId="{A449B90D-28FD-4620-9167-E0C51C6A3255}"/>
    <dgm:cxn modelId="{BE83FFD9-B0DE-4384-96CF-251EF293185F}" srcId="{C62B4961-6727-4EE0-A9A2-0E799ED93AE3}" destId="{EFA3711C-B6E0-4BF9-A7EC-EE25BD0B91FC}" srcOrd="0" destOrd="0" parTransId="{866F927B-3F22-4625-BEE3-B5B7108D56BD}" sibTransId="{0192BB43-D84A-4427-BD8C-1C8374551B85}"/>
    <dgm:cxn modelId="{8658DDDB-CDBB-485E-B8E5-A06FD1286B5B}" type="presOf" srcId="{A5BB45D5-97A2-4E4F-93F9-88B944B62394}" destId="{55765443-D52C-4614-96B4-E908F7698024}" srcOrd="0" destOrd="0" presId="urn:microsoft.com/office/officeart/2008/layout/VerticalAccentList"/>
    <dgm:cxn modelId="{2796DFF1-4C9F-40EC-BE2B-C736B35C5254}" srcId="{FC877E3F-DC7D-463C-ACC7-9406D450E064}" destId="{EDA5726C-7743-45F3-BFBC-F59430C367E8}" srcOrd="0" destOrd="0" parTransId="{8D9F0A64-7ACA-43F9-B54F-8B71B13D3058}" sibTransId="{6D602761-6F99-43C4-8E90-BA8C1D013F8B}"/>
    <dgm:cxn modelId="{6309A0B4-C4D9-48A7-9B54-57C9D11DA76E}" type="presParOf" srcId="{0D32096E-A76B-466C-A1BD-7755A257747F}" destId="{493B454E-BDF8-4619-BEEA-CD19A0247D5D}" srcOrd="0" destOrd="0" presId="urn:microsoft.com/office/officeart/2008/layout/VerticalAccentList"/>
    <dgm:cxn modelId="{29EFEBF6-B4B8-4C71-B267-187FBA0763EE}" type="presParOf" srcId="{493B454E-BDF8-4619-BEEA-CD19A0247D5D}" destId="{55765443-D52C-4614-96B4-E908F7698024}" srcOrd="0" destOrd="0" presId="urn:microsoft.com/office/officeart/2008/layout/VerticalAccentList"/>
    <dgm:cxn modelId="{B7F36A6C-4008-4B01-AA6F-DDDA3EAC674D}" type="presParOf" srcId="{0D32096E-A76B-466C-A1BD-7755A257747F}" destId="{FDD72B91-6B1D-4DF0-84B2-CB237D7B64E0}" srcOrd="1" destOrd="0" presId="urn:microsoft.com/office/officeart/2008/layout/VerticalAccentList"/>
    <dgm:cxn modelId="{DE14E0A1-C71A-42A4-8FF7-66E0A0DBB868}" type="presParOf" srcId="{FDD72B91-6B1D-4DF0-84B2-CB237D7B64E0}" destId="{57F471EC-2F0B-49D0-B3C7-7361DAF4F5E5}" srcOrd="0" destOrd="0" presId="urn:microsoft.com/office/officeart/2008/layout/VerticalAccentList"/>
    <dgm:cxn modelId="{9600DD05-320B-4EE3-9C2F-0F9BEDEC00DC}" type="presParOf" srcId="{FDD72B91-6B1D-4DF0-84B2-CB237D7B64E0}" destId="{15D9387D-4CC2-4BDB-893A-053EF7E50A59}" srcOrd="1" destOrd="0" presId="urn:microsoft.com/office/officeart/2008/layout/VerticalAccentList"/>
    <dgm:cxn modelId="{6E91CAAF-FB1C-4DFE-BB1B-58F1F83D8824}" type="presParOf" srcId="{FDD72B91-6B1D-4DF0-84B2-CB237D7B64E0}" destId="{F9A2A1CB-1F88-4CF2-8844-F7B064C67DBD}" srcOrd="2" destOrd="0" presId="urn:microsoft.com/office/officeart/2008/layout/VerticalAccentList"/>
    <dgm:cxn modelId="{05C8110E-43A1-4D03-9F66-48FAC12A72FE}" type="presParOf" srcId="{FDD72B91-6B1D-4DF0-84B2-CB237D7B64E0}" destId="{B4A00D00-3946-44A4-A229-1FEBDD31EC6B}" srcOrd="3" destOrd="0" presId="urn:microsoft.com/office/officeart/2008/layout/VerticalAccentList"/>
    <dgm:cxn modelId="{D5BBD3B7-0BED-43F3-A979-1F66D7E56085}" type="presParOf" srcId="{FDD72B91-6B1D-4DF0-84B2-CB237D7B64E0}" destId="{C6FC758B-3E3D-41BC-91E6-B17575E290C1}" srcOrd="4" destOrd="0" presId="urn:microsoft.com/office/officeart/2008/layout/VerticalAccentList"/>
    <dgm:cxn modelId="{6B77C93C-74A6-4E77-AC95-F9377E51B9A9}" type="presParOf" srcId="{FDD72B91-6B1D-4DF0-84B2-CB237D7B64E0}" destId="{8AF1C9C5-9F62-4F1E-B703-59E33CEF3B5C}" srcOrd="5" destOrd="0" presId="urn:microsoft.com/office/officeart/2008/layout/VerticalAccentList"/>
    <dgm:cxn modelId="{1915FB91-22A9-4E4A-8D88-93A7297A5DE4}" type="presParOf" srcId="{FDD72B91-6B1D-4DF0-84B2-CB237D7B64E0}" destId="{433447A6-6A84-4C28-8748-49A796FE8B53}" srcOrd="6" destOrd="0" presId="urn:microsoft.com/office/officeart/2008/layout/VerticalAccentList"/>
    <dgm:cxn modelId="{38961933-649D-45BF-A491-0676072362C9}" type="presParOf" srcId="{FDD72B91-6B1D-4DF0-84B2-CB237D7B64E0}" destId="{4F5F68BF-2AC0-4774-954A-867C8D7C17C3}" srcOrd="7" destOrd="0" presId="urn:microsoft.com/office/officeart/2008/layout/VerticalAccentList"/>
    <dgm:cxn modelId="{7579F465-9A98-431F-B2A3-4563B73D17F3}" type="presParOf" srcId="{0D32096E-A76B-466C-A1BD-7755A257747F}" destId="{905D46B0-CCD3-4A53-99B0-12D3D9126A8C}" srcOrd="2" destOrd="0" presId="urn:microsoft.com/office/officeart/2008/layout/VerticalAccentList"/>
    <dgm:cxn modelId="{CC4AD3DD-6E6E-440C-9B90-9830CE06C2B0}" type="presParOf" srcId="{0D32096E-A76B-466C-A1BD-7755A257747F}" destId="{28CA25D1-FA53-4B59-A618-62F358D0A774}" srcOrd="3" destOrd="0" presId="urn:microsoft.com/office/officeart/2008/layout/VerticalAccentList"/>
    <dgm:cxn modelId="{F0F7E34F-B5DD-4E89-A9EC-527EF9A61325}" type="presParOf" srcId="{28CA25D1-FA53-4B59-A618-62F358D0A774}" destId="{872C6DB5-D43D-4909-B723-250A1C7D09C9}" srcOrd="0" destOrd="0" presId="urn:microsoft.com/office/officeart/2008/layout/VerticalAccentList"/>
    <dgm:cxn modelId="{A542C532-72BF-4D23-A0A1-EA698787BD55}" type="presParOf" srcId="{0D32096E-A76B-466C-A1BD-7755A257747F}" destId="{0B991E45-C94E-4B74-9885-27E84D8AF63B}" srcOrd="4" destOrd="0" presId="urn:microsoft.com/office/officeart/2008/layout/VerticalAccentList"/>
    <dgm:cxn modelId="{FFE934D6-782D-4DC7-8085-FF1C548F708D}" type="presParOf" srcId="{0B991E45-C94E-4B74-9885-27E84D8AF63B}" destId="{DCB7523B-408E-410E-855B-EB09F1E322EB}" srcOrd="0" destOrd="0" presId="urn:microsoft.com/office/officeart/2008/layout/VerticalAccentList"/>
    <dgm:cxn modelId="{6CFA0F18-E3BB-4B17-B0EF-3C45C4F0C69C}" type="presParOf" srcId="{0B991E45-C94E-4B74-9885-27E84D8AF63B}" destId="{50EF544C-49BB-48F7-9C31-A18143D992D3}" srcOrd="1" destOrd="0" presId="urn:microsoft.com/office/officeart/2008/layout/VerticalAccentList"/>
    <dgm:cxn modelId="{A01377D2-9372-4A6E-8531-A7BBD35CF12C}" type="presParOf" srcId="{0B991E45-C94E-4B74-9885-27E84D8AF63B}" destId="{E60AFF62-82B8-4A68-ACDB-51AF3CB77581}" srcOrd="2" destOrd="0" presId="urn:microsoft.com/office/officeart/2008/layout/VerticalAccentList"/>
    <dgm:cxn modelId="{603656D3-9E85-48EE-B094-F63F5D941A25}" type="presParOf" srcId="{0B991E45-C94E-4B74-9885-27E84D8AF63B}" destId="{1BAD685C-F0F1-4DFE-808A-1E2CFD853695}" srcOrd="3" destOrd="0" presId="urn:microsoft.com/office/officeart/2008/layout/VerticalAccentList"/>
    <dgm:cxn modelId="{5DD06824-5701-4E92-8AF8-2C34FFC04B13}" type="presParOf" srcId="{0B991E45-C94E-4B74-9885-27E84D8AF63B}" destId="{9B069F9A-2B70-4FD1-A1F0-39D03CD020F2}" srcOrd="4" destOrd="0" presId="urn:microsoft.com/office/officeart/2008/layout/VerticalAccentList"/>
    <dgm:cxn modelId="{E2CABF32-8C18-41E6-BC92-25547C19120F}" type="presParOf" srcId="{0B991E45-C94E-4B74-9885-27E84D8AF63B}" destId="{8A255265-96C8-4E48-ADBC-75ECDA687CBB}" srcOrd="5" destOrd="0" presId="urn:microsoft.com/office/officeart/2008/layout/VerticalAccentList"/>
    <dgm:cxn modelId="{452D75D0-AB6F-4DA9-AC26-FF0A24938093}" type="presParOf" srcId="{0B991E45-C94E-4B74-9885-27E84D8AF63B}" destId="{9F1FAF42-35B4-4542-8D85-7F289BDD655D}" srcOrd="6" destOrd="0" presId="urn:microsoft.com/office/officeart/2008/layout/VerticalAccentList"/>
    <dgm:cxn modelId="{166C5630-B404-4F89-ACE5-511AAADB45EA}" type="presParOf" srcId="{0B991E45-C94E-4B74-9885-27E84D8AF63B}" destId="{B63E9DE9-4BF1-47B3-AE73-82F71A087C6E}" srcOrd="7" destOrd="0" presId="urn:microsoft.com/office/officeart/2008/layout/VerticalAccentList"/>
    <dgm:cxn modelId="{E6215573-5DA2-4E77-818D-C435320E0778}" type="presParOf" srcId="{0D32096E-A76B-466C-A1BD-7755A257747F}" destId="{187F08B1-59C5-4971-B0EE-A549C3545E63}" srcOrd="5" destOrd="0" presId="urn:microsoft.com/office/officeart/2008/layout/VerticalAccentList"/>
    <dgm:cxn modelId="{85710D9A-B8CF-4242-96A0-45A0F7A51264}" type="presParOf" srcId="{0D32096E-A76B-466C-A1BD-7755A257747F}" destId="{B2DD8B4C-61F4-41D4-80EE-3919B353CAA9}" srcOrd="6" destOrd="0" presId="urn:microsoft.com/office/officeart/2008/layout/VerticalAccentList"/>
    <dgm:cxn modelId="{E4E57A68-A56F-4B85-B31B-EF6D01712202}" type="presParOf" srcId="{B2DD8B4C-61F4-41D4-80EE-3919B353CAA9}" destId="{2ADBB9E9-A8FC-40BA-8652-99EBD5776C22}" srcOrd="0" destOrd="0" presId="urn:microsoft.com/office/officeart/2008/layout/VerticalAccentList"/>
    <dgm:cxn modelId="{1B6BC410-C158-4165-A605-FBE72A288FE8}" type="presParOf" srcId="{0D32096E-A76B-466C-A1BD-7755A257747F}" destId="{FA0450E8-B0B6-4475-87E6-F4A8D60447ED}" srcOrd="7" destOrd="0" presId="urn:microsoft.com/office/officeart/2008/layout/VerticalAccentList"/>
    <dgm:cxn modelId="{81A13B58-3F75-40D3-BEEE-EDDFB43A4CE7}" type="presParOf" srcId="{FA0450E8-B0B6-4475-87E6-F4A8D60447ED}" destId="{65C6F669-166A-41D1-81C5-33F199F57BCE}" srcOrd="0" destOrd="0" presId="urn:microsoft.com/office/officeart/2008/layout/VerticalAccentList"/>
    <dgm:cxn modelId="{8583151E-5724-4057-A22B-735179A745FA}" type="presParOf" srcId="{FA0450E8-B0B6-4475-87E6-F4A8D60447ED}" destId="{FF3E7B5C-DC6E-43E2-BE59-E48CB6027946}" srcOrd="1" destOrd="0" presId="urn:microsoft.com/office/officeart/2008/layout/VerticalAccentList"/>
    <dgm:cxn modelId="{DD1282BD-D34A-4D9D-849C-72820560E64C}" type="presParOf" srcId="{FA0450E8-B0B6-4475-87E6-F4A8D60447ED}" destId="{6610512C-EF48-4D56-A31D-E38345FB4D11}" srcOrd="2" destOrd="0" presId="urn:microsoft.com/office/officeart/2008/layout/VerticalAccentList"/>
    <dgm:cxn modelId="{CAFA3966-D803-4FFA-9883-A5608DE90B35}" type="presParOf" srcId="{FA0450E8-B0B6-4475-87E6-F4A8D60447ED}" destId="{E4CA6DDD-B6ED-461B-995D-757956962E9E}" srcOrd="3" destOrd="0" presId="urn:microsoft.com/office/officeart/2008/layout/VerticalAccentList"/>
    <dgm:cxn modelId="{1C45C897-8B28-4377-AD47-800096C6C7ED}" type="presParOf" srcId="{FA0450E8-B0B6-4475-87E6-F4A8D60447ED}" destId="{E641E4E9-E5C7-4ABE-945E-DD66D955CD96}" srcOrd="4" destOrd="0" presId="urn:microsoft.com/office/officeart/2008/layout/VerticalAccentList"/>
    <dgm:cxn modelId="{7AC8BF24-3204-4521-A0C1-78F693F9FE82}" type="presParOf" srcId="{FA0450E8-B0B6-4475-87E6-F4A8D60447ED}" destId="{82FF508B-D6F8-40B3-B416-E969F99B4699}" srcOrd="5" destOrd="0" presId="urn:microsoft.com/office/officeart/2008/layout/VerticalAccentList"/>
    <dgm:cxn modelId="{7D3A35E9-E12F-4E50-A9E2-5F778E2CFE61}" type="presParOf" srcId="{FA0450E8-B0B6-4475-87E6-F4A8D60447ED}" destId="{9BDFB4C0-1CEB-4A84-AC68-DEC835614882}" srcOrd="6" destOrd="0" presId="urn:microsoft.com/office/officeart/2008/layout/VerticalAccentList"/>
    <dgm:cxn modelId="{8575A4A0-5F42-47FF-ACF7-9A30DA1DED56}" type="presParOf" srcId="{FA0450E8-B0B6-4475-87E6-F4A8D60447ED}" destId="{69B0DA17-1033-40A3-908F-7CB42C00D4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CE2F53-2245-4E27-AE13-47627DD38412}" type="doc">
      <dgm:prSet loTypeId="urn:microsoft.com/office/officeart/2005/8/layout/hProcess9" loCatId="process" qsTypeId="urn:microsoft.com/office/officeart/2005/8/quickstyle/simple4" qsCatId="simple" csTypeId="urn:microsoft.com/office/officeart/2005/8/colors/colorful2" csCatId="colorful" phldr="1"/>
      <dgm:spPr/>
    </dgm:pt>
    <dgm:pt modelId="{E96D9341-9049-45F6-9D25-A89A63711297}">
      <dgm:prSet phldrT="[Texto]"/>
      <dgm:spPr/>
      <dgm:t>
        <a:bodyPr/>
        <a:lstStyle/>
        <a:p>
          <a:r>
            <a:rPr lang="es-ES" b="1" dirty="0"/>
            <a:t>Dolor muy agudo</a:t>
          </a:r>
          <a:r>
            <a:rPr lang="es-ES" b="1" u="sng" dirty="0"/>
            <a:t> </a:t>
          </a:r>
          <a:endParaRPr lang="es-ES" b="1" dirty="0"/>
        </a:p>
      </dgm:t>
    </dgm:pt>
    <dgm:pt modelId="{3B572211-8642-4531-B1CA-92F65B70E4FA}" type="parTrans" cxnId="{45AB1913-40A6-43F6-8A7E-920D9AB44538}">
      <dgm:prSet/>
      <dgm:spPr/>
      <dgm:t>
        <a:bodyPr/>
        <a:lstStyle/>
        <a:p>
          <a:endParaRPr lang="es-ES"/>
        </a:p>
      </dgm:t>
    </dgm:pt>
    <dgm:pt modelId="{C66C782C-A26B-478A-A117-64BEF6AF99B4}" type="sibTrans" cxnId="{45AB1913-40A6-43F6-8A7E-920D9AB44538}">
      <dgm:prSet/>
      <dgm:spPr/>
      <dgm:t>
        <a:bodyPr/>
        <a:lstStyle/>
        <a:p>
          <a:endParaRPr lang="es-ES"/>
        </a:p>
      </dgm:t>
    </dgm:pt>
    <dgm:pt modelId="{6C26793A-07A0-4853-8DD2-E37BDF4ABA6A}">
      <dgm:prSet phldrT="[Texto]"/>
      <dgm:spPr/>
      <dgm:t>
        <a:bodyPr/>
        <a:lstStyle/>
        <a:p>
          <a:r>
            <a:rPr lang="es-ES" b="1" dirty="0"/>
            <a:t>Deformidad</a:t>
          </a:r>
          <a:r>
            <a:rPr lang="es-ES" dirty="0"/>
            <a:t> (comparar con el miembro sano) </a:t>
          </a:r>
        </a:p>
      </dgm:t>
    </dgm:pt>
    <dgm:pt modelId="{F8B14562-0E98-4D62-87C0-CEAD3173ECC2}" type="parTrans" cxnId="{41D52808-4DEF-4537-A4C3-40BBBA5625A3}">
      <dgm:prSet/>
      <dgm:spPr/>
      <dgm:t>
        <a:bodyPr/>
        <a:lstStyle/>
        <a:p>
          <a:endParaRPr lang="es-ES"/>
        </a:p>
      </dgm:t>
    </dgm:pt>
    <dgm:pt modelId="{C3FBC445-41A2-4D05-A813-5B669778A58E}" type="sibTrans" cxnId="{41D52808-4DEF-4537-A4C3-40BBBA5625A3}">
      <dgm:prSet/>
      <dgm:spPr/>
      <dgm:t>
        <a:bodyPr/>
        <a:lstStyle/>
        <a:p>
          <a:endParaRPr lang="es-ES"/>
        </a:p>
      </dgm:t>
    </dgm:pt>
    <dgm:pt modelId="{8D6AB883-BA14-4E20-92C4-10E9073947E9}">
      <dgm:prSet phldrT="[Texto]"/>
      <dgm:spPr/>
      <dgm:t>
        <a:bodyPr/>
        <a:lstStyle/>
        <a:p>
          <a:r>
            <a:rPr lang="es-ES" b="1" dirty="0"/>
            <a:t>Impotencia funcional </a:t>
          </a:r>
          <a:r>
            <a:rPr lang="es-ES" dirty="0"/>
            <a:t>muy manifiesta</a:t>
          </a:r>
          <a:r>
            <a:rPr lang="es-ES" u="sng" dirty="0"/>
            <a:t> </a:t>
          </a:r>
          <a:endParaRPr lang="es-ES" dirty="0"/>
        </a:p>
      </dgm:t>
    </dgm:pt>
    <dgm:pt modelId="{BB407226-97FD-40EB-AB7A-9B34493C8C72}" type="parTrans" cxnId="{D4883CA4-298A-4930-A570-1948927B6E61}">
      <dgm:prSet/>
      <dgm:spPr/>
      <dgm:t>
        <a:bodyPr/>
        <a:lstStyle/>
        <a:p>
          <a:endParaRPr lang="es-ES"/>
        </a:p>
      </dgm:t>
    </dgm:pt>
    <dgm:pt modelId="{246CD702-7C6E-4E00-910A-C5A2AB13CCA8}" type="sibTrans" cxnId="{D4883CA4-298A-4930-A570-1948927B6E61}">
      <dgm:prSet/>
      <dgm:spPr/>
      <dgm:t>
        <a:bodyPr/>
        <a:lstStyle/>
        <a:p>
          <a:endParaRPr lang="es-ES"/>
        </a:p>
      </dgm:t>
    </dgm:pt>
    <dgm:pt modelId="{FB313B87-8A6D-464C-A061-96D00CFE41FF}" type="pres">
      <dgm:prSet presAssocID="{D0CE2F53-2245-4E27-AE13-47627DD38412}" presName="CompostProcess" presStyleCnt="0">
        <dgm:presLayoutVars>
          <dgm:dir/>
          <dgm:resizeHandles val="exact"/>
        </dgm:presLayoutVars>
      </dgm:prSet>
      <dgm:spPr/>
    </dgm:pt>
    <dgm:pt modelId="{0871FDE5-3AC7-4FE2-894C-92F89462C593}" type="pres">
      <dgm:prSet presAssocID="{D0CE2F53-2245-4E27-AE13-47627DD38412}" presName="arrow" presStyleLbl="bgShp" presStyleIdx="0" presStyleCnt="1"/>
      <dgm:spPr/>
    </dgm:pt>
    <dgm:pt modelId="{611F123C-44AB-49F9-B3D7-110B81873819}" type="pres">
      <dgm:prSet presAssocID="{D0CE2F53-2245-4E27-AE13-47627DD38412}" presName="linearProcess" presStyleCnt="0"/>
      <dgm:spPr/>
    </dgm:pt>
    <dgm:pt modelId="{8683CD76-ADF6-49A7-A865-57AA4CF5ED8F}" type="pres">
      <dgm:prSet presAssocID="{E96D9341-9049-45F6-9D25-A89A63711297}" presName="textNode" presStyleLbl="node1" presStyleIdx="0" presStyleCnt="3">
        <dgm:presLayoutVars>
          <dgm:bulletEnabled val="1"/>
        </dgm:presLayoutVars>
      </dgm:prSet>
      <dgm:spPr/>
    </dgm:pt>
    <dgm:pt modelId="{E0184D1D-49E6-409F-92A8-B0F78F04CDE5}" type="pres">
      <dgm:prSet presAssocID="{C66C782C-A26B-478A-A117-64BEF6AF99B4}" presName="sibTrans" presStyleCnt="0"/>
      <dgm:spPr/>
    </dgm:pt>
    <dgm:pt modelId="{6975ED6E-422B-439B-9B50-B6A121836902}" type="pres">
      <dgm:prSet presAssocID="{6C26793A-07A0-4853-8DD2-E37BDF4ABA6A}" presName="textNode" presStyleLbl="node1" presStyleIdx="1" presStyleCnt="3">
        <dgm:presLayoutVars>
          <dgm:bulletEnabled val="1"/>
        </dgm:presLayoutVars>
      </dgm:prSet>
      <dgm:spPr/>
    </dgm:pt>
    <dgm:pt modelId="{91E8D829-D832-45F8-A92E-5D19EEB298CB}" type="pres">
      <dgm:prSet presAssocID="{C3FBC445-41A2-4D05-A813-5B669778A58E}" presName="sibTrans" presStyleCnt="0"/>
      <dgm:spPr/>
    </dgm:pt>
    <dgm:pt modelId="{DEF8F256-F070-491D-9863-DF733C4C0927}" type="pres">
      <dgm:prSet presAssocID="{8D6AB883-BA14-4E20-92C4-10E9073947E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1D52808-4DEF-4537-A4C3-40BBBA5625A3}" srcId="{D0CE2F53-2245-4E27-AE13-47627DD38412}" destId="{6C26793A-07A0-4853-8DD2-E37BDF4ABA6A}" srcOrd="1" destOrd="0" parTransId="{F8B14562-0E98-4D62-87C0-CEAD3173ECC2}" sibTransId="{C3FBC445-41A2-4D05-A813-5B669778A58E}"/>
    <dgm:cxn modelId="{45AB1913-40A6-43F6-8A7E-920D9AB44538}" srcId="{D0CE2F53-2245-4E27-AE13-47627DD38412}" destId="{E96D9341-9049-45F6-9D25-A89A63711297}" srcOrd="0" destOrd="0" parTransId="{3B572211-8642-4531-B1CA-92F65B70E4FA}" sibTransId="{C66C782C-A26B-478A-A117-64BEF6AF99B4}"/>
    <dgm:cxn modelId="{3F54B72E-7639-49DC-A168-588C68BA9CC9}" type="presOf" srcId="{E96D9341-9049-45F6-9D25-A89A63711297}" destId="{8683CD76-ADF6-49A7-A865-57AA4CF5ED8F}" srcOrd="0" destOrd="0" presId="urn:microsoft.com/office/officeart/2005/8/layout/hProcess9"/>
    <dgm:cxn modelId="{E042F942-B122-4DA9-AB91-102A71ABD998}" type="presOf" srcId="{D0CE2F53-2245-4E27-AE13-47627DD38412}" destId="{FB313B87-8A6D-464C-A061-96D00CFE41FF}" srcOrd="0" destOrd="0" presId="urn:microsoft.com/office/officeart/2005/8/layout/hProcess9"/>
    <dgm:cxn modelId="{8D5D9164-89BD-43D6-A065-38E8C9DDE518}" type="presOf" srcId="{8D6AB883-BA14-4E20-92C4-10E9073947E9}" destId="{DEF8F256-F070-491D-9863-DF733C4C0927}" srcOrd="0" destOrd="0" presId="urn:microsoft.com/office/officeart/2005/8/layout/hProcess9"/>
    <dgm:cxn modelId="{25C05B74-99F9-4C35-A158-521E78C19B0B}" type="presOf" srcId="{6C26793A-07A0-4853-8DD2-E37BDF4ABA6A}" destId="{6975ED6E-422B-439B-9B50-B6A121836902}" srcOrd="0" destOrd="0" presId="urn:microsoft.com/office/officeart/2005/8/layout/hProcess9"/>
    <dgm:cxn modelId="{D4883CA4-298A-4930-A570-1948927B6E61}" srcId="{D0CE2F53-2245-4E27-AE13-47627DD38412}" destId="{8D6AB883-BA14-4E20-92C4-10E9073947E9}" srcOrd="2" destOrd="0" parTransId="{BB407226-97FD-40EB-AB7A-9B34493C8C72}" sibTransId="{246CD702-7C6E-4E00-910A-C5A2AB13CCA8}"/>
    <dgm:cxn modelId="{69CFF90A-4521-4363-9B1E-22A24094AE92}" type="presParOf" srcId="{FB313B87-8A6D-464C-A061-96D00CFE41FF}" destId="{0871FDE5-3AC7-4FE2-894C-92F89462C593}" srcOrd="0" destOrd="0" presId="urn:microsoft.com/office/officeart/2005/8/layout/hProcess9"/>
    <dgm:cxn modelId="{BD7BC896-9640-4EDC-A496-D76C0D280A6B}" type="presParOf" srcId="{FB313B87-8A6D-464C-A061-96D00CFE41FF}" destId="{611F123C-44AB-49F9-B3D7-110B81873819}" srcOrd="1" destOrd="0" presId="urn:microsoft.com/office/officeart/2005/8/layout/hProcess9"/>
    <dgm:cxn modelId="{B70332C3-3419-46C6-ADD9-E414CC45351D}" type="presParOf" srcId="{611F123C-44AB-49F9-B3D7-110B81873819}" destId="{8683CD76-ADF6-49A7-A865-57AA4CF5ED8F}" srcOrd="0" destOrd="0" presId="urn:microsoft.com/office/officeart/2005/8/layout/hProcess9"/>
    <dgm:cxn modelId="{9D4E83FF-D7D7-4FE0-91DF-DC5961EB502B}" type="presParOf" srcId="{611F123C-44AB-49F9-B3D7-110B81873819}" destId="{E0184D1D-49E6-409F-92A8-B0F78F04CDE5}" srcOrd="1" destOrd="0" presId="urn:microsoft.com/office/officeart/2005/8/layout/hProcess9"/>
    <dgm:cxn modelId="{FADAEF48-5B7C-4BFE-8B8A-AE5462174ED2}" type="presParOf" srcId="{611F123C-44AB-49F9-B3D7-110B81873819}" destId="{6975ED6E-422B-439B-9B50-B6A121836902}" srcOrd="2" destOrd="0" presId="urn:microsoft.com/office/officeart/2005/8/layout/hProcess9"/>
    <dgm:cxn modelId="{DB0562E6-1765-4622-BB3E-34498E11F171}" type="presParOf" srcId="{611F123C-44AB-49F9-B3D7-110B81873819}" destId="{91E8D829-D832-45F8-A92E-5D19EEB298CB}" srcOrd="3" destOrd="0" presId="urn:microsoft.com/office/officeart/2005/8/layout/hProcess9"/>
    <dgm:cxn modelId="{1ED66226-4E4D-4F83-BF06-7D7DDF803D40}" type="presParOf" srcId="{611F123C-44AB-49F9-B3D7-110B81873819}" destId="{DEF8F256-F070-491D-9863-DF733C4C092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1FAE23-5B73-4492-B1E7-0ED15E51EA4D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70EF955-941D-42C1-B961-E08BE3FD4891}">
      <dgm:prSet phldrT="[Texto]" custT="1"/>
      <dgm:spPr/>
      <dgm:t>
        <a:bodyPr/>
        <a:lstStyle/>
        <a:p>
          <a:pPr algn="ctr"/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Inmovilizar la articulación afectada tal y como se encuentre </a:t>
          </a:r>
        </a:p>
      </dgm:t>
    </dgm:pt>
    <dgm:pt modelId="{5A9071C6-4C71-460C-AD8E-0EDC131C315D}" type="parTrans" cxnId="{071DF021-563C-4545-9CF1-AE15F6673C64}">
      <dgm:prSet/>
      <dgm:spPr/>
      <dgm:t>
        <a:bodyPr/>
        <a:lstStyle/>
        <a:p>
          <a:pPr algn="ctr"/>
          <a:endParaRPr lang="es-E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5CFC90-7260-450C-AB42-666A0E6DC7C0}" type="sibTrans" cxnId="{071DF021-563C-4545-9CF1-AE15F6673C64}">
      <dgm:prSet custT="1"/>
      <dgm:spPr/>
      <dgm:t>
        <a:bodyPr/>
        <a:lstStyle/>
        <a:p>
          <a:pPr algn="ctr"/>
          <a:endParaRPr lang="es-E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61E13-0095-4C2E-894D-2C90F36CDDC9}">
      <dgm:prSet phldrT="[Texto]" custT="1"/>
      <dgm:spPr/>
      <dgm:t>
        <a:bodyPr/>
        <a:lstStyle/>
        <a:p>
          <a:pPr algn="ctr"/>
          <a:r>
            <a:rPr lang="es-ES" sz="1800" b="1" dirty="0">
              <a:latin typeface="Arial" panose="020B0604020202020204" pitchFamily="34" charset="0"/>
              <a:cs typeface="Arial" panose="020B0604020202020204" pitchFamily="34" charset="0"/>
            </a:rPr>
            <a:t>Si consciente, elevar las piernas.</a:t>
          </a:r>
        </a:p>
      </dgm:t>
    </dgm:pt>
    <dgm:pt modelId="{2C4465AC-A49C-4F43-8D02-B24DAB8E6867}" type="parTrans" cxnId="{5DD69050-4A6B-47B1-813F-D3150477295E}">
      <dgm:prSet/>
      <dgm:spPr/>
      <dgm:t>
        <a:bodyPr/>
        <a:lstStyle/>
        <a:p>
          <a:pPr algn="ctr"/>
          <a:endParaRPr lang="es-E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F969A6-12FC-439E-89AC-CF2C916F3DB2}" type="sibTrans" cxnId="{5DD69050-4A6B-47B1-813F-D3150477295E}">
      <dgm:prSet custT="1"/>
      <dgm:spPr/>
      <dgm:t>
        <a:bodyPr/>
        <a:lstStyle/>
        <a:p>
          <a:pPr algn="ctr"/>
          <a:endParaRPr lang="es-ES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81740-69BE-4E8B-8E57-8D7B88C1B9FE}">
      <dgm:prSet phldrT="[Texto]" custT="1"/>
      <dgm:spPr/>
      <dgm:t>
        <a:bodyPr/>
        <a:lstStyle/>
        <a:p>
          <a:pPr algn="ctr"/>
          <a:r>
            <a:rPr lang="es-ES" sz="1800" b="1">
              <a:latin typeface="Arial" panose="020B0604020202020204" pitchFamily="34" charset="0"/>
              <a:cs typeface="Arial" panose="020B0604020202020204" pitchFamily="34" charset="0"/>
            </a:rPr>
            <a:t>Traslado a un centro sanitario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45A68-DAD5-443F-8015-D75168CF1BAA}" type="parTrans" cxnId="{BC16A826-5995-4E7B-BF19-D165DF8947CF}">
      <dgm:prSet/>
      <dgm:spPr/>
      <dgm:t>
        <a:bodyPr/>
        <a:lstStyle/>
        <a:p>
          <a:pPr algn="ctr"/>
          <a:endParaRPr lang="es-ES" b="1"/>
        </a:p>
      </dgm:t>
    </dgm:pt>
    <dgm:pt modelId="{AAB68821-D3F8-4671-A657-0EF0DE28E365}" type="sibTrans" cxnId="{BC16A826-5995-4E7B-BF19-D165DF8947CF}">
      <dgm:prSet/>
      <dgm:spPr/>
      <dgm:t>
        <a:bodyPr/>
        <a:lstStyle/>
        <a:p>
          <a:pPr algn="ctr"/>
          <a:endParaRPr lang="es-ES" b="1"/>
        </a:p>
      </dgm:t>
    </dgm:pt>
    <dgm:pt modelId="{AEDE317B-FABF-4CE5-8EF6-10E072A9F2CF}" type="pres">
      <dgm:prSet presAssocID="{5E1FAE23-5B73-4492-B1E7-0ED15E51EA4D}" presName="outerComposite" presStyleCnt="0">
        <dgm:presLayoutVars>
          <dgm:chMax val="5"/>
          <dgm:dir/>
          <dgm:resizeHandles val="exact"/>
        </dgm:presLayoutVars>
      </dgm:prSet>
      <dgm:spPr/>
    </dgm:pt>
    <dgm:pt modelId="{07980E85-EAA0-4CAC-9078-83C81BD0F3D2}" type="pres">
      <dgm:prSet presAssocID="{5E1FAE23-5B73-4492-B1E7-0ED15E51EA4D}" presName="dummyMaxCanvas" presStyleCnt="0">
        <dgm:presLayoutVars/>
      </dgm:prSet>
      <dgm:spPr/>
    </dgm:pt>
    <dgm:pt modelId="{8F09E08C-8860-4F34-85C6-FA778D510C9B}" type="pres">
      <dgm:prSet presAssocID="{5E1FAE23-5B73-4492-B1E7-0ED15E51EA4D}" presName="ThreeNodes_1" presStyleLbl="node1" presStyleIdx="0" presStyleCnt="3" custScaleX="83692" custScaleY="67691">
        <dgm:presLayoutVars>
          <dgm:bulletEnabled val="1"/>
        </dgm:presLayoutVars>
      </dgm:prSet>
      <dgm:spPr/>
    </dgm:pt>
    <dgm:pt modelId="{43CC5B03-158F-488C-917A-AE712786B27B}" type="pres">
      <dgm:prSet presAssocID="{5E1FAE23-5B73-4492-B1E7-0ED15E51EA4D}" presName="ThreeNodes_2" presStyleLbl="node1" presStyleIdx="1" presStyleCnt="3" custScaleX="83692" custScaleY="67691">
        <dgm:presLayoutVars>
          <dgm:bulletEnabled val="1"/>
        </dgm:presLayoutVars>
      </dgm:prSet>
      <dgm:spPr/>
    </dgm:pt>
    <dgm:pt modelId="{2A9110DD-B13C-48D1-B179-4B8794308B99}" type="pres">
      <dgm:prSet presAssocID="{5E1FAE23-5B73-4492-B1E7-0ED15E51EA4D}" presName="ThreeNodes_3" presStyleLbl="node1" presStyleIdx="2" presStyleCnt="3" custScaleX="83692" custScaleY="67691">
        <dgm:presLayoutVars>
          <dgm:bulletEnabled val="1"/>
        </dgm:presLayoutVars>
      </dgm:prSet>
      <dgm:spPr/>
    </dgm:pt>
    <dgm:pt modelId="{49DBCE92-0C3E-4A43-8BE0-54B2CE299DC4}" type="pres">
      <dgm:prSet presAssocID="{5E1FAE23-5B73-4492-B1E7-0ED15E51EA4D}" presName="ThreeConn_1-2" presStyleLbl="fgAccFollowNode1" presStyleIdx="0" presStyleCnt="2" custLinFactNeighborX="-62943" custLinFactNeighborY="-6672">
        <dgm:presLayoutVars>
          <dgm:bulletEnabled val="1"/>
        </dgm:presLayoutVars>
      </dgm:prSet>
      <dgm:spPr/>
    </dgm:pt>
    <dgm:pt modelId="{56A75C9F-4073-4CA9-9BF8-439D919928D8}" type="pres">
      <dgm:prSet presAssocID="{5E1FAE23-5B73-4492-B1E7-0ED15E51EA4D}" presName="ThreeConn_2-3" presStyleLbl="fgAccFollowNode1" presStyleIdx="1" presStyleCnt="2" custLinFactNeighborX="-59622" custLinFactNeighborY="-4817">
        <dgm:presLayoutVars>
          <dgm:bulletEnabled val="1"/>
        </dgm:presLayoutVars>
      </dgm:prSet>
      <dgm:spPr/>
    </dgm:pt>
    <dgm:pt modelId="{3BE84EC2-F470-4649-9023-8140BEA300A6}" type="pres">
      <dgm:prSet presAssocID="{5E1FAE23-5B73-4492-B1E7-0ED15E51EA4D}" presName="ThreeNodes_1_text" presStyleLbl="node1" presStyleIdx="2" presStyleCnt="3">
        <dgm:presLayoutVars>
          <dgm:bulletEnabled val="1"/>
        </dgm:presLayoutVars>
      </dgm:prSet>
      <dgm:spPr/>
    </dgm:pt>
    <dgm:pt modelId="{E36AA20E-79CF-4C57-9558-CD305D048783}" type="pres">
      <dgm:prSet presAssocID="{5E1FAE23-5B73-4492-B1E7-0ED15E51EA4D}" presName="ThreeNodes_2_text" presStyleLbl="node1" presStyleIdx="2" presStyleCnt="3">
        <dgm:presLayoutVars>
          <dgm:bulletEnabled val="1"/>
        </dgm:presLayoutVars>
      </dgm:prSet>
      <dgm:spPr/>
    </dgm:pt>
    <dgm:pt modelId="{582978EB-FE74-45AF-A7F4-BEA33ECE2D38}" type="pres">
      <dgm:prSet presAssocID="{5E1FAE23-5B73-4492-B1E7-0ED15E51EA4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A0CF914-9549-48A2-BE8A-89463846D88B}" type="presOf" srcId="{A70EF955-941D-42C1-B961-E08BE3FD4891}" destId="{3BE84EC2-F470-4649-9023-8140BEA300A6}" srcOrd="1" destOrd="0" presId="urn:microsoft.com/office/officeart/2005/8/layout/vProcess5"/>
    <dgm:cxn modelId="{071DF021-563C-4545-9CF1-AE15F6673C64}" srcId="{5E1FAE23-5B73-4492-B1E7-0ED15E51EA4D}" destId="{A70EF955-941D-42C1-B961-E08BE3FD4891}" srcOrd="0" destOrd="0" parTransId="{5A9071C6-4C71-460C-AD8E-0EDC131C315D}" sibTransId="{935CFC90-7260-450C-AB42-666A0E6DC7C0}"/>
    <dgm:cxn modelId="{BC16A826-5995-4E7B-BF19-D165DF8947CF}" srcId="{5E1FAE23-5B73-4492-B1E7-0ED15E51EA4D}" destId="{FEE81740-69BE-4E8B-8E57-8D7B88C1B9FE}" srcOrd="2" destOrd="0" parTransId="{53445A68-DAD5-443F-8015-D75168CF1BAA}" sibTransId="{AAB68821-D3F8-4671-A657-0EF0DE28E365}"/>
    <dgm:cxn modelId="{5DD69050-4A6B-47B1-813F-D3150477295E}" srcId="{5E1FAE23-5B73-4492-B1E7-0ED15E51EA4D}" destId="{17161E13-0095-4C2E-894D-2C90F36CDDC9}" srcOrd="1" destOrd="0" parTransId="{2C4465AC-A49C-4F43-8D02-B24DAB8E6867}" sibTransId="{F8F969A6-12FC-439E-89AC-CF2C916F3DB2}"/>
    <dgm:cxn modelId="{4F554C76-6443-406B-8AB3-A63590225FCF}" type="presOf" srcId="{935CFC90-7260-450C-AB42-666A0E6DC7C0}" destId="{49DBCE92-0C3E-4A43-8BE0-54B2CE299DC4}" srcOrd="0" destOrd="0" presId="urn:microsoft.com/office/officeart/2005/8/layout/vProcess5"/>
    <dgm:cxn modelId="{47419D59-260B-4D84-A482-9354625BA827}" type="presOf" srcId="{A70EF955-941D-42C1-B961-E08BE3FD4891}" destId="{8F09E08C-8860-4F34-85C6-FA778D510C9B}" srcOrd="0" destOrd="0" presId="urn:microsoft.com/office/officeart/2005/8/layout/vProcess5"/>
    <dgm:cxn modelId="{987AA282-D251-457A-B234-7F3419401B02}" type="presOf" srcId="{17161E13-0095-4C2E-894D-2C90F36CDDC9}" destId="{43CC5B03-158F-488C-917A-AE712786B27B}" srcOrd="0" destOrd="0" presId="urn:microsoft.com/office/officeart/2005/8/layout/vProcess5"/>
    <dgm:cxn modelId="{B0357DAD-6921-4FE7-A941-C01269C3ED49}" type="presOf" srcId="{FEE81740-69BE-4E8B-8E57-8D7B88C1B9FE}" destId="{582978EB-FE74-45AF-A7F4-BEA33ECE2D38}" srcOrd="1" destOrd="0" presId="urn:microsoft.com/office/officeart/2005/8/layout/vProcess5"/>
    <dgm:cxn modelId="{1A06D8B5-DC2A-4BE6-87A1-5C85E86C801E}" type="presOf" srcId="{17161E13-0095-4C2E-894D-2C90F36CDDC9}" destId="{E36AA20E-79CF-4C57-9558-CD305D048783}" srcOrd="1" destOrd="0" presId="urn:microsoft.com/office/officeart/2005/8/layout/vProcess5"/>
    <dgm:cxn modelId="{4C0B4ED5-4040-478C-9AB8-5C51E01465C1}" type="presOf" srcId="{F8F969A6-12FC-439E-89AC-CF2C916F3DB2}" destId="{56A75C9F-4073-4CA9-9BF8-439D919928D8}" srcOrd="0" destOrd="0" presId="urn:microsoft.com/office/officeart/2005/8/layout/vProcess5"/>
    <dgm:cxn modelId="{B9AFC1DE-3E97-4149-94DF-BDBE70860455}" type="presOf" srcId="{5E1FAE23-5B73-4492-B1E7-0ED15E51EA4D}" destId="{AEDE317B-FABF-4CE5-8EF6-10E072A9F2CF}" srcOrd="0" destOrd="0" presId="urn:microsoft.com/office/officeart/2005/8/layout/vProcess5"/>
    <dgm:cxn modelId="{CB7AAEFF-1E4D-4B27-BF43-6B6789772E61}" type="presOf" srcId="{FEE81740-69BE-4E8B-8E57-8D7B88C1B9FE}" destId="{2A9110DD-B13C-48D1-B179-4B8794308B99}" srcOrd="0" destOrd="0" presId="urn:microsoft.com/office/officeart/2005/8/layout/vProcess5"/>
    <dgm:cxn modelId="{A3195BA0-53A9-4CCF-A136-626A10F5C097}" type="presParOf" srcId="{AEDE317B-FABF-4CE5-8EF6-10E072A9F2CF}" destId="{07980E85-EAA0-4CAC-9078-83C81BD0F3D2}" srcOrd="0" destOrd="0" presId="urn:microsoft.com/office/officeart/2005/8/layout/vProcess5"/>
    <dgm:cxn modelId="{BD06E675-BFB5-47B2-BD24-2D0C70BF1B0C}" type="presParOf" srcId="{AEDE317B-FABF-4CE5-8EF6-10E072A9F2CF}" destId="{8F09E08C-8860-4F34-85C6-FA778D510C9B}" srcOrd="1" destOrd="0" presId="urn:microsoft.com/office/officeart/2005/8/layout/vProcess5"/>
    <dgm:cxn modelId="{779008F1-E385-454A-BCF0-3E52B0002E71}" type="presParOf" srcId="{AEDE317B-FABF-4CE5-8EF6-10E072A9F2CF}" destId="{43CC5B03-158F-488C-917A-AE712786B27B}" srcOrd="2" destOrd="0" presId="urn:microsoft.com/office/officeart/2005/8/layout/vProcess5"/>
    <dgm:cxn modelId="{99B8ADE0-80C2-42B7-A508-67319645E64A}" type="presParOf" srcId="{AEDE317B-FABF-4CE5-8EF6-10E072A9F2CF}" destId="{2A9110DD-B13C-48D1-B179-4B8794308B99}" srcOrd="3" destOrd="0" presId="urn:microsoft.com/office/officeart/2005/8/layout/vProcess5"/>
    <dgm:cxn modelId="{048C6D8A-B629-410B-B846-133703E98285}" type="presParOf" srcId="{AEDE317B-FABF-4CE5-8EF6-10E072A9F2CF}" destId="{49DBCE92-0C3E-4A43-8BE0-54B2CE299DC4}" srcOrd="4" destOrd="0" presId="urn:microsoft.com/office/officeart/2005/8/layout/vProcess5"/>
    <dgm:cxn modelId="{6DC14A8D-99FF-46DD-90AF-9224CB3796D2}" type="presParOf" srcId="{AEDE317B-FABF-4CE5-8EF6-10E072A9F2CF}" destId="{56A75C9F-4073-4CA9-9BF8-439D919928D8}" srcOrd="5" destOrd="0" presId="urn:microsoft.com/office/officeart/2005/8/layout/vProcess5"/>
    <dgm:cxn modelId="{2B87173B-8C40-4B1A-8B7E-B159E70F3EDE}" type="presParOf" srcId="{AEDE317B-FABF-4CE5-8EF6-10E072A9F2CF}" destId="{3BE84EC2-F470-4649-9023-8140BEA300A6}" srcOrd="6" destOrd="0" presId="urn:microsoft.com/office/officeart/2005/8/layout/vProcess5"/>
    <dgm:cxn modelId="{5F8F2E2A-48DA-43F5-B963-BF7562548D07}" type="presParOf" srcId="{AEDE317B-FABF-4CE5-8EF6-10E072A9F2CF}" destId="{E36AA20E-79CF-4C57-9558-CD305D048783}" srcOrd="7" destOrd="0" presId="urn:microsoft.com/office/officeart/2005/8/layout/vProcess5"/>
    <dgm:cxn modelId="{474FDA5F-C302-4ED7-B9A7-E435A6FB6E0C}" type="presParOf" srcId="{AEDE317B-FABF-4CE5-8EF6-10E072A9F2CF}" destId="{582978EB-FE74-45AF-A7F4-BEA33ECE2D3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55D1B-9D3B-49B7-8921-953C103EA72F}">
      <dsp:nvSpPr>
        <dsp:cNvPr id="0" name=""/>
        <dsp:cNvSpPr/>
      </dsp:nvSpPr>
      <dsp:spPr>
        <a:xfrm>
          <a:off x="138842" y="927720"/>
          <a:ext cx="2383516" cy="2248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Llamar o pedir que alguien llame a los servicios médicos de urgencias</a:t>
          </a:r>
          <a:r>
            <a:rPr lang="es-ES_tradnl" sz="1800" kern="1200" dirty="0">
              <a:latin typeface="Arial" panose="020B0604020202020204" pitchFamily="34" charset="0"/>
              <a:cs typeface="Arial" panose="020B0604020202020204" pitchFamily="34" charset="0"/>
            </a:rPr>
            <a:t> (061)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707" y="993585"/>
        <a:ext cx="2251786" cy="2117062"/>
      </dsp:txXfrm>
    </dsp:sp>
    <dsp:sp modelId="{70CF2F40-6736-4DD2-9F05-F81C594B0FE2}">
      <dsp:nvSpPr>
        <dsp:cNvPr id="0" name=""/>
        <dsp:cNvSpPr/>
      </dsp:nvSpPr>
      <dsp:spPr>
        <a:xfrm>
          <a:off x="2651628" y="1891822"/>
          <a:ext cx="274050" cy="3205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1628" y="1955939"/>
        <a:ext cx="191835" cy="192353"/>
      </dsp:txXfrm>
    </dsp:sp>
    <dsp:sp modelId="{F771C47C-B3F5-402E-ABDA-BC974A2F402C}">
      <dsp:nvSpPr>
        <dsp:cNvPr id="0" name=""/>
        <dsp:cNvSpPr/>
      </dsp:nvSpPr>
      <dsp:spPr>
        <a:xfrm>
          <a:off x="3039435" y="1004531"/>
          <a:ext cx="2859705" cy="2095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Comprobar nivel de consciencia, respiración y pulso de la victima</a:t>
          </a:r>
        </a:p>
      </dsp:txBody>
      <dsp:txXfrm>
        <a:off x="3100800" y="1065896"/>
        <a:ext cx="2736975" cy="1972440"/>
      </dsp:txXfrm>
    </dsp:sp>
    <dsp:sp modelId="{211C04BF-7278-4ADB-A07F-EBE2E7FC7FA6}">
      <dsp:nvSpPr>
        <dsp:cNvPr id="0" name=""/>
        <dsp:cNvSpPr/>
      </dsp:nvSpPr>
      <dsp:spPr>
        <a:xfrm rot="15440">
          <a:off x="5995468" y="1899136"/>
          <a:ext cx="204219" cy="3205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5468" y="1963115"/>
        <a:ext cx="142953" cy="192353"/>
      </dsp:txXfrm>
    </dsp:sp>
    <dsp:sp modelId="{B0E31633-A468-48A9-9981-843BA8A456C2}">
      <dsp:nvSpPr>
        <dsp:cNvPr id="0" name=""/>
        <dsp:cNvSpPr/>
      </dsp:nvSpPr>
      <dsp:spPr>
        <a:xfrm>
          <a:off x="6284455" y="842449"/>
          <a:ext cx="2215750" cy="2445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Una vez fuera de la fuente eléctrica, compruebe si responde a su llamada</a:t>
          </a:r>
        </a:p>
      </dsp:txBody>
      <dsp:txXfrm>
        <a:off x="6349352" y="907346"/>
        <a:ext cx="2085956" cy="2315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7CFEE-FEB4-4D01-8A35-2EE6658F29C2}">
      <dsp:nvSpPr>
        <dsp:cNvPr id="0" name=""/>
        <dsp:cNvSpPr/>
      </dsp:nvSpPr>
      <dsp:spPr>
        <a:xfrm>
          <a:off x="859610" y="1044755"/>
          <a:ext cx="2985819" cy="18821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 responde a su llamada, respira y tiene pulso</a:t>
          </a:r>
          <a:r>
            <a:rPr lang="es-ES_tradnl" sz="21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es-ES" sz="21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>
              <a:latin typeface="Arial" panose="020B0604020202020204" pitchFamily="34" charset="0"/>
              <a:cs typeface="Arial" panose="020B0604020202020204" pitchFamily="34" charset="0"/>
            </a:rPr>
            <a:t>Colocar en </a:t>
          </a:r>
          <a:r>
            <a:rPr lang="es-ES_tradnl" sz="1600" u="sng" kern="1200">
              <a:latin typeface="Arial" panose="020B0604020202020204" pitchFamily="34" charset="0"/>
              <a:cs typeface="Arial" panose="020B0604020202020204" pitchFamily="34" charset="0"/>
            </a:rPr>
            <a:t>posición lateral de seguridad</a:t>
          </a:r>
          <a:r>
            <a:rPr lang="es-ES_tradnl" sz="1600" kern="120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_tradn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610" y="1044755"/>
        <a:ext cx="2985819" cy="1882136"/>
      </dsp:txXfrm>
    </dsp:sp>
    <dsp:sp modelId="{A1930BA7-8308-424E-9F64-0FD1D6CB778C}">
      <dsp:nvSpPr>
        <dsp:cNvPr id="0" name=""/>
        <dsp:cNvSpPr/>
      </dsp:nvSpPr>
      <dsp:spPr>
        <a:xfrm>
          <a:off x="4728500" y="1044703"/>
          <a:ext cx="2985819" cy="1882136"/>
        </a:xfrm>
        <a:prstGeom prst="rect">
          <a:avLst/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3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Si la victima no respira o no tiene pulso , deberá iniciar las medidas de </a:t>
          </a:r>
          <a:r>
            <a:rPr lang="es-ES" sz="2100" u="sng" kern="1200" dirty="0">
              <a:latin typeface="Arial" panose="020B0604020202020204" pitchFamily="34" charset="0"/>
              <a:cs typeface="Arial" panose="020B0604020202020204" pitchFamily="34" charset="0"/>
            </a:rPr>
            <a:t>R.C.P</a:t>
          </a: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2100" u="sng" kern="1200" dirty="0">
              <a:latin typeface="Arial" panose="020B0604020202020204" pitchFamily="34" charset="0"/>
              <a:cs typeface="Arial" panose="020B0604020202020204" pitchFamily="34" charset="0"/>
            </a:rPr>
            <a:t>básica</a:t>
          </a:r>
          <a:r>
            <a:rPr lang="es-ES_tradnl" sz="2100" kern="1200" dirty="0">
              <a:latin typeface="Arial" panose="020B0604020202020204" pitchFamily="34" charset="0"/>
              <a:cs typeface="Arial" panose="020B0604020202020204" pitchFamily="34" charset="0"/>
            </a:rPr>
            <a:t> adecuadas en cada caso</a:t>
          </a: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S" sz="2100" kern="1200" dirty="0"/>
        </a:p>
      </dsp:txBody>
      <dsp:txXfrm>
        <a:off x="4728500" y="1044703"/>
        <a:ext cx="2985819" cy="1882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CA5EF-CE66-44EE-A43B-5C98E332E3E1}">
      <dsp:nvSpPr>
        <dsp:cNvPr id="0" name=""/>
        <dsp:cNvSpPr/>
      </dsp:nvSpPr>
      <dsp:spPr>
        <a:xfrm>
          <a:off x="35896" y="52792"/>
          <a:ext cx="5600062" cy="8505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Comprobar la conciencia.</a:t>
          </a:r>
        </a:p>
      </dsp:txBody>
      <dsp:txXfrm>
        <a:off x="60807" y="77703"/>
        <a:ext cx="4582766" cy="800703"/>
      </dsp:txXfrm>
    </dsp:sp>
    <dsp:sp modelId="{8665970E-C76F-4718-880E-0601A456EE77}">
      <dsp:nvSpPr>
        <dsp:cNvPr id="0" name=""/>
        <dsp:cNvSpPr/>
      </dsp:nvSpPr>
      <dsp:spPr>
        <a:xfrm>
          <a:off x="418186" y="968654"/>
          <a:ext cx="5600062" cy="8505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Si inconsciente, colocar en posición lateral de seguridad.</a:t>
          </a:r>
        </a:p>
      </dsp:txBody>
      <dsp:txXfrm>
        <a:off x="443097" y="993565"/>
        <a:ext cx="4579211" cy="800703"/>
      </dsp:txXfrm>
    </dsp:sp>
    <dsp:sp modelId="{FF19684B-7394-46EA-84E3-862F52D0E0D6}">
      <dsp:nvSpPr>
        <dsp:cNvPr id="0" name=""/>
        <dsp:cNvSpPr/>
      </dsp:nvSpPr>
      <dsp:spPr>
        <a:xfrm>
          <a:off x="836372" y="1937309"/>
          <a:ext cx="5600062" cy="8505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Si consciente, elevar las piernas.</a:t>
          </a:r>
        </a:p>
      </dsp:txBody>
      <dsp:txXfrm>
        <a:off x="861283" y="1962220"/>
        <a:ext cx="4579211" cy="800703"/>
      </dsp:txXfrm>
    </dsp:sp>
    <dsp:sp modelId="{FA3D9794-5EBC-4566-AF80-38405E594353}">
      <dsp:nvSpPr>
        <dsp:cNvPr id="0" name=""/>
        <dsp:cNvSpPr/>
      </dsp:nvSpPr>
      <dsp:spPr>
        <a:xfrm>
          <a:off x="1290455" y="2869782"/>
          <a:ext cx="5600062" cy="8505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Dejar a la persona en el suelo hasta la recuperación, salvo que se encuentre en peligro.</a:t>
          </a:r>
        </a:p>
      </dsp:txBody>
      <dsp:txXfrm>
        <a:off x="1315366" y="2894693"/>
        <a:ext cx="4579211" cy="800703"/>
      </dsp:txXfrm>
    </dsp:sp>
    <dsp:sp modelId="{5BD34F39-D27B-49DE-9970-3D32B8D60137}">
      <dsp:nvSpPr>
        <dsp:cNvPr id="0" name=""/>
        <dsp:cNvSpPr/>
      </dsp:nvSpPr>
      <dsp:spPr>
        <a:xfrm>
          <a:off x="1672745" y="3874618"/>
          <a:ext cx="5600062" cy="8505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Si no recupera llamar a servicios médicos.</a:t>
          </a:r>
        </a:p>
      </dsp:txBody>
      <dsp:txXfrm>
        <a:off x="1697656" y="3899529"/>
        <a:ext cx="4579211" cy="800703"/>
      </dsp:txXfrm>
    </dsp:sp>
    <dsp:sp modelId="{06936B4F-B6A1-4767-96E4-440942A8BA35}">
      <dsp:nvSpPr>
        <dsp:cNvPr id="0" name=""/>
        <dsp:cNvSpPr/>
      </dsp:nvSpPr>
      <dsp:spPr>
        <a:xfrm>
          <a:off x="5047220" y="621356"/>
          <a:ext cx="552841" cy="5528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1609" y="621356"/>
        <a:ext cx="304063" cy="416013"/>
      </dsp:txXfrm>
    </dsp:sp>
    <dsp:sp modelId="{5EC91CF5-2963-44F1-84B7-116FCC7FD16F}">
      <dsp:nvSpPr>
        <dsp:cNvPr id="0" name=""/>
        <dsp:cNvSpPr/>
      </dsp:nvSpPr>
      <dsp:spPr>
        <a:xfrm>
          <a:off x="5465406" y="1590010"/>
          <a:ext cx="552841" cy="5528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9795" y="1590010"/>
        <a:ext cx="304063" cy="416013"/>
      </dsp:txXfrm>
    </dsp:sp>
    <dsp:sp modelId="{EFB9AA70-914E-4FE1-B668-27BC05356802}">
      <dsp:nvSpPr>
        <dsp:cNvPr id="0" name=""/>
        <dsp:cNvSpPr/>
      </dsp:nvSpPr>
      <dsp:spPr>
        <a:xfrm>
          <a:off x="5883593" y="2544490"/>
          <a:ext cx="552841" cy="5528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07982" y="2544490"/>
        <a:ext cx="304063" cy="416013"/>
      </dsp:txXfrm>
    </dsp:sp>
    <dsp:sp modelId="{77F967F0-8057-4081-93D9-9FE8ACB8640A}">
      <dsp:nvSpPr>
        <dsp:cNvPr id="0" name=""/>
        <dsp:cNvSpPr/>
      </dsp:nvSpPr>
      <dsp:spPr>
        <a:xfrm>
          <a:off x="6301779" y="3522594"/>
          <a:ext cx="552841" cy="5528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6168" y="3522594"/>
        <a:ext cx="304063" cy="416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5BB60-B5A0-4CD7-A895-3F050493A997}">
      <dsp:nvSpPr>
        <dsp:cNvPr id="0" name=""/>
        <dsp:cNvSpPr/>
      </dsp:nvSpPr>
      <dsp:spPr>
        <a:xfrm>
          <a:off x="1271" y="94185"/>
          <a:ext cx="2710994" cy="1626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u="sng" kern="1200" dirty="0">
              <a:latin typeface="Arial" panose="020B0604020202020204" pitchFamily="34" charset="0"/>
              <a:cs typeface="Arial" panose="020B0604020202020204" pitchFamily="34" charset="0"/>
            </a:rPr>
            <a:t>Lavar</a:t>
          </a: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 la zona de la herida con </a:t>
          </a:r>
          <a:r>
            <a:rPr lang="es-ES" sz="2000" u="sng" kern="1200" dirty="0">
              <a:latin typeface="Arial" panose="020B0604020202020204" pitchFamily="34" charset="0"/>
              <a:cs typeface="Arial" panose="020B0604020202020204" pitchFamily="34" charset="0"/>
            </a:rPr>
            <a:t>agua y</a:t>
          </a: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2000" u="sng" kern="1200" dirty="0">
              <a:latin typeface="Arial" panose="020B0604020202020204" pitchFamily="34" charset="0"/>
              <a:cs typeface="Arial" panose="020B0604020202020204" pitchFamily="34" charset="0"/>
            </a:rPr>
            <a:t>jabón</a:t>
          </a: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, quitando toda suciedad, de dentro hacia fuera.</a:t>
          </a:r>
          <a:endParaRPr lang="es-ES" sz="2000" kern="1200" dirty="0"/>
        </a:p>
      </dsp:txBody>
      <dsp:txXfrm>
        <a:off x="48912" y="141826"/>
        <a:ext cx="2615712" cy="1531314"/>
      </dsp:txXfrm>
    </dsp:sp>
    <dsp:sp modelId="{F0241921-48E6-4C8E-A2BB-7C11F7E735BA}">
      <dsp:nvSpPr>
        <dsp:cNvPr id="0" name=""/>
        <dsp:cNvSpPr/>
      </dsp:nvSpPr>
      <dsp:spPr>
        <a:xfrm>
          <a:off x="2950833" y="571320"/>
          <a:ext cx="574730" cy="6723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2950833" y="705785"/>
        <a:ext cx="402311" cy="403396"/>
      </dsp:txXfrm>
    </dsp:sp>
    <dsp:sp modelId="{FC72DDE2-5DC8-4EB8-B506-CD63066FC38C}">
      <dsp:nvSpPr>
        <dsp:cNvPr id="0" name=""/>
        <dsp:cNvSpPr/>
      </dsp:nvSpPr>
      <dsp:spPr>
        <a:xfrm>
          <a:off x="3796663" y="94185"/>
          <a:ext cx="2710994" cy="1626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>
              <a:latin typeface="Arial" panose="020B0604020202020204" pitchFamily="34" charset="0"/>
              <a:cs typeface="Arial" panose="020B0604020202020204" pitchFamily="34" charset="0"/>
            </a:rPr>
            <a:t>Pintar la herida con un </a:t>
          </a:r>
          <a:r>
            <a:rPr lang="es-ES_tradnl" sz="2000" u="sng" kern="1200" dirty="0">
              <a:latin typeface="Arial" panose="020B0604020202020204" pitchFamily="34" charset="0"/>
              <a:cs typeface="Arial" panose="020B0604020202020204" pitchFamily="34" charset="0"/>
            </a:rPr>
            <a:t>desinfectante</a:t>
          </a:r>
          <a:r>
            <a:rPr lang="es-ES_tradnl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2000" kern="1200" dirty="0"/>
        </a:p>
      </dsp:txBody>
      <dsp:txXfrm>
        <a:off x="3844304" y="141826"/>
        <a:ext cx="2615712" cy="1531314"/>
      </dsp:txXfrm>
    </dsp:sp>
    <dsp:sp modelId="{0AE288E1-35E5-4C82-9056-69D6074AF31B}">
      <dsp:nvSpPr>
        <dsp:cNvPr id="0" name=""/>
        <dsp:cNvSpPr/>
      </dsp:nvSpPr>
      <dsp:spPr>
        <a:xfrm rot="8079175">
          <a:off x="3782988" y="1706747"/>
          <a:ext cx="494838" cy="6723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 rot="-5400000">
        <a:off x="3880876" y="1816914"/>
        <a:ext cx="403396" cy="346387"/>
      </dsp:txXfrm>
    </dsp:sp>
    <dsp:sp modelId="{87F0B740-6447-4DCF-843F-A8355BF4EFF8}">
      <dsp:nvSpPr>
        <dsp:cNvPr id="0" name=""/>
        <dsp:cNvSpPr/>
      </dsp:nvSpPr>
      <dsp:spPr>
        <a:xfrm>
          <a:off x="1533471" y="2384965"/>
          <a:ext cx="2710994" cy="1626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A continuación </a:t>
          </a:r>
          <a:r>
            <a:rPr lang="es-ES_tradnl" sz="2000" kern="1200" dirty="0">
              <a:latin typeface="Arial" panose="020B0604020202020204" pitchFamily="34" charset="0"/>
              <a:cs typeface="Arial" panose="020B0604020202020204" pitchFamily="34" charset="0"/>
            </a:rPr>
            <a:t>se </a:t>
          </a: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debe </a:t>
          </a:r>
          <a:r>
            <a:rPr lang="es-ES" sz="2000" u="sng" kern="1200" dirty="0">
              <a:latin typeface="Arial" panose="020B0604020202020204" pitchFamily="34" charset="0"/>
              <a:cs typeface="Arial" panose="020B0604020202020204" pitchFamily="34" charset="0"/>
            </a:rPr>
            <a:t>cubrir</a:t>
          </a: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 la </a:t>
          </a:r>
          <a:r>
            <a:rPr lang="es-ES" sz="2000" u="sng" kern="1200" dirty="0">
              <a:latin typeface="Arial" panose="020B0604020202020204" pitchFamily="34" charset="0"/>
              <a:cs typeface="Arial" panose="020B0604020202020204" pitchFamily="34" charset="0"/>
            </a:rPr>
            <a:t>herida</a:t>
          </a: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 con un </a:t>
          </a:r>
          <a:r>
            <a:rPr lang="es-ES" sz="2000" u="sng" kern="1200" dirty="0">
              <a:latin typeface="Arial" panose="020B0604020202020204" pitchFamily="34" charset="0"/>
              <a:cs typeface="Arial" panose="020B0604020202020204" pitchFamily="34" charset="0"/>
            </a:rPr>
            <a:t>vendaje</a:t>
          </a:r>
          <a:r>
            <a:rPr lang="es-ES" sz="2000" kern="1200" dirty="0">
              <a:latin typeface="Arial" panose="020B0604020202020204" pitchFamily="34" charset="0"/>
              <a:cs typeface="Arial" panose="020B0604020202020204" pitchFamily="34" charset="0"/>
            </a:rPr>
            <a:t> protector.</a:t>
          </a:r>
          <a:endParaRPr lang="es-ES" sz="2000" kern="1200" dirty="0"/>
        </a:p>
      </dsp:txBody>
      <dsp:txXfrm>
        <a:off x="1581112" y="2432606"/>
        <a:ext cx="2615712" cy="15313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1C155-7DD5-44DB-86C2-02A1F3DF8C5D}">
      <dsp:nvSpPr>
        <dsp:cNvPr id="0" name=""/>
        <dsp:cNvSpPr/>
      </dsp:nvSpPr>
      <dsp:spPr>
        <a:xfrm>
          <a:off x="3230644" y="1939983"/>
          <a:ext cx="91440" cy="713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3396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257764" y="2292961"/>
        <a:ext cx="37199" cy="7439"/>
      </dsp:txXfrm>
    </dsp:sp>
    <dsp:sp modelId="{703EA5EF-3247-4E56-B25B-01A59FC2D8FC}">
      <dsp:nvSpPr>
        <dsp:cNvPr id="0" name=""/>
        <dsp:cNvSpPr/>
      </dsp:nvSpPr>
      <dsp:spPr>
        <a:xfrm>
          <a:off x="1658979" y="921"/>
          <a:ext cx="3234769" cy="19408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2200" b="1" i="0" kern="1200" dirty="0"/>
            <a:t>RECOMENDAR LA VACUNACIÓN contra el tétanos</a:t>
          </a:r>
          <a:r>
            <a:rPr lang="es-ES" sz="2200" i="0" kern="1200" dirty="0"/>
            <a:t>: </a:t>
          </a:r>
          <a:r>
            <a:rPr lang="es-ES" sz="2200" kern="1200" dirty="0"/>
            <a:t>incluida en calendario vacunal infantil.</a:t>
          </a:r>
        </a:p>
      </dsp:txBody>
      <dsp:txXfrm>
        <a:off x="1658979" y="921"/>
        <a:ext cx="3234769" cy="1940861"/>
      </dsp:txXfrm>
    </dsp:sp>
    <dsp:sp modelId="{5934C838-DFA4-4940-A635-F521DF0B5F8B}">
      <dsp:nvSpPr>
        <dsp:cNvPr id="0" name=""/>
        <dsp:cNvSpPr/>
      </dsp:nvSpPr>
      <dsp:spPr>
        <a:xfrm>
          <a:off x="1658979" y="2685779"/>
          <a:ext cx="3234769" cy="19408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s-ES" sz="2200" b="1" kern="1200" dirty="0"/>
            <a:t>NO UTILIZAR </a:t>
          </a:r>
          <a:r>
            <a:rPr lang="es-ES" sz="2200" kern="1200" dirty="0"/>
            <a:t>directamente sobre la herida: alcohol, algodón, polvos o pomadas con antibióticos. </a:t>
          </a:r>
        </a:p>
      </dsp:txBody>
      <dsp:txXfrm>
        <a:off x="1658979" y="2685779"/>
        <a:ext cx="3234769" cy="19408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9FD6E-1CEA-4733-BC21-F4E8856EC452}">
      <dsp:nvSpPr>
        <dsp:cNvPr id="0" name=""/>
        <dsp:cNvSpPr/>
      </dsp:nvSpPr>
      <dsp:spPr>
        <a:xfrm rot="5395369">
          <a:off x="371832" y="973375"/>
          <a:ext cx="1478764" cy="1810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68E4F4-82C9-4239-B7A1-C49CF686FB3B}">
      <dsp:nvSpPr>
        <dsp:cNvPr id="0" name=""/>
        <dsp:cNvSpPr/>
      </dsp:nvSpPr>
      <dsp:spPr>
        <a:xfrm>
          <a:off x="701845" y="20896"/>
          <a:ext cx="2012156" cy="120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ES_tradnl" sz="1800" kern="1200" dirty="0">
              <a:latin typeface="Arial" panose="020B0604020202020204" pitchFamily="34" charset="0"/>
              <a:cs typeface="Arial" panose="020B0604020202020204" pitchFamily="34" charset="0"/>
            </a:rPr>
            <a:t>Lavar con agua y jabón</a:t>
          </a:r>
          <a:endParaRPr lang="es-ES" sz="1800" kern="1200" dirty="0"/>
        </a:p>
      </dsp:txBody>
      <dsp:txXfrm>
        <a:off x="737205" y="56256"/>
        <a:ext cx="1941436" cy="1136573"/>
      </dsp:txXfrm>
    </dsp:sp>
    <dsp:sp modelId="{449CB889-51C8-49DE-8F14-61AF2F3EBF5D}">
      <dsp:nvSpPr>
        <dsp:cNvPr id="0" name=""/>
        <dsp:cNvSpPr/>
      </dsp:nvSpPr>
      <dsp:spPr>
        <a:xfrm rot="5400000">
          <a:off x="363593" y="2473257"/>
          <a:ext cx="1497234" cy="181094"/>
        </a:xfrm>
        <a:prstGeom prst="rect">
          <a:avLst/>
        </a:prstGeom>
        <a:gradFill rotWithShape="0">
          <a:gsLst>
            <a:gs pos="0">
              <a:schemeClr val="accent5">
                <a:hueOff val="-3504825"/>
                <a:satOff val="5153"/>
                <a:lumOff val="4412"/>
                <a:alphaOff val="0"/>
                <a:shade val="51000"/>
                <a:satMod val="130000"/>
              </a:schemeClr>
            </a:gs>
            <a:gs pos="80000">
              <a:schemeClr val="accent5">
                <a:hueOff val="-3504825"/>
                <a:satOff val="5153"/>
                <a:lumOff val="4412"/>
                <a:alphaOff val="0"/>
                <a:shade val="93000"/>
                <a:satMod val="130000"/>
              </a:schemeClr>
            </a:gs>
            <a:gs pos="100000">
              <a:schemeClr val="accent5">
                <a:hueOff val="-3504825"/>
                <a:satOff val="5153"/>
                <a:lumOff val="4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15F7DF-DC16-492E-8980-6297717345DF}">
      <dsp:nvSpPr>
        <dsp:cNvPr id="0" name=""/>
        <dsp:cNvSpPr/>
      </dsp:nvSpPr>
      <dsp:spPr>
        <a:xfrm>
          <a:off x="703837" y="1511541"/>
          <a:ext cx="2012156" cy="120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803860"/>
                <a:satOff val="4123"/>
                <a:lumOff val="3529"/>
                <a:alphaOff val="0"/>
                <a:shade val="51000"/>
                <a:satMod val="130000"/>
              </a:schemeClr>
            </a:gs>
            <a:gs pos="80000">
              <a:schemeClr val="accent5">
                <a:hueOff val="-2803860"/>
                <a:satOff val="4123"/>
                <a:lumOff val="3529"/>
                <a:alphaOff val="0"/>
                <a:shade val="93000"/>
                <a:satMod val="130000"/>
              </a:schemeClr>
            </a:gs>
            <a:gs pos="100000">
              <a:schemeClr val="accent5">
                <a:hueOff val="-2803860"/>
                <a:satOff val="4123"/>
                <a:lumOff val="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s-ES_tradnl" sz="1800" kern="1200" dirty="0">
              <a:latin typeface="Arial" panose="020B0604020202020204" pitchFamily="34" charset="0"/>
              <a:cs typeface="Arial" panose="020B0604020202020204" pitchFamily="34" charset="0"/>
            </a:rPr>
            <a:t>Utilizar desinfectante </a:t>
          </a:r>
          <a:endParaRPr lang="es-ES" sz="1800" kern="1200" dirty="0"/>
        </a:p>
      </dsp:txBody>
      <dsp:txXfrm>
        <a:off x="739197" y="1546901"/>
        <a:ext cx="1941436" cy="1136573"/>
      </dsp:txXfrm>
    </dsp:sp>
    <dsp:sp modelId="{60EEDCEB-E0AD-457A-9124-2B1560B3E9DE}">
      <dsp:nvSpPr>
        <dsp:cNvPr id="0" name=""/>
        <dsp:cNvSpPr/>
      </dsp:nvSpPr>
      <dsp:spPr>
        <a:xfrm>
          <a:off x="1118152" y="3227815"/>
          <a:ext cx="2664284" cy="181094"/>
        </a:xfrm>
        <a:prstGeom prst="rect">
          <a:avLst/>
        </a:prstGeom>
        <a:gradFill rotWithShape="0">
          <a:gsLst>
            <a:gs pos="0">
              <a:schemeClr val="accent5">
                <a:hueOff val="-7009649"/>
                <a:satOff val="10306"/>
                <a:lumOff val="8824"/>
                <a:alphaOff val="0"/>
                <a:shade val="51000"/>
                <a:satMod val="130000"/>
              </a:schemeClr>
            </a:gs>
            <a:gs pos="80000">
              <a:schemeClr val="accent5">
                <a:hueOff val="-7009649"/>
                <a:satOff val="10306"/>
                <a:lumOff val="8824"/>
                <a:alphaOff val="0"/>
                <a:shade val="93000"/>
                <a:satMod val="130000"/>
              </a:schemeClr>
            </a:gs>
            <a:gs pos="100000">
              <a:schemeClr val="accent5">
                <a:hueOff val="-7009649"/>
                <a:satOff val="10306"/>
                <a:lumOff val="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52A61F-0FC9-44D0-9D58-A2D2DA156600}">
      <dsp:nvSpPr>
        <dsp:cNvPr id="0" name=""/>
        <dsp:cNvSpPr/>
      </dsp:nvSpPr>
      <dsp:spPr>
        <a:xfrm>
          <a:off x="703837" y="3020658"/>
          <a:ext cx="2012156" cy="120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607719"/>
                <a:satOff val="8245"/>
                <a:lumOff val="7059"/>
                <a:alphaOff val="0"/>
                <a:shade val="51000"/>
                <a:satMod val="130000"/>
              </a:schemeClr>
            </a:gs>
            <a:gs pos="80000">
              <a:schemeClr val="accent5">
                <a:hueOff val="-5607719"/>
                <a:satOff val="8245"/>
                <a:lumOff val="7059"/>
                <a:alphaOff val="0"/>
                <a:shade val="93000"/>
                <a:satMod val="130000"/>
              </a:schemeClr>
            </a:gs>
            <a:gs pos="100000">
              <a:schemeClr val="accent5">
                <a:hueOff val="-5607719"/>
                <a:satOff val="8245"/>
                <a:lumOff val="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s-ES_tradnl" sz="1800" kern="1200" dirty="0">
              <a:latin typeface="Arial" panose="020B0604020202020204" pitchFamily="34" charset="0"/>
              <a:cs typeface="Arial" panose="020B0604020202020204" pitchFamily="34" charset="0"/>
            </a:rPr>
            <a:t>Cubrir con un vendaje</a:t>
          </a:r>
          <a:endParaRPr lang="es-ES" sz="1800" kern="1200" dirty="0"/>
        </a:p>
      </dsp:txBody>
      <dsp:txXfrm>
        <a:off x="739197" y="3056018"/>
        <a:ext cx="1941436" cy="1136573"/>
      </dsp:txXfrm>
    </dsp:sp>
    <dsp:sp modelId="{F2FA4FB0-8283-49D3-AFA9-A642B70B2D06}">
      <dsp:nvSpPr>
        <dsp:cNvPr id="0" name=""/>
        <dsp:cNvSpPr/>
      </dsp:nvSpPr>
      <dsp:spPr>
        <a:xfrm rot="16200000">
          <a:off x="3039761" y="2473257"/>
          <a:ext cx="1497234" cy="181094"/>
        </a:xfrm>
        <a:prstGeom prst="rect">
          <a:avLst/>
        </a:prstGeom>
        <a:gradFill rotWithShape="0">
          <a:gsLst>
            <a:gs pos="0">
              <a:schemeClr val="accent5">
                <a:hueOff val="-10514474"/>
                <a:satOff val="15460"/>
                <a:lumOff val="13235"/>
                <a:alphaOff val="0"/>
                <a:shade val="51000"/>
                <a:satMod val="130000"/>
              </a:schemeClr>
            </a:gs>
            <a:gs pos="80000">
              <a:schemeClr val="accent5">
                <a:hueOff val="-10514474"/>
                <a:satOff val="15460"/>
                <a:lumOff val="13235"/>
                <a:alphaOff val="0"/>
                <a:shade val="93000"/>
                <a:satMod val="130000"/>
              </a:schemeClr>
            </a:gs>
            <a:gs pos="100000">
              <a:schemeClr val="accent5">
                <a:hueOff val="-10514474"/>
                <a:satOff val="15460"/>
                <a:lumOff val="1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39AF9-D490-4D45-8D7F-7555BB57B2C7}">
      <dsp:nvSpPr>
        <dsp:cNvPr id="0" name=""/>
        <dsp:cNvSpPr/>
      </dsp:nvSpPr>
      <dsp:spPr>
        <a:xfrm>
          <a:off x="3380005" y="3020658"/>
          <a:ext cx="2012156" cy="120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411580"/>
                <a:satOff val="12368"/>
                <a:lumOff val="10588"/>
                <a:alphaOff val="0"/>
                <a:shade val="51000"/>
                <a:satMod val="130000"/>
              </a:schemeClr>
            </a:gs>
            <a:gs pos="80000">
              <a:schemeClr val="accent5">
                <a:hueOff val="-8411580"/>
                <a:satOff val="12368"/>
                <a:lumOff val="1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8411580"/>
                <a:satOff val="12368"/>
                <a:lumOff val="1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Arial" panose="020B0604020202020204" pitchFamily="34" charset="0"/>
              <a:cs typeface="Arial" panose="020B0604020202020204" pitchFamily="34" charset="0"/>
            </a:rPr>
            <a:t>Si sangra: comprimir herida.</a:t>
          </a:r>
          <a:endParaRPr lang="es-ES" sz="1800" kern="1200" dirty="0"/>
        </a:p>
      </dsp:txBody>
      <dsp:txXfrm>
        <a:off x="3415365" y="3056018"/>
        <a:ext cx="1941436" cy="1136573"/>
      </dsp:txXfrm>
    </dsp:sp>
    <dsp:sp modelId="{3C47F267-9BF2-4160-82F0-916CA1236B0B}">
      <dsp:nvSpPr>
        <dsp:cNvPr id="0" name=""/>
        <dsp:cNvSpPr/>
      </dsp:nvSpPr>
      <dsp:spPr>
        <a:xfrm rot="16200000">
          <a:off x="3039761" y="964140"/>
          <a:ext cx="1497234" cy="181094"/>
        </a:xfrm>
        <a:prstGeom prst="rect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E695AA-2F20-479E-84A3-7BF7A2759954}">
      <dsp:nvSpPr>
        <dsp:cNvPr id="0" name=""/>
        <dsp:cNvSpPr/>
      </dsp:nvSpPr>
      <dsp:spPr>
        <a:xfrm>
          <a:off x="3380005" y="1511541"/>
          <a:ext cx="2012156" cy="120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215439"/>
                <a:satOff val="16490"/>
                <a:lumOff val="14118"/>
                <a:alphaOff val="0"/>
                <a:shade val="51000"/>
                <a:satMod val="130000"/>
              </a:schemeClr>
            </a:gs>
            <a:gs pos="80000">
              <a:schemeClr val="accent5">
                <a:hueOff val="-11215439"/>
                <a:satOff val="16490"/>
                <a:lumOff val="14118"/>
                <a:alphaOff val="0"/>
                <a:shade val="93000"/>
                <a:satMod val="130000"/>
              </a:schemeClr>
            </a:gs>
            <a:gs pos="100000">
              <a:schemeClr val="accent5">
                <a:hueOff val="-11215439"/>
                <a:satOff val="16490"/>
                <a:lumOff val="14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Arial" panose="020B0604020202020204" pitchFamily="34" charset="0"/>
              <a:cs typeface="Arial" panose="020B0604020202020204" pitchFamily="34" charset="0"/>
            </a:rPr>
            <a:t>Si no cede pedir ayuda al 112</a:t>
          </a:r>
          <a:endParaRPr lang="es-ES" sz="1800" kern="1200" dirty="0"/>
        </a:p>
      </dsp:txBody>
      <dsp:txXfrm>
        <a:off x="3415365" y="1546901"/>
        <a:ext cx="1941436" cy="1136573"/>
      </dsp:txXfrm>
    </dsp:sp>
    <dsp:sp modelId="{DD79215A-64C0-473A-8479-69BE00DC2FA4}">
      <dsp:nvSpPr>
        <dsp:cNvPr id="0" name=""/>
        <dsp:cNvSpPr/>
      </dsp:nvSpPr>
      <dsp:spPr>
        <a:xfrm>
          <a:off x="3380005" y="2424"/>
          <a:ext cx="2012156" cy="120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9298"/>
                <a:satOff val="20613"/>
                <a:lumOff val="1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0"/>
            <a:buNone/>
          </a:pPr>
          <a:r>
            <a:rPr lang="es-ES_tradnl" sz="1800" kern="1200" dirty="0">
              <a:latin typeface="Arial" panose="020B0604020202020204" pitchFamily="34" charset="0"/>
              <a:cs typeface="Arial" panose="020B0604020202020204" pitchFamily="34" charset="0"/>
            </a:rPr>
            <a:t>Vacunación antitetánica: comprobar calendario vacunal.</a:t>
          </a:r>
          <a:endParaRPr lang="es-ES" sz="1800" kern="1200" dirty="0"/>
        </a:p>
      </dsp:txBody>
      <dsp:txXfrm>
        <a:off x="3415365" y="37784"/>
        <a:ext cx="1941436" cy="11365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65443-D52C-4614-96B4-E908F7698024}">
      <dsp:nvSpPr>
        <dsp:cNvPr id="0" name=""/>
        <dsp:cNvSpPr/>
      </dsp:nvSpPr>
      <dsp:spPr>
        <a:xfrm>
          <a:off x="624541" y="841"/>
          <a:ext cx="5188689" cy="47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i="0" kern="1200" dirty="0"/>
            <a:t>Primero </a:t>
          </a:r>
        </a:p>
      </dsp:txBody>
      <dsp:txXfrm>
        <a:off x="624541" y="841"/>
        <a:ext cx="5188689" cy="471699"/>
      </dsp:txXfrm>
    </dsp:sp>
    <dsp:sp modelId="{57F471EC-2F0B-49D0-B3C7-7361DAF4F5E5}">
      <dsp:nvSpPr>
        <dsp:cNvPr id="0" name=""/>
        <dsp:cNvSpPr/>
      </dsp:nvSpPr>
      <dsp:spPr>
        <a:xfrm>
          <a:off x="642874" y="424208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D9387D-4CC2-4BDB-893A-053EF7E50A59}">
      <dsp:nvSpPr>
        <dsp:cNvPr id="0" name=""/>
        <dsp:cNvSpPr/>
      </dsp:nvSpPr>
      <dsp:spPr>
        <a:xfrm>
          <a:off x="1353840" y="472540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453360"/>
                <a:satOff val="262"/>
                <a:lumOff val="-480"/>
                <a:alphaOff val="0"/>
                <a:shade val="51000"/>
                <a:satMod val="130000"/>
              </a:schemeClr>
            </a:gs>
            <a:gs pos="80000">
              <a:schemeClr val="accent2">
                <a:hueOff val="-453360"/>
                <a:satOff val="262"/>
                <a:lumOff val="-480"/>
                <a:alphaOff val="0"/>
                <a:shade val="93000"/>
                <a:satMod val="130000"/>
              </a:schemeClr>
            </a:gs>
            <a:gs pos="100000">
              <a:schemeClr val="accent2">
                <a:hueOff val="-453360"/>
                <a:satOff val="262"/>
                <a:lumOff val="-48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53360"/>
              <a:satOff val="262"/>
              <a:lumOff val="-4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A2A1CB-1F88-4CF2-8844-F7B064C67DBD}">
      <dsp:nvSpPr>
        <dsp:cNvPr id="0" name=""/>
        <dsp:cNvSpPr/>
      </dsp:nvSpPr>
      <dsp:spPr>
        <a:xfrm>
          <a:off x="2083715" y="472540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906720"/>
                <a:satOff val="524"/>
                <a:lumOff val="-961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"/>
                <a:satOff val="524"/>
                <a:lumOff val="-961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"/>
                <a:satOff val="524"/>
                <a:lumOff val="-96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906720"/>
              <a:satOff val="524"/>
              <a:lumOff val="-9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A00D00-3946-44A4-A229-1FEBDD31EC6B}">
      <dsp:nvSpPr>
        <dsp:cNvPr id="0" name=""/>
        <dsp:cNvSpPr/>
      </dsp:nvSpPr>
      <dsp:spPr>
        <a:xfrm>
          <a:off x="2813015" y="472540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360081"/>
                <a:satOff val="785"/>
                <a:lumOff val="-1441"/>
                <a:alphaOff val="0"/>
                <a:shade val="51000"/>
                <a:satMod val="130000"/>
              </a:schemeClr>
            </a:gs>
            <a:gs pos="80000">
              <a:schemeClr val="accent2">
                <a:hueOff val="-1360081"/>
                <a:satOff val="785"/>
                <a:lumOff val="-1441"/>
                <a:alphaOff val="0"/>
                <a:shade val="93000"/>
                <a:satMod val="130000"/>
              </a:schemeClr>
            </a:gs>
            <a:gs pos="100000">
              <a:schemeClr val="accent2">
                <a:hueOff val="-1360081"/>
                <a:satOff val="785"/>
                <a:lumOff val="-144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360081"/>
              <a:satOff val="785"/>
              <a:lumOff val="-14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FC758B-3E3D-41BC-91E6-B17575E290C1}">
      <dsp:nvSpPr>
        <dsp:cNvPr id="0" name=""/>
        <dsp:cNvSpPr/>
      </dsp:nvSpPr>
      <dsp:spPr>
        <a:xfrm>
          <a:off x="3542890" y="472540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1813441"/>
                <a:satOff val="1047"/>
                <a:lumOff val="-1921"/>
                <a:alphaOff val="0"/>
                <a:shade val="51000"/>
                <a:satMod val="130000"/>
              </a:schemeClr>
            </a:gs>
            <a:gs pos="80000">
              <a:schemeClr val="accent2">
                <a:hueOff val="-1813441"/>
                <a:satOff val="1047"/>
                <a:lumOff val="-1921"/>
                <a:alphaOff val="0"/>
                <a:shade val="93000"/>
                <a:satMod val="130000"/>
              </a:schemeClr>
            </a:gs>
            <a:gs pos="100000">
              <a:schemeClr val="accent2">
                <a:hueOff val="-1813441"/>
                <a:satOff val="1047"/>
                <a:lumOff val="-19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813441"/>
              <a:satOff val="1047"/>
              <a:lumOff val="-19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1C9C5-9F62-4F1E-B703-59E33CEF3B5C}">
      <dsp:nvSpPr>
        <dsp:cNvPr id="0" name=""/>
        <dsp:cNvSpPr/>
      </dsp:nvSpPr>
      <dsp:spPr>
        <a:xfrm>
          <a:off x="4272189" y="472540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2266801"/>
                <a:satOff val="1309"/>
                <a:lumOff val="-2402"/>
                <a:alphaOff val="0"/>
                <a:shade val="51000"/>
                <a:satMod val="130000"/>
              </a:schemeClr>
            </a:gs>
            <a:gs pos="80000">
              <a:schemeClr val="accent2">
                <a:hueOff val="-2266801"/>
                <a:satOff val="1309"/>
                <a:lumOff val="-2402"/>
                <a:alphaOff val="0"/>
                <a:shade val="93000"/>
                <a:satMod val="130000"/>
              </a:schemeClr>
            </a:gs>
            <a:gs pos="100000">
              <a:schemeClr val="accent2">
                <a:hueOff val="-2266801"/>
                <a:satOff val="1309"/>
                <a:lumOff val="-24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266801"/>
              <a:satOff val="1309"/>
              <a:lumOff val="-24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3447A6-6A84-4C28-8748-49A796FE8B53}">
      <dsp:nvSpPr>
        <dsp:cNvPr id="0" name=""/>
        <dsp:cNvSpPr/>
      </dsp:nvSpPr>
      <dsp:spPr>
        <a:xfrm>
          <a:off x="5002065" y="472540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2720161"/>
                <a:satOff val="1571"/>
                <a:lumOff val="-2882"/>
                <a:alphaOff val="0"/>
                <a:shade val="51000"/>
                <a:satMod val="130000"/>
              </a:schemeClr>
            </a:gs>
            <a:gs pos="80000">
              <a:schemeClr val="accent2">
                <a:hueOff val="-2720161"/>
                <a:satOff val="1571"/>
                <a:lumOff val="-2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2720161"/>
                <a:satOff val="1571"/>
                <a:lumOff val="-288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720161"/>
              <a:satOff val="1571"/>
              <a:lumOff val="-288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5F68BF-2AC0-4774-954A-867C8D7C17C3}">
      <dsp:nvSpPr>
        <dsp:cNvPr id="0" name=""/>
        <dsp:cNvSpPr/>
      </dsp:nvSpPr>
      <dsp:spPr>
        <a:xfrm>
          <a:off x="624541" y="568627"/>
          <a:ext cx="5256142" cy="768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Reposo y elevar el miembro afectado.</a:t>
          </a:r>
        </a:p>
      </dsp:txBody>
      <dsp:txXfrm>
        <a:off x="624541" y="568627"/>
        <a:ext cx="5256142" cy="768694"/>
      </dsp:txXfrm>
    </dsp:sp>
    <dsp:sp modelId="{872C6DB5-D43D-4909-B723-250A1C7D09C9}">
      <dsp:nvSpPr>
        <dsp:cNvPr id="0" name=""/>
        <dsp:cNvSpPr/>
      </dsp:nvSpPr>
      <dsp:spPr>
        <a:xfrm>
          <a:off x="624541" y="1508405"/>
          <a:ext cx="5188689" cy="47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Segundo</a:t>
          </a:r>
        </a:p>
      </dsp:txBody>
      <dsp:txXfrm>
        <a:off x="624541" y="1508405"/>
        <a:ext cx="5188689" cy="471699"/>
      </dsp:txXfrm>
    </dsp:sp>
    <dsp:sp modelId="{DCB7523B-408E-410E-855B-EB09F1E322EB}">
      <dsp:nvSpPr>
        <dsp:cNvPr id="0" name=""/>
        <dsp:cNvSpPr/>
      </dsp:nvSpPr>
      <dsp:spPr>
        <a:xfrm>
          <a:off x="624541" y="1980104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3173521"/>
                <a:satOff val="1833"/>
                <a:lumOff val="-3362"/>
                <a:alphaOff val="0"/>
                <a:shade val="51000"/>
                <a:satMod val="130000"/>
              </a:schemeClr>
            </a:gs>
            <a:gs pos="80000">
              <a:schemeClr val="accent2">
                <a:hueOff val="-3173521"/>
                <a:satOff val="1833"/>
                <a:lumOff val="-3362"/>
                <a:alphaOff val="0"/>
                <a:shade val="93000"/>
                <a:satMod val="130000"/>
              </a:schemeClr>
            </a:gs>
            <a:gs pos="100000">
              <a:schemeClr val="accent2">
                <a:hueOff val="-3173521"/>
                <a:satOff val="1833"/>
                <a:lumOff val="-336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3173521"/>
              <a:satOff val="1833"/>
              <a:lumOff val="-33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F544C-49BB-48F7-9C31-A18143D992D3}">
      <dsp:nvSpPr>
        <dsp:cNvPr id="0" name=""/>
        <dsp:cNvSpPr/>
      </dsp:nvSpPr>
      <dsp:spPr>
        <a:xfrm>
          <a:off x="1353840" y="1980104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3626881"/>
                <a:satOff val="2094"/>
                <a:lumOff val="-3843"/>
                <a:alphaOff val="0"/>
                <a:shade val="51000"/>
                <a:satMod val="130000"/>
              </a:schemeClr>
            </a:gs>
            <a:gs pos="80000">
              <a:schemeClr val="accent2">
                <a:hueOff val="-3626881"/>
                <a:satOff val="2094"/>
                <a:lumOff val="-3843"/>
                <a:alphaOff val="0"/>
                <a:shade val="93000"/>
                <a:satMod val="130000"/>
              </a:schemeClr>
            </a:gs>
            <a:gs pos="100000">
              <a:schemeClr val="accent2">
                <a:hueOff val="-3626881"/>
                <a:satOff val="2094"/>
                <a:lumOff val="-384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3626881"/>
              <a:satOff val="2094"/>
              <a:lumOff val="-38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0AFF62-82B8-4A68-ACDB-51AF3CB77581}">
      <dsp:nvSpPr>
        <dsp:cNvPr id="0" name=""/>
        <dsp:cNvSpPr/>
      </dsp:nvSpPr>
      <dsp:spPr>
        <a:xfrm>
          <a:off x="2083715" y="1980104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4080241"/>
                <a:satOff val="2356"/>
                <a:lumOff val="-4323"/>
                <a:alphaOff val="0"/>
                <a:shade val="51000"/>
                <a:satMod val="130000"/>
              </a:schemeClr>
            </a:gs>
            <a:gs pos="80000">
              <a:schemeClr val="accent2">
                <a:hueOff val="-4080241"/>
                <a:satOff val="2356"/>
                <a:lumOff val="-4323"/>
                <a:alphaOff val="0"/>
                <a:shade val="93000"/>
                <a:satMod val="130000"/>
              </a:schemeClr>
            </a:gs>
            <a:gs pos="100000">
              <a:schemeClr val="accent2">
                <a:hueOff val="-4080241"/>
                <a:satOff val="2356"/>
                <a:lumOff val="-432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080241"/>
              <a:satOff val="2356"/>
              <a:lumOff val="-43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AD685C-F0F1-4DFE-808A-1E2CFD853695}">
      <dsp:nvSpPr>
        <dsp:cNvPr id="0" name=""/>
        <dsp:cNvSpPr/>
      </dsp:nvSpPr>
      <dsp:spPr>
        <a:xfrm>
          <a:off x="2813015" y="1980104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4533602"/>
                <a:satOff val="2618"/>
                <a:lumOff val="-4804"/>
                <a:alphaOff val="0"/>
                <a:shade val="51000"/>
                <a:satMod val="130000"/>
              </a:schemeClr>
            </a:gs>
            <a:gs pos="80000">
              <a:schemeClr val="accent2">
                <a:hueOff val="-4533602"/>
                <a:satOff val="2618"/>
                <a:lumOff val="-48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533602"/>
                <a:satOff val="2618"/>
                <a:lumOff val="-480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533602"/>
              <a:satOff val="2618"/>
              <a:lumOff val="-48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069F9A-2B70-4FD1-A1F0-39D03CD020F2}">
      <dsp:nvSpPr>
        <dsp:cNvPr id="0" name=""/>
        <dsp:cNvSpPr/>
      </dsp:nvSpPr>
      <dsp:spPr>
        <a:xfrm>
          <a:off x="3542890" y="1980104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4986962"/>
                <a:satOff val="2880"/>
                <a:lumOff val="-5284"/>
                <a:alphaOff val="0"/>
                <a:shade val="51000"/>
                <a:satMod val="130000"/>
              </a:schemeClr>
            </a:gs>
            <a:gs pos="80000">
              <a:schemeClr val="accent2">
                <a:hueOff val="-4986962"/>
                <a:satOff val="2880"/>
                <a:lumOff val="-5284"/>
                <a:alphaOff val="0"/>
                <a:shade val="93000"/>
                <a:satMod val="130000"/>
              </a:schemeClr>
            </a:gs>
            <a:gs pos="100000">
              <a:schemeClr val="accent2">
                <a:hueOff val="-4986962"/>
                <a:satOff val="2880"/>
                <a:lumOff val="-528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986962"/>
              <a:satOff val="2880"/>
              <a:lumOff val="-52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255265-96C8-4E48-ADBC-75ECDA687CBB}">
      <dsp:nvSpPr>
        <dsp:cNvPr id="0" name=""/>
        <dsp:cNvSpPr/>
      </dsp:nvSpPr>
      <dsp:spPr>
        <a:xfrm>
          <a:off x="4272189" y="1980104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5440322"/>
                <a:satOff val="3142"/>
                <a:lumOff val="-5764"/>
                <a:alphaOff val="0"/>
                <a:shade val="51000"/>
                <a:satMod val="130000"/>
              </a:schemeClr>
            </a:gs>
            <a:gs pos="80000">
              <a:schemeClr val="accent2">
                <a:hueOff val="-5440322"/>
                <a:satOff val="3142"/>
                <a:lumOff val="-5764"/>
                <a:alphaOff val="0"/>
                <a:shade val="93000"/>
                <a:satMod val="130000"/>
              </a:schemeClr>
            </a:gs>
            <a:gs pos="100000">
              <a:schemeClr val="accent2">
                <a:hueOff val="-5440322"/>
                <a:satOff val="3142"/>
                <a:lumOff val="-576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5440322"/>
              <a:satOff val="3142"/>
              <a:lumOff val="-57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1FAF42-35B4-4542-8D85-7F289BDD655D}">
      <dsp:nvSpPr>
        <dsp:cNvPr id="0" name=""/>
        <dsp:cNvSpPr/>
      </dsp:nvSpPr>
      <dsp:spPr>
        <a:xfrm>
          <a:off x="5002065" y="1980104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5893682"/>
                <a:satOff val="3403"/>
                <a:lumOff val="-6245"/>
                <a:alphaOff val="0"/>
                <a:shade val="51000"/>
                <a:satMod val="130000"/>
              </a:schemeClr>
            </a:gs>
            <a:gs pos="80000">
              <a:schemeClr val="accent2">
                <a:hueOff val="-5893682"/>
                <a:satOff val="3403"/>
                <a:lumOff val="-6245"/>
                <a:alphaOff val="0"/>
                <a:shade val="93000"/>
                <a:satMod val="130000"/>
              </a:schemeClr>
            </a:gs>
            <a:gs pos="100000">
              <a:schemeClr val="accent2">
                <a:hueOff val="-5893682"/>
                <a:satOff val="3403"/>
                <a:lumOff val="-62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5893682"/>
              <a:satOff val="3403"/>
              <a:lumOff val="-62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3E9DE9-4BF1-47B3-AE73-82F71A087C6E}">
      <dsp:nvSpPr>
        <dsp:cNvPr id="0" name=""/>
        <dsp:cNvSpPr/>
      </dsp:nvSpPr>
      <dsp:spPr>
        <a:xfrm>
          <a:off x="624541" y="2076191"/>
          <a:ext cx="5256142" cy="768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533602"/>
              <a:satOff val="2618"/>
              <a:lumOff val="-48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Aplicar frío local. </a:t>
          </a:r>
        </a:p>
      </dsp:txBody>
      <dsp:txXfrm>
        <a:off x="624541" y="2076191"/>
        <a:ext cx="5256142" cy="768694"/>
      </dsp:txXfrm>
    </dsp:sp>
    <dsp:sp modelId="{2ADBB9E9-A8FC-40BA-8652-99EBD5776C22}">
      <dsp:nvSpPr>
        <dsp:cNvPr id="0" name=""/>
        <dsp:cNvSpPr/>
      </dsp:nvSpPr>
      <dsp:spPr>
        <a:xfrm>
          <a:off x="624541" y="3015969"/>
          <a:ext cx="5188689" cy="471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Tercero</a:t>
          </a:r>
        </a:p>
      </dsp:txBody>
      <dsp:txXfrm>
        <a:off x="624541" y="3015969"/>
        <a:ext cx="5188689" cy="471699"/>
      </dsp:txXfrm>
    </dsp:sp>
    <dsp:sp modelId="{65C6F669-166A-41D1-81C5-33F199F57BCE}">
      <dsp:nvSpPr>
        <dsp:cNvPr id="0" name=""/>
        <dsp:cNvSpPr/>
      </dsp:nvSpPr>
      <dsp:spPr>
        <a:xfrm>
          <a:off x="624541" y="3487668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6347042"/>
                <a:satOff val="3665"/>
                <a:lumOff val="-6725"/>
                <a:alphaOff val="0"/>
                <a:shade val="51000"/>
                <a:satMod val="130000"/>
              </a:schemeClr>
            </a:gs>
            <a:gs pos="80000">
              <a:schemeClr val="accent2">
                <a:hueOff val="-6347042"/>
                <a:satOff val="3665"/>
                <a:lumOff val="-6725"/>
                <a:alphaOff val="0"/>
                <a:shade val="93000"/>
                <a:satMod val="130000"/>
              </a:schemeClr>
            </a:gs>
            <a:gs pos="100000">
              <a:schemeClr val="accent2">
                <a:hueOff val="-6347042"/>
                <a:satOff val="3665"/>
                <a:lumOff val="-67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6347042"/>
              <a:satOff val="3665"/>
              <a:lumOff val="-6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3E7B5C-DC6E-43E2-BE59-E48CB6027946}">
      <dsp:nvSpPr>
        <dsp:cNvPr id="0" name=""/>
        <dsp:cNvSpPr/>
      </dsp:nvSpPr>
      <dsp:spPr>
        <a:xfrm>
          <a:off x="1353840" y="3487668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6800403"/>
                <a:satOff val="3927"/>
                <a:lumOff val="-7205"/>
                <a:alphaOff val="0"/>
                <a:shade val="51000"/>
                <a:satMod val="130000"/>
              </a:schemeClr>
            </a:gs>
            <a:gs pos="80000">
              <a:schemeClr val="accent2">
                <a:hueOff val="-6800403"/>
                <a:satOff val="3927"/>
                <a:lumOff val="-7205"/>
                <a:alphaOff val="0"/>
                <a:shade val="93000"/>
                <a:satMod val="130000"/>
              </a:schemeClr>
            </a:gs>
            <a:gs pos="100000">
              <a:schemeClr val="accent2">
                <a:hueOff val="-6800403"/>
                <a:satOff val="3927"/>
                <a:lumOff val="-720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6800403"/>
              <a:satOff val="3927"/>
              <a:lumOff val="-72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0512C-EF48-4D56-A31D-E38345FB4D11}">
      <dsp:nvSpPr>
        <dsp:cNvPr id="0" name=""/>
        <dsp:cNvSpPr/>
      </dsp:nvSpPr>
      <dsp:spPr>
        <a:xfrm>
          <a:off x="2083715" y="3487668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7253763"/>
                <a:satOff val="4189"/>
                <a:lumOff val="-7686"/>
                <a:alphaOff val="0"/>
                <a:shade val="51000"/>
                <a:satMod val="130000"/>
              </a:schemeClr>
            </a:gs>
            <a:gs pos="80000">
              <a:schemeClr val="accent2">
                <a:hueOff val="-7253763"/>
                <a:satOff val="4189"/>
                <a:lumOff val="-7686"/>
                <a:alphaOff val="0"/>
                <a:shade val="93000"/>
                <a:satMod val="130000"/>
              </a:schemeClr>
            </a:gs>
            <a:gs pos="100000">
              <a:schemeClr val="accent2">
                <a:hueOff val="-7253763"/>
                <a:satOff val="4189"/>
                <a:lumOff val="-7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7253763"/>
              <a:satOff val="4189"/>
              <a:lumOff val="-7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A6DDD-B6ED-461B-995D-757956962E9E}">
      <dsp:nvSpPr>
        <dsp:cNvPr id="0" name=""/>
        <dsp:cNvSpPr/>
      </dsp:nvSpPr>
      <dsp:spPr>
        <a:xfrm>
          <a:off x="2813015" y="3487668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7707123"/>
                <a:satOff val="4451"/>
                <a:lumOff val="-8166"/>
                <a:alphaOff val="0"/>
                <a:shade val="51000"/>
                <a:satMod val="130000"/>
              </a:schemeClr>
            </a:gs>
            <a:gs pos="80000">
              <a:schemeClr val="accent2">
                <a:hueOff val="-7707123"/>
                <a:satOff val="4451"/>
                <a:lumOff val="-8166"/>
                <a:alphaOff val="0"/>
                <a:shade val="93000"/>
                <a:satMod val="130000"/>
              </a:schemeClr>
            </a:gs>
            <a:gs pos="100000">
              <a:schemeClr val="accent2">
                <a:hueOff val="-7707123"/>
                <a:satOff val="4451"/>
                <a:lumOff val="-816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7707123"/>
              <a:satOff val="4451"/>
              <a:lumOff val="-816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41E4E9-E5C7-4ABE-945E-DD66D955CD96}">
      <dsp:nvSpPr>
        <dsp:cNvPr id="0" name=""/>
        <dsp:cNvSpPr/>
      </dsp:nvSpPr>
      <dsp:spPr>
        <a:xfrm>
          <a:off x="3542890" y="3487668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8160482"/>
                <a:satOff val="4712"/>
                <a:lumOff val="-8646"/>
                <a:alphaOff val="0"/>
                <a:shade val="51000"/>
                <a:satMod val="130000"/>
              </a:schemeClr>
            </a:gs>
            <a:gs pos="80000">
              <a:schemeClr val="accent2">
                <a:hueOff val="-8160482"/>
                <a:satOff val="4712"/>
                <a:lumOff val="-8646"/>
                <a:alphaOff val="0"/>
                <a:shade val="93000"/>
                <a:satMod val="130000"/>
              </a:schemeClr>
            </a:gs>
            <a:gs pos="100000">
              <a:schemeClr val="accent2">
                <a:hueOff val="-8160482"/>
                <a:satOff val="4712"/>
                <a:lumOff val="-864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8160482"/>
              <a:satOff val="4712"/>
              <a:lumOff val="-86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FF508B-D6F8-40B3-B416-E969F99B4699}">
      <dsp:nvSpPr>
        <dsp:cNvPr id="0" name=""/>
        <dsp:cNvSpPr/>
      </dsp:nvSpPr>
      <dsp:spPr>
        <a:xfrm>
          <a:off x="4272189" y="3487668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8613843"/>
                <a:satOff val="4974"/>
                <a:lumOff val="-9127"/>
                <a:alphaOff val="0"/>
                <a:shade val="51000"/>
                <a:satMod val="130000"/>
              </a:schemeClr>
            </a:gs>
            <a:gs pos="80000">
              <a:schemeClr val="accent2">
                <a:hueOff val="-8613843"/>
                <a:satOff val="4974"/>
                <a:lumOff val="-9127"/>
                <a:alphaOff val="0"/>
                <a:shade val="93000"/>
                <a:satMod val="130000"/>
              </a:schemeClr>
            </a:gs>
            <a:gs pos="100000">
              <a:schemeClr val="accent2">
                <a:hueOff val="-8613843"/>
                <a:satOff val="4974"/>
                <a:lumOff val="-912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8613843"/>
              <a:satOff val="4974"/>
              <a:lumOff val="-91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DFB4C0-1CEB-4A84-AC68-DEC835614882}">
      <dsp:nvSpPr>
        <dsp:cNvPr id="0" name=""/>
        <dsp:cNvSpPr/>
      </dsp:nvSpPr>
      <dsp:spPr>
        <a:xfrm>
          <a:off x="5002065" y="3487668"/>
          <a:ext cx="1214153" cy="96086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3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B0DA17-1033-40A3-908F-7CB42C00D47C}">
      <dsp:nvSpPr>
        <dsp:cNvPr id="0" name=""/>
        <dsp:cNvSpPr/>
      </dsp:nvSpPr>
      <dsp:spPr>
        <a:xfrm>
          <a:off x="624541" y="3583755"/>
          <a:ext cx="5256142" cy="768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Valoración de la lesión por personal</a:t>
          </a:r>
          <a:r>
            <a:rPr lang="es-ES_tradnl" sz="2100" kern="1200" dirty="0"/>
            <a:t> sanitario.</a:t>
          </a:r>
          <a:endParaRPr lang="es-ES" sz="2100" kern="1200" dirty="0"/>
        </a:p>
      </dsp:txBody>
      <dsp:txXfrm>
        <a:off x="624541" y="3583755"/>
        <a:ext cx="5256142" cy="7686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1FDE5-3AC7-4FE2-894C-92F89462C59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83CD76-ADF6-49A7-A865-57AA4CF5ED8F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Dolor muy agudo</a:t>
          </a:r>
          <a:r>
            <a:rPr lang="es-ES" sz="2100" b="1" u="sng" kern="1200" dirty="0"/>
            <a:t> </a:t>
          </a:r>
          <a:endParaRPr lang="es-ES" sz="2100" b="1" kern="1200" dirty="0"/>
        </a:p>
      </dsp:txBody>
      <dsp:txXfrm>
        <a:off x="85903" y="1298554"/>
        <a:ext cx="1803440" cy="1466890"/>
      </dsp:txXfrm>
    </dsp:sp>
    <dsp:sp modelId="{6975ED6E-422B-439B-9B50-B6A121836902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2">
                <a:hueOff val="-4533602"/>
                <a:satOff val="2618"/>
                <a:lumOff val="-4804"/>
                <a:alphaOff val="0"/>
                <a:shade val="51000"/>
                <a:satMod val="130000"/>
              </a:schemeClr>
            </a:gs>
            <a:gs pos="80000">
              <a:schemeClr val="accent2">
                <a:hueOff val="-4533602"/>
                <a:satOff val="2618"/>
                <a:lumOff val="-48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533602"/>
                <a:satOff val="2618"/>
                <a:lumOff val="-4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Deformidad</a:t>
          </a:r>
          <a:r>
            <a:rPr lang="es-ES" sz="2100" kern="1200" dirty="0"/>
            <a:t> (comparar con el miembro sano) </a:t>
          </a:r>
        </a:p>
      </dsp:txBody>
      <dsp:txXfrm>
        <a:off x="2146280" y="1298554"/>
        <a:ext cx="1803440" cy="1466890"/>
      </dsp:txXfrm>
    </dsp:sp>
    <dsp:sp modelId="{DEF8F256-F070-491D-9863-DF733C4C0927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3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Impotencia funcional </a:t>
          </a:r>
          <a:r>
            <a:rPr lang="es-ES" sz="2100" kern="1200" dirty="0"/>
            <a:t>muy manifiesta</a:t>
          </a:r>
          <a:r>
            <a:rPr lang="es-ES" sz="2100" u="sng" kern="1200" dirty="0"/>
            <a:t> </a:t>
          </a:r>
          <a:endParaRPr lang="es-ES" sz="2100" kern="1200" dirty="0"/>
        </a:p>
      </dsp:txBody>
      <dsp:txXfrm>
        <a:off x="4206656" y="1298554"/>
        <a:ext cx="1803440" cy="14668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9E08C-8860-4F34-85C6-FA778D510C9B}">
      <dsp:nvSpPr>
        <dsp:cNvPr id="0" name=""/>
        <dsp:cNvSpPr/>
      </dsp:nvSpPr>
      <dsp:spPr>
        <a:xfrm>
          <a:off x="504071" y="228997"/>
          <a:ext cx="5173744" cy="959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Inmovilizar la articulación afectada tal y como se encuentre </a:t>
          </a:r>
        </a:p>
      </dsp:txBody>
      <dsp:txXfrm>
        <a:off x="532175" y="257101"/>
        <a:ext cx="3906845" cy="903341"/>
      </dsp:txXfrm>
    </dsp:sp>
    <dsp:sp modelId="{43CC5B03-158F-488C-917A-AE712786B27B}">
      <dsp:nvSpPr>
        <dsp:cNvPr id="0" name=""/>
        <dsp:cNvSpPr/>
      </dsp:nvSpPr>
      <dsp:spPr>
        <a:xfrm>
          <a:off x="1049531" y="1882797"/>
          <a:ext cx="5173744" cy="959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533602"/>
                <a:satOff val="2618"/>
                <a:lumOff val="-4804"/>
                <a:alphaOff val="0"/>
                <a:shade val="51000"/>
                <a:satMod val="130000"/>
              </a:schemeClr>
            </a:gs>
            <a:gs pos="80000">
              <a:schemeClr val="accent2">
                <a:hueOff val="-4533602"/>
                <a:satOff val="2618"/>
                <a:lumOff val="-4804"/>
                <a:alphaOff val="0"/>
                <a:shade val="93000"/>
                <a:satMod val="130000"/>
              </a:schemeClr>
            </a:gs>
            <a:gs pos="100000">
              <a:schemeClr val="accent2">
                <a:hueOff val="-4533602"/>
                <a:satOff val="2618"/>
                <a:lumOff val="-4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Si consciente, elevar las piernas.</a:t>
          </a:r>
        </a:p>
      </dsp:txBody>
      <dsp:txXfrm>
        <a:off x="1077635" y="1910901"/>
        <a:ext cx="3889889" cy="903341"/>
      </dsp:txXfrm>
    </dsp:sp>
    <dsp:sp modelId="{2A9110DD-B13C-48D1-B179-4B8794308B99}">
      <dsp:nvSpPr>
        <dsp:cNvPr id="0" name=""/>
        <dsp:cNvSpPr/>
      </dsp:nvSpPr>
      <dsp:spPr>
        <a:xfrm>
          <a:off x="1594992" y="3536597"/>
          <a:ext cx="5173744" cy="959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51000"/>
                <a:satMod val="130000"/>
              </a:schemeClr>
            </a:gs>
            <a:gs pos="80000">
              <a:schemeClr val="accent2">
                <a:hueOff val="-9067203"/>
                <a:satOff val="5236"/>
                <a:lumOff val="-9607"/>
                <a:alphaOff val="0"/>
                <a:shade val="93000"/>
                <a:satMod val="130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latin typeface="Arial" panose="020B0604020202020204" pitchFamily="34" charset="0"/>
              <a:cs typeface="Arial" panose="020B0604020202020204" pitchFamily="34" charset="0"/>
            </a:rPr>
            <a:t>Traslado a un centro sanitario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3096" y="3564701"/>
        <a:ext cx="3889889" cy="903341"/>
      </dsp:txXfrm>
    </dsp:sp>
    <dsp:sp modelId="{49DBCE92-0C3E-4A43-8BE0-54B2CE299DC4}">
      <dsp:nvSpPr>
        <dsp:cNvPr id="0" name=""/>
        <dsp:cNvSpPr/>
      </dsp:nvSpPr>
      <dsp:spPr>
        <a:xfrm>
          <a:off x="4680524" y="1013494"/>
          <a:ext cx="921403" cy="921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7840" y="1013494"/>
        <a:ext cx="506771" cy="693356"/>
      </dsp:txXfrm>
    </dsp:sp>
    <dsp:sp modelId="{56A75C9F-4073-4CA9-9BF8-439D919928D8}">
      <dsp:nvSpPr>
        <dsp:cNvPr id="0" name=""/>
        <dsp:cNvSpPr/>
      </dsp:nvSpPr>
      <dsp:spPr>
        <a:xfrm>
          <a:off x="5256585" y="2674936"/>
          <a:ext cx="921403" cy="921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3901" y="2674936"/>
        <a:ext cx="506771" cy="69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E0E22-8E43-4CFA-B49B-414748963012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456D9-CFEC-4EE6-85B2-F2BF886877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57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Vamos a explicar 3 reglas básicas de primeros auxilios, que son útiles en cualquier situación. Hacer hincapié en necesidad de ser</a:t>
            </a:r>
            <a:r>
              <a:rPr lang="es-ES" baseline="0" dirty="0"/>
              <a:t> precavidos y protegerse uno mismo antes de actuar.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SI</a:t>
            </a:r>
            <a:r>
              <a:rPr lang="es-ES" baseline="0" dirty="0"/>
              <a:t> TIENE CALENDARIO VACUNAL ACTUALIZADO NO HACE FALTA REVACUNAR NI ACUDIR A SU PEDIATRA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71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INSISTIR</a:t>
            </a:r>
            <a:r>
              <a:rPr lang="es-ES" baseline="0" dirty="0"/>
              <a:t> EN NO RETIRADA DE CUERPOS EXTRAÑOS TALES COMO CLAVOS, CRISTALES, ETC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73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PARA TERMINAR.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87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Dentro de normas básicas de primeros auxilios explicar la necesidad de que todo paciente inconsciente se coloque en posición</a:t>
            </a:r>
            <a:r>
              <a:rPr lang="es-ES" baseline="0" dirty="0"/>
              <a:t> lateral de seguridad para  evitar la obstrucción de la vía aérea y/o una aspiración en caso de vómitos.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Esto</a:t>
            </a:r>
            <a:r>
              <a:rPr lang="es-ES" baseline="0" dirty="0"/>
              <a:t> es lo que vamos a tratar a continuación.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A4667-26CD-A842-8D79-C76A61C209C0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/>
          </a:p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Los </a:t>
            </a:r>
            <a:r>
              <a:rPr lang="es-ES" baseline="0" dirty="0"/>
              <a:t> síntomas varían según el tipo de toxico.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Como diferenciar entre obstrucción leve o grave. Distinto proceder en función de ello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EN</a:t>
            </a:r>
            <a:r>
              <a:rPr lang="es-ES" sz="1800" baseline="0" dirty="0"/>
              <a:t> LEVES  ANIMAR A SEGUIR TOSIENDO. EN GRAVES INICIAR MANIOBRA DE HEIMLICH SI CONSCIENTE. RCP SI INCONSCIENTE</a:t>
            </a:r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456D9-CFEC-4EE6-85B2-F2BF88687719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392FEC-E516-5941-A412-115D1B4A8FB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17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7000"/>
            <a:lum/>
          </a:blip>
          <a:srcRect/>
          <a:tile tx="0" ty="0" sx="81000" sy="8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20/09/2019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v.es/USERS/sos/anatomia.htm" TargetMode="External"/><Relationship Id="rId2" Type="http://schemas.openxmlformats.org/officeDocument/2006/relationships/hyperlink" Target="http://www.ctv.es/USERS/sos/evalyrcp.ht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2.png"/><Relationship Id="rId9" Type="http://schemas.microsoft.com/office/2007/relationships/diagramDrawing" Target="../diagrams/drawing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8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0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jpeg"/><Relationship Id="rId9" Type="http://schemas.microsoft.com/office/2007/relationships/diagramDrawing" Target="../diagrams/drawing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7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0693" y="2580286"/>
            <a:ext cx="7772400" cy="1470025"/>
          </a:xfrm>
        </p:spPr>
        <p:txBody>
          <a:bodyPr>
            <a:noAutofit/>
          </a:bodyPr>
          <a:lstStyle/>
          <a:p>
            <a:r>
              <a:rPr lang="es-ES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MANEJO DE ACCIDENTES </a:t>
            </a:r>
          </a:p>
        </p:txBody>
      </p:sp>
      <p:pic>
        <p:nvPicPr>
          <p:cNvPr id="6146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" y="5475158"/>
            <a:ext cx="2771800" cy="13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nicio">
            <a:extLst>
              <a:ext uri="{FF2B5EF4-FFF2-40B4-BE49-F238E27FC236}">
                <a16:creationId xmlns:a16="http://schemas.microsoft.com/office/drawing/2014/main" id="{69629D88-3663-42C4-8B61-5DC67D4E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" y="225030"/>
            <a:ext cx="29146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de fundacion maria jose jove">
            <a:extLst>
              <a:ext uri="{FF2B5EF4-FFF2-40B4-BE49-F238E27FC236}">
                <a16:creationId xmlns:a16="http://schemas.microsoft.com/office/drawing/2014/main" id="{3C62374A-319E-4F5E-B661-37B43C6D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86" y="2731"/>
            <a:ext cx="1481815" cy="9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4020A83-89FD-4DBF-91B7-A377000B9938}"/>
              </a:ext>
            </a:extLst>
          </p:cNvPr>
          <p:cNvSpPr/>
          <p:nvPr/>
        </p:nvSpPr>
        <p:spPr>
          <a:xfrm>
            <a:off x="1764535" y="4896264"/>
            <a:ext cx="5178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“Tratamiento del TDAH en el Ámbito Educativo”</a:t>
            </a:r>
          </a:p>
        </p:txBody>
      </p:sp>
    </p:spTree>
    <p:extLst>
      <p:ext uri="{BB962C8B-B14F-4D97-AF65-F5344CB8AC3E}">
        <p14:creationId xmlns:p14="http://schemas.microsoft.com/office/powerpoint/2010/main" val="634599992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660" y="309818"/>
            <a:ext cx="7571184" cy="940966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POSICION LATERAL DE SEGURIDAD</a:t>
            </a:r>
          </a:p>
        </p:txBody>
      </p:sp>
      <p:pic>
        <p:nvPicPr>
          <p:cNvPr id="3074" name="Picture 2" descr="C:\Users\pedrito\Pictures\posicion lateral de segurida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08504" cy="4304883"/>
          </a:xfrm>
          <a:prstGeom prst="rect">
            <a:avLst/>
          </a:prstGeom>
          <a:noFill/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C98F3-6ECB-41A4-9BC5-23F1EC79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EDB30FC-A14E-4C62-8605-7864B8106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79"/>
            <a:ext cx="4307664" cy="6141170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388C07B-64D6-4CEB-B616-E736DEDBD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79" y="-1135"/>
            <a:ext cx="4878927" cy="634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708BD71-F8A3-46AF-9035-EA65C839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RCP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4E9A11F3-D75B-478B-854A-491146479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08" y="273050"/>
            <a:ext cx="4495234" cy="5853113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40065A-EA56-4F8F-AA75-1BD189B93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Ciclo 30 compresiones/2 respiraciones.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Manos entrelazadas sobre mitad inferior del esternón.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Depresión torácica de 5 cm.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100 compresiones por minuto.</a:t>
            </a:r>
          </a:p>
        </p:txBody>
      </p:sp>
    </p:spTree>
    <p:extLst>
      <p:ext uri="{BB962C8B-B14F-4D97-AF65-F5344CB8AC3E}">
        <p14:creationId xmlns:p14="http://schemas.microsoft.com/office/powerpoint/2010/main" val="314677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720080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0824" y="1600200"/>
            <a:ext cx="7467600" cy="4873752"/>
          </a:xfrm>
        </p:spPr>
        <p:txBody>
          <a:bodyPr>
            <a:normAutofit/>
          </a:bodyPr>
          <a:lstStyle/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Quemaduras</a:t>
            </a: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Electrocución</a:t>
            </a: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Intoxicaciones</a:t>
            </a: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Atragantamiento</a:t>
            </a: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Sincope</a:t>
            </a: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Reacciones alérgicas</a:t>
            </a: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Crisis convulsivas</a:t>
            </a: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Traumatismos</a:t>
            </a:r>
          </a:p>
          <a:p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274645" y="1700808"/>
            <a:ext cx="576064" cy="4176464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7000">
                <a:schemeClr val="accent1">
                  <a:tint val="44500"/>
                  <a:satMod val="160000"/>
                  <a:alpha val="9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>
              <a:solidFill>
                <a:schemeClr val="tx1"/>
              </a:solidFill>
            </a:endParaRPr>
          </a:p>
          <a:p>
            <a:endParaRPr lang="es-ES" b="1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331640" y="6165304"/>
            <a:ext cx="6192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Ely\Desktop\U Autonoma\ninos pediatria\ANIMALES 1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21880"/>
            <a:ext cx="3620918" cy="3779328"/>
          </a:xfrm>
          <a:prstGeom prst="rect">
            <a:avLst/>
          </a:prstGeom>
          <a:noFill/>
        </p:spPr>
      </p:pic>
      <p:pic>
        <p:nvPicPr>
          <p:cNvPr id="10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552700"/>
            <a:ext cx="7543800" cy="1752600"/>
          </a:xfrm>
        </p:spPr>
        <p:txBody>
          <a:bodyPr>
            <a:noAutofit/>
          </a:bodyPr>
          <a:lstStyle/>
          <a:p>
            <a:pPr algn="ctr"/>
            <a:r>
              <a:rPr lang="es-ES_tradnl" sz="7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QUEMADURAS</a:t>
            </a:r>
            <a:endParaRPr lang="es-ES" sz="7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2815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QUEMADURAS:  DEFINICION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05001"/>
            <a:ext cx="7696200" cy="1307976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toda lesión producida por el calor en cualquiera de sus formas. </a:t>
            </a:r>
          </a:p>
        </p:txBody>
      </p:sp>
      <p:pic>
        <p:nvPicPr>
          <p:cNvPr id="143364" name="Picture 4" descr="quemadurasB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3501008"/>
            <a:ext cx="3121025" cy="2701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075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580926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EMADURAS - TIPOS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Por líquidos</a:t>
            </a: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Por contacto</a:t>
            </a: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Por fuego directo</a:t>
            </a: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Por radiación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044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1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652934"/>
          </a:xfrm>
        </p:spPr>
        <p:txBody>
          <a:bodyPr>
            <a:normAutofit fontScale="90000"/>
          </a:bodyPr>
          <a:lstStyle/>
          <a:p>
            <a:b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QUEMADURAS: FACTORES DE GRAVEDAD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2564904"/>
            <a:ext cx="1325087" cy="144015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772816"/>
            <a:ext cx="7920880" cy="489654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Profundidad</a:t>
            </a:r>
            <a:r>
              <a:rPr 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_tradn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condiciona la cicatrización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charset="0"/>
              <a:buNone/>
            </a:pPr>
            <a:endParaRPr lang="es-ES_tradn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</a:t>
            </a:r>
            <a:r>
              <a:rPr 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peligro de muerte es directamente proporcional a la superficie quemada. </a:t>
            </a:r>
          </a:p>
          <a:p>
            <a:endParaRPr lang="es-ES" sz="1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Localización</a:t>
            </a:r>
            <a:r>
              <a:rPr 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cara, manos, genitales, etc.</a:t>
            </a:r>
          </a:p>
          <a:p>
            <a:pPr marL="0" indent="0">
              <a:buNone/>
            </a:pPr>
            <a:endParaRPr lang="es-ES_tradn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  <a:r>
              <a:rPr 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niños y ancianos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_tradn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 de infección</a:t>
            </a:r>
            <a:r>
              <a:rPr lang="es-ES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la pérdida de la piel. </a:t>
            </a: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3778"/>
            <a:ext cx="8229600" cy="652934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</a:t>
            </a:r>
            <a:r>
              <a:rPr lang="es-ES_tradnl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341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5112568" cy="5256584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3 grados según profundidad:</a:t>
            </a:r>
            <a:endParaRPr lang="es-ES_trad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Primer grado</a:t>
            </a:r>
            <a:r>
              <a:rPr lang="es-ES" sz="1800" b="1" dirty="0">
                <a:latin typeface="Arial" panose="020B0604020202020204" pitchFamily="34" charset="0"/>
                <a:cs typeface="Arial" panose="020B0604020202020204" pitchFamily="34" charset="0"/>
              </a:rPr>
              <a:t> o eritema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: enrojecimiento.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pidermis. </a:t>
            </a:r>
          </a:p>
          <a:p>
            <a:endParaRPr lang="es-ES_tradn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Segundo grado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: afecta a la epidermis y dermis. Aparecen ampollas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Tercer grado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hasta hipodermis y pueden afectar a músculos, nervios, vasos sanguíneos.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Escara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negruzca.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No son dolorosas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por la destrucción nerviosa. </a:t>
            </a:r>
          </a:p>
          <a:p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4151" name="Group 7"/>
          <p:cNvGrpSpPr>
            <a:grpSpLocks/>
          </p:cNvGrpSpPr>
          <p:nvPr/>
        </p:nvGrpSpPr>
        <p:grpSpPr bwMode="auto">
          <a:xfrm>
            <a:off x="5628456" y="1556792"/>
            <a:ext cx="3048000" cy="3095625"/>
            <a:chOff x="3360" y="1480"/>
            <a:chExt cx="2400" cy="1950"/>
          </a:xfrm>
        </p:grpSpPr>
        <p:pic>
          <p:nvPicPr>
            <p:cNvPr id="134152" name="Picture 8" descr="107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480"/>
              <a:ext cx="2400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34153" name="Rectangle 9"/>
            <p:cNvSpPr>
              <a:spLocks noChangeArrowheads="1"/>
            </p:cNvSpPr>
            <p:nvPr/>
          </p:nvSpPr>
          <p:spPr bwMode="auto">
            <a:xfrm>
              <a:off x="5239" y="3249"/>
              <a:ext cx="521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8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b="1" dirty="0">
                <a:solidFill>
                  <a:srgbClr val="FF6600"/>
                </a:solidFill>
              </a:rPr>
              <a:t>EXTENSIÓN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4032448" cy="492854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364088" y="3244334"/>
            <a:ext cx="2574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REGLA DE LOS NUEVES</a:t>
            </a:r>
          </a:p>
        </p:txBody>
      </p:sp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7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580926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  <a:endParaRPr lang="es-ES" sz="4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899592" y="1700808"/>
            <a:ext cx="7281326" cy="14401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400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OMS (1958): Un acontecimiento no premeditado, que produce daño o lesión reconocible o visible, corporal o mental.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4" y="3717033"/>
            <a:ext cx="7865211" cy="164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89" y="5949280"/>
            <a:ext cx="1848911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8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QUEMADURAS:  PRIMEROS AUXILIOS</a:t>
            </a:r>
            <a:endParaRPr lang="es-ES" sz="3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772816"/>
            <a:ext cx="7772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Valorar el estado general de la víctima</a:t>
            </a: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evaluación inicial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asegurar las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constantes vitales</a:t>
            </a:r>
            <a:r>
              <a:rPr lang="es-E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172" name="Picture 4" descr="bebedoc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3789040"/>
            <a:ext cx="3992563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98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65522"/>
          </a:xfrm>
        </p:spPr>
        <p:txBody>
          <a:bodyPr>
            <a:noAutofit/>
          </a:bodyPr>
          <a:lstStyle/>
          <a:p>
            <a:pPr algn="ctr"/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QUEMADURAS: PRIMEROS AUXILIOS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700808"/>
            <a:ext cx="4752528" cy="4680519"/>
          </a:xfrm>
        </p:spPr>
        <p:txBody>
          <a:bodyPr>
            <a:normAutofit/>
          </a:bodyPr>
          <a:lstStyle/>
          <a:p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ENFRIAR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la quemadura </a:t>
            </a:r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INMEDIATAMENTE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con agua fría durante </a:t>
            </a:r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10 MINUTOS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 incluso más, si no desaparece el dolor. 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caso de quemaduras químicas, ampliar el intervalo a 15 ó 20 minutos. </a:t>
            </a:r>
          </a:p>
          <a:p>
            <a:pPr>
              <a:buFont typeface="Wingdings" charset="0"/>
              <a:buNone/>
            </a:pPr>
            <a:endParaRPr lang="es-E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772816"/>
            <a:ext cx="2558445" cy="27363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229200"/>
            <a:ext cx="1776513" cy="1080120"/>
          </a:xfrm>
          <a:prstGeom prst="rect">
            <a:avLst/>
          </a:prstGeom>
          <a:ln>
            <a:solidFill>
              <a:srgbClr val="FE8637"/>
            </a:solidFill>
          </a:ln>
        </p:spPr>
      </p:pic>
      <p:cxnSp>
        <p:nvCxnSpPr>
          <p:cNvPr id="5" name="Conector recto 4"/>
          <p:cNvCxnSpPr/>
          <p:nvPr/>
        </p:nvCxnSpPr>
        <p:spPr>
          <a:xfrm flipH="1">
            <a:off x="4932040" y="5013176"/>
            <a:ext cx="2448272" cy="151216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4860032" y="5013176"/>
            <a:ext cx="2448272" cy="151216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93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QUEMADURAS. PRIMEROS AUXILIOS</a:t>
            </a:r>
            <a:endParaRPr lang="es-ES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9595"/>
            <a:ext cx="8229600" cy="150535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8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Cubrir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la zona afectada con 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apósitos estériles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o en su defecto muy limpios (sábanas, fundas de almohadas, etc.) y humedecidos.</a:t>
            </a:r>
          </a:p>
        </p:txBody>
      </p:sp>
      <p:pic>
        <p:nvPicPr>
          <p:cNvPr id="149509" name="Picture 5" descr="unoc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2564904"/>
            <a:ext cx="2895359" cy="2592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70D9D21-A1A0-48EC-9B54-981402D8EEAD}"/>
              </a:ext>
            </a:extLst>
          </p:cNvPr>
          <p:cNvSpPr txBox="1">
            <a:spLocks noChangeArrowheads="1"/>
          </p:cNvSpPr>
          <p:nvPr/>
        </p:nvSpPr>
        <p:spPr>
          <a:xfrm>
            <a:off x="812545" y="3573016"/>
            <a:ext cx="5698976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2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aplicar cremas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pomadas o cualquier otro medicamento o producto.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20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QUEMADURAS: PRIMEROS AUXILIOS</a:t>
            </a:r>
            <a:endParaRPr lang="es-ES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4800600" cy="4525963"/>
          </a:xfrm>
        </p:spPr>
        <p:txBody>
          <a:bodyPr/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quitar, como norma general, la ropa a la víctima, sobre todo si está adherida a la piel. Solamente quitaremos la ropa en caso de que esté impregnada en productos cáusticos o hirvientes. </a:t>
            </a:r>
          </a:p>
          <a:p>
            <a:pPr>
              <a:buFont typeface="Wingdings" charset="0"/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558" name="Picture 6" descr="frien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37" y="2901156"/>
            <a:ext cx="1914525" cy="192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0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QUEMADURAS. PRIMEROS AUXILIOS</a:t>
            </a:r>
            <a:endParaRPr lang="es-ES" sz="3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2582" name="Picture 6" descr="cono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355317"/>
            <a:ext cx="2152650" cy="163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45A1F29-C1A8-4D6E-9DA0-DB4F330B4EA0}"/>
              </a:ext>
            </a:extLst>
          </p:cNvPr>
          <p:cNvSpPr/>
          <p:nvPr/>
        </p:nvSpPr>
        <p:spPr>
          <a:xfrm>
            <a:off x="2663788" y="2031467"/>
            <a:ext cx="3816424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pinchar las ampollas.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52F9751-389B-41EF-9931-FEB276D4E3CD}"/>
              </a:ext>
            </a:extLst>
          </p:cNvPr>
          <p:cNvSpPr/>
          <p:nvPr/>
        </p:nvSpPr>
        <p:spPr>
          <a:xfrm>
            <a:off x="2249742" y="3855118"/>
            <a:ext cx="4644515" cy="150760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" sz="24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dar nada de beber. Si tiene sed, humedeced sus labios. </a:t>
            </a:r>
          </a:p>
          <a:p>
            <a:pPr algn="ctr"/>
            <a:endParaRPr lang="es-ES" sz="24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50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90857" cy="1143000"/>
          </a:xfrm>
        </p:spPr>
        <p:txBody>
          <a:bodyPr>
            <a:normAutofit/>
          </a:bodyPr>
          <a:lstStyle/>
          <a:p>
            <a:pPr algn="ctr"/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QUEMADURAS: PRIMEROS AUXILIOS</a:t>
            </a:r>
            <a:endParaRPr lang="es-ES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16832"/>
            <a:ext cx="4680520" cy="41764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Retirar los anillos, relojes, pulseras, etc. </a:t>
            </a:r>
          </a:p>
          <a:p>
            <a:pPr>
              <a:lnSpc>
                <a:spcPct val="90000"/>
              </a:lnSpc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 la persona está ardiendo, impedir que corra. Apagar las llamas cubriéndola con una manta o similar, o haciéndola rodar en el suelo.</a:t>
            </a:r>
          </a:p>
        </p:txBody>
      </p:sp>
      <p:pic>
        <p:nvPicPr>
          <p:cNvPr id="153606" name="Picture 6" descr="unoqu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484784"/>
            <a:ext cx="2771573" cy="295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63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QUEMADURAS: PRIMEROS AUXILIOS</a:t>
            </a:r>
            <a:endParaRPr lang="es-ES" sz="3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8077200" cy="4525963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	Trasladar a la víctima a un centro especializado cuanto antes.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241114"/>
            <a:ext cx="4032448" cy="3356238"/>
          </a:xfrm>
          <a:prstGeom prst="rect">
            <a:avLst/>
          </a:prstGeom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81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800708"/>
            <a:ext cx="6768752" cy="936104"/>
          </a:xfrm>
        </p:spPr>
        <p:txBody>
          <a:bodyPr>
            <a:normAutofit/>
          </a:bodyPr>
          <a:lstStyle/>
          <a:p>
            <a:pPr algn="ctr"/>
            <a:r>
              <a:rPr lang="es-ES_tradnl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ELECTROCUCIÓN</a:t>
            </a:r>
            <a:endParaRPr lang="es-ES" sz="5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3098" y="2636912"/>
            <a:ext cx="3217804" cy="35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1744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ELECTROCUCIÓN</a:t>
            </a:r>
            <a:endParaRPr lang="es-ES" sz="4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30000"/>
              <a:buFont typeface="Wingdings" charset="0"/>
              <a:buChar char="§"/>
              <a:tabLst>
                <a:tab pos="5259388" algn="l"/>
              </a:tabLst>
            </a:pPr>
            <a:r>
              <a:rPr lang="es-E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corriente eléctrica </a:t>
            </a:r>
            <a:r>
              <a:rPr lang="es-ES_tradnl" sz="24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doméstica</a:t>
            </a:r>
            <a:r>
              <a:rPr lang="es-ES_tradn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puede producir desde quemaduras leves hasta la muerte del accidentado.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30000"/>
              <a:buFont typeface="Wingdings" charset="0"/>
              <a:buChar char="§"/>
              <a:tabLst>
                <a:tab pos="5259388" algn="l"/>
              </a:tabLst>
            </a:pPr>
            <a:r>
              <a:rPr lang="es-ES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Humedad</a:t>
            </a:r>
            <a:r>
              <a:rPr lang="es-E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juega un papel muy importante en los accidentes 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domésticos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/laborales ( baños, cocina, 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sótanos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…).          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30000"/>
              <a:buFont typeface="Wingdings" charset="0"/>
              <a:buChar char="§"/>
              <a:tabLst>
                <a:tab pos="5259388" algn="l"/>
              </a:tabLst>
            </a:pPr>
            <a:r>
              <a:rPr lang="es-E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La </a:t>
            </a:r>
            <a:r>
              <a:rPr lang="es-ES" sz="24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 humana</a:t>
            </a:r>
            <a:r>
              <a:rPr lang="es-E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 mucho m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 conductora 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de la electricidad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cuando se encuentra mojada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 ( agua, sudor, ropa húmeda ...)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30000"/>
              <a:buNone/>
              <a:tabLst>
                <a:tab pos="5259388" algn="l"/>
              </a:tabLst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30000"/>
              <a:buFont typeface="Wingdings" charset="0"/>
              <a:buChar char="§"/>
              <a:tabLst>
                <a:tab pos="5259388" algn="l"/>
              </a:tabLst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tabLst>
                <a:tab pos="5259388" algn="l"/>
              </a:tabLst>
            </a:pP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7995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085584" cy="1728192"/>
          </a:xfrm>
        </p:spPr>
        <p:txBody>
          <a:bodyPr>
            <a:noAutofit/>
          </a:bodyPr>
          <a:lstStyle/>
          <a:p>
            <a:b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ELECTROCUCIÓN</a:t>
            </a:r>
            <a:b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Principales Consecuencias</a:t>
            </a:r>
            <a:r>
              <a:rPr lang="es-E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paso de la corriente eléctrica por el organismo varían: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uemaduras.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-Fracturas.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		-A</a:t>
            </a:r>
            <a:r>
              <a:rPr lang="es-E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lteraciones del ritmo cardiaco.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979" y="2616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725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52934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224136"/>
            <a:ext cx="7685570" cy="5301208"/>
          </a:xfrm>
        </p:spPr>
        <p:txBody>
          <a:bodyPr>
            <a:normAutofit lnSpcReduction="10000"/>
          </a:bodyPr>
          <a:lstStyle/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El niño con TDAH tiene un riesgo entre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dos y cinco veces mayor de sufrir un accidente que un niño sin este trastorno.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Mas frecuente en varones.</a:t>
            </a:r>
          </a:p>
          <a:p>
            <a:pPr marL="0" indent="0">
              <a:buNone/>
            </a:pP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 40% de personas con TDAH han tenido 2 accidentes en un año y un 20% han tenido 3 accidentes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TDAH en la infancia junto con la impulsividad, es un predictor de riesgos. Personas con TDAH tienen 3 veces más posibilidades de morir a los 46 años que las personas sin trastorno.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98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323584" cy="1008112"/>
          </a:xfrm>
        </p:spPr>
        <p:txBody>
          <a:bodyPr>
            <a:normAutofit fontScale="90000"/>
          </a:bodyPr>
          <a:lstStyle/>
          <a:p>
            <a:br>
              <a:rPr lang="es-ES_tradnl" b="1" dirty="0">
                <a:solidFill>
                  <a:srgbClr val="FF6600"/>
                </a:solidFill>
              </a:rPr>
            </a:br>
            <a:r>
              <a:rPr lang="es-ES_tradnl" sz="4900" b="1" dirty="0">
                <a:solidFill>
                  <a:srgbClr val="FF6600"/>
                </a:solidFill>
              </a:rPr>
              <a:t>ELECTROCUCIÓN</a:t>
            </a:r>
            <a:br>
              <a:rPr lang="es-ES" sz="4900" b="1" dirty="0">
                <a:solidFill>
                  <a:srgbClr val="FF6600"/>
                </a:solidFill>
              </a:rPr>
            </a:br>
            <a:endParaRPr lang="es-ES_tradnl" sz="4900" dirty="0">
              <a:solidFill>
                <a:srgbClr val="FF6600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79248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1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Los Efectos de la Descarga Eléctrica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a su paso por el organismo dependerán de : 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s-ES_tradnl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_tradn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Intensidad</a:t>
            </a:r>
            <a:r>
              <a:rPr lang="es-ES_tradnl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la Corriente 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s-ES_tradnl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_tradnl" sz="2000" b="1" u="sng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Resistencia</a:t>
            </a:r>
            <a:r>
              <a:rPr lang="es-ES_tradnl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Sujeto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al paso de dicha corriente, que está relacionado con: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Estado de la piel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_tradnl" sz="2000" dirty="0" err="1">
                <a:latin typeface="Arial" panose="020B0604020202020204" pitchFamily="34" charset="0"/>
                <a:cs typeface="Arial" panose="020B0604020202020204" pitchFamily="34" charset="0"/>
              </a:rPr>
              <a:t>fina,seca,humedad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..)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Vestiduras y Calzado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 (suela de goma)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	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Tiempo de Contacto</a:t>
            </a: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Trayecto de la Corriente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s-E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834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652" y="455187"/>
            <a:ext cx="6264696" cy="936104"/>
          </a:xfrm>
        </p:spPr>
        <p:txBody>
          <a:bodyPr>
            <a:noAutofit/>
          </a:bodyPr>
          <a:lstStyle/>
          <a:p>
            <a:br>
              <a:rPr lang="es-ES_tradnl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ELECTROCUCIÓN</a:t>
            </a:r>
            <a:br>
              <a:rPr lang="es-ES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4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140" name="Picture 4" descr="j01958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5467356"/>
            <a:ext cx="1944688" cy="1371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617784"/>
            <a:ext cx="8137525" cy="38925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s-ES_trad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</a:t>
            </a:r>
            <a:r>
              <a:rPr lang="es-ES_tradnl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ES_tradnl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HACER ES</a:t>
            </a:r>
            <a:r>
              <a:rPr lang="es-ES_trad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>
              <a:buFont typeface="Wingdings" charset="0"/>
              <a:buNone/>
            </a:pPr>
            <a:endParaRPr lang="es-ES_trad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TOCAR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 la victima mientras este en contacto con la fuente de electricidad.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Utilizar materiales conductores o húmedos para apartar un cable.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Intentar apartar un cable de mediana o alta tensión.</a:t>
            </a: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3894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20441"/>
            <a:ext cx="7467600" cy="864096"/>
          </a:xfrm>
        </p:spPr>
        <p:txBody>
          <a:bodyPr>
            <a:noAutofit/>
          </a:bodyPr>
          <a:lstStyle/>
          <a:p>
            <a:r>
              <a:rPr lang="es-ES_tradnl" sz="36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ELECTROCUCIÓN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215064" cy="513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2000">
                <a:latin typeface="Arial" panose="020B0604020202020204" pitchFamily="34" charset="0"/>
                <a:cs typeface="Arial" panose="020B0604020202020204" pitchFamily="34" charset="0"/>
              </a:rPr>
              <a:t>SI PIENSAS QUE ALGUIEN HA SIDO ELECTROCUTADO SIGUE ESTOS PASOS</a:t>
            </a: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s-E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000" u="sng">
                <a:latin typeface="Arial" panose="020B0604020202020204" pitchFamily="34" charset="0"/>
                <a:cs typeface="Arial" panose="020B0604020202020204" pitchFamily="34" charset="0"/>
              </a:rPr>
              <a:t>PRIMERO </a:t>
            </a:r>
            <a:r>
              <a:rPr lang="es-ES" sz="20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MIRAR Y NO TOCAR</a:t>
            </a:r>
            <a:r>
              <a:rPr lang="es-ES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s-E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s-ES" sz="2000">
                <a:latin typeface="Arial" panose="020B0604020202020204" pitchFamily="34" charset="0"/>
                <a:cs typeface="Arial" panose="020B0604020202020204" pitchFamily="34" charset="0"/>
              </a:rPr>
              <a:t> Puede que la persona este en contacto con la fuente eléctrica. Si toca a la persona, ésta podría </a:t>
            </a:r>
            <a:r>
              <a:rPr lang="ja-JP" altLang="es-ES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>
                <a:latin typeface="Arial" panose="020B0604020202020204" pitchFamily="34" charset="0"/>
                <a:cs typeface="Arial" panose="020B0604020202020204" pitchFamily="34" charset="0"/>
              </a:rPr>
              <a:t>pasarle</a:t>
            </a:r>
            <a:r>
              <a:rPr lang="ja-JP" altLang="es-ES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s-ES" sz="2000">
                <a:latin typeface="Arial" panose="020B0604020202020204" pitchFamily="34" charset="0"/>
                <a:cs typeface="Arial" panose="020B0604020202020204" pitchFamily="34" charset="0"/>
              </a:rPr>
              <a:t> la corriente </a:t>
            </a:r>
            <a:r>
              <a:rPr lang="es-ES_tradnl" sz="2000">
                <a:latin typeface="Arial" panose="020B0604020202020204" pitchFamily="34" charset="0"/>
                <a:cs typeface="Arial" panose="020B0604020202020204" pitchFamily="34" charset="0"/>
              </a:rPr>
              <a:t>eléctrica </a:t>
            </a:r>
            <a:r>
              <a:rPr lang="es-ES" sz="2000">
                <a:latin typeface="Arial" panose="020B0604020202020204" pitchFamily="34" charset="0"/>
                <a:cs typeface="Arial" panose="020B0604020202020204" pitchFamily="34" charset="0"/>
              </a:rPr>
              <a:t>a usted. Cuidado si el afectado se encuentra sobre un charco de agua.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eguridad Industrial, Electrico, Peligro, ElectrocuciÃ³n">
            <a:extLst>
              <a:ext uri="{FF2B5EF4-FFF2-40B4-BE49-F238E27FC236}">
                <a16:creationId xmlns:a16="http://schemas.microsoft.com/office/drawing/2014/main" id="{FDF73786-453A-4652-982C-7C05675F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30" y="4925910"/>
            <a:ext cx="1904627" cy="16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4227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467600" cy="652934"/>
          </a:xfrm>
        </p:spPr>
        <p:txBody>
          <a:bodyPr>
            <a:noAutofit/>
          </a:bodyPr>
          <a:lstStyle/>
          <a:p>
            <a:b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ELECTROCUCIÓN</a:t>
            </a:r>
            <a:b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95084"/>
            <a:ext cx="80772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DESCONECTAR LA CORRIENTE :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Si no podemos cortar la corriente, debemos aislar al afectado de la misma </a:t>
            </a:r>
            <a:r>
              <a:rPr lang="es-ES" sz="2200" u="sng" dirty="0">
                <a:latin typeface="Arial" panose="020B0604020202020204" pitchFamily="34" charset="0"/>
                <a:cs typeface="Arial" panose="020B0604020202020204" pitchFamily="34" charset="0"/>
              </a:rPr>
              <a:t>pero sin tocarlo directamente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, para ello utilizaremos un </a:t>
            </a:r>
            <a:r>
              <a:rPr lang="es-ES" sz="2200" u="sng" dirty="0">
                <a:latin typeface="Arial" panose="020B0604020202020204" pitchFamily="34" charset="0"/>
                <a:cs typeface="Arial" panose="020B0604020202020204" pitchFamily="34" charset="0"/>
              </a:rPr>
              <a:t>objeto no conductor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(madera, cuerda, plástico, ropa no mojad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, cartón …).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¡¡ NO INTENTAR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cable de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tension !! (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siquiera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acercarse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UN ALTÍSIMO RIESGO DE MUERTE ) !!!</a:t>
            </a: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eligro, ElectrocuciÃ³n, SeÃ±al, LÃ­nea ElÃ©ctrica">
            <a:extLst>
              <a:ext uri="{FF2B5EF4-FFF2-40B4-BE49-F238E27FC236}">
                <a16:creationId xmlns:a16="http://schemas.microsoft.com/office/drawing/2014/main" id="{DC466324-E154-42DA-B736-6A0B1B59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01" y="4782482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5560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6863"/>
            <a:ext cx="8229600" cy="1143000"/>
          </a:xfrm>
        </p:spPr>
        <p:txBody>
          <a:bodyPr>
            <a:noAutofit/>
          </a:bodyPr>
          <a:lstStyle/>
          <a:p>
            <a:br>
              <a:rPr lang="es-ES_tradnl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ELECTROCUCIÓN</a:t>
            </a:r>
            <a:br>
              <a:rPr lang="es-ES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5DF2DEC-05BE-4015-A6F2-B582E72C3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227035"/>
              </p:ext>
            </p:extLst>
          </p:nvPr>
        </p:nvGraphicFramePr>
        <p:xfrm>
          <a:off x="318356" y="1700808"/>
          <a:ext cx="8507288" cy="413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Ambulancia, Coche, AplicaciÃ³n, Llamada, Seguro, Plana">
            <a:extLst>
              <a:ext uri="{FF2B5EF4-FFF2-40B4-BE49-F238E27FC236}">
                <a16:creationId xmlns:a16="http://schemas.microsoft.com/office/drawing/2014/main" id="{99AEEE3C-1DCF-46CD-8D01-7A097DD77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8" y="5156138"/>
            <a:ext cx="1850971" cy="10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1965A4F-4ABC-4FB6-93B2-FB7987DE82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4950" y="5160504"/>
            <a:ext cx="1741566" cy="10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0403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93261"/>
            <a:ext cx="7467600" cy="652934"/>
          </a:xfrm>
        </p:spPr>
        <p:txBody>
          <a:bodyPr>
            <a:noAutofit/>
          </a:bodyPr>
          <a:lstStyle/>
          <a:p>
            <a:b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ELECTROCUCIÓN</a:t>
            </a:r>
            <a:b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515" y="3417760"/>
            <a:ext cx="3488572" cy="2473935"/>
          </a:xfrm>
          <a:prstGeom prst="rect">
            <a:avLst/>
          </a:prstGeom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07" y="5891695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nfermera, EnfermerÃ­a, Dolor, Tratamiento, Medicamentos">
            <a:extLst>
              <a:ext uri="{FF2B5EF4-FFF2-40B4-BE49-F238E27FC236}">
                <a16:creationId xmlns:a16="http://schemas.microsoft.com/office/drawing/2014/main" id="{0828DCAF-D14E-474A-A7C7-3D31BB6C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61" y="3461502"/>
            <a:ext cx="2473936" cy="24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CB2D879-A5F9-4D4D-B204-19ABF13B8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376641"/>
              </p:ext>
            </p:extLst>
          </p:nvPr>
        </p:nvGraphicFramePr>
        <p:xfrm>
          <a:off x="98728" y="316795"/>
          <a:ext cx="8593523" cy="387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5431457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552700"/>
            <a:ext cx="7543800" cy="1752600"/>
          </a:xfrm>
        </p:spPr>
        <p:txBody>
          <a:bodyPr>
            <a:noAutofit/>
          </a:bodyPr>
          <a:lstStyle/>
          <a:p>
            <a:pPr algn="ctr"/>
            <a:r>
              <a:rPr lang="es-ES_tradnl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INTOXICACIONES</a:t>
            </a:r>
            <a:endParaRPr lang="es-ES" sz="66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6122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8240" y="160338"/>
            <a:ext cx="6747520" cy="1032250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INTOXICACIONES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2775" y="1299110"/>
            <a:ext cx="8100900" cy="29632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 Las intoxicaciones constituyen la quinta causa de muerte accidental en Europa. Cada año, 3.000 niños menores de 14 años mueren por una intoxicación aguda.</a:t>
            </a:r>
          </a:p>
          <a:p>
            <a:pPr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Las Intoxicaciones  más frecuente son por medicamentos y productos domésticos</a:t>
            </a: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: limpieza, cosméticos, gases,  alcohol, plantas…. </a:t>
            </a:r>
          </a:p>
          <a:p>
            <a:pPr>
              <a:buNone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29905" y="3094978"/>
            <a:ext cx="7652257" cy="148577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C:\Users\Ely\Desktop\U Autonoma\ninos pediatria\Intoxicacion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95" y="4509120"/>
            <a:ext cx="3093357" cy="2130896"/>
          </a:xfrm>
          <a:prstGeom prst="rect">
            <a:avLst/>
          </a:prstGeom>
          <a:noFill/>
        </p:spPr>
      </p:pic>
      <p:sp>
        <p:nvSpPr>
          <p:cNvPr id="6" name="AutoShape 4" descr="Consultas médicas por intoxicaciones y emergencias toxicológ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8" descr="Consultas médicas por intoxicaciones y emergencias toxicológic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9" name="Picture 9" descr="E:\INGADA\toxicologia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3636665" cy="12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65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461" y="297520"/>
            <a:ext cx="8229600" cy="868958"/>
          </a:xfrm>
        </p:spPr>
        <p:txBody>
          <a:bodyPr>
            <a:noAutofit/>
          </a:bodyPr>
          <a:lstStyle/>
          <a:p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NTOXICACIÓN POR MEDICAMENTOS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2461" y="1771241"/>
            <a:ext cx="7700144" cy="4618707"/>
          </a:xfrm>
        </p:spPr>
        <p:txBody>
          <a:bodyPr>
            <a:no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Averiguar tipo, cantidad y hora lo más exacta posible.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Provocar vómito.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NO VOMITO SI:</a:t>
            </a:r>
          </a:p>
          <a:p>
            <a:pPr>
              <a:buFont typeface="Wingdings" charset="0"/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     * INCONSCIENTE</a:t>
            </a:r>
          </a:p>
          <a:p>
            <a:pPr>
              <a:buFont typeface="Wingdings" charset="0"/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     * CONVULSIONA</a:t>
            </a:r>
          </a:p>
          <a:p>
            <a:pPr>
              <a:buFont typeface="Wingdings" charset="0"/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     * TIEMPO MAYOR A 1 HORA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Consultar a un médico.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 inconsciente: Reanimación. ABC.</a:t>
            </a:r>
          </a:p>
        </p:txBody>
      </p:sp>
      <p:pic>
        <p:nvPicPr>
          <p:cNvPr id="23556" name="Picture 4" descr="dru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7903" y="908720"/>
            <a:ext cx="6858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8799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98" y="126680"/>
            <a:ext cx="8147248" cy="2294208"/>
          </a:xfrm>
        </p:spPr>
        <p:txBody>
          <a:bodyPr>
            <a:normAutofit/>
          </a:bodyPr>
          <a:lstStyle/>
          <a:p>
            <a:r>
              <a:rPr lang="es-ES_tradnl" sz="2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INTOXICACIONES POR PRODUCTOS DOMÉSTICOS</a:t>
            </a:r>
            <a:endParaRPr lang="es-ES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132855"/>
            <a:ext cx="7688394" cy="2592289"/>
          </a:xfrm>
        </p:spPr>
        <p:txBody>
          <a:bodyPr>
            <a:normAutofit/>
          </a:bodyPr>
          <a:lstStyle/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Sustancias utilizadas para el mantenimiento y limpieza del hogar o cuidado personal .</a:t>
            </a:r>
          </a:p>
          <a:p>
            <a:endParaRPr lang="es-ES_tradn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85% de las intoxicaciones son accidentales, la mayoría en niños (&lt; 3 a.)</a:t>
            </a:r>
          </a:p>
          <a:p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75218" y="4155299"/>
            <a:ext cx="6624736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Gases de uso doméstico(Butano, estufas…)</a:t>
            </a: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Productos de limpieza</a:t>
            </a: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Productos cosméticos e higiene personal</a:t>
            </a:r>
          </a:p>
          <a:p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Otros (pilas, mercurio, pegamento…)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7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129606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 DE LOS ACCIDENTES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988619"/>
              </p:ext>
            </p:extLst>
          </p:nvPr>
        </p:nvGraphicFramePr>
        <p:xfrm>
          <a:off x="251520" y="1812250"/>
          <a:ext cx="8456088" cy="3678822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4BACC6">
                        <a:shade val="51000"/>
                        <a:satMod val="130000"/>
                      </a:srgbClr>
                    </a:gs>
                    <a:gs pos="80000">
                      <a:srgbClr val="4BACC6">
                        <a:shade val="93000"/>
                        <a:satMod val="130000"/>
                      </a:srgbClr>
                    </a:gs>
                    <a:gs pos="100000">
                      <a:srgbClr val="4BACC6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:tblPr>
              <a:tblGrid>
                <a:gridCol w="2227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Menor</a:t>
                      </a:r>
                      <a:r>
                        <a:rPr lang="en-US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2 </a:t>
                      </a:r>
                      <a:r>
                        <a:rPr lang="en-US" sz="20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n-US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a 4 </a:t>
                      </a:r>
                      <a:r>
                        <a:rPr lang="en-US" sz="20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n-US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 9 </a:t>
                      </a:r>
                      <a:r>
                        <a:rPr lang="en-US" sz="20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n-US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10 - 14 </a:t>
                      </a:r>
                      <a:r>
                        <a:rPr lang="en-US" sz="2000" b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n-US" sz="2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Caídas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Caídas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Caídas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Caídas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10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Quemaduras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Quemaduras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Elementos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cortantes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Golpes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humanos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9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Asfixia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Asfixia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Mordeduras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Asaltos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45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CL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Tóxicos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Quemaduras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Accidentes</a:t>
                      </a: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Tráfico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35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algn="ctr"/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lt1"/>
                          </a:solidFill>
                          <a:latin typeface="Tahoma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9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Quemaduras-mordeduras</a:t>
                      </a:r>
                      <a:endParaRPr lang="en-US" sz="19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323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467600" cy="724942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FF6600"/>
                </a:solidFill>
              </a:rPr>
              <a:t>INTOXICACIONES: </a:t>
            </a:r>
            <a:r>
              <a:rPr lang="es-ES_tradnl" sz="4900" b="1" dirty="0">
                <a:solidFill>
                  <a:srgbClr val="FF6600"/>
                </a:solidFill>
              </a:rPr>
              <a:t>SINTOMAS</a:t>
            </a:r>
            <a:endParaRPr lang="es-ES" sz="4900" b="1" dirty="0">
              <a:solidFill>
                <a:srgbClr val="FF66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60984"/>
            <a:ext cx="8077200" cy="1231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Monóxido de carbono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: (coches, estufas, calentadores) Nauseas, Vómitos, alteraciones visuales, </a:t>
            </a:r>
            <a:r>
              <a:rPr lang="es-ES_tradnl" sz="2000" u="sng" dirty="0">
                <a:latin typeface="Arial" panose="020B0604020202020204" pitchFamily="34" charset="0"/>
                <a:cs typeface="Arial" panose="020B0604020202020204" pitchFamily="34" charset="0"/>
              </a:rPr>
              <a:t>cefalea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, diarrea, confusión, irritabilidad, mareo.</a:t>
            </a:r>
          </a:p>
          <a:p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0"/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4790" y="2942829"/>
            <a:ext cx="7467600" cy="20448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_tradn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Cáusticos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: Vómitos, diarrea, dolor bucal, quemaduras, dolor y dificultad para tragar, salivación, edema glotis, vómitos con sangre, </a:t>
            </a:r>
            <a:r>
              <a:rPr lang="es-ES_tradnl" sz="2000" u="sng" dirty="0">
                <a:latin typeface="Arial" panose="020B0604020202020204" pitchFamily="34" charset="0"/>
                <a:cs typeface="Arial" panose="020B0604020202020204" pitchFamily="34" charset="0"/>
              </a:rPr>
              <a:t>lesiones bucales.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293096"/>
            <a:ext cx="2160240" cy="224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581128"/>
            <a:ext cx="1795140" cy="1795140"/>
          </a:xfrm>
          <a:prstGeom prst="rect">
            <a:avLst/>
          </a:prstGeom>
        </p:spPr>
      </p:pic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448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822" y="239151"/>
            <a:ext cx="6962578" cy="1317641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INTOXICACIONES:PRIMEROS AUXILIOS</a:t>
            </a:r>
            <a:endParaRPr lang="es-ES" sz="32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724086" y="1732220"/>
            <a:ext cx="7467600" cy="46577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Aportar el tóxico (apuntar, envase,….)</a:t>
            </a:r>
          </a:p>
          <a:p>
            <a:pPr>
              <a:lnSpc>
                <a:spcPct val="90000"/>
              </a:lnSpc>
            </a:pPr>
            <a:endParaRPr lang="es-ES_tradnl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 gases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   Retirar al paciente del ambiente tóxico      Comprobar ABC y actuar en consecuencia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  <a:sym typeface="Wingdings" charset="0"/>
            </a:endParaRPr>
          </a:p>
          <a:p>
            <a:pPr>
              <a:lnSpc>
                <a:spcPct val="90000"/>
              </a:lnSpc>
            </a:pPr>
            <a:r>
              <a:rPr lang="es-ES_tradnl" sz="2000" b="1" u="sng" dirty="0"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Productos de limpieza y cosméticos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: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s-ES_tradnl" sz="2000" dirty="0">
              <a:latin typeface="Arial" panose="020B0604020202020204" pitchFamily="34" charset="0"/>
              <a:cs typeface="Arial" panose="020B0604020202020204" pitchFamily="34" charset="0"/>
              <a:sym typeface="Wingdings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	</a:t>
            </a:r>
            <a:r>
              <a:rPr lang="es-ES_tradn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¡OJO!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 No provocar vómito!!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   En hospital, tratamiento específico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68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852936"/>
            <a:ext cx="8208912" cy="1152128"/>
          </a:xfrm>
        </p:spPr>
        <p:txBody>
          <a:bodyPr>
            <a:normAutofit/>
          </a:bodyPr>
          <a:lstStyle/>
          <a:p>
            <a:pPr algn="ctr"/>
            <a:r>
              <a:rPr lang="es-ES" sz="6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ATRAGANTAMIENTO</a:t>
            </a:r>
          </a:p>
        </p:txBody>
      </p:sp>
      <p:pic>
        <p:nvPicPr>
          <p:cNvPr id="3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71153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580926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ATRAGANTAMIENTO</a:t>
            </a:r>
            <a:endParaRPr lang="es-ES" sz="4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04800" y="1448055"/>
            <a:ext cx="8172400" cy="454183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Es la obstrucción de las Vías Respiratorias por sustancias sólidas o líquidas que impiden la entrada de aire al aparato respiratorio. </a:t>
            </a:r>
          </a:p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Laringe en los niños menores de un año, Tráquea o bronquios en los niños de 1 a 4 años. </a:t>
            </a: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Forma"/>
          <p:cNvSpPr/>
          <p:nvPr/>
        </p:nvSpPr>
        <p:spPr>
          <a:xfrm>
            <a:off x="1259632" y="3244552"/>
            <a:ext cx="5364480" cy="335280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6 Grupo"/>
          <p:cNvGrpSpPr/>
          <p:nvPr/>
        </p:nvGrpSpPr>
        <p:grpSpPr>
          <a:xfrm>
            <a:off x="1849724" y="5799385"/>
            <a:ext cx="917326" cy="797966"/>
            <a:chOff x="2403652" y="2554833"/>
            <a:chExt cx="917326" cy="797966"/>
          </a:xfrm>
        </p:grpSpPr>
        <p:sp>
          <p:nvSpPr>
            <p:cNvPr id="19" name="18 Rectángulo"/>
            <p:cNvSpPr/>
            <p:nvPr/>
          </p:nvSpPr>
          <p:spPr>
            <a:xfrm>
              <a:off x="2403652" y="2554833"/>
              <a:ext cx="917326" cy="7979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2403652" y="2554833"/>
              <a:ext cx="917326" cy="797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5378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kern="1200" dirty="0"/>
                <a:t>Tamaño</a:t>
              </a: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767050" y="5065122"/>
            <a:ext cx="1174822" cy="1532229"/>
            <a:chOff x="3320978" y="1820570"/>
            <a:chExt cx="1174822" cy="1532229"/>
          </a:xfrm>
        </p:grpSpPr>
        <p:sp>
          <p:nvSpPr>
            <p:cNvPr id="17" name="16 Rectángulo"/>
            <p:cNvSpPr/>
            <p:nvPr/>
          </p:nvSpPr>
          <p:spPr>
            <a:xfrm>
              <a:off x="3320978" y="1820570"/>
              <a:ext cx="1126540" cy="15322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3320978" y="1820570"/>
              <a:ext cx="1174822" cy="1532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01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kern="1200" dirty="0"/>
                <a:t>Causa</a:t>
              </a:r>
            </a:p>
          </p:txBody>
        </p:sp>
      </p:grpSp>
      <p:sp>
        <p:nvSpPr>
          <p:cNvPr id="9" name="8 Elipse"/>
          <p:cNvSpPr/>
          <p:nvPr/>
        </p:nvSpPr>
        <p:spPr>
          <a:xfrm>
            <a:off x="3772890" y="4383162"/>
            <a:ext cx="284317" cy="2843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9 Grupo"/>
          <p:cNvGrpSpPr/>
          <p:nvPr/>
        </p:nvGrpSpPr>
        <p:grpSpPr>
          <a:xfrm>
            <a:off x="3915049" y="4525321"/>
            <a:ext cx="1126540" cy="2072030"/>
            <a:chOff x="4468977" y="1280769"/>
            <a:chExt cx="1126540" cy="2072030"/>
          </a:xfrm>
        </p:grpSpPr>
        <p:sp>
          <p:nvSpPr>
            <p:cNvPr id="15" name="14 Rectángulo"/>
            <p:cNvSpPr/>
            <p:nvPr/>
          </p:nvSpPr>
          <p:spPr>
            <a:xfrm>
              <a:off x="4468977" y="1280769"/>
              <a:ext cx="1126540" cy="207203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4468977" y="1280769"/>
              <a:ext cx="1126540" cy="2072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654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kern="1200" dirty="0"/>
                <a:t>Grado de bloqueo</a:t>
              </a:r>
            </a:p>
          </p:txBody>
        </p:sp>
      </p:grpSp>
      <p:sp>
        <p:nvSpPr>
          <p:cNvPr id="11" name="10 Elipse"/>
          <p:cNvSpPr/>
          <p:nvPr/>
        </p:nvSpPr>
        <p:spPr>
          <a:xfrm>
            <a:off x="4985263" y="4002955"/>
            <a:ext cx="380878" cy="38087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11 Grupo"/>
          <p:cNvGrpSpPr/>
          <p:nvPr/>
        </p:nvGrpSpPr>
        <p:grpSpPr>
          <a:xfrm>
            <a:off x="5175702" y="4193394"/>
            <a:ext cx="1126540" cy="2403957"/>
            <a:chOff x="5729630" y="948842"/>
            <a:chExt cx="1126540" cy="2403957"/>
          </a:xfrm>
        </p:grpSpPr>
        <p:sp>
          <p:nvSpPr>
            <p:cNvPr id="13" name="12 Rectángulo"/>
            <p:cNvSpPr/>
            <p:nvPr/>
          </p:nvSpPr>
          <p:spPr>
            <a:xfrm>
              <a:off x="5729630" y="948842"/>
              <a:ext cx="1126540" cy="24039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5729630" y="948842"/>
              <a:ext cx="1126540" cy="24039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1819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400" b="1" kern="1200" dirty="0"/>
                <a:t>Duración</a:t>
              </a:r>
            </a:p>
          </p:txBody>
        </p:sp>
      </p:grpSp>
      <p:sp>
        <p:nvSpPr>
          <p:cNvPr id="21" name="20 Elipse"/>
          <p:cNvSpPr/>
          <p:nvPr/>
        </p:nvSpPr>
        <p:spPr>
          <a:xfrm>
            <a:off x="2701237" y="4942613"/>
            <a:ext cx="214579" cy="21457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21 Elipse"/>
          <p:cNvSpPr/>
          <p:nvPr/>
        </p:nvSpPr>
        <p:spPr>
          <a:xfrm>
            <a:off x="1784321" y="5733256"/>
            <a:ext cx="123383" cy="12338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3" name="Picture 2" descr="http://www.ehowenespanol.com/DM-Resize/photos.demandstudios.com/237/20/fotolia_5126800_XS.jpg?w=300&amp;h=300&amp;keep_ratio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933056"/>
            <a:ext cx="1727199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86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724942"/>
          </a:xfrm>
        </p:spPr>
        <p:txBody>
          <a:bodyPr>
            <a:noAutofit/>
          </a:bodyPr>
          <a:lstStyle/>
          <a:p>
            <a:b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DE LA OBSTRUCCION</a:t>
            </a:r>
            <a:b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276" y="1311151"/>
            <a:ext cx="8784976" cy="44644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3528" y="5085184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dirty="0"/>
              <a:t>. </a:t>
            </a:r>
          </a:p>
        </p:txBody>
      </p:sp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62" y="5769873"/>
            <a:ext cx="2213938" cy="108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35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08012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ATRAGANTAMIENTO-PRIMEROS AUXILIOS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67544" y="1752600"/>
            <a:ext cx="2881064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Obstrucción leve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3886200"/>
            <a:ext cx="2880320" cy="923330"/>
          </a:xfrm>
          <a:prstGeom prst="rect">
            <a:avLst/>
          </a:prstGeom>
          <a:solidFill>
            <a:srgbClr val="FEF9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Dígale que siga tosiendo y que no haga nada más.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927919" y="2438400"/>
            <a:ext cx="267817" cy="1066800"/>
          </a:xfrm>
          <a:prstGeom prst="downArrow">
            <a:avLst>
              <a:gd name="adj1" fmla="val 50000"/>
              <a:gd name="adj2" fmla="val 70000"/>
            </a:avLst>
          </a:prstGeom>
          <a:solidFill>
            <a:srgbClr val="CBFF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211960" y="1628800"/>
            <a:ext cx="4464496" cy="864096"/>
          </a:xfrm>
          <a:prstGeom prst="roundRect">
            <a:avLst>
              <a:gd name="adj" fmla="val 16667"/>
            </a:avLst>
          </a:prstGeom>
          <a:solidFill>
            <a:srgbClr val="FCED2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Obstrucción grave y </a:t>
            </a:r>
          </a:p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Paciente consciente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16592" y="3164776"/>
            <a:ext cx="4215848" cy="646331"/>
          </a:xfrm>
          <a:prstGeom prst="rect">
            <a:avLst/>
          </a:prstGeom>
          <a:solidFill>
            <a:srgbClr val="FEF9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5 golpes interescapulares bruscos con el talón de la mano.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460608" y="4724400"/>
            <a:ext cx="4215848" cy="646331"/>
          </a:xfrm>
          <a:prstGeom prst="rect">
            <a:avLst/>
          </a:prstGeom>
          <a:solidFill>
            <a:srgbClr val="FEF9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5 compresiones abdominales con el paciente de pie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21223983">
            <a:off x="3704258" y="3893628"/>
            <a:ext cx="578639" cy="1879056"/>
          </a:xfrm>
          <a:prstGeom prst="curvedRightArrow">
            <a:avLst>
              <a:gd name="adj1" fmla="val 51948"/>
              <a:gd name="adj2" fmla="val 103896"/>
              <a:gd name="adj3" fmla="val 33333"/>
            </a:avLst>
          </a:prstGeom>
          <a:solidFill>
            <a:srgbClr val="CBFF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1563461">
            <a:off x="8465459" y="3603759"/>
            <a:ext cx="483066" cy="1828800"/>
          </a:xfrm>
          <a:prstGeom prst="curvedRightArrow">
            <a:avLst>
              <a:gd name="adj1" fmla="val 49870"/>
              <a:gd name="adj2" fmla="val 99740"/>
              <a:gd name="adj3" fmla="val 33333"/>
            </a:avLst>
          </a:prstGeom>
          <a:solidFill>
            <a:srgbClr val="CBFF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6228184" y="2564904"/>
            <a:ext cx="250943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CBFF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3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61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34449"/>
            <a:ext cx="8064896" cy="1052736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ATRAGANTAMIENTO-PRIMEROS AUXILIOS</a:t>
            </a:r>
          </a:p>
        </p:txBody>
      </p:sp>
      <p:pic>
        <p:nvPicPr>
          <p:cNvPr id="4" name="Picture 4" descr="Imagen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7474"/>
            <a:ext cx="4464496" cy="4699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663788" y="5970940"/>
            <a:ext cx="3816424" cy="639822"/>
          </a:xfrm>
          <a:prstGeom prst="roundRect">
            <a:avLst>
              <a:gd name="adj" fmla="val 16667"/>
            </a:avLst>
          </a:prstGeom>
          <a:solidFill>
            <a:srgbClr val="FCED2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Obstrucción grave </a:t>
            </a: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y paciente consciente</a:t>
            </a:r>
          </a:p>
        </p:txBody>
      </p:sp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26556"/>
            <a:ext cx="1691680" cy="83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508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539552" y="1895326"/>
            <a:ext cx="8003232" cy="762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Obstrucción grave y paciente inconsciente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10308" y="4181326"/>
            <a:ext cx="7122876" cy="707886"/>
          </a:xfrm>
          <a:prstGeom prst="rect">
            <a:avLst/>
          </a:prstGeom>
          <a:solidFill>
            <a:srgbClr val="FEF9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" panose="020B0604020202020204" pitchFamily="34" charset="0"/>
                <a:cs typeface="Arial" panose="020B0604020202020204" pitchFamily="34" charset="0"/>
              </a:rPr>
              <a:t>RCP compresiones torácicas / ventilaciones secuencia de 30/2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4027822" y="2809726"/>
            <a:ext cx="400162" cy="11430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CBFF3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7768" y="353545"/>
            <a:ext cx="8686800" cy="864096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ATRAGANTAMIENTO-PRIMEROS AUXILIOS</a:t>
            </a:r>
          </a:p>
        </p:txBody>
      </p:sp>
      <p:pic>
        <p:nvPicPr>
          <p:cNvPr id="8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0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1224136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ATRAGANTAMIENTO-PRIMEROS AUXILIOS</a:t>
            </a:r>
          </a:p>
        </p:txBody>
      </p:sp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6" y="1484784"/>
            <a:ext cx="3491080" cy="496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644008" y="3438128"/>
            <a:ext cx="3962400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Obstrucción grave 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el niño pequeño</a:t>
            </a:r>
          </a:p>
        </p:txBody>
      </p:sp>
    </p:spTree>
    <p:extLst>
      <p:ext uri="{BB962C8B-B14F-4D97-AF65-F5344CB8AC3E}">
        <p14:creationId xmlns:p14="http://schemas.microsoft.com/office/powerpoint/2010/main" val="1359251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21335"/>
            <a:ext cx="8229600" cy="14153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7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SINCOPE</a:t>
            </a: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edrito\Pictures\sin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91125"/>
            <a:ext cx="2381250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3818"/>
            <a:ext cx="7467600" cy="580926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043608" y="1124744"/>
            <a:ext cx="7848872" cy="3600400"/>
          </a:xfrm>
          <a:ln/>
        </p:spPr>
        <p:txBody>
          <a:bodyPr/>
          <a:lstStyle/>
          <a:p>
            <a:pPr indent="-341313"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1313"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1313"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Manejo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básico de pequeños accidentes y </a:t>
            </a:r>
          </a:p>
          <a:p>
            <a:pPr indent="-341313"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1313">
              <a:buClrTx/>
              <a:buSzPct val="12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		patologías frecuentes en el aula.</a:t>
            </a:r>
          </a:p>
        </p:txBody>
      </p:sp>
      <p:pic>
        <p:nvPicPr>
          <p:cNvPr id="5" name="Picture 1" descr="C:\Users\Ely\Desktop\U Autonoma\ninos pediatria\portadakfp1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8842" y="4509120"/>
            <a:ext cx="1819003" cy="2348880"/>
          </a:xfrm>
          <a:prstGeom prst="rect">
            <a:avLst/>
          </a:prstGeom>
          <a:noFill/>
        </p:spPr>
      </p:pic>
      <p:pic>
        <p:nvPicPr>
          <p:cNvPr id="6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46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SINCOPE: DEFINICION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16668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 síncope se define como una pérdida transitoria de conciencia que cursa con recuperación espontanea y sin secuelas, que se debe a una hipoperfusión cerebral general y transitoria.</a:t>
            </a: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edrito\Pictures\sinco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12728" y="3525161"/>
            <a:ext cx="3718543" cy="260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SINCOPE: QUE HACER</a:t>
            </a: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E41B01F-967F-4037-A72D-24F26C31AE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62905"/>
              </p:ext>
            </p:extLst>
          </p:nvPr>
        </p:nvGraphicFramePr>
        <p:xfrm>
          <a:off x="755576" y="1307195"/>
          <a:ext cx="7272808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40868"/>
            <a:ext cx="8229600" cy="2376264"/>
          </a:xfrm>
        </p:spPr>
        <p:txBody>
          <a:bodyPr>
            <a:normAutofit lnSpcReduction="10000"/>
          </a:bodyPr>
          <a:lstStyle/>
          <a:p>
            <a:pPr algn="ctr"/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ES" sz="6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REACCIONES ALÉRGICAS</a:t>
            </a: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 ALERGIAS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LAS CAUSAS MÁS FRECUENTES DE ALERGIAS SON: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Picaduras de insectos : Himenópteros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Pólenes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Alimentos:</a:t>
            </a:r>
          </a:p>
          <a:p>
            <a:pPr lvl="1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Huevo</a:t>
            </a:r>
          </a:p>
          <a:p>
            <a:pPr lvl="1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Gluten</a:t>
            </a:r>
          </a:p>
          <a:p>
            <a:pPr lvl="1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Proteínas de la leche de vaca</a:t>
            </a:r>
          </a:p>
          <a:p>
            <a:pPr lvl="1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Frutos secos	</a:t>
            </a: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MANIFESTACIONES CLINICAS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8342" y="1700808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Las manifestaciones clínicas aparecen a los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pocos minutos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 en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primera hora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tras la exposición.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gravedad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depende de:</a:t>
            </a:r>
          </a:p>
          <a:p>
            <a:pPr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		1-Numero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órganos afectados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piel, aparato respiratorio, aparato cardiovascular, aparato digestivo.</a:t>
            </a:r>
          </a:p>
          <a:p>
            <a:pPr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		2-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Rapidez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instauración.</a:t>
            </a:r>
          </a:p>
          <a:p>
            <a:pPr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		3-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Intensidad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los síntomas</a:t>
            </a: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MANIFESTACIONES CLINICAS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LEVES-MODERADAS</a:t>
            </a:r>
          </a:p>
          <a:p>
            <a:pPr lvl="1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Enrojecimiento cutáneo, incluidos palmas y plantas. </a:t>
            </a:r>
          </a:p>
          <a:p>
            <a:pPr lvl="1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Urticaria: habones.</a:t>
            </a:r>
          </a:p>
          <a:p>
            <a:pPr lvl="1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Prurito cutáneo y ocular.</a:t>
            </a:r>
          </a:p>
          <a:p>
            <a:pPr lvl="1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Edema (hinchazón) de </a:t>
            </a:r>
          </a:p>
          <a:p>
            <a:pPr lvl="1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labios y parpados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pedrito\Pictures\alergias-o-problemas-de-piel-cuida-tus-pulmones-erup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016" y="2780522"/>
            <a:ext cx="3486472" cy="2789177"/>
          </a:xfrm>
          <a:prstGeom prst="rect">
            <a:avLst/>
          </a:prstGeom>
          <a:noFill/>
        </p:spPr>
      </p:pic>
      <p:pic>
        <p:nvPicPr>
          <p:cNvPr id="6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MANIFESTACIONES CLINICAS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7638"/>
            <a:ext cx="8229600" cy="4536504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GRAVES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Edema (hinchazón) lengua y úvula.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Tos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Disnea y ruidos respiratorios(pitidos)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Nauseas, dolor abdominal, vómitos, diarrea.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Opresión en pecho, mareo.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Perdida de conciencia</a:t>
            </a:r>
          </a:p>
        </p:txBody>
      </p:sp>
      <p:pic>
        <p:nvPicPr>
          <p:cNvPr id="4" name="Picture 2" descr="C:\Users\pedrito\Pictures\alergias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058" y="1988840"/>
            <a:ext cx="2639792" cy="1981913"/>
          </a:xfrm>
          <a:prstGeom prst="rect">
            <a:avLst/>
          </a:prstGeom>
          <a:noFill/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55160" cy="850106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HACER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0"/>
            <a:ext cx="8219256" cy="5001419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Mantener la calma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Avisar a emergencias: 061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Al inicio de los síntomas, si son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leves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y paciente dispone de ello: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Administrar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antihistamínico y corticoide oral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 se les entrega a los pacientes alérgicos en las consultas.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Si síntomas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graves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perdida de conciencia o inicio muy rápido: </a:t>
            </a:r>
          </a:p>
          <a:p>
            <a:pPr lvl="1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Adrenalina subcutánea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dispositivo precargado que también suele tener el paciente alérgico.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Seguir instrucciones de 061.</a:t>
            </a:r>
          </a:p>
          <a:p>
            <a:pPr lvl="1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n caso de reacción alérgica grave deberá administrarse a la persona una inyección de adrenal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3272"/>
            <a:ext cx="2915816" cy="1144728"/>
          </a:xfrm>
          <a:prstGeom prst="rect">
            <a:avLst/>
          </a:prstGeom>
          <a:noFill/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34580"/>
            <a:ext cx="8229600" cy="2188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CRISIS </a:t>
            </a:r>
          </a:p>
          <a:p>
            <a:pPr algn="ctr">
              <a:buNone/>
            </a:pPr>
            <a:r>
              <a:rPr lang="es-E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CONVULSIVAS</a:t>
            </a:r>
          </a:p>
        </p:txBody>
      </p:sp>
      <p:pic>
        <p:nvPicPr>
          <p:cNvPr id="3074" name="Picture 2" descr="C:\Users\pedrito\Pictures\convuls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7775"/>
            <a:ext cx="2543175" cy="1800225"/>
          </a:xfrm>
          <a:prstGeom prst="rect">
            <a:avLst/>
          </a:prstGeom>
          <a:noFill/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8396" y="620688"/>
            <a:ext cx="7787208" cy="850106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CONVULSIVA: DEFINICION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54240"/>
            <a:ext cx="8784976" cy="5073427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Situaciones en la que las personas pierden la consciencia y comienzan con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movimientos anormales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cuerpo que consisten en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contracción y relajación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sucesiva de los músculos(espasmos musculares)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puede acompañar de:</a:t>
            </a:r>
          </a:p>
          <a:p>
            <a:pPr lvl="1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-babeo o echar espuma por la boca.</a:t>
            </a:r>
          </a:p>
          <a:p>
            <a:pPr lvl="1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-apretar los dientes y/o morderse la lengua</a:t>
            </a:r>
          </a:p>
          <a:p>
            <a:pPr lvl="1"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	-perdida de control de esfínteres. </a:t>
            </a:r>
          </a:p>
          <a:p>
            <a:pPr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Duran desde unos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segundos a 1-2 minutos.</a:t>
            </a:r>
          </a:p>
          <a:p>
            <a:pPr>
              <a:buNone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Tras estas, la persona queda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somnoliento y muy cansado.</a:t>
            </a:r>
          </a:p>
        </p:txBody>
      </p:sp>
      <p:pic>
        <p:nvPicPr>
          <p:cNvPr id="4" name="Picture 2" descr="C:\Users\pedrito\Pictures\convuls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4687"/>
            <a:ext cx="2123728" cy="1503313"/>
          </a:xfrm>
          <a:prstGeom prst="rect">
            <a:avLst/>
          </a:prstGeom>
          <a:noFill/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360" y="2636912"/>
            <a:ext cx="7673280" cy="1440160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PROTOCOLO ACTUACIÓN </a:t>
            </a:r>
            <a:br>
              <a:rPr lang="es-E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PRIMEROS AUXILIOS</a:t>
            </a: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31081"/>
            <a:ext cx="2699792" cy="132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094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CONVULSIVA: QUÉ HACER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Ante todo mantener la calma.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Avisar a servicios médicos: 061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NO INTRODUCIR NINGUN OBJETO EN LA BOCA.</a:t>
            </a:r>
          </a:p>
          <a:p>
            <a:pPr>
              <a:buNone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pedrito\Pictures\que hacer convulsio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3347472"/>
            <a:ext cx="4372265" cy="351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CONVULSIVA:QUE HACER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435280" cy="4997152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Proteger a la persona de los posibles golpes: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Apartar objetos que le puedan lastimar.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Colocar a la persona en el suelo, en posición de seguridad</a:t>
            </a:r>
          </a:p>
          <a:p>
            <a:pPr lvl="1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Ponerlo en posición lateral de seguridad.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ESPERAR QUE CEDA Y A QUE LLEGUEN LOS SEVICIOS MEDICOS</a:t>
            </a:r>
          </a:p>
          <a:p>
            <a:pPr lvl="1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C:\Users\pedrito\Pictures\epilepsia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1" y="5071107"/>
            <a:ext cx="2592288" cy="2081370"/>
          </a:xfrm>
          <a:prstGeom prst="rect">
            <a:avLst/>
          </a:prstGeom>
          <a:noFill/>
        </p:spPr>
      </p:pic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0100" y="2857500"/>
            <a:ext cx="7543800" cy="1143000"/>
          </a:xfrm>
        </p:spPr>
        <p:txBody>
          <a:bodyPr>
            <a:noAutofit/>
          </a:bodyPr>
          <a:lstStyle/>
          <a:p>
            <a:pPr algn="ctr"/>
            <a:r>
              <a:rPr lang="es-ES_tradnl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TRAUMATISMOS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4943"/>
            <a:ext cx="1948880" cy="139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51371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67600" cy="724942"/>
          </a:xfrm>
        </p:spPr>
        <p:txBody>
          <a:bodyPr>
            <a:noAutofit/>
          </a:bodyPr>
          <a:lstStyle/>
          <a:p>
            <a:r>
              <a:rPr lang="es-ES_tradnl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-198512" y="2781350"/>
            <a:ext cx="5562600" cy="185162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S_tradnl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Se considera traumatismo cualquier agresión que sufre el organismo</a:t>
            </a:r>
            <a:endParaRPr lang="es-E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2099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438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467600" cy="580926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76400"/>
            <a:ext cx="7080448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Los traumatismos se clasifican</a:t>
            </a:r>
            <a:r>
              <a:rPr lang="es-ES_tradn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en: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Contusiones</a:t>
            </a:r>
          </a:p>
          <a:p>
            <a:pPr>
              <a:lnSpc>
                <a:spcPct val="8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Heridas</a:t>
            </a:r>
          </a:p>
          <a:p>
            <a:pPr>
              <a:lnSpc>
                <a:spcPct val="8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Esguinces </a:t>
            </a:r>
          </a:p>
          <a:p>
            <a:pPr>
              <a:lnSpc>
                <a:spcPct val="8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Luxaciones</a:t>
            </a:r>
          </a:p>
          <a:p>
            <a:pPr>
              <a:lnSpc>
                <a:spcPct val="8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Fracturas </a:t>
            </a:r>
          </a:p>
          <a:p>
            <a:pPr>
              <a:lnSpc>
                <a:spcPct val="80000"/>
              </a:lnSpc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Amputaciones</a:t>
            </a:r>
            <a:endParaRPr 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35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343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FF6600"/>
                </a:solidFill>
                <a:latin typeface="+mn-lt"/>
              </a:rPr>
              <a:t>CONTUSIÓN: DEFINICIÓN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0" y="2527285"/>
            <a:ext cx="5181600" cy="24003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s-ES_tradnl" sz="4000" b="1" dirty="0"/>
              <a:t>	</a:t>
            </a:r>
            <a:r>
              <a:rPr lang="es-ES" sz="2800" b="1" dirty="0"/>
              <a:t>Es la lesión que se produce sin romper la piel </a:t>
            </a:r>
            <a:r>
              <a:rPr lang="es-ES_tradnl" sz="2800" b="1" dirty="0"/>
              <a:t>ocasionando </a:t>
            </a:r>
            <a:r>
              <a:rPr lang="es-ES" sz="2800" b="1" dirty="0"/>
              <a:t>magulladuras con  enrojecimiento y tumefacción de la zona.</a:t>
            </a:r>
          </a:p>
          <a:p>
            <a:pPr algn="ctr">
              <a:lnSpc>
                <a:spcPct val="80000"/>
              </a:lnSpc>
            </a:pPr>
            <a:endParaRPr lang="es-ES" sz="1800" b="1" dirty="0"/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5052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777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CONTUSIÓN. PRIMEROS AUXILIOS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15170"/>
            <a:ext cx="5867400" cy="34594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Aplicar </a:t>
            </a:r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frío local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mediante compresas de agua fría o hielo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(envuelto en un paño o bolsa para que no toque directamente en la piel)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para conseguir</a:t>
            </a: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Menor aporte sanguíneo</a:t>
            </a:r>
          </a:p>
          <a:p>
            <a:pPr lvl="1">
              <a:lnSpc>
                <a:spcPct val="90000"/>
              </a:lnSpc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Menor sensibilidad (anestesia) de las  terminaciones nerviosas. 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646312" cy="463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090" y="5949280"/>
            <a:ext cx="184891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2690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24942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HERIDA</a:t>
            </a:r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95933"/>
            <a:ext cx="7380312" cy="45259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_tradnl" sz="20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Es toda </a:t>
            </a:r>
            <a:r>
              <a:rPr lang="es-ES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</a:t>
            </a:r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</a:t>
            </a:r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piel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 secundaria a traumatismo. 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xiste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Infección 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Lesiones en órganos o 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tejidos adyacentes: músculos, nervios, vasos sanguíneos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2149" name="Picture 5" descr="p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373" y="2449168"/>
            <a:ext cx="1674114" cy="20162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9867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293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HERIDAS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Las heridas pueden ser clasificadas en </a:t>
            </a: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leves y graves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en función de una o varias de estas características:</a:t>
            </a:r>
            <a:endParaRPr 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Profundidad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Extensión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Localización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Suciedad evidente, cuerpos extraños o signos de infección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eridas">
            <a:extLst>
              <a:ext uri="{FF2B5EF4-FFF2-40B4-BE49-F238E27FC236}">
                <a16:creationId xmlns:a16="http://schemas.microsoft.com/office/drawing/2014/main" id="{BC948989-F1A3-4C46-9406-905D72E9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264" y="2592487"/>
            <a:ext cx="1569832" cy="23371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1048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68958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HERIDAS. PRIMEROS AUXILIOS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27"/>
            <a:ext cx="565212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6788" name="Picture 4" descr="heridas%20(2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986" y="3140968"/>
            <a:ext cx="2441575" cy="3905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alud01">
            <a:extLst>
              <a:ext uri="{FF2B5EF4-FFF2-40B4-BE49-F238E27FC236}">
                <a16:creationId xmlns:a16="http://schemas.microsoft.com/office/drawing/2014/main" id="{C350E29C-940D-4E44-B8CB-3A563447B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9725"/>
            <a:ext cx="1428750" cy="143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2D93249-6224-4158-B063-ECEAA1A66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403587"/>
              </p:ext>
            </p:extLst>
          </p:nvPr>
        </p:nvGraphicFramePr>
        <p:xfrm>
          <a:off x="841378" y="1487720"/>
          <a:ext cx="650893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5884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0188" y="332656"/>
            <a:ext cx="7467600" cy="580926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 NUMERO 1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7992888" cy="5400600"/>
          </a:xfrm>
        </p:spPr>
        <p:txBody>
          <a:bodyPr rIns="132080">
            <a:normAutofit/>
          </a:bodyPr>
          <a:lstStyle/>
          <a:p>
            <a:pPr marL="39688" indent="0" algn="ctr" eaLnBrk="1" hangingPunct="1">
              <a:buFont typeface="Arial" charset="0"/>
              <a:buNone/>
              <a:defRPr/>
            </a:pPr>
            <a:r>
              <a:rPr lang="en-US" sz="4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P.A.S</a:t>
            </a:r>
          </a:p>
          <a:p>
            <a:pPr marL="39688" indent="0">
              <a:defRPr/>
            </a:pPr>
            <a:r>
              <a:rPr lang="en-US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roteger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9688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Comic Sans MS" charset="0"/>
            </a:endParaRPr>
          </a:p>
          <a:p>
            <a:pPr marL="39688" indent="0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No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arriesgar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su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vida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la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terceros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.</a:t>
            </a:r>
            <a:endParaRPr lang="en-US" sz="2400" dirty="0">
              <a:latin typeface="Arial" panose="020B0604020202020204" pitchFamily="34" charset="0"/>
              <a:ea typeface="ヒラギノ明朝 ProN W3" charset="0"/>
              <a:cs typeface="Arial" panose="020B0604020202020204" pitchFamily="34" charset="0"/>
              <a:sym typeface="Comic Sans MS" charset="0"/>
            </a:endParaRPr>
          </a:p>
          <a:p>
            <a:pPr marL="39688" indent="0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8" indent="0"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Apartar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a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víctima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del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peligro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mientras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no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provocas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daños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mayores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.</a:t>
            </a:r>
            <a:endParaRPr lang="en-US" sz="2400" dirty="0">
              <a:latin typeface="Arial" panose="020B0604020202020204" pitchFamily="34" charset="0"/>
              <a:ea typeface="ヒラギノ明朝 ProN W3" charset="0"/>
              <a:cs typeface="Arial" panose="020B0604020202020204" pitchFamily="34" charset="0"/>
              <a:sym typeface="Comic Sans MS" charset="0"/>
            </a:endParaRPr>
          </a:p>
          <a:p>
            <a:pPr marL="39688" indent="0">
              <a:defRPr/>
            </a:pPr>
            <a:endParaRPr lang="en-US" sz="2400" dirty="0">
              <a:latin typeface="Arial" panose="020B0604020202020204" pitchFamily="34" charset="0"/>
              <a:ea typeface="ヒラギノ明朝 ProN W3" charset="0"/>
              <a:cs typeface="Arial" panose="020B0604020202020204" pitchFamily="34" charset="0"/>
              <a:sym typeface="Comic Sans MS" charset="0"/>
            </a:endParaRPr>
          </a:p>
          <a:p>
            <a:pPr marL="39688" indent="0"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Mantener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calma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valorar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las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prioridades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.</a:t>
            </a:r>
            <a:endParaRPr lang="en-US" sz="2400" dirty="0">
              <a:latin typeface="Arial" panose="020B0604020202020204" pitchFamily="34" charset="0"/>
              <a:ea typeface="ヒラギノ明朝 ProN W3" charset="0"/>
              <a:cs typeface="Arial" panose="020B0604020202020204" pitchFamily="34" charset="0"/>
              <a:sym typeface="Comic Sans MS" charset="0"/>
            </a:endParaRPr>
          </a:p>
          <a:p>
            <a:pPr marL="39688" indent="0" eaLnBrk="1" hangingPunct="1">
              <a:buFont typeface="Arial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Calibri Bold" charset="0"/>
            </a:endParaRPr>
          </a:p>
          <a:p>
            <a:pPr marL="39688" indent="0" algn="ctr" eaLnBrk="1" hangingPunct="1">
              <a:buFont typeface="Arial" charset="0"/>
              <a:buNone/>
              <a:defRPr/>
            </a:pP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Calibri Bold" charset="0"/>
            </a:endParaRPr>
          </a:p>
          <a:p>
            <a:pPr marL="39688" indent="0" algn="ctr" eaLnBrk="1" hangingPunct="1">
              <a:buFont typeface="Arial" charset="0"/>
              <a:buNone/>
              <a:defRPr/>
            </a:pP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Calibri Bold" charset="0"/>
            </a:endParaRPr>
          </a:p>
        </p:txBody>
      </p:sp>
      <p:pic>
        <p:nvPicPr>
          <p:cNvPr id="6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66472"/>
            <a:ext cx="2627784" cy="12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HERIDAS: PRIMEROS AUXILIOS</a:t>
            </a:r>
            <a:endParaRPr lang="es-ES" sz="4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6248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u="sng" dirty="0">
                <a:latin typeface="Arial" panose="020B0604020202020204" pitchFamily="34" charset="0"/>
                <a:cs typeface="Arial" panose="020B0604020202020204" pitchFamily="34" charset="0"/>
              </a:rPr>
              <a:t>Parar la</a:t>
            </a:r>
            <a:r>
              <a:rPr lang="es-ES_tradnl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u="sng" dirty="0">
                <a:latin typeface="Arial" panose="020B0604020202020204" pitchFamily="34" charset="0"/>
                <a:cs typeface="Arial" panose="020B0604020202020204" pitchFamily="34" charset="0"/>
              </a:rPr>
              <a:t>hemorragia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_tradn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¿Cómo?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aplicando presión con un apósito seco.</a:t>
            </a:r>
          </a:p>
          <a:p>
            <a:pPr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el sangrado es persistente y continúa después de varios minutos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ejercer presión sobre la zona, buscar  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ayuda médica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urgente </a:t>
            </a:r>
          </a:p>
          <a:p>
            <a:pPr>
              <a:buFontTx/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4741" name="Picture 5" descr="heridas%20(3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2336006"/>
            <a:ext cx="2160240" cy="27156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95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FF6600"/>
                </a:solidFill>
              </a:rPr>
              <a:t>HERIDAS. PRIMEROS AUXILIOS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800"/>
            <a:ext cx="6228184" cy="46021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s-ES" dirty="0"/>
              <a:t> </a:t>
            </a:r>
          </a:p>
          <a:p>
            <a:endParaRPr lang="es-ES" sz="3600" b="1" dirty="0">
              <a:latin typeface="Comic Sans MS" charset="0"/>
            </a:endParaRPr>
          </a:p>
        </p:txBody>
      </p:sp>
      <p:pic>
        <p:nvPicPr>
          <p:cNvPr id="267273" name="Picture 9" descr="nino%20con%20heri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449" y="1691728"/>
            <a:ext cx="3203848" cy="34745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E33DF38-EB86-4B82-B910-A45C5FFBB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483121"/>
              </p:ext>
            </p:extLst>
          </p:nvPr>
        </p:nvGraphicFramePr>
        <p:xfrm>
          <a:off x="0" y="1603400"/>
          <a:ext cx="6552728" cy="462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355109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HERIDAS LEVES</a:t>
            </a:r>
            <a:b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AUXILIOS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-828600" y="1520046"/>
            <a:ext cx="6096000" cy="64321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Resumen actitud a seguir</a:t>
            </a: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B0EB8A4-47E3-40BF-A3F4-18114820B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428274"/>
              </p:ext>
            </p:extLst>
          </p:nvPr>
        </p:nvGraphicFramePr>
        <p:xfrm>
          <a:off x="1691680" y="2265664"/>
          <a:ext cx="6096000" cy="423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3959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724942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HERIDAS GRAVES. PRIMEROS AUXILIOS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5465" y="2226158"/>
            <a:ext cx="5791200" cy="506888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s-E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extraer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cuerpos extraños enclavados.</a:t>
            </a:r>
          </a:p>
          <a:p>
            <a:pPr>
              <a:buFontTx/>
              <a:buNone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Fijarlos</a:t>
            </a:r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para evitar que se muevan durante el traslado y causen nuevos daños en su interior. </a:t>
            </a:r>
          </a:p>
          <a:p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832936" y="2226158"/>
            <a:ext cx="3311064" cy="3075049"/>
            <a:chOff x="3300" y="1914"/>
            <a:chExt cx="986" cy="1038"/>
          </a:xfrm>
        </p:grpSpPr>
        <p:pic>
          <p:nvPicPr>
            <p:cNvPr id="270341" name="Picture 5" descr="obcla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3300" y="1914"/>
              <a:ext cx="893" cy="1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70343" name="Rectangle 7"/>
            <p:cNvSpPr>
              <a:spLocks noChangeArrowheads="1"/>
            </p:cNvSpPr>
            <p:nvPr/>
          </p:nvSpPr>
          <p:spPr bwMode="auto">
            <a:xfrm>
              <a:off x="4059" y="2024"/>
              <a:ext cx="227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7" name="Picture 2" descr="E:\INGADA\ING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761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ESGUINCE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1107" y="2183854"/>
            <a:ext cx="5112568" cy="296917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la </a:t>
            </a:r>
            <a:r>
              <a:rPr lang="es-E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separación momentánea de las superficies articulares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que se produce por la distensión de los ligamentos.</a:t>
            </a:r>
          </a:p>
          <a:p>
            <a:pPr algn="ctr">
              <a:lnSpc>
                <a:spcPct val="90000"/>
              </a:lnSpc>
            </a:pPr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esgui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514600"/>
            <a:ext cx="3086100" cy="2638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625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81" y="1863985"/>
            <a:ext cx="3429000" cy="28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ESGUINCE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63985"/>
            <a:ext cx="5410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Se caracterizan por:</a:t>
            </a: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Dolor intenso </a:t>
            </a: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Inflamación </a:t>
            </a: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Impotencia funcional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(imposibilidad de realizar movimientos habituales de esa articulación).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067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ESGUINCE. PRIMEROS AUXILIOS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6096000" cy="4876800"/>
          </a:xfrm>
        </p:spPr>
        <p:txBody>
          <a:bodyPr/>
          <a:lstStyle/>
          <a:p>
            <a:pPr marL="0" indent="0">
              <a:buNone/>
            </a:pPr>
            <a:endParaRPr lang="es-ES" sz="1200" dirty="0"/>
          </a:p>
          <a:p>
            <a:endParaRPr lang="es-ES" sz="1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2286000" cy="197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7132371-806E-44CF-A084-C68F8D165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875734"/>
              </p:ext>
            </p:extLst>
          </p:nvPr>
        </p:nvGraphicFramePr>
        <p:xfrm>
          <a:off x="354530" y="1709831"/>
          <a:ext cx="6840760" cy="4449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079591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LUXACIÓN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46471" y="2492896"/>
            <a:ext cx="5491336" cy="227687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  <a:t>Es la </a:t>
            </a:r>
            <a:r>
              <a:rPr lang="es-ES_trad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separación de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permanente </a:t>
            </a:r>
            <a: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_tradnl" sz="3600" dirty="0">
                <a:latin typeface="Arial" panose="020B0604020202020204" pitchFamily="34" charset="0"/>
                <a:cs typeface="Arial" panose="020B0604020202020204" pitchFamily="34" charset="0"/>
              </a:rPr>
              <a:t>las superficies articulares.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71075"/>
            <a:ext cx="2446398" cy="330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283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LUXACIÓN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1"/>
            <a:ext cx="6248400" cy="7064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Sus síntomas son: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8840"/>
            <a:ext cx="2819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F6CAA91-47E3-4558-A47B-A033D2BCD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520323"/>
              </p:ext>
            </p:extLst>
          </p:nvPr>
        </p:nvGraphicFramePr>
        <p:xfrm>
          <a:off x="24853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58431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7759" y="399635"/>
            <a:ext cx="7467600" cy="1143000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LUXACIÓN. PRIMEROS AUXILIOS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826" y="1988840"/>
            <a:ext cx="5867400" cy="4274590"/>
          </a:xfrm>
        </p:spPr>
        <p:txBody>
          <a:bodyPr>
            <a:noAutofit/>
          </a:bodyPr>
          <a:lstStyle/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44" y="2450359"/>
            <a:ext cx="24384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DCC67C9-C81C-4EA0-91BC-FCAFEEF5A5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323943"/>
              </p:ext>
            </p:extLst>
          </p:nvPr>
        </p:nvGraphicFramePr>
        <p:xfrm>
          <a:off x="-324544" y="1664804"/>
          <a:ext cx="7272808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043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0188" y="383958"/>
            <a:ext cx="7467600" cy="580926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 NUMERO 2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7992888" cy="5400600"/>
          </a:xfrm>
        </p:spPr>
        <p:txBody>
          <a:bodyPr rIns="132080">
            <a:normAutofit/>
          </a:bodyPr>
          <a:lstStyle/>
          <a:p>
            <a:pPr marL="39688" indent="0" algn="ctr" eaLnBrk="1" hangingPunct="1">
              <a:buFont typeface="Arial" charset="0"/>
              <a:buNone/>
              <a:defRPr/>
            </a:pPr>
            <a:r>
              <a:rPr lang="en-US" sz="4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P.A.S</a:t>
            </a:r>
          </a:p>
          <a:p>
            <a:pPr marL="39688" indent="0">
              <a:defRPr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9688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Comic Sans MS" charset="0"/>
            </a:endParaRPr>
          </a:p>
          <a:p>
            <a:pPr marL="39688" indent="0" algn="ctr">
              <a:buNone/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Llamada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número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emergencias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061</a:t>
            </a:r>
            <a:r>
              <a:rPr lang="en-US" sz="24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.</a:t>
            </a:r>
            <a:endParaRPr lang="en-US" sz="2400" dirty="0">
              <a:solidFill>
                <a:srgbClr val="898989"/>
              </a:solidFill>
              <a:latin typeface="Arial" panose="020B0604020202020204" pitchFamily="34" charset="0"/>
              <a:ea typeface="ヒラギノ明朝 ProN W3" charset="0"/>
              <a:cs typeface="Arial" panose="020B0604020202020204" pitchFamily="34" charset="0"/>
              <a:sym typeface="Comic Sans MS" charset="0"/>
            </a:endParaRPr>
          </a:p>
          <a:p>
            <a:pPr marL="39688" indent="0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¿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Quién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llama,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desde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dónde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llama?</a:t>
            </a:r>
            <a:endParaRPr lang="en-US" sz="2400" dirty="0">
              <a:latin typeface="Arial" panose="020B0604020202020204" pitchFamily="34" charset="0"/>
              <a:ea typeface="ヒラギノ明朝 ProN W3" charset="0"/>
              <a:cs typeface="Arial" panose="020B0604020202020204" pitchFamily="34" charset="0"/>
              <a:sym typeface="Comic Sans MS" charset="0"/>
            </a:endParaRPr>
          </a:p>
          <a:p>
            <a:pPr marL="39688" indent="0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¿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Qué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ha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ocurrido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y 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estado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del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paciente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?</a:t>
            </a:r>
            <a:endParaRPr lang="en-US" sz="2400" dirty="0">
              <a:latin typeface="Arial" panose="020B0604020202020204" pitchFamily="34" charset="0"/>
              <a:ea typeface="ヒラギノ明朝 ProN W3" charset="0"/>
              <a:cs typeface="Arial" panose="020B0604020202020204" pitchFamily="34" charset="0"/>
              <a:sym typeface="Comic Sans MS" charset="0"/>
            </a:endParaRPr>
          </a:p>
          <a:p>
            <a:pPr marL="39688" indent="0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¿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Cómo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ha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ocurrido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?</a:t>
            </a:r>
            <a:endParaRPr lang="en-US" sz="2400" dirty="0">
              <a:latin typeface="Arial" panose="020B0604020202020204" pitchFamily="34" charset="0"/>
              <a:ea typeface="ヒラギノ明朝 ProN W3" charset="0"/>
              <a:cs typeface="Arial" panose="020B0604020202020204" pitchFamily="34" charset="0"/>
              <a:sym typeface="Comic Sans MS" charset="0"/>
            </a:endParaRPr>
          </a:p>
          <a:p>
            <a:pPr marL="39688" indent="0"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Dirección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completa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ic Sans MS" charset="0"/>
              </a:rPr>
              <a:t>.</a:t>
            </a:r>
            <a:endParaRPr lang="en-US" sz="2400" dirty="0">
              <a:latin typeface="Arial" panose="020B0604020202020204" pitchFamily="34" charset="0"/>
              <a:ea typeface="ヒラギノ明朝 ProN W3" charset="0"/>
              <a:cs typeface="Arial" panose="020B0604020202020204" pitchFamily="34" charset="0"/>
              <a:sym typeface="Comic Sans MS" charset="0"/>
            </a:endParaRPr>
          </a:p>
          <a:p>
            <a:pPr marL="39688" indent="0" eaLnBrk="1" hangingPunct="1">
              <a:buFont typeface="Arial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Calibri Bold" charset="0"/>
            </a:endParaRPr>
          </a:p>
          <a:p>
            <a:pPr marL="39688" indent="0" algn="ctr" eaLnBrk="1" hangingPunct="1">
              <a:buFont typeface="Arial" charset="0"/>
              <a:buNone/>
              <a:defRPr/>
            </a:pP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Calibri Bold" charset="0"/>
            </a:endParaRPr>
          </a:p>
          <a:p>
            <a:pPr marL="39688" indent="0" algn="ctr" eaLnBrk="1" hangingPunct="1">
              <a:buFont typeface="Arial" charset="0"/>
              <a:buNone/>
              <a:defRPr/>
            </a:pP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Calibri Bold" charset="0"/>
            </a:endParaRPr>
          </a:p>
        </p:txBody>
      </p:sp>
      <p:pic>
        <p:nvPicPr>
          <p:cNvPr id="6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50" y="5661248"/>
            <a:ext cx="243495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724942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25" y="1659012"/>
            <a:ext cx="4644008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 la pérdida de continuidad en el hueso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s-E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Cerradas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la piel permanece intacta (no hay herida)</a:t>
            </a:r>
          </a:p>
          <a:p>
            <a:pPr marL="365760" lvl="1" indent="0">
              <a:lnSpc>
                <a:spcPct val="90000"/>
              </a:lnSpc>
              <a:spcBef>
                <a:spcPct val="0"/>
              </a:spcBef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Abiertas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originan rotura de la piel (hay herida próxima al foco de la fractura)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098502"/>
            <a:ext cx="3802230" cy="2853184"/>
          </a:xfrm>
          <a:prstGeom prst="rect">
            <a:avLst/>
          </a:prstGeom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350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5622579" y="954410"/>
            <a:ext cx="3233588" cy="5197475"/>
            <a:chOff x="2724" y="768"/>
            <a:chExt cx="2932" cy="3226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74"/>
            <a:stretch>
              <a:fillRect/>
            </a:stretch>
          </p:blipFill>
          <p:spPr bwMode="auto">
            <a:xfrm>
              <a:off x="2724" y="768"/>
              <a:ext cx="2932" cy="3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2789" y="1026"/>
              <a:ext cx="1633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3994" y="459457"/>
            <a:ext cx="7467600" cy="724942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FRACTURA. PRIMEROS AUXILIOS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6945" y="1862708"/>
            <a:ext cx="5332211" cy="29017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NO movilizar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al accidentado si no es absolutamente necesario (riesgo de incendio, etc.)</a:t>
            </a:r>
          </a:p>
          <a:p>
            <a:pPr>
              <a:lnSpc>
                <a:spcPct val="90000"/>
              </a:lnSpc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Retira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 anillos, pulseras y relojes.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594999" y="1679352"/>
            <a:ext cx="18982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b="1" dirty="0">
                <a:latin typeface="Comic Sans MS" charset="0"/>
              </a:rPr>
              <a:t>INMOVILIZAR</a:t>
            </a:r>
            <a:endParaRPr lang="es-ES" b="1" dirty="0"/>
          </a:p>
        </p:txBody>
      </p:sp>
      <p:pic>
        <p:nvPicPr>
          <p:cNvPr id="8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8500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3" b="59940"/>
          <a:stretch>
            <a:fillRect/>
          </a:stretch>
        </p:blipFill>
        <p:spPr bwMode="auto">
          <a:xfrm>
            <a:off x="4876800" y="2590800"/>
            <a:ext cx="3886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>
                <a:solidFill>
                  <a:srgbClr val="FF6600"/>
                </a:solidFill>
              </a:rPr>
              <a:t>FRACTURA ABIERTA</a:t>
            </a:r>
            <a:endParaRPr lang="es-ES" b="1" dirty="0">
              <a:solidFill>
                <a:srgbClr val="FF66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04864"/>
            <a:ext cx="4724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3600" b="1" dirty="0">
                <a:latin typeface="Comic Sans MS" charset="0"/>
              </a:rPr>
              <a:t>	</a:t>
            </a:r>
            <a:r>
              <a:rPr lang="es-ES" sz="3600" b="1" i="1" dirty="0">
                <a:solidFill>
                  <a:srgbClr val="FF0000"/>
                </a:solidFill>
              </a:rPr>
              <a:t>Cubrir la herida </a:t>
            </a:r>
            <a:r>
              <a:rPr lang="es-ES" sz="3600" dirty="0"/>
              <a:t>con apósitos estériles</a:t>
            </a:r>
            <a:r>
              <a:rPr lang="es-ES_tradnl" sz="3600" dirty="0"/>
              <a:t> comprimiendo para</a:t>
            </a:r>
            <a:r>
              <a:rPr lang="es-ES" sz="3600" dirty="0"/>
              <a:t> cohibir la hemorragia, antes de proceder a su inmovilización.</a:t>
            </a:r>
          </a:p>
          <a:p>
            <a:endParaRPr lang="es-ES" sz="3600" b="1" dirty="0">
              <a:latin typeface="Comic Sans MS" charset="0"/>
            </a:endParaRP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412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67600" cy="1224136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FRACTURA. PRIMEROS AUXILIOS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296503" y="2060848"/>
            <a:ext cx="4552637" cy="3542934"/>
          </a:xfrm>
          <a:prstGeom prst="roundRect">
            <a:avLst>
              <a:gd name="adj" fmla="val 0"/>
            </a:avLst>
          </a:prstGeom>
          <a:noFill/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ctr">
              <a:lnSpc>
                <a:spcPct val="90000"/>
              </a:lnSpc>
              <a:buFontTx/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Traslado a un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centro sanitario</a:t>
            </a:r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para tratamiento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definitivo, con la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extremidad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afectadas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elevadas.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8037" y="2204864"/>
            <a:ext cx="3744417" cy="2808312"/>
          </a:xfrm>
          <a:prstGeom prst="rect">
            <a:avLst/>
          </a:prstGeom>
        </p:spPr>
      </p:pic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0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5220072" cy="1143000"/>
          </a:xfrm>
        </p:spPr>
        <p:txBody>
          <a:bodyPr>
            <a:noAutofit/>
          </a:bodyPr>
          <a:lstStyle/>
          <a:p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TRAUMATISMOS</a:t>
            </a:r>
            <a:b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PRIMEROS AUXILIOS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>
          <a:xfrm>
            <a:off x="132048" y="1916832"/>
            <a:ext cx="89154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b="1" u="sng" dirty="0">
                <a:latin typeface="Arial" panose="020B0604020202020204" pitchFamily="34" charset="0"/>
                <a:cs typeface="Arial" panose="020B0604020202020204" pitchFamily="34" charset="0"/>
              </a:rPr>
              <a:t>Resumen actitud a seguir</a:t>
            </a:r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Reposo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Frío local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Inmovilización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Elevar extremidad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Trasladar a centro sanitario</a:t>
            </a:r>
          </a:p>
          <a:p>
            <a:pPr>
              <a:lnSpc>
                <a:spcPct val="90000"/>
              </a:lnSpc>
              <a:buFont typeface="Wingdings" charset="0"/>
              <a:buChar char="§"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Si signos de gravedad: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s-ES_trad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Pedir ayuda 061</a:t>
            </a:r>
            <a:endParaRPr lang="es-E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284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68958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AMPUTACIONES TRAUMÁTICAS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43813" cy="4800600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Son la pérdida de algún miembro, o parte de él, como consecuencia de un traumatismo. </a:t>
            </a:r>
            <a:endParaRPr 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Si sangrado importante a pesar de compresión, aplicar torniquete y </a:t>
            </a:r>
            <a:r>
              <a:rPr lang="es-ES_trad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AVISO URGENTE AL </a:t>
            </a:r>
            <a:r>
              <a:rPr lang="es-ES_tradnl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061</a:t>
            </a:r>
            <a:r>
              <a:rPr lang="es-ES_trad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0395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52934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AMPUTACIONES</a:t>
            </a:r>
            <a:r>
              <a:rPr lang="es-ES_tradnl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PRIMEROS AUXILIOS</a:t>
            </a:r>
            <a:endParaRPr lang="es-ES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560183"/>
            <a:ext cx="8458200" cy="48307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parte amputada: 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8200" lvl="1" indent="-381000">
              <a:lnSpc>
                <a:spcPct val="90000"/>
              </a:lnSpc>
              <a:buFontTx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cubrirá con apósitos estériles</a:t>
            </a:r>
          </a:p>
          <a:p>
            <a:pPr marL="838200" lvl="1" indent="-381000">
              <a:lnSpc>
                <a:spcPct val="90000"/>
              </a:lnSpc>
              <a:buFontTx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colocará dentro de una bolsa de plástico</a:t>
            </a:r>
          </a:p>
          <a:p>
            <a:pPr marL="838200" lvl="1" indent="-381000">
              <a:lnSpc>
                <a:spcPct val="90000"/>
              </a:lnSpc>
              <a:buFontTx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colocará dentro de otra bolsa de plástico o recipiente con hielo en su interior</a:t>
            </a:r>
          </a:p>
          <a:p>
            <a:pPr marL="838200" lvl="1" indent="-381000">
              <a:lnSpc>
                <a:spcPct val="90000"/>
              </a:lnSpc>
              <a:buFontTx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Trasladar junto al lesionado a un centro especializado.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4648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 Y ESCUELA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Importante </a:t>
            </a:r>
            <a:r>
              <a:rPr lang="es-E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conocer historia de alergias de todos los alumnos así como patologías que puedan interferir en su rendimiento académico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y/o ser motivo de malestar en las horas lectivas (diabetes, asma, epilepsia, TDAH…).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Comunicación voluntaria y confidencial por parte de los padres al servicio médico del centro, o al tutor en su defecto.</a:t>
            </a:r>
          </a:p>
        </p:txBody>
      </p:sp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202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73" y="5921896"/>
            <a:ext cx="190462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350879" y="2828835"/>
            <a:ext cx="4442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23705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844" y="260648"/>
            <a:ext cx="7467600" cy="580926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 NUMERO 3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26923"/>
            <a:ext cx="7992888" cy="5400600"/>
          </a:xfrm>
        </p:spPr>
        <p:txBody>
          <a:bodyPr rIns="132080">
            <a:normAutofit/>
          </a:bodyPr>
          <a:lstStyle/>
          <a:p>
            <a:pPr marL="39688" indent="0" algn="ctr" eaLnBrk="1" hangingPunct="1">
              <a:buFont typeface="Arial" charset="0"/>
              <a:buNone/>
              <a:defRPr/>
            </a:pPr>
            <a:r>
              <a:rPr lang="en-US" sz="4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P.A.S</a:t>
            </a:r>
          </a:p>
          <a:p>
            <a:pPr marL="39688" indent="0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ocorrer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9688" indent="0" eaLnBrk="1" hangingPunct="1">
              <a:buFont typeface="Arial" charset="0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Mover lo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menos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posible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 a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víctima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.</a:t>
            </a:r>
          </a:p>
          <a:p>
            <a:pPr marL="39688" indent="0" eaLnBrk="1" hangingPunct="1">
              <a:buFont typeface="Arial" charset="0"/>
              <a:buNone/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Comprobar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consciencia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Calibri Bold" charset="0"/>
              </a:rPr>
              <a:t>respiración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Calibri Bold" charset="0"/>
            </a:endParaRPr>
          </a:p>
          <a:p>
            <a:pPr marL="39688" indent="0" algn="ctr" eaLnBrk="1" hangingPunct="1">
              <a:buFont typeface="Arial" charset="0"/>
              <a:buNone/>
              <a:defRPr/>
            </a:pPr>
            <a:endParaRPr lang="en-US" sz="2800" b="1" dirty="0"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Calibri Bold" charset="0"/>
            </a:endParaRPr>
          </a:p>
          <a:p>
            <a:pPr marL="39688" indent="0" algn="ctr" eaLnBrk="1" hangingPunct="1">
              <a:buFont typeface="Arial" charset="0"/>
              <a:buNone/>
              <a:defRPr/>
            </a:pPr>
            <a:endParaRPr lang="en-US" sz="7200" dirty="0">
              <a:solidFill>
                <a:srgbClr val="FF0000"/>
              </a:solidFill>
              <a:latin typeface="Arial" panose="020B0604020202020204" pitchFamily="34" charset="0"/>
              <a:ea typeface="ヒラギノ角ゴ ProN W6" charset="0"/>
              <a:cs typeface="Arial" panose="020B0604020202020204" pitchFamily="34" charset="0"/>
              <a:sym typeface="Calibri Bold" charset="0"/>
            </a:endParaRPr>
          </a:p>
        </p:txBody>
      </p:sp>
      <p:pic>
        <p:nvPicPr>
          <p:cNvPr id="5" name="Picture 2" descr="E:\INGADA\ING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72644"/>
            <a:ext cx="2411760" cy="118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2225</Words>
  <Application>Microsoft Office PowerPoint</Application>
  <PresentationFormat>Presentación en pantalla (4:3)</PresentationFormat>
  <Paragraphs>469</Paragraphs>
  <Slides>88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88</vt:i4>
      </vt:variant>
      <vt:variant>
        <vt:lpstr>Presentaciones personalizadas</vt:lpstr>
      </vt:variant>
      <vt:variant>
        <vt:i4>1</vt:i4>
      </vt:variant>
    </vt:vector>
  </HeadingPairs>
  <TitlesOfParts>
    <vt:vector size="94" baseType="lpstr">
      <vt:lpstr>Arial</vt:lpstr>
      <vt:lpstr>Calibri</vt:lpstr>
      <vt:lpstr>Comic Sans MS</vt:lpstr>
      <vt:lpstr>Wingdings</vt:lpstr>
      <vt:lpstr>Tema de Office</vt:lpstr>
      <vt:lpstr>MANEJO DE ACCIDENTES </vt:lpstr>
      <vt:lpstr>DEFINICIÓN</vt:lpstr>
      <vt:lpstr>EPIDEMIOLOGIA</vt:lpstr>
      <vt:lpstr>CAUSAS DE LOS ACCIDENTES</vt:lpstr>
      <vt:lpstr>OBJETIVOS</vt:lpstr>
      <vt:lpstr>PROTOCOLO ACTUACIÓN   PRIMEROS AUXILIOS</vt:lpstr>
      <vt:lpstr>REGLA NUMERO 1</vt:lpstr>
      <vt:lpstr>REGLA NUMERO 2</vt:lpstr>
      <vt:lpstr>REGLA NUMERO 3</vt:lpstr>
      <vt:lpstr>POSICION LATERAL DE SEGURIDAD</vt:lpstr>
      <vt:lpstr>Presentación de PowerPoint</vt:lpstr>
      <vt:lpstr>RCP</vt:lpstr>
      <vt:lpstr>CLASIFICACIÓN</vt:lpstr>
      <vt:lpstr>Presentación de PowerPoint</vt:lpstr>
      <vt:lpstr>QUEMADURAS:  DEFINICION</vt:lpstr>
      <vt:lpstr>QUEMADURAS - TIPOS</vt:lpstr>
      <vt:lpstr> QUEMADURAS: FACTORES DE GRAVEDAD</vt:lpstr>
      <vt:lpstr>CLASIFICACIÓN</vt:lpstr>
      <vt:lpstr>EXTENSIÓN</vt:lpstr>
      <vt:lpstr>QUEMADURAS:  PRIMEROS AUXILIOS</vt:lpstr>
      <vt:lpstr>QUEMADURAS: PRIMEROS AUXILIOS</vt:lpstr>
      <vt:lpstr>QUEMADURAS. PRIMEROS AUXILIOS</vt:lpstr>
      <vt:lpstr>QUEMADURAS: PRIMEROS AUXILIOS</vt:lpstr>
      <vt:lpstr>QUEMADURAS. PRIMEROS AUXILIOS</vt:lpstr>
      <vt:lpstr>QUEMADURAS: PRIMEROS AUXILIOS</vt:lpstr>
      <vt:lpstr>QUEMADURAS: PRIMEROS AUXILIOS</vt:lpstr>
      <vt:lpstr>Presentación de PowerPoint</vt:lpstr>
      <vt:lpstr>ELECTROCUCIÓN</vt:lpstr>
      <vt:lpstr>  ELECTROCUCIÓN </vt:lpstr>
      <vt:lpstr> ELECTROCUCIÓN </vt:lpstr>
      <vt:lpstr> ELECTROCUCIÓN </vt:lpstr>
      <vt:lpstr>ELECTROCUCIÓN</vt:lpstr>
      <vt:lpstr> ELECTROCUCIÓN </vt:lpstr>
      <vt:lpstr> ELECTROCUCIÓN </vt:lpstr>
      <vt:lpstr> ELECTROCUCIÓN </vt:lpstr>
      <vt:lpstr>Presentación de PowerPoint</vt:lpstr>
      <vt:lpstr>INTOXICACIONES</vt:lpstr>
      <vt:lpstr>INTOXICACIÓN POR MEDICAMENTOS</vt:lpstr>
      <vt:lpstr>INTOXICACIONES POR PRODUCTOS DOMÉSTICOS</vt:lpstr>
      <vt:lpstr>INTOXICACIONES: SINTOMAS</vt:lpstr>
      <vt:lpstr>INTOXICACIONES:PRIMEROS AUXILIOS</vt:lpstr>
      <vt:lpstr>Presentación de PowerPoint</vt:lpstr>
      <vt:lpstr>ATRAGANTAMIENTO</vt:lpstr>
      <vt:lpstr>  CLASIFICACIÓN DE LA OBSTRUCCION  OBSTRUCCIÓN</vt:lpstr>
      <vt:lpstr>ATRAGANTAMIENTO-PRIMEROS AUXILIOS</vt:lpstr>
      <vt:lpstr>ATRAGANTAMIENTO-PRIMEROS AUXILIOS</vt:lpstr>
      <vt:lpstr>ATRAGANTAMIENTO-PRIMEROS AUXILIOS</vt:lpstr>
      <vt:lpstr>ATRAGANTAMIENTO-PRIMEROS AUXILIOS</vt:lpstr>
      <vt:lpstr>Presentación de PowerPoint</vt:lpstr>
      <vt:lpstr>SINCOPE: DEFINICION</vt:lpstr>
      <vt:lpstr>SINCOPE: QUE HACER</vt:lpstr>
      <vt:lpstr>Presentación de PowerPoint</vt:lpstr>
      <vt:lpstr>CAUSAS ALERGIAS</vt:lpstr>
      <vt:lpstr>MANIFESTACIONES CLINICAS</vt:lpstr>
      <vt:lpstr>MANIFESTACIONES CLINICAS</vt:lpstr>
      <vt:lpstr>MANIFESTACIONES CLINICAS</vt:lpstr>
      <vt:lpstr>QUÉ HACER</vt:lpstr>
      <vt:lpstr>Presentación de PowerPoint</vt:lpstr>
      <vt:lpstr>CRISIS CONVULSIVA: DEFINICION</vt:lpstr>
      <vt:lpstr>CRISIS CONVULSIVA: QUÉ HACER</vt:lpstr>
      <vt:lpstr>CRISIS CONVULSIVA:QUE HACER</vt:lpstr>
      <vt:lpstr>Presentación de PowerPoint</vt:lpstr>
      <vt:lpstr>DEFINICIÓN</vt:lpstr>
      <vt:lpstr>CLASIFICACIÓN</vt:lpstr>
      <vt:lpstr>CONTUSIÓN: DEFINICIÓN</vt:lpstr>
      <vt:lpstr>CONTUSIÓN. PRIMEROS AUXILIOS</vt:lpstr>
      <vt:lpstr>HERIDAS</vt:lpstr>
      <vt:lpstr>HERIDAS </vt:lpstr>
      <vt:lpstr>HERIDAS. PRIMEROS AUXILIOS</vt:lpstr>
      <vt:lpstr>HERIDAS: PRIMEROS AUXILIOS</vt:lpstr>
      <vt:lpstr>HERIDAS. PRIMEROS AUXILIOS</vt:lpstr>
      <vt:lpstr>HERIDAS LEVES PRIMEROS AUXILIOS</vt:lpstr>
      <vt:lpstr>HERIDAS GRAVES. PRIMEROS AUXILIOS</vt:lpstr>
      <vt:lpstr>ESGUINCE</vt:lpstr>
      <vt:lpstr>ESGUINCE</vt:lpstr>
      <vt:lpstr>ESGUINCE. PRIMEROS AUXILIOS</vt:lpstr>
      <vt:lpstr>LUXACIÓN</vt:lpstr>
      <vt:lpstr>LUXACIÓN</vt:lpstr>
      <vt:lpstr>LUXACIÓN. PRIMEROS AUXILIOS</vt:lpstr>
      <vt:lpstr>FRACTURA</vt:lpstr>
      <vt:lpstr>FRACTURA. PRIMEROS AUXILIOS</vt:lpstr>
      <vt:lpstr>FRACTURA ABIERTA</vt:lpstr>
      <vt:lpstr>FRACTURA. PRIMEROS AUXILIOS</vt:lpstr>
      <vt:lpstr>TRAUMATISMOS PRIMEROS AUXILIOS</vt:lpstr>
      <vt:lpstr>AMPUTACIONES TRAUMÁTICAS</vt:lpstr>
      <vt:lpstr>AMPUTACIONES. PRIMEROS AUXILIOS</vt:lpstr>
      <vt:lpstr>ENFERMEDAD Y ESCUELA</vt:lpstr>
      <vt:lpstr>Presentación de PowerPoint</vt:lpstr>
      <vt:lpstr>Presentación personalizada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Varela Calvo, Angeles</dc:creator>
  <cp:lastModifiedBy>Javier Capllonch Ferrer</cp:lastModifiedBy>
  <cp:revision>116</cp:revision>
  <dcterms:modified xsi:type="dcterms:W3CDTF">2019-09-20T21:28:33Z</dcterms:modified>
</cp:coreProperties>
</file>