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4261" r:id="rId2"/>
    <p:sldMasterId id="2147484248" r:id="rId3"/>
    <p:sldMasterId id="2147484236" r:id="rId4"/>
    <p:sldMasterId id="2147484035" r:id="rId5"/>
    <p:sldMasterId id="2147484047" r:id="rId6"/>
  </p:sldMasterIdLst>
  <p:notesMasterIdLst>
    <p:notesMasterId r:id="rId61"/>
  </p:notesMasterIdLst>
  <p:handoutMasterIdLst>
    <p:handoutMasterId r:id="rId62"/>
  </p:handoutMasterIdLst>
  <p:sldIdLst>
    <p:sldId id="721" r:id="rId7"/>
    <p:sldId id="1047" r:id="rId8"/>
    <p:sldId id="1137" r:id="rId9"/>
    <p:sldId id="1138" r:id="rId10"/>
    <p:sldId id="1168" r:id="rId11"/>
    <p:sldId id="1139" r:id="rId12"/>
    <p:sldId id="1109" r:id="rId13"/>
    <p:sldId id="1111" r:id="rId14"/>
    <p:sldId id="1112" r:id="rId15"/>
    <p:sldId id="1113" r:id="rId16"/>
    <p:sldId id="1114" r:id="rId17"/>
    <p:sldId id="1115" r:id="rId18"/>
    <p:sldId id="1116" r:id="rId19"/>
    <p:sldId id="1117" r:id="rId20"/>
    <p:sldId id="1118" r:id="rId21"/>
    <p:sldId id="1141" r:id="rId22"/>
    <p:sldId id="1157" r:id="rId23"/>
    <p:sldId id="1119" r:id="rId24"/>
    <p:sldId id="1091" r:id="rId25"/>
    <p:sldId id="1092" r:id="rId26"/>
    <p:sldId id="1093" r:id="rId27"/>
    <p:sldId id="1095" r:id="rId28"/>
    <p:sldId id="1249" r:id="rId29"/>
    <p:sldId id="1251" r:id="rId30"/>
    <p:sldId id="1106" r:id="rId31"/>
    <p:sldId id="1107" r:id="rId32"/>
    <p:sldId id="1254" r:id="rId33"/>
    <p:sldId id="1255" r:id="rId34"/>
    <p:sldId id="1212" r:id="rId35"/>
    <p:sldId id="1244" r:id="rId36"/>
    <p:sldId id="1103" r:id="rId37"/>
    <p:sldId id="1108" r:id="rId38"/>
    <p:sldId id="1110" r:id="rId39"/>
    <p:sldId id="1229" r:id="rId40"/>
    <p:sldId id="1230" r:id="rId41"/>
    <p:sldId id="1231" r:id="rId42"/>
    <p:sldId id="1232" r:id="rId43"/>
    <p:sldId id="1233" r:id="rId44"/>
    <p:sldId id="1234" r:id="rId45"/>
    <p:sldId id="1235" r:id="rId46"/>
    <p:sldId id="1236" r:id="rId47"/>
    <p:sldId id="1237" r:id="rId48"/>
    <p:sldId id="1238" r:id="rId49"/>
    <p:sldId id="1239" r:id="rId50"/>
    <p:sldId id="1240" r:id="rId51"/>
    <p:sldId id="1241" r:id="rId52"/>
    <p:sldId id="1242" r:id="rId53"/>
    <p:sldId id="1243" r:id="rId54"/>
    <p:sldId id="1135" r:id="rId55"/>
    <p:sldId id="1224" r:id="rId56"/>
    <p:sldId id="1225" r:id="rId57"/>
    <p:sldId id="1220" r:id="rId58"/>
    <p:sldId id="1221" r:id="rId59"/>
    <p:sldId id="1256" r:id="rId6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72" autoAdjust="0"/>
    <p:restoredTop sz="94660"/>
  </p:normalViewPr>
  <p:slideViewPr>
    <p:cSldViewPr>
      <p:cViewPr varScale="1">
        <p:scale>
          <a:sx n="68" d="100"/>
          <a:sy n="68" d="100"/>
        </p:scale>
        <p:origin x="-6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82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Arial" charset="0"/>
              </a:defRPr>
            </a:lvl1pPr>
          </a:lstStyle>
          <a:p>
            <a:pPr>
              <a:defRPr/>
            </a:pPr>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pitchFamily="34" charset="0"/>
              </a:defRPr>
            </a:lvl1pPr>
          </a:lstStyle>
          <a:p>
            <a:fld id="{55A0FC14-C22A-4FA1-B3A2-A734A084B33A}" type="datetime1">
              <a:rPr lang="es-ES"/>
              <a:pPr/>
              <a:t>09/05/2014</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Arial" charset="0"/>
              </a:defRPr>
            </a:lvl1pPr>
          </a:lstStyle>
          <a:p>
            <a:pPr>
              <a:defRPr/>
            </a:pPr>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pitchFamily="34" charset="0"/>
              </a:defRPr>
            </a:lvl1pPr>
          </a:lstStyle>
          <a:p>
            <a:fld id="{40C4A0AF-5E87-480B-8753-10F5EFB539CC}" type="slidenum">
              <a:rPr lang="es-ES"/>
              <a:pPr/>
              <a:t>‹Nº›</a:t>
            </a:fld>
            <a:endParaRPr lang="es-ES"/>
          </a:p>
        </p:txBody>
      </p:sp>
    </p:spTree>
    <p:extLst>
      <p:ext uri="{BB962C8B-B14F-4D97-AF65-F5344CB8AC3E}">
        <p14:creationId xmlns="" xmlns:p14="http://schemas.microsoft.com/office/powerpoint/2010/main" val="1360901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ca-ES"/>
          </a:p>
        </p:txBody>
      </p:sp>
      <p:sp>
        <p:nvSpPr>
          <p:cNvPr id="3" name="2 Marcador de fecha"/>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pitchFamily="34" charset="0"/>
              </a:defRPr>
            </a:lvl1pPr>
          </a:lstStyle>
          <a:p>
            <a:fld id="{0BBACC73-8ED8-42A3-80D2-A5DC441A2385}" type="datetime1">
              <a:rPr lang="ca-ES"/>
              <a:pPr/>
              <a:t>09/05/2014</a:t>
            </a:fld>
            <a:endParaRPr lang="ca-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a-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ca-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pitchFamily="34" charset="0"/>
              </a:defRPr>
            </a:lvl1pPr>
          </a:lstStyle>
          <a:p>
            <a:fld id="{68B443E3-6221-4095-90A4-870A423709CA}" type="slidenum">
              <a:rPr lang="ca-ES"/>
              <a:pPr/>
              <a:t>‹Nº›</a:t>
            </a:fld>
            <a:endParaRPr lang="ca-ES"/>
          </a:p>
        </p:txBody>
      </p:sp>
    </p:spTree>
    <p:extLst>
      <p:ext uri="{BB962C8B-B14F-4D97-AF65-F5344CB8AC3E}">
        <p14:creationId xmlns="" xmlns:p14="http://schemas.microsoft.com/office/powerpoint/2010/main" val="10789013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143000" y="685800"/>
            <a:ext cx="4572000" cy="3429000"/>
          </a:xfrm>
          <a:ln/>
        </p:spPr>
      </p:sp>
      <p:sp>
        <p:nvSpPr>
          <p:cNvPr id="491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ca-ES">
              <a:latin typeface="Times" charset="0"/>
            </a:endParaRPr>
          </a:p>
        </p:txBody>
      </p:sp>
      <p:sp>
        <p:nvSpPr>
          <p:cNvPr id="45060" name="Slide Number Placeholder 3"/>
          <p:cNvSpPr>
            <a:spLocks noGrp="1"/>
          </p:cNvSpPr>
          <p:nvPr>
            <p:ph type="sldNum" sz="quarter" idx="5"/>
          </p:nvPr>
        </p:nvSpPr>
        <p:spPr/>
        <p:txBody>
          <a:bodyPr/>
          <a:lstStyle>
            <a:lvl1pPr defTabSz="914423" eaLnBrk="0" hangingPunct="0">
              <a:defRPr sz="3700">
                <a:solidFill>
                  <a:schemeClr val="tx1"/>
                </a:solidFill>
                <a:latin typeface="Arial" charset="0"/>
                <a:ea typeface="ＭＳ Ｐゴシック" charset="0"/>
                <a:cs typeface="Arial" charset="0"/>
              </a:defRPr>
            </a:lvl1pPr>
            <a:lvl2pPr marL="685817" indent="-263776" defTabSz="914423" eaLnBrk="0" hangingPunct="0">
              <a:defRPr sz="3700">
                <a:solidFill>
                  <a:schemeClr val="tx1"/>
                </a:solidFill>
                <a:latin typeface="Arial" charset="0"/>
                <a:ea typeface="Arial" charset="0"/>
                <a:cs typeface="Arial" charset="0"/>
              </a:defRPr>
            </a:lvl2pPr>
            <a:lvl3pPr marL="1055103" indent="-211021" defTabSz="914423" eaLnBrk="0" hangingPunct="0">
              <a:defRPr sz="3700">
                <a:solidFill>
                  <a:schemeClr val="tx1"/>
                </a:solidFill>
                <a:latin typeface="Arial" charset="0"/>
                <a:ea typeface="Arial" charset="0"/>
                <a:cs typeface="Arial" charset="0"/>
              </a:defRPr>
            </a:lvl3pPr>
            <a:lvl4pPr marL="1477145" indent="-211021" defTabSz="914423" eaLnBrk="0" hangingPunct="0">
              <a:defRPr sz="3700">
                <a:solidFill>
                  <a:schemeClr val="tx1"/>
                </a:solidFill>
                <a:latin typeface="Arial" charset="0"/>
                <a:ea typeface="Arial" charset="0"/>
                <a:cs typeface="Arial" charset="0"/>
              </a:defRPr>
            </a:lvl4pPr>
            <a:lvl5pPr marL="1899186" indent="-211021" defTabSz="914423" eaLnBrk="0" hangingPunct="0">
              <a:defRPr sz="3700">
                <a:solidFill>
                  <a:schemeClr val="tx1"/>
                </a:solidFill>
                <a:latin typeface="Arial" charset="0"/>
                <a:ea typeface="Arial" charset="0"/>
                <a:cs typeface="Arial" charset="0"/>
              </a:defRPr>
            </a:lvl5pPr>
            <a:lvl6pPr marL="2321227" indent="-211021" defTabSz="914423" eaLnBrk="0" fontAlgn="base" hangingPunct="0">
              <a:spcBef>
                <a:spcPct val="0"/>
              </a:spcBef>
              <a:spcAft>
                <a:spcPct val="0"/>
              </a:spcAft>
              <a:defRPr sz="3700">
                <a:solidFill>
                  <a:schemeClr val="tx1"/>
                </a:solidFill>
                <a:latin typeface="Arial" charset="0"/>
                <a:ea typeface="Arial" charset="0"/>
                <a:cs typeface="Arial" charset="0"/>
              </a:defRPr>
            </a:lvl6pPr>
            <a:lvl7pPr marL="2743269" indent="-211021" defTabSz="914423" eaLnBrk="0" fontAlgn="base" hangingPunct="0">
              <a:spcBef>
                <a:spcPct val="0"/>
              </a:spcBef>
              <a:spcAft>
                <a:spcPct val="0"/>
              </a:spcAft>
              <a:defRPr sz="3700">
                <a:solidFill>
                  <a:schemeClr val="tx1"/>
                </a:solidFill>
                <a:latin typeface="Arial" charset="0"/>
                <a:ea typeface="Arial" charset="0"/>
                <a:cs typeface="Arial" charset="0"/>
              </a:defRPr>
            </a:lvl7pPr>
            <a:lvl8pPr marL="3165310" indent="-211021" defTabSz="914423" eaLnBrk="0" fontAlgn="base" hangingPunct="0">
              <a:spcBef>
                <a:spcPct val="0"/>
              </a:spcBef>
              <a:spcAft>
                <a:spcPct val="0"/>
              </a:spcAft>
              <a:defRPr sz="3700">
                <a:solidFill>
                  <a:schemeClr val="tx1"/>
                </a:solidFill>
                <a:latin typeface="Arial" charset="0"/>
                <a:ea typeface="Arial" charset="0"/>
                <a:cs typeface="Arial" charset="0"/>
              </a:defRPr>
            </a:lvl8pPr>
            <a:lvl9pPr marL="3587351" indent="-211021" defTabSz="914423" eaLnBrk="0" fontAlgn="base" hangingPunct="0">
              <a:spcBef>
                <a:spcPct val="0"/>
              </a:spcBef>
              <a:spcAft>
                <a:spcPct val="0"/>
              </a:spcAft>
              <a:defRPr sz="3700">
                <a:solidFill>
                  <a:schemeClr val="tx1"/>
                </a:solidFill>
                <a:latin typeface="Arial" charset="0"/>
                <a:ea typeface="Arial" charset="0"/>
                <a:cs typeface="Arial" charset="0"/>
              </a:defRPr>
            </a:lvl9pPr>
          </a:lstStyle>
          <a:p>
            <a:fld id="{F1BAB985-1EFE-C341-B9E7-CEEA2E303D10}" type="slidenum">
              <a:rPr lang="ca-ES" sz="1200"/>
              <a:pPr/>
              <a:t>5</a:t>
            </a:fld>
            <a:endParaRPr lang="ca-E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a:xfrm>
            <a:off x="1143000" y="685800"/>
            <a:ext cx="4572000" cy="3429000"/>
          </a:xfrm>
          <a:ln/>
        </p:spPr>
      </p:sp>
      <p:sp>
        <p:nvSpPr>
          <p:cNvPr id="66563" name="2 Marcador de notas"/>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5851" lvl="1" algn="just" eaLnBrk="1" hangingPunct="1"/>
            <a:r>
              <a:rPr lang="ca-ES">
                <a:latin typeface="Arial" charset="0"/>
                <a:ea typeface="ＭＳ Ｐゴシック" charset="0"/>
              </a:rPr>
              <a:t>En el treball científic, la formulació d’una pregunta comporta sempre la necessitat de donar-li una resposta provisional que la respongui, és a dir, trobar una </a:t>
            </a:r>
            <a:r>
              <a:rPr lang="ca-ES" b="1">
                <a:latin typeface="Arial" charset="0"/>
                <a:ea typeface="ＭＳ Ｐゴシック" charset="0"/>
              </a:rPr>
              <a:t> hipòtesi</a:t>
            </a:r>
            <a:r>
              <a:rPr lang="ca-ES">
                <a:latin typeface="Arial" charset="0"/>
                <a:ea typeface="ＭＳ Ｐゴシック" charset="0"/>
              </a:rPr>
              <a:t> que posteriorment s’haurà de comprovar per a ser verificada o refutada. El joc d’apostar per a una determinada hipòtesi és fonamental per a l’èxit de qualsevol investigació. Pensar en una solució, no necessàriament única, a una qüestió és un exercici de tempteig en el que es posen en joc els diferents coneixements que es tenen. </a:t>
            </a:r>
          </a:p>
          <a:p>
            <a:pPr marL="175851" lvl="1" algn="just" eaLnBrk="1" hangingPunct="1"/>
            <a:r>
              <a:rPr lang="ca-ES">
                <a:latin typeface="Arial" charset="0"/>
                <a:ea typeface="ＭＳ Ｐゴシック" charset="0"/>
              </a:rPr>
              <a:t>A l’escola, amb massa freqüència el professorat pretén transmetre la resolució ja elaborada d’un problema inicialment plantejat amb el convenciment que és així com l’alumnat aprèn. Sota aquesta idea, es proposen directament experiències en les que ja se sap quin serà el resultat i les conclusions a les que s’ha d’arribar, s’estableixen ordenadament els passos a seguir anticipant els resultats que s’obtindran en cada moment i eliminant les possibilitats que els escolars elaborin les seves pròpies hipòtesis. Expressions del tipus:  (“</a:t>
            </a:r>
            <a:r>
              <a:rPr lang="ca-ES" i="1">
                <a:latin typeface="Arial" charset="0"/>
                <a:ea typeface="ＭＳ Ｐゴシック" charset="0"/>
              </a:rPr>
              <a:t>avui farem aquesta experiència, que ens permetrà veure com ...; així comprovarem que...”</a:t>
            </a:r>
            <a:r>
              <a:rPr lang="ca-ES">
                <a:latin typeface="Arial" charset="0"/>
                <a:ea typeface="ＭＳ Ｐゴシック" charset="0"/>
              </a:rPr>
              <a:t>) promouen situacions en les que es perd la possibilitat d’intercanviar idees, d’obrir nous interrogants, de reestructurar pensaments, es perd, en definitiva, l’oportunitat d’aprendre.</a:t>
            </a:r>
          </a:p>
          <a:p>
            <a:pPr marL="175851" lvl="1" algn="just" eaLnBrk="1" hangingPunct="1"/>
            <a:endParaRPr lang="ca-ES">
              <a:latin typeface="Arial" charset="0"/>
              <a:ea typeface="ＭＳ Ｐゴシック" charset="0"/>
            </a:endParaRPr>
          </a:p>
          <a:p>
            <a:pPr eaLnBrk="1" hangingPunct="1"/>
            <a:endParaRPr lang="ca-ES">
              <a:latin typeface="Times" charset="0"/>
              <a:ea typeface="ＭＳ Ｐゴシック" charset="0"/>
              <a:cs typeface="ＭＳ Ｐゴシック" charset="0"/>
            </a:endParaRPr>
          </a:p>
          <a:p>
            <a:pPr eaLnBrk="1" hangingPunct="1"/>
            <a:endParaRPr lang="es-ES">
              <a:latin typeface="Times" charset="0"/>
              <a:ea typeface="ＭＳ Ｐゴシック" charset="0"/>
              <a:cs typeface="ＭＳ Ｐゴシック" charset="0"/>
            </a:endParaRPr>
          </a:p>
        </p:txBody>
      </p:sp>
      <p:sp>
        <p:nvSpPr>
          <p:cNvPr id="66564" name="3 Marcador de número de diapositiva"/>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23" eaLnBrk="0" hangingPunct="0">
              <a:defRPr sz="3700">
                <a:solidFill>
                  <a:schemeClr val="tx1"/>
                </a:solidFill>
                <a:latin typeface="Arial" charset="0"/>
                <a:ea typeface="ＭＳ Ｐゴシック" charset="0"/>
                <a:cs typeface="Arial" charset="0"/>
              </a:defRPr>
            </a:lvl1pPr>
            <a:lvl2pPr marL="35014775" indent="-34592734" defTabSz="914423" eaLnBrk="0" hangingPunct="0">
              <a:defRPr sz="3700">
                <a:solidFill>
                  <a:schemeClr val="tx1"/>
                </a:solidFill>
                <a:latin typeface="Arial" charset="0"/>
                <a:ea typeface="Arial" charset="0"/>
                <a:cs typeface="Arial" charset="0"/>
              </a:defRPr>
            </a:lvl2pPr>
            <a:lvl3pPr eaLnBrk="0" hangingPunct="0">
              <a:defRPr sz="3700">
                <a:solidFill>
                  <a:schemeClr val="tx1"/>
                </a:solidFill>
                <a:latin typeface="Arial" charset="0"/>
                <a:ea typeface="Arial" charset="0"/>
                <a:cs typeface="Arial" charset="0"/>
              </a:defRPr>
            </a:lvl3pPr>
            <a:lvl4pPr eaLnBrk="0" hangingPunct="0">
              <a:defRPr sz="3700">
                <a:solidFill>
                  <a:schemeClr val="tx1"/>
                </a:solidFill>
                <a:latin typeface="Arial" charset="0"/>
                <a:ea typeface="Arial" charset="0"/>
                <a:cs typeface="Arial" charset="0"/>
              </a:defRPr>
            </a:lvl4pPr>
            <a:lvl5pPr eaLnBrk="0" hangingPunct="0">
              <a:defRPr sz="3700">
                <a:solidFill>
                  <a:schemeClr val="tx1"/>
                </a:solidFill>
                <a:latin typeface="Arial" charset="0"/>
                <a:ea typeface="Arial" charset="0"/>
                <a:cs typeface="Arial" charset="0"/>
              </a:defRPr>
            </a:lvl5pPr>
            <a:lvl6pPr marL="422041" eaLnBrk="0" fontAlgn="base" hangingPunct="0">
              <a:spcBef>
                <a:spcPct val="0"/>
              </a:spcBef>
              <a:spcAft>
                <a:spcPct val="0"/>
              </a:spcAft>
              <a:defRPr sz="3700">
                <a:solidFill>
                  <a:schemeClr val="tx1"/>
                </a:solidFill>
                <a:latin typeface="Arial" charset="0"/>
                <a:ea typeface="Arial" charset="0"/>
                <a:cs typeface="Arial" charset="0"/>
              </a:defRPr>
            </a:lvl6pPr>
            <a:lvl7pPr marL="844083" eaLnBrk="0" fontAlgn="base" hangingPunct="0">
              <a:spcBef>
                <a:spcPct val="0"/>
              </a:spcBef>
              <a:spcAft>
                <a:spcPct val="0"/>
              </a:spcAft>
              <a:defRPr sz="3700">
                <a:solidFill>
                  <a:schemeClr val="tx1"/>
                </a:solidFill>
                <a:latin typeface="Arial" charset="0"/>
                <a:ea typeface="Arial" charset="0"/>
                <a:cs typeface="Arial" charset="0"/>
              </a:defRPr>
            </a:lvl7pPr>
            <a:lvl8pPr marL="1266124" eaLnBrk="0" fontAlgn="base" hangingPunct="0">
              <a:spcBef>
                <a:spcPct val="0"/>
              </a:spcBef>
              <a:spcAft>
                <a:spcPct val="0"/>
              </a:spcAft>
              <a:defRPr sz="3700">
                <a:solidFill>
                  <a:schemeClr val="tx1"/>
                </a:solidFill>
                <a:latin typeface="Arial" charset="0"/>
                <a:ea typeface="Arial" charset="0"/>
                <a:cs typeface="Arial" charset="0"/>
              </a:defRPr>
            </a:lvl8pPr>
            <a:lvl9pPr marL="1688165" eaLnBrk="0" fontAlgn="base" hangingPunct="0">
              <a:spcBef>
                <a:spcPct val="0"/>
              </a:spcBef>
              <a:spcAft>
                <a:spcPct val="0"/>
              </a:spcAft>
              <a:defRPr sz="3700">
                <a:solidFill>
                  <a:schemeClr val="tx1"/>
                </a:solidFill>
                <a:latin typeface="Arial" charset="0"/>
                <a:ea typeface="Arial" charset="0"/>
                <a:cs typeface="Arial" charset="0"/>
              </a:defRPr>
            </a:lvl9pPr>
          </a:lstStyle>
          <a:p>
            <a:fld id="{9FAF22C2-55CB-1B4B-B578-666E0D6C21DB}" type="slidenum">
              <a:rPr lang="ca-ES" sz="1200"/>
              <a:pPr/>
              <a:t>33</a:t>
            </a:fld>
            <a:endParaRPr lang="ca-E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eaLnBrk="1" hangingPunct="1">
              <a:defRPr/>
            </a:pPr>
            <a:endParaRPr lang="es-ES">
              <a:cs typeface="+mn-cs"/>
            </a:endParaRPr>
          </a:p>
        </p:txBody>
      </p:sp>
      <p:sp>
        <p:nvSpPr>
          <p:cNvPr id="4" name="3 Marcador de número de diapositiva"/>
          <p:cNvSpPr>
            <a:spLocks noGrp="1"/>
          </p:cNvSpPr>
          <p:nvPr>
            <p:ph type="sldNum" sz="quarter" idx="5"/>
          </p:nvPr>
        </p:nvSpPr>
        <p:spPr/>
        <p:txBody>
          <a:bodyPr/>
          <a:lstStyle/>
          <a:p>
            <a:pPr>
              <a:defRPr/>
            </a:pPr>
            <a:fld id="{13C75B87-A704-3041-ADF9-FC1A297074FC}" type="slidenum">
              <a:rPr lang="en-US"/>
              <a:pPr>
                <a:defRPr/>
              </a:pPr>
              <a:t>17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23" eaLnBrk="0" hangingPunct="0">
              <a:defRPr sz="3700">
                <a:solidFill>
                  <a:schemeClr val="tx1"/>
                </a:solidFill>
                <a:latin typeface="Arial" charset="0"/>
                <a:ea typeface="ＭＳ Ｐゴシック" charset="0"/>
                <a:cs typeface="Arial" charset="0"/>
              </a:defRPr>
            </a:lvl1pPr>
            <a:lvl2pPr marL="35014775" indent="-34592734" defTabSz="914423" eaLnBrk="0" hangingPunct="0">
              <a:defRPr sz="3700">
                <a:solidFill>
                  <a:schemeClr val="tx1"/>
                </a:solidFill>
                <a:latin typeface="Arial" charset="0"/>
                <a:ea typeface="Arial" charset="0"/>
                <a:cs typeface="Arial" charset="0"/>
              </a:defRPr>
            </a:lvl2pPr>
            <a:lvl3pPr eaLnBrk="0" hangingPunct="0">
              <a:defRPr sz="3700">
                <a:solidFill>
                  <a:schemeClr val="tx1"/>
                </a:solidFill>
                <a:latin typeface="Arial" charset="0"/>
                <a:ea typeface="Arial" charset="0"/>
                <a:cs typeface="Arial" charset="0"/>
              </a:defRPr>
            </a:lvl3pPr>
            <a:lvl4pPr eaLnBrk="0" hangingPunct="0">
              <a:defRPr sz="3700">
                <a:solidFill>
                  <a:schemeClr val="tx1"/>
                </a:solidFill>
                <a:latin typeface="Arial" charset="0"/>
                <a:ea typeface="Arial" charset="0"/>
                <a:cs typeface="Arial" charset="0"/>
              </a:defRPr>
            </a:lvl4pPr>
            <a:lvl5pPr eaLnBrk="0" hangingPunct="0">
              <a:defRPr sz="3700">
                <a:solidFill>
                  <a:schemeClr val="tx1"/>
                </a:solidFill>
                <a:latin typeface="Arial" charset="0"/>
                <a:ea typeface="Arial" charset="0"/>
                <a:cs typeface="Arial" charset="0"/>
              </a:defRPr>
            </a:lvl5pPr>
            <a:lvl6pPr marL="422041" eaLnBrk="0" fontAlgn="base" hangingPunct="0">
              <a:spcBef>
                <a:spcPct val="0"/>
              </a:spcBef>
              <a:spcAft>
                <a:spcPct val="0"/>
              </a:spcAft>
              <a:defRPr sz="3700">
                <a:solidFill>
                  <a:schemeClr val="tx1"/>
                </a:solidFill>
                <a:latin typeface="Arial" charset="0"/>
                <a:ea typeface="Arial" charset="0"/>
                <a:cs typeface="Arial" charset="0"/>
              </a:defRPr>
            </a:lvl6pPr>
            <a:lvl7pPr marL="844083" eaLnBrk="0" fontAlgn="base" hangingPunct="0">
              <a:spcBef>
                <a:spcPct val="0"/>
              </a:spcBef>
              <a:spcAft>
                <a:spcPct val="0"/>
              </a:spcAft>
              <a:defRPr sz="3700">
                <a:solidFill>
                  <a:schemeClr val="tx1"/>
                </a:solidFill>
                <a:latin typeface="Arial" charset="0"/>
                <a:ea typeface="Arial" charset="0"/>
                <a:cs typeface="Arial" charset="0"/>
              </a:defRPr>
            </a:lvl7pPr>
            <a:lvl8pPr marL="1266124" eaLnBrk="0" fontAlgn="base" hangingPunct="0">
              <a:spcBef>
                <a:spcPct val="0"/>
              </a:spcBef>
              <a:spcAft>
                <a:spcPct val="0"/>
              </a:spcAft>
              <a:defRPr sz="3700">
                <a:solidFill>
                  <a:schemeClr val="tx1"/>
                </a:solidFill>
                <a:latin typeface="Arial" charset="0"/>
                <a:ea typeface="Arial" charset="0"/>
                <a:cs typeface="Arial" charset="0"/>
              </a:defRPr>
            </a:lvl8pPr>
            <a:lvl9pPr marL="1688165" eaLnBrk="0" fontAlgn="base" hangingPunct="0">
              <a:spcBef>
                <a:spcPct val="0"/>
              </a:spcBef>
              <a:spcAft>
                <a:spcPct val="0"/>
              </a:spcAft>
              <a:defRPr sz="3700">
                <a:solidFill>
                  <a:schemeClr val="tx1"/>
                </a:solidFill>
                <a:latin typeface="Arial" charset="0"/>
                <a:ea typeface="Arial" charset="0"/>
                <a:cs typeface="Arial" charset="0"/>
              </a:defRPr>
            </a:lvl9pPr>
          </a:lstStyle>
          <a:p>
            <a:fld id="{2FBC2B2C-6111-4A4E-9EA1-03FFFAA11734}" type="slidenum">
              <a:rPr lang="ca-ES" sz="1200"/>
              <a:pPr/>
              <a:t>19</a:t>
            </a:fld>
            <a:endParaRPr lang="ca-ES" sz="1200"/>
          </a:p>
        </p:txBody>
      </p:sp>
      <p:sp>
        <p:nvSpPr>
          <p:cNvPr id="31747" name="Rectangle 2"/>
          <p:cNvSpPr>
            <a:spLocks noGrp="1" noRot="1" noChangeAspect="1" noChangeArrowheads="1" noTextEdit="1"/>
          </p:cNvSpPr>
          <p:nvPr>
            <p:ph type="sldImg"/>
          </p:nvPr>
        </p:nvSpPr>
        <p:spPr>
          <a:xfrm>
            <a:off x="1125538" y="684213"/>
            <a:ext cx="4573587" cy="3429000"/>
          </a:xfrm>
          <a:ln/>
        </p:spPr>
      </p:sp>
      <p:sp>
        <p:nvSpPr>
          <p:cNvPr id="31748" name="Rectangle 3"/>
          <p:cNvSpPr>
            <a:spLocks noGrp="1" noChangeArrowheads="1"/>
          </p:cNvSpPr>
          <p:nvPr>
            <p:ph type="body" idx="1"/>
          </p:nvPr>
        </p:nvSpPr>
        <p:spPr>
          <a:xfrm>
            <a:off x="685494" y="4342939"/>
            <a:ext cx="5487013" cy="41145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ca-ES" sz="600">
                <a:latin typeface="Times" charset="0"/>
                <a:ea typeface="ＭＳ Ｐゴシック" charset="0"/>
                <a:cs typeface="ＭＳ Ｐゴシック" charset="0"/>
              </a:rPr>
              <a:t>Un nen està jugant amb un mirall reflectint la llum del sol en una paret. La mestra li demana : “Per què es produeix la reflexió de la llum del sol?”. </a:t>
            </a:r>
            <a:br>
              <a:rPr lang="ca-ES" sz="600">
                <a:latin typeface="Times" charset="0"/>
                <a:ea typeface="ＭＳ Ｐゴシック" charset="0"/>
                <a:cs typeface="ＭＳ Ｐゴシック" charset="0"/>
              </a:rPr>
            </a:br>
            <a:r>
              <a:rPr lang="ca-ES" sz="600">
                <a:latin typeface="Times" charset="0"/>
                <a:ea typeface="ＭＳ Ｐゴシック" charset="0"/>
                <a:cs typeface="ＭＳ Ｐゴシック" charset="0"/>
              </a:rPr>
              <a:t>Davant d’aquesta pregunta el nen no sap què contestar, ni la manera se saber-ho, així perd interès pel que està fent.</a:t>
            </a:r>
            <a:r>
              <a:rPr lang="ca-ES">
                <a:latin typeface="Times" charset="0"/>
                <a:ea typeface="ＭＳ Ｐゴシック" charset="0"/>
                <a:cs typeface="ＭＳ Ｐゴシック" charset="0"/>
              </a:rPr>
              <a:t/>
            </a:r>
            <a:br>
              <a:rPr lang="ca-ES">
                <a:latin typeface="Times" charset="0"/>
                <a:ea typeface="ＭＳ Ｐゴシック" charset="0"/>
                <a:cs typeface="ＭＳ Ｐゴシック" charset="0"/>
              </a:rPr>
            </a:br>
            <a:endParaRPr lang="ca-ES">
              <a:latin typeface="Times" charset="0"/>
              <a:ea typeface="ＭＳ Ｐゴシック" charset="0"/>
              <a:cs typeface="ＭＳ Ｐゴシック" charset="0"/>
            </a:endParaRPr>
          </a:p>
          <a:p>
            <a:pPr eaLnBrk="1" hangingPunct="1"/>
            <a:r>
              <a:rPr lang="ca-ES">
                <a:latin typeface="Times" charset="0"/>
                <a:ea typeface="ＭＳ Ｐゴシック" charset="0"/>
                <a:cs typeface="ＭＳ Ｐゴシック" charset="0"/>
              </a:rPr>
              <a:t>La mestra hauria pogut preguntar: </a:t>
            </a:r>
          </a:p>
          <a:p>
            <a:pPr eaLnBrk="1" hangingPunct="1"/>
            <a:r>
              <a:rPr lang="ca-ES">
                <a:latin typeface="Times" charset="0"/>
                <a:ea typeface="ＭＳ Ｐゴシック" charset="0"/>
                <a:cs typeface="ＭＳ Ｐゴシック" charset="0"/>
              </a:rPr>
              <a:t>	“Què passa quan t’allunyes de la paret?”</a:t>
            </a:r>
          </a:p>
          <a:p>
            <a:pPr eaLnBrk="1" hangingPunct="1"/>
            <a:endParaRPr lang="ca-ES">
              <a:latin typeface="Times" charset="0"/>
              <a:ea typeface="ＭＳ Ｐゴシック" charset="0"/>
              <a:cs typeface="ＭＳ Ｐゴシック" charset="0"/>
            </a:endParaRPr>
          </a:p>
          <a:p>
            <a:pPr eaLnBrk="1" hangingPunct="1"/>
            <a:r>
              <a:rPr lang="ca-ES">
                <a:latin typeface="Times" charset="0"/>
                <a:ea typeface="ＭＳ Ｐゴシック" charset="0"/>
                <a:cs typeface="ＭＳ Ｐゴシック" charset="0"/>
              </a:rPr>
              <a:t>El nen hauria sabut què respondre només fent el que se li proposava i potser hauria començat a formular-se ell mateix noves preguntes.</a:t>
            </a:r>
          </a:p>
          <a:p>
            <a:pPr eaLnBrk="1" hangingPunct="1"/>
            <a:endParaRPr lang="ca-ES">
              <a:latin typeface="Times" charset="0"/>
              <a:ea typeface="ＭＳ Ｐゴシック" charset="0"/>
              <a:cs typeface="ＭＳ Ｐゴシック" charset="0"/>
            </a:endParaRPr>
          </a:p>
          <a:p>
            <a:pPr eaLnBrk="1" hangingPunct="1"/>
            <a:endParaRPr lang="ca-ES">
              <a:latin typeface="Times" charset="0"/>
              <a:ea typeface="ＭＳ Ｐゴシック" charset="0"/>
              <a:cs typeface="ＭＳ Ｐゴシック" charset="0"/>
            </a:endParaRPr>
          </a:p>
          <a:p>
            <a:pPr eaLnBrk="1" hangingPunct="1"/>
            <a:endParaRPr lang="ca-ES">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23" eaLnBrk="0" hangingPunct="0">
              <a:defRPr sz="3700">
                <a:solidFill>
                  <a:schemeClr val="tx1"/>
                </a:solidFill>
                <a:latin typeface="Arial" charset="0"/>
                <a:ea typeface="ＭＳ Ｐゴシック" charset="0"/>
                <a:cs typeface="Arial" charset="0"/>
              </a:defRPr>
            </a:lvl1pPr>
            <a:lvl2pPr marL="35014775" indent="-34592734" defTabSz="914423" eaLnBrk="0" hangingPunct="0">
              <a:defRPr sz="3700">
                <a:solidFill>
                  <a:schemeClr val="tx1"/>
                </a:solidFill>
                <a:latin typeface="Arial" charset="0"/>
                <a:ea typeface="Arial" charset="0"/>
                <a:cs typeface="Arial" charset="0"/>
              </a:defRPr>
            </a:lvl2pPr>
            <a:lvl3pPr eaLnBrk="0" hangingPunct="0">
              <a:defRPr sz="3700">
                <a:solidFill>
                  <a:schemeClr val="tx1"/>
                </a:solidFill>
                <a:latin typeface="Arial" charset="0"/>
                <a:ea typeface="Arial" charset="0"/>
                <a:cs typeface="Arial" charset="0"/>
              </a:defRPr>
            </a:lvl3pPr>
            <a:lvl4pPr eaLnBrk="0" hangingPunct="0">
              <a:defRPr sz="3700">
                <a:solidFill>
                  <a:schemeClr val="tx1"/>
                </a:solidFill>
                <a:latin typeface="Arial" charset="0"/>
                <a:ea typeface="Arial" charset="0"/>
                <a:cs typeface="Arial" charset="0"/>
              </a:defRPr>
            </a:lvl4pPr>
            <a:lvl5pPr eaLnBrk="0" hangingPunct="0">
              <a:defRPr sz="3700">
                <a:solidFill>
                  <a:schemeClr val="tx1"/>
                </a:solidFill>
                <a:latin typeface="Arial" charset="0"/>
                <a:ea typeface="Arial" charset="0"/>
                <a:cs typeface="Arial" charset="0"/>
              </a:defRPr>
            </a:lvl5pPr>
            <a:lvl6pPr marL="422041" eaLnBrk="0" fontAlgn="base" hangingPunct="0">
              <a:spcBef>
                <a:spcPct val="0"/>
              </a:spcBef>
              <a:spcAft>
                <a:spcPct val="0"/>
              </a:spcAft>
              <a:defRPr sz="3700">
                <a:solidFill>
                  <a:schemeClr val="tx1"/>
                </a:solidFill>
                <a:latin typeface="Arial" charset="0"/>
                <a:ea typeface="Arial" charset="0"/>
                <a:cs typeface="Arial" charset="0"/>
              </a:defRPr>
            </a:lvl6pPr>
            <a:lvl7pPr marL="844083" eaLnBrk="0" fontAlgn="base" hangingPunct="0">
              <a:spcBef>
                <a:spcPct val="0"/>
              </a:spcBef>
              <a:spcAft>
                <a:spcPct val="0"/>
              </a:spcAft>
              <a:defRPr sz="3700">
                <a:solidFill>
                  <a:schemeClr val="tx1"/>
                </a:solidFill>
                <a:latin typeface="Arial" charset="0"/>
                <a:ea typeface="Arial" charset="0"/>
                <a:cs typeface="Arial" charset="0"/>
              </a:defRPr>
            </a:lvl7pPr>
            <a:lvl8pPr marL="1266124" eaLnBrk="0" fontAlgn="base" hangingPunct="0">
              <a:spcBef>
                <a:spcPct val="0"/>
              </a:spcBef>
              <a:spcAft>
                <a:spcPct val="0"/>
              </a:spcAft>
              <a:defRPr sz="3700">
                <a:solidFill>
                  <a:schemeClr val="tx1"/>
                </a:solidFill>
                <a:latin typeface="Arial" charset="0"/>
                <a:ea typeface="Arial" charset="0"/>
                <a:cs typeface="Arial" charset="0"/>
              </a:defRPr>
            </a:lvl8pPr>
            <a:lvl9pPr marL="1688165" eaLnBrk="0" fontAlgn="base" hangingPunct="0">
              <a:spcBef>
                <a:spcPct val="0"/>
              </a:spcBef>
              <a:spcAft>
                <a:spcPct val="0"/>
              </a:spcAft>
              <a:defRPr sz="3700">
                <a:solidFill>
                  <a:schemeClr val="tx1"/>
                </a:solidFill>
                <a:latin typeface="Arial" charset="0"/>
                <a:ea typeface="Arial" charset="0"/>
                <a:cs typeface="Arial" charset="0"/>
              </a:defRPr>
            </a:lvl9pPr>
          </a:lstStyle>
          <a:p>
            <a:fld id="{A7325D6C-420A-B74B-B38E-F04E73FA0B14}" type="slidenum">
              <a:rPr lang="ca-ES" sz="1200"/>
              <a:pPr/>
              <a:t>20</a:t>
            </a:fld>
            <a:endParaRPr lang="ca-ES" sz="1200"/>
          </a:p>
        </p:txBody>
      </p:sp>
      <p:sp>
        <p:nvSpPr>
          <p:cNvPr id="33795" name="Rectangle 2"/>
          <p:cNvSpPr>
            <a:spLocks noGrp="1" noRot="1" noChangeAspect="1" noChangeArrowheads="1" noTextEdit="1"/>
          </p:cNvSpPr>
          <p:nvPr>
            <p:ph type="sldImg"/>
          </p:nvPr>
        </p:nvSpPr>
        <p:spPr>
          <a:xfrm>
            <a:off x="1143000" y="685800"/>
            <a:ext cx="4572000" cy="3429000"/>
          </a:xfrm>
          <a:ln/>
        </p:spPr>
      </p:sp>
      <p:sp>
        <p:nvSpPr>
          <p:cNvPr id="337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s-ES">
              <a:latin typeface="Times"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23" eaLnBrk="0" hangingPunct="0">
              <a:defRPr sz="3700">
                <a:solidFill>
                  <a:schemeClr val="tx1"/>
                </a:solidFill>
                <a:latin typeface="Arial" charset="0"/>
                <a:ea typeface="ＭＳ Ｐゴシック" charset="0"/>
                <a:cs typeface="Arial" charset="0"/>
              </a:defRPr>
            </a:lvl1pPr>
            <a:lvl2pPr marL="35014775" indent="-34592734" defTabSz="914423" eaLnBrk="0" hangingPunct="0">
              <a:defRPr sz="3700">
                <a:solidFill>
                  <a:schemeClr val="tx1"/>
                </a:solidFill>
                <a:latin typeface="Arial" charset="0"/>
                <a:ea typeface="Arial" charset="0"/>
                <a:cs typeface="Arial" charset="0"/>
              </a:defRPr>
            </a:lvl2pPr>
            <a:lvl3pPr eaLnBrk="0" hangingPunct="0">
              <a:defRPr sz="3700">
                <a:solidFill>
                  <a:schemeClr val="tx1"/>
                </a:solidFill>
                <a:latin typeface="Arial" charset="0"/>
                <a:ea typeface="Arial" charset="0"/>
                <a:cs typeface="Arial" charset="0"/>
              </a:defRPr>
            </a:lvl3pPr>
            <a:lvl4pPr eaLnBrk="0" hangingPunct="0">
              <a:defRPr sz="3700">
                <a:solidFill>
                  <a:schemeClr val="tx1"/>
                </a:solidFill>
                <a:latin typeface="Arial" charset="0"/>
                <a:ea typeface="Arial" charset="0"/>
                <a:cs typeface="Arial" charset="0"/>
              </a:defRPr>
            </a:lvl4pPr>
            <a:lvl5pPr eaLnBrk="0" hangingPunct="0">
              <a:defRPr sz="3700">
                <a:solidFill>
                  <a:schemeClr val="tx1"/>
                </a:solidFill>
                <a:latin typeface="Arial" charset="0"/>
                <a:ea typeface="Arial" charset="0"/>
                <a:cs typeface="Arial" charset="0"/>
              </a:defRPr>
            </a:lvl5pPr>
            <a:lvl6pPr marL="422041" eaLnBrk="0" fontAlgn="base" hangingPunct="0">
              <a:spcBef>
                <a:spcPct val="0"/>
              </a:spcBef>
              <a:spcAft>
                <a:spcPct val="0"/>
              </a:spcAft>
              <a:defRPr sz="3700">
                <a:solidFill>
                  <a:schemeClr val="tx1"/>
                </a:solidFill>
                <a:latin typeface="Arial" charset="0"/>
                <a:ea typeface="Arial" charset="0"/>
                <a:cs typeface="Arial" charset="0"/>
              </a:defRPr>
            </a:lvl6pPr>
            <a:lvl7pPr marL="844083" eaLnBrk="0" fontAlgn="base" hangingPunct="0">
              <a:spcBef>
                <a:spcPct val="0"/>
              </a:spcBef>
              <a:spcAft>
                <a:spcPct val="0"/>
              </a:spcAft>
              <a:defRPr sz="3700">
                <a:solidFill>
                  <a:schemeClr val="tx1"/>
                </a:solidFill>
                <a:latin typeface="Arial" charset="0"/>
                <a:ea typeface="Arial" charset="0"/>
                <a:cs typeface="Arial" charset="0"/>
              </a:defRPr>
            </a:lvl7pPr>
            <a:lvl8pPr marL="1266124" eaLnBrk="0" fontAlgn="base" hangingPunct="0">
              <a:spcBef>
                <a:spcPct val="0"/>
              </a:spcBef>
              <a:spcAft>
                <a:spcPct val="0"/>
              </a:spcAft>
              <a:defRPr sz="3700">
                <a:solidFill>
                  <a:schemeClr val="tx1"/>
                </a:solidFill>
                <a:latin typeface="Arial" charset="0"/>
                <a:ea typeface="Arial" charset="0"/>
                <a:cs typeface="Arial" charset="0"/>
              </a:defRPr>
            </a:lvl8pPr>
            <a:lvl9pPr marL="1688165" eaLnBrk="0" fontAlgn="base" hangingPunct="0">
              <a:spcBef>
                <a:spcPct val="0"/>
              </a:spcBef>
              <a:spcAft>
                <a:spcPct val="0"/>
              </a:spcAft>
              <a:defRPr sz="3700">
                <a:solidFill>
                  <a:schemeClr val="tx1"/>
                </a:solidFill>
                <a:latin typeface="Arial" charset="0"/>
                <a:ea typeface="Arial" charset="0"/>
                <a:cs typeface="Arial" charset="0"/>
              </a:defRPr>
            </a:lvl9pPr>
          </a:lstStyle>
          <a:p>
            <a:fld id="{8E14CF2C-8295-8E43-AD1F-E282BAA1541D}" type="slidenum">
              <a:rPr lang="ca-ES" sz="1200"/>
              <a:pPr/>
              <a:t>21</a:t>
            </a:fld>
            <a:endParaRPr lang="ca-ES" sz="1200"/>
          </a:p>
        </p:txBody>
      </p:sp>
      <p:sp>
        <p:nvSpPr>
          <p:cNvPr id="35843" name="Rectangle 2"/>
          <p:cNvSpPr>
            <a:spLocks noGrp="1" noRot="1" noChangeAspect="1" noChangeArrowheads="1" noTextEdit="1"/>
          </p:cNvSpPr>
          <p:nvPr>
            <p:ph type="sldImg"/>
          </p:nvPr>
        </p:nvSpPr>
        <p:spPr>
          <a:xfrm>
            <a:off x="1143000" y="685800"/>
            <a:ext cx="4572000" cy="3429000"/>
          </a:xfrm>
          <a:ln/>
        </p:spPr>
      </p:sp>
      <p:sp>
        <p:nvSpPr>
          <p:cNvPr id="358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s-ES">
              <a:latin typeface="Time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23" eaLnBrk="0" hangingPunct="0">
              <a:defRPr sz="3700">
                <a:solidFill>
                  <a:schemeClr val="tx1"/>
                </a:solidFill>
                <a:latin typeface="Arial" charset="0"/>
                <a:ea typeface="ＭＳ Ｐゴシック" charset="0"/>
                <a:cs typeface="Arial" charset="0"/>
              </a:defRPr>
            </a:lvl1pPr>
            <a:lvl2pPr marL="35014775" indent="-34592734" defTabSz="914423" eaLnBrk="0" hangingPunct="0">
              <a:defRPr sz="3700">
                <a:solidFill>
                  <a:schemeClr val="tx1"/>
                </a:solidFill>
                <a:latin typeface="Arial" charset="0"/>
                <a:ea typeface="Arial" charset="0"/>
                <a:cs typeface="Arial" charset="0"/>
              </a:defRPr>
            </a:lvl2pPr>
            <a:lvl3pPr eaLnBrk="0" hangingPunct="0">
              <a:defRPr sz="3700">
                <a:solidFill>
                  <a:schemeClr val="tx1"/>
                </a:solidFill>
                <a:latin typeface="Arial" charset="0"/>
                <a:ea typeface="Arial" charset="0"/>
                <a:cs typeface="Arial" charset="0"/>
              </a:defRPr>
            </a:lvl3pPr>
            <a:lvl4pPr eaLnBrk="0" hangingPunct="0">
              <a:defRPr sz="3700">
                <a:solidFill>
                  <a:schemeClr val="tx1"/>
                </a:solidFill>
                <a:latin typeface="Arial" charset="0"/>
                <a:ea typeface="Arial" charset="0"/>
                <a:cs typeface="Arial" charset="0"/>
              </a:defRPr>
            </a:lvl4pPr>
            <a:lvl5pPr eaLnBrk="0" hangingPunct="0">
              <a:defRPr sz="3700">
                <a:solidFill>
                  <a:schemeClr val="tx1"/>
                </a:solidFill>
                <a:latin typeface="Arial" charset="0"/>
                <a:ea typeface="Arial" charset="0"/>
                <a:cs typeface="Arial" charset="0"/>
              </a:defRPr>
            </a:lvl5pPr>
            <a:lvl6pPr marL="422041" eaLnBrk="0" fontAlgn="base" hangingPunct="0">
              <a:spcBef>
                <a:spcPct val="0"/>
              </a:spcBef>
              <a:spcAft>
                <a:spcPct val="0"/>
              </a:spcAft>
              <a:defRPr sz="3700">
                <a:solidFill>
                  <a:schemeClr val="tx1"/>
                </a:solidFill>
                <a:latin typeface="Arial" charset="0"/>
                <a:ea typeface="Arial" charset="0"/>
                <a:cs typeface="Arial" charset="0"/>
              </a:defRPr>
            </a:lvl6pPr>
            <a:lvl7pPr marL="844083" eaLnBrk="0" fontAlgn="base" hangingPunct="0">
              <a:spcBef>
                <a:spcPct val="0"/>
              </a:spcBef>
              <a:spcAft>
                <a:spcPct val="0"/>
              </a:spcAft>
              <a:defRPr sz="3700">
                <a:solidFill>
                  <a:schemeClr val="tx1"/>
                </a:solidFill>
                <a:latin typeface="Arial" charset="0"/>
                <a:ea typeface="Arial" charset="0"/>
                <a:cs typeface="Arial" charset="0"/>
              </a:defRPr>
            </a:lvl7pPr>
            <a:lvl8pPr marL="1266124" eaLnBrk="0" fontAlgn="base" hangingPunct="0">
              <a:spcBef>
                <a:spcPct val="0"/>
              </a:spcBef>
              <a:spcAft>
                <a:spcPct val="0"/>
              </a:spcAft>
              <a:defRPr sz="3700">
                <a:solidFill>
                  <a:schemeClr val="tx1"/>
                </a:solidFill>
                <a:latin typeface="Arial" charset="0"/>
                <a:ea typeface="Arial" charset="0"/>
                <a:cs typeface="Arial" charset="0"/>
              </a:defRPr>
            </a:lvl8pPr>
            <a:lvl9pPr marL="1688165" eaLnBrk="0" fontAlgn="base" hangingPunct="0">
              <a:spcBef>
                <a:spcPct val="0"/>
              </a:spcBef>
              <a:spcAft>
                <a:spcPct val="0"/>
              </a:spcAft>
              <a:defRPr sz="3700">
                <a:solidFill>
                  <a:schemeClr val="tx1"/>
                </a:solidFill>
                <a:latin typeface="Arial" charset="0"/>
                <a:ea typeface="Arial" charset="0"/>
                <a:cs typeface="Arial" charset="0"/>
              </a:defRPr>
            </a:lvl9pPr>
          </a:lstStyle>
          <a:p>
            <a:fld id="{92A0017B-CD28-414E-BA69-D6F4FFB63F29}" type="slidenum">
              <a:rPr lang="ca-ES" sz="1200"/>
              <a:pPr/>
              <a:t>22</a:t>
            </a:fld>
            <a:endParaRPr lang="ca-ES" sz="1200"/>
          </a:p>
        </p:txBody>
      </p:sp>
      <p:sp>
        <p:nvSpPr>
          <p:cNvPr id="38915" name="Rectangle 2"/>
          <p:cNvSpPr>
            <a:spLocks noGrp="1" noRot="1" noChangeAspect="1" noChangeArrowheads="1" noTextEdit="1"/>
          </p:cNvSpPr>
          <p:nvPr>
            <p:ph type="sldImg"/>
          </p:nvPr>
        </p:nvSpPr>
        <p:spPr>
          <a:xfrm>
            <a:off x="1108075" y="708025"/>
            <a:ext cx="4570413" cy="3427413"/>
          </a:xfrm>
          <a:solidFill>
            <a:srgbClr val="FFFFFF"/>
          </a:solidFill>
          <a:ln/>
        </p:spPr>
      </p:sp>
      <p:sp>
        <p:nvSpPr>
          <p:cNvPr id="38916" name="Rectangle 3"/>
          <p:cNvSpPr>
            <a:spLocks noGrp="1" noChangeArrowheads="1"/>
          </p:cNvSpPr>
          <p:nvPr>
            <p:ph type="body" idx="1"/>
          </p:nvPr>
        </p:nvSpPr>
        <p:spPr>
          <a:xfrm>
            <a:off x="228498" y="4341521"/>
            <a:ext cx="6629502" cy="4802479"/>
          </a:xfrm>
          <a:solidFill>
            <a:srgbClr val="FFFFFF"/>
          </a:solidFill>
          <a:ln>
            <a:solidFill>
              <a:srgbClr val="000000"/>
            </a:solidFill>
          </a:ln>
        </p:spPr>
        <p:txBody>
          <a:bodyPr/>
          <a:lstStyle/>
          <a:p>
            <a:pPr eaLnBrk="1" hangingPunct="1"/>
            <a:r>
              <a:rPr lang="ca-ES">
                <a:latin typeface="Arial" charset="0"/>
                <a:ea typeface="ＭＳ Ｐゴシック" charset="0"/>
                <a:cs typeface="ＭＳ Ｐゴシック" charset="0"/>
              </a:rPr>
              <a:t>Ensenyar i aprendre a formular preguntes a l’escola primària sembla una feina fàcil, donat que l’alumnat, sobretot el dels primers cursos, té moltes coses per preguntar. Tot i això, formular bones preguntes des del punt de vista científic no és tan simple i comporta tot un procés que ensenyi a discernir sobre el que és o no significatiu de preguntar.</a:t>
            </a:r>
          </a:p>
          <a:p>
            <a:pPr eaLnBrk="1" hangingPunct="1"/>
            <a:endParaRPr lang="ca-ES">
              <a:solidFill>
                <a:srgbClr val="000000"/>
              </a:solidFill>
              <a:latin typeface="Arial" charset="0"/>
              <a:ea typeface="ＭＳ Ｐゴシック" charset="0"/>
              <a:cs typeface="ＭＳ Ｐゴシック" charset="0"/>
            </a:endParaRPr>
          </a:p>
          <a:p>
            <a:pPr eaLnBrk="1" hangingPunct="1"/>
            <a:r>
              <a:rPr lang="ca-ES">
                <a:solidFill>
                  <a:srgbClr val="000000"/>
                </a:solidFill>
                <a:latin typeface="Arial" charset="0"/>
                <a:ea typeface="ＭＳ Ｐゴシック" charset="0"/>
                <a:cs typeface="ＭＳ Ｐゴシック" charset="0"/>
              </a:rPr>
              <a:t>Aquest exemple és per mostrar de nou que la finalitat bàsica de les classe de ciències és l’explicació dels fenòmens que observem, però que : si el que plantegem és inabordable (massa difícil), o obvi, serà difícil promoure l’activitat de buscar-hi resposta. D’aquí la importància de formular “bones” preguntes.</a:t>
            </a:r>
          </a:p>
          <a:p>
            <a:pPr eaLnBrk="1" hangingPunct="1"/>
            <a:r>
              <a:rPr lang="ca-ES">
                <a:solidFill>
                  <a:srgbClr val="000000"/>
                </a:solidFill>
                <a:latin typeface="Arial" charset="0"/>
                <a:ea typeface="ＭＳ Ｐゴシック" charset="0"/>
                <a:cs typeface="ＭＳ Ｐゴシック" charset="0"/>
              </a:rPr>
              <a:t> </a:t>
            </a:r>
          </a:p>
          <a:p>
            <a:pPr eaLnBrk="1" hangingPunct="1"/>
            <a:r>
              <a:rPr lang="ca-ES">
                <a:latin typeface="Arial" charset="0"/>
                <a:ea typeface="ＭＳ Ｐゴシック" charset="0"/>
                <a:cs typeface="ＭＳ Ｐゴシック" charset="0"/>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a:xfrm>
            <a:off x="1143000" y="685800"/>
            <a:ext cx="4572000" cy="3429000"/>
          </a:xfrm>
          <a:ln/>
        </p:spPr>
      </p:sp>
      <p:sp>
        <p:nvSpPr>
          <p:cNvPr id="44035" name="2 Marcador de notas"/>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s-ES">
              <a:latin typeface="Times" charset="0"/>
              <a:ea typeface="ＭＳ Ｐゴシック" charset="0"/>
              <a:cs typeface="ＭＳ Ｐゴシック" charset="0"/>
            </a:endParaRPr>
          </a:p>
        </p:txBody>
      </p:sp>
      <p:sp>
        <p:nvSpPr>
          <p:cNvPr id="44036" name="3 Marcador de número de diapositiva"/>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23" eaLnBrk="0" hangingPunct="0">
              <a:defRPr sz="3700">
                <a:solidFill>
                  <a:schemeClr val="tx1"/>
                </a:solidFill>
                <a:latin typeface="Arial" charset="0"/>
                <a:ea typeface="ＭＳ Ｐゴシック" charset="0"/>
                <a:cs typeface="Arial" charset="0"/>
              </a:defRPr>
            </a:lvl1pPr>
            <a:lvl2pPr marL="35014775" indent="-34592734" defTabSz="914423" eaLnBrk="0" hangingPunct="0">
              <a:defRPr sz="3700">
                <a:solidFill>
                  <a:schemeClr val="tx1"/>
                </a:solidFill>
                <a:latin typeface="Arial" charset="0"/>
                <a:ea typeface="Arial" charset="0"/>
                <a:cs typeface="Arial" charset="0"/>
              </a:defRPr>
            </a:lvl2pPr>
            <a:lvl3pPr eaLnBrk="0" hangingPunct="0">
              <a:defRPr sz="3700">
                <a:solidFill>
                  <a:schemeClr val="tx1"/>
                </a:solidFill>
                <a:latin typeface="Arial" charset="0"/>
                <a:ea typeface="Arial" charset="0"/>
                <a:cs typeface="Arial" charset="0"/>
              </a:defRPr>
            </a:lvl3pPr>
            <a:lvl4pPr eaLnBrk="0" hangingPunct="0">
              <a:defRPr sz="3700">
                <a:solidFill>
                  <a:schemeClr val="tx1"/>
                </a:solidFill>
                <a:latin typeface="Arial" charset="0"/>
                <a:ea typeface="Arial" charset="0"/>
                <a:cs typeface="Arial" charset="0"/>
              </a:defRPr>
            </a:lvl4pPr>
            <a:lvl5pPr eaLnBrk="0" hangingPunct="0">
              <a:defRPr sz="3700">
                <a:solidFill>
                  <a:schemeClr val="tx1"/>
                </a:solidFill>
                <a:latin typeface="Arial" charset="0"/>
                <a:ea typeface="Arial" charset="0"/>
                <a:cs typeface="Arial" charset="0"/>
              </a:defRPr>
            </a:lvl5pPr>
            <a:lvl6pPr marL="422041" eaLnBrk="0" fontAlgn="base" hangingPunct="0">
              <a:spcBef>
                <a:spcPct val="0"/>
              </a:spcBef>
              <a:spcAft>
                <a:spcPct val="0"/>
              </a:spcAft>
              <a:defRPr sz="3700">
                <a:solidFill>
                  <a:schemeClr val="tx1"/>
                </a:solidFill>
                <a:latin typeface="Arial" charset="0"/>
                <a:ea typeface="Arial" charset="0"/>
                <a:cs typeface="Arial" charset="0"/>
              </a:defRPr>
            </a:lvl6pPr>
            <a:lvl7pPr marL="844083" eaLnBrk="0" fontAlgn="base" hangingPunct="0">
              <a:spcBef>
                <a:spcPct val="0"/>
              </a:spcBef>
              <a:spcAft>
                <a:spcPct val="0"/>
              </a:spcAft>
              <a:defRPr sz="3700">
                <a:solidFill>
                  <a:schemeClr val="tx1"/>
                </a:solidFill>
                <a:latin typeface="Arial" charset="0"/>
                <a:ea typeface="Arial" charset="0"/>
                <a:cs typeface="Arial" charset="0"/>
              </a:defRPr>
            </a:lvl7pPr>
            <a:lvl8pPr marL="1266124" eaLnBrk="0" fontAlgn="base" hangingPunct="0">
              <a:spcBef>
                <a:spcPct val="0"/>
              </a:spcBef>
              <a:spcAft>
                <a:spcPct val="0"/>
              </a:spcAft>
              <a:defRPr sz="3700">
                <a:solidFill>
                  <a:schemeClr val="tx1"/>
                </a:solidFill>
                <a:latin typeface="Arial" charset="0"/>
                <a:ea typeface="Arial" charset="0"/>
                <a:cs typeface="Arial" charset="0"/>
              </a:defRPr>
            </a:lvl8pPr>
            <a:lvl9pPr marL="1688165" eaLnBrk="0" fontAlgn="base" hangingPunct="0">
              <a:spcBef>
                <a:spcPct val="0"/>
              </a:spcBef>
              <a:spcAft>
                <a:spcPct val="0"/>
              </a:spcAft>
              <a:defRPr sz="3700">
                <a:solidFill>
                  <a:schemeClr val="tx1"/>
                </a:solidFill>
                <a:latin typeface="Arial" charset="0"/>
                <a:ea typeface="Arial" charset="0"/>
                <a:cs typeface="Arial" charset="0"/>
              </a:defRPr>
            </a:lvl9pPr>
          </a:lstStyle>
          <a:p>
            <a:fld id="{7DF908F9-0442-2045-9369-C0F8247DB8CC}" type="slidenum">
              <a:rPr lang="ca-ES" sz="1200"/>
              <a:pPr/>
              <a:t>24</a:t>
            </a:fld>
            <a:endParaRPr lang="ca-E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23" eaLnBrk="0" hangingPunct="0">
              <a:defRPr sz="3700">
                <a:solidFill>
                  <a:schemeClr val="tx1"/>
                </a:solidFill>
                <a:latin typeface="Arial" charset="0"/>
                <a:ea typeface="ＭＳ Ｐゴシック" charset="0"/>
                <a:cs typeface="Arial" charset="0"/>
              </a:defRPr>
            </a:lvl1pPr>
            <a:lvl2pPr marL="35014775" indent="-34592734" defTabSz="914423" eaLnBrk="0" hangingPunct="0">
              <a:defRPr sz="3700">
                <a:solidFill>
                  <a:schemeClr val="tx1"/>
                </a:solidFill>
                <a:latin typeface="Arial" charset="0"/>
                <a:ea typeface="Arial" charset="0"/>
                <a:cs typeface="Arial" charset="0"/>
              </a:defRPr>
            </a:lvl2pPr>
            <a:lvl3pPr eaLnBrk="0" hangingPunct="0">
              <a:defRPr sz="3700">
                <a:solidFill>
                  <a:schemeClr val="tx1"/>
                </a:solidFill>
                <a:latin typeface="Arial" charset="0"/>
                <a:ea typeface="Arial" charset="0"/>
                <a:cs typeface="Arial" charset="0"/>
              </a:defRPr>
            </a:lvl3pPr>
            <a:lvl4pPr eaLnBrk="0" hangingPunct="0">
              <a:defRPr sz="3700">
                <a:solidFill>
                  <a:schemeClr val="tx1"/>
                </a:solidFill>
                <a:latin typeface="Arial" charset="0"/>
                <a:ea typeface="Arial" charset="0"/>
                <a:cs typeface="Arial" charset="0"/>
              </a:defRPr>
            </a:lvl4pPr>
            <a:lvl5pPr eaLnBrk="0" hangingPunct="0">
              <a:defRPr sz="3700">
                <a:solidFill>
                  <a:schemeClr val="tx1"/>
                </a:solidFill>
                <a:latin typeface="Arial" charset="0"/>
                <a:ea typeface="Arial" charset="0"/>
                <a:cs typeface="Arial" charset="0"/>
              </a:defRPr>
            </a:lvl5pPr>
            <a:lvl6pPr marL="422041" eaLnBrk="0" fontAlgn="base" hangingPunct="0">
              <a:spcBef>
                <a:spcPct val="0"/>
              </a:spcBef>
              <a:spcAft>
                <a:spcPct val="0"/>
              </a:spcAft>
              <a:defRPr sz="3700">
                <a:solidFill>
                  <a:schemeClr val="tx1"/>
                </a:solidFill>
                <a:latin typeface="Arial" charset="0"/>
                <a:ea typeface="Arial" charset="0"/>
                <a:cs typeface="Arial" charset="0"/>
              </a:defRPr>
            </a:lvl6pPr>
            <a:lvl7pPr marL="844083" eaLnBrk="0" fontAlgn="base" hangingPunct="0">
              <a:spcBef>
                <a:spcPct val="0"/>
              </a:spcBef>
              <a:spcAft>
                <a:spcPct val="0"/>
              </a:spcAft>
              <a:defRPr sz="3700">
                <a:solidFill>
                  <a:schemeClr val="tx1"/>
                </a:solidFill>
                <a:latin typeface="Arial" charset="0"/>
                <a:ea typeface="Arial" charset="0"/>
                <a:cs typeface="Arial" charset="0"/>
              </a:defRPr>
            </a:lvl7pPr>
            <a:lvl8pPr marL="1266124" eaLnBrk="0" fontAlgn="base" hangingPunct="0">
              <a:spcBef>
                <a:spcPct val="0"/>
              </a:spcBef>
              <a:spcAft>
                <a:spcPct val="0"/>
              </a:spcAft>
              <a:defRPr sz="3700">
                <a:solidFill>
                  <a:schemeClr val="tx1"/>
                </a:solidFill>
                <a:latin typeface="Arial" charset="0"/>
                <a:ea typeface="Arial" charset="0"/>
                <a:cs typeface="Arial" charset="0"/>
              </a:defRPr>
            </a:lvl8pPr>
            <a:lvl9pPr marL="1688165" eaLnBrk="0" fontAlgn="base" hangingPunct="0">
              <a:spcBef>
                <a:spcPct val="0"/>
              </a:spcBef>
              <a:spcAft>
                <a:spcPct val="0"/>
              </a:spcAft>
              <a:defRPr sz="3700">
                <a:solidFill>
                  <a:schemeClr val="tx1"/>
                </a:solidFill>
                <a:latin typeface="Arial" charset="0"/>
                <a:ea typeface="Arial" charset="0"/>
                <a:cs typeface="Arial" charset="0"/>
              </a:defRPr>
            </a:lvl9pPr>
          </a:lstStyle>
          <a:p>
            <a:fld id="{4966D5F9-E0D0-964D-ABCA-B583106B2959}" type="slidenum">
              <a:rPr lang="en-US" sz="1200"/>
              <a:pPr/>
              <a:t>28</a:t>
            </a:fld>
            <a:endParaRPr lang="en-US" sz="1200" dirty="0"/>
          </a:p>
        </p:txBody>
      </p:sp>
      <p:sp>
        <p:nvSpPr>
          <p:cNvPr id="50179" name="Rectangle 2"/>
          <p:cNvSpPr>
            <a:spLocks noGrp="1" noRot="1" noChangeAspect="1" noChangeArrowheads="1" noTextEdit="1"/>
          </p:cNvSpPr>
          <p:nvPr>
            <p:ph type="sldImg"/>
          </p:nvPr>
        </p:nvSpPr>
        <p:spPr>
          <a:xfrm>
            <a:off x="1108075" y="708025"/>
            <a:ext cx="4568825" cy="3427413"/>
          </a:xfrm>
          <a:solidFill>
            <a:srgbClr val="FFFFFF"/>
          </a:solidFill>
          <a:ln/>
        </p:spPr>
      </p:sp>
      <p:sp>
        <p:nvSpPr>
          <p:cNvPr id="50180" name="Rectangle 3"/>
          <p:cNvSpPr>
            <a:spLocks noGrp="1" noChangeArrowheads="1"/>
          </p:cNvSpPr>
          <p:nvPr>
            <p:ph type="body" idx="1"/>
          </p:nvPr>
        </p:nvSpPr>
        <p:spPr>
          <a:xfrm>
            <a:off x="228498" y="4341521"/>
            <a:ext cx="6629502" cy="4802479"/>
          </a:xfrm>
          <a:solidFill>
            <a:srgbClr val="FFFFFF"/>
          </a:solidFill>
          <a:ln>
            <a:solidFill>
              <a:srgbClr val="000000"/>
            </a:solidFill>
          </a:ln>
        </p:spPr>
        <p:txBody>
          <a:bodyPr/>
          <a:lstStyle/>
          <a:p>
            <a:pPr eaLnBrk="1" hangingPunct="1"/>
            <a:r>
              <a:rPr lang="es-ES_tradnl" sz="900" dirty="0" err="1">
                <a:latin typeface="Arial" charset="0"/>
                <a:ea typeface="ＭＳ Ｐゴシック" charset="0"/>
                <a:cs typeface="ＭＳ Ｐゴシック" charset="0"/>
              </a:rPr>
              <a:t>Però</a:t>
            </a:r>
            <a:r>
              <a:rPr lang="es-ES_tradnl" sz="900" dirty="0">
                <a:latin typeface="Arial" charset="0"/>
                <a:ea typeface="ＭＳ Ｐゴシック" charset="0"/>
                <a:cs typeface="ＭＳ Ｐゴシック" charset="0"/>
              </a:rPr>
              <a:t> no </a:t>
            </a:r>
            <a:r>
              <a:rPr lang="es-ES_tradnl" sz="900" dirty="0" err="1">
                <a:latin typeface="Arial" charset="0"/>
                <a:ea typeface="ＭＳ Ｐゴシック" charset="0"/>
                <a:cs typeface="ＭＳ Ｐゴシック" charset="0"/>
              </a:rPr>
              <a:t>només</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els</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alumnes</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tenen</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dificultats</a:t>
            </a:r>
            <a:r>
              <a:rPr lang="es-ES_tradnl" sz="900" dirty="0">
                <a:latin typeface="Arial" charset="0"/>
                <a:ea typeface="ＭＳ Ｐゴシック" charset="0"/>
                <a:cs typeface="ＭＳ Ｐゴシック" charset="0"/>
              </a:rPr>
              <a:t>. Una de les </a:t>
            </a:r>
            <a:r>
              <a:rPr lang="es-ES_tradnl" sz="900" dirty="0" err="1">
                <a:latin typeface="Arial" charset="0"/>
                <a:ea typeface="ＭＳ Ｐゴシック" charset="0"/>
                <a:cs typeface="ＭＳ Ｐゴシック" charset="0"/>
              </a:rPr>
              <a:t>companyes</a:t>
            </a:r>
            <a:r>
              <a:rPr lang="es-ES_tradnl" sz="900" dirty="0">
                <a:latin typeface="Arial" charset="0"/>
                <a:ea typeface="ＭＳ Ｐゴシック" charset="0"/>
                <a:cs typeface="ＭＳ Ｐゴシック" charset="0"/>
              </a:rPr>
              <a:t> del </a:t>
            </a:r>
            <a:r>
              <a:rPr lang="es-ES_tradnl" sz="900" dirty="0" err="1">
                <a:latin typeface="Arial" charset="0"/>
                <a:ea typeface="ＭＳ Ｐゴシック" charset="0"/>
                <a:cs typeface="ＭＳ Ｐゴシック" charset="0"/>
              </a:rPr>
              <a:t>grup</a:t>
            </a:r>
            <a:r>
              <a:rPr lang="es-ES_tradnl" sz="900" dirty="0">
                <a:latin typeface="Arial" charset="0"/>
                <a:ea typeface="ＭＳ Ｐゴシック" charset="0"/>
                <a:cs typeface="ＭＳ Ｐゴシック" charset="0"/>
              </a:rPr>
              <a:t> ha </a:t>
            </a:r>
            <a:r>
              <a:rPr lang="es-ES_tradnl" sz="900" dirty="0" err="1">
                <a:latin typeface="Arial" charset="0"/>
                <a:ea typeface="ＭＳ Ｐゴシック" charset="0"/>
                <a:cs typeface="ＭＳ Ｐゴシック" charset="0"/>
              </a:rPr>
              <a:t>estat</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treballant</a:t>
            </a:r>
            <a:r>
              <a:rPr lang="es-ES_tradnl" sz="900" dirty="0">
                <a:latin typeface="Arial" charset="0"/>
                <a:ea typeface="ＭＳ Ｐゴシック" charset="0"/>
                <a:cs typeface="ＭＳ Ｐゴシック" charset="0"/>
              </a:rPr>
              <a:t> en la </a:t>
            </a:r>
            <a:r>
              <a:rPr lang="es-ES_tradnl" sz="900" dirty="0" err="1">
                <a:latin typeface="Arial" charset="0"/>
                <a:ea typeface="ＭＳ Ｐゴシック" charset="0"/>
                <a:cs typeface="ＭＳ Ｐゴシック" charset="0"/>
              </a:rPr>
              <a:t>dificultat</a:t>
            </a:r>
            <a:r>
              <a:rPr lang="es-ES_tradnl" sz="900" dirty="0">
                <a:latin typeface="Arial" charset="0"/>
                <a:ea typeface="ＭＳ Ｐゴシック" charset="0"/>
                <a:cs typeface="ＭＳ Ｐゴシック" charset="0"/>
              </a:rPr>
              <a:t> que </a:t>
            </a:r>
            <a:r>
              <a:rPr lang="es-ES_tradnl" sz="900" dirty="0" err="1">
                <a:latin typeface="Arial" charset="0"/>
                <a:ea typeface="ＭＳ Ｐゴシック" charset="0"/>
                <a:cs typeface="ＭＳ Ｐゴシック" charset="0"/>
              </a:rPr>
              <a:t>tenim</a:t>
            </a:r>
            <a:r>
              <a:rPr lang="es-ES_tradnl" sz="900" dirty="0">
                <a:latin typeface="Arial" charset="0"/>
                <a:ea typeface="ＭＳ Ｐゴシック" charset="0"/>
                <a:cs typeface="ＭＳ Ｐゴシック" charset="0"/>
              </a:rPr>
              <a:t> de </a:t>
            </a:r>
            <a:r>
              <a:rPr lang="es-ES_tradnl" sz="900" dirty="0" err="1">
                <a:latin typeface="Arial" charset="0"/>
                <a:ea typeface="ＭＳ Ｐゴシック" charset="0"/>
                <a:cs typeface="ＭＳ Ｐゴシック" charset="0"/>
              </a:rPr>
              <a:t>fer</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bones</a:t>
            </a:r>
            <a:r>
              <a:rPr lang="es-ES_tradnl" sz="900" dirty="0">
                <a:latin typeface="Arial" charset="0"/>
                <a:ea typeface="ＭＳ Ｐゴシック" charset="0"/>
                <a:cs typeface="ＭＳ Ｐゴシック" charset="0"/>
              </a:rPr>
              <a:t> preguntes </a:t>
            </a:r>
            <a:r>
              <a:rPr lang="es-ES_tradnl" sz="900" dirty="0" err="1">
                <a:latin typeface="Arial" charset="0"/>
                <a:ea typeface="ＭＳ Ｐゴシック" charset="0"/>
                <a:cs typeface="ＭＳ Ｐゴシック" charset="0"/>
              </a:rPr>
              <a:t>als</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alumnes</a:t>
            </a:r>
            <a:r>
              <a:rPr lang="es-ES_tradnl" sz="900" dirty="0">
                <a:latin typeface="Arial" charset="0"/>
                <a:ea typeface="ＭＳ Ｐゴシック" charset="0"/>
                <a:cs typeface="ＭＳ Ｐゴシック" charset="0"/>
              </a:rPr>
              <a:t> per </a:t>
            </a:r>
            <a:r>
              <a:rPr lang="es-ES_tradnl" sz="900" dirty="0" err="1">
                <a:latin typeface="Arial" charset="0"/>
                <a:ea typeface="ＭＳ Ｐゴシック" charset="0"/>
                <a:cs typeface="ＭＳ Ｐゴシック" charset="0"/>
              </a:rPr>
              <a:t>obtenir</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bones</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respostes</a:t>
            </a:r>
            <a:r>
              <a:rPr lang="es-ES_tradnl" sz="900" dirty="0">
                <a:latin typeface="Arial" charset="0"/>
                <a:ea typeface="ＭＳ Ｐゴシック" charset="0"/>
                <a:cs typeface="ＭＳ Ｐゴシック" charset="0"/>
              </a:rPr>
              <a:t>, de la </a:t>
            </a:r>
            <a:r>
              <a:rPr lang="es-ES_tradnl" sz="900" dirty="0" err="1">
                <a:latin typeface="Arial" charset="0"/>
                <a:ea typeface="ＭＳ Ｐゴシック" charset="0"/>
                <a:cs typeface="ＭＳ Ｐゴシック" charset="0"/>
              </a:rPr>
              <a:t>mateixa</a:t>
            </a:r>
            <a:r>
              <a:rPr lang="es-ES_tradnl" sz="900" dirty="0">
                <a:latin typeface="Arial" charset="0"/>
                <a:ea typeface="ＭＳ Ｐゴシック" charset="0"/>
                <a:cs typeface="ＭＳ Ｐゴシック" charset="0"/>
              </a:rPr>
              <a:t> manera que han </a:t>
            </a:r>
            <a:r>
              <a:rPr lang="es-ES_tradnl" sz="900" dirty="0" err="1">
                <a:latin typeface="Arial" charset="0"/>
                <a:ea typeface="ＭＳ Ｐゴシック" charset="0"/>
                <a:cs typeface="ＭＳ Ｐゴシック" charset="0"/>
              </a:rPr>
              <a:t>estat</a:t>
            </a:r>
            <a:r>
              <a:rPr lang="es-ES_tradnl" sz="900" dirty="0">
                <a:latin typeface="Arial" charset="0"/>
                <a:ea typeface="ＭＳ Ｐゴシック" charset="0"/>
                <a:cs typeface="ＭＳ Ｐゴシック" charset="0"/>
              </a:rPr>
              <a:t> el </a:t>
            </a:r>
            <a:r>
              <a:rPr lang="es-ES_tradnl" sz="900" dirty="0" err="1">
                <a:latin typeface="Arial" charset="0"/>
                <a:ea typeface="ＭＳ Ｐゴシック" charset="0"/>
                <a:cs typeface="ＭＳ Ｐゴシック" charset="0"/>
              </a:rPr>
              <a:t>desencadenant</a:t>
            </a:r>
            <a:r>
              <a:rPr lang="es-ES_tradnl" sz="900" dirty="0">
                <a:latin typeface="Arial" charset="0"/>
                <a:ea typeface="ＭＳ Ｐゴシック" charset="0"/>
                <a:cs typeface="ＭＳ Ｐゴシック" charset="0"/>
              </a:rPr>
              <a:t> de les </a:t>
            </a:r>
            <a:r>
              <a:rPr lang="es-ES_tradnl" sz="900" dirty="0" err="1">
                <a:latin typeface="Arial" charset="0"/>
                <a:ea typeface="ＭＳ Ｐゴシック" charset="0"/>
                <a:cs typeface="ＭＳ Ｐゴシック" charset="0"/>
              </a:rPr>
              <a:t>aportacions</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científiques</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rellevants</a:t>
            </a:r>
            <a:r>
              <a:rPr lang="es-ES_tradnl" sz="900" dirty="0">
                <a:latin typeface="Arial" charset="0"/>
                <a:ea typeface="ＭＳ Ｐゴシック" charset="0"/>
                <a:cs typeface="ＭＳ Ｐゴシック" charset="0"/>
              </a:rPr>
              <a:t> en </a:t>
            </a:r>
            <a:r>
              <a:rPr lang="es-ES_tradnl" sz="900" dirty="0" err="1">
                <a:latin typeface="Arial" charset="0"/>
                <a:ea typeface="ＭＳ Ｐゴシック" charset="0"/>
                <a:cs typeface="ＭＳ Ｐゴシック" charset="0"/>
              </a:rPr>
              <a:t>tots</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els</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camps</a:t>
            </a:r>
            <a:r>
              <a:rPr lang="es-ES_tradnl" sz="900" dirty="0">
                <a:latin typeface="Arial" charset="0"/>
                <a:ea typeface="ＭＳ Ｐゴシック" charset="0"/>
                <a:cs typeface="ＭＳ Ｐゴシック" charset="0"/>
              </a:rPr>
              <a:t> del saber. </a:t>
            </a:r>
          </a:p>
          <a:p>
            <a:pPr eaLnBrk="1" hangingPunct="1"/>
            <a:endParaRPr lang="es-ES_tradnl" sz="900" dirty="0">
              <a:latin typeface="Arial" charset="0"/>
              <a:ea typeface="ＭＳ Ｐゴシック" charset="0"/>
              <a:cs typeface="ＭＳ Ｐゴシック" charset="0"/>
            </a:endParaRPr>
          </a:p>
          <a:p>
            <a:pPr eaLnBrk="1" hangingPunct="1"/>
            <a:r>
              <a:rPr lang="es-ES_tradnl" sz="900" dirty="0">
                <a:latin typeface="Arial" charset="0"/>
                <a:ea typeface="ＭＳ Ｐゴシック" charset="0"/>
                <a:cs typeface="ＭＳ Ｐゴシック" charset="0"/>
              </a:rPr>
              <a:t>Hi ha preguntes que per ser </a:t>
            </a:r>
            <a:r>
              <a:rPr lang="es-ES_tradnl" sz="900" dirty="0" err="1">
                <a:latin typeface="Arial" charset="0"/>
                <a:ea typeface="ＭＳ Ｐゴシック" charset="0"/>
                <a:cs typeface="ＭＳ Ｐゴシック" charset="0"/>
              </a:rPr>
              <a:t>respostes</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només</a:t>
            </a:r>
            <a:r>
              <a:rPr lang="es-ES_tradnl" sz="900" dirty="0">
                <a:latin typeface="Arial" charset="0"/>
                <a:ea typeface="ＭＳ Ｐゴシック" charset="0"/>
                <a:cs typeface="ＭＳ Ｐゴシック" charset="0"/>
              </a:rPr>
              <a:t> cal </a:t>
            </a:r>
            <a:r>
              <a:rPr lang="es-ES_tradnl" sz="900" dirty="0" err="1">
                <a:latin typeface="Arial" charset="0"/>
                <a:ea typeface="ＭＳ Ｐゴシック" charset="0"/>
                <a:cs typeface="ＭＳ Ｐゴシック" charset="0"/>
              </a:rPr>
              <a:t>haver</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memoritzat</a:t>
            </a:r>
            <a:r>
              <a:rPr lang="es-ES_tradnl" sz="900" dirty="0">
                <a:latin typeface="Arial" charset="0"/>
                <a:ea typeface="ＭＳ Ｐゴシック" charset="0"/>
                <a:cs typeface="ＭＳ Ｐゴシック" charset="0"/>
              </a:rPr>
              <a:t> la </a:t>
            </a:r>
            <a:r>
              <a:rPr lang="es-ES_tradnl" sz="900" dirty="0" err="1">
                <a:latin typeface="Arial" charset="0"/>
                <a:ea typeface="ＭＳ Ｐゴシック" charset="0"/>
                <a:cs typeface="ＭＳ Ｐゴシック" charset="0"/>
              </a:rPr>
              <a:t>informació</a:t>
            </a:r>
            <a:r>
              <a:rPr lang="es-ES_tradnl" sz="900" dirty="0">
                <a:latin typeface="Arial" charset="0"/>
                <a:ea typeface="ＭＳ Ｐゴシック" charset="0"/>
                <a:cs typeface="ＭＳ Ｐゴシック" charset="0"/>
              </a:rPr>
              <a:t> del </a:t>
            </a:r>
            <a:r>
              <a:rPr lang="es-ES_tradnl" sz="900" dirty="0" err="1">
                <a:latin typeface="Arial" charset="0"/>
                <a:ea typeface="ＭＳ Ｐゴシック" charset="0"/>
                <a:cs typeface="ＭＳ Ｐゴシック" charset="0"/>
              </a:rPr>
              <a:t>llibre</a:t>
            </a:r>
            <a:r>
              <a:rPr lang="es-ES_tradnl" sz="900" dirty="0">
                <a:latin typeface="Arial" charset="0"/>
                <a:ea typeface="ＭＳ Ｐゴシック" charset="0"/>
                <a:cs typeface="ＭＳ Ｐゴシック" charset="0"/>
              </a:rPr>
              <a:t> o </a:t>
            </a:r>
            <a:r>
              <a:rPr lang="es-ES_tradnl" sz="900" dirty="0" err="1">
                <a:latin typeface="Arial" charset="0"/>
                <a:ea typeface="ＭＳ Ｐゴシック" charset="0"/>
                <a:cs typeface="ＭＳ Ｐゴシック" charset="0"/>
              </a:rPr>
              <a:t>dels</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apunts</a:t>
            </a:r>
            <a:r>
              <a:rPr lang="es-ES_tradnl" sz="900" dirty="0">
                <a:latin typeface="Arial" charset="0"/>
                <a:ea typeface="ＭＳ Ｐゴシック" charset="0"/>
                <a:cs typeface="ＭＳ Ｐゴシック" charset="0"/>
              </a:rPr>
              <a:t>. </a:t>
            </a:r>
          </a:p>
          <a:p>
            <a:pPr eaLnBrk="1" hangingPunct="1"/>
            <a:r>
              <a:rPr lang="es-ES_tradnl" sz="900" dirty="0">
                <a:latin typeface="Arial" charset="0"/>
                <a:ea typeface="ＭＳ Ｐゴシック" charset="0"/>
                <a:cs typeface="ＭＳ Ｐゴシック" charset="0"/>
              </a:rPr>
              <a:t>Per </a:t>
            </a:r>
            <a:r>
              <a:rPr lang="es-ES_tradnl" sz="900" dirty="0" err="1">
                <a:latin typeface="Arial" charset="0"/>
                <a:ea typeface="ＭＳ Ｐゴシック" charset="0"/>
                <a:cs typeface="ＭＳ Ｐゴシック" charset="0"/>
              </a:rPr>
              <a:t>exemple</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tots</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hem</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demmanat</a:t>
            </a:r>
            <a:r>
              <a:rPr lang="es-ES_tradnl" sz="900" dirty="0">
                <a:latin typeface="Arial" charset="0"/>
                <a:ea typeface="ＭＳ Ｐゴシック" charset="0"/>
                <a:cs typeface="ＭＳ Ｐゴシック" charset="0"/>
              </a:rPr>
              <a:t> en </a:t>
            </a:r>
            <a:r>
              <a:rPr lang="es-ES_tradnl" sz="900" dirty="0" err="1">
                <a:latin typeface="Arial" charset="0"/>
                <a:ea typeface="ＭＳ Ｐゴシック" charset="0"/>
                <a:cs typeface="ＭＳ Ｐゴシック" charset="0"/>
              </a:rPr>
              <a:t>algun</a:t>
            </a:r>
            <a:r>
              <a:rPr lang="es-ES_tradnl" sz="900" dirty="0">
                <a:latin typeface="Arial" charset="0"/>
                <a:ea typeface="ＭＳ Ｐゴシック" charset="0"/>
                <a:cs typeface="ＭＳ Ｐゴシック" charset="0"/>
              </a:rPr>
              <a:t> examen una pregunta d</a:t>
            </a:r>
            <a:r>
              <a:rPr lang="ja-JP" altLang="es-ES_tradnl" sz="900" dirty="0">
                <a:latin typeface="Arial" charset="0"/>
                <a:ea typeface="ＭＳ Ｐゴシック" charset="0"/>
                <a:cs typeface="ＭＳ Ｐゴシック" charset="0"/>
              </a:rPr>
              <a:t>’</a:t>
            </a:r>
            <a:r>
              <a:rPr lang="es-ES_tradnl" sz="900" dirty="0" err="1">
                <a:latin typeface="Arial" charset="0"/>
                <a:ea typeface="ＭＳ Ｐゴシック" charset="0"/>
                <a:cs typeface="ＭＳ Ｐゴシック" charset="0"/>
              </a:rPr>
              <a:t>aquest</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tipus</a:t>
            </a:r>
            <a:r>
              <a:rPr lang="es-ES_tradnl" sz="900" dirty="0">
                <a:latin typeface="Arial" charset="0"/>
                <a:ea typeface="ＭＳ Ｐゴシック" charset="0"/>
                <a:cs typeface="ＭＳ Ｐゴシック" charset="0"/>
              </a:rPr>
              <a:t>: … I </a:t>
            </a:r>
            <a:r>
              <a:rPr lang="es-ES_tradnl" sz="900" dirty="0" err="1">
                <a:latin typeface="Arial" charset="0"/>
                <a:ea typeface="ＭＳ Ｐゴシック" charset="0"/>
                <a:cs typeface="ＭＳ Ｐゴシック" charset="0"/>
              </a:rPr>
              <a:t>moltes</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vegades</a:t>
            </a:r>
            <a:r>
              <a:rPr lang="es-ES_tradnl" sz="900" dirty="0">
                <a:latin typeface="Arial" charset="0"/>
                <a:ea typeface="ＭＳ Ｐゴシック" charset="0"/>
                <a:cs typeface="ＭＳ Ｐゴシック" charset="0"/>
              </a:rPr>
              <a:t> les </a:t>
            </a:r>
            <a:r>
              <a:rPr lang="es-ES_tradnl" sz="900" dirty="0" err="1">
                <a:latin typeface="Arial" charset="0"/>
                <a:ea typeface="ＭＳ Ｐゴシック" charset="0"/>
                <a:cs typeface="ＭＳ Ｐゴシック" charset="0"/>
              </a:rPr>
              <a:t>respostes</a:t>
            </a:r>
            <a:r>
              <a:rPr lang="es-ES_tradnl" sz="900" dirty="0">
                <a:latin typeface="Arial" charset="0"/>
                <a:ea typeface="ＭＳ Ｐゴシック" charset="0"/>
                <a:cs typeface="ＭＳ Ｐゴシック" charset="0"/>
              </a:rPr>
              <a:t> no </a:t>
            </a:r>
            <a:r>
              <a:rPr lang="es-ES_tradnl" sz="900" dirty="0" err="1">
                <a:latin typeface="Arial" charset="0"/>
                <a:ea typeface="ＭＳ Ｐゴシック" charset="0"/>
                <a:cs typeface="ＭＳ Ｐゴシック" charset="0"/>
              </a:rPr>
              <a:t>són</a:t>
            </a:r>
            <a:r>
              <a:rPr lang="es-ES_tradnl" sz="900" dirty="0">
                <a:latin typeface="Arial" charset="0"/>
                <a:ea typeface="ＭＳ Ｐゴシック" charset="0"/>
                <a:cs typeface="ＭＳ Ｐゴシック" charset="0"/>
              </a:rPr>
              <a:t> les que </a:t>
            </a:r>
            <a:r>
              <a:rPr lang="es-ES_tradnl" sz="900" dirty="0" err="1">
                <a:latin typeface="Arial" charset="0"/>
                <a:ea typeface="ＭＳ Ｐゴシック" charset="0"/>
                <a:cs typeface="ＭＳ Ｐゴシック" charset="0"/>
              </a:rPr>
              <a:t>esperem</a:t>
            </a:r>
            <a:r>
              <a:rPr lang="es-ES_tradnl" sz="900" dirty="0">
                <a:latin typeface="Arial" charset="0"/>
                <a:ea typeface="ＭＳ Ｐゴシック" charset="0"/>
                <a:cs typeface="ＭＳ Ｐゴシック" charset="0"/>
              </a:rPr>
              <a:t>.</a:t>
            </a:r>
          </a:p>
          <a:p>
            <a:pPr eaLnBrk="1" hangingPunct="1"/>
            <a:r>
              <a:rPr lang="es-ES_tradnl" sz="900" dirty="0">
                <a:latin typeface="Arial" charset="0"/>
                <a:ea typeface="ＭＳ Ｐゴシック" charset="0"/>
                <a:cs typeface="ＭＳ Ｐゴシック" charset="0"/>
              </a:rPr>
              <a:t>Si el que </a:t>
            </a:r>
            <a:r>
              <a:rPr lang="es-ES_tradnl" sz="900" dirty="0" err="1">
                <a:latin typeface="Arial" charset="0"/>
                <a:ea typeface="ＭＳ Ｐゴシック" charset="0"/>
                <a:cs typeface="ＭＳ Ｐゴシック" charset="0"/>
              </a:rPr>
              <a:t>volem</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és</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obtenir</a:t>
            </a:r>
            <a:r>
              <a:rPr lang="es-ES_tradnl" sz="900" dirty="0">
                <a:latin typeface="Arial" charset="0"/>
                <a:ea typeface="ＭＳ Ｐゴシック" charset="0"/>
                <a:cs typeface="ＭＳ Ｐゴシック" charset="0"/>
              </a:rPr>
              <a:t> una bona </a:t>
            </a:r>
            <a:r>
              <a:rPr lang="es-ES_tradnl" sz="900" dirty="0" err="1">
                <a:latin typeface="Arial" charset="0"/>
                <a:ea typeface="ＭＳ Ｐゴシック" charset="0"/>
                <a:cs typeface="ＭＳ Ｐゴシック" charset="0"/>
              </a:rPr>
              <a:t>resposta</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sembla</a:t>
            </a:r>
            <a:r>
              <a:rPr lang="es-ES_tradnl" sz="900" dirty="0">
                <a:latin typeface="Arial" charset="0"/>
                <a:ea typeface="ＭＳ Ｐゴシック" charset="0"/>
                <a:cs typeface="ＭＳ Ｐゴシック" charset="0"/>
              </a:rPr>
              <a:t> que la pregunta </a:t>
            </a:r>
            <a:r>
              <a:rPr lang="es-ES_tradnl" sz="900" dirty="0" err="1">
                <a:latin typeface="Arial" charset="0"/>
                <a:ea typeface="ＭＳ Ｐゴシック" charset="0"/>
                <a:cs typeface="ＭＳ Ｐゴシック" charset="0"/>
              </a:rPr>
              <a:t>hauria</a:t>
            </a:r>
            <a:r>
              <a:rPr lang="es-ES_tradnl" sz="900" dirty="0">
                <a:latin typeface="Arial" charset="0"/>
                <a:ea typeface="ＭＳ Ｐゴシック" charset="0"/>
                <a:cs typeface="ＭＳ Ｐゴシック" charset="0"/>
              </a:rPr>
              <a:t> de </a:t>
            </a:r>
            <a:r>
              <a:rPr lang="es-ES_tradnl" sz="900" dirty="0" err="1">
                <a:latin typeface="Arial" charset="0"/>
                <a:ea typeface="ＭＳ Ｐゴシック" charset="0"/>
                <a:cs typeface="ＭＳ Ｐゴシック" charset="0"/>
              </a:rPr>
              <a:t>tenir</a:t>
            </a:r>
            <a:r>
              <a:rPr lang="es-ES_tradnl" sz="900" dirty="0">
                <a:latin typeface="Arial" charset="0"/>
                <a:ea typeface="ＭＳ Ｐゴシック" charset="0"/>
                <a:cs typeface="ＭＳ Ｐゴシック" charset="0"/>
              </a:rPr>
              <a:t> unes </a:t>
            </a:r>
            <a:r>
              <a:rPr lang="es-ES_tradnl" sz="900" dirty="0" err="1">
                <a:latin typeface="Arial" charset="0"/>
                <a:ea typeface="ＭＳ Ｐゴシック" charset="0"/>
                <a:cs typeface="ＭＳ Ｐゴシック" charset="0"/>
              </a:rPr>
              <a:t>determinades</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característiques</a:t>
            </a:r>
            <a:r>
              <a:rPr lang="es-ES_tradnl" sz="900" dirty="0">
                <a:latin typeface="Arial" charset="0"/>
                <a:ea typeface="ＭＳ Ｐゴシック" charset="0"/>
                <a:cs typeface="ＭＳ Ｐゴシック" charset="0"/>
              </a:rPr>
              <a:t>. Per </a:t>
            </a:r>
            <a:r>
              <a:rPr lang="es-ES_tradnl" sz="900" dirty="0" err="1">
                <a:latin typeface="Arial" charset="0"/>
                <a:ea typeface="ＭＳ Ｐゴシック" charset="0"/>
                <a:cs typeface="ＭＳ Ｐゴシック" charset="0"/>
              </a:rPr>
              <a:t>exemple</a:t>
            </a:r>
            <a:r>
              <a:rPr lang="es-ES_tradnl" sz="900" dirty="0">
                <a:latin typeface="Arial" charset="0"/>
                <a:ea typeface="ＭＳ Ｐゴシック" charset="0"/>
                <a:cs typeface="ＭＳ Ｐゴシック" charset="0"/>
              </a:rPr>
              <a:t>, la </a:t>
            </a:r>
            <a:r>
              <a:rPr lang="es-ES_tradnl" sz="900" dirty="0" err="1">
                <a:latin typeface="Arial" charset="0"/>
                <a:ea typeface="ＭＳ Ｐゴシック" charset="0"/>
                <a:cs typeface="ＭＳ Ｐゴシック" charset="0"/>
              </a:rPr>
              <a:t>següent</a:t>
            </a:r>
            <a:r>
              <a:rPr lang="es-ES_tradnl" sz="900" dirty="0">
                <a:latin typeface="Arial" charset="0"/>
                <a:ea typeface="ＭＳ Ｐゴシック" charset="0"/>
                <a:cs typeface="ＭＳ Ｐゴシック" charset="0"/>
              </a:rPr>
              <a:t> pregunta </a:t>
            </a:r>
            <a:r>
              <a:rPr lang="es-ES_tradnl" sz="900" dirty="0" err="1">
                <a:latin typeface="Arial" charset="0"/>
                <a:ea typeface="ＭＳ Ｐゴシック" charset="0"/>
                <a:cs typeface="ＭＳ Ｐゴシック" charset="0"/>
              </a:rPr>
              <a:t>demana</a:t>
            </a:r>
            <a:r>
              <a:rPr lang="es-ES_tradnl" sz="900" dirty="0">
                <a:latin typeface="Arial" charset="0"/>
                <a:ea typeface="ＭＳ Ｐゴシック" charset="0"/>
                <a:cs typeface="ＭＳ Ｐゴシック" charset="0"/>
              </a:rPr>
              <a:t> per la </a:t>
            </a:r>
            <a:r>
              <a:rPr lang="es-ES_tradnl" sz="900" dirty="0" err="1">
                <a:latin typeface="Arial" charset="0"/>
                <a:ea typeface="ＭＳ Ｐゴシック" charset="0"/>
                <a:cs typeface="ＭＳ Ｐゴシック" charset="0"/>
              </a:rPr>
              <a:t>mateixa</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temàtica</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però</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és</a:t>
            </a:r>
            <a:r>
              <a:rPr lang="es-ES_tradnl" sz="900" dirty="0">
                <a:latin typeface="Arial" charset="0"/>
                <a:ea typeface="ＭＳ Ｐゴシック" charset="0"/>
                <a:cs typeface="ＭＳ Ｐゴシック" charset="0"/>
              </a:rPr>
              <a:t> una pregunta que </a:t>
            </a:r>
            <a:r>
              <a:rPr lang="es-ES_tradnl" sz="900" dirty="0" err="1">
                <a:latin typeface="Arial" charset="0"/>
                <a:ea typeface="ＭＳ Ｐゴシック" charset="0"/>
                <a:cs typeface="ＭＳ Ｐゴシック" charset="0"/>
              </a:rPr>
              <a:t>anomenem</a:t>
            </a:r>
            <a:r>
              <a:rPr lang="es-ES_tradnl" sz="900" dirty="0">
                <a:latin typeface="Arial" charset="0"/>
                <a:ea typeface="ＭＳ Ｐゴシック" charset="0"/>
                <a:cs typeface="ＭＳ Ｐゴシック" charset="0"/>
              </a:rPr>
              <a:t> productiva, </a:t>
            </a:r>
            <a:r>
              <a:rPr lang="es-ES_tradnl" sz="900" dirty="0" err="1">
                <a:latin typeface="Arial" charset="0"/>
                <a:ea typeface="ＭＳ Ｐゴシック" charset="0"/>
                <a:cs typeface="ＭＳ Ｐゴシック" charset="0"/>
              </a:rPr>
              <a:t>contextualitzada</a:t>
            </a:r>
            <a:r>
              <a:rPr lang="es-ES_tradnl" sz="900" dirty="0">
                <a:latin typeface="Arial" charset="0"/>
                <a:ea typeface="ＭＳ Ｐゴシック" charset="0"/>
                <a:cs typeface="ＭＳ Ｐゴシック" charset="0"/>
              </a:rPr>
              <a:t>, que </a:t>
            </a:r>
            <a:r>
              <a:rPr lang="es-ES_tradnl" sz="900" dirty="0" err="1">
                <a:latin typeface="Arial" charset="0"/>
                <a:ea typeface="ＭＳ Ｐゴシック" charset="0"/>
                <a:cs typeface="ＭＳ Ｐゴシック" charset="0"/>
              </a:rPr>
              <a:t>dóna</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indicis</a:t>
            </a:r>
            <a:r>
              <a:rPr lang="es-ES_tradnl" sz="900" dirty="0">
                <a:latin typeface="Arial" charset="0"/>
                <a:ea typeface="ＭＳ Ｐゴシック" charset="0"/>
                <a:cs typeface="ＭＳ Ｐゴシック" charset="0"/>
              </a:rPr>
              <a:t> i que s</a:t>
            </a:r>
            <a:r>
              <a:rPr lang="ja-JP" altLang="es-ES_tradnl" sz="900" dirty="0">
                <a:latin typeface="Arial" charset="0"/>
                <a:ea typeface="ＭＳ Ｐゴシック" charset="0"/>
                <a:cs typeface="ＭＳ Ｐゴシック" charset="0"/>
              </a:rPr>
              <a:t>’</a:t>
            </a:r>
            <a:r>
              <a:rPr lang="es-ES_tradnl" sz="900" dirty="0" err="1">
                <a:latin typeface="Arial" charset="0"/>
                <a:ea typeface="ＭＳ Ｐゴシック" charset="0"/>
                <a:cs typeface="ＭＳ Ｐゴシック" charset="0"/>
              </a:rPr>
              <a:t>adiu</a:t>
            </a:r>
            <a:r>
              <a:rPr lang="es-ES_tradnl" sz="900" dirty="0">
                <a:latin typeface="Arial" charset="0"/>
                <a:ea typeface="ＭＳ Ｐゴシック" charset="0"/>
                <a:cs typeface="ＭＳ Ｐゴシック" charset="0"/>
              </a:rPr>
              <a:t> a la demanda.</a:t>
            </a:r>
          </a:p>
          <a:p>
            <a:pPr eaLnBrk="1" hangingPunct="1"/>
            <a:endParaRPr lang="es-ES_tradnl" sz="900" dirty="0">
              <a:latin typeface="Arial" charset="0"/>
              <a:ea typeface="ＭＳ Ｐゴシック" charset="0"/>
              <a:cs typeface="ＭＳ Ｐゴシック" charset="0"/>
            </a:endParaRPr>
          </a:p>
          <a:p>
            <a:pPr eaLnBrk="1" hangingPunct="1"/>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Quan</a:t>
            </a:r>
            <a:r>
              <a:rPr lang="es-ES_tradnl" sz="900" dirty="0">
                <a:latin typeface="Arial" charset="0"/>
                <a:ea typeface="ＭＳ Ｐゴシック" charset="0"/>
                <a:cs typeface="ＭＳ Ｐゴシック" charset="0"/>
              </a:rPr>
              <a:t> diem PRODUCTIVA </a:t>
            </a:r>
            <a:r>
              <a:rPr lang="es-ES_tradnl" sz="900" dirty="0" err="1">
                <a:latin typeface="Arial" charset="0"/>
                <a:ea typeface="ＭＳ Ｐゴシック" charset="0"/>
                <a:cs typeface="ＭＳ Ｐゴシック" charset="0"/>
              </a:rPr>
              <a:t>ens</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referim</a:t>
            </a:r>
            <a:r>
              <a:rPr lang="es-ES_tradnl" sz="900" dirty="0">
                <a:latin typeface="Arial" charset="0"/>
                <a:ea typeface="ＭＳ Ｐゴシック" charset="0"/>
                <a:cs typeface="ＭＳ Ｐゴシック" charset="0"/>
              </a:rPr>
              <a:t> a preguntes </a:t>
            </a:r>
            <a:r>
              <a:rPr lang="es-ES_tradnl" sz="900" dirty="0" err="1">
                <a:latin typeface="Arial" charset="0"/>
                <a:ea typeface="ＭＳ Ｐゴシック" charset="0"/>
                <a:cs typeface="ＭＳ Ｐゴシック" charset="0"/>
              </a:rPr>
              <a:t>tenen</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sentit</a:t>
            </a:r>
            <a:r>
              <a:rPr lang="es-ES_tradnl" sz="900" dirty="0">
                <a:latin typeface="Arial" charset="0"/>
                <a:ea typeface="ＭＳ Ｐゴシック" charset="0"/>
                <a:cs typeface="ＭＳ Ｐゴシック" charset="0"/>
              </a:rPr>
              <a:t> a partir </a:t>
            </a:r>
            <a:r>
              <a:rPr lang="es-ES_tradnl" sz="900" dirty="0" err="1">
                <a:latin typeface="Arial" charset="0"/>
                <a:ea typeface="ＭＳ Ｐゴシック" charset="0"/>
                <a:cs typeface="ＭＳ Ｐゴシック" charset="0"/>
              </a:rPr>
              <a:t>dels</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coneixements</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adquirits</a:t>
            </a:r>
            <a:r>
              <a:rPr lang="es-ES_tradnl" sz="900" dirty="0">
                <a:latin typeface="Arial" charset="0"/>
                <a:ea typeface="ＭＳ Ｐゴシック" charset="0"/>
                <a:cs typeface="ＭＳ Ｐゴシック" charset="0"/>
              </a:rPr>
              <a:t> i que no </a:t>
            </a:r>
            <a:r>
              <a:rPr lang="es-ES_tradnl" sz="900" dirty="0" err="1">
                <a:latin typeface="Arial" charset="0"/>
                <a:ea typeface="ＭＳ Ｐゴシック" charset="0"/>
                <a:cs typeface="ＭＳ Ｐゴシック" charset="0"/>
              </a:rPr>
              <a:t>són</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merament</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reproductives</a:t>
            </a:r>
            <a:r>
              <a:rPr lang="es-ES_tradnl" sz="900" dirty="0">
                <a:latin typeface="Arial" charset="0"/>
                <a:ea typeface="ＭＳ Ｐゴシック" charset="0"/>
                <a:cs typeface="ＭＳ Ｐゴシック" charset="0"/>
              </a:rPr>
              <a:t>.</a:t>
            </a:r>
          </a:p>
          <a:p>
            <a:pPr eaLnBrk="1" hangingPunct="1"/>
            <a:r>
              <a:rPr lang="es-ES_tradnl" sz="900" dirty="0">
                <a:latin typeface="Arial" charset="0"/>
                <a:ea typeface="ＭＳ Ｐゴシック" charset="0"/>
                <a:cs typeface="ＭＳ Ｐゴシック" charset="0"/>
              </a:rPr>
              <a:t> - Les preguntes </a:t>
            </a:r>
            <a:r>
              <a:rPr lang="es-ES_tradnl" sz="900" dirty="0" err="1">
                <a:latin typeface="Arial" charset="0"/>
                <a:ea typeface="ＭＳ Ｐゴシック" charset="0"/>
                <a:cs typeface="ＭＳ Ｐゴシック" charset="0"/>
              </a:rPr>
              <a:t>directes</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com</a:t>
            </a:r>
            <a:r>
              <a:rPr lang="es-ES_tradnl" sz="900" dirty="0">
                <a:latin typeface="Arial" charset="0"/>
                <a:ea typeface="ＭＳ Ｐゴシック" charset="0"/>
                <a:cs typeface="ＭＳ Ｐゴシック" charset="0"/>
              </a:rPr>
              <a:t> la primera, </a:t>
            </a:r>
            <a:r>
              <a:rPr lang="es-ES_tradnl" sz="900" dirty="0" err="1">
                <a:latin typeface="Arial" charset="0"/>
                <a:ea typeface="ＭＳ Ｐゴシック" charset="0"/>
                <a:cs typeface="ＭＳ Ｐゴシック" charset="0"/>
              </a:rPr>
              <a:t>promouen</a:t>
            </a:r>
            <a:r>
              <a:rPr lang="es-ES_tradnl" sz="900" dirty="0">
                <a:latin typeface="Arial" charset="0"/>
                <a:ea typeface="ＭＳ Ｐゴシック" charset="0"/>
                <a:cs typeface="ＭＳ Ｐゴシック" charset="0"/>
              </a:rPr>
              <a:t> una </a:t>
            </a:r>
            <a:r>
              <a:rPr lang="es-ES_tradnl" sz="900" dirty="0" err="1">
                <a:latin typeface="Arial" charset="0"/>
                <a:ea typeface="ＭＳ Ｐゴシック" charset="0"/>
                <a:cs typeface="ＭＳ Ｐゴシック" charset="0"/>
              </a:rPr>
              <a:t>resposta</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més</a:t>
            </a:r>
            <a:r>
              <a:rPr lang="es-ES_tradnl" sz="900" dirty="0">
                <a:latin typeface="Arial" charset="0"/>
                <a:ea typeface="ＭＳ Ｐゴシック" charset="0"/>
                <a:cs typeface="ＭＳ Ｐゴシック" charset="0"/>
              </a:rPr>
              <a:t> memorística, </a:t>
            </a:r>
            <a:r>
              <a:rPr lang="es-ES_tradnl" sz="900" dirty="0" err="1">
                <a:latin typeface="Arial" charset="0"/>
                <a:ea typeface="ＭＳ Ｐゴシック" charset="0"/>
                <a:cs typeface="ＭＳ Ｐゴシック" charset="0"/>
              </a:rPr>
              <a:t>mentre</a:t>
            </a:r>
            <a:r>
              <a:rPr lang="es-ES_tradnl" sz="900" dirty="0">
                <a:latin typeface="Arial" charset="0"/>
                <a:ea typeface="ＭＳ Ｐゴシック" charset="0"/>
                <a:cs typeface="ＭＳ Ｐゴシック" charset="0"/>
              </a:rPr>
              <a:t> que les </a:t>
            </a:r>
            <a:r>
              <a:rPr lang="es-ES_tradnl" sz="900" dirty="0" err="1">
                <a:latin typeface="Arial" charset="0"/>
                <a:ea typeface="ＭＳ Ｐゴシック" charset="0"/>
                <a:cs typeface="ＭＳ Ｐゴシック" charset="0"/>
              </a:rPr>
              <a:t>pregunes</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indirectes</a:t>
            </a:r>
            <a:r>
              <a:rPr lang="es-ES_tradnl" sz="900" dirty="0">
                <a:latin typeface="Arial" charset="0"/>
                <a:ea typeface="ＭＳ Ｐゴシック" charset="0"/>
                <a:cs typeface="ＭＳ Ｐゴシック" charset="0"/>
              </a:rPr>
              <a:t> i </a:t>
            </a:r>
            <a:r>
              <a:rPr lang="es-ES_tradnl" sz="900" dirty="0" err="1">
                <a:latin typeface="Arial" charset="0"/>
                <a:ea typeface="ＭＳ Ｐゴシック" charset="0"/>
                <a:cs typeface="ＭＳ Ｐゴシック" charset="0"/>
              </a:rPr>
              <a:t>situades</a:t>
            </a:r>
            <a:r>
              <a:rPr lang="es-ES_tradnl" sz="900" dirty="0">
                <a:latin typeface="Arial" charset="0"/>
                <a:ea typeface="ＭＳ Ｐゴシック" charset="0"/>
                <a:cs typeface="ＭＳ Ｐゴシック" charset="0"/>
              </a:rPr>
              <a:t> en un CONTEXT </a:t>
            </a:r>
            <a:r>
              <a:rPr lang="es-ES_tradnl" sz="900" dirty="0" err="1">
                <a:latin typeface="Arial" charset="0"/>
                <a:ea typeface="ＭＳ Ｐゴシック" charset="0"/>
                <a:cs typeface="ＭＳ Ｐゴシック" charset="0"/>
              </a:rPr>
              <a:t>promouen</a:t>
            </a:r>
            <a:r>
              <a:rPr lang="es-ES_tradnl" sz="900" dirty="0">
                <a:latin typeface="Arial" charset="0"/>
                <a:ea typeface="ＭＳ Ｐゴシック" charset="0"/>
                <a:cs typeface="ＭＳ Ｐゴシック" charset="0"/>
              </a:rPr>
              <a:t> una </a:t>
            </a:r>
            <a:r>
              <a:rPr lang="es-ES_tradnl" sz="900" dirty="0" err="1">
                <a:latin typeface="Arial" charset="0"/>
                <a:ea typeface="ＭＳ Ｐゴシック" charset="0"/>
                <a:cs typeface="ＭＳ Ｐゴシック" charset="0"/>
              </a:rPr>
              <a:t>resposta</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més</a:t>
            </a:r>
            <a:r>
              <a:rPr lang="es-ES_tradnl" sz="900" dirty="0">
                <a:latin typeface="Arial" charset="0"/>
                <a:ea typeface="ＭＳ Ｐゴシック" charset="0"/>
                <a:cs typeface="ＭＳ Ｐゴシック" charset="0"/>
              </a:rPr>
              <a:t> productiva.</a:t>
            </a:r>
          </a:p>
          <a:p>
            <a:pPr eaLnBrk="1" hangingPunct="1"/>
            <a:r>
              <a:rPr lang="es-ES_tradnl" sz="900" dirty="0">
                <a:latin typeface="Arial" charset="0"/>
                <a:ea typeface="ＭＳ Ｐゴシック" charset="0"/>
                <a:cs typeface="ＭＳ Ｐゴシック" charset="0"/>
              </a:rPr>
              <a:t>- Per </a:t>
            </a:r>
            <a:r>
              <a:rPr lang="es-ES_tradnl" sz="900" dirty="0" err="1">
                <a:latin typeface="Arial" charset="0"/>
                <a:ea typeface="ＭＳ Ｐゴシック" charset="0"/>
                <a:cs typeface="ＭＳ Ｐゴシック" charset="0"/>
              </a:rPr>
              <a:t>altra</a:t>
            </a:r>
            <a:r>
              <a:rPr lang="es-ES_tradnl" sz="900" dirty="0">
                <a:latin typeface="Arial" charset="0"/>
                <a:ea typeface="ＭＳ Ｐゴシック" charset="0"/>
                <a:cs typeface="ＭＳ Ｐゴシック" charset="0"/>
              </a:rPr>
              <a:t> banda, </a:t>
            </a:r>
            <a:r>
              <a:rPr lang="es-ES_tradnl" sz="900" dirty="0" err="1">
                <a:latin typeface="Arial" charset="0"/>
                <a:ea typeface="ＭＳ Ｐゴシック" charset="0"/>
                <a:cs typeface="ＭＳ Ｐゴシック" charset="0"/>
              </a:rPr>
              <a:t>els</a:t>
            </a:r>
            <a:r>
              <a:rPr lang="es-ES_tradnl" sz="900" dirty="0">
                <a:latin typeface="Arial" charset="0"/>
                <a:ea typeface="ＭＳ Ｐゴシック" charset="0"/>
                <a:cs typeface="ＭＳ Ｐゴシック" charset="0"/>
              </a:rPr>
              <a:t> INDICIS </a:t>
            </a:r>
            <a:r>
              <a:rPr lang="es-ES_tradnl" sz="900" dirty="0" err="1">
                <a:latin typeface="Arial" charset="0"/>
                <a:ea typeface="ＭＳ Ｐゴシック" charset="0"/>
                <a:cs typeface="ＭＳ Ｐゴシック" charset="0"/>
              </a:rPr>
              <a:t>són</a:t>
            </a:r>
            <a:r>
              <a:rPr lang="es-ES_tradnl" sz="900" dirty="0">
                <a:latin typeface="Arial" charset="0"/>
                <a:ea typeface="ＭＳ Ｐゴシック" charset="0"/>
                <a:cs typeface="ＭＳ Ｐゴシック" charset="0"/>
              </a:rPr>
              <a:t> pistes o </a:t>
            </a:r>
            <a:r>
              <a:rPr lang="es-ES_tradnl" sz="900" dirty="0" err="1">
                <a:latin typeface="Arial" charset="0"/>
                <a:ea typeface="ＭＳ Ｐゴシック" charset="0"/>
                <a:cs typeface="ＭＳ Ｐゴシック" charset="0"/>
              </a:rPr>
              <a:t>orientacions</a:t>
            </a:r>
            <a:r>
              <a:rPr lang="es-ES_tradnl" sz="900" dirty="0">
                <a:latin typeface="Arial" charset="0"/>
                <a:ea typeface="ＭＳ Ｐゴシック" charset="0"/>
                <a:cs typeface="ＭＳ Ｐゴシック" charset="0"/>
              </a:rPr>
              <a:t> que </a:t>
            </a:r>
            <a:r>
              <a:rPr lang="es-ES_tradnl" sz="900" dirty="0" err="1">
                <a:latin typeface="Arial" charset="0"/>
                <a:ea typeface="ＭＳ Ｐゴシック" charset="0"/>
                <a:cs typeface="ＭＳ Ｐゴシック" charset="0"/>
              </a:rPr>
              <a:t>els</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ajuden</a:t>
            </a:r>
            <a:r>
              <a:rPr lang="es-ES_tradnl" sz="900" dirty="0">
                <a:latin typeface="Arial" charset="0"/>
                <a:ea typeface="ＭＳ Ｐゴシック" charset="0"/>
                <a:cs typeface="ＭＳ Ｐゴシック" charset="0"/>
              </a:rPr>
              <a:t> a situar-se en la </a:t>
            </a:r>
            <a:r>
              <a:rPr lang="es-ES_tradnl" sz="900" dirty="0" err="1">
                <a:latin typeface="Arial" charset="0"/>
                <a:ea typeface="ＭＳ Ｐゴシック" charset="0"/>
                <a:cs typeface="ＭＳ Ｐゴシック" charset="0"/>
              </a:rPr>
              <a:t>teoria</a:t>
            </a:r>
            <a:r>
              <a:rPr lang="es-ES_tradnl" sz="900" dirty="0">
                <a:latin typeface="Arial" charset="0"/>
                <a:ea typeface="ＭＳ Ｐゴシック" charset="0"/>
                <a:cs typeface="ＭＳ Ｐゴシック" charset="0"/>
              </a:rPr>
              <a:t> a la </a:t>
            </a:r>
            <a:r>
              <a:rPr lang="es-ES_tradnl" sz="900" dirty="0" err="1">
                <a:latin typeface="Arial" charset="0"/>
                <a:ea typeface="ＭＳ Ｐゴシック" charset="0"/>
                <a:cs typeface="ＭＳ Ｐゴシック" charset="0"/>
              </a:rPr>
              <a:t>qual</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volem</a:t>
            </a:r>
            <a:r>
              <a:rPr lang="es-ES_tradnl" sz="900" dirty="0">
                <a:latin typeface="Arial" charset="0"/>
                <a:ea typeface="ＭＳ Ｐゴシック" charset="0"/>
                <a:cs typeface="ＭＳ Ｐゴシック" charset="0"/>
              </a:rPr>
              <a:t> que </a:t>
            </a:r>
            <a:r>
              <a:rPr lang="es-ES_tradnl" sz="900" dirty="0" err="1">
                <a:latin typeface="Arial" charset="0"/>
                <a:ea typeface="ＭＳ Ｐゴシック" charset="0"/>
                <a:cs typeface="ＭＳ Ｐゴシック" charset="0"/>
              </a:rPr>
              <a:t>facin</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referència</a:t>
            </a:r>
            <a:r>
              <a:rPr lang="es-ES_tradnl" sz="900" dirty="0">
                <a:latin typeface="Arial" charset="0"/>
                <a:ea typeface="ＭＳ Ｐゴシック" charset="0"/>
                <a:cs typeface="ＭＳ Ｐゴシック" charset="0"/>
              </a:rPr>
              <a:t> per </a:t>
            </a:r>
            <a:r>
              <a:rPr lang="es-ES_tradnl" sz="900" dirty="0" err="1">
                <a:latin typeface="Arial" charset="0"/>
                <a:ea typeface="ＭＳ Ｐゴシック" charset="0"/>
                <a:cs typeface="ＭＳ Ｐゴシック" charset="0"/>
              </a:rPr>
              <a:t>respondre</a:t>
            </a:r>
            <a:r>
              <a:rPr lang="es-ES_tradnl" sz="900" dirty="0">
                <a:latin typeface="Arial" charset="0"/>
                <a:ea typeface="ＭＳ Ｐゴシック" charset="0"/>
                <a:cs typeface="ＭＳ Ｐゴシック" charset="0"/>
              </a:rPr>
              <a:t>.</a:t>
            </a:r>
          </a:p>
          <a:p>
            <a:pPr eaLnBrk="1" hangingPunct="1">
              <a:buFontTx/>
              <a:buChar char="-"/>
            </a:pPr>
            <a:r>
              <a:rPr lang="es-ES_tradnl" sz="900" dirty="0">
                <a:latin typeface="Arial" charset="0"/>
                <a:ea typeface="ＭＳ Ｐゴシック" charset="0"/>
                <a:cs typeface="ＭＳ Ｐゴシック" charset="0"/>
              </a:rPr>
              <a:t>Un </a:t>
            </a:r>
            <a:r>
              <a:rPr lang="es-ES_tradnl" sz="900" dirty="0" err="1">
                <a:latin typeface="Arial" charset="0"/>
                <a:ea typeface="ＭＳ Ｐゴシック" charset="0"/>
                <a:cs typeface="ＭＳ Ｐゴシック" charset="0"/>
              </a:rPr>
              <a:t>altre</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motiu</a:t>
            </a:r>
            <a:r>
              <a:rPr lang="es-ES_tradnl" sz="900" dirty="0">
                <a:latin typeface="Arial" charset="0"/>
                <a:ea typeface="ＭＳ Ｐゴシック" charset="0"/>
                <a:cs typeface="ＭＳ Ｐゴシック" charset="0"/>
              </a:rPr>
              <a:t> que dificulta </a:t>
            </a:r>
            <a:r>
              <a:rPr lang="es-ES_tradnl" sz="900" dirty="0" err="1">
                <a:latin typeface="Arial" charset="0"/>
                <a:ea typeface="ＭＳ Ｐゴシック" charset="0"/>
                <a:cs typeface="ＭＳ Ｐゴシック" charset="0"/>
              </a:rPr>
              <a:t>als</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alumnes</a:t>
            </a:r>
            <a:r>
              <a:rPr lang="es-ES_tradnl" sz="900" dirty="0">
                <a:latin typeface="Arial" charset="0"/>
                <a:ea typeface="ＭＳ Ｐゴシック" charset="0"/>
                <a:cs typeface="ＭＳ Ｐゴシック" charset="0"/>
              </a:rPr>
              <a:t> donar la </a:t>
            </a:r>
            <a:r>
              <a:rPr lang="es-ES_tradnl" sz="900" dirty="0" err="1">
                <a:latin typeface="Arial" charset="0"/>
                <a:ea typeface="ＭＳ Ｐゴシック" charset="0"/>
                <a:cs typeface="ＭＳ Ｐゴシック" charset="0"/>
              </a:rPr>
              <a:t>resposta</a:t>
            </a:r>
            <a:r>
              <a:rPr lang="es-ES_tradnl" sz="900" dirty="0">
                <a:latin typeface="Arial" charset="0"/>
                <a:ea typeface="ＭＳ Ｐゴシック" charset="0"/>
                <a:cs typeface="ＭＳ Ｐゴシック" charset="0"/>
              </a:rPr>
              <a:t> que </a:t>
            </a:r>
            <a:r>
              <a:rPr lang="es-ES_tradnl" sz="900" dirty="0" err="1">
                <a:latin typeface="Arial" charset="0"/>
                <a:ea typeface="ＭＳ Ｐゴシック" charset="0"/>
                <a:cs typeface="ＭＳ Ｐゴシック" charset="0"/>
              </a:rPr>
              <a:t>esperem</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és</a:t>
            </a:r>
            <a:r>
              <a:rPr lang="es-ES_tradnl" sz="900" dirty="0">
                <a:latin typeface="Arial" charset="0"/>
                <a:ea typeface="ＭＳ Ｐゴシック" charset="0"/>
                <a:cs typeface="ＭＳ Ｐゴシック" charset="0"/>
              </a:rPr>
              <a:t> que no </a:t>
            </a:r>
            <a:r>
              <a:rPr lang="es-ES_tradnl" sz="900" dirty="0" err="1">
                <a:latin typeface="Arial" charset="0"/>
                <a:ea typeface="ＭＳ Ｐゴシック" charset="0"/>
                <a:cs typeface="ＭＳ Ｐゴシック" charset="0"/>
              </a:rPr>
              <a:t>sempre</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preguntem</a:t>
            </a:r>
            <a:r>
              <a:rPr lang="es-ES_tradnl" sz="900" dirty="0">
                <a:latin typeface="Arial" charset="0"/>
                <a:ea typeface="ＭＳ Ｐゴシック" charset="0"/>
                <a:cs typeface="ＭＳ Ｐゴシック" charset="0"/>
              </a:rPr>
              <a:t> el que </a:t>
            </a:r>
            <a:r>
              <a:rPr lang="es-ES_tradnl" sz="900" dirty="0" err="1">
                <a:latin typeface="Arial" charset="0"/>
                <a:ea typeface="ＭＳ Ｐゴシック" charset="0"/>
                <a:cs typeface="ＭＳ Ｐゴシック" charset="0"/>
              </a:rPr>
              <a:t>realment</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volem</a:t>
            </a:r>
            <a:r>
              <a:rPr lang="es-ES_tradnl" sz="900" dirty="0">
                <a:latin typeface="Arial" charset="0"/>
                <a:ea typeface="ＭＳ Ｐゴシック" charset="0"/>
                <a:cs typeface="ＭＳ Ｐゴシック" charset="0"/>
              </a:rPr>
              <a:t> preguntar. Per </a:t>
            </a:r>
            <a:r>
              <a:rPr lang="es-ES_tradnl" sz="900" dirty="0" err="1">
                <a:latin typeface="Arial" charset="0"/>
                <a:ea typeface="ＭＳ Ｐゴシック" charset="0"/>
                <a:cs typeface="ＭＳ Ｐゴシック" charset="0"/>
              </a:rPr>
              <a:t>exemple</a:t>
            </a:r>
            <a:r>
              <a:rPr lang="es-ES_tradnl" sz="900" dirty="0">
                <a:latin typeface="Arial" charset="0"/>
                <a:ea typeface="ＭＳ Ｐゴシック" charset="0"/>
                <a:cs typeface="ＭＳ Ｐゴシック" charset="0"/>
              </a:rPr>
              <a:t>, en </a:t>
            </a:r>
            <a:r>
              <a:rPr lang="es-ES_tradnl" sz="900" dirty="0" err="1">
                <a:latin typeface="Arial" charset="0"/>
                <a:ea typeface="ＭＳ Ｐゴシック" charset="0"/>
                <a:cs typeface="ＭＳ Ｐゴシック" charset="0"/>
              </a:rPr>
              <a:t>aquest</a:t>
            </a:r>
            <a:r>
              <a:rPr lang="es-ES_tradnl" sz="900" dirty="0">
                <a:latin typeface="Arial" charset="0"/>
                <a:ea typeface="ＭＳ Ｐゴシック" charset="0"/>
                <a:cs typeface="ＭＳ Ｐゴシック" charset="0"/>
              </a:rPr>
              <a:t> cas es </a:t>
            </a:r>
            <a:r>
              <a:rPr lang="es-ES_tradnl" sz="900" dirty="0" err="1">
                <a:latin typeface="Arial" charset="0"/>
                <a:ea typeface="ＭＳ Ｐゴシック" charset="0"/>
                <a:cs typeface="ＭＳ Ｐゴシック" charset="0"/>
              </a:rPr>
              <a:t>demana</a:t>
            </a:r>
            <a:r>
              <a:rPr lang="es-ES_tradnl" sz="900" dirty="0">
                <a:latin typeface="Arial" charset="0"/>
                <a:ea typeface="ＭＳ Ｐゴシック" charset="0"/>
                <a:cs typeface="ＭＳ Ｐゴシック" charset="0"/>
              </a:rPr>
              <a:t> que es </a:t>
            </a:r>
            <a:r>
              <a:rPr lang="es-ES_tradnl" sz="900" dirty="0" err="1">
                <a:latin typeface="Arial" charset="0"/>
                <a:ea typeface="ＭＳ Ｐゴシック" charset="0"/>
                <a:cs typeface="ＭＳ Ｐゴシック" charset="0"/>
              </a:rPr>
              <a:t>justifiqui</a:t>
            </a:r>
            <a:r>
              <a:rPr lang="es-ES_tradnl" sz="900" dirty="0">
                <a:latin typeface="Arial" charset="0"/>
                <a:ea typeface="ＭＳ Ｐゴシック" charset="0"/>
                <a:cs typeface="ＭＳ Ｐゴシック" charset="0"/>
              </a:rPr>
              <a:t> un </a:t>
            </a:r>
            <a:r>
              <a:rPr lang="es-ES_tradnl" sz="900" dirty="0" err="1">
                <a:latin typeface="Arial" charset="0"/>
                <a:ea typeface="ＭＳ Ｐゴシック" charset="0"/>
                <a:cs typeface="ＭＳ Ｐゴシック" charset="0"/>
              </a:rPr>
              <a:t>fet</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determinat</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Però</a:t>
            </a:r>
            <a:r>
              <a:rPr lang="es-ES_tradnl" sz="900" dirty="0">
                <a:latin typeface="Arial" charset="0"/>
                <a:ea typeface="ＭＳ Ｐゴシック" charset="0"/>
                <a:cs typeface="ＭＳ Ｐゴシック" charset="0"/>
              </a:rPr>
              <a:t> d</a:t>
            </a:r>
            <a:r>
              <a:rPr lang="ja-JP" altLang="es-ES_tradnl" sz="900" dirty="0">
                <a:latin typeface="Arial" charset="0"/>
                <a:ea typeface="ＭＳ Ｐゴシック" charset="0"/>
                <a:cs typeface="ＭＳ Ｐゴシック" charset="0"/>
              </a:rPr>
              <a:t>’</a:t>
            </a:r>
            <a:r>
              <a:rPr lang="es-ES_tradnl" sz="900" dirty="0" err="1">
                <a:latin typeface="Arial" charset="0"/>
                <a:ea typeface="ＭＳ Ｐゴシック" charset="0"/>
                <a:cs typeface="ＭＳ Ｐゴシック" charset="0"/>
              </a:rPr>
              <a:t>altres</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vegades</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els</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demanem</a:t>
            </a:r>
            <a:r>
              <a:rPr lang="es-ES_tradnl" sz="900" dirty="0">
                <a:latin typeface="Arial" charset="0"/>
                <a:ea typeface="ＭＳ Ｐゴシック" charset="0"/>
                <a:cs typeface="ＭＳ Ｐゴシック" charset="0"/>
              </a:rPr>
              <a:t> que </a:t>
            </a:r>
            <a:r>
              <a:rPr lang="es-ES_tradnl" sz="900" dirty="0" err="1">
                <a:latin typeface="Arial" charset="0"/>
                <a:ea typeface="ＭＳ Ｐゴシック" charset="0"/>
                <a:cs typeface="ＭＳ Ｐゴシック" charset="0"/>
              </a:rPr>
              <a:t>expliquin</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quan</a:t>
            </a:r>
            <a:r>
              <a:rPr lang="es-ES_tradnl" sz="900" dirty="0">
                <a:latin typeface="Arial" charset="0"/>
                <a:ea typeface="ＭＳ Ｐゴシック" charset="0"/>
                <a:cs typeface="ＭＳ Ｐゴシック" charset="0"/>
              </a:rPr>
              <a:t> en </a:t>
            </a:r>
            <a:r>
              <a:rPr lang="es-ES_tradnl" sz="900" dirty="0" err="1">
                <a:latin typeface="Arial" charset="0"/>
                <a:ea typeface="ＭＳ Ｐゴシック" charset="0"/>
                <a:cs typeface="ＭＳ Ｐゴシック" charset="0"/>
              </a:rPr>
              <a:t>realitat</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volem</a:t>
            </a:r>
            <a:r>
              <a:rPr lang="es-ES_tradnl" sz="900" dirty="0">
                <a:latin typeface="Arial" charset="0"/>
                <a:ea typeface="ＭＳ Ｐゴシック" charset="0"/>
                <a:cs typeface="ＭＳ Ｐゴシック" charset="0"/>
              </a:rPr>
              <a:t> que </a:t>
            </a:r>
            <a:r>
              <a:rPr lang="es-ES_tradnl" sz="900" dirty="0" err="1">
                <a:latin typeface="Arial" charset="0"/>
                <a:ea typeface="ＭＳ Ｐゴシック" charset="0"/>
                <a:cs typeface="ＭＳ Ｐゴシック" charset="0"/>
              </a:rPr>
              <a:t>facin</a:t>
            </a:r>
            <a:r>
              <a:rPr lang="es-ES_tradnl" sz="900" dirty="0">
                <a:latin typeface="Arial" charset="0"/>
                <a:ea typeface="ＭＳ Ｐゴシック" charset="0"/>
                <a:cs typeface="ＭＳ Ｐゴシック" charset="0"/>
              </a:rPr>
              <a:t> una </a:t>
            </a:r>
            <a:r>
              <a:rPr lang="es-ES_tradnl" sz="900" dirty="0" err="1">
                <a:latin typeface="Arial" charset="0"/>
                <a:ea typeface="ＭＳ Ｐゴシック" charset="0"/>
                <a:cs typeface="ＭＳ Ｐゴシック" charset="0"/>
              </a:rPr>
              <a:t>descripció</a:t>
            </a:r>
            <a:r>
              <a:rPr lang="es-ES_tradnl" sz="900" dirty="0">
                <a:latin typeface="Arial" charset="0"/>
                <a:ea typeface="ＭＳ Ｐゴシック" charset="0"/>
                <a:cs typeface="ＭＳ Ｐゴシック" charset="0"/>
              </a:rPr>
              <a:t>.</a:t>
            </a:r>
          </a:p>
          <a:p>
            <a:pPr eaLnBrk="1" hangingPunct="1">
              <a:buFontTx/>
              <a:buChar char="-"/>
            </a:pPr>
            <a:endParaRPr lang="es-ES_tradnl" sz="900" dirty="0">
              <a:latin typeface="Arial" charset="0"/>
              <a:ea typeface="ＭＳ Ｐゴシック" charset="0"/>
              <a:cs typeface="ＭＳ Ｐゴシック" charset="0"/>
            </a:endParaRPr>
          </a:p>
          <a:p>
            <a:pPr eaLnBrk="1" hangingPunct="1"/>
            <a:r>
              <a:rPr lang="es-ES_tradnl" sz="900" dirty="0">
                <a:latin typeface="Arial" charset="0"/>
                <a:ea typeface="ＭＳ Ｐゴシック" charset="0"/>
                <a:cs typeface="ＭＳ Ｐゴシック" charset="0"/>
              </a:rPr>
              <a:t>En </a:t>
            </a:r>
            <a:r>
              <a:rPr lang="es-ES_tradnl" sz="900" dirty="0" err="1">
                <a:latin typeface="Arial" charset="0"/>
                <a:ea typeface="ＭＳ Ｐゴシック" charset="0"/>
                <a:cs typeface="ＭＳ Ｐゴシック" charset="0"/>
              </a:rPr>
              <a:t>resum</a:t>
            </a:r>
            <a:r>
              <a:rPr lang="es-ES_tradnl" sz="900" dirty="0">
                <a:latin typeface="Arial" charset="0"/>
                <a:ea typeface="ＭＳ Ｐゴシック" charset="0"/>
                <a:cs typeface="ＭＳ Ｐゴシック" charset="0"/>
              </a:rPr>
              <a:t>, sí que </a:t>
            </a:r>
            <a:r>
              <a:rPr lang="es-ES_tradnl" sz="900" dirty="0" err="1">
                <a:latin typeface="Arial" charset="0"/>
                <a:ea typeface="ＭＳ Ｐゴシック" charset="0"/>
                <a:cs typeface="ＭＳ Ｐゴシック" charset="0"/>
              </a:rPr>
              <a:t>sembla</a:t>
            </a:r>
            <a:r>
              <a:rPr lang="es-ES_tradnl" sz="900" dirty="0">
                <a:latin typeface="Arial" charset="0"/>
                <a:ea typeface="ＭＳ Ｐゴシック" charset="0"/>
                <a:cs typeface="ＭＳ Ｐゴシック" charset="0"/>
              </a:rPr>
              <a:t> que cal que </a:t>
            </a:r>
            <a:r>
              <a:rPr lang="es-ES_tradnl" sz="900" dirty="0" err="1">
                <a:latin typeface="Arial" charset="0"/>
                <a:ea typeface="ＭＳ Ｐゴシック" charset="0"/>
                <a:cs typeface="ＭＳ Ｐゴシック" charset="0"/>
              </a:rPr>
              <a:t>incorporem</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aquest</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tipus</a:t>
            </a:r>
            <a:r>
              <a:rPr lang="es-ES_tradnl" sz="900" dirty="0">
                <a:latin typeface="Arial" charset="0"/>
                <a:ea typeface="ＭＳ Ｐゴシック" charset="0"/>
                <a:cs typeface="ＭＳ Ｐゴシック" charset="0"/>
              </a:rPr>
              <a:t> de preguntes en la </a:t>
            </a:r>
            <a:r>
              <a:rPr lang="es-ES_tradnl" sz="900" dirty="0" err="1">
                <a:latin typeface="Arial" charset="0"/>
                <a:ea typeface="ＭＳ Ｐゴシック" charset="0"/>
                <a:cs typeface="ＭＳ Ｐゴシック" charset="0"/>
              </a:rPr>
              <a:t>nostra</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pràctica</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diària</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però</a:t>
            </a:r>
            <a:r>
              <a:rPr lang="es-ES_tradnl" sz="900" dirty="0">
                <a:latin typeface="Arial" charset="0"/>
                <a:ea typeface="ＭＳ Ｐゴシック" charset="0"/>
                <a:cs typeface="ＭＳ Ｐゴシック" charset="0"/>
              </a:rPr>
              <a:t> no totes les preguntes d</a:t>
            </a:r>
            <a:r>
              <a:rPr lang="ja-JP" altLang="es-ES_tradnl" sz="900" dirty="0">
                <a:latin typeface="Arial" charset="0"/>
                <a:ea typeface="ＭＳ Ｐゴシック" charset="0"/>
                <a:cs typeface="ＭＳ Ｐゴシック" charset="0"/>
              </a:rPr>
              <a:t>’</a:t>
            </a:r>
            <a:r>
              <a:rPr lang="es-ES_tradnl" sz="900" dirty="0">
                <a:latin typeface="Arial" charset="0"/>
                <a:ea typeface="ＭＳ Ｐゴシック" charset="0"/>
                <a:cs typeface="ＭＳ Ｐゴシック" charset="0"/>
              </a:rPr>
              <a:t>un examen o d</a:t>
            </a:r>
            <a:r>
              <a:rPr lang="ja-JP" altLang="es-ES_tradnl" sz="900" dirty="0">
                <a:latin typeface="Arial" charset="0"/>
                <a:ea typeface="ＭＳ Ｐゴシック" charset="0"/>
                <a:cs typeface="ＭＳ Ｐゴシック" charset="0"/>
              </a:rPr>
              <a:t>’</a:t>
            </a:r>
            <a:r>
              <a:rPr lang="es-ES_tradnl" sz="900" dirty="0" err="1">
                <a:latin typeface="Arial" charset="0"/>
                <a:ea typeface="ＭＳ Ｐゴシック" charset="0"/>
                <a:cs typeface="ＭＳ Ｐゴシック" charset="0"/>
              </a:rPr>
              <a:t>uns</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exercicis</a:t>
            </a:r>
            <a:r>
              <a:rPr lang="es-ES_tradnl" sz="900" dirty="0">
                <a:latin typeface="Arial" charset="0"/>
                <a:ea typeface="ＭＳ Ｐゴシック" charset="0"/>
                <a:cs typeface="ＭＳ Ｐゴシック" charset="0"/>
              </a:rPr>
              <a:t> poden ser d</a:t>
            </a:r>
            <a:r>
              <a:rPr lang="ja-JP" altLang="es-ES_tradnl" sz="900" dirty="0">
                <a:latin typeface="Arial" charset="0"/>
                <a:ea typeface="ＭＳ Ｐゴシック" charset="0"/>
                <a:cs typeface="ＭＳ Ｐゴシック" charset="0"/>
              </a:rPr>
              <a:t>’</a:t>
            </a:r>
            <a:r>
              <a:rPr lang="es-ES_tradnl" sz="900" dirty="0" err="1">
                <a:latin typeface="Arial" charset="0"/>
                <a:ea typeface="ＭＳ Ｐゴシック" charset="0"/>
                <a:cs typeface="ＭＳ Ｐゴシック" charset="0"/>
              </a:rPr>
              <a:t>aquest</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tipus</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perquè</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molta</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informació</a:t>
            </a:r>
            <a:r>
              <a:rPr lang="es-ES_tradnl" sz="900" dirty="0">
                <a:latin typeface="Arial" charset="0"/>
                <a:ea typeface="ＭＳ Ｐゴシック" charset="0"/>
                <a:cs typeface="ＭＳ Ｐゴシック" charset="0"/>
              </a:rPr>
              <a:t> </a:t>
            </a:r>
            <a:r>
              <a:rPr lang="es-ES_tradnl" sz="900" dirty="0" err="1">
                <a:latin typeface="Arial" charset="0"/>
                <a:ea typeface="ＭＳ Ｐゴシック" charset="0"/>
                <a:cs typeface="ＭＳ Ｐゴシック" charset="0"/>
              </a:rPr>
              <a:t>només</a:t>
            </a:r>
            <a:r>
              <a:rPr lang="es-ES_tradnl" sz="900" dirty="0">
                <a:latin typeface="Arial" charset="0"/>
                <a:ea typeface="ＭＳ Ｐゴシック" charset="0"/>
                <a:cs typeface="ＭＳ Ｐゴシック" charset="0"/>
              </a:rPr>
              <a:t> es </a:t>
            </a:r>
            <a:r>
              <a:rPr lang="es-ES_tradnl" sz="900" dirty="0" err="1">
                <a:latin typeface="Arial" charset="0"/>
                <a:ea typeface="ＭＳ Ｐゴシック" charset="0"/>
                <a:cs typeface="ＭＳ Ｐゴシック" charset="0"/>
              </a:rPr>
              <a:t>pot</a:t>
            </a:r>
            <a:r>
              <a:rPr lang="es-ES_tradnl" sz="900" dirty="0">
                <a:latin typeface="Arial" charset="0"/>
                <a:ea typeface="ＭＳ Ｐゴシック" charset="0"/>
                <a:cs typeface="ＭＳ Ｐゴシック" charset="0"/>
              </a:rPr>
              <a:t> saber si es </a:t>
            </a:r>
            <a:r>
              <a:rPr lang="es-ES_tradnl" sz="900" dirty="0" err="1">
                <a:latin typeface="Arial" charset="0"/>
                <a:ea typeface="ＭＳ Ｐゴシック" charset="0"/>
                <a:cs typeface="ＭＳ Ｐゴシック" charset="0"/>
              </a:rPr>
              <a:t>memoritza</a:t>
            </a:r>
            <a:r>
              <a:rPr lang="es-ES_tradnl" sz="900" dirty="0">
                <a:latin typeface="Arial" charset="0"/>
                <a:ea typeface="ＭＳ Ｐゴシック" charset="0"/>
                <a:cs typeface="ＭＳ Ｐゴシック" charset="0"/>
              </a:rPr>
              <a:t>.</a:t>
            </a:r>
            <a:endParaRPr lang="es-ES_tradnl" sz="800" dirty="0">
              <a:latin typeface="Arial" charset="0"/>
              <a:ea typeface="ＭＳ Ｐゴシック" charset="0"/>
              <a:cs typeface="ＭＳ Ｐゴシック" charset="0"/>
            </a:endParaRPr>
          </a:p>
          <a:p>
            <a:pPr eaLnBrk="1" hangingPunct="1">
              <a:buFontTx/>
              <a:buChar char="-"/>
            </a:pPr>
            <a:endParaRPr lang="es-ES_tradnl" sz="900" dirty="0">
              <a:latin typeface="Arial" charset="0"/>
              <a:ea typeface="ＭＳ Ｐゴシック" charset="0"/>
              <a:cs typeface="ＭＳ Ｐゴシック" charset="0"/>
            </a:endParaRPr>
          </a:p>
          <a:p>
            <a:pPr eaLnBrk="1" hangingPunct="1"/>
            <a:endParaRPr lang="es-ES_tradnl" sz="900" dirty="0">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23" eaLnBrk="0" hangingPunct="0">
              <a:defRPr sz="3700">
                <a:solidFill>
                  <a:schemeClr val="tx1"/>
                </a:solidFill>
                <a:latin typeface="Arial" charset="0"/>
                <a:ea typeface="ＭＳ Ｐゴシック" charset="0"/>
                <a:cs typeface="Arial" charset="0"/>
              </a:defRPr>
            </a:lvl1pPr>
            <a:lvl2pPr marL="35014775" indent="-34592734" defTabSz="914423" eaLnBrk="0" hangingPunct="0">
              <a:defRPr sz="3700">
                <a:solidFill>
                  <a:schemeClr val="tx1"/>
                </a:solidFill>
                <a:latin typeface="Arial" charset="0"/>
                <a:ea typeface="Arial" charset="0"/>
                <a:cs typeface="Arial" charset="0"/>
              </a:defRPr>
            </a:lvl2pPr>
            <a:lvl3pPr eaLnBrk="0" hangingPunct="0">
              <a:defRPr sz="3700">
                <a:solidFill>
                  <a:schemeClr val="tx1"/>
                </a:solidFill>
                <a:latin typeface="Arial" charset="0"/>
                <a:ea typeface="Arial" charset="0"/>
                <a:cs typeface="Arial" charset="0"/>
              </a:defRPr>
            </a:lvl3pPr>
            <a:lvl4pPr eaLnBrk="0" hangingPunct="0">
              <a:defRPr sz="3700">
                <a:solidFill>
                  <a:schemeClr val="tx1"/>
                </a:solidFill>
                <a:latin typeface="Arial" charset="0"/>
                <a:ea typeface="Arial" charset="0"/>
                <a:cs typeface="Arial" charset="0"/>
              </a:defRPr>
            </a:lvl4pPr>
            <a:lvl5pPr eaLnBrk="0" hangingPunct="0">
              <a:defRPr sz="3700">
                <a:solidFill>
                  <a:schemeClr val="tx1"/>
                </a:solidFill>
                <a:latin typeface="Arial" charset="0"/>
                <a:ea typeface="Arial" charset="0"/>
                <a:cs typeface="Arial" charset="0"/>
              </a:defRPr>
            </a:lvl5pPr>
            <a:lvl6pPr marL="422041" eaLnBrk="0" fontAlgn="base" hangingPunct="0">
              <a:spcBef>
                <a:spcPct val="0"/>
              </a:spcBef>
              <a:spcAft>
                <a:spcPct val="0"/>
              </a:spcAft>
              <a:defRPr sz="3700">
                <a:solidFill>
                  <a:schemeClr val="tx1"/>
                </a:solidFill>
                <a:latin typeface="Arial" charset="0"/>
                <a:ea typeface="Arial" charset="0"/>
                <a:cs typeface="Arial" charset="0"/>
              </a:defRPr>
            </a:lvl6pPr>
            <a:lvl7pPr marL="844083" eaLnBrk="0" fontAlgn="base" hangingPunct="0">
              <a:spcBef>
                <a:spcPct val="0"/>
              </a:spcBef>
              <a:spcAft>
                <a:spcPct val="0"/>
              </a:spcAft>
              <a:defRPr sz="3700">
                <a:solidFill>
                  <a:schemeClr val="tx1"/>
                </a:solidFill>
                <a:latin typeface="Arial" charset="0"/>
                <a:ea typeface="Arial" charset="0"/>
                <a:cs typeface="Arial" charset="0"/>
              </a:defRPr>
            </a:lvl7pPr>
            <a:lvl8pPr marL="1266124" eaLnBrk="0" fontAlgn="base" hangingPunct="0">
              <a:spcBef>
                <a:spcPct val="0"/>
              </a:spcBef>
              <a:spcAft>
                <a:spcPct val="0"/>
              </a:spcAft>
              <a:defRPr sz="3700">
                <a:solidFill>
                  <a:schemeClr val="tx1"/>
                </a:solidFill>
                <a:latin typeface="Arial" charset="0"/>
                <a:ea typeface="Arial" charset="0"/>
                <a:cs typeface="Arial" charset="0"/>
              </a:defRPr>
            </a:lvl8pPr>
            <a:lvl9pPr marL="1688165" eaLnBrk="0" fontAlgn="base" hangingPunct="0">
              <a:spcBef>
                <a:spcPct val="0"/>
              </a:spcBef>
              <a:spcAft>
                <a:spcPct val="0"/>
              </a:spcAft>
              <a:defRPr sz="3700">
                <a:solidFill>
                  <a:schemeClr val="tx1"/>
                </a:solidFill>
                <a:latin typeface="Arial" charset="0"/>
                <a:ea typeface="Arial" charset="0"/>
                <a:cs typeface="Arial" charset="0"/>
              </a:defRPr>
            </a:lvl9pPr>
          </a:lstStyle>
          <a:p>
            <a:fld id="{D1866F4D-50F4-5B40-B828-92DFE8603DC6}" type="slidenum">
              <a:rPr lang="ca-ES" sz="1200"/>
              <a:pPr/>
              <a:t>31</a:t>
            </a:fld>
            <a:endParaRPr lang="ca-ES" sz="1200"/>
          </a:p>
        </p:txBody>
      </p:sp>
      <p:sp>
        <p:nvSpPr>
          <p:cNvPr id="52227" name="Rectangle 2"/>
          <p:cNvSpPr>
            <a:spLocks noGrp="1" noRot="1" noChangeAspect="1" noChangeArrowheads="1" noTextEdit="1"/>
          </p:cNvSpPr>
          <p:nvPr>
            <p:ph type="sldImg"/>
          </p:nvPr>
        </p:nvSpPr>
        <p:spPr>
          <a:xfrm>
            <a:off x="1125538" y="684213"/>
            <a:ext cx="4573587" cy="3429000"/>
          </a:xfrm>
          <a:ln/>
        </p:spPr>
      </p:sp>
      <p:sp>
        <p:nvSpPr>
          <p:cNvPr id="522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just" eaLnBrk="1" hangingPunct="1"/>
            <a:r>
              <a:rPr lang="ca-ES" dirty="0">
                <a:latin typeface="Arial" charset="0"/>
                <a:ea typeface="ＭＳ Ｐゴシック" charset="0"/>
                <a:cs typeface="ＭＳ Ｐゴシック" charset="0"/>
              </a:rPr>
              <a:t>A les classes i a la vida quotidiana hi ha moltes preguntes que comencem amb per què. </a:t>
            </a:r>
            <a:r>
              <a:rPr lang="ca-ES" i="1" dirty="0">
                <a:latin typeface="Arial" charset="0"/>
                <a:ea typeface="ＭＳ Ｐゴシック" charset="0"/>
                <a:cs typeface="ＭＳ Ｐゴシック" charset="0"/>
              </a:rPr>
              <a:t>(“Per què les plantes necessiten llum per viure?, Per què el cel és blau?,  Per què hi ha roques que tenen cristalls? Per què els humans tenim el cor dividit en cambres? Per què hi ha aigua a Mart?”).</a:t>
            </a:r>
          </a:p>
          <a:p>
            <a:pPr algn="just" eaLnBrk="1" hangingPunct="1"/>
            <a:r>
              <a:rPr lang="ca-ES" dirty="0">
                <a:latin typeface="Arial" charset="0"/>
                <a:ea typeface="ＭＳ Ｐゴシック" charset="0"/>
                <a:cs typeface="ＭＳ Ｐゴシック" charset="0"/>
              </a:rPr>
              <a:t>Generalment són preguntes fonamentals i molt importants i reflecteixen les ganes de saber dels nens i nenes. Ara bé, moltes preguntes que comencem amb un per què  són molt difícils de respondre pel mestres i també per la ciència. Hi ha científics que diuen que no hi ha cap teoria científica que pugui respondre a quatre per </a:t>
            </a:r>
            <a:r>
              <a:rPr lang="ca-ES" dirty="0" err="1">
                <a:latin typeface="Arial" charset="0"/>
                <a:ea typeface="ＭＳ Ｐゴシック" charset="0"/>
                <a:cs typeface="ＭＳ Ｐゴシック" charset="0"/>
              </a:rPr>
              <a:t>quès</a:t>
            </a:r>
            <a:r>
              <a:rPr lang="ca-ES" dirty="0">
                <a:latin typeface="Arial" charset="0"/>
                <a:ea typeface="ＭＳ Ｐゴシック" charset="0"/>
                <a:cs typeface="ＭＳ Ｐゴシック" charset="0"/>
              </a:rPr>
              <a:t> seguits d’un infant. </a:t>
            </a:r>
          </a:p>
          <a:p>
            <a:pPr algn="just" eaLnBrk="1" hangingPunct="1"/>
            <a:r>
              <a:rPr lang="ca-ES" dirty="0">
                <a:latin typeface="Arial" charset="0"/>
                <a:ea typeface="ＭＳ Ｐゴシック" charset="0"/>
                <a:cs typeface="ＭＳ Ｐゴシック" charset="0"/>
              </a:rPr>
              <a:t>La capacitat de fer-se preguntes s’ha de potenciar. No hi ha preguntes </a:t>
            </a:r>
            <a:r>
              <a:rPr lang="ca-ES" dirty="0" err="1">
                <a:latin typeface="Arial" charset="0"/>
                <a:ea typeface="ＭＳ Ｐゴシック" charset="0"/>
                <a:cs typeface="ＭＳ Ｐゴシック" charset="0"/>
              </a:rPr>
              <a:t>tontes</a:t>
            </a:r>
            <a:r>
              <a:rPr lang="ca-ES" dirty="0">
                <a:latin typeface="Arial" charset="0"/>
                <a:ea typeface="ＭＳ Ｐゴシック" charset="0"/>
                <a:cs typeface="ＭＳ Ｐゴシック" charset="0"/>
              </a:rPr>
              <a:t>. El que si hi ha són preguntes més o menys adients, més o menys interessants des del punt de vista científic,  i preguntes més o menys difícils de contestar. </a:t>
            </a:r>
          </a:p>
          <a:p>
            <a:pPr algn="just" eaLnBrk="1" hangingPunct="1"/>
            <a:r>
              <a:rPr lang="ca-ES" b="1" dirty="0">
                <a:latin typeface="Arial" charset="0"/>
                <a:ea typeface="ＭＳ Ｐゴシック" charset="0"/>
                <a:cs typeface="ＭＳ Ｐゴシック" charset="0"/>
              </a:rPr>
              <a:t>I si no que li demanin en aquest pobre pare!</a:t>
            </a:r>
          </a:p>
          <a:p>
            <a:pPr algn="just" eaLnBrk="1" hangingPunct="1"/>
            <a:endParaRPr lang="ca-ES" b="1" dirty="0">
              <a:latin typeface="Arial" charset="0"/>
              <a:ea typeface="ＭＳ Ｐゴシック" charset="0"/>
              <a:cs typeface="ＭＳ Ｐゴシック" charset="0"/>
            </a:endParaRPr>
          </a:p>
          <a:p>
            <a:pPr eaLnBrk="1" hangingPunct="1"/>
            <a:endParaRPr lang="ca-ES" dirty="0">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9 Rectángulo"/>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10 Rectángulo"/>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1 Rectángulo"/>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7" name="27 Marcador de fecha"/>
          <p:cNvSpPr>
            <a:spLocks noGrp="1"/>
          </p:cNvSpPr>
          <p:nvPr>
            <p:ph type="dt" sz="half" idx="10"/>
          </p:nvPr>
        </p:nvSpPr>
        <p:spPr>
          <a:xfrm>
            <a:off x="76200" y="6069013"/>
            <a:ext cx="2057400" cy="685800"/>
          </a:xfrm>
          <a:prstGeom prst="rect">
            <a:avLst/>
          </a:prstGeom>
        </p:spPr>
        <p:txBody>
          <a:bodyPr vert="horz" wrap="square" lIns="91440" tIns="45720" rIns="91440" bIns="45720" numCol="1" anchor="t" anchorCtr="0" compatLnSpc="1">
            <a:prstTxWarp prst="textNoShape">
              <a:avLst/>
            </a:prstTxWarp>
            <a:noAutofit/>
          </a:bodyPr>
          <a:lstStyle>
            <a:lvl1pPr algn="ctr">
              <a:defRPr sz="2000">
                <a:solidFill>
                  <a:srgbClr val="FFFFFF"/>
                </a:solidFill>
                <a:cs typeface="Arial" pitchFamily="34" charset="0"/>
              </a:defRPr>
            </a:lvl1pPr>
          </a:lstStyle>
          <a:p>
            <a:endParaRPr lang="ca-ES"/>
          </a:p>
        </p:txBody>
      </p:sp>
      <p:sp>
        <p:nvSpPr>
          <p:cNvPr id="10" name="16 Marcador de pie de página"/>
          <p:cNvSpPr>
            <a:spLocks noGrp="1"/>
          </p:cNvSpPr>
          <p:nvPr>
            <p:ph type="ftr" sz="quarter" idx="11"/>
          </p:nvPr>
        </p:nvSpPr>
        <p:spPr>
          <a:xfrm>
            <a:off x="2085975" y="236538"/>
            <a:ext cx="5867400" cy="365125"/>
          </a:xfrm>
          <a:prstGeom prst="rect">
            <a:avLst/>
          </a:prstGeom>
        </p:spPr>
        <p:txBody>
          <a:bodyPr/>
          <a:lstStyle>
            <a:lvl1pPr algn="r" fontAlgn="auto">
              <a:spcBef>
                <a:spcPts val="0"/>
              </a:spcBef>
              <a:spcAft>
                <a:spcPts val="0"/>
              </a:spcAft>
              <a:defRPr>
                <a:solidFill>
                  <a:schemeClr val="tx2"/>
                </a:solidFill>
                <a:latin typeface="+mn-lt"/>
                <a:ea typeface="+mn-ea"/>
              </a:defRPr>
            </a:lvl1pPr>
          </a:lstStyle>
          <a:p>
            <a:pPr>
              <a:defRPr/>
            </a:pPr>
            <a:r>
              <a:rPr lang="es-ES" smtClean="0"/>
              <a:t>Hacer, pensar y hablar en el aula de ciencias. Pontevedra_ marzo 2013</a:t>
            </a:r>
            <a:endParaRPr lang="ca-ES"/>
          </a:p>
        </p:txBody>
      </p:sp>
      <p:sp>
        <p:nvSpPr>
          <p:cNvPr id="11"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FF1BE318-56A7-4E0A-94B8-E02BF4A6F06C}" type="slidenum">
              <a:rPr lang="ca-ES"/>
              <a:pPr/>
              <a:t>‹Nº›</a:t>
            </a:fld>
            <a:endParaRPr lang="ca-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_tradnl"/>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es-ES_tradnl"/>
          </a:p>
        </p:txBody>
      </p:sp>
      <p:sp>
        <p:nvSpPr>
          <p:cNvPr id="4" name="13 Marcador de fecha"/>
          <p:cNvSpPr>
            <a:spLocks noGrp="1"/>
          </p:cNvSpPr>
          <p:nvPr>
            <p:ph type="dt" sz="half" idx="10"/>
          </p:nvPr>
        </p:nvSpPr>
        <p:spPr>
          <a:xfrm>
            <a:off x="6096000" y="6248400"/>
            <a:ext cx="2667000" cy="365125"/>
          </a:xfrm>
          <a:prstGeom prst="rect">
            <a:avLst/>
          </a:prstGeom>
        </p:spPr>
        <p:txBody>
          <a:bodyPr vert="horz" wrap="square" lIns="91440" tIns="45720" rIns="91440" bIns="45720" numCol="1" anchor="t" anchorCtr="0" compatLnSpc="1">
            <a:prstTxWarp prst="textNoShape">
              <a:avLst/>
            </a:prstTxWarp>
          </a:bodyPr>
          <a:lstStyle>
            <a:lvl1pPr>
              <a:defRPr>
                <a:cs typeface="Arial" pitchFamily="34" charset="0"/>
              </a:defRPr>
            </a:lvl1pPr>
          </a:lstStyle>
          <a:p>
            <a:endParaRPr lang="ca-ES"/>
          </a:p>
        </p:txBody>
      </p:sp>
      <p:sp>
        <p:nvSpPr>
          <p:cNvPr id="5" name="2 Marcador de pie de página"/>
          <p:cNvSpPr>
            <a:spLocks noGrp="1"/>
          </p:cNvSpPr>
          <p:nvPr>
            <p:ph type="ftr" sz="quarter" idx="11"/>
          </p:nvPr>
        </p:nvSpPr>
        <p:spPr>
          <a:xfrm>
            <a:off x="681038" y="6308725"/>
            <a:ext cx="8139112" cy="504825"/>
          </a:xfrm>
          <a:prstGeom prst="rect">
            <a:avLst/>
          </a:prstGeom>
        </p:spPr>
        <p:txBody>
          <a:bodyPr/>
          <a:lstStyle>
            <a:lvl1pPr fontAlgn="auto">
              <a:spcBef>
                <a:spcPts val="0"/>
              </a:spcBef>
              <a:spcAft>
                <a:spcPts val="0"/>
              </a:spcAft>
              <a:defRPr>
                <a:latin typeface="+mn-lt"/>
                <a:ea typeface="+mn-ea"/>
              </a:defRPr>
            </a:lvl1pPr>
          </a:lstStyle>
          <a:p>
            <a:pPr>
              <a:defRPr/>
            </a:pPr>
            <a:r>
              <a:rPr lang="es-ES" smtClean="0"/>
              <a:t>Hacer, pensar y hablar en el aula de ciencias. Pontevedra_ marzo 2013</a:t>
            </a:r>
            <a:endParaRPr lang="ca-ES"/>
          </a:p>
        </p:txBody>
      </p:sp>
      <p:sp>
        <p:nvSpPr>
          <p:cNvPr id="6" name="22 Marcador de número de diapositiva"/>
          <p:cNvSpPr>
            <a:spLocks noGrp="1"/>
          </p:cNvSpPr>
          <p:nvPr>
            <p:ph type="sldNum" sz="quarter" idx="12"/>
          </p:nvPr>
        </p:nvSpPr>
        <p:spPr/>
        <p:txBody>
          <a:bodyPr/>
          <a:lstStyle>
            <a:lvl1pPr>
              <a:defRPr/>
            </a:lvl1pPr>
          </a:lstStyle>
          <a:p>
            <a:fld id="{E5D8B910-741D-4641-8393-57E5E0088AF6}" type="slidenum">
              <a:rPr lang="ca-ES"/>
              <a:pPr/>
              <a:t>‹Nº›</a:t>
            </a:fld>
            <a:endParaRPr lang="ca-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457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57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contenido"/>
          <p:cNvSpPr>
            <a:spLocks noGrp="1"/>
          </p:cNvSpPr>
          <p:nvPr>
            <p:ph sz="quarter" idx="4"/>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ca-ES"/>
          </a:p>
        </p:txBody>
      </p:sp>
      <p:sp>
        <p:nvSpPr>
          <p:cNvPr id="8" name="Rectangle 5"/>
          <p:cNvSpPr>
            <a:spLocks noGrp="1" noChangeArrowheads="1"/>
          </p:cNvSpPr>
          <p:nvPr>
            <p:ph type="ftr" sz="quarter" idx="11"/>
          </p:nvPr>
        </p:nvSpPr>
        <p:spPr>
          <a:xfrm>
            <a:off x="681038" y="6308725"/>
            <a:ext cx="8139112" cy="504825"/>
          </a:xfrm>
          <a:prstGeom prst="rect">
            <a:avLst/>
          </a:prstGeom>
          <a:ln/>
        </p:spPr>
        <p:txBody>
          <a:bodyPr/>
          <a:lstStyle>
            <a:lvl1pPr>
              <a:defRPr/>
            </a:lvl1pPr>
          </a:lstStyle>
          <a:p>
            <a:pPr>
              <a:defRPr/>
            </a:pPr>
            <a:endParaRPr lang="ca-ES"/>
          </a:p>
        </p:txBody>
      </p:sp>
      <p:sp>
        <p:nvSpPr>
          <p:cNvPr id="9" name="Rectangle 6"/>
          <p:cNvSpPr>
            <a:spLocks noGrp="1" noChangeArrowheads="1"/>
          </p:cNvSpPr>
          <p:nvPr>
            <p:ph type="sldNum" sz="quarter" idx="12"/>
          </p:nvPr>
        </p:nvSpPr>
        <p:spPr>
          <a:ln/>
        </p:spPr>
        <p:txBody>
          <a:bodyPr/>
          <a:lstStyle>
            <a:lvl1pPr>
              <a:defRPr/>
            </a:lvl1pPr>
          </a:lstStyle>
          <a:p>
            <a:fld id="{F533A7DC-D600-B845-BA17-CFD0F85CDAFC}" type="slidenum">
              <a:rPr lang="ca-ES"/>
              <a:pPr/>
              <a:t>‹Nº›</a:t>
            </a:fld>
            <a:endParaRPr lang="ca-ES"/>
          </a:p>
        </p:txBody>
      </p:sp>
    </p:spTree>
    <p:extLst>
      <p:ext uri="{BB962C8B-B14F-4D97-AF65-F5344CB8AC3E}">
        <p14:creationId xmlns="" xmlns:p14="http://schemas.microsoft.com/office/powerpoint/2010/main" val="3303455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Marcador de contenido 1"/>
          <p:cNvSpPr>
            <a:spLocks noGrp="1"/>
          </p:cNvSpPr>
          <p:nvPr>
            <p:ph/>
          </p:nvPr>
        </p:nvSpPr>
        <p:spPr>
          <a:xfrm>
            <a:off x="990600" y="457200"/>
            <a:ext cx="7772400" cy="548640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3" name="Rectangle 8"/>
          <p:cNvSpPr>
            <a:spLocks noGrp="1" noChangeArrowheads="1"/>
          </p:cNvSpPr>
          <p:nvPr>
            <p:ph type="dt" sz="half" idx="10"/>
          </p:nvPr>
        </p:nvSpPr>
        <p:spPr>
          <a:xfrm>
            <a:off x="990600" y="6096000"/>
            <a:ext cx="1905000" cy="457200"/>
          </a:xfrm>
          <a:prstGeom prst="rect">
            <a:avLst/>
          </a:prstGeom>
        </p:spPr>
        <p:txBody>
          <a:bodyPr/>
          <a:lstStyle>
            <a:lvl1pPr>
              <a:defRPr>
                <a:latin typeface="Arial" charset="0"/>
                <a:ea typeface="ＭＳ Ｐゴシック" charset="0"/>
                <a:cs typeface="Arial" charset="0"/>
              </a:defRPr>
            </a:lvl1pPr>
          </a:lstStyle>
          <a:p>
            <a:pPr>
              <a:defRPr/>
            </a:pPr>
            <a:endParaRPr lang="es-ES"/>
          </a:p>
        </p:txBody>
      </p:sp>
      <p:sp>
        <p:nvSpPr>
          <p:cNvPr id="4" name="Rectangle 9"/>
          <p:cNvSpPr>
            <a:spLocks noGrp="1" noChangeArrowheads="1"/>
          </p:cNvSpPr>
          <p:nvPr>
            <p:ph type="ftr" sz="quarter" idx="11"/>
          </p:nvPr>
        </p:nvSpPr>
        <p:spPr>
          <a:xfrm>
            <a:off x="681038" y="6308725"/>
            <a:ext cx="8139112" cy="504825"/>
          </a:xfrm>
          <a:prstGeom prst="rect">
            <a:avLst/>
          </a:prstGeom>
        </p:spPr>
        <p:txBody>
          <a:bodyPr/>
          <a:lstStyle>
            <a:lvl1pPr fontAlgn="auto">
              <a:spcBef>
                <a:spcPts val="0"/>
              </a:spcBef>
              <a:spcAft>
                <a:spcPts val="0"/>
              </a:spcAft>
              <a:defRPr>
                <a:latin typeface="+mn-lt"/>
                <a:ea typeface="+mn-ea"/>
              </a:defRPr>
            </a:lvl1pPr>
          </a:lstStyle>
          <a:p>
            <a:pPr>
              <a:defRPr/>
            </a:pPr>
            <a:endParaRPr lang="es-ES"/>
          </a:p>
        </p:txBody>
      </p:sp>
      <p:sp>
        <p:nvSpPr>
          <p:cNvPr id="5" name="Rectangle 10"/>
          <p:cNvSpPr>
            <a:spLocks noGrp="1" noChangeArrowheads="1"/>
          </p:cNvSpPr>
          <p:nvPr>
            <p:ph type="sldNum" sz="quarter" idx="12"/>
          </p:nvPr>
        </p:nvSpPr>
        <p:spPr/>
        <p:txBody>
          <a:bodyPr/>
          <a:lstStyle>
            <a:lvl1pPr>
              <a:defRPr/>
            </a:lvl1pPr>
          </a:lstStyle>
          <a:p>
            <a:fld id="{83DDE5D7-D574-4EA0-9DD9-D409C9D997F5}" type="slidenum">
              <a:rPr lang="en-US"/>
              <a:pPr/>
              <a:t>‹Nº›</a:t>
            </a:fld>
            <a:endParaRPr lang="en-US"/>
          </a:p>
        </p:txBody>
      </p:sp>
    </p:spTree>
    <p:extLst>
      <p:ext uri="{BB962C8B-B14F-4D97-AF65-F5344CB8AC3E}">
        <p14:creationId xmlns="" xmlns:p14="http://schemas.microsoft.com/office/powerpoint/2010/main" val="234533595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Contenidor de data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ca-ES"/>
          </a:p>
        </p:txBody>
      </p:sp>
      <p:sp>
        <p:nvSpPr>
          <p:cNvPr id="6" name="Rectangle 5"/>
          <p:cNvSpPr>
            <a:spLocks noGrp="1" noChangeArrowheads="1"/>
          </p:cNvSpPr>
          <p:nvPr>
            <p:ph type="ftr" sz="quarter" idx="11"/>
          </p:nvPr>
        </p:nvSpPr>
        <p:spPr>
          <a:xfrm>
            <a:off x="681038" y="6308725"/>
            <a:ext cx="8139112" cy="504825"/>
          </a:xfrm>
          <a:prstGeom prst="rect">
            <a:avLst/>
          </a:prstGeom>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fld id="{A09355D3-2C2D-5244-BC2D-F727321A8A94}" type="slidenum">
              <a:rPr lang="ca-ES"/>
              <a:pPr/>
              <a:t>‹Nº›</a:t>
            </a:fld>
            <a:endParaRPr lang="ca-ES"/>
          </a:p>
        </p:txBody>
      </p:sp>
    </p:spTree>
    <p:extLst>
      <p:ext uri="{BB962C8B-B14F-4D97-AF65-F5344CB8AC3E}">
        <p14:creationId xmlns="" xmlns:p14="http://schemas.microsoft.com/office/powerpoint/2010/main" val="592376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p:cNvSpPr>
            <a:spLocks noGrp="1"/>
          </p:cNvSpPr>
          <p:nvPr>
            <p:ph type="ctrTitle"/>
          </p:nvPr>
        </p:nvSpPr>
        <p:spPr>
          <a:xfrm>
            <a:off x="685800" y="2130425"/>
            <a:ext cx="7772400" cy="1470025"/>
          </a:xfrm>
        </p:spPr>
        <p:txBody>
          <a:bodyPr/>
          <a:lstStyle/>
          <a:p>
            <a:r>
              <a:rPr lang="ca-ES" smtClean="0"/>
              <a:t>Feu clic aquí per editar l'estil</a:t>
            </a:r>
            <a:endParaRPr lang="es-ES"/>
          </a:p>
        </p:txBody>
      </p:sp>
      <p:sp>
        <p:nvSpPr>
          <p:cNvPr id="3" name="Subtíto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smtClean="0"/>
              <a:t>Feu clic aquí per editar l'estil de subtítols del patró.</a:t>
            </a:r>
            <a:endParaRPr lang="es-ES"/>
          </a:p>
        </p:txBody>
      </p:sp>
      <p:sp>
        <p:nvSpPr>
          <p:cNvPr id="4" name="Contenidor de data 3"/>
          <p:cNvSpPr>
            <a:spLocks noGrp="1"/>
          </p:cNvSpPr>
          <p:nvPr>
            <p:ph type="dt" sz="half" idx="10"/>
          </p:nvPr>
        </p:nvSpPr>
        <p:spPr/>
        <p:txBody>
          <a:bodyPr/>
          <a:lstStyle/>
          <a:p>
            <a:fld id="{70E69D26-2788-4D9C-B882-7FEF85A5A576}" type="datetimeFigureOut">
              <a:rPr lang="es-ES" smtClean="0"/>
              <a:pPr/>
              <a:t>09/05/2014</a:t>
            </a:fld>
            <a:endParaRPr lang="es-ES"/>
          </a:p>
        </p:txBody>
      </p:sp>
      <p:sp>
        <p:nvSpPr>
          <p:cNvPr id="5" name="Contenidor de peu de pàgina 4"/>
          <p:cNvSpPr>
            <a:spLocks noGrp="1"/>
          </p:cNvSpPr>
          <p:nvPr>
            <p:ph type="ftr" sz="quarter" idx="11"/>
          </p:nvPr>
        </p:nvSpPr>
        <p:spPr/>
        <p:txBody>
          <a:bodyPr/>
          <a:lstStyle/>
          <a:p>
            <a:endParaRPr lang="es-ES"/>
          </a:p>
        </p:txBody>
      </p:sp>
      <p:sp>
        <p:nvSpPr>
          <p:cNvPr id="6" name="Contenidor de número de diapositiva 5"/>
          <p:cNvSpPr>
            <a:spLocks noGrp="1"/>
          </p:cNvSpPr>
          <p:nvPr>
            <p:ph type="sldNum" sz="quarter" idx="12"/>
          </p:nvPr>
        </p:nvSpPr>
        <p:spPr/>
        <p:txBody>
          <a:bodyPr/>
          <a:lstStyle/>
          <a:p>
            <a:fld id="{A2948118-1736-4EFA-A207-8C37B219707C}" type="slidenum">
              <a:rPr lang="es-ES" smtClean="0"/>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contingut 2"/>
          <p:cNvSpPr>
            <a:spLocks noGrp="1"/>
          </p:cNvSpPr>
          <p:nvPr>
            <p:ph idx="1"/>
          </p:nvPr>
        </p:nvSpPr>
        <p:spPr/>
        <p:txBody>
          <a:body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data 3"/>
          <p:cNvSpPr>
            <a:spLocks noGrp="1"/>
          </p:cNvSpPr>
          <p:nvPr>
            <p:ph type="dt" sz="half" idx="10"/>
          </p:nvPr>
        </p:nvSpPr>
        <p:spPr/>
        <p:txBody>
          <a:bodyPr/>
          <a:lstStyle/>
          <a:p>
            <a:fld id="{70E69D26-2788-4D9C-B882-7FEF85A5A576}" type="datetimeFigureOut">
              <a:rPr lang="es-ES" smtClean="0"/>
              <a:pPr/>
              <a:t>09/05/2014</a:t>
            </a:fld>
            <a:endParaRPr lang="es-ES"/>
          </a:p>
        </p:txBody>
      </p:sp>
      <p:sp>
        <p:nvSpPr>
          <p:cNvPr id="5" name="Contenidor de peu de pàgina 4"/>
          <p:cNvSpPr>
            <a:spLocks noGrp="1"/>
          </p:cNvSpPr>
          <p:nvPr>
            <p:ph type="ftr" sz="quarter" idx="11"/>
          </p:nvPr>
        </p:nvSpPr>
        <p:spPr/>
        <p:txBody>
          <a:bodyPr/>
          <a:lstStyle/>
          <a:p>
            <a:endParaRPr lang="es-ES"/>
          </a:p>
        </p:txBody>
      </p:sp>
      <p:sp>
        <p:nvSpPr>
          <p:cNvPr id="6" name="Contenidor de número de diapositiva 5"/>
          <p:cNvSpPr>
            <a:spLocks noGrp="1"/>
          </p:cNvSpPr>
          <p:nvPr>
            <p:ph type="sldNum" sz="quarter" idx="12"/>
          </p:nvPr>
        </p:nvSpPr>
        <p:spPr/>
        <p:txBody>
          <a:bodyPr/>
          <a:lstStyle/>
          <a:p>
            <a:fld id="{A2948118-1736-4EFA-A207-8C37B219707C}" type="slidenum">
              <a:rPr lang="es-ES" smtClean="0"/>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722313" y="4406900"/>
            <a:ext cx="7772400" cy="1362075"/>
          </a:xfrm>
        </p:spPr>
        <p:txBody>
          <a:bodyPr anchor="t"/>
          <a:lstStyle>
            <a:lvl1pPr algn="l">
              <a:defRPr sz="4000" b="1" cap="all"/>
            </a:lvl1pPr>
          </a:lstStyle>
          <a:p>
            <a:r>
              <a:rPr lang="ca-ES" smtClean="0"/>
              <a:t>Feu clic aquí per editar l'estil</a:t>
            </a:r>
            <a:endParaRPr lang="es-ES"/>
          </a:p>
        </p:txBody>
      </p:sp>
      <p:sp>
        <p:nvSpPr>
          <p:cNvPr id="3" name="Contenidor de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smtClean="0"/>
              <a:t>Feu clic aquí per editar els estils de text</a:t>
            </a:r>
          </a:p>
        </p:txBody>
      </p:sp>
      <p:sp>
        <p:nvSpPr>
          <p:cNvPr id="4" name="Contenidor de data 3"/>
          <p:cNvSpPr>
            <a:spLocks noGrp="1"/>
          </p:cNvSpPr>
          <p:nvPr>
            <p:ph type="dt" sz="half" idx="10"/>
          </p:nvPr>
        </p:nvSpPr>
        <p:spPr/>
        <p:txBody>
          <a:bodyPr/>
          <a:lstStyle/>
          <a:p>
            <a:fld id="{70E69D26-2788-4D9C-B882-7FEF85A5A576}" type="datetimeFigureOut">
              <a:rPr lang="es-ES" smtClean="0"/>
              <a:pPr/>
              <a:t>09/05/2014</a:t>
            </a:fld>
            <a:endParaRPr lang="es-ES"/>
          </a:p>
        </p:txBody>
      </p:sp>
      <p:sp>
        <p:nvSpPr>
          <p:cNvPr id="5" name="Contenidor de peu de pàgina 4"/>
          <p:cNvSpPr>
            <a:spLocks noGrp="1"/>
          </p:cNvSpPr>
          <p:nvPr>
            <p:ph type="ftr" sz="quarter" idx="11"/>
          </p:nvPr>
        </p:nvSpPr>
        <p:spPr/>
        <p:txBody>
          <a:bodyPr/>
          <a:lstStyle/>
          <a:p>
            <a:endParaRPr lang="es-ES"/>
          </a:p>
        </p:txBody>
      </p:sp>
      <p:sp>
        <p:nvSpPr>
          <p:cNvPr id="6" name="Contenidor de número de diapositiva 5"/>
          <p:cNvSpPr>
            <a:spLocks noGrp="1"/>
          </p:cNvSpPr>
          <p:nvPr>
            <p:ph type="sldNum" sz="quarter" idx="12"/>
          </p:nvPr>
        </p:nvSpPr>
        <p:spPr/>
        <p:txBody>
          <a:bodyPr/>
          <a:lstStyle/>
          <a:p>
            <a:fld id="{A2948118-1736-4EFA-A207-8C37B219707C}" type="slidenum">
              <a:rPr lang="es-ES" smtClean="0"/>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conting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conting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5" name="Contenidor de data 4"/>
          <p:cNvSpPr>
            <a:spLocks noGrp="1"/>
          </p:cNvSpPr>
          <p:nvPr>
            <p:ph type="dt" sz="half" idx="10"/>
          </p:nvPr>
        </p:nvSpPr>
        <p:spPr/>
        <p:txBody>
          <a:bodyPr/>
          <a:lstStyle/>
          <a:p>
            <a:fld id="{70E69D26-2788-4D9C-B882-7FEF85A5A576}" type="datetimeFigureOut">
              <a:rPr lang="es-ES" smtClean="0"/>
              <a:pPr/>
              <a:t>09/05/2014</a:t>
            </a:fld>
            <a:endParaRPr lang="es-ES"/>
          </a:p>
        </p:txBody>
      </p:sp>
      <p:sp>
        <p:nvSpPr>
          <p:cNvPr id="6" name="Contenidor de peu de pàgina 5"/>
          <p:cNvSpPr>
            <a:spLocks noGrp="1"/>
          </p:cNvSpPr>
          <p:nvPr>
            <p:ph type="ftr" sz="quarter" idx="11"/>
          </p:nvPr>
        </p:nvSpPr>
        <p:spPr/>
        <p:txBody>
          <a:bodyPr/>
          <a:lstStyle/>
          <a:p>
            <a:endParaRPr lang="es-ES"/>
          </a:p>
        </p:txBody>
      </p:sp>
      <p:sp>
        <p:nvSpPr>
          <p:cNvPr id="7" name="Contenidor de número de diapositiva 6"/>
          <p:cNvSpPr>
            <a:spLocks noGrp="1"/>
          </p:cNvSpPr>
          <p:nvPr>
            <p:ph type="sldNum" sz="quarter" idx="12"/>
          </p:nvPr>
        </p:nvSpPr>
        <p:spPr/>
        <p:txBody>
          <a:bodyPr/>
          <a:lstStyle/>
          <a:p>
            <a:fld id="{A2948118-1736-4EFA-A207-8C37B219707C}" type="slidenum">
              <a:rPr lang="es-ES" smtClean="0"/>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lvl1pPr>
              <a:defRPr/>
            </a:lvl1pPr>
          </a:lstStyle>
          <a:p>
            <a:r>
              <a:rPr lang="ca-ES" smtClean="0"/>
              <a:t>Feu clic aquí per editar l'estil</a:t>
            </a:r>
            <a:endParaRPr lang="es-ES"/>
          </a:p>
        </p:txBody>
      </p:sp>
      <p:sp>
        <p:nvSpPr>
          <p:cNvPr id="3" name="Contenidor de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els estils de text</a:t>
            </a:r>
          </a:p>
        </p:txBody>
      </p:sp>
      <p:sp>
        <p:nvSpPr>
          <p:cNvPr id="4" name="Contenidor de conting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5" name="Contenidor de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els estils de text</a:t>
            </a:r>
          </a:p>
        </p:txBody>
      </p:sp>
      <p:sp>
        <p:nvSpPr>
          <p:cNvPr id="6" name="Contenidor de conting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7" name="Contenidor de data 6"/>
          <p:cNvSpPr>
            <a:spLocks noGrp="1"/>
          </p:cNvSpPr>
          <p:nvPr>
            <p:ph type="dt" sz="half" idx="10"/>
          </p:nvPr>
        </p:nvSpPr>
        <p:spPr/>
        <p:txBody>
          <a:bodyPr/>
          <a:lstStyle/>
          <a:p>
            <a:fld id="{70E69D26-2788-4D9C-B882-7FEF85A5A576}" type="datetimeFigureOut">
              <a:rPr lang="es-ES" smtClean="0"/>
              <a:pPr/>
              <a:t>09/05/2014</a:t>
            </a:fld>
            <a:endParaRPr lang="es-ES"/>
          </a:p>
        </p:txBody>
      </p:sp>
      <p:sp>
        <p:nvSpPr>
          <p:cNvPr id="8" name="Contenidor de peu de pàgina 7"/>
          <p:cNvSpPr>
            <a:spLocks noGrp="1"/>
          </p:cNvSpPr>
          <p:nvPr>
            <p:ph type="ftr" sz="quarter" idx="11"/>
          </p:nvPr>
        </p:nvSpPr>
        <p:spPr/>
        <p:txBody>
          <a:bodyPr/>
          <a:lstStyle/>
          <a:p>
            <a:endParaRPr lang="es-ES"/>
          </a:p>
        </p:txBody>
      </p:sp>
      <p:sp>
        <p:nvSpPr>
          <p:cNvPr id="9" name="Contenidor de número de diapositiva 8"/>
          <p:cNvSpPr>
            <a:spLocks noGrp="1"/>
          </p:cNvSpPr>
          <p:nvPr>
            <p:ph type="sldNum" sz="quarter" idx="12"/>
          </p:nvPr>
        </p:nvSpPr>
        <p:spPr/>
        <p:txBody>
          <a:bodyPr/>
          <a:lstStyle/>
          <a:p>
            <a:fld id="{A2948118-1736-4EFA-A207-8C37B219707C}" type="slidenum">
              <a:rPr lang="es-ES" smtClean="0"/>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data 2"/>
          <p:cNvSpPr>
            <a:spLocks noGrp="1"/>
          </p:cNvSpPr>
          <p:nvPr>
            <p:ph type="dt" sz="half" idx="10"/>
          </p:nvPr>
        </p:nvSpPr>
        <p:spPr/>
        <p:txBody>
          <a:bodyPr/>
          <a:lstStyle/>
          <a:p>
            <a:fld id="{70E69D26-2788-4D9C-B882-7FEF85A5A576}" type="datetimeFigureOut">
              <a:rPr lang="es-ES" smtClean="0"/>
              <a:pPr/>
              <a:t>09/05/2014</a:t>
            </a:fld>
            <a:endParaRPr lang="es-ES"/>
          </a:p>
        </p:txBody>
      </p:sp>
      <p:sp>
        <p:nvSpPr>
          <p:cNvPr id="4" name="Contenidor de peu de pàgina 3"/>
          <p:cNvSpPr>
            <a:spLocks noGrp="1"/>
          </p:cNvSpPr>
          <p:nvPr>
            <p:ph type="ftr" sz="quarter" idx="11"/>
          </p:nvPr>
        </p:nvSpPr>
        <p:spPr/>
        <p:txBody>
          <a:bodyPr/>
          <a:lstStyle/>
          <a:p>
            <a:endParaRPr lang="es-ES"/>
          </a:p>
        </p:txBody>
      </p:sp>
      <p:sp>
        <p:nvSpPr>
          <p:cNvPr id="5" name="Contenidor de número de diapositiva 4"/>
          <p:cNvSpPr>
            <a:spLocks noGrp="1"/>
          </p:cNvSpPr>
          <p:nvPr>
            <p:ph type="sldNum" sz="quarter" idx="12"/>
          </p:nvPr>
        </p:nvSpPr>
        <p:spPr/>
        <p:txBody>
          <a:bodyPr/>
          <a:lstStyle/>
          <a:p>
            <a:fld id="{A2948118-1736-4EFA-A207-8C37B219707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lang="es-ES" smtClean="0"/>
              <a:t>Haga clic para modificar el estilo de título del patrón</a:t>
            </a:r>
            <a:endParaRPr lang="en-US"/>
          </a:p>
        </p:txBody>
      </p:sp>
      <p:sp>
        <p:nvSpPr>
          <p:cNvPr id="8" name="7 Marcador de contenido"/>
          <p:cNvSpPr>
            <a:spLocks noGrp="1"/>
          </p:cNvSpPr>
          <p:nvPr>
            <p:ph sz="quarter" idx="1"/>
          </p:nvPr>
        </p:nvSpPr>
        <p:spPr>
          <a:xfrm>
            <a:off x="612648" y="1600200"/>
            <a:ext cx="8153400" cy="4495800"/>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5" name="2 Marcador de pie de página"/>
          <p:cNvSpPr>
            <a:spLocks noGrp="1"/>
          </p:cNvSpPr>
          <p:nvPr>
            <p:ph type="ftr" sz="quarter" idx="10"/>
          </p:nvPr>
        </p:nvSpPr>
        <p:spPr>
          <a:xfrm>
            <a:off x="467544" y="5373216"/>
            <a:ext cx="8139112" cy="504825"/>
          </a:xfrm>
          <a:prstGeom prst="rect">
            <a:avLst/>
          </a:prstGeom>
        </p:spPr>
        <p:txBody>
          <a:bodyPr/>
          <a:lstStyle>
            <a:lvl1pPr fontAlgn="auto">
              <a:spcBef>
                <a:spcPts val="0"/>
              </a:spcBef>
              <a:spcAft>
                <a:spcPts val="0"/>
              </a:spcAft>
              <a:defRPr>
                <a:latin typeface="+mn-lt"/>
                <a:ea typeface="+mn-ea"/>
              </a:defRPr>
            </a:lvl1pPr>
          </a:lstStyle>
          <a:p>
            <a:pPr>
              <a:defRPr/>
            </a:pPr>
            <a:r>
              <a:rPr lang="es-ES" smtClean="0"/>
              <a:t>Hacer, pensar y hablar en el aula de ciencias. Pontevedra_ marzo 2013</a:t>
            </a:r>
            <a:endParaRPr lang="ca-ES" dirty="0"/>
          </a:p>
        </p:txBody>
      </p:sp>
      <p:sp>
        <p:nvSpPr>
          <p:cNvPr id="6" name="22 Marcador de número de diapositiva"/>
          <p:cNvSpPr>
            <a:spLocks noGrp="1"/>
          </p:cNvSpPr>
          <p:nvPr>
            <p:ph type="sldNum" sz="quarter" idx="11"/>
          </p:nvPr>
        </p:nvSpPr>
        <p:spPr/>
        <p:txBody>
          <a:bodyPr/>
          <a:lstStyle>
            <a:lvl1pPr>
              <a:defRPr/>
            </a:lvl1pPr>
          </a:lstStyle>
          <a:p>
            <a:fld id="{71715815-8415-4FFB-8B7A-CE3062018D57}" type="slidenum">
              <a:rPr lang="ca-ES"/>
              <a:pPr/>
              <a:t>‹Nº›</a:t>
            </a:fld>
            <a:endParaRPr lang="ca-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p:cNvSpPr>
            <a:spLocks noGrp="1"/>
          </p:cNvSpPr>
          <p:nvPr>
            <p:ph type="dt" sz="half" idx="10"/>
          </p:nvPr>
        </p:nvSpPr>
        <p:spPr/>
        <p:txBody>
          <a:bodyPr/>
          <a:lstStyle/>
          <a:p>
            <a:fld id="{70E69D26-2788-4D9C-B882-7FEF85A5A576}" type="datetimeFigureOut">
              <a:rPr lang="es-ES" smtClean="0"/>
              <a:pPr/>
              <a:t>09/05/2014</a:t>
            </a:fld>
            <a:endParaRPr lang="es-ES"/>
          </a:p>
        </p:txBody>
      </p:sp>
      <p:sp>
        <p:nvSpPr>
          <p:cNvPr id="3" name="Contenidor de peu de pàgina 2"/>
          <p:cNvSpPr>
            <a:spLocks noGrp="1"/>
          </p:cNvSpPr>
          <p:nvPr>
            <p:ph type="ftr" sz="quarter" idx="11"/>
          </p:nvPr>
        </p:nvSpPr>
        <p:spPr/>
        <p:txBody>
          <a:bodyPr/>
          <a:lstStyle/>
          <a:p>
            <a:endParaRPr lang="es-ES"/>
          </a:p>
        </p:txBody>
      </p:sp>
      <p:sp>
        <p:nvSpPr>
          <p:cNvPr id="4" name="Contenidor de número de diapositiva 3"/>
          <p:cNvSpPr>
            <a:spLocks noGrp="1"/>
          </p:cNvSpPr>
          <p:nvPr>
            <p:ph type="sldNum" sz="quarter" idx="12"/>
          </p:nvPr>
        </p:nvSpPr>
        <p:spPr/>
        <p:txBody>
          <a:bodyPr/>
          <a:lstStyle/>
          <a:p>
            <a:fld id="{A2948118-1736-4EFA-A207-8C37B219707C}" type="slidenum">
              <a:rPr lang="es-ES" smtClean="0"/>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457200" y="273050"/>
            <a:ext cx="3008313" cy="1162050"/>
          </a:xfrm>
        </p:spPr>
        <p:txBody>
          <a:bodyPr anchor="b"/>
          <a:lstStyle>
            <a:lvl1pPr algn="l">
              <a:defRPr sz="2000" b="1"/>
            </a:lvl1pPr>
          </a:lstStyle>
          <a:p>
            <a:r>
              <a:rPr lang="ca-ES" smtClean="0"/>
              <a:t>Feu clic aquí per editar l'estil</a:t>
            </a:r>
            <a:endParaRPr lang="es-ES"/>
          </a:p>
        </p:txBody>
      </p:sp>
      <p:sp>
        <p:nvSpPr>
          <p:cNvPr id="3" name="Contenidor de conting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els estils de text</a:t>
            </a:r>
          </a:p>
        </p:txBody>
      </p:sp>
      <p:sp>
        <p:nvSpPr>
          <p:cNvPr id="5" name="Contenidor de data 4"/>
          <p:cNvSpPr>
            <a:spLocks noGrp="1"/>
          </p:cNvSpPr>
          <p:nvPr>
            <p:ph type="dt" sz="half" idx="10"/>
          </p:nvPr>
        </p:nvSpPr>
        <p:spPr/>
        <p:txBody>
          <a:bodyPr/>
          <a:lstStyle/>
          <a:p>
            <a:fld id="{70E69D26-2788-4D9C-B882-7FEF85A5A576}" type="datetimeFigureOut">
              <a:rPr lang="es-ES" smtClean="0"/>
              <a:pPr/>
              <a:t>09/05/2014</a:t>
            </a:fld>
            <a:endParaRPr lang="es-ES"/>
          </a:p>
        </p:txBody>
      </p:sp>
      <p:sp>
        <p:nvSpPr>
          <p:cNvPr id="6" name="Contenidor de peu de pàgina 5"/>
          <p:cNvSpPr>
            <a:spLocks noGrp="1"/>
          </p:cNvSpPr>
          <p:nvPr>
            <p:ph type="ftr" sz="quarter" idx="11"/>
          </p:nvPr>
        </p:nvSpPr>
        <p:spPr/>
        <p:txBody>
          <a:bodyPr/>
          <a:lstStyle/>
          <a:p>
            <a:endParaRPr lang="es-ES"/>
          </a:p>
        </p:txBody>
      </p:sp>
      <p:sp>
        <p:nvSpPr>
          <p:cNvPr id="7" name="Contenidor de número de diapositiva 6"/>
          <p:cNvSpPr>
            <a:spLocks noGrp="1"/>
          </p:cNvSpPr>
          <p:nvPr>
            <p:ph type="sldNum" sz="quarter" idx="12"/>
          </p:nvPr>
        </p:nvSpPr>
        <p:spPr/>
        <p:txBody>
          <a:bodyPr/>
          <a:lstStyle/>
          <a:p>
            <a:fld id="{A2948118-1736-4EFA-A207-8C37B219707C}" type="slidenum">
              <a:rPr lang="es-ES" smtClean="0"/>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792288" y="4800600"/>
            <a:ext cx="5486400" cy="566738"/>
          </a:xfrm>
        </p:spPr>
        <p:txBody>
          <a:bodyPr anchor="b"/>
          <a:lstStyle>
            <a:lvl1pPr algn="l">
              <a:defRPr sz="2000" b="1"/>
            </a:lvl1pPr>
          </a:lstStyle>
          <a:p>
            <a:r>
              <a:rPr lang="ca-ES" smtClean="0"/>
              <a:t>Feu clic aquí per editar l'estil</a:t>
            </a:r>
            <a:endParaRPr lang="es-ES"/>
          </a:p>
        </p:txBody>
      </p:sp>
      <p:sp>
        <p:nvSpPr>
          <p:cNvPr id="3" name="Contenidor d'imat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Contenidor de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els estils de text</a:t>
            </a:r>
          </a:p>
        </p:txBody>
      </p:sp>
      <p:sp>
        <p:nvSpPr>
          <p:cNvPr id="5" name="Contenidor de data 4"/>
          <p:cNvSpPr>
            <a:spLocks noGrp="1"/>
          </p:cNvSpPr>
          <p:nvPr>
            <p:ph type="dt" sz="half" idx="10"/>
          </p:nvPr>
        </p:nvSpPr>
        <p:spPr/>
        <p:txBody>
          <a:bodyPr/>
          <a:lstStyle/>
          <a:p>
            <a:fld id="{70E69D26-2788-4D9C-B882-7FEF85A5A576}" type="datetimeFigureOut">
              <a:rPr lang="es-ES" smtClean="0"/>
              <a:pPr/>
              <a:t>09/05/2014</a:t>
            </a:fld>
            <a:endParaRPr lang="es-ES"/>
          </a:p>
        </p:txBody>
      </p:sp>
      <p:sp>
        <p:nvSpPr>
          <p:cNvPr id="6" name="Contenidor de peu de pàgina 5"/>
          <p:cNvSpPr>
            <a:spLocks noGrp="1"/>
          </p:cNvSpPr>
          <p:nvPr>
            <p:ph type="ftr" sz="quarter" idx="11"/>
          </p:nvPr>
        </p:nvSpPr>
        <p:spPr/>
        <p:txBody>
          <a:bodyPr/>
          <a:lstStyle/>
          <a:p>
            <a:endParaRPr lang="es-ES"/>
          </a:p>
        </p:txBody>
      </p:sp>
      <p:sp>
        <p:nvSpPr>
          <p:cNvPr id="7" name="Contenidor de número de diapositiva 6"/>
          <p:cNvSpPr>
            <a:spLocks noGrp="1"/>
          </p:cNvSpPr>
          <p:nvPr>
            <p:ph type="sldNum" sz="quarter" idx="12"/>
          </p:nvPr>
        </p:nvSpPr>
        <p:spPr/>
        <p:txBody>
          <a:bodyPr/>
          <a:lstStyle/>
          <a:p>
            <a:fld id="{A2948118-1736-4EFA-A207-8C37B219707C}" type="slidenum">
              <a:rPr lang="es-ES" smtClean="0"/>
              <a:pPr/>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text vertical 2"/>
          <p:cNvSpPr>
            <a:spLocks noGrp="1"/>
          </p:cNvSpPr>
          <p:nvPr>
            <p:ph type="body" orient="vert" idx="1"/>
          </p:nvPr>
        </p:nvSpPr>
        <p:spPr/>
        <p:txBody>
          <a:bodyPr vert="eaVert"/>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data 3"/>
          <p:cNvSpPr>
            <a:spLocks noGrp="1"/>
          </p:cNvSpPr>
          <p:nvPr>
            <p:ph type="dt" sz="half" idx="10"/>
          </p:nvPr>
        </p:nvSpPr>
        <p:spPr/>
        <p:txBody>
          <a:bodyPr/>
          <a:lstStyle/>
          <a:p>
            <a:fld id="{70E69D26-2788-4D9C-B882-7FEF85A5A576}" type="datetimeFigureOut">
              <a:rPr lang="es-ES" smtClean="0"/>
              <a:pPr/>
              <a:t>09/05/2014</a:t>
            </a:fld>
            <a:endParaRPr lang="es-ES"/>
          </a:p>
        </p:txBody>
      </p:sp>
      <p:sp>
        <p:nvSpPr>
          <p:cNvPr id="5" name="Contenidor de peu de pàgina 4"/>
          <p:cNvSpPr>
            <a:spLocks noGrp="1"/>
          </p:cNvSpPr>
          <p:nvPr>
            <p:ph type="ftr" sz="quarter" idx="11"/>
          </p:nvPr>
        </p:nvSpPr>
        <p:spPr/>
        <p:txBody>
          <a:bodyPr/>
          <a:lstStyle/>
          <a:p>
            <a:endParaRPr lang="es-ES"/>
          </a:p>
        </p:txBody>
      </p:sp>
      <p:sp>
        <p:nvSpPr>
          <p:cNvPr id="6" name="Contenidor de número de diapositiva 5"/>
          <p:cNvSpPr>
            <a:spLocks noGrp="1"/>
          </p:cNvSpPr>
          <p:nvPr>
            <p:ph type="sldNum" sz="quarter" idx="12"/>
          </p:nvPr>
        </p:nvSpPr>
        <p:spPr/>
        <p:txBody>
          <a:bodyPr/>
          <a:lstStyle/>
          <a:p>
            <a:fld id="{A2948118-1736-4EFA-A207-8C37B219707C}" type="slidenum">
              <a:rPr lang="es-ES" smtClean="0"/>
              <a:pPr/>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6629400" y="274638"/>
            <a:ext cx="2057400" cy="5851525"/>
          </a:xfrm>
        </p:spPr>
        <p:txBody>
          <a:bodyPr vert="eaVert"/>
          <a:lstStyle/>
          <a:p>
            <a:r>
              <a:rPr lang="ca-ES" smtClean="0"/>
              <a:t>Feu clic aquí per editar l'estil</a:t>
            </a:r>
            <a:endParaRPr lang="es-ES"/>
          </a:p>
        </p:txBody>
      </p:sp>
      <p:sp>
        <p:nvSpPr>
          <p:cNvPr id="3" name="Contenidor de text vertical 2"/>
          <p:cNvSpPr>
            <a:spLocks noGrp="1"/>
          </p:cNvSpPr>
          <p:nvPr>
            <p:ph type="body" orient="vert" idx="1"/>
          </p:nvPr>
        </p:nvSpPr>
        <p:spPr>
          <a:xfrm>
            <a:off x="457200" y="274638"/>
            <a:ext cx="6019800" cy="5851525"/>
          </a:xfrm>
        </p:spPr>
        <p:txBody>
          <a:bodyPr vert="eaVert"/>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data 3"/>
          <p:cNvSpPr>
            <a:spLocks noGrp="1"/>
          </p:cNvSpPr>
          <p:nvPr>
            <p:ph type="dt" sz="half" idx="10"/>
          </p:nvPr>
        </p:nvSpPr>
        <p:spPr/>
        <p:txBody>
          <a:bodyPr/>
          <a:lstStyle/>
          <a:p>
            <a:fld id="{70E69D26-2788-4D9C-B882-7FEF85A5A576}" type="datetimeFigureOut">
              <a:rPr lang="es-ES" smtClean="0"/>
              <a:pPr/>
              <a:t>09/05/2014</a:t>
            </a:fld>
            <a:endParaRPr lang="es-ES"/>
          </a:p>
        </p:txBody>
      </p:sp>
      <p:sp>
        <p:nvSpPr>
          <p:cNvPr id="5" name="Contenidor de peu de pàgina 4"/>
          <p:cNvSpPr>
            <a:spLocks noGrp="1"/>
          </p:cNvSpPr>
          <p:nvPr>
            <p:ph type="ftr" sz="quarter" idx="11"/>
          </p:nvPr>
        </p:nvSpPr>
        <p:spPr/>
        <p:txBody>
          <a:bodyPr/>
          <a:lstStyle/>
          <a:p>
            <a:endParaRPr lang="es-ES"/>
          </a:p>
        </p:txBody>
      </p:sp>
      <p:sp>
        <p:nvSpPr>
          <p:cNvPr id="6" name="Contenidor de número de diapositiva 5"/>
          <p:cNvSpPr>
            <a:spLocks noGrp="1"/>
          </p:cNvSpPr>
          <p:nvPr>
            <p:ph type="sldNum" sz="quarter" idx="12"/>
          </p:nvPr>
        </p:nvSpPr>
        <p:spPr/>
        <p:txBody>
          <a:bodyPr/>
          <a:lstStyle/>
          <a:p>
            <a:fld id="{A2948118-1736-4EFA-A207-8C37B219707C}" type="slidenum">
              <a:rPr lang="es-ES" smtClean="0"/>
              <a:pPr/>
              <a:t>‹Nº›</a:t>
            </a:fld>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r>
              <a:rPr lang="es-ES" smtClean="0"/>
              <a:t>Hacer, pensar y hablar en el aula de ciencias. Pontevedra_ marzo 2013</a:t>
            </a:r>
            <a:endParaRPr lang="es-ES"/>
          </a:p>
        </p:txBody>
      </p:sp>
      <p:sp>
        <p:nvSpPr>
          <p:cNvPr id="6" name="Marcador de número de diapositiva 5"/>
          <p:cNvSpPr>
            <a:spLocks noGrp="1"/>
          </p:cNvSpPr>
          <p:nvPr>
            <p:ph type="sldNum" sz="quarter" idx="12"/>
          </p:nvPr>
        </p:nvSpPr>
        <p:spPr/>
        <p:txBody>
          <a:bodyPr/>
          <a:lstStyle/>
          <a:p>
            <a:fld id="{A49E18D2-FC8D-484E-9C44-DDD6A41754DD}" type="slidenum">
              <a:rPr lang="es-ES" smtClean="0"/>
              <a:pPr/>
              <a:t>‹Nº›</a:t>
            </a:fld>
            <a:endParaRPr lang="es-ES"/>
          </a:p>
        </p:txBody>
      </p:sp>
    </p:spTree>
    <p:extLst>
      <p:ext uri="{BB962C8B-B14F-4D97-AF65-F5344CB8AC3E}">
        <p14:creationId xmlns="" xmlns:p14="http://schemas.microsoft.com/office/powerpoint/2010/main" val="1631787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r>
              <a:rPr lang="es-ES" smtClean="0"/>
              <a:t>Hacer, pensar y hablar en el aula de ciencias. Pontevedra_ marzo 2013</a:t>
            </a:r>
            <a:endParaRPr lang="es-ES"/>
          </a:p>
        </p:txBody>
      </p:sp>
      <p:sp>
        <p:nvSpPr>
          <p:cNvPr id="6" name="Marcador de número de diapositiva 5"/>
          <p:cNvSpPr>
            <a:spLocks noGrp="1"/>
          </p:cNvSpPr>
          <p:nvPr>
            <p:ph type="sldNum" sz="quarter" idx="12"/>
          </p:nvPr>
        </p:nvSpPr>
        <p:spPr/>
        <p:txBody>
          <a:bodyPr/>
          <a:lstStyle/>
          <a:p>
            <a:fld id="{A49E18D2-FC8D-484E-9C44-DDD6A41754DD}" type="slidenum">
              <a:rPr lang="es-ES" smtClean="0"/>
              <a:pPr/>
              <a:t>‹Nº›</a:t>
            </a:fld>
            <a:endParaRPr lang="es-ES"/>
          </a:p>
        </p:txBody>
      </p:sp>
    </p:spTree>
    <p:extLst>
      <p:ext uri="{BB962C8B-B14F-4D97-AF65-F5344CB8AC3E}">
        <p14:creationId xmlns="" xmlns:p14="http://schemas.microsoft.com/office/powerpoint/2010/main" val="16261329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r>
              <a:rPr lang="es-ES" smtClean="0"/>
              <a:t>Hacer, pensar y hablar en el aula de ciencias. Pontevedra_ marzo 2013</a:t>
            </a:r>
            <a:endParaRPr lang="es-ES"/>
          </a:p>
        </p:txBody>
      </p:sp>
      <p:sp>
        <p:nvSpPr>
          <p:cNvPr id="6" name="Marcador de número de diapositiva 5"/>
          <p:cNvSpPr>
            <a:spLocks noGrp="1"/>
          </p:cNvSpPr>
          <p:nvPr>
            <p:ph type="sldNum" sz="quarter" idx="12"/>
          </p:nvPr>
        </p:nvSpPr>
        <p:spPr/>
        <p:txBody>
          <a:bodyPr/>
          <a:lstStyle/>
          <a:p>
            <a:fld id="{A49E18D2-FC8D-484E-9C44-DDD6A41754DD}" type="slidenum">
              <a:rPr lang="es-ES" smtClean="0"/>
              <a:pPr/>
              <a:t>‹Nº›</a:t>
            </a:fld>
            <a:endParaRPr lang="es-ES"/>
          </a:p>
        </p:txBody>
      </p:sp>
    </p:spTree>
    <p:extLst>
      <p:ext uri="{BB962C8B-B14F-4D97-AF65-F5344CB8AC3E}">
        <p14:creationId xmlns="" xmlns:p14="http://schemas.microsoft.com/office/powerpoint/2010/main" val="3856056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r>
              <a:rPr lang="es-ES" smtClean="0"/>
              <a:t>Hacer, pensar y hablar en el aula de ciencias. Pontevedra_ marzo 2013</a:t>
            </a:r>
            <a:endParaRPr lang="es-ES"/>
          </a:p>
        </p:txBody>
      </p:sp>
      <p:sp>
        <p:nvSpPr>
          <p:cNvPr id="7" name="Marcador de número de diapositiva 6"/>
          <p:cNvSpPr>
            <a:spLocks noGrp="1"/>
          </p:cNvSpPr>
          <p:nvPr>
            <p:ph type="sldNum" sz="quarter" idx="12"/>
          </p:nvPr>
        </p:nvSpPr>
        <p:spPr/>
        <p:txBody>
          <a:bodyPr/>
          <a:lstStyle/>
          <a:p>
            <a:fld id="{A49E18D2-FC8D-484E-9C44-DDD6A41754DD}" type="slidenum">
              <a:rPr lang="es-ES" smtClean="0"/>
              <a:pPr/>
              <a:t>‹Nº›</a:t>
            </a:fld>
            <a:endParaRPr lang="es-ES"/>
          </a:p>
        </p:txBody>
      </p:sp>
    </p:spTree>
    <p:extLst>
      <p:ext uri="{BB962C8B-B14F-4D97-AF65-F5344CB8AC3E}">
        <p14:creationId xmlns="" xmlns:p14="http://schemas.microsoft.com/office/powerpoint/2010/main" val="22075995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endParaRPr lang="es-ES"/>
          </a:p>
        </p:txBody>
      </p:sp>
      <p:sp>
        <p:nvSpPr>
          <p:cNvPr id="8" name="Marcador de pie de página 7"/>
          <p:cNvSpPr>
            <a:spLocks noGrp="1"/>
          </p:cNvSpPr>
          <p:nvPr>
            <p:ph type="ftr" sz="quarter" idx="11"/>
          </p:nvPr>
        </p:nvSpPr>
        <p:spPr/>
        <p:txBody>
          <a:bodyPr/>
          <a:lstStyle/>
          <a:p>
            <a:r>
              <a:rPr lang="es-ES" smtClean="0"/>
              <a:t>Hacer, pensar y hablar en el aula de ciencias. Pontevedra_ marzo 2013</a:t>
            </a:r>
            <a:endParaRPr lang="es-ES"/>
          </a:p>
        </p:txBody>
      </p:sp>
      <p:sp>
        <p:nvSpPr>
          <p:cNvPr id="9" name="Marcador de número de diapositiva 8"/>
          <p:cNvSpPr>
            <a:spLocks noGrp="1"/>
          </p:cNvSpPr>
          <p:nvPr>
            <p:ph type="sldNum" sz="quarter" idx="12"/>
          </p:nvPr>
        </p:nvSpPr>
        <p:spPr/>
        <p:txBody>
          <a:bodyPr/>
          <a:lstStyle/>
          <a:p>
            <a:fld id="{A49E18D2-FC8D-484E-9C44-DDD6A41754DD}" type="slidenum">
              <a:rPr lang="es-ES" smtClean="0"/>
              <a:pPr/>
              <a:t>‹Nº›</a:t>
            </a:fld>
            <a:endParaRPr lang="es-ES"/>
          </a:p>
        </p:txBody>
      </p:sp>
    </p:spTree>
    <p:extLst>
      <p:ext uri="{BB962C8B-B14F-4D97-AF65-F5344CB8AC3E}">
        <p14:creationId xmlns="" xmlns:p14="http://schemas.microsoft.com/office/powerpoint/2010/main" val="26818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9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10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1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Marcador de texto"/>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s-ES" smtClean="0"/>
              <a:t>Haga clic para modificar el estilo de título del patrón</a:t>
            </a:r>
            <a:endParaRPr lang="en-US"/>
          </a:p>
        </p:txBody>
      </p:sp>
      <p:sp>
        <p:nvSpPr>
          <p:cNvPr id="8" name="12 Marcador de número de diapositiva"/>
          <p:cNvSpPr>
            <a:spLocks noGrp="1"/>
          </p:cNvSpPr>
          <p:nvPr>
            <p:ph type="sldNum" sz="quarter" idx="11"/>
          </p:nvPr>
        </p:nvSpPr>
        <p:spPr>
          <a:xfrm>
            <a:off x="0" y="1752600"/>
            <a:ext cx="1295400" cy="701675"/>
          </a:xfrm>
        </p:spPr>
        <p:txBody>
          <a:bodyPr>
            <a:noAutofit/>
          </a:bodyPr>
          <a:lstStyle>
            <a:lvl1pPr>
              <a:defRPr sz="2400"/>
            </a:lvl1pPr>
          </a:lstStyle>
          <a:p>
            <a:fld id="{C41B14CD-D676-43E5-B9C8-62A8DB28A45A}" type="slidenum">
              <a:rPr lang="ca-ES"/>
              <a:pPr/>
              <a:t>‹Nº›</a:t>
            </a:fld>
            <a:endParaRPr lang="ca-ES"/>
          </a:p>
        </p:txBody>
      </p:sp>
      <p:sp>
        <p:nvSpPr>
          <p:cNvPr id="9" name="13 Marcador de pie de página"/>
          <p:cNvSpPr>
            <a:spLocks noGrp="1"/>
          </p:cNvSpPr>
          <p:nvPr>
            <p:ph type="ftr" sz="quarter" idx="12"/>
          </p:nvPr>
        </p:nvSpPr>
        <p:spPr>
          <a:xfrm>
            <a:off x="681038" y="6308725"/>
            <a:ext cx="8139112" cy="504825"/>
          </a:xfrm>
          <a:prstGeom prst="rect">
            <a:avLst/>
          </a:prstGeom>
        </p:spPr>
        <p:txBody>
          <a:bodyPr/>
          <a:lstStyle>
            <a:lvl1pPr fontAlgn="auto">
              <a:spcBef>
                <a:spcPts val="0"/>
              </a:spcBef>
              <a:spcAft>
                <a:spcPts val="0"/>
              </a:spcAft>
              <a:defRPr sz="1800">
                <a:latin typeface="+mn-lt"/>
                <a:ea typeface="+mn-ea"/>
              </a:defRPr>
            </a:lvl1pPr>
          </a:lstStyle>
          <a:p>
            <a:pPr>
              <a:defRPr/>
            </a:pPr>
            <a:r>
              <a:rPr lang="es-ES" smtClean="0">
                <a:latin typeface="Arial" charset="0"/>
                <a:ea typeface="ＭＳ Ｐゴシック" charset="0"/>
                <a:cs typeface="ＭＳ Ｐゴシック" charset="0"/>
              </a:rPr>
              <a:t>Hacer, pensar y hablar en el aula de ciencias. Pontevedra_ marzo 2013</a:t>
            </a:r>
            <a:endParaRPr lang="ca-E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endParaRPr lang="es-ES"/>
          </a:p>
        </p:txBody>
      </p:sp>
      <p:sp>
        <p:nvSpPr>
          <p:cNvPr id="4" name="Marcador de pie de página 3"/>
          <p:cNvSpPr>
            <a:spLocks noGrp="1"/>
          </p:cNvSpPr>
          <p:nvPr>
            <p:ph type="ftr" sz="quarter" idx="11"/>
          </p:nvPr>
        </p:nvSpPr>
        <p:spPr/>
        <p:txBody>
          <a:bodyPr/>
          <a:lstStyle/>
          <a:p>
            <a:r>
              <a:rPr lang="es-ES" smtClean="0"/>
              <a:t>Hacer, pensar y hablar en el aula de ciencias. Pontevedra_ marzo 2013</a:t>
            </a:r>
            <a:endParaRPr lang="es-ES"/>
          </a:p>
        </p:txBody>
      </p:sp>
      <p:sp>
        <p:nvSpPr>
          <p:cNvPr id="5" name="Marcador de número de diapositiva 4"/>
          <p:cNvSpPr>
            <a:spLocks noGrp="1"/>
          </p:cNvSpPr>
          <p:nvPr>
            <p:ph type="sldNum" sz="quarter" idx="12"/>
          </p:nvPr>
        </p:nvSpPr>
        <p:spPr/>
        <p:txBody>
          <a:bodyPr/>
          <a:lstStyle/>
          <a:p>
            <a:fld id="{A49E18D2-FC8D-484E-9C44-DDD6A41754DD}" type="slidenum">
              <a:rPr lang="es-ES" smtClean="0"/>
              <a:pPr/>
              <a:t>‹Nº›</a:t>
            </a:fld>
            <a:endParaRPr lang="es-ES"/>
          </a:p>
        </p:txBody>
      </p:sp>
    </p:spTree>
    <p:extLst>
      <p:ext uri="{BB962C8B-B14F-4D97-AF65-F5344CB8AC3E}">
        <p14:creationId xmlns="" xmlns:p14="http://schemas.microsoft.com/office/powerpoint/2010/main" val="1610815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ES"/>
          </a:p>
        </p:txBody>
      </p:sp>
      <p:sp>
        <p:nvSpPr>
          <p:cNvPr id="3" name="Marcador de pie de página 2"/>
          <p:cNvSpPr>
            <a:spLocks noGrp="1"/>
          </p:cNvSpPr>
          <p:nvPr>
            <p:ph type="ftr" sz="quarter" idx="11"/>
          </p:nvPr>
        </p:nvSpPr>
        <p:spPr/>
        <p:txBody>
          <a:bodyPr/>
          <a:lstStyle/>
          <a:p>
            <a:r>
              <a:rPr lang="es-ES" smtClean="0"/>
              <a:t>Hacer, pensar y hablar en el aula de ciencias. Pontevedra_ marzo 2013</a:t>
            </a:r>
            <a:endParaRPr lang="es-ES"/>
          </a:p>
        </p:txBody>
      </p:sp>
      <p:sp>
        <p:nvSpPr>
          <p:cNvPr id="4" name="Marcador de número de diapositiva 3"/>
          <p:cNvSpPr>
            <a:spLocks noGrp="1"/>
          </p:cNvSpPr>
          <p:nvPr>
            <p:ph type="sldNum" sz="quarter" idx="12"/>
          </p:nvPr>
        </p:nvSpPr>
        <p:spPr/>
        <p:txBody>
          <a:bodyPr/>
          <a:lstStyle/>
          <a:p>
            <a:fld id="{A49E18D2-FC8D-484E-9C44-DDD6A41754DD}" type="slidenum">
              <a:rPr lang="es-ES" smtClean="0"/>
              <a:pPr/>
              <a:t>‹Nº›</a:t>
            </a:fld>
            <a:endParaRPr lang="es-ES"/>
          </a:p>
        </p:txBody>
      </p:sp>
    </p:spTree>
    <p:extLst>
      <p:ext uri="{BB962C8B-B14F-4D97-AF65-F5344CB8AC3E}">
        <p14:creationId xmlns="" xmlns:p14="http://schemas.microsoft.com/office/powerpoint/2010/main" val="35171943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r>
              <a:rPr lang="es-ES" smtClean="0"/>
              <a:t>Hacer, pensar y hablar en el aula de ciencias. Pontevedra_ marzo 2013</a:t>
            </a:r>
            <a:endParaRPr lang="es-ES"/>
          </a:p>
        </p:txBody>
      </p:sp>
      <p:sp>
        <p:nvSpPr>
          <p:cNvPr id="7" name="Marcador de número de diapositiva 6"/>
          <p:cNvSpPr>
            <a:spLocks noGrp="1"/>
          </p:cNvSpPr>
          <p:nvPr>
            <p:ph type="sldNum" sz="quarter" idx="12"/>
          </p:nvPr>
        </p:nvSpPr>
        <p:spPr/>
        <p:txBody>
          <a:bodyPr/>
          <a:lstStyle/>
          <a:p>
            <a:fld id="{A49E18D2-FC8D-484E-9C44-DDD6A41754DD}" type="slidenum">
              <a:rPr lang="es-ES" smtClean="0"/>
              <a:pPr/>
              <a:t>‹Nº›</a:t>
            </a:fld>
            <a:endParaRPr lang="es-ES"/>
          </a:p>
        </p:txBody>
      </p:sp>
    </p:spTree>
    <p:extLst>
      <p:ext uri="{BB962C8B-B14F-4D97-AF65-F5344CB8AC3E}">
        <p14:creationId xmlns="" xmlns:p14="http://schemas.microsoft.com/office/powerpoint/2010/main" val="13153053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r>
              <a:rPr lang="es-ES" smtClean="0"/>
              <a:t>Hacer, pensar y hablar en el aula de ciencias. Pontevedra_ marzo 2013</a:t>
            </a:r>
            <a:endParaRPr lang="es-ES"/>
          </a:p>
        </p:txBody>
      </p:sp>
      <p:sp>
        <p:nvSpPr>
          <p:cNvPr id="7" name="Marcador de número de diapositiva 6"/>
          <p:cNvSpPr>
            <a:spLocks noGrp="1"/>
          </p:cNvSpPr>
          <p:nvPr>
            <p:ph type="sldNum" sz="quarter" idx="12"/>
          </p:nvPr>
        </p:nvSpPr>
        <p:spPr/>
        <p:txBody>
          <a:bodyPr/>
          <a:lstStyle/>
          <a:p>
            <a:fld id="{A49E18D2-FC8D-484E-9C44-DDD6A41754DD}" type="slidenum">
              <a:rPr lang="es-ES" smtClean="0"/>
              <a:pPr/>
              <a:t>‹Nº›</a:t>
            </a:fld>
            <a:endParaRPr lang="es-ES"/>
          </a:p>
        </p:txBody>
      </p:sp>
    </p:spTree>
    <p:extLst>
      <p:ext uri="{BB962C8B-B14F-4D97-AF65-F5344CB8AC3E}">
        <p14:creationId xmlns="" xmlns:p14="http://schemas.microsoft.com/office/powerpoint/2010/main" val="415673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r>
              <a:rPr lang="es-ES" smtClean="0"/>
              <a:t>Hacer, pensar y hablar en el aula de ciencias. Pontevedra_ marzo 2013</a:t>
            </a:r>
            <a:endParaRPr lang="es-ES"/>
          </a:p>
        </p:txBody>
      </p:sp>
      <p:sp>
        <p:nvSpPr>
          <p:cNvPr id="6" name="Marcador de número de diapositiva 5"/>
          <p:cNvSpPr>
            <a:spLocks noGrp="1"/>
          </p:cNvSpPr>
          <p:nvPr>
            <p:ph type="sldNum" sz="quarter" idx="12"/>
          </p:nvPr>
        </p:nvSpPr>
        <p:spPr/>
        <p:txBody>
          <a:bodyPr/>
          <a:lstStyle/>
          <a:p>
            <a:fld id="{A49E18D2-FC8D-484E-9C44-DDD6A41754DD}" type="slidenum">
              <a:rPr lang="es-ES" smtClean="0"/>
              <a:pPr/>
              <a:t>‹Nº›</a:t>
            </a:fld>
            <a:endParaRPr lang="es-ES"/>
          </a:p>
        </p:txBody>
      </p:sp>
    </p:spTree>
    <p:extLst>
      <p:ext uri="{BB962C8B-B14F-4D97-AF65-F5344CB8AC3E}">
        <p14:creationId xmlns="" xmlns:p14="http://schemas.microsoft.com/office/powerpoint/2010/main" val="20685616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r>
              <a:rPr lang="es-ES" smtClean="0"/>
              <a:t>Hacer, pensar y hablar en el aula de ciencias. Pontevedra_ marzo 2013</a:t>
            </a:r>
            <a:endParaRPr lang="es-ES"/>
          </a:p>
        </p:txBody>
      </p:sp>
      <p:sp>
        <p:nvSpPr>
          <p:cNvPr id="6" name="Marcador de número de diapositiva 5"/>
          <p:cNvSpPr>
            <a:spLocks noGrp="1"/>
          </p:cNvSpPr>
          <p:nvPr>
            <p:ph type="sldNum" sz="quarter" idx="12"/>
          </p:nvPr>
        </p:nvSpPr>
        <p:spPr/>
        <p:txBody>
          <a:bodyPr/>
          <a:lstStyle/>
          <a:p>
            <a:fld id="{A49E18D2-FC8D-484E-9C44-DDD6A41754DD}" type="slidenum">
              <a:rPr lang="es-ES" smtClean="0"/>
              <a:pPr/>
              <a:t>‹Nº›</a:t>
            </a:fld>
            <a:endParaRPr lang="es-ES"/>
          </a:p>
        </p:txBody>
      </p:sp>
    </p:spTree>
    <p:extLst>
      <p:ext uri="{BB962C8B-B14F-4D97-AF65-F5344CB8AC3E}">
        <p14:creationId xmlns="" xmlns:p14="http://schemas.microsoft.com/office/powerpoint/2010/main" val="21984958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r>
              <a:rPr lang="es-ES" smtClean="0"/>
              <a:t>Hacer, pensar y hablar en el aula de ciencias. Pontevedra_ marzo 2013</a:t>
            </a:r>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E3A8214E-1D6A-A542-BF29-DEFA3932C46E}" type="slidenum">
              <a:rPr lang="es-ES" smtClean="0"/>
              <a:pPr/>
              <a:t>‹Nº›</a:t>
            </a:fld>
            <a:endParaRPr lang="es-ES"/>
          </a:p>
        </p:txBody>
      </p:sp>
    </p:spTree>
    <p:extLst>
      <p:ext uri="{BB962C8B-B14F-4D97-AF65-F5344CB8AC3E}">
        <p14:creationId xmlns="" xmlns:p14="http://schemas.microsoft.com/office/powerpoint/2010/main" val="34268038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extLst>
      <p:ext uri="{BB962C8B-B14F-4D97-AF65-F5344CB8AC3E}">
        <p14:creationId xmlns="" xmlns:p14="http://schemas.microsoft.com/office/powerpoint/2010/main" val="3912978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Tree>
    <p:extLst>
      <p:ext uri="{BB962C8B-B14F-4D97-AF65-F5344CB8AC3E}">
        <p14:creationId xmlns="" xmlns:p14="http://schemas.microsoft.com/office/powerpoint/2010/main" val="33594479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extLst>
      <p:ext uri="{BB962C8B-B14F-4D97-AF65-F5344CB8AC3E}">
        <p14:creationId xmlns="" xmlns:p14="http://schemas.microsoft.com/office/powerpoint/2010/main" val="789951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9" name="8 Marcador de contenido"/>
          <p:cNvSpPr>
            <a:spLocks noGrp="1"/>
          </p:cNvSpPr>
          <p:nvPr>
            <p:ph sz="quarter" idx="1"/>
          </p:nvPr>
        </p:nvSpPr>
        <p:spPr>
          <a:xfrm>
            <a:off x="609600" y="1589567"/>
            <a:ext cx="38862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10 Marcador de contenido"/>
          <p:cNvSpPr>
            <a:spLocks noGrp="1"/>
          </p:cNvSpPr>
          <p:nvPr>
            <p:ph sz="quarter" idx="2"/>
          </p:nvPr>
        </p:nvSpPr>
        <p:spPr>
          <a:xfrm>
            <a:off x="4844901" y="1589567"/>
            <a:ext cx="3886200" cy="4572000"/>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6" name="9 Marcador de número de diapositiva"/>
          <p:cNvSpPr>
            <a:spLocks noGrp="1"/>
          </p:cNvSpPr>
          <p:nvPr>
            <p:ph type="sldNum" sz="quarter" idx="11"/>
          </p:nvPr>
        </p:nvSpPr>
        <p:spPr/>
        <p:txBody>
          <a:bodyPr/>
          <a:lstStyle>
            <a:lvl1pPr>
              <a:defRPr/>
            </a:lvl1pPr>
          </a:lstStyle>
          <a:p>
            <a:fld id="{3DFF4B70-8F70-4D85-8C41-B258647B96B1}" type="slidenum">
              <a:rPr lang="ca-ES"/>
              <a:pPr/>
              <a:t>‹Nº›</a:t>
            </a:fld>
            <a:endParaRPr lang="ca-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a:xfrm>
            <a:off x="457200" y="6356350"/>
            <a:ext cx="2133600" cy="365125"/>
          </a:xfrm>
          <a:prstGeom prst="rect">
            <a:avLst/>
          </a:prstGeom>
        </p:spPr>
        <p:txBody>
          <a:bodyPr/>
          <a:lstStyle/>
          <a:p>
            <a:endParaRPr lang="es-ES"/>
          </a:p>
        </p:txBody>
      </p:sp>
      <p:sp>
        <p:nvSpPr>
          <p:cNvPr id="8" name="Marcador de pie de página 7"/>
          <p:cNvSpPr>
            <a:spLocks noGrp="1"/>
          </p:cNvSpPr>
          <p:nvPr>
            <p:ph type="ftr" sz="quarter" idx="11"/>
          </p:nvPr>
        </p:nvSpPr>
        <p:spPr>
          <a:xfrm>
            <a:off x="3124200" y="6356350"/>
            <a:ext cx="2895600" cy="365125"/>
          </a:xfrm>
          <a:prstGeom prst="rect">
            <a:avLst/>
          </a:prstGeom>
        </p:spPr>
        <p:txBody>
          <a:bodyPr/>
          <a:lstStyle/>
          <a:p>
            <a:r>
              <a:rPr lang="es-ES" smtClean="0"/>
              <a:t>Hacer, pensar y hablar en el aula de ciencias. Pontevedra_ marzo 2013</a:t>
            </a:r>
            <a:endParaRPr lang="es-ES"/>
          </a:p>
        </p:txBody>
      </p:sp>
      <p:sp>
        <p:nvSpPr>
          <p:cNvPr id="9" name="Marcador de número de diapositiva 8"/>
          <p:cNvSpPr>
            <a:spLocks noGrp="1"/>
          </p:cNvSpPr>
          <p:nvPr>
            <p:ph type="sldNum" sz="quarter" idx="12"/>
          </p:nvPr>
        </p:nvSpPr>
        <p:spPr>
          <a:xfrm>
            <a:off x="6553200" y="6356350"/>
            <a:ext cx="2133600" cy="365125"/>
          </a:xfrm>
          <a:prstGeom prst="rect">
            <a:avLst/>
          </a:prstGeom>
        </p:spPr>
        <p:txBody>
          <a:bodyPr/>
          <a:lstStyle/>
          <a:p>
            <a:fld id="{E3A8214E-1D6A-A542-BF29-DEFA3932C46E}" type="slidenum">
              <a:rPr lang="es-ES" smtClean="0"/>
              <a:pPr/>
              <a:t>‹Nº›</a:t>
            </a:fld>
            <a:endParaRPr lang="es-ES"/>
          </a:p>
        </p:txBody>
      </p:sp>
    </p:spTree>
    <p:extLst>
      <p:ext uri="{BB962C8B-B14F-4D97-AF65-F5344CB8AC3E}">
        <p14:creationId xmlns="" xmlns:p14="http://schemas.microsoft.com/office/powerpoint/2010/main" val="7067273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Tree>
    <p:extLst>
      <p:ext uri="{BB962C8B-B14F-4D97-AF65-F5344CB8AC3E}">
        <p14:creationId xmlns="" xmlns:p14="http://schemas.microsoft.com/office/powerpoint/2010/main" val="40559108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57200" y="6356350"/>
            <a:ext cx="2133600" cy="365125"/>
          </a:xfrm>
          <a:prstGeom prst="rect">
            <a:avLst/>
          </a:prstGeom>
        </p:spPr>
        <p:txBody>
          <a:bodyPr/>
          <a:lstStyle/>
          <a:p>
            <a:endParaRPr lang="es-ES"/>
          </a:p>
        </p:txBody>
      </p:sp>
      <p:sp>
        <p:nvSpPr>
          <p:cNvPr id="3" name="Marcador de pie de página 2"/>
          <p:cNvSpPr>
            <a:spLocks noGrp="1"/>
          </p:cNvSpPr>
          <p:nvPr>
            <p:ph type="ftr" sz="quarter" idx="11"/>
          </p:nvPr>
        </p:nvSpPr>
        <p:spPr>
          <a:xfrm>
            <a:off x="3124200" y="6356350"/>
            <a:ext cx="2895600" cy="365125"/>
          </a:xfrm>
          <a:prstGeom prst="rect">
            <a:avLst/>
          </a:prstGeom>
        </p:spPr>
        <p:txBody>
          <a:bodyPr/>
          <a:lstStyle/>
          <a:p>
            <a:r>
              <a:rPr lang="es-ES" smtClean="0"/>
              <a:t>Hacer, pensar y hablar en el aula de ciencias. Pontevedra_ marzo 2013</a:t>
            </a:r>
            <a:endParaRPr lang="es-ES"/>
          </a:p>
        </p:txBody>
      </p:sp>
      <p:sp>
        <p:nvSpPr>
          <p:cNvPr id="4" name="Marcador de número de diapositiva 3"/>
          <p:cNvSpPr>
            <a:spLocks noGrp="1"/>
          </p:cNvSpPr>
          <p:nvPr>
            <p:ph type="sldNum" sz="quarter" idx="12"/>
          </p:nvPr>
        </p:nvSpPr>
        <p:spPr>
          <a:xfrm>
            <a:off x="6553200" y="6356350"/>
            <a:ext cx="2133600" cy="365125"/>
          </a:xfrm>
          <a:prstGeom prst="rect">
            <a:avLst/>
          </a:prstGeom>
        </p:spPr>
        <p:txBody>
          <a:bodyPr/>
          <a:lstStyle/>
          <a:p>
            <a:fld id="{E3A8214E-1D6A-A542-BF29-DEFA3932C46E}" type="slidenum">
              <a:rPr lang="es-ES" smtClean="0"/>
              <a:pPr/>
              <a:t>‹Nº›</a:t>
            </a:fld>
            <a:endParaRPr lang="es-ES"/>
          </a:p>
        </p:txBody>
      </p:sp>
    </p:spTree>
    <p:extLst>
      <p:ext uri="{BB962C8B-B14F-4D97-AF65-F5344CB8AC3E}">
        <p14:creationId xmlns="" xmlns:p14="http://schemas.microsoft.com/office/powerpoint/2010/main" val="1812145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r>
              <a:rPr lang="es-ES" smtClean="0"/>
              <a:t>Hacer, pensar y hablar en el aula de ciencias. Pontevedra_ marzo 2013</a:t>
            </a:r>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E3A8214E-1D6A-A542-BF29-DEFA3932C46E}" type="slidenum">
              <a:rPr lang="es-ES" smtClean="0"/>
              <a:pPr/>
              <a:t>‹Nº›</a:t>
            </a:fld>
            <a:endParaRPr lang="es-ES"/>
          </a:p>
        </p:txBody>
      </p:sp>
    </p:spTree>
    <p:extLst>
      <p:ext uri="{BB962C8B-B14F-4D97-AF65-F5344CB8AC3E}">
        <p14:creationId xmlns="" xmlns:p14="http://schemas.microsoft.com/office/powerpoint/2010/main" val="14299929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r>
              <a:rPr lang="es-ES" smtClean="0"/>
              <a:t>Hacer, pensar y hablar en el aula de ciencias. Pontevedra_ marzo 2013</a:t>
            </a:r>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E3A8214E-1D6A-A542-BF29-DEFA3932C46E}" type="slidenum">
              <a:rPr lang="es-ES" smtClean="0"/>
              <a:pPr/>
              <a:t>‹Nº›</a:t>
            </a:fld>
            <a:endParaRPr lang="es-ES"/>
          </a:p>
        </p:txBody>
      </p:sp>
    </p:spTree>
    <p:extLst>
      <p:ext uri="{BB962C8B-B14F-4D97-AF65-F5344CB8AC3E}">
        <p14:creationId xmlns="" xmlns:p14="http://schemas.microsoft.com/office/powerpoint/2010/main" val="14632140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r>
              <a:rPr lang="es-ES" smtClean="0"/>
              <a:t>Hacer, pensar y hablar en el aula de ciencias. Pontevedra_ marzo 2013</a:t>
            </a:r>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E3A8214E-1D6A-A542-BF29-DEFA3932C46E}" type="slidenum">
              <a:rPr lang="es-ES" smtClean="0"/>
              <a:pPr/>
              <a:t>‹Nº›</a:t>
            </a:fld>
            <a:endParaRPr lang="es-ES"/>
          </a:p>
        </p:txBody>
      </p:sp>
    </p:spTree>
    <p:extLst>
      <p:ext uri="{BB962C8B-B14F-4D97-AF65-F5344CB8AC3E}">
        <p14:creationId xmlns="" xmlns:p14="http://schemas.microsoft.com/office/powerpoint/2010/main" val="34550767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r>
              <a:rPr lang="es-ES" smtClean="0"/>
              <a:t>Hacer, pensar y hablar en el aula de ciencias. Pontevedra_ marzo 2013</a:t>
            </a:r>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E3A8214E-1D6A-A542-BF29-DEFA3932C46E}" type="slidenum">
              <a:rPr lang="es-ES" smtClean="0"/>
              <a:pPr/>
              <a:t>‹Nº›</a:t>
            </a:fld>
            <a:endParaRPr lang="es-ES"/>
          </a:p>
        </p:txBody>
      </p:sp>
    </p:spTree>
    <p:extLst>
      <p:ext uri="{BB962C8B-B14F-4D97-AF65-F5344CB8AC3E}">
        <p14:creationId xmlns="" xmlns:p14="http://schemas.microsoft.com/office/powerpoint/2010/main" val="18457086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pPr>
              <a:defRPr/>
            </a:pPr>
            <a:r>
              <a:rPr lang="es-ES" smtClean="0"/>
              <a:t>Hacer, pensar y hablar en el aula de ciencias. Pontevedra_ marzo 2013</a:t>
            </a:r>
            <a:endParaRPr lang="es-ES"/>
          </a:p>
        </p:txBody>
      </p:sp>
      <p:sp>
        <p:nvSpPr>
          <p:cNvPr id="6" name="Marcador de número de diapositiva 5"/>
          <p:cNvSpPr>
            <a:spLocks noGrp="1"/>
          </p:cNvSpPr>
          <p:nvPr>
            <p:ph type="sldNum" sz="quarter" idx="12"/>
          </p:nvPr>
        </p:nvSpPr>
        <p:spPr/>
        <p:txBody>
          <a:bodyPr/>
          <a:lstStyle>
            <a:lvl1pPr>
              <a:defRPr/>
            </a:lvl1pPr>
          </a:lstStyle>
          <a:p>
            <a:fld id="{810CED38-330D-49E2-9709-11EA68590B40}" type="slidenum">
              <a:rPr lang="es-ES"/>
              <a:pPr/>
              <a:t>‹Nº›</a:t>
            </a:fld>
            <a:endParaRPr lang="es-E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pPr>
              <a:defRPr/>
            </a:pPr>
            <a:r>
              <a:rPr lang="es-ES" smtClean="0"/>
              <a:t>Hacer, pensar y hablar en el aula de ciencias. Pontevedra_ marzo 2013</a:t>
            </a:r>
            <a:endParaRPr lang="es-ES"/>
          </a:p>
        </p:txBody>
      </p:sp>
      <p:sp>
        <p:nvSpPr>
          <p:cNvPr id="6" name="Marcador de número de diapositiva 5"/>
          <p:cNvSpPr>
            <a:spLocks noGrp="1"/>
          </p:cNvSpPr>
          <p:nvPr>
            <p:ph type="sldNum" sz="quarter" idx="12"/>
          </p:nvPr>
        </p:nvSpPr>
        <p:spPr/>
        <p:txBody>
          <a:bodyPr/>
          <a:lstStyle>
            <a:lvl1pPr>
              <a:defRPr/>
            </a:lvl1pPr>
          </a:lstStyle>
          <a:p>
            <a:fld id="{260FBBCF-9AB2-4BD4-9087-E14CA64F169E}" type="slidenum">
              <a:rPr lang="es-ES"/>
              <a:pPr/>
              <a:t>‹Nº›</a:t>
            </a:fld>
            <a:endParaRPr lang="es-E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pPr>
              <a:defRPr/>
            </a:pPr>
            <a:r>
              <a:rPr lang="es-ES" smtClean="0"/>
              <a:t>Hacer, pensar y hablar en el aula de ciencias. Pontevedra_ marzo 2013</a:t>
            </a:r>
            <a:endParaRPr lang="es-ES"/>
          </a:p>
        </p:txBody>
      </p:sp>
      <p:sp>
        <p:nvSpPr>
          <p:cNvPr id="6" name="Marcador de número de diapositiva 5"/>
          <p:cNvSpPr>
            <a:spLocks noGrp="1"/>
          </p:cNvSpPr>
          <p:nvPr>
            <p:ph type="sldNum" sz="quarter" idx="12"/>
          </p:nvPr>
        </p:nvSpPr>
        <p:spPr/>
        <p:txBody>
          <a:bodyPr/>
          <a:lstStyle>
            <a:lvl1pPr>
              <a:defRPr/>
            </a:lvl1pPr>
          </a:lstStyle>
          <a:p>
            <a:fld id="{99DB4FFD-5DA2-4836-AEA0-E20AA267E0D0}"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5" name="22 Marcador de número de diapositiva"/>
          <p:cNvSpPr>
            <a:spLocks noGrp="1"/>
          </p:cNvSpPr>
          <p:nvPr>
            <p:ph type="sldNum" sz="quarter" idx="12"/>
          </p:nvPr>
        </p:nvSpPr>
        <p:spPr/>
        <p:txBody>
          <a:bodyPr/>
          <a:lstStyle>
            <a:lvl1pPr>
              <a:defRPr/>
            </a:lvl1pPr>
          </a:lstStyle>
          <a:p>
            <a:fld id="{17F2D634-5600-4963-8FAA-2F77C3DEA36D}" type="slidenum">
              <a:rPr lang="ca-ES"/>
              <a:pPr/>
              <a:t>‹Nº›</a:t>
            </a:fld>
            <a:endParaRPr lang="ca-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3"/>
          <p:cNvSpPr>
            <a:spLocks noGrp="1"/>
          </p:cNvSpPr>
          <p:nvPr>
            <p:ph type="dt" sz="half" idx="10"/>
          </p:nvPr>
        </p:nvSpPr>
        <p:spPr/>
        <p:txBody>
          <a:bodyPr/>
          <a:lstStyle>
            <a:lvl1pPr>
              <a:defRPr/>
            </a:lvl1pPr>
          </a:lstStyle>
          <a:p>
            <a:endParaRPr lang="es-ES"/>
          </a:p>
        </p:txBody>
      </p:sp>
      <p:sp>
        <p:nvSpPr>
          <p:cNvPr id="6" name="Marcador de pie de página 4"/>
          <p:cNvSpPr>
            <a:spLocks noGrp="1"/>
          </p:cNvSpPr>
          <p:nvPr>
            <p:ph type="ftr" sz="quarter" idx="11"/>
          </p:nvPr>
        </p:nvSpPr>
        <p:spPr/>
        <p:txBody>
          <a:bodyPr/>
          <a:lstStyle>
            <a:lvl1pPr>
              <a:defRPr/>
            </a:lvl1pPr>
          </a:lstStyle>
          <a:p>
            <a:pPr>
              <a:defRPr/>
            </a:pPr>
            <a:r>
              <a:rPr lang="es-ES" smtClean="0"/>
              <a:t>Hacer, pensar y hablar en el aula de ciencias. Pontevedra_ marzo 2013</a:t>
            </a:r>
            <a:endParaRPr lang="es-ES"/>
          </a:p>
        </p:txBody>
      </p:sp>
      <p:sp>
        <p:nvSpPr>
          <p:cNvPr id="7" name="Marcador de número de diapositiva 5"/>
          <p:cNvSpPr>
            <a:spLocks noGrp="1"/>
          </p:cNvSpPr>
          <p:nvPr>
            <p:ph type="sldNum" sz="quarter" idx="12"/>
          </p:nvPr>
        </p:nvSpPr>
        <p:spPr/>
        <p:txBody>
          <a:bodyPr/>
          <a:lstStyle>
            <a:lvl1pPr>
              <a:defRPr/>
            </a:lvl1pPr>
          </a:lstStyle>
          <a:p>
            <a:fld id="{AD32F0DD-D017-493A-8A9F-647B8D328DD0}" type="slidenum">
              <a:rPr lang="es-ES"/>
              <a:pPr/>
              <a:t>‹Nº›</a:t>
            </a:fld>
            <a:endParaRPr lang="es-E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3"/>
          <p:cNvSpPr>
            <a:spLocks noGrp="1"/>
          </p:cNvSpPr>
          <p:nvPr>
            <p:ph type="dt" sz="half" idx="10"/>
          </p:nvPr>
        </p:nvSpPr>
        <p:spPr/>
        <p:txBody>
          <a:bodyPr/>
          <a:lstStyle>
            <a:lvl1pPr>
              <a:defRPr/>
            </a:lvl1pPr>
          </a:lstStyle>
          <a:p>
            <a:endParaRPr lang="es-ES"/>
          </a:p>
        </p:txBody>
      </p:sp>
      <p:sp>
        <p:nvSpPr>
          <p:cNvPr id="8" name="Marcador de pie de página 4"/>
          <p:cNvSpPr>
            <a:spLocks noGrp="1"/>
          </p:cNvSpPr>
          <p:nvPr>
            <p:ph type="ftr" sz="quarter" idx="11"/>
          </p:nvPr>
        </p:nvSpPr>
        <p:spPr/>
        <p:txBody>
          <a:bodyPr/>
          <a:lstStyle>
            <a:lvl1pPr>
              <a:defRPr/>
            </a:lvl1pPr>
          </a:lstStyle>
          <a:p>
            <a:pPr>
              <a:defRPr/>
            </a:pPr>
            <a:r>
              <a:rPr lang="es-ES" smtClean="0"/>
              <a:t>Hacer, pensar y hablar en el aula de ciencias. Pontevedra_ marzo 2013</a:t>
            </a:r>
            <a:endParaRPr lang="es-ES"/>
          </a:p>
        </p:txBody>
      </p:sp>
      <p:sp>
        <p:nvSpPr>
          <p:cNvPr id="9" name="Marcador de número de diapositiva 5"/>
          <p:cNvSpPr>
            <a:spLocks noGrp="1"/>
          </p:cNvSpPr>
          <p:nvPr>
            <p:ph type="sldNum" sz="quarter" idx="12"/>
          </p:nvPr>
        </p:nvSpPr>
        <p:spPr/>
        <p:txBody>
          <a:bodyPr/>
          <a:lstStyle>
            <a:lvl1pPr>
              <a:defRPr/>
            </a:lvl1pPr>
          </a:lstStyle>
          <a:p>
            <a:fld id="{5B12310C-D912-4370-8098-DD66EA305E70}" type="slidenum">
              <a:rPr lang="es-ES"/>
              <a:pPr/>
              <a:t>‹Nº›</a:t>
            </a:fld>
            <a:endParaRPr lang="es-E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3"/>
          <p:cNvSpPr>
            <a:spLocks noGrp="1"/>
          </p:cNvSpPr>
          <p:nvPr>
            <p:ph type="dt" sz="half" idx="10"/>
          </p:nvPr>
        </p:nvSpPr>
        <p:spPr/>
        <p:txBody>
          <a:bodyPr/>
          <a:lstStyle>
            <a:lvl1pPr>
              <a:defRPr/>
            </a:lvl1pPr>
          </a:lstStyle>
          <a:p>
            <a:endParaRPr lang="es-ES"/>
          </a:p>
        </p:txBody>
      </p:sp>
      <p:sp>
        <p:nvSpPr>
          <p:cNvPr id="4" name="Marcador de pie de página 4"/>
          <p:cNvSpPr>
            <a:spLocks noGrp="1"/>
          </p:cNvSpPr>
          <p:nvPr>
            <p:ph type="ftr" sz="quarter" idx="11"/>
          </p:nvPr>
        </p:nvSpPr>
        <p:spPr/>
        <p:txBody>
          <a:bodyPr/>
          <a:lstStyle>
            <a:lvl1pPr>
              <a:defRPr/>
            </a:lvl1pPr>
          </a:lstStyle>
          <a:p>
            <a:pPr>
              <a:defRPr/>
            </a:pPr>
            <a:r>
              <a:rPr lang="es-ES" smtClean="0"/>
              <a:t>Hacer, pensar y hablar en el aula de ciencias. Pontevedra_ marzo 2013</a:t>
            </a:r>
            <a:endParaRPr lang="es-ES"/>
          </a:p>
        </p:txBody>
      </p:sp>
      <p:sp>
        <p:nvSpPr>
          <p:cNvPr id="5" name="Marcador de número de diapositiva 5"/>
          <p:cNvSpPr>
            <a:spLocks noGrp="1"/>
          </p:cNvSpPr>
          <p:nvPr>
            <p:ph type="sldNum" sz="quarter" idx="12"/>
          </p:nvPr>
        </p:nvSpPr>
        <p:spPr/>
        <p:txBody>
          <a:bodyPr/>
          <a:lstStyle>
            <a:lvl1pPr>
              <a:defRPr/>
            </a:lvl1pPr>
          </a:lstStyle>
          <a:p>
            <a:fld id="{30D44B7E-923D-48A0-BDA4-7693379A83CC}" type="slidenum">
              <a:rPr lang="es-ES"/>
              <a:pPr/>
              <a:t>‹Nº›</a:t>
            </a:fld>
            <a:endParaRPr lang="es-E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endParaRPr lang="es-ES"/>
          </a:p>
        </p:txBody>
      </p:sp>
      <p:sp>
        <p:nvSpPr>
          <p:cNvPr id="3" name="Marcador de pie de página 4"/>
          <p:cNvSpPr>
            <a:spLocks noGrp="1"/>
          </p:cNvSpPr>
          <p:nvPr>
            <p:ph type="ftr" sz="quarter" idx="11"/>
          </p:nvPr>
        </p:nvSpPr>
        <p:spPr/>
        <p:txBody>
          <a:bodyPr/>
          <a:lstStyle>
            <a:lvl1pPr>
              <a:defRPr/>
            </a:lvl1pPr>
          </a:lstStyle>
          <a:p>
            <a:pPr>
              <a:defRPr/>
            </a:pPr>
            <a:r>
              <a:rPr lang="es-ES" smtClean="0"/>
              <a:t>Hacer, pensar y hablar en el aula de ciencias. Pontevedra_ marzo 2013</a:t>
            </a:r>
            <a:endParaRPr lang="es-ES"/>
          </a:p>
        </p:txBody>
      </p:sp>
      <p:sp>
        <p:nvSpPr>
          <p:cNvPr id="4" name="Marcador de número de diapositiva 5"/>
          <p:cNvSpPr>
            <a:spLocks noGrp="1"/>
          </p:cNvSpPr>
          <p:nvPr>
            <p:ph type="sldNum" sz="quarter" idx="12"/>
          </p:nvPr>
        </p:nvSpPr>
        <p:spPr/>
        <p:txBody>
          <a:bodyPr/>
          <a:lstStyle>
            <a:lvl1pPr>
              <a:defRPr/>
            </a:lvl1pPr>
          </a:lstStyle>
          <a:p>
            <a:fld id="{AA4AC5E5-93FD-4519-AB3C-488986FEE461}" type="slidenum">
              <a:rPr lang="es-ES"/>
              <a:pPr/>
              <a:t>‹Nº›</a:t>
            </a:fld>
            <a:endParaRPr lang="es-E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endParaRPr lang="es-ES"/>
          </a:p>
        </p:txBody>
      </p:sp>
      <p:sp>
        <p:nvSpPr>
          <p:cNvPr id="6" name="Marcador de pie de página 4"/>
          <p:cNvSpPr>
            <a:spLocks noGrp="1"/>
          </p:cNvSpPr>
          <p:nvPr>
            <p:ph type="ftr" sz="quarter" idx="11"/>
          </p:nvPr>
        </p:nvSpPr>
        <p:spPr/>
        <p:txBody>
          <a:bodyPr/>
          <a:lstStyle>
            <a:lvl1pPr>
              <a:defRPr/>
            </a:lvl1pPr>
          </a:lstStyle>
          <a:p>
            <a:pPr>
              <a:defRPr/>
            </a:pPr>
            <a:r>
              <a:rPr lang="es-ES" smtClean="0"/>
              <a:t>Hacer, pensar y hablar en el aula de ciencias. Pontevedra_ marzo 2013</a:t>
            </a:r>
            <a:endParaRPr lang="es-ES"/>
          </a:p>
        </p:txBody>
      </p:sp>
      <p:sp>
        <p:nvSpPr>
          <p:cNvPr id="7" name="Marcador de número de diapositiva 5"/>
          <p:cNvSpPr>
            <a:spLocks noGrp="1"/>
          </p:cNvSpPr>
          <p:nvPr>
            <p:ph type="sldNum" sz="quarter" idx="12"/>
          </p:nvPr>
        </p:nvSpPr>
        <p:spPr/>
        <p:txBody>
          <a:bodyPr/>
          <a:lstStyle>
            <a:lvl1pPr>
              <a:defRPr/>
            </a:lvl1pPr>
          </a:lstStyle>
          <a:p>
            <a:fld id="{5E695FEB-E531-4D12-AC91-A74D75AA6CFE}" type="slidenum">
              <a:rPr lang="es-ES"/>
              <a:pPr/>
              <a:t>‹Nº›</a:t>
            </a:fld>
            <a:endParaRPr lang="es-E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endParaRPr lang="es-ES"/>
          </a:p>
        </p:txBody>
      </p:sp>
      <p:sp>
        <p:nvSpPr>
          <p:cNvPr id="6" name="Marcador de pie de página 4"/>
          <p:cNvSpPr>
            <a:spLocks noGrp="1"/>
          </p:cNvSpPr>
          <p:nvPr>
            <p:ph type="ftr" sz="quarter" idx="11"/>
          </p:nvPr>
        </p:nvSpPr>
        <p:spPr/>
        <p:txBody>
          <a:bodyPr/>
          <a:lstStyle>
            <a:lvl1pPr>
              <a:defRPr/>
            </a:lvl1pPr>
          </a:lstStyle>
          <a:p>
            <a:pPr>
              <a:defRPr/>
            </a:pPr>
            <a:r>
              <a:rPr lang="es-ES" smtClean="0"/>
              <a:t>Hacer, pensar y hablar en el aula de ciencias. Pontevedra_ marzo 2013</a:t>
            </a:r>
            <a:endParaRPr lang="es-ES"/>
          </a:p>
        </p:txBody>
      </p:sp>
      <p:sp>
        <p:nvSpPr>
          <p:cNvPr id="7" name="Marcador de número de diapositiva 5"/>
          <p:cNvSpPr>
            <a:spLocks noGrp="1"/>
          </p:cNvSpPr>
          <p:nvPr>
            <p:ph type="sldNum" sz="quarter" idx="12"/>
          </p:nvPr>
        </p:nvSpPr>
        <p:spPr/>
        <p:txBody>
          <a:bodyPr/>
          <a:lstStyle>
            <a:lvl1pPr>
              <a:defRPr/>
            </a:lvl1pPr>
          </a:lstStyle>
          <a:p>
            <a:fld id="{411F5933-007B-43EC-AAB1-0FACE77C86AB}" type="slidenum">
              <a:rPr lang="es-ES"/>
              <a:pPr/>
              <a:t>‹Nº›</a:t>
            </a:fld>
            <a:endParaRPr lang="es-E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pPr>
              <a:defRPr/>
            </a:pPr>
            <a:r>
              <a:rPr lang="es-ES" smtClean="0"/>
              <a:t>Hacer, pensar y hablar en el aula de ciencias. Pontevedra_ marzo 2013</a:t>
            </a:r>
            <a:endParaRPr lang="es-ES"/>
          </a:p>
        </p:txBody>
      </p:sp>
      <p:sp>
        <p:nvSpPr>
          <p:cNvPr id="6" name="Marcador de número de diapositiva 5"/>
          <p:cNvSpPr>
            <a:spLocks noGrp="1"/>
          </p:cNvSpPr>
          <p:nvPr>
            <p:ph type="sldNum" sz="quarter" idx="12"/>
          </p:nvPr>
        </p:nvSpPr>
        <p:spPr/>
        <p:txBody>
          <a:bodyPr/>
          <a:lstStyle>
            <a:lvl1pPr>
              <a:defRPr/>
            </a:lvl1pPr>
          </a:lstStyle>
          <a:p>
            <a:fld id="{189AC0A2-48F7-478E-AC35-561510B8C3EB}" type="slidenum">
              <a:rPr lang="es-ES"/>
              <a:pPr/>
              <a:t>‹Nº›</a:t>
            </a:fld>
            <a:endParaRPr lang="es-E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pPr>
              <a:defRPr/>
            </a:pPr>
            <a:r>
              <a:rPr lang="es-ES" smtClean="0"/>
              <a:t>Hacer, pensar y hablar en el aula de ciencias. Pontevedra_ marzo 2013</a:t>
            </a:r>
            <a:endParaRPr lang="es-ES"/>
          </a:p>
        </p:txBody>
      </p:sp>
      <p:sp>
        <p:nvSpPr>
          <p:cNvPr id="6" name="Marcador de número de diapositiva 5"/>
          <p:cNvSpPr>
            <a:spLocks noGrp="1"/>
          </p:cNvSpPr>
          <p:nvPr>
            <p:ph type="sldNum" sz="quarter" idx="12"/>
          </p:nvPr>
        </p:nvSpPr>
        <p:spPr/>
        <p:txBody>
          <a:bodyPr/>
          <a:lstStyle>
            <a:lvl1pPr>
              <a:defRPr/>
            </a:lvl1pPr>
          </a:lstStyle>
          <a:p>
            <a:fld id="{C0B5DE7D-832B-4539-9D72-D272CDA60307}" type="slidenum">
              <a:rPr lang="es-ES"/>
              <a:pPr/>
              <a:t>‹Nº›</a:t>
            </a:fld>
            <a:endParaRPr lang="es-E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pPr>
              <a:defRPr/>
            </a:pPr>
            <a:r>
              <a:rPr lang="es-ES" smtClean="0"/>
              <a:t>Hacer, pensar y hablar en el aula de ciencias. Pontevedra_ marzo 2013</a:t>
            </a:r>
            <a:endParaRPr lang="es-ES"/>
          </a:p>
        </p:txBody>
      </p:sp>
      <p:sp>
        <p:nvSpPr>
          <p:cNvPr id="6" name="Marcador de número de diapositiva 5"/>
          <p:cNvSpPr>
            <a:spLocks noGrp="1"/>
          </p:cNvSpPr>
          <p:nvPr>
            <p:ph type="sldNum" sz="quarter" idx="12"/>
          </p:nvPr>
        </p:nvSpPr>
        <p:spPr/>
        <p:txBody>
          <a:bodyPr/>
          <a:lstStyle>
            <a:lvl1pPr>
              <a:defRPr/>
            </a:lvl1pPr>
          </a:lstStyle>
          <a:p>
            <a:fld id="{60504106-D23D-41BD-8088-9619FD51E649}" type="slidenum">
              <a:rPr lang="es-ES"/>
              <a:pPr/>
              <a:t>‹Nº›</a:t>
            </a:fld>
            <a:endParaRPr lang="es-E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pPr>
              <a:defRPr/>
            </a:pPr>
            <a:r>
              <a:rPr lang="es-ES" smtClean="0"/>
              <a:t>Hacer, pensar y hablar en el aula de ciencias. Pontevedra_ marzo 2013</a:t>
            </a:r>
            <a:endParaRPr lang="es-ES"/>
          </a:p>
        </p:txBody>
      </p:sp>
      <p:sp>
        <p:nvSpPr>
          <p:cNvPr id="6" name="Marcador de número de diapositiva 5"/>
          <p:cNvSpPr>
            <a:spLocks noGrp="1"/>
          </p:cNvSpPr>
          <p:nvPr>
            <p:ph type="sldNum" sz="quarter" idx="12"/>
          </p:nvPr>
        </p:nvSpPr>
        <p:spPr/>
        <p:txBody>
          <a:bodyPr/>
          <a:lstStyle>
            <a:lvl1pPr>
              <a:defRPr/>
            </a:lvl1pPr>
          </a:lstStyle>
          <a:p>
            <a:fld id="{7DCF2E64-7488-49BF-A690-678B4D23BFA4}"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a:xfrm>
            <a:off x="681038" y="6308725"/>
            <a:ext cx="8139112" cy="504825"/>
          </a:xfrm>
          <a:prstGeom prst="rect">
            <a:avLst/>
          </a:prstGeom>
        </p:spPr>
        <p:txBody>
          <a:bodyPr/>
          <a:lstStyle>
            <a:lvl1pPr fontAlgn="auto">
              <a:spcBef>
                <a:spcPts val="0"/>
              </a:spcBef>
              <a:spcAft>
                <a:spcPts val="0"/>
              </a:spcAft>
              <a:defRPr>
                <a:latin typeface="+mn-lt"/>
                <a:ea typeface="+mn-ea"/>
              </a:defRPr>
            </a:lvl1pPr>
          </a:lstStyle>
          <a:p>
            <a:pPr>
              <a:defRPr/>
            </a:pPr>
            <a:r>
              <a:rPr lang="es-ES" dirty="0" smtClean="0"/>
              <a:t>Hacer, pensar y hablar en el aula de ciencias. Pontevedra_ marzo 2013</a:t>
            </a:r>
            <a:endParaRPr lang="ca-ES" dirty="0"/>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4488D271-373D-4207-B458-613219B9D396}" type="slidenum">
              <a:rPr lang="ca-ES"/>
              <a:pPr/>
              <a:t>‹Nº›</a:t>
            </a:fld>
            <a:endParaRPr lang="ca-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pPr>
              <a:defRPr/>
            </a:pPr>
            <a:r>
              <a:rPr lang="es-ES" smtClean="0"/>
              <a:t>Hacer, pensar y hablar en el aula de ciencias. Pontevedra_ marzo 2013</a:t>
            </a:r>
            <a:endParaRPr lang="es-ES"/>
          </a:p>
        </p:txBody>
      </p:sp>
      <p:sp>
        <p:nvSpPr>
          <p:cNvPr id="6" name="Marcador de número de diapositiva 5"/>
          <p:cNvSpPr>
            <a:spLocks noGrp="1"/>
          </p:cNvSpPr>
          <p:nvPr>
            <p:ph type="sldNum" sz="quarter" idx="12"/>
          </p:nvPr>
        </p:nvSpPr>
        <p:spPr/>
        <p:txBody>
          <a:bodyPr/>
          <a:lstStyle>
            <a:lvl1pPr>
              <a:defRPr/>
            </a:lvl1pPr>
          </a:lstStyle>
          <a:p>
            <a:fld id="{43A91FBE-45CA-479D-A379-995A5E0A0D3D}" type="slidenum">
              <a:rPr lang="es-ES"/>
              <a:pPr/>
              <a:t>‹Nº›</a:t>
            </a:fld>
            <a:endParaRPr lang="es-E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3"/>
          <p:cNvSpPr>
            <a:spLocks noGrp="1"/>
          </p:cNvSpPr>
          <p:nvPr>
            <p:ph type="dt" sz="half" idx="10"/>
          </p:nvPr>
        </p:nvSpPr>
        <p:spPr/>
        <p:txBody>
          <a:bodyPr/>
          <a:lstStyle>
            <a:lvl1pPr>
              <a:defRPr/>
            </a:lvl1pPr>
          </a:lstStyle>
          <a:p>
            <a:endParaRPr lang="es-ES"/>
          </a:p>
        </p:txBody>
      </p:sp>
      <p:sp>
        <p:nvSpPr>
          <p:cNvPr id="6" name="Marcador de pie de página 4"/>
          <p:cNvSpPr>
            <a:spLocks noGrp="1"/>
          </p:cNvSpPr>
          <p:nvPr>
            <p:ph type="ftr" sz="quarter" idx="11"/>
          </p:nvPr>
        </p:nvSpPr>
        <p:spPr/>
        <p:txBody>
          <a:bodyPr/>
          <a:lstStyle>
            <a:lvl1pPr>
              <a:defRPr/>
            </a:lvl1pPr>
          </a:lstStyle>
          <a:p>
            <a:pPr>
              <a:defRPr/>
            </a:pPr>
            <a:r>
              <a:rPr lang="es-ES" smtClean="0"/>
              <a:t>Hacer, pensar y hablar en el aula de ciencias. Pontevedra_ marzo 2013</a:t>
            </a:r>
            <a:endParaRPr lang="es-ES"/>
          </a:p>
        </p:txBody>
      </p:sp>
      <p:sp>
        <p:nvSpPr>
          <p:cNvPr id="7" name="Marcador de número de diapositiva 5"/>
          <p:cNvSpPr>
            <a:spLocks noGrp="1"/>
          </p:cNvSpPr>
          <p:nvPr>
            <p:ph type="sldNum" sz="quarter" idx="12"/>
          </p:nvPr>
        </p:nvSpPr>
        <p:spPr/>
        <p:txBody>
          <a:bodyPr/>
          <a:lstStyle>
            <a:lvl1pPr>
              <a:defRPr/>
            </a:lvl1pPr>
          </a:lstStyle>
          <a:p>
            <a:fld id="{03334BEE-AB42-44F3-BB59-6EA30A7DA78F}" type="slidenum">
              <a:rPr lang="es-ES"/>
              <a:pPr/>
              <a:t>‹Nº›</a:t>
            </a:fld>
            <a:endParaRPr lang="es-E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3"/>
          <p:cNvSpPr>
            <a:spLocks noGrp="1"/>
          </p:cNvSpPr>
          <p:nvPr>
            <p:ph type="dt" sz="half" idx="10"/>
          </p:nvPr>
        </p:nvSpPr>
        <p:spPr/>
        <p:txBody>
          <a:bodyPr/>
          <a:lstStyle>
            <a:lvl1pPr>
              <a:defRPr/>
            </a:lvl1pPr>
          </a:lstStyle>
          <a:p>
            <a:endParaRPr lang="es-ES"/>
          </a:p>
        </p:txBody>
      </p:sp>
      <p:sp>
        <p:nvSpPr>
          <p:cNvPr id="8" name="Marcador de pie de página 4"/>
          <p:cNvSpPr>
            <a:spLocks noGrp="1"/>
          </p:cNvSpPr>
          <p:nvPr>
            <p:ph type="ftr" sz="quarter" idx="11"/>
          </p:nvPr>
        </p:nvSpPr>
        <p:spPr/>
        <p:txBody>
          <a:bodyPr/>
          <a:lstStyle>
            <a:lvl1pPr>
              <a:defRPr/>
            </a:lvl1pPr>
          </a:lstStyle>
          <a:p>
            <a:pPr>
              <a:defRPr/>
            </a:pPr>
            <a:r>
              <a:rPr lang="es-ES" smtClean="0"/>
              <a:t>Hacer, pensar y hablar en el aula de ciencias. Pontevedra_ marzo 2013</a:t>
            </a:r>
            <a:endParaRPr lang="es-ES"/>
          </a:p>
        </p:txBody>
      </p:sp>
      <p:sp>
        <p:nvSpPr>
          <p:cNvPr id="9" name="Marcador de número de diapositiva 5"/>
          <p:cNvSpPr>
            <a:spLocks noGrp="1"/>
          </p:cNvSpPr>
          <p:nvPr>
            <p:ph type="sldNum" sz="quarter" idx="12"/>
          </p:nvPr>
        </p:nvSpPr>
        <p:spPr/>
        <p:txBody>
          <a:bodyPr/>
          <a:lstStyle>
            <a:lvl1pPr>
              <a:defRPr/>
            </a:lvl1pPr>
          </a:lstStyle>
          <a:p>
            <a:fld id="{5B9D6B7A-A873-4B1D-A74E-7A3A3554483A}" type="slidenum">
              <a:rPr lang="es-ES"/>
              <a:pPr/>
              <a:t>‹Nº›</a:t>
            </a:fld>
            <a:endParaRPr lang="es-E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3"/>
          <p:cNvSpPr>
            <a:spLocks noGrp="1"/>
          </p:cNvSpPr>
          <p:nvPr>
            <p:ph type="dt" sz="half" idx="10"/>
          </p:nvPr>
        </p:nvSpPr>
        <p:spPr/>
        <p:txBody>
          <a:bodyPr/>
          <a:lstStyle>
            <a:lvl1pPr>
              <a:defRPr/>
            </a:lvl1pPr>
          </a:lstStyle>
          <a:p>
            <a:endParaRPr lang="es-ES"/>
          </a:p>
        </p:txBody>
      </p:sp>
      <p:sp>
        <p:nvSpPr>
          <p:cNvPr id="4" name="Marcador de pie de página 4"/>
          <p:cNvSpPr>
            <a:spLocks noGrp="1"/>
          </p:cNvSpPr>
          <p:nvPr>
            <p:ph type="ftr" sz="quarter" idx="11"/>
          </p:nvPr>
        </p:nvSpPr>
        <p:spPr/>
        <p:txBody>
          <a:bodyPr/>
          <a:lstStyle>
            <a:lvl1pPr>
              <a:defRPr/>
            </a:lvl1pPr>
          </a:lstStyle>
          <a:p>
            <a:pPr>
              <a:defRPr/>
            </a:pPr>
            <a:r>
              <a:rPr lang="es-ES" smtClean="0"/>
              <a:t>Hacer, pensar y hablar en el aula de ciencias. Pontevedra_ marzo 2013</a:t>
            </a:r>
            <a:endParaRPr lang="es-ES"/>
          </a:p>
        </p:txBody>
      </p:sp>
      <p:sp>
        <p:nvSpPr>
          <p:cNvPr id="5" name="Marcador de número de diapositiva 5"/>
          <p:cNvSpPr>
            <a:spLocks noGrp="1"/>
          </p:cNvSpPr>
          <p:nvPr>
            <p:ph type="sldNum" sz="quarter" idx="12"/>
          </p:nvPr>
        </p:nvSpPr>
        <p:spPr/>
        <p:txBody>
          <a:bodyPr/>
          <a:lstStyle>
            <a:lvl1pPr>
              <a:defRPr/>
            </a:lvl1pPr>
          </a:lstStyle>
          <a:p>
            <a:fld id="{FE5355A4-28F9-4F64-8E80-9C0A9AA8D158}" type="slidenum">
              <a:rPr lang="es-ES"/>
              <a:pPr/>
              <a:t>‹Nº›</a:t>
            </a:fld>
            <a:endParaRPr lang="es-E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endParaRPr lang="es-ES"/>
          </a:p>
        </p:txBody>
      </p:sp>
      <p:sp>
        <p:nvSpPr>
          <p:cNvPr id="3" name="Marcador de pie de página 4"/>
          <p:cNvSpPr>
            <a:spLocks noGrp="1"/>
          </p:cNvSpPr>
          <p:nvPr>
            <p:ph type="ftr" sz="quarter" idx="11"/>
          </p:nvPr>
        </p:nvSpPr>
        <p:spPr/>
        <p:txBody>
          <a:bodyPr/>
          <a:lstStyle>
            <a:lvl1pPr>
              <a:defRPr/>
            </a:lvl1pPr>
          </a:lstStyle>
          <a:p>
            <a:pPr>
              <a:defRPr/>
            </a:pPr>
            <a:r>
              <a:rPr lang="es-ES" smtClean="0"/>
              <a:t>Hacer, pensar y hablar en el aula de ciencias. Pontevedra_ marzo 2013</a:t>
            </a:r>
            <a:endParaRPr lang="es-ES"/>
          </a:p>
        </p:txBody>
      </p:sp>
      <p:sp>
        <p:nvSpPr>
          <p:cNvPr id="4" name="Marcador de número de diapositiva 5"/>
          <p:cNvSpPr>
            <a:spLocks noGrp="1"/>
          </p:cNvSpPr>
          <p:nvPr>
            <p:ph type="sldNum" sz="quarter" idx="12"/>
          </p:nvPr>
        </p:nvSpPr>
        <p:spPr/>
        <p:txBody>
          <a:bodyPr/>
          <a:lstStyle>
            <a:lvl1pPr>
              <a:defRPr/>
            </a:lvl1pPr>
          </a:lstStyle>
          <a:p>
            <a:fld id="{F1E6ADB7-3169-48E3-A3EA-656378282428}" type="slidenum">
              <a:rPr lang="es-ES"/>
              <a:pPr/>
              <a:t>‹Nº›</a:t>
            </a:fld>
            <a:endParaRPr lang="es-E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endParaRPr lang="es-ES"/>
          </a:p>
        </p:txBody>
      </p:sp>
      <p:sp>
        <p:nvSpPr>
          <p:cNvPr id="6" name="Marcador de pie de página 4"/>
          <p:cNvSpPr>
            <a:spLocks noGrp="1"/>
          </p:cNvSpPr>
          <p:nvPr>
            <p:ph type="ftr" sz="quarter" idx="11"/>
          </p:nvPr>
        </p:nvSpPr>
        <p:spPr/>
        <p:txBody>
          <a:bodyPr/>
          <a:lstStyle>
            <a:lvl1pPr>
              <a:defRPr/>
            </a:lvl1pPr>
          </a:lstStyle>
          <a:p>
            <a:pPr>
              <a:defRPr/>
            </a:pPr>
            <a:r>
              <a:rPr lang="es-ES" smtClean="0"/>
              <a:t>Hacer, pensar y hablar en el aula de ciencias. Pontevedra_ marzo 2013</a:t>
            </a:r>
            <a:endParaRPr lang="es-ES"/>
          </a:p>
        </p:txBody>
      </p:sp>
      <p:sp>
        <p:nvSpPr>
          <p:cNvPr id="7" name="Marcador de número de diapositiva 5"/>
          <p:cNvSpPr>
            <a:spLocks noGrp="1"/>
          </p:cNvSpPr>
          <p:nvPr>
            <p:ph type="sldNum" sz="quarter" idx="12"/>
          </p:nvPr>
        </p:nvSpPr>
        <p:spPr/>
        <p:txBody>
          <a:bodyPr/>
          <a:lstStyle>
            <a:lvl1pPr>
              <a:defRPr/>
            </a:lvl1pPr>
          </a:lstStyle>
          <a:p>
            <a:fld id="{3C3CE96C-0C2D-4EA6-8E6F-F9C643B57E4E}" type="slidenum">
              <a:rPr lang="es-ES"/>
              <a:pPr/>
              <a:t>‹Nº›</a:t>
            </a:fld>
            <a:endParaRPr lang="es-E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endParaRPr lang="es-ES"/>
          </a:p>
        </p:txBody>
      </p:sp>
      <p:sp>
        <p:nvSpPr>
          <p:cNvPr id="6" name="Marcador de pie de página 4"/>
          <p:cNvSpPr>
            <a:spLocks noGrp="1"/>
          </p:cNvSpPr>
          <p:nvPr>
            <p:ph type="ftr" sz="quarter" idx="11"/>
          </p:nvPr>
        </p:nvSpPr>
        <p:spPr/>
        <p:txBody>
          <a:bodyPr/>
          <a:lstStyle>
            <a:lvl1pPr>
              <a:defRPr/>
            </a:lvl1pPr>
          </a:lstStyle>
          <a:p>
            <a:pPr>
              <a:defRPr/>
            </a:pPr>
            <a:r>
              <a:rPr lang="es-ES" smtClean="0"/>
              <a:t>Hacer, pensar y hablar en el aula de ciencias. Pontevedra_ marzo 2013</a:t>
            </a:r>
            <a:endParaRPr lang="es-ES"/>
          </a:p>
        </p:txBody>
      </p:sp>
      <p:sp>
        <p:nvSpPr>
          <p:cNvPr id="7" name="Marcador de número de diapositiva 5"/>
          <p:cNvSpPr>
            <a:spLocks noGrp="1"/>
          </p:cNvSpPr>
          <p:nvPr>
            <p:ph type="sldNum" sz="quarter" idx="12"/>
          </p:nvPr>
        </p:nvSpPr>
        <p:spPr/>
        <p:txBody>
          <a:bodyPr/>
          <a:lstStyle>
            <a:lvl1pPr>
              <a:defRPr/>
            </a:lvl1pPr>
          </a:lstStyle>
          <a:p>
            <a:fld id="{E37CC4C4-DC40-4655-9944-357A6B1578F1}" type="slidenum">
              <a:rPr lang="es-ES"/>
              <a:pPr/>
              <a:t>‹Nº›</a:t>
            </a:fld>
            <a:endParaRPr lang="es-E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pPr>
              <a:defRPr/>
            </a:pPr>
            <a:r>
              <a:rPr lang="es-ES" smtClean="0"/>
              <a:t>Hacer, pensar y hablar en el aula de ciencias. Pontevedra_ marzo 2013</a:t>
            </a:r>
            <a:endParaRPr lang="es-ES"/>
          </a:p>
        </p:txBody>
      </p:sp>
      <p:sp>
        <p:nvSpPr>
          <p:cNvPr id="6" name="Marcador de número de diapositiva 5"/>
          <p:cNvSpPr>
            <a:spLocks noGrp="1"/>
          </p:cNvSpPr>
          <p:nvPr>
            <p:ph type="sldNum" sz="quarter" idx="12"/>
          </p:nvPr>
        </p:nvSpPr>
        <p:spPr/>
        <p:txBody>
          <a:bodyPr/>
          <a:lstStyle>
            <a:lvl1pPr>
              <a:defRPr/>
            </a:lvl1pPr>
          </a:lstStyle>
          <a:p>
            <a:fld id="{325F3EAB-C3D5-4E34-9E4E-4DD4ABE857A1}" type="slidenum">
              <a:rPr lang="es-ES"/>
              <a:pPr/>
              <a:t>‹Nº›</a:t>
            </a:fld>
            <a:endParaRPr lang="es-E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pPr>
              <a:defRPr/>
            </a:pPr>
            <a:r>
              <a:rPr lang="es-ES" smtClean="0"/>
              <a:t>Hacer, pensar y hablar en el aula de ciencias. Pontevedra_ marzo 2013</a:t>
            </a:r>
            <a:endParaRPr lang="es-ES"/>
          </a:p>
        </p:txBody>
      </p:sp>
      <p:sp>
        <p:nvSpPr>
          <p:cNvPr id="6" name="Marcador de número de diapositiva 5"/>
          <p:cNvSpPr>
            <a:spLocks noGrp="1"/>
          </p:cNvSpPr>
          <p:nvPr>
            <p:ph type="sldNum" sz="quarter" idx="12"/>
          </p:nvPr>
        </p:nvSpPr>
        <p:spPr/>
        <p:txBody>
          <a:bodyPr/>
          <a:lstStyle>
            <a:lvl1pPr>
              <a:defRPr/>
            </a:lvl1pPr>
          </a:lstStyle>
          <a:p>
            <a:fld id="{444A034D-75FC-4E22-AC10-B0788ADCA6F0}"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lstStyle>
            <a:lvl1pPr algn="l">
              <a:buNone/>
              <a:defRPr sz="4400" b="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22 Marcador de número de diapositiva"/>
          <p:cNvSpPr>
            <a:spLocks noGrp="1"/>
          </p:cNvSpPr>
          <p:nvPr>
            <p:ph type="sldNum" sz="quarter" idx="12"/>
          </p:nvPr>
        </p:nvSpPr>
        <p:spPr/>
        <p:txBody>
          <a:bodyPr/>
          <a:lstStyle>
            <a:lvl1pPr>
              <a:defRPr/>
            </a:lvl1pPr>
          </a:lstStyle>
          <a:p>
            <a:fld id="{592C8C33-41CC-4391-B4E6-A1B8FF137C09}" type="slidenum">
              <a:rPr lang="ca-ES"/>
              <a:pPr/>
              <a:t>‹Nº›</a:t>
            </a:fld>
            <a:endParaRPr lang="ca-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a:xfrm>
            <a:off x="6096000" y="6248400"/>
            <a:ext cx="2667000" cy="365125"/>
          </a:xfrm>
          <a:prstGeom prst="rect">
            <a:avLst/>
          </a:prstGeom>
        </p:spPr>
        <p:txBody>
          <a:bodyPr vert="horz" wrap="square" lIns="91440" tIns="45720" rIns="91440" bIns="45720" numCol="1" anchor="t" anchorCtr="0" compatLnSpc="1">
            <a:prstTxWarp prst="textNoShape">
              <a:avLst/>
            </a:prstTxWarp>
          </a:bodyPr>
          <a:lstStyle>
            <a:lvl1pPr>
              <a:defRPr>
                <a:cs typeface="Arial" pitchFamily="34" charset="0"/>
              </a:defRPr>
            </a:lvl1pPr>
          </a:lstStyle>
          <a:p>
            <a:endParaRPr lang="ca-ES"/>
          </a:p>
        </p:txBody>
      </p:sp>
      <p:sp>
        <p:nvSpPr>
          <p:cNvPr id="5" name="2 Marcador de pie de página"/>
          <p:cNvSpPr>
            <a:spLocks noGrp="1"/>
          </p:cNvSpPr>
          <p:nvPr>
            <p:ph type="ftr" sz="quarter" idx="11"/>
          </p:nvPr>
        </p:nvSpPr>
        <p:spPr>
          <a:xfrm>
            <a:off x="681038" y="6308725"/>
            <a:ext cx="8139112" cy="504825"/>
          </a:xfrm>
          <a:prstGeom prst="rect">
            <a:avLst/>
          </a:prstGeom>
        </p:spPr>
        <p:txBody>
          <a:bodyPr/>
          <a:lstStyle>
            <a:lvl1pPr fontAlgn="auto">
              <a:spcBef>
                <a:spcPts val="0"/>
              </a:spcBef>
              <a:spcAft>
                <a:spcPts val="0"/>
              </a:spcAft>
              <a:defRPr>
                <a:latin typeface="+mn-lt"/>
                <a:ea typeface="+mn-ea"/>
              </a:defRPr>
            </a:lvl1pPr>
          </a:lstStyle>
          <a:p>
            <a:pPr>
              <a:defRPr/>
            </a:pPr>
            <a:r>
              <a:rPr lang="es-ES" smtClean="0"/>
              <a:t>Hacer, pensar y hablar en el aula de ciencias. Pontevedra_ marzo 2013</a:t>
            </a:r>
            <a:endParaRPr lang="ca-ES"/>
          </a:p>
        </p:txBody>
      </p:sp>
      <p:sp>
        <p:nvSpPr>
          <p:cNvPr id="6" name="22 Marcador de número de diapositiva"/>
          <p:cNvSpPr>
            <a:spLocks noGrp="1"/>
          </p:cNvSpPr>
          <p:nvPr>
            <p:ph type="sldNum" sz="quarter" idx="12"/>
          </p:nvPr>
        </p:nvSpPr>
        <p:spPr/>
        <p:txBody>
          <a:bodyPr/>
          <a:lstStyle>
            <a:lvl1pPr>
              <a:defRPr/>
            </a:lvl1pPr>
          </a:lstStyle>
          <a:p>
            <a:fld id="{74C09006-D316-4DC0-A76D-7007FD12663D}" type="slidenum">
              <a:rPr lang="ca-ES"/>
              <a:pPr/>
              <a:t>‹Nº›</a:t>
            </a:fld>
            <a:endParaRPr lang="ca-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a:xfrm>
            <a:off x="6096000" y="6248400"/>
            <a:ext cx="2667000" cy="365125"/>
          </a:xfrm>
          <a:prstGeom prst="rect">
            <a:avLst/>
          </a:prstGeom>
        </p:spPr>
        <p:txBody>
          <a:bodyPr vert="horz" wrap="square" lIns="91440" tIns="45720" rIns="91440" bIns="45720" numCol="1" anchor="t" anchorCtr="0" compatLnSpc="1">
            <a:prstTxWarp prst="textNoShape">
              <a:avLst/>
            </a:prstTxWarp>
          </a:bodyPr>
          <a:lstStyle>
            <a:lvl1pPr>
              <a:defRPr>
                <a:cs typeface="Arial" pitchFamily="34" charset="0"/>
              </a:defRPr>
            </a:lvl1pPr>
          </a:lstStyle>
          <a:p>
            <a:endParaRPr lang="ca-ES"/>
          </a:p>
        </p:txBody>
      </p:sp>
      <p:sp>
        <p:nvSpPr>
          <p:cNvPr id="3" name="2 Marcador de pie de página"/>
          <p:cNvSpPr>
            <a:spLocks noGrp="1"/>
          </p:cNvSpPr>
          <p:nvPr>
            <p:ph type="ftr" sz="quarter" idx="11"/>
          </p:nvPr>
        </p:nvSpPr>
        <p:spPr>
          <a:xfrm>
            <a:off x="681038" y="6308725"/>
            <a:ext cx="8139112" cy="504825"/>
          </a:xfrm>
          <a:prstGeom prst="rect">
            <a:avLst/>
          </a:prstGeom>
        </p:spPr>
        <p:txBody>
          <a:bodyPr/>
          <a:lstStyle>
            <a:lvl1pPr fontAlgn="auto">
              <a:spcBef>
                <a:spcPts val="0"/>
              </a:spcBef>
              <a:spcAft>
                <a:spcPts val="0"/>
              </a:spcAft>
              <a:defRPr>
                <a:latin typeface="+mn-lt"/>
                <a:ea typeface="+mn-ea"/>
              </a:defRPr>
            </a:lvl1pPr>
          </a:lstStyle>
          <a:p>
            <a:pPr>
              <a:defRPr/>
            </a:pPr>
            <a:r>
              <a:rPr lang="es-ES" smtClean="0"/>
              <a:t>Hacer, pensar y hablar en el aula de ciencias. Pontevedra_ marzo 2013</a:t>
            </a:r>
            <a:endParaRPr lang="ca-ES"/>
          </a:p>
        </p:txBody>
      </p:sp>
      <p:sp>
        <p:nvSpPr>
          <p:cNvPr id="4" name="22 Marcador de número de diapositiva"/>
          <p:cNvSpPr>
            <a:spLocks noGrp="1"/>
          </p:cNvSpPr>
          <p:nvPr>
            <p:ph type="sldNum" sz="quarter" idx="12"/>
          </p:nvPr>
        </p:nvSpPr>
        <p:spPr/>
        <p:txBody>
          <a:bodyPr/>
          <a:lstStyle>
            <a:lvl1pPr>
              <a:defRPr/>
            </a:lvl1pPr>
          </a:lstStyle>
          <a:p>
            <a:fld id="{9B33DE75-061E-445A-91DB-83D26605799D}" type="slidenum">
              <a:rPr lang="ca-ES"/>
              <a:pPr/>
              <a:t>‹Nº›</a:t>
            </a:fld>
            <a:endParaRPr lang="ca-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21 Marcador de título"/>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Clic para editar título</a:t>
            </a:r>
            <a:endParaRPr lang="en-US" smtClean="0"/>
          </a:p>
        </p:txBody>
      </p:sp>
      <p:sp>
        <p:nvSpPr>
          <p:cNvPr id="1027" name="12 Marcador de texto"/>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smtClean="0"/>
          </a:p>
        </p:txBody>
      </p:sp>
      <p:sp>
        <p:nvSpPr>
          <p:cNvPr id="7" name="6 Rectángulo"/>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Rectángulo"/>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8 Rectángulo"/>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22 Marcador de número de diapositiva"/>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cs typeface="Arial" pitchFamily="34" charset="0"/>
              </a:defRPr>
            </a:lvl1pPr>
          </a:lstStyle>
          <a:p>
            <a:fld id="{3CA3CCEB-35FB-48C1-B957-F62788B9B3B9}" type="slidenum">
              <a:rPr lang="ca-ES"/>
              <a:pPr/>
              <a:t>‹Nº›</a:t>
            </a:fld>
            <a:endParaRPr lang="ca-ES"/>
          </a:p>
        </p:txBody>
      </p:sp>
      <p:sp>
        <p:nvSpPr>
          <p:cNvPr id="10" name="Subtítulo 2"/>
          <p:cNvSpPr txBox="1">
            <a:spLocks/>
          </p:cNvSpPr>
          <p:nvPr/>
        </p:nvSpPr>
        <p:spPr>
          <a:xfrm>
            <a:off x="1259632" y="6271592"/>
            <a:ext cx="7592144" cy="685800"/>
          </a:xfrm>
          <a:prstGeom prst="rect">
            <a:avLst/>
          </a:prstGeom>
        </p:spPr>
        <p:txBody>
          <a:bodyPr>
            <a:noAutofit/>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ＭＳ Ｐゴシック" charset="-128"/>
                <a:cs typeface="ＭＳ Ｐゴシック" charset="-128"/>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ＭＳ Ｐゴシック"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ＭＳ Ｐゴシック" charset="-128"/>
                <a:cs typeface="+mn-cs"/>
              </a:defRPr>
            </a:lvl3pPr>
            <a:lvl4pPr marL="1371600" indent="-228600" algn="l" rtl="0" eaLnBrk="0" fontAlgn="base" hangingPunct="0">
              <a:spcBef>
                <a:spcPts val="400"/>
              </a:spcBef>
              <a:spcAft>
                <a:spcPct val="0"/>
              </a:spcAft>
              <a:buClr>
                <a:srgbClr val="969696"/>
              </a:buClr>
              <a:buSzPct val="75000"/>
              <a:buFont typeface="Wingdings" pitchFamily="2" charset="2"/>
              <a:buChar char=""/>
              <a:defRPr sz="2000" kern="1200">
                <a:solidFill>
                  <a:schemeClr val="tx1"/>
                </a:solidFill>
                <a:latin typeface="+mn-lt"/>
                <a:ea typeface="ＭＳ Ｐゴシック" charset="-128"/>
                <a:cs typeface="+mn-cs"/>
              </a:defRPr>
            </a:lvl4pPr>
            <a:lvl5pPr marL="1828800" indent="-228600" algn="l" rtl="0" eaLnBrk="0" fontAlgn="base" hangingPunct="0">
              <a:spcBef>
                <a:spcPts val="400"/>
              </a:spcBef>
              <a:spcAft>
                <a:spcPct val="0"/>
              </a:spcAft>
              <a:buClr>
                <a:srgbClr val="808080"/>
              </a:buClr>
              <a:buSzPct val="65000"/>
              <a:buFont typeface="Wingdings" pitchFamily="2" charset="2"/>
              <a:buChar char=""/>
              <a:defRPr sz="2000" kern="1200">
                <a:solidFill>
                  <a:schemeClr val="tx1"/>
                </a:solidFill>
                <a:latin typeface="+mn-lt"/>
                <a:ea typeface="ＭＳ Ｐゴシック"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s-ES" sz="1400" dirty="0" err="1" smtClean="0">
                <a:latin typeface="Arial" charset="0"/>
                <a:ea typeface="ＭＳ Ｐゴシック" charset="0"/>
                <a:cs typeface="ＭＳ Ｐゴシック" charset="0"/>
              </a:rPr>
              <a:t>Ensinar</a:t>
            </a:r>
            <a:r>
              <a:rPr lang="es-ES" sz="1400" dirty="0" smtClean="0">
                <a:latin typeface="Arial" charset="0"/>
                <a:ea typeface="ＭＳ Ｐゴシック" charset="0"/>
                <a:cs typeface="ＭＳ Ｐゴシック" charset="0"/>
              </a:rPr>
              <a:t> a plantear</a:t>
            </a:r>
            <a:r>
              <a:rPr lang="es-ES" sz="1400" baseline="0" dirty="0" smtClean="0">
                <a:latin typeface="Arial" charset="0"/>
                <a:ea typeface="ＭＳ Ｐゴシック" charset="0"/>
                <a:cs typeface="ＭＳ Ｐゴシック" charset="0"/>
              </a:rPr>
              <a:t> preguntas investigables_ Pontevedra </a:t>
            </a:r>
            <a:r>
              <a:rPr lang="es-ES" sz="1400" baseline="0" dirty="0" err="1" smtClean="0">
                <a:latin typeface="Arial" charset="0"/>
                <a:ea typeface="ＭＳ Ｐゴシック" charset="0"/>
                <a:cs typeface="ＭＳ Ｐゴシック" charset="0"/>
              </a:rPr>
              <a:t>maio</a:t>
            </a:r>
            <a:r>
              <a:rPr lang="es-ES" sz="1400" baseline="0" dirty="0" smtClean="0">
                <a:latin typeface="Arial" charset="0"/>
                <a:ea typeface="ＭＳ Ｐゴシック" charset="0"/>
                <a:cs typeface="ＭＳ Ｐゴシック" charset="0"/>
              </a:rPr>
              <a:t> 2014</a:t>
            </a:r>
            <a:endParaRPr lang="es-ES" sz="1400" dirty="0" smtClean="0">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73" r:id="rId11"/>
    <p:sldLayoutId id="2147484274" r:id="rId12"/>
    <p:sldLayoutId id="2147484275" r:id="rId13"/>
  </p:sldLayoutIdLst>
  <p:hf sldNum="0" hdr="0" dt="0"/>
  <p:txStyles>
    <p:titleStyle>
      <a:lvl1pPr algn="l" rtl="0" eaLnBrk="0" fontAlgn="base" hangingPunct="0">
        <a:spcBef>
          <a:spcPct val="0"/>
        </a:spcBef>
        <a:spcAft>
          <a:spcPct val="0"/>
        </a:spcAft>
        <a:defRPr sz="44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ＭＳ Ｐゴシック" charset="-128"/>
          <a:cs typeface="ＭＳ Ｐゴシック" charset="-128"/>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ＭＳ Ｐゴシック"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ＭＳ Ｐゴシック" charset="-128"/>
          <a:cs typeface="+mn-cs"/>
        </a:defRPr>
      </a:lvl3pPr>
      <a:lvl4pPr marL="1371600" indent="-228600" algn="l" rtl="0" eaLnBrk="0" fontAlgn="base" hangingPunct="0">
        <a:spcBef>
          <a:spcPts val="400"/>
        </a:spcBef>
        <a:spcAft>
          <a:spcPct val="0"/>
        </a:spcAft>
        <a:buClr>
          <a:srgbClr val="969696"/>
        </a:buClr>
        <a:buSzPct val="75000"/>
        <a:buFont typeface="Wingdings" pitchFamily="2" charset="2"/>
        <a:buChar char=""/>
        <a:defRPr sz="2000" kern="1200">
          <a:solidFill>
            <a:schemeClr val="tx1"/>
          </a:solidFill>
          <a:latin typeface="+mn-lt"/>
          <a:ea typeface="ＭＳ Ｐゴシック" charset="-128"/>
          <a:cs typeface="+mn-cs"/>
        </a:defRPr>
      </a:lvl4pPr>
      <a:lvl5pPr marL="1828800" indent="-228600" algn="l" rtl="0" eaLnBrk="0" fontAlgn="base" hangingPunct="0">
        <a:spcBef>
          <a:spcPts val="400"/>
        </a:spcBef>
        <a:spcAft>
          <a:spcPct val="0"/>
        </a:spcAft>
        <a:buClr>
          <a:srgbClr val="808080"/>
        </a:buClr>
        <a:buSzPct val="65000"/>
        <a:buFont typeface="Wingdings" pitchFamily="2" charset="2"/>
        <a:buChar char=""/>
        <a:defRPr sz="2000" kern="1200">
          <a:solidFill>
            <a:schemeClr val="tx1"/>
          </a:solidFill>
          <a:latin typeface="+mn-lt"/>
          <a:ea typeface="ＭＳ Ｐゴシック"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idor de títo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a-ES" smtClean="0"/>
              <a:t>Feu clic aquí per editar l'estil</a:t>
            </a:r>
            <a:endParaRPr lang="es-ES"/>
          </a:p>
        </p:txBody>
      </p:sp>
      <p:sp>
        <p:nvSpPr>
          <p:cNvPr id="3" name="Contenidor de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E69D26-2788-4D9C-B882-7FEF85A5A576}" type="datetimeFigureOut">
              <a:rPr lang="es-ES" smtClean="0"/>
              <a:pPr/>
              <a:t>09/05/2014</a:t>
            </a:fld>
            <a:endParaRPr lang="es-ES"/>
          </a:p>
        </p:txBody>
      </p:sp>
      <p:sp>
        <p:nvSpPr>
          <p:cNvPr id="5" name="Contenidor de peu de pà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Conteni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48118-1736-4EFA-A207-8C37B219707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4262" r:id="rId1"/>
    <p:sldLayoutId id="2147484263" r:id="rId2"/>
    <p:sldLayoutId id="2147484264" r:id="rId3"/>
    <p:sldLayoutId id="2147484265" r:id="rId4"/>
    <p:sldLayoutId id="2147484266" r:id="rId5"/>
    <p:sldLayoutId id="2147484267" r:id="rId6"/>
    <p:sldLayoutId id="2147484268" r:id="rId7"/>
    <p:sldLayoutId id="2147484269" r:id="rId8"/>
    <p:sldLayoutId id="2147484270" r:id="rId9"/>
    <p:sldLayoutId id="2147484271" r:id="rId10"/>
    <p:sldLayoutId id="21474842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Hacer, pensar y hablar en el aula de ciencias. Pontevedra_ marzo 2013</a:t>
            </a:r>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E18D2-FC8D-484E-9C44-DDD6A41754DD}" type="slidenum">
              <a:rPr lang="es-ES" smtClean="0"/>
              <a:pPr/>
              <a:t>‹Nº›</a:t>
            </a:fld>
            <a:endParaRPr lang="es-ES"/>
          </a:p>
        </p:txBody>
      </p:sp>
    </p:spTree>
    <p:extLst>
      <p:ext uri="{BB962C8B-B14F-4D97-AF65-F5344CB8AC3E}">
        <p14:creationId xmlns="" xmlns:p14="http://schemas.microsoft.com/office/powerpoint/2010/main" val="3519662781"/>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Subtítulo 2"/>
          <p:cNvSpPr txBox="1">
            <a:spLocks/>
          </p:cNvSpPr>
          <p:nvPr/>
        </p:nvSpPr>
        <p:spPr>
          <a:xfrm>
            <a:off x="1547664" y="6343600"/>
            <a:ext cx="7520136" cy="6858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1400" dirty="0" smtClean="0">
                <a:latin typeface="Arial" charset="0"/>
                <a:ea typeface="ＭＳ Ｐゴシック" charset="0"/>
                <a:cs typeface="ＭＳ Ｐゴシック" charset="0"/>
              </a:rPr>
              <a:t>Cicle de </a:t>
            </a:r>
            <a:r>
              <a:rPr lang="es-ES" sz="1400" dirty="0" err="1" smtClean="0">
                <a:latin typeface="Arial" charset="0"/>
                <a:ea typeface="ＭＳ Ｐゴシック" charset="0"/>
                <a:cs typeface="ＭＳ Ｐゴシック" charset="0"/>
              </a:rPr>
              <a:t>conferències</a:t>
            </a:r>
            <a:r>
              <a:rPr lang="es-ES" sz="1400" dirty="0" smtClean="0">
                <a:latin typeface="Arial" charset="0"/>
                <a:ea typeface="ＭＳ Ｐゴシック" charset="0"/>
                <a:cs typeface="ＭＳ Ｐゴシック" charset="0"/>
              </a:rPr>
              <a:t> sobre “La lectura a </a:t>
            </a:r>
            <a:r>
              <a:rPr lang="es-ES" sz="1400" dirty="0" err="1" smtClean="0">
                <a:latin typeface="Arial" charset="0"/>
                <a:ea typeface="ＭＳ Ｐゴシック" charset="0"/>
                <a:cs typeface="ＭＳ Ｐゴシック" charset="0"/>
              </a:rPr>
              <a:t>l’era</a:t>
            </a:r>
            <a:r>
              <a:rPr lang="es-ES" sz="1400" dirty="0" smtClean="0">
                <a:latin typeface="Arial" charset="0"/>
                <a:ea typeface="ＭＳ Ｐゴシック" charset="0"/>
                <a:cs typeface="ＭＳ Ｐゴシック" charset="0"/>
              </a:rPr>
              <a:t> digital”. CRP </a:t>
            </a:r>
            <a:r>
              <a:rPr lang="es-ES" sz="1400" dirty="0" err="1" smtClean="0">
                <a:latin typeface="Arial" charset="0"/>
                <a:ea typeface="ＭＳ Ｐゴシック" charset="0"/>
                <a:cs typeface="ＭＳ Ｐゴシック" charset="0"/>
              </a:rPr>
              <a:t>Nou</a:t>
            </a:r>
            <a:r>
              <a:rPr lang="es-ES" sz="1400" dirty="0" smtClean="0">
                <a:latin typeface="Arial" charset="0"/>
                <a:ea typeface="ＭＳ Ｐゴシック" charset="0"/>
                <a:cs typeface="ＭＳ Ｐゴシック" charset="0"/>
              </a:rPr>
              <a:t> </a:t>
            </a:r>
            <a:r>
              <a:rPr lang="es-ES" sz="1400" dirty="0" err="1" smtClean="0">
                <a:latin typeface="Arial" charset="0"/>
                <a:ea typeface="ＭＳ Ｐゴシック" charset="0"/>
                <a:cs typeface="ＭＳ Ｐゴシック" charset="0"/>
              </a:rPr>
              <a:t>Barris</a:t>
            </a:r>
            <a:r>
              <a:rPr lang="es-ES" sz="1400" dirty="0" smtClean="0">
                <a:latin typeface="Arial" charset="0"/>
                <a:ea typeface="ＭＳ Ｐゴシック" charset="0"/>
                <a:cs typeface="ＭＳ Ｐゴシック" charset="0"/>
              </a:rPr>
              <a:t>. 18 </a:t>
            </a:r>
            <a:r>
              <a:rPr lang="es-ES" sz="1400" dirty="0" err="1" smtClean="0">
                <a:latin typeface="Arial" charset="0"/>
                <a:ea typeface="ＭＳ Ｐゴシック" charset="0"/>
                <a:cs typeface="ＭＳ Ｐゴシック" charset="0"/>
              </a:rPr>
              <a:t>d’abril</a:t>
            </a:r>
            <a:r>
              <a:rPr lang="es-ES" sz="1400" dirty="0" smtClean="0">
                <a:latin typeface="Arial" charset="0"/>
                <a:ea typeface="ＭＳ Ｐゴシック" charset="0"/>
                <a:cs typeface="ＭＳ Ｐゴシック" charset="0"/>
              </a:rPr>
              <a:t> de 2012</a:t>
            </a:r>
            <a:endParaRPr lang="es-ES" sz="1400" dirty="0">
              <a:latin typeface="Arial" charset="0"/>
              <a:ea typeface="ＭＳ Ｐゴシック" charset="0"/>
              <a:cs typeface="ＭＳ Ｐゴシック" charset="0"/>
            </a:endParaRPr>
          </a:p>
        </p:txBody>
      </p:sp>
    </p:spTree>
    <p:extLst>
      <p:ext uri="{BB962C8B-B14F-4D97-AF65-F5344CB8AC3E}">
        <p14:creationId xmlns="" xmlns:p14="http://schemas.microsoft.com/office/powerpoint/2010/main" val="2281314692"/>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Marcador de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 para editar título</a:t>
            </a:r>
            <a:endParaRPr lang="es-ES" smtClean="0"/>
          </a:p>
        </p:txBody>
      </p:sp>
      <p:sp>
        <p:nvSpPr>
          <p:cNvPr id="13315" name="Marcador de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smtClean="0"/>
          </a:p>
        </p:txBody>
      </p:sp>
      <p:sp>
        <p:nvSpPr>
          <p:cNvPr id="4" name="Marcador de fech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pitchFamily="34" charset="0"/>
              </a:defRPr>
            </a:lvl1pPr>
          </a:lstStyle>
          <a:p>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0"/>
                <a:cs typeface="Arial" charset="0"/>
              </a:defRPr>
            </a:lvl1pPr>
          </a:lstStyle>
          <a:p>
            <a:pPr>
              <a:defRPr/>
            </a:pPr>
            <a:r>
              <a:rPr lang="es-ES" smtClean="0"/>
              <a:t>Hacer, pensar y hablar en el aula de ciencias. Pontevedra_ marzo 2013</a:t>
            </a:r>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pitchFamily="34" charset="0"/>
              </a:defRPr>
            </a:lvl1pPr>
          </a:lstStyle>
          <a:p>
            <a:fld id="{5FC87538-9DCC-4C51-B9CF-6DF8ED9C2B4B}"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Marcador de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 para editar título</a:t>
            </a:r>
            <a:endParaRPr lang="es-ES" smtClean="0"/>
          </a:p>
        </p:txBody>
      </p:sp>
      <p:sp>
        <p:nvSpPr>
          <p:cNvPr id="25603" name="Marcador de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smtClean="0"/>
          </a:p>
        </p:txBody>
      </p:sp>
      <p:sp>
        <p:nvSpPr>
          <p:cNvPr id="4" name="Marcador de fech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pitchFamily="34" charset="0"/>
              </a:defRPr>
            </a:lvl1pPr>
          </a:lstStyle>
          <a:p>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0"/>
                <a:cs typeface="Arial" charset="0"/>
              </a:defRPr>
            </a:lvl1pPr>
          </a:lstStyle>
          <a:p>
            <a:pPr>
              <a:defRPr/>
            </a:pPr>
            <a:r>
              <a:rPr lang="es-ES" smtClean="0"/>
              <a:t>Hacer, pensar y hablar en el aula de ciencias. Pontevedra_ marzo 2013</a:t>
            </a:r>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pitchFamily="34" charset="0"/>
              </a:defRPr>
            </a:lvl1pPr>
          </a:lstStyle>
          <a:p>
            <a:fld id="{C4D027BE-8D28-40A2-BC28-600D113229DE}"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01266" y="2349500"/>
            <a:ext cx="8515350" cy="2620963"/>
          </a:xfrm>
        </p:spPr>
        <p:txBody>
          <a:bodyPr/>
          <a:lstStyle/>
          <a:p>
            <a:r>
              <a:rPr lang="es-ES" sz="3200" dirty="0" smtClean="0"/>
              <a:t/>
            </a:r>
            <a:br>
              <a:rPr lang="es-ES" sz="3200" dirty="0" smtClean="0"/>
            </a:br>
            <a:r>
              <a:rPr lang="es-ES" sz="3200" dirty="0"/>
              <a:t>ENSINAR A FORMULAR</a:t>
            </a:r>
            <a:br>
              <a:rPr lang="es-ES" sz="3200" dirty="0"/>
            </a:br>
            <a:r>
              <a:rPr lang="es-ES" sz="3200" dirty="0"/>
              <a:t>PREGUNTAS </a:t>
            </a:r>
            <a:r>
              <a:rPr lang="es-ES" sz="3200" dirty="0" smtClean="0"/>
              <a:t>INVESTIGABLES</a:t>
            </a:r>
            <a:br>
              <a:rPr lang="es-ES" sz="3200" dirty="0" smtClean="0"/>
            </a:br>
            <a:r>
              <a:rPr lang="es-ES" sz="3200" dirty="0"/>
              <a:t/>
            </a:r>
            <a:br>
              <a:rPr lang="es-ES" sz="3200" dirty="0"/>
            </a:br>
            <a:endParaRPr lang="es-ES" sz="3200" dirty="0"/>
          </a:p>
        </p:txBody>
      </p:sp>
      <p:sp>
        <p:nvSpPr>
          <p:cNvPr id="39938" name="Subtítulo 2"/>
          <p:cNvSpPr>
            <a:spLocks noGrp="1"/>
          </p:cNvSpPr>
          <p:nvPr>
            <p:ph type="subTitle" idx="1"/>
          </p:nvPr>
        </p:nvSpPr>
        <p:spPr>
          <a:xfrm>
            <a:off x="2362200" y="6049963"/>
            <a:ext cx="6705600" cy="685800"/>
          </a:xfrm>
        </p:spPr>
        <p:txBody>
          <a:bodyPr>
            <a:noAutofit/>
          </a:bodyPr>
          <a:lstStyle/>
          <a:p>
            <a:r>
              <a:rPr lang="es-ES" sz="2000" dirty="0">
                <a:solidFill>
                  <a:schemeClr val="tx1"/>
                </a:solidFill>
              </a:rPr>
              <a:t>I </a:t>
            </a:r>
            <a:r>
              <a:rPr lang="es-ES" sz="2000" dirty="0" smtClean="0">
                <a:solidFill>
                  <a:schemeClr val="tx1"/>
                </a:solidFill>
              </a:rPr>
              <a:t>ENCONTROS DE</a:t>
            </a:r>
            <a:r>
              <a:rPr lang="es-ES" sz="2000" dirty="0">
                <a:solidFill>
                  <a:schemeClr val="tx1"/>
                </a:solidFill>
              </a:rPr>
              <a:t> </a:t>
            </a:r>
            <a:r>
              <a:rPr lang="es-ES" sz="2000" dirty="0" smtClean="0">
                <a:solidFill>
                  <a:schemeClr val="tx1"/>
                </a:solidFill>
              </a:rPr>
              <a:t>ED</a:t>
            </a:r>
            <a:r>
              <a:rPr lang="es-ES" sz="2000" dirty="0">
                <a:solidFill>
                  <a:schemeClr val="tx1"/>
                </a:solidFill>
              </a:rPr>
              <a:t>. INFANTIL E ED. </a:t>
            </a:r>
            <a:r>
              <a:rPr lang="es-ES" sz="2000" dirty="0" smtClean="0">
                <a:solidFill>
                  <a:schemeClr val="tx1"/>
                </a:solidFill>
              </a:rPr>
              <a:t>PRIMARIA</a:t>
            </a:r>
          </a:p>
          <a:p>
            <a:r>
              <a:rPr lang="es-ES" sz="2000" dirty="0" smtClean="0">
                <a:solidFill>
                  <a:schemeClr val="tx1"/>
                </a:solidFill>
                <a:latin typeface="Arial" charset="0"/>
                <a:ea typeface="ＭＳ Ｐゴシック" charset="0"/>
                <a:cs typeface="ＭＳ Ｐゴシック" charset="0"/>
              </a:rPr>
              <a:t>Pontevedra, 9 e 10 de </a:t>
            </a:r>
            <a:r>
              <a:rPr lang="es-ES" sz="2000" dirty="0" err="1" smtClean="0">
                <a:solidFill>
                  <a:schemeClr val="tx1"/>
                </a:solidFill>
                <a:latin typeface="Arial" charset="0"/>
                <a:ea typeface="ＭＳ Ｐゴシック" charset="0"/>
                <a:cs typeface="ＭＳ Ｐゴシック" charset="0"/>
              </a:rPr>
              <a:t>maio</a:t>
            </a:r>
            <a:endParaRPr lang="es-ES" sz="2000" dirty="0">
              <a:solidFill>
                <a:schemeClr val="tx1"/>
              </a:solidFill>
              <a:latin typeface="Arial" charset="0"/>
              <a:ea typeface="ＭＳ Ｐゴシック" charset="0"/>
              <a:cs typeface="ＭＳ Ｐゴシック" charset="0"/>
            </a:endParaRPr>
          </a:p>
        </p:txBody>
      </p:sp>
      <p:pic>
        <p:nvPicPr>
          <p:cNvPr id="39939" name="Imagen 4"/>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 y="60325"/>
            <a:ext cx="8991600" cy="1158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40" name="Rectángulo 4"/>
          <p:cNvSpPr>
            <a:spLocks noChangeArrowheads="1"/>
          </p:cNvSpPr>
          <p:nvPr/>
        </p:nvSpPr>
        <p:spPr bwMode="auto">
          <a:xfrm>
            <a:off x="2484438" y="6021388"/>
            <a:ext cx="665956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s-ES_tradnl" sz="1400" dirty="0">
              <a:solidFill>
                <a:schemeClr val="tx2"/>
              </a:solidFill>
              <a:latin typeface="Gill Sans MT" charset="0"/>
            </a:endParaRPr>
          </a:p>
        </p:txBody>
      </p:sp>
      <p:sp>
        <p:nvSpPr>
          <p:cNvPr id="6" name="CuadroTexto 5"/>
          <p:cNvSpPr txBox="1"/>
          <p:nvPr/>
        </p:nvSpPr>
        <p:spPr>
          <a:xfrm>
            <a:off x="1584325" y="4724400"/>
            <a:ext cx="5816600" cy="923925"/>
          </a:xfrm>
          <a:prstGeom prst="rect">
            <a:avLst/>
          </a:prstGeom>
          <a:noFill/>
        </p:spPr>
        <p:txBody>
          <a:bodyPr wrap="none">
            <a:spAutoFit/>
          </a:bodyPr>
          <a:lstStyle/>
          <a:p>
            <a:pPr>
              <a:defRPr/>
            </a:pPr>
            <a:r>
              <a:rPr lang="es-ES_tradnl" b="1" dirty="0">
                <a:latin typeface="+mj-lt"/>
              </a:rPr>
              <a:t>Conxita Márquez  </a:t>
            </a:r>
            <a:r>
              <a:rPr lang="es-ES_tradnl" dirty="0" err="1">
                <a:latin typeface="+mj-lt"/>
              </a:rPr>
              <a:t>Facultat</a:t>
            </a:r>
            <a:r>
              <a:rPr lang="es-ES_tradnl" dirty="0">
                <a:latin typeface="+mj-lt"/>
              </a:rPr>
              <a:t> de </a:t>
            </a:r>
            <a:r>
              <a:rPr lang="es-ES_tradnl" dirty="0" err="1">
                <a:latin typeface="+mj-lt"/>
              </a:rPr>
              <a:t>Ciències</a:t>
            </a:r>
            <a:r>
              <a:rPr lang="es-ES_tradnl" dirty="0">
                <a:latin typeface="+mj-lt"/>
              </a:rPr>
              <a:t> de </a:t>
            </a:r>
            <a:r>
              <a:rPr lang="es-ES_tradnl" dirty="0" err="1" smtClean="0">
                <a:latin typeface="+mj-lt"/>
              </a:rPr>
              <a:t>l’</a:t>
            </a:r>
            <a:r>
              <a:rPr lang="es-ES_tradnl" altLang="ja-JP" dirty="0" err="1" smtClean="0">
                <a:latin typeface="+mj-lt"/>
              </a:rPr>
              <a:t>Educació</a:t>
            </a:r>
            <a:r>
              <a:rPr lang="es-ES_tradnl" altLang="ja-JP" dirty="0">
                <a:latin typeface="+mj-lt"/>
              </a:rPr>
              <a:t>.</a:t>
            </a:r>
          </a:p>
          <a:p>
            <a:pPr>
              <a:defRPr/>
            </a:pPr>
            <a:r>
              <a:rPr lang="es-ES_tradnl" altLang="ja-JP" dirty="0" err="1">
                <a:latin typeface="+mj-lt"/>
              </a:rPr>
              <a:t>Universitat</a:t>
            </a:r>
            <a:r>
              <a:rPr lang="es-ES_tradnl" altLang="ja-JP" dirty="0">
                <a:latin typeface="+mj-lt"/>
              </a:rPr>
              <a:t> </a:t>
            </a:r>
            <a:r>
              <a:rPr lang="es-ES_tradnl" altLang="ja-JP" dirty="0" err="1">
                <a:latin typeface="+mj-lt"/>
              </a:rPr>
              <a:t>Autònoma</a:t>
            </a:r>
            <a:r>
              <a:rPr lang="es-ES_tradnl" altLang="ja-JP" dirty="0">
                <a:latin typeface="+mj-lt"/>
              </a:rPr>
              <a:t> de Barcelona </a:t>
            </a:r>
          </a:p>
          <a:p>
            <a:pPr>
              <a:defRPr/>
            </a:pPr>
            <a:endParaRPr lang="es-ES" dirty="0">
              <a:cs typeface="Arial" charset="0"/>
            </a:endParaRPr>
          </a:p>
        </p:txBody>
      </p:sp>
      <p:pic>
        <p:nvPicPr>
          <p:cNvPr id="7" name="Imatge 6" descr="logo uab trans.png"/>
          <p:cNvPicPr>
            <a:picLocks noChangeAspect="1"/>
          </p:cNvPicPr>
          <p:nvPr/>
        </p:nvPicPr>
        <p:blipFill>
          <a:blip r:embed="rId3" cstate="print"/>
          <a:srcRect/>
          <a:stretch>
            <a:fillRect/>
          </a:stretch>
        </p:blipFill>
        <p:spPr bwMode="auto">
          <a:xfrm>
            <a:off x="-36512" y="6021288"/>
            <a:ext cx="1394924" cy="828042"/>
          </a:xfrm>
          <a:prstGeom prst="rect">
            <a:avLst/>
          </a:prstGeom>
          <a:noFill/>
          <a:ln w="9525">
            <a:noFill/>
            <a:miter lim="800000"/>
            <a:headEnd/>
            <a:tailEnd/>
          </a:ln>
        </p:spPr>
      </p:pic>
      <p:pic>
        <p:nvPicPr>
          <p:cNvPr id="3" name="Imagen 2" descr="LIEC-01.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475656" y="6165304"/>
            <a:ext cx="576064" cy="576064"/>
          </a:xfrm>
          <a:prstGeom prst="rect">
            <a:avLst/>
          </a:prstGeom>
        </p:spPr>
      </p:pic>
    </p:spTree>
    <p:extLst>
      <p:ext uri="{BB962C8B-B14F-4D97-AF65-F5344CB8AC3E}">
        <p14:creationId xmlns="" xmlns:p14="http://schemas.microsoft.com/office/powerpoint/2010/main" val="3606580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Grupo “Edades distintas”</a:t>
            </a:r>
            <a:endParaRPr lang="es-ES" dirty="0"/>
          </a:p>
        </p:txBody>
      </p:sp>
      <p:sp>
        <p:nvSpPr>
          <p:cNvPr id="3" name="Marcador de contenido 2"/>
          <p:cNvSpPr>
            <a:spLocks noGrp="1"/>
          </p:cNvSpPr>
          <p:nvPr>
            <p:ph sz="quarter" idx="1"/>
          </p:nvPr>
        </p:nvSpPr>
        <p:spPr/>
        <p:txBody>
          <a:bodyPr/>
          <a:lstStyle/>
          <a:p>
            <a:r>
              <a:rPr lang="es-ES" dirty="0" smtClean="0"/>
              <a:t>Contactan con la asociación de padres. </a:t>
            </a:r>
          </a:p>
          <a:p>
            <a:r>
              <a:rPr lang="es-ES" dirty="0" smtClean="0"/>
              <a:t>Recuperan la factura de compra de los tres </a:t>
            </a:r>
            <a:r>
              <a:rPr lang="es-ES" i="1" dirty="0" smtClean="0"/>
              <a:t>árboles</a:t>
            </a:r>
          </a:p>
          <a:p>
            <a:r>
              <a:rPr lang="es-ES" i="1" dirty="0" smtClean="0">
                <a:solidFill>
                  <a:srgbClr val="800000"/>
                </a:solidFill>
              </a:rPr>
              <a:t>Misma edad y especie</a:t>
            </a:r>
            <a:endParaRPr lang="es-ES" i="1" dirty="0">
              <a:solidFill>
                <a:srgbClr val="800000"/>
              </a:solidFill>
            </a:endParaRPr>
          </a:p>
        </p:txBody>
      </p:sp>
    </p:spTree>
    <p:extLst>
      <p:ext uri="{BB962C8B-B14F-4D97-AF65-F5344CB8AC3E}">
        <p14:creationId xmlns="" xmlns:p14="http://schemas.microsoft.com/office/powerpoint/2010/main" val="3376107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Grupo “Agua”</a:t>
            </a:r>
            <a:endParaRPr lang="es-ES" dirty="0"/>
          </a:p>
        </p:txBody>
      </p:sp>
      <p:sp>
        <p:nvSpPr>
          <p:cNvPr id="3" name="Marcador de contenido 2"/>
          <p:cNvSpPr>
            <a:spLocks noGrp="1"/>
          </p:cNvSpPr>
          <p:nvPr>
            <p:ph sz="quarter" idx="1"/>
          </p:nvPr>
        </p:nvSpPr>
        <p:spPr/>
        <p:txBody>
          <a:bodyPr/>
          <a:lstStyle/>
          <a:p>
            <a:r>
              <a:rPr lang="es-ES" dirty="0" smtClean="0"/>
              <a:t>Observan la zona del patio</a:t>
            </a:r>
          </a:p>
          <a:p>
            <a:r>
              <a:rPr lang="es-ES" dirty="0" smtClean="0"/>
              <a:t>Hacen un diario de sus observaciones</a:t>
            </a:r>
          </a:p>
          <a:p>
            <a:r>
              <a:rPr lang="es-ES" dirty="0" smtClean="0"/>
              <a:t>Observan durante los fines de semana</a:t>
            </a:r>
          </a:p>
          <a:p>
            <a:r>
              <a:rPr lang="es-ES" i="1" dirty="0" smtClean="0">
                <a:solidFill>
                  <a:srgbClr val="800000"/>
                </a:solidFill>
              </a:rPr>
              <a:t>“El árbol sin hojas está prácticamente siempre inundado de agua, el árbol del centro a veces está inundado y el árbol verde está húmedo pero nunca inundado</a:t>
            </a:r>
            <a:r>
              <a:rPr lang="es-ES" dirty="0" smtClean="0">
                <a:solidFill>
                  <a:srgbClr val="800000"/>
                </a:solidFill>
              </a:rPr>
              <a:t>”</a:t>
            </a:r>
          </a:p>
          <a:p>
            <a:r>
              <a:rPr lang="es-ES" dirty="0" smtClean="0">
                <a:solidFill>
                  <a:srgbClr val="000000"/>
                </a:solidFill>
              </a:rPr>
              <a:t>Buscan información</a:t>
            </a:r>
          </a:p>
          <a:p>
            <a:pPr marL="0" indent="0">
              <a:buNone/>
            </a:pPr>
            <a:endParaRPr lang="es-ES" dirty="0">
              <a:solidFill>
                <a:srgbClr val="800000"/>
              </a:solidFill>
            </a:endParaRPr>
          </a:p>
        </p:txBody>
      </p:sp>
    </p:spTree>
    <p:extLst>
      <p:ext uri="{BB962C8B-B14F-4D97-AF65-F5344CB8AC3E}">
        <p14:creationId xmlns="" xmlns:p14="http://schemas.microsoft.com/office/powerpoint/2010/main" val="3665292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Grupo “Agua”</a:t>
            </a:r>
            <a:endParaRPr lang="es-ES" dirty="0"/>
          </a:p>
        </p:txBody>
      </p:sp>
      <p:sp>
        <p:nvSpPr>
          <p:cNvPr id="3" name="Marcador de contenido 2"/>
          <p:cNvSpPr>
            <a:spLocks noGrp="1"/>
          </p:cNvSpPr>
          <p:nvPr>
            <p:ph sz="quarter" idx="1"/>
          </p:nvPr>
        </p:nvSpPr>
        <p:spPr/>
        <p:txBody>
          <a:bodyPr/>
          <a:lstStyle/>
          <a:p>
            <a:pPr marL="0" indent="0">
              <a:buNone/>
            </a:pPr>
            <a:r>
              <a:rPr lang="es-ES" dirty="0" smtClean="0">
                <a:solidFill>
                  <a:srgbClr val="800000"/>
                </a:solidFill>
              </a:rPr>
              <a:t>“Cuan</a:t>
            </a:r>
            <a:r>
              <a:rPr lang="es-ES" i="1" dirty="0" smtClean="0">
                <a:solidFill>
                  <a:srgbClr val="800000"/>
                </a:solidFill>
              </a:rPr>
              <a:t>do las raíces del árbol están llenas de agua no p</a:t>
            </a:r>
            <a:r>
              <a:rPr lang="es-ES" dirty="0" smtClean="0">
                <a:solidFill>
                  <a:srgbClr val="800000"/>
                </a:solidFill>
              </a:rPr>
              <a:t>ueden absorber el oxígeno y se “ahogan”</a:t>
            </a:r>
          </a:p>
          <a:p>
            <a:pPr marL="0" indent="0">
              <a:buNone/>
            </a:pPr>
            <a:r>
              <a:rPr lang="es-ES" dirty="0" smtClean="0">
                <a:solidFill>
                  <a:srgbClr val="000000"/>
                </a:solidFill>
              </a:rPr>
              <a:t>Nueva pregunta: ¿De dónde viene el agua?</a:t>
            </a:r>
          </a:p>
          <a:p>
            <a:pPr marL="0" indent="0">
              <a:buNone/>
            </a:pPr>
            <a:endParaRPr lang="es-ES" dirty="0">
              <a:solidFill>
                <a:srgbClr val="000000"/>
              </a:solidFill>
            </a:endParaRPr>
          </a:p>
        </p:txBody>
      </p:sp>
    </p:spTree>
    <p:extLst>
      <p:ext uri="{BB962C8B-B14F-4D97-AF65-F5344CB8AC3E}">
        <p14:creationId xmlns="" xmlns:p14="http://schemas.microsoft.com/office/powerpoint/2010/main" val="1916908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Comunicar las explicaciones</a:t>
            </a:r>
            <a:endParaRPr lang="es-ES" dirty="0"/>
          </a:p>
        </p:txBody>
      </p:sp>
      <p:sp>
        <p:nvSpPr>
          <p:cNvPr id="3" name="Marcador de contenido 2"/>
          <p:cNvSpPr>
            <a:spLocks noGrp="1"/>
          </p:cNvSpPr>
          <p:nvPr>
            <p:ph sz="quarter" idx="1"/>
          </p:nvPr>
        </p:nvSpPr>
        <p:spPr/>
        <p:txBody>
          <a:bodyPr/>
          <a:lstStyle/>
          <a:p>
            <a:pPr>
              <a:buFontTx/>
              <a:buChar char="-"/>
            </a:pPr>
            <a:r>
              <a:rPr lang="es-ES" dirty="0" smtClean="0">
                <a:solidFill>
                  <a:srgbClr val="000000"/>
                </a:solidFill>
              </a:rPr>
              <a:t>Algunas explicaciones no pueden justificarse con pruebas.</a:t>
            </a:r>
          </a:p>
          <a:p>
            <a:pPr>
              <a:buFontTx/>
              <a:buChar char="-"/>
            </a:pPr>
            <a:r>
              <a:rPr lang="es-ES" dirty="0" smtClean="0">
                <a:solidFill>
                  <a:srgbClr val="000000"/>
                </a:solidFill>
              </a:rPr>
              <a:t>Otras parcialmente (insectos)</a:t>
            </a:r>
          </a:p>
          <a:p>
            <a:pPr>
              <a:buFontTx/>
              <a:buChar char="-"/>
            </a:pPr>
            <a:r>
              <a:rPr lang="es-ES" dirty="0" smtClean="0">
                <a:solidFill>
                  <a:srgbClr val="000000"/>
                </a:solidFill>
              </a:rPr>
              <a:t>Se consensua la más razonable</a:t>
            </a:r>
            <a:endParaRPr lang="es-ES" dirty="0">
              <a:solidFill>
                <a:srgbClr val="000000"/>
              </a:solidFill>
            </a:endParaRPr>
          </a:p>
          <a:p>
            <a:pPr>
              <a:buFontTx/>
              <a:buChar char="-"/>
            </a:pPr>
            <a:r>
              <a:rPr lang="es-ES" dirty="0" smtClean="0">
                <a:solidFill>
                  <a:srgbClr val="000000"/>
                </a:solidFill>
              </a:rPr>
              <a:t>Se escribe una carta al jardinero</a:t>
            </a:r>
            <a:endParaRPr lang="es-ES" dirty="0" smtClean="0">
              <a:solidFill>
                <a:srgbClr val="800000"/>
              </a:solidFill>
            </a:endParaRPr>
          </a:p>
        </p:txBody>
      </p:sp>
    </p:spTree>
    <p:extLst>
      <p:ext uri="{BB962C8B-B14F-4D97-AF65-F5344CB8AC3E}">
        <p14:creationId xmlns="" xmlns:p14="http://schemas.microsoft.com/office/powerpoint/2010/main" val="3675254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pPr>
              <a:defRPr/>
            </a:pPr>
            <a:r>
              <a:rPr lang="es-ES" dirty="0" smtClean="0"/>
              <a:t>Hacer, pensar y hablar en el aula de ciencias. Pontevedra_ abril 2013</a:t>
            </a:r>
            <a:endParaRPr lang="ca-ES" dirty="0"/>
          </a:p>
        </p:txBody>
      </p:sp>
      <p:sp>
        <p:nvSpPr>
          <p:cNvPr id="3" name="Rectángulo 2"/>
          <p:cNvSpPr/>
          <p:nvPr/>
        </p:nvSpPr>
        <p:spPr>
          <a:xfrm>
            <a:off x="611560" y="942974"/>
            <a:ext cx="8208912" cy="5078314"/>
          </a:xfrm>
          <a:prstGeom prst="rect">
            <a:avLst/>
          </a:prstGeom>
        </p:spPr>
        <p:txBody>
          <a:bodyPr wrap="square">
            <a:spAutoFit/>
          </a:bodyPr>
          <a:lstStyle/>
          <a:p>
            <a:r>
              <a:rPr lang="es-ES" dirty="0">
                <a:latin typeface="Chalkboard"/>
                <a:cs typeface="Chalkboard"/>
              </a:rPr>
              <a:t>Estimado Sr. Juan,</a:t>
            </a:r>
          </a:p>
          <a:p>
            <a:r>
              <a:rPr lang="es-ES" dirty="0">
                <a:latin typeface="Chalkboard"/>
                <a:cs typeface="Chalkboard"/>
              </a:rPr>
              <a:t>Desde que hemos vuelto de vacaciones notamos que los tres árboles del patio están muy diferentes. Uno no tiene hojas, el otro tiene muchas hojas amarillas y alguna verde y el tercero está cargado de hojas verdes.</a:t>
            </a:r>
          </a:p>
          <a:p>
            <a:r>
              <a:rPr lang="es-ES" dirty="0">
                <a:latin typeface="Chalkboard"/>
                <a:cs typeface="Chalkboard"/>
              </a:rPr>
              <a:t>Hemos llamado a la tienda donde los compramos y nos han dicho que los tres árboles son del mismo tipo y de la misma edad, así que esta no es la razón de que parezcan tan diferentes.</a:t>
            </a:r>
          </a:p>
          <a:p>
            <a:r>
              <a:rPr lang="es-ES" dirty="0">
                <a:latin typeface="Chalkboard"/>
                <a:cs typeface="Chalkboard"/>
              </a:rPr>
              <a:t>Hemos visto que el suelo del árbol sin hojas está siempre empapado de agua, el suelo del árbol con hojas de diferentes colores a veces </a:t>
            </a:r>
            <a:r>
              <a:rPr lang="es-ES" dirty="0" smtClean="0">
                <a:latin typeface="Chalkboard"/>
                <a:cs typeface="Chalkboard"/>
              </a:rPr>
              <a:t>esta mojado </a:t>
            </a:r>
            <a:r>
              <a:rPr lang="es-ES" dirty="0">
                <a:latin typeface="Chalkboard"/>
                <a:cs typeface="Chalkboard"/>
              </a:rPr>
              <a:t>y que el suelo del árbol con hojas verdes está más bien seco .</a:t>
            </a:r>
          </a:p>
          <a:p>
            <a:r>
              <a:rPr lang="es-ES" dirty="0">
                <a:latin typeface="Chalkboard"/>
                <a:cs typeface="Chalkboard"/>
              </a:rPr>
              <a:t>En la clase hemos leído que las plantas pueden morir si tienen demasiada agua, y nosotros pensamos que esta puede ser la razón que parezcan tan diferentes.</a:t>
            </a:r>
          </a:p>
          <a:p>
            <a:r>
              <a:rPr lang="es-ES" dirty="0">
                <a:latin typeface="Chalkboard"/>
                <a:cs typeface="Chalkboard"/>
              </a:rPr>
              <a:t>Hemos observado que usted riega casi cada día, y que el desnivel hace que el agua se acumule en la base del árbol sin hojas. Por lo tanto, hemos pensado que pedirle que no les </a:t>
            </a:r>
            <a:r>
              <a:rPr lang="es-ES" dirty="0" smtClean="0">
                <a:latin typeface="Chalkboard"/>
                <a:cs typeface="Chalkboard"/>
              </a:rPr>
              <a:t>riegue </a:t>
            </a:r>
            <a:r>
              <a:rPr lang="es-ES" dirty="0">
                <a:latin typeface="Chalkboard"/>
                <a:cs typeface="Chalkboard"/>
              </a:rPr>
              <a:t>tan a menudo</a:t>
            </a:r>
            <a:r>
              <a:rPr lang="es-ES" dirty="0" smtClean="0">
                <a:latin typeface="Chalkboard"/>
                <a:cs typeface="Chalkboard"/>
              </a:rPr>
              <a:t>.</a:t>
            </a:r>
          </a:p>
          <a:p>
            <a:r>
              <a:rPr lang="es-ES" dirty="0" smtClean="0">
                <a:latin typeface="Chalkboard"/>
                <a:cs typeface="Chalkboard"/>
              </a:rPr>
              <a:t>Atentamente, </a:t>
            </a:r>
          </a:p>
          <a:p>
            <a:r>
              <a:rPr lang="es-ES" dirty="0">
                <a:latin typeface="Chalkboard"/>
                <a:cs typeface="Chalkboard"/>
              </a:rPr>
              <a:t>	</a:t>
            </a:r>
            <a:r>
              <a:rPr lang="es-ES" dirty="0" smtClean="0">
                <a:latin typeface="Chalkboard"/>
                <a:cs typeface="Chalkboard"/>
              </a:rPr>
              <a:t>				Clase de tercero</a:t>
            </a:r>
            <a:endParaRPr lang="es-ES" dirty="0">
              <a:latin typeface="Chalkboard"/>
              <a:cs typeface="Chalkboard"/>
            </a:endParaRPr>
          </a:p>
        </p:txBody>
      </p:sp>
      <p:sp>
        <p:nvSpPr>
          <p:cNvPr id="4" name="AutoShape 8"/>
          <p:cNvSpPr>
            <a:spLocks noChangeArrowheads="1"/>
          </p:cNvSpPr>
          <p:nvPr/>
        </p:nvSpPr>
        <p:spPr bwMode="auto">
          <a:xfrm>
            <a:off x="4139952" y="548680"/>
            <a:ext cx="1584176" cy="746125"/>
          </a:xfrm>
          <a:prstGeom prst="wedgeEllipseCallout">
            <a:avLst>
              <a:gd name="adj1" fmla="val -114675"/>
              <a:gd name="adj2" fmla="val 83182"/>
            </a:avLst>
          </a:prstGeom>
          <a:gradFill rotWithShape="0">
            <a:gsLst>
              <a:gs pos="0">
                <a:srgbClr val="FFEFD1"/>
              </a:gs>
              <a:gs pos="64999">
                <a:srgbClr val="F0EBD5"/>
              </a:gs>
              <a:gs pos="100000">
                <a:srgbClr val="D1C39F"/>
              </a:gs>
            </a:gsLst>
            <a:path path="rect">
              <a:fillToRect l="50000" t="50000" r="50000" b="50000"/>
            </a:path>
          </a:gradFill>
          <a:ln w="9525">
            <a:solidFill>
              <a:schemeClr val="tx1"/>
            </a:solidFill>
            <a:miter lim="800000"/>
            <a:headEnd/>
            <a:tailEnd/>
          </a:ln>
        </p:spPr>
        <p:txBody>
          <a:bodyPr wrap="none" anchor="ctr"/>
          <a:lstStyle/>
          <a:p>
            <a:pPr algn="ctr"/>
            <a:r>
              <a:rPr lang="en-US" sz="2800" b="1" dirty="0" err="1" smtClean="0">
                <a:solidFill>
                  <a:srgbClr val="C93D0D"/>
                </a:solidFill>
              </a:rPr>
              <a:t>Hechos</a:t>
            </a:r>
            <a:endParaRPr lang="en-US" sz="2800" b="1" dirty="0">
              <a:solidFill>
                <a:srgbClr val="C93D0D"/>
              </a:solidFill>
            </a:endParaRPr>
          </a:p>
        </p:txBody>
      </p:sp>
      <p:sp>
        <p:nvSpPr>
          <p:cNvPr id="5" name="AutoShape 4"/>
          <p:cNvSpPr>
            <a:spLocks noChangeArrowheads="1"/>
          </p:cNvSpPr>
          <p:nvPr/>
        </p:nvSpPr>
        <p:spPr bwMode="auto">
          <a:xfrm>
            <a:off x="5004048" y="1264617"/>
            <a:ext cx="3635896" cy="1084263"/>
          </a:xfrm>
          <a:prstGeom prst="wedgeEllipseCallout">
            <a:avLst>
              <a:gd name="adj1" fmla="val -72438"/>
              <a:gd name="adj2" fmla="val 86435"/>
            </a:avLst>
          </a:prstGeom>
          <a:gradFill rotWithShape="0">
            <a:gsLst>
              <a:gs pos="0">
                <a:srgbClr val="FFEFD1"/>
              </a:gs>
              <a:gs pos="64999">
                <a:srgbClr val="F0EBD5"/>
              </a:gs>
              <a:gs pos="100000">
                <a:srgbClr val="D1C39F"/>
              </a:gs>
            </a:gsLst>
            <a:path path="rect">
              <a:fillToRect l="50000" t="50000" r="50000" b="50000"/>
            </a:path>
          </a:gradFill>
          <a:ln w="9525">
            <a:solidFill>
              <a:schemeClr val="tx1"/>
            </a:solidFill>
            <a:miter lim="800000"/>
            <a:headEnd/>
            <a:tailEnd/>
          </a:ln>
        </p:spPr>
        <p:txBody>
          <a:bodyPr wrap="none" anchor="ctr"/>
          <a:lstStyle/>
          <a:p>
            <a:pPr algn="ctr"/>
            <a:r>
              <a:rPr lang="en-US" sz="2800" b="1" dirty="0" err="1" smtClean="0">
                <a:solidFill>
                  <a:srgbClr val="C93D0D"/>
                </a:solidFill>
              </a:rPr>
              <a:t>Probar</a:t>
            </a:r>
            <a:r>
              <a:rPr lang="en-US" sz="2800" b="1" dirty="0" smtClean="0">
                <a:solidFill>
                  <a:srgbClr val="C93D0D"/>
                </a:solidFill>
              </a:rPr>
              <a:t> </a:t>
            </a:r>
            <a:r>
              <a:rPr lang="en-US" sz="2800" b="1" dirty="0" err="1" smtClean="0">
                <a:solidFill>
                  <a:srgbClr val="C93D0D"/>
                </a:solidFill>
              </a:rPr>
              <a:t>las</a:t>
            </a:r>
            <a:r>
              <a:rPr lang="en-US" sz="2800" b="1" dirty="0" smtClean="0">
                <a:solidFill>
                  <a:srgbClr val="C93D0D"/>
                </a:solidFill>
              </a:rPr>
              <a:t> </a:t>
            </a:r>
            <a:r>
              <a:rPr lang="en-US" sz="2800" b="1" dirty="0" err="1" smtClean="0">
                <a:solidFill>
                  <a:srgbClr val="C93D0D"/>
                </a:solidFill>
              </a:rPr>
              <a:t>hipótesis</a:t>
            </a:r>
            <a:endParaRPr lang="en-US" sz="2800" b="1" dirty="0">
              <a:solidFill>
                <a:srgbClr val="C93D0D"/>
              </a:solidFill>
              <a:ea typeface="ヒラギノ角ゴ Pro W3" charset="-128"/>
            </a:endParaRPr>
          </a:p>
        </p:txBody>
      </p:sp>
      <p:sp>
        <p:nvSpPr>
          <p:cNvPr id="6" name="AutoShape 5"/>
          <p:cNvSpPr>
            <a:spLocks noChangeArrowheads="1"/>
          </p:cNvSpPr>
          <p:nvPr/>
        </p:nvSpPr>
        <p:spPr bwMode="auto">
          <a:xfrm>
            <a:off x="5508104" y="2564904"/>
            <a:ext cx="3335337" cy="1084263"/>
          </a:xfrm>
          <a:prstGeom prst="wedgeEllipseCallout">
            <a:avLst>
              <a:gd name="adj1" fmla="val -99946"/>
              <a:gd name="adj2" fmla="val 30046"/>
            </a:avLst>
          </a:prstGeom>
          <a:gradFill rotWithShape="0">
            <a:gsLst>
              <a:gs pos="0">
                <a:srgbClr val="FFEFD1"/>
              </a:gs>
              <a:gs pos="64999">
                <a:srgbClr val="F0EBD5"/>
              </a:gs>
              <a:gs pos="100000">
                <a:srgbClr val="D1C39F"/>
              </a:gs>
            </a:gsLst>
            <a:path path="rect">
              <a:fillToRect l="50000" t="50000" r="50000" b="50000"/>
            </a:path>
          </a:gradFill>
          <a:ln w="9525">
            <a:solidFill>
              <a:schemeClr val="tx1"/>
            </a:solidFill>
            <a:miter lim="800000"/>
            <a:headEnd/>
            <a:tailEnd/>
          </a:ln>
        </p:spPr>
        <p:txBody>
          <a:bodyPr wrap="none" anchor="ctr"/>
          <a:lstStyle/>
          <a:p>
            <a:pPr algn="ctr"/>
            <a:r>
              <a:rPr lang="en-US" sz="2800" b="1" dirty="0" err="1">
                <a:solidFill>
                  <a:srgbClr val="C93D0D"/>
                </a:solidFill>
              </a:rPr>
              <a:t>Buscar</a:t>
            </a:r>
            <a:r>
              <a:rPr lang="en-US" sz="2800" b="1" dirty="0">
                <a:solidFill>
                  <a:srgbClr val="C93D0D"/>
                </a:solidFill>
              </a:rPr>
              <a:t> </a:t>
            </a:r>
            <a:r>
              <a:rPr lang="en-US" sz="2800" b="1" dirty="0" err="1" smtClean="0">
                <a:solidFill>
                  <a:srgbClr val="C93D0D"/>
                </a:solidFill>
              </a:rPr>
              <a:t>pruebas</a:t>
            </a:r>
            <a:endParaRPr lang="en-US" sz="2800" b="1" dirty="0">
              <a:solidFill>
                <a:srgbClr val="C93D0D"/>
              </a:solidFill>
            </a:endParaRPr>
          </a:p>
        </p:txBody>
      </p:sp>
      <p:sp>
        <p:nvSpPr>
          <p:cNvPr id="7" name="AutoShape 6"/>
          <p:cNvSpPr>
            <a:spLocks noChangeArrowheads="1"/>
          </p:cNvSpPr>
          <p:nvPr/>
        </p:nvSpPr>
        <p:spPr bwMode="auto">
          <a:xfrm>
            <a:off x="323528" y="2564904"/>
            <a:ext cx="3235325" cy="1219200"/>
          </a:xfrm>
          <a:prstGeom prst="wedgeEllipseCallout">
            <a:avLst>
              <a:gd name="adj1" fmla="val 43982"/>
              <a:gd name="adj2" fmla="val 56485"/>
            </a:avLst>
          </a:prstGeom>
          <a:gradFill rotWithShape="0">
            <a:gsLst>
              <a:gs pos="0">
                <a:srgbClr val="FFEFD1"/>
              </a:gs>
              <a:gs pos="64999">
                <a:srgbClr val="F0EBD5"/>
              </a:gs>
              <a:gs pos="100000">
                <a:srgbClr val="D1C39F"/>
              </a:gs>
            </a:gsLst>
            <a:path path="rect">
              <a:fillToRect l="50000" t="50000" r="50000" b="50000"/>
            </a:path>
          </a:gradFill>
          <a:ln w="9525">
            <a:solidFill>
              <a:schemeClr val="tx1"/>
            </a:solidFill>
            <a:miter lim="800000"/>
            <a:headEnd/>
            <a:tailEnd/>
          </a:ln>
        </p:spPr>
        <p:txBody>
          <a:bodyPr wrap="none" anchor="ctr"/>
          <a:lstStyle/>
          <a:p>
            <a:pPr algn="ctr"/>
            <a:r>
              <a:rPr lang="en-US" sz="2800" b="1" dirty="0" err="1">
                <a:solidFill>
                  <a:srgbClr val="C93D0D"/>
                </a:solidFill>
              </a:rPr>
              <a:t>Justificar</a:t>
            </a:r>
            <a:r>
              <a:rPr lang="en-US" sz="2800" b="1" dirty="0">
                <a:solidFill>
                  <a:srgbClr val="C93D0D"/>
                </a:solidFill>
              </a:rPr>
              <a:t> </a:t>
            </a:r>
          </a:p>
          <a:p>
            <a:pPr algn="ctr"/>
            <a:r>
              <a:rPr lang="en-US" sz="2800" b="1" dirty="0" err="1" smtClean="0">
                <a:solidFill>
                  <a:srgbClr val="C93D0D"/>
                </a:solidFill>
              </a:rPr>
              <a:t>te</a:t>
            </a:r>
            <a:r>
              <a:rPr lang="en-US" sz="2800" b="1" dirty="0" err="1" smtClean="0">
                <a:solidFill>
                  <a:srgbClr val="C93D0D"/>
                </a:solidFill>
                <a:ea typeface="ヒラギノ角ゴ Pro W3" charset="-128"/>
              </a:rPr>
              <a:t>oricamente</a:t>
            </a:r>
            <a:endParaRPr lang="en-US" sz="2800" b="1" dirty="0">
              <a:solidFill>
                <a:srgbClr val="C93D0D"/>
              </a:solidFill>
              <a:ea typeface="ヒラギノ角ゴ Pro W3" charset="-128"/>
            </a:endParaRPr>
          </a:p>
        </p:txBody>
      </p:sp>
      <p:sp>
        <p:nvSpPr>
          <p:cNvPr id="8" name="AutoShape 7"/>
          <p:cNvSpPr>
            <a:spLocks noChangeArrowheads="1"/>
          </p:cNvSpPr>
          <p:nvPr/>
        </p:nvSpPr>
        <p:spPr bwMode="auto">
          <a:xfrm>
            <a:off x="1187624" y="5589240"/>
            <a:ext cx="2590800" cy="1084263"/>
          </a:xfrm>
          <a:prstGeom prst="wedgeEllipseCallout">
            <a:avLst>
              <a:gd name="adj1" fmla="val 44743"/>
              <a:gd name="adj2" fmla="val -64937"/>
            </a:avLst>
          </a:prstGeom>
          <a:gradFill rotWithShape="0">
            <a:gsLst>
              <a:gs pos="0">
                <a:srgbClr val="FFEFD1"/>
              </a:gs>
              <a:gs pos="64999">
                <a:srgbClr val="F0EBD5"/>
              </a:gs>
              <a:gs pos="100000">
                <a:srgbClr val="D1C39F"/>
              </a:gs>
            </a:gsLst>
            <a:path path="rect">
              <a:fillToRect l="50000" t="50000" r="50000" b="50000"/>
            </a:path>
          </a:gradFill>
          <a:ln w="9525">
            <a:solidFill>
              <a:schemeClr val="tx1"/>
            </a:solidFill>
            <a:miter lim="800000"/>
            <a:headEnd/>
            <a:tailEnd/>
          </a:ln>
        </p:spPr>
        <p:txBody>
          <a:bodyPr wrap="none" anchor="ctr"/>
          <a:lstStyle/>
          <a:p>
            <a:pPr algn="ctr"/>
            <a:r>
              <a:rPr lang="en-US" sz="2800" b="1" dirty="0" err="1">
                <a:solidFill>
                  <a:srgbClr val="C93D0D"/>
                </a:solidFill>
              </a:rPr>
              <a:t>Concluir</a:t>
            </a:r>
            <a:r>
              <a:rPr lang="en-US" sz="2800" b="1" dirty="0">
                <a:solidFill>
                  <a:srgbClr val="C93D0D"/>
                </a:solidFill>
              </a:rPr>
              <a:t> y</a:t>
            </a:r>
            <a:r>
              <a:rPr lang="en-US" sz="2800" b="1" dirty="0" smtClean="0">
                <a:solidFill>
                  <a:srgbClr val="C93D0D"/>
                </a:solidFill>
              </a:rPr>
              <a:t> </a:t>
            </a:r>
            <a:endParaRPr lang="en-US" sz="2800" b="1" dirty="0">
              <a:solidFill>
                <a:srgbClr val="C93D0D"/>
              </a:solidFill>
            </a:endParaRPr>
          </a:p>
          <a:p>
            <a:pPr algn="ctr"/>
            <a:r>
              <a:rPr lang="en-US" sz="2800" b="1" dirty="0" err="1">
                <a:solidFill>
                  <a:srgbClr val="C93D0D"/>
                </a:solidFill>
              </a:rPr>
              <a:t>actuar</a:t>
            </a:r>
            <a:endParaRPr lang="en-US" sz="2800" b="1" dirty="0">
              <a:solidFill>
                <a:srgbClr val="C93D0D"/>
              </a:solidFill>
            </a:endParaRPr>
          </a:p>
        </p:txBody>
      </p:sp>
    </p:spTree>
    <p:extLst>
      <p:ext uri="{BB962C8B-B14F-4D97-AF65-F5344CB8AC3E}">
        <p14:creationId xmlns="" xmlns:p14="http://schemas.microsoft.com/office/powerpoint/2010/main" val="93323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nimBg="1" autoUpdateAnimBg="0"/>
      <p:bldP spid="7" grpId="0" animBg="1" autoUpdateAnimBg="0"/>
      <p:bldP spid="8"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Verificar la explicación</a:t>
            </a:r>
            <a:endParaRPr lang="es-ES" dirty="0"/>
          </a:p>
        </p:txBody>
      </p:sp>
      <p:sp>
        <p:nvSpPr>
          <p:cNvPr id="3" name="Marcador de contenido 2"/>
          <p:cNvSpPr>
            <a:spLocks noGrp="1"/>
          </p:cNvSpPr>
          <p:nvPr>
            <p:ph sz="quarter" idx="1"/>
          </p:nvPr>
        </p:nvSpPr>
        <p:spPr/>
        <p:txBody>
          <a:bodyPr/>
          <a:lstStyle/>
          <a:p>
            <a:pPr marL="0" indent="0">
              <a:buNone/>
            </a:pPr>
            <a:r>
              <a:rPr lang="es-ES" dirty="0" smtClean="0">
                <a:solidFill>
                  <a:srgbClr val="800000"/>
                </a:solidFill>
              </a:rPr>
              <a:t>Observar los árboles un año después y comprobar si los tres tienen hojas verdes.</a:t>
            </a:r>
          </a:p>
        </p:txBody>
      </p:sp>
    </p:spTree>
    <p:extLst>
      <p:ext uri="{BB962C8B-B14F-4D97-AF65-F5344CB8AC3E}">
        <p14:creationId xmlns="" xmlns:p14="http://schemas.microsoft.com/office/powerpoint/2010/main" val="420351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600" dirty="0" smtClean="0"/>
              <a:t>¿Qué han hecho los niños y niñas?</a:t>
            </a:r>
            <a:endParaRPr lang="es-ES" sz="3600" dirty="0"/>
          </a:p>
        </p:txBody>
      </p:sp>
      <p:sp>
        <p:nvSpPr>
          <p:cNvPr id="3" name="Marcador de contenido 2"/>
          <p:cNvSpPr>
            <a:spLocks noGrp="1"/>
          </p:cNvSpPr>
          <p:nvPr>
            <p:ph sz="quarter" idx="1"/>
          </p:nvPr>
        </p:nvSpPr>
        <p:spPr>
          <a:xfrm>
            <a:off x="683568" y="1412776"/>
            <a:ext cx="8153400" cy="4495800"/>
          </a:xfrm>
        </p:spPr>
        <p:txBody>
          <a:bodyPr/>
          <a:lstStyle/>
          <a:p>
            <a:pPr marL="0" indent="0">
              <a:buNone/>
            </a:pPr>
            <a:r>
              <a:rPr lang="es-ES" sz="3200" dirty="0" smtClean="0"/>
              <a:t>-Plantear una pregunta “con sentido” que promueve la acción</a:t>
            </a:r>
          </a:p>
          <a:p>
            <a:pPr marL="0" indent="0">
              <a:buNone/>
            </a:pPr>
            <a:r>
              <a:rPr lang="es-ES" sz="3200" dirty="0" smtClean="0"/>
              <a:t>-Proponer </a:t>
            </a:r>
            <a:r>
              <a:rPr lang="es-ES" sz="3200" dirty="0"/>
              <a:t>explicaciones preliminares- </a:t>
            </a:r>
            <a:r>
              <a:rPr lang="es-ES" sz="3200" dirty="0" smtClean="0"/>
              <a:t>hipótesis</a:t>
            </a:r>
          </a:p>
          <a:p>
            <a:pPr marL="0" indent="0">
              <a:buNone/>
            </a:pPr>
            <a:r>
              <a:rPr lang="es-ES" sz="3200" dirty="0" smtClean="0"/>
              <a:t>-Buscar </a:t>
            </a:r>
            <a:r>
              <a:rPr lang="es-ES" sz="3200" dirty="0"/>
              <a:t>pruebas para sus </a:t>
            </a:r>
            <a:r>
              <a:rPr lang="es-ES" sz="3200" dirty="0" smtClean="0"/>
              <a:t>explicaciones</a:t>
            </a:r>
          </a:p>
          <a:p>
            <a:pPr marL="0" indent="0">
              <a:buNone/>
            </a:pPr>
            <a:r>
              <a:rPr lang="es-ES" sz="3200" dirty="0" smtClean="0"/>
              <a:t>-Formular la explicación usando las pruebas</a:t>
            </a:r>
          </a:p>
          <a:p>
            <a:pPr marL="0" indent="0">
              <a:buNone/>
            </a:pPr>
            <a:r>
              <a:rPr lang="es-ES" sz="3200" dirty="0" smtClean="0"/>
              <a:t>-Comunicar </a:t>
            </a:r>
            <a:r>
              <a:rPr lang="es-ES" sz="3200" dirty="0"/>
              <a:t>las </a:t>
            </a:r>
            <a:r>
              <a:rPr lang="es-ES" sz="3200" dirty="0" smtClean="0"/>
              <a:t>explicaciones</a:t>
            </a:r>
          </a:p>
          <a:p>
            <a:pPr marL="0" indent="0">
              <a:buNone/>
            </a:pPr>
            <a:r>
              <a:rPr lang="es-ES" sz="3200" dirty="0" smtClean="0"/>
              <a:t>-Verificar </a:t>
            </a:r>
            <a:r>
              <a:rPr lang="es-ES" sz="3200" dirty="0"/>
              <a:t>la explicación</a:t>
            </a:r>
          </a:p>
        </p:txBody>
      </p:sp>
    </p:spTree>
    <p:extLst>
      <p:ext uri="{BB962C8B-B14F-4D97-AF65-F5344CB8AC3E}">
        <p14:creationId xmlns="" xmlns:p14="http://schemas.microsoft.com/office/powerpoint/2010/main" val="1499065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ES" dirty="0" smtClean="0">
                <a:cs typeface="+mj-cs"/>
              </a:rPr>
              <a:t>Ciclo de indagación</a:t>
            </a:r>
            <a:endParaRPr lang="ca-ES" dirty="0">
              <a:cs typeface="+mj-cs"/>
            </a:endParaRPr>
          </a:p>
        </p:txBody>
      </p:sp>
      <p:pic>
        <p:nvPicPr>
          <p:cNvPr id="8" name="7 Imagen" descr="Figura 2.3.JPG"/>
          <p:cNvPicPr>
            <a:picLocks noChangeAspect="1"/>
          </p:cNvPicPr>
          <p:nvPr/>
        </p:nvPicPr>
        <p:blipFill>
          <a:blip r:embed="rId3" cstate="print"/>
          <a:stretch>
            <a:fillRect/>
          </a:stretch>
        </p:blipFill>
        <p:spPr>
          <a:xfrm>
            <a:off x="1692275" y="1341438"/>
            <a:ext cx="6264275" cy="4773612"/>
          </a:xfrm>
          <a:prstGeom prst="rect">
            <a:avLst/>
          </a:prstGeom>
          <a:ln>
            <a:solidFill>
              <a:schemeClr val="bg1">
                <a:lumMod val="50000"/>
              </a:schemeClr>
            </a:solidFill>
          </a:ln>
        </p:spPr>
      </p:pic>
      <p:sp>
        <p:nvSpPr>
          <p:cNvPr id="107524" name="CuadroTexto 2"/>
          <p:cNvSpPr txBox="1">
            <a:spLocks noChangeArrowheads="1"/>
          </p:cNvSpPr>
          <p:nvPr/>
        </p:nvSpPr>
        <p:spPr bwMode="auto">
          <a:xfrm>
            <a:off x="2051050" y="2420938"/>
            <a:ext cx="1296988" cy="554037"/>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2"/>
                </a:solidFill>
                <a:latin typeface="Times New Roman" charset="0"/>
                <a:ea typeface="ＭＳ Ｐゴシック" charset="0"/>
                <a:cs typeface="ＭＳ Ｐゴシック" charset="0"/>
              </a:defRPr>
            </a:lvl1pPr>
            <a:lvl2pPr marL="742950" indent="-285750" eaLnBrk="0" hangingPunct="0">
              <a:defRPr sz="2400">
                <a:solidFill>
                  <a:schemeClr val="tx2"/>
                </a:solidFill>
                <a:latin typeface="Times New Roman" charset="0"/>
                <a:ea typeface="ＭＳ Ｐゴシック" charset="0"/>
              </a:defRPr>
            </a:lvl2pPr>
            <a:lvl3pPr marL="1143000" indent="-228600" eaLnBrk="0" hangingPunct="0">
              <a:defRPr sz="2400">
                <a:solidFill>
                  <a:schemeClr val="tx2"/>
                </a:solidFill>
                <a:latin typeface="Times New Roman" charset="0"/>
                <a:ea typeface="ＭＳ Ｐゴシック" charset="0"/>
              </a:defRPr>
            </a:lvl3pPr>
            <a:lvl4pPr marL="1600200" indent="-228600" eaLnBrk="0" hangingPunct="0">
              <a:defRPr sz="2400">
                <a:solidFill>
                  <a:schemeClr val="tx2"/>
                </a:solidFill>
                <a:latin typeface="Times New Roman" charset="0"/>
                <a:ea typeface="ＭＳ Ｐゴシック" charset="0"/>
              </a:defRPr>
            </a:lvl4pPr>
            <a:lvl5pPr marL="2057400" indent="-228600" eaLnBrk="0" hangingPunct="0">
              <a:defRPr sz="2400">
                <a:solidFill>
                  <a:schemeClr val="tx2"/>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2"/>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2"/>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2"/>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2"/>
                </a:solidFill>
                <a:latin typeface="Times New Roman" charset="0"/>
                <a:ea typeface="ＭＳ Ｐゴシック" charset="0"/>
              </a:defRPr>
            </a:lvl9pPr>
          </a:lstStyle>
          <a:p>
            <a:pPr eaLnBrk="1" hangingPunct="1"/>
            <a:r>
              <a:rPr lang="es-ES" sz="1000"/>
              <a:t>Hacer emerger pruebas (de textos, experimentación)</a:t>
            </a:r>
          </a:p>
        </p:txBody>
      </p:sp>
      <p:sp>
        <p:nvSpPr>
          <p:cNvPr id="107525" name="CuadroTexto 5"/>
          <p:cNvSpPr txBox="1">
            <a:spLocks noChangeArrowheads="1"/>
          </p:cNvSpPr>
          <p:nvPr/>
        </p:nvSpPr>
        <p:spPr bwMode="auto">
          <a:xfrm>
            <a:off x="4500563" y="1773238"/>
            <a:ext cx="1079500" cy="863600"/>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2"/>
                </a:solidFill>
                <a:latin typeface="Times New Roman" charset="0"/>
                <a:ea typeface="ＭＳ Ｐゴシック" charset="0"/>
                <a:cs typeface="ＭＳ Ｐゴシック" charset="0"/>
              </a:defRPr>
            </a:lvl1pPr>
            <a:lvl2pPr marL="742950" indent="-285750" eaLnBrk="0" hangingPunct="0">
              <a:defRPr sz="2400">
                <a:solidFill>
                  <a:schemeClr val="tx2"/>
                </a:solidFill>
                <a:latin typeface="Times New Roman" charset="0"/>
                <a:ea typeface="ＭＳ Ｐゴシック" charset="0"/>
              </a:defRPr>
            </a:lvl2pPr>
            <a:lvl3pPr marL="1143000" indent="-228600" eaLnBrk="0" hangingPunct="0">
              <a:defRPr sz="2400">
                <a:solidFill>
                  <a:schemeClr val="tx2"/>
                </a:solidFill>
                <a:latin typeface="Times New Roman" charset="0"/>
                <a:ea typeface="ＭＳ Ｐゴシック" charset="0"/>
              </a:defRPr>
            </a:lvl3pPr>
            <a:lvl4pPr marL="1600200" indent="-228600" eaLnBrk="0" hangingPunct="0">
              <a:defRPr sz="2400">
                <a:solidFill>
                  <a:schemeClr val="tx2"/>
                </a:solidFill>
                <a:latin typeface="Times New Roman" charset="0"/>
                <a:ea typeface="ＭＳ Ｐゴシック" charset="0"/>
              </a:defRPr>
            </a:lvl4pPr>
            <a:lvl5pPr marL="2057400" indent="-228600" eaLnBrk="0" hangingPunct="0">
              <a:defRPr sz="2400">
                <a:solidFill>
                  <a:schemeClr val="tx2"/>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2"/>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2"/>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2"/>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2"/>
                </a:solidFill>
                <a:latin typeface="Times New Roman" charset="0"/>
                <a:ea typeface="ＭＳ Ｐゴシック" charset="0"/>
              </a:defRPr>
            </a:lvl9pPr>
          </a:lstStyle>
          <a:p>
            <a:pPr eaLnBrk="1" hangingPunct="1"/>
            <a:r>
              <a:rPr lang="es-ES" sz="1000"/>
              <a:t>Construcción de explicaciones de acuerdo con las pruebas</a:t>
            </a:r>
          </a:p>
        </p:txBody>
      </p:sp>
      <p:sp>
        <p:nvSpPr>
          <p:cNvPr id="107526" name="CuadroTexto 6"/>
          <p:cNvSpPr txBox="1">
            <a:spLocks noChangeArrowheads="1"/>
          </p:cNvSpPr>
          <p:nvPr/>
        </p:nvSpPr>
        <p:spPr bwMode="auto">
          <a:xfrm>
            <a:off x="5580063" y="4581525"/>
            <a:ext cx="1728787" cy="554038"/>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2"/>
                </a:solidFill>
                <a:latin typeface="Times New Roman" charset="0"/>
                <a:ea typeface="ＭＳ Ｐゴシック" charset="0"/>
                <a:cs typeface="ＭＳ Ｐゴシック" charset="0"/>
              </a:defRPr>
            </a:lvl1pPr>
            <a:lvl2pPr marL="742950" indent="-285750" eaLnBrk="0" hangingPunct="0">
              <a:defRPr sz="2400">
                <a:solidFill>
                  <a:schemeClr val="tx2"/>
                </a:solidFill>
                <a:latin typeface="Times New Roman" charset="0"/>
                <a:ea typeface="ＭＳ Ｐゴシック" charset="0"/>
              </a:defRPr>
            </a:lvl2pPr>
            <a:lvl3pPr marL="1143000" indent="-228600" eaLnBrk="0" hangingPunct="0">
              <a:defRPr sz="2400">
                <a:solidFill>
                  <a:schemeClr val="tx2"/>
                </a:solidFill>
                <a:latin typeface="Times New Roman" charset="0"/>
                <a:ea typeface="ＭＳ Ｐゴシック" charset="0"/>
              </a:defRPr>
            </a:lvl3pPr>
            <a:lvl4pPr marL="1600200" indent="-228600" eaLnBrk="0" hangingPunct="0">
              <a:defRPr sz="2400">
                <a:solidFill>
                  <a:schemeClr val="tx2"/>
                </a:solidFill>
                <a:latin typeface="Times New Roman" charset="0"/>
                <a:ea typeface="ＭＳ Ｐゴシック" charset="0"/>
              </a:defRPr>
            </a:lvl4pPr>
            <a:lvl5pPr marL="2057400" indent="-228600" eaLnBrk="0" hangingPunct="0">
              <a:defRPr sz="2400">
                <a:solidFill>
                  <a:schemeClr val="tx2"/>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2"/>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2"/>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2"/>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2"/>
                </a:solidFill>
                <a:latin typeface="Times New Roman" charset="0"/>
                <a:ea typeface="ＭＳ Ｐゴシック" charset="0"/>
              </a:defRPr>
            </a:lvl9pPr>
          </a:lstStyle>
          <a:p>
            <a:pPr eaLnBrk="1" hangingPunct="1"/>
            <a:r>
              <a:rPr lang="es-ES" sz="1000"/>
              <a:t>Poner a prueba(juzgar las explicaciones de forma teórica o experimental</a:t>
            </a:r>
          </a:p>
        </p:txBody>
      </p:sp>
      <p:sp>
        <p:nvSpPr>
          <p:cNvPr id="107527" name="CuadroTexto 8"/>
          <p:cNvSpPr txBox="1">
            <a:spLocks noChangeArrowheads="1"/>
          </p:cNvSpPr>
          <p:nvPr/>
        </p:nvSpPr>
        <p:spPr bwMode="auto">
          <a:xfrm>
            <a:off x="2555875" y="5157788"/>
            <a:ext cx="1728788" cy="554037"/>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2"/>
                </a:solidFill>
                <a:latin typeface="Times New Roman" charset="0"/>
                <a:ea typeface="ＭＳ Ｐゴシック" charset="0"/>
                <a:cs typeface="ＭＳ Ｐゴシック" charset="0"/>
              </a:defRPr>
            </a:lvl1pPr>
            <a:lvl2pPr marL="742950" indent="-285750" eaLnBrk="0" hangingPunct="0">
              <a:defRPr sz="2400">
                <a:solidFill>
                  <a:schemeClr val="tx2"/>
                </a:solidFill>
                <a:latin typeface="Times New Roman" charset="0"/>
                <a:ea typeface="ＭＳ Ｐゴシック" charset="0"/>
              </a:defRPr>
            </a:lvl2pPr>
            <a:lvl3pPr marL="1143000" indent="-228600" eaLnBrk="0" hangingPunct="0">
              <a:defRPr sz="2400">
                <a:solidFill>
                  <a:schemeClr val="tx2"/>
                </a:solidFill>
                <a:latin typeface="Times New Roman" charset="0"/>
                <a:ea typeface="ＭＳ Ｐゴシック" charset="0"/>
              </a:defRPr>
            </a:lvl3pPr>
            <a:lvl4pPr marL="1600200" indent="-228600" eaLnBrk="0" hangingPunct="0">
              <a:defRPr sz="2400">
                <a:solidFill>
                  <a:schemeClr val="tx2"/>
                </a:solidFill>
                <a:latin typeface="Times New Roman" charset="0"/>
                <a:ea typeface="ＭＳ Ｐゴシック" charset="0"/>
              </a:defRPr>
            </a:lvl4pPr>
            <a:lvl5pPr marL="2057400" indent="-228600" eaLnBrk="0" hangingPunct="0">
              <a:defRPr sz="2400">
                <a:solidFill>
                  <a:schemeClr val="tx2"/>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2"/>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2"/>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2"/>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2"/>
                </a:solidFill>
                <a:latin typeface="Times New Roman" charset="0"/>
                <a:ea typeface="ＭＳ Ｐゴシック" charset="0"/>
              </a:defRPr>
            </a:lvl9pPr>
          </a:lstStyle>
          <a:p>
            <a:pPr eaLnBrk="1" hangingPunct="1"/>
            <a:r>
              <a:rPr lang="es-ES" sz="1000"/>
              <a:t>Comunicación y justificación de las explicaciones propuestas</a:t>
            </a:r>
          </a:p>
        </p:txBody>
      </p:sp>
      <p:sp>
        <p:nvSpPr>
          <p:cNvPr id="107528" name="CuadroTexto 9"/>
          <p:cNvSpPr txBox="1">
            <a:spLocks noChangeArrowheads="1"/>
          </p:cNvSpPr>
          <p:nvPr/>
        </p:nvSpPr>
        <p:spPr bwMode="auto">
          <a:xfrm>
            <a:off x="1692275" y="1412875"/>
            <a:ext cx="1655763" cy="461963"/>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2"/>
                </a:solidFill>
                <a:latin typeface="Times New Roman" charset="0"/>
                <a:ea typeface="ＭＳ Ｐゴシック" charset="0"/>
                <a:cs typeface="ＭＳ Ｐゴシック" charset="0"/>
              </a:defRPr>
            </a:lvl1pPr>
            <a:lvl2pPr marL="742950" indent="-285750" eaLnBrk="0" hangingPunct="0">
              <a:defRPr sz="2400">
                <a:solidFill>
                  <a:schemeClr val="tx2"/>
                </a:solidFill>
                <a:latin typeface="Times New Roman" charset="0"/>
                <a:ea typeface="ＭＳ Ｐゴシック" charset="0"/>
              </a:defRPr>
            </a:lvl2pPr>
            <a:lvl3pPr marL="1143000" indent="-228600" eaLnBrk="0" hangingPunct="0">
              <a:defRPr sz="2400">
                <a:solidFill>
                  <a:schemeClr val="tx2"/>
                </a:solidFill>
                <a:latin typeface="Times New Roman" charset="0"/>
                <a:ea typeface="ＭＳ Ｐゴシック" charset="0"/>
              </a:defRPr>
            </a:lvl3pPr>
            <a:lvl4pPr marL="1600200" indent="-228600" eaLnBrk="0" hangingPunct="0">
              <a:defRPr sz="2400">
                <a:solidFill>
                  <a:schemeClr val="tx2"/>
                </a:solidFill>
                <a:latin typeface="Times New Roman" charset="0"/>
                <a:ea typeface="ＭＳ Ｐゴシック" charset="0"/>
              </a:defRPr>
            </a:lvl4pPr>
            <a:lvl5pPr marL="2057400" indent="-228600" eaLnBrk="0" hangingPunct="0">
              <a:defRPr sz="2400">
                <a:solidFill>
                  <a:schemeClr val="tx2"/>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2"/>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2"/>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2"/>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2"/>
                </a:solidFill>
                <a:latin typeface="Times New Roman" charset="0"/>
                <a:ea typeface="ＭＳ Ｐゴシック" charset="0"/>
              </a:defRPr>
            </a:lvl9pPr>
          </a:lstStyle>
          <a:p>
            <a:pPr eaLnBrk="1" hangingPunct="1"/>
            <a:r>
              <a:rPr lang="es-ES" sz="1200" b="1"/>
              <a:t>Ciclo de Indagación</a:t>
            </a:r>
          </a:p>
          <a:p>
            <a:pPr eaLnBrk="1" hangingPunct="1"/>
            <a:endParaRPr lang="es-ES" sz="1200" b="1"/>
          </a:p>
        </p:txBody>
      </p:sp>
      <p:sp>
        <p:nvSpPr>
          <p:cNvPr id="107529" name="CuadroTexto 10"/>
          <p:cNvSpPr txBox="1">
            <a:spLocks noChangeArrowheads="1"/>
          </p:cNvSpPr>
          <p:nvPr/>
        </p:nvSpPr>
        <p:spPr bwMode="auto">
          <a:xfrm>
            <a:off x="3708400" y="3429000"/>
            <a:ext cx="1295400" cy="400050"/>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2"/>
                </a:solidFill>
                <a:latin typeface="Times New Roman" charset="0"/>
                <a:ea typeface="ＭＳ Ｐゴシック" charset="0"/>
                <a:cs typeface="ＭＳ Ｐゴシック" charset="0"/>
              </a:defRPr>
            </a:lvl1pPr>
            <a:lvl2pPr marL="742950" indent="-285750" eaLnBrk="0" hangingPunct="0">
              <a:defRPr sz="2400">
                <a:solidFill>
                  <a:schemeClr val="tx2"/>
                </a:solidFill>
                <a:latin typeface="Times New Roman" charset="0"/>
                <a:ea typeface="ＭＳ Ｐゴシック" charset="0"/>
              </a:defRPr>
            </a:lvl2pPr>
            <a:lvl3pPr marL="1143000" indent="-228600" eaLnBrk="0" hangingPunct="0">
              <a:defRPr sz="2400">
                <a:solidFill>
                  <a:schemeClr val="tx2"/>
                </a:solidFill>
                <a:latin typeface="Times New Roman" charset="0"/>
                <a:ea typeface="ＭＳ Ｐゴシック" charset="0"/>
              </a:defRPr>
            </a:lvl3pPr>
            <a:lvl4pPr marL="1600200" indent="-228600" eaLnBrk="0" hangingPunct="0">
              <a:defRPr sz="2400">
                <a:solidFill>
                  <a:schemeClr val="tx2"/>
                </a:solidFill>
                <a:latin typeface="Times New Roman" charset="0"/>
                <a:ea typeface="ＭＳ Ｐゴシック" charset="0"/>
              </a:defRPr>
            </a:lvl4pPr>
            <a:lvl5pPr marL="2057400" indent="-228600" eaLnBrk="0" hangingPunct="0">
              <a:defRPr sz="2400">
                <a:solidFill>
                  <a:schemeClr val="tx2"/>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2"/>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2"/>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2"/>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2"/>
                </a:solidFill>
                <a:latin typeface="Times New Roman" charset="0"/>
                <a:ea typeface="ＭＳ Ｐゴシック" charset="0"/>
              </a:defRPr>
            </a:lvl9pPr>
          </a:lstStyle>
          <a:p>
            <a:pPr eaLnBrk="1" hangingPunct="1"/>
            <a:r>
              <a:rPr lang="es-ES" sz="1000"/>
              <a:t>Pregunta investigable</a:t>
            </a:r>
          </a:p>
        </p:txBody>
      </p:sp>
    </p:spTree>
    <p:extLst>
      <p:ext uri="{BB962C8B-B14F-4D97-AF65-F5344CB8AC3E}">
        <p14:creationId xmlns="" xmlns:p14="http://schemas.microsoft.com/office/powerpoint/2010/main" val="11769888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52" name="Group 44"/>
          <p:cNvGraphicFramePr>
            <a:graphicFrameLocks noGrp="1"/>
          </p:cNvGraphicFramePr>
          <p:nvPr>
            <p:extLst>
              <p:ext uri="{D42A27DB-BD31-4B8C-83A1-F6EECF244321}">
                <p14:modId xmlns="" xmlns:p14="http://schemas.microsoft.com/office/powerpoint/2010/main" val="3398495055"/>
              </p:ext>
            </p:extLst>
          </p:nvPr>
        </p:nvGraphicFramePr>
        <p:xfrm>
          <a:off x="117475" y="457200"/>
          <a:ext cx="8937625" cy="6030789"/>
        </p:xfrm>
        <a:graphic>
          <a:graphicData uri="http://schemas.openxmlformats.org/drawingml/2006/table">
            <a:tbl>
              <a:tblPr/>
              <a:tblGrid>
                <a:gridCol w="1787525"/>
                <a:gridCol w="1787525"/>
                <a:gridCol w="1787525"/>
                <a:gridCol w="1787525"/>
                <a:gridCol w="1787525"/>
              </a:tblGrid>
              <a:tr h="555625">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ca-ES" sz="1800" b="1" i="0" u="none" strike="noStrike" cap="none" normalizeH="0" baseline="0" dirty="0">
                          <a:ln>
                            <a:noFill/>
                          </a:ln>
                          <a:solidFill>
                            <a:srgbClr val="FFFFFF"/>
                          </a:solidFill>
                          <a:effectLst/>
                          <a:latin typeface="Calibri" charset="0"/>
                          <a:ea typeface="ＭＳ Ｐゴシック" charset="0"/>
                          <a:cs typeface="ＭＳ Ｐゴシック" charset="0"/>
                        </a:rPr>
                        <a:t>Característica           </a:t>
                      </a:r>
                      <a:r>
                        <a:rPr kumimoji="0" lang="ca-ES" sz="1800" b="1" i="0" u="none" strike="noStrike" cap="none" normalizeH="0" baseline="0" dirty="0">
                          <a:ln>
                            <a:noFill/>
                          </a:ln>
                          <a:solidFill>
                            <a:srgbClr val="FFFFFF"/>
                          </a:solidFill>
                          <a:effectLst/>
                          <a:latin typeface="Wingdings" charset="0"/>
                          <a:ea typeface="ＭＳ Ｐゴシック" charset="0"/>
                          <a:cs typeface="ＭＳ Ｐゴシック" charset="0"/>
                        </a:rPr>
                        <a:t></a:t>
                      </a:r>
                      <a:r>
                        <a:rPr kumimoji="0" lang="ca-ES" sz="1800" b="1" i="0" u="none" strike="noStrike" cap="none" normalizeH="0" baseline="0" dirty="0">
                          <a:ln>
                            <a:noFill/>
                          </a:ln>
                          <a:solidFill>
                            <a:srgbClr val="FFFFFF"/>
                          </a:solidFill>
                          <a:effectLst/>
                          <a:latin typeface="Calibri" charset="0"/>
                          <a:ea typeface="ＭＳ Ｐゴシック" charset="0"/>
                          <a:cs typeface="ＭＳ Ｐゴシック" charset="0"/>
                        </a:rPr>
                        <a:t>                     </a:t>
                      </a:r>
                      <a:r>
                        <a:rPr kumimoji="0" lang="ca-ES" sz="1800" b="1" i="0" u="none" strike="noStrike" cap="none" normalizeH="0" baseline="0" dirty="0" smtClean="0">
                          <a:ln>
                            <a:noFill/>
                          </a:ln>
                          <a:solidFill>
                            <a:srgbClr val="FFFFFF"/>
                          </a:solidFill>
                          <a:effectLst/>
                          <a:latin typeface="Calibri" charset="0"/>
                          <a:ea typeface="ＭＳ Ｐゴシック" charset="0"/>
                          <a:cs typeface="ＭＳ Ｐゴシック" charset="0"/>
                        </a:rPr>
                        <a:t> </a:t>
                      </a:r>
                      <a:r>
                        <a:rPr kumimoji="0" lang="ca-ES" sz="1800" b="1" i="0" u="none" strike="noStrike" cap="none" normalizeH="0" baseline="0" dirty="0">
                          <a:ln>
                            <a:noFill/>
                          </a:ln>
                          <a:solidFill>
                            <a:srgbClr val="FFFFFF"/>
                          </a:solidFill>
                          <a:effectLst/>
                          <a:latin typeface="Calibri" charset="0"/>
                          <a:ea typeface="ＭＳ Ｐゴシック" charset="0"/>
                          <a:cs typeface="ＭＳ Ｐゴシック" charset="0"/>
                        </a:rPr>
                        <a:t>de </a:t>
                      </a:r>
                      <a:r>
                        <a:rPr kumimoji="0" lang="ca-ES" sz="1800" b="1" i="0" u="none" strike="noStrike" cap="none" normalizeH="0" baseline="0" dirty="0" err="1" smtClean="0">
                          <a:ln>
                            <a:noFill/>
                          </a:ln>
                          <a:solidFill>
                            <a:srgbClr val="FFFFFF"/>
                          </a:solidFill>
                          <a:effectLst/>
                          <a:latin typeface="Calibri" charset="0"/>
                          <a:ea typeface="ＭＳ Ｐゴシック" charset="0"/>
                          <a:cs typeface="ＭＳ Ｐゴシック" charset="0"/>
                        </a:rPr>
                        <a:t>más</a:t>
                      </a:r>
                      <a:r>
                        <a:rPr kumimoji="0" lang="ca-ES" sz="1800" b="1" i="0" u="none" strike="noStrike" cap="none" normalizeH="0" baseline="0" dirty="0" smtClean="0">
                          <a:ln>
                            <a:noFill/>
                          </a:ln>
                          <a:solidFill>
                            <a:srgbClr val="FFFFFF"/>
                          </a:solidFill>
                          <a:effectLst/>
                          <a:latin typeface="Calibri" charset="0"/>
                          <a:ea typeface="ＭＳ Ｐゴシック" charset="0"/>
                          <a:cs typeface="ＭＳ Ｐゴシック" charset="0"/>
                        </a:rPr>
                        <a:t>  a </a:t>
                      </a:r>
                      <a:r>
                        <a:rPr kumimoji="0" lang="ca-ES" sz="1800" b="1" i="0" u="none" strike="noStrike" cap="none" normalizeH="0" baseline="0" dirty="0" err="1" smtClean="0">
                          <a:ln>
                            <a:noFill/>
                          </a:ln>
                          <a:solidFill>
                            <a:srgbClr val="FFFFFF"/>
                          </a:solidFill>
                          <a:effectLst/>
                          <a:latin typeface="Calibri" charset="0"/>
                          <a:ea typeface="ＭＳ Ｐゴシック" charset="0"/>
                          <a:cs typeface="ＭＳ Ｐゴシック" charset="0"/>
                        </a:rPr>
                        <a:t>menos</a:t>
                      </a:r>
                      <a:r>
                        <a:rPr kumimoji="0" lang="ca-ES" sz="1800" b="1" i="0" u="none" strike="noStrike" cap="none" normalizeH="0" baseline="0" dirty="0" smtClean="0">
                          <a:ln>
                            <a:noFill/>
                          </a:ln>
                          <a:solidFill>
                            <a:srgbClr val="FFFFFF"/>
                          </a:solidFill>
                          <a:effectLst/>
                          <a:latin typeface="Calibri" charset="0"/>
                          <a:ea typeface="ＭＳ Ｐゴシック" charset="0"/>
                          <a:cs typeface="ＭＳ Ｐゴシック" charset="0"/>
                        </a:rPr>
                        <a:t> </a:t>
                      </a:r>
                      <a:r>
                        <a:rPr kumimoji="0" lang="ca-ES" sz="1800" b="1" i="0" u="none" strike="noStrike" cap="none" normalizeH="0" baseline="0" dirty="0" err="1" smtClean="0">
                          <a:ln>
                            <a:noFill/>
                          </a:ln>
                          <a:solidFill>
                            <a:srgbClr val="FFFFFF"/>
                          </a:solidFill>
                          <a:effectLst/>
                          <a:latin typeface="Calibri" charset="0"/>
                          <a:ea typeface="ＭＳ Ｐゴシック" charset="0"/>
                          <a:cs typeface="ＭＳ Ｐゴシック" charset="0"/>
                        </a:rPr>
                        <a:t>autónoma</a:t>
                      </a:r>
                      <a:r>
                        <a:rPr kumimoji="0" lang="ca-ES" sz="1800" b="1" i="0" u="none" strike="noStrike" cap="none" normalizeH="0" baseline="0" dirty="0" smtClean="0">
                          <a:ln>
                            <a:noFill/>
                          </a:ln>
                          <a:solidFill>
                            <a:srgbClr val="FFFFFF"/>
                          </a:solidFill>
                          <a:effectLst/>
                          <a:latin typeface="Calibri" charset="0"/>
                          <a:ea typeface="ＭＳ Ｐゴシック" charset="0"/>
                          <a:cs typeface="ＭＳ Ｐゴシック" charset="0"/>
                        </a:rPr>
                        <a:t>                                    </a:t>
                      </a:r>
                      <a:r>
                        <a:rPr kumimoji="0" lang="ca-ES" sz="1800" b="1" i="0" u="none" strike="noStrike" cap="none" normalizeH="0" baseline="0" dirty="0">
                          <a:ln>
                            <a:noFill/>
                          </a:ln>
                          <a:solidFill>
                            <a:srgbClr val="FFFFFF"/>
                          </a:solidFill>
                          <a:effectLst/>
                          <a:latin typeface="Wingdings" charset="0"/>
                          <a:ea typeface="ＭＳ Ｐゴシック" charset="0"/>
                          <a:cs typeface="ＭＳ Ｐゴシック" charset="0"/>
                        </a:rPr>
                        <a:t></a:t>
                      </a:r>
                      <a:endParaRPr kumimoji="0" lang="ca-ES" sz="1800" b="1" i="0" u="none" strike="noStrike" cap="none" normalizeH="0" baseline="0" dirty="0">
                        <a:ln>
                          <a:noFill/>
                        </a:ln>
                        <a:solidFill>
                          <a:srgbClr val="FFFFFF"/>
                        </a:solidFill>
                        <a:effectLst/>
                        <a:latin typeface="Calibri"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ca-ES" sz="1800" b="1" i="0" u="none" strike="noStrike" cap="none" normalizeH="0" baseline="0" dirty="0">
                          <a:ln>
                            <a:noFill/>
                          </a:ln>
                          <a:solidFill>
                            <a:srgbClr val="FFFFFF"/>
                          </a:solidFill>
                          <a:effectLst/>
                          <a:latin typeface="Calibri" charset="0"/>
                          <a:ea typeface="ＭＳ Ｐゴシック" charset="0"/>
                          <a:cs typeface="ＭＳ Ｐゴシック"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2160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noProof="0" smtClean="0">
                          <a:ln>
                            <a:noFill/>
                          </a:ln>
                          <a:solidFill>
                            <a:srgbClr val="000000"/>
                          </a:solidFill>
                          <a:effectLst/>
                          <a:latin typeface="Garamond" charset="0"/>
                          <a:ea typeface="ＭＳ Ｐゴシック" charset="0"/>
                          <a:cs typeface="ＭＳ Ｐゴシック" charset="0"/>
                        </a:rPr>
                        <a:t>1.El alumno está implicado en preguntas orientadas científicamente </a:t>
                      </a:r>
                      <a:endParaRPr kumimoji="0" lang="es-ES_tradnl" sz="1400" b="0" i="0" u="none" strike="noStrike" cap="none" normalizeH="0" baseline="0" noProof="0">
                        <a:ln>
                          <a:noFill/>
                        </a:ln>
                        <a:solidFill>
                          <a:srgbClr val="000000"/>
                        </a:solidFill>
                        <a:effectLst/>
                        <a:latin typeface="Garamond"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noProof="0" smtClean="0">
                          <a:ln>
                            <a:noFill/>
                          </a:ln>
                          <a:solidFill>
                            <a:srgbClr val="000000"/>
                          </a:solidFill>
                          <a:effectLst/>
                          <a:latin typeface="Garamond" charset="0"/>
                          <a:ea typeface="ＭＳ Ｐゴシック" charset="0"/>
                          <a:cs typeface="ＭＳ Ｐゴシック" charset="0"/>
                        </a:rPr>
                        <a:t>El alumno plantea la pregunta </a:t>
                      </a:r>
                      <a:endParaRPr kumimoji="0" lang="es-ES_tradnl" sz="1400" b="0" i="0" u="none" strike="noStrike" cap="none" normalizeH="0" baseline="0" noProof="0">
                        <a:ln>
                          <a:noFill/>
                        </a:ln>
                        <a:solidFill>
                          <a:srgbClr val="000000"/>
                        </a:solidFill>
                        <a:effectLst/>
                        <a:latin typeface="Garamond"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noProof="0" smtClean="0">
                          <a:ln>
                            <a:noFill/>
                          </a:ln>
                          <a:solidFill>
                            <a:srgbClr val="000000"/>
                          </a:solidFill>
                          <a:effectLst/>
                          <a:latin typeface="Garamond" charset="0"/>
                          <a:ea typeface="ＭＳ Ｐゴシック" charset="0"/>
                          <a:cs typeface="ＭＳ Ｐゴシック" charset="0"/>
                        </a:rPr>
                        <a:t>El alumno selecciona entre las preguntas y plantea de nuevas</a:t>
                      </a:r>
                      <a:endParaRPr kumimoji="0" lang="es-ES_tradnl" sz="1400" b="0" i="0" u="none" strike="noStrike" cap="none" normalizeH="0" baseline="0" noProof="0">
                        <a:ln>
                          <a:noFill/>
                        </a:ln>
                        <a:solidFill>
                          <a:srgbClr val="000000"/>
                        </a:solidFill>
                        <a:effectLst/>
                        <a:latin typeface="Garamond"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noProof="0" smtClean="0">
                          <a:ln>
                            <a:noFill/>
                          </a:ln>
                          <a:solidFill>
                            <a:srgbClr val="000000"/>
                          </a:solidFill>
                          <a:effectLst/>
                          <a:latin typeface="Garamond" charset="0"/>
                          <a:ea typeface="ＭＳ Ｐゴシック" charset="0"/>
                          <a:cs typeface="ＭＳ Ｐゴシック" charset="0"/>
                        </a:rPr>
                        <a:t>El alumno adapta una pregunta propuesta por el maestro</a:t>
                      </a:r>
                      <a:endParaRPr kumimoji="0" lang="es-ES_tradnl" sz="1400" b="0" i="0" u="none" strike="noStrike" cap="none" normalizeH="0" baseline="0" noProof="0">
                        <a:ln>
                          <a:noFill/>
                        </a:ln>
                        <a:solidFill>
                          <a:srgbClr val="000000"/>
                        </a:solidFill>
                        <a:effectLst/>
                        <a:latin typeface="Garamond"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noProof="0" dirty="0" smtClean="0">
                          <a:ln>
                            <a:noFill/>
                          </a:ln>
                          <a:solidFill>
                            <a:srgbClr val="000000"/>
                          </a:solidFill>
                          <a:effectLst/>
                          <a:latin typeface="Garamond" charset="0"/>
                          <a:ea typeface="ＭＳ Ｐゴシック" charset="0"/>
                          <a:cs typeface="ＭＳ Ｐゴシック" charset="0"/>
                        </a:rPr>
                        <a:t>El alumno se involucra en una pregunta propuesta por el maestro.</a:t>
                      </a:r>
                      <a:endParaRPr kumimoji="0" lang="es-ES_tradnl" sz="1400" b="0" i="0" u="none" strike="noStrike" cap="none" normalizeH="0" baseline="0" noProof="0" dirty="0">
                        <a:ln>
                          <a:noFill/>
                        </a:ln>
                        <a:solidFill>
                          <a:srgbClr val="000000"/>
                        </a:solidFill>
                        <a:effectLst/>
                        <a:latin typeface="Garamond"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89967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noProof="0" smtClean="0">
                          <a:ln>
                            <a:noFill/>
                          </a:ln>
                          <a:solidFill>
                            <a:srgbClr val="000000"/>
                          </a:solidFill>
                          <a:effectLst/>
                          <a:latin typeface="Garamond" charset="0"/>
                          <a:ea typeface="ＭＳ Ｐゴシック" charset="0"/>
                          <a:cs typeface="ＭＳ Ｐゴシック" charset="0"/>
                        </a:rPr>
                        <a:t>2. El alumno da prioridad a la puebas</a:t>
                      </a:r>
                      <a:endParaRPr kumimoji="0" lang="es-ES_tradnl" sz="1400" b="0" i="0" u="none" strike="noStrike" cap="none" normalizeH="0" baseline="0" noProof="0">
                        <a:ln>
                          <a:noFill/>
                        </a:ln>
                        <a:solidFill>
                          <a:srgbClr val="000000"/>
                        </a:solidFill>
                        <a:effectLst/>
                        <a:latin typeface="Garamond"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noProof="0" smtClean="0">
                          <a:ln>
                            <a:noFill/>
                          </a:ln>
                          <a:solidFill>
                            <a:srgbClr val="000000"/>
                          </a:solidFill>
                          <a:effectLst/>
                          <a:latin typeface="Garamond" charset="0"/>
                          <a:ea typeface="ＭＳ Ｐゴシック" charset="0"/>
                          <a:cs typeface="ＭＳ Ｐゴシック" charset="0"/>
                        </a:rPr>
                        <a:t>El alumno determina que es una prueba y la recoge.</a:t>
                      </a:r>
                      <a:endParaRPr kumimoji="0" lang="es-ES_tradnl" sz="1400" b="0" i="0" u="none" strike="noStrike" cap="none" normalizeH="0" baseline="0" noProof="0">
                        <a:ln>
                          <a:noFill/>
                        </a:ln>
                        <a:solidFill>
                          <a:srgbClr val="000000"/>
                        </a:solidFill>
                        <a:effectLst/>
                        <a:latin typeface="Garamond"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noProof="0" smtClean="0">
                          <a:ln>
                            <a:noFill/>
                          </a:ln>
                          <a:solidFill>
                            <a:srgbClr val="000000"/>
                          </a:solidFill>
                          <a:effectLst/>
                          <a:latin typeface="Garamond" charset="0"/>
                          <a:ea typeface="ＭＳ Ｐゴシック" charset="0"/>
                          <a:cs typeface="ＭＳ Ｐゴシック" charset="0"/>
                        </a:rPr>
                        <a:t>El alumno es dirigido a recoger unos determinados datos.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noProof="0" dirty="0" smtClean="0">
                          <a:ln>
                            <a:noFill/>
                          </a:ln>
                          <a:solidFill>
                            <a:srgbClr val="000000"/>
                          </a:solidFill>
                          <a:effectLst/>
                          <a:latin typeface="Garamond" charset="0"/>
                          <a:ea typeface="ＭＳ Ｐゴシック" charset="0"/>
                          <a:cs typeface="ＭＳ Ｐゴシック" charset="0"/>
                        </a:rPr>
                        <a:t>Se  dan los datos al alumno  y se pide que los analice.</a:t>
                      </a:r>
                      <a:endParaRPr kumimoji="0" lang="es-ES_tradnl" sz="1400" b="0" i="0" u="none" strike="noStrike" cap="none" normalizeH="0" baseline="0" noProof="0" dirty="0">
                        <a:ln>
                          <a:noFill/>
                        </a:ln>
                        <a:solidFill>
                          <a:srgbClr val="000000"/>
                        </a:solidFill>
                        <a:effectLst/>
                        <a:latin typeface="Garamond"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noProof="0" dirty="0" smtClean="0">
                          <a:ln>
                            <a:noFill/>
                          </a:ln>
                          <a:solidFill>
                            <a:srgbClr val="000000"/>
                          </a:solidFill>
                          <a:effectLst/>
                          <a:latin typeface="Garamond" charset="0"/>
                          <a:ea typeface="ＭＳ Ｐゴシック" charset="0"/>
                          <a:cs typeface="ＭＳ Ｐゴシック" charset="0"/>
                        </a:rPr>
                        <a:t>Se dan datos al alumno y se le orienta sobre como analizarlos. </a:t>
                      </a:r>
                      <a:endParaRPr kumimoji="0" lang="es-ES_tradnl" sz="1400" b="0" i="0" u="none" strike="noStrike" cap="none" normalizeH="0" baseline="0" noProof="0" dirty="0">
                        <a:ln>
                          <a:noFill/>
                        </a:ln>
                        <a:solidFill>
                          <a:srgbClr val="000000"/>
                        </a:solidFill>
                        <a:effectLst/>
                        <a:latin typeface="Garamond"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128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noProof="0" smtClean="0">
                          <a:ln>
                            <a:noFill/>
                          </a:ln>
                          <a:solidFill>
                            <a:srgbClr val="000000"/>
                          </a:solidFill>
                          <a:effectLst/>
                          <a:latin typeface="Garamond" charset="0"/>
                          <a:ea typeface="ＭＳ Ｐゴシック" charset="0"/>
                          <a:cs typeface="ＭＳ Ｐゴシック" charset="0"/>
                        </a:rPr>
                        <a:t>3. El alumno formula explicaciones a partir de las puebas. </a:t>
                      </a:r>
                      <a:endParaRPr kumimoji="0" lang="es-ES_tradnl" sz="1400" b="0" i="0" u="none" strike="noStrike" cap="none" normalizeH="0" baseline="0" noProof="0">
                        <a:ln>
                          <a:noFill/>
                        </a:ln>
                        <a:solidFill>
                          <a:srgbClr val="000000"/>
                        </a:solidFill>
                        <a:effectLst/>
                        <a:latin typeface="Garamond"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noProof="0" dirty="0" smtClean="0">
                          <a:ln>
                            <a:noFill/>
                          </a:ln>
                          <a:solidFill>
                            <a:srgbClr val="000000"/>
                          </a:solidFill>
                          <a:effectLst/>
                          <a:latin typeface="Garamond" charset="0"/>
                          <a:ea typeface="ＭＳ Ｐゴシック" charset="0"/>
                          <a:cs typeface="ＭＳ Ｐゴシック" charset="0"/>
                        </a:rPr>
                        <a:t>El alumno formula explicaciones después de la recogida de pruebas</a:t>
                      </a:r>
                      <a:endParaRPr kumimoji="0" lang="es-ES_tradnl" sz="1400" b="0" i="0" u="none" strike="noStrike" cap="none" normalizeH="0" baseline="0" noProof="0" dirty="0">
                        <a:ln>
                          <a:noFill/>
                        </a:ln>
                        <a:solidFill>
                          <a:srgbClr val="000000"/>
                        </a:solidFill>
                        <a:effectLst/>
                        <a:latin typeface="Garamond"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noProof="0" dirty="0" smtClean="0">
                          <a:ln>
                            <a:noFill/>
                          </a:ln>
                          <a:solidFill>
                            <a:srgbClr val="000000"/>
                          </a:solidFill>
                          <a:effectLst/>
                          <a:latin typeface="Garamond" charset="0"/>
                          <a:ea typeface="ＭＳ Ｐゴシック" charset="0"/>
                          <a:cs typeface="ＭＳ Ｐゴシック" charset="0"/>
                        </a:rPr>
                        <a:t>El alumno es guiado en el proceso de formulación de explicaciones a partir de las pruebas</a:t>
                      </a:r>
                      <a:endParaRPr kumimoji="0" lang="es-ES_tradnl" sz="1400" b="0" i="0" u="none" strike="noStrike" cap="none" normalizeH="0" baseline="0" noProof="0" dirty="0">
                        <a:ln>
                          <a:noFill/>
                        </a:ln>
                        <a:solidFill>
                          <a:srgbClr val="000000"/>
                        </a:solidFill>
                        <a:effectLst/>
                        <a:latin typeface="Garamond"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noProof="0" dirty="0" smtClean="0">
                          <a:ln>
                            <a:noFill/>
                          </a:ln>
                          <a:solidFill>
                            <a:srgbClr val="000000"/>
                          </a:solidFill>
                          <a:effectLst/>
                          <a:latin typeface="Garamond" charset="0"/>
                          <a:ea typeface="ＭＳ Ｐゴシック" charset="0"/>
                          <a:cs typeface="ＭＳ Ｐゴシック" charset="0"/>
                        </a:rPr>
                        <a:t>Se le dan a los alumnos distintas posibilidades de uso de evidencias para formular las explicaciones</a:t>
                      </a:r>
                      <a:endParaRPr kumimoji="0" lang="es-ES_tradnl" sz="1400" b="0" i="0" u="none" strike="noStrike" cap="none" normalizeH="0" baseline="0" noProof="0" dirty="0">
                        <a:ln>
                          <a:noFill/>
                        </a:ln>
                        <a:solidFill>
                          <a:srgbClr val="000000"/>
                        </a:solidFill>
                        <a:effectLst/>
                        <a:latin typeface="Garamond"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noProof="0" dirty="0" smtClean="0">
                          <a:ln>
                            <a:noFill/>
                          </a:ln>
                          <a:solidFill>
                            <a:srgbClr val="000000"/>
                          </a:solidFill>
                          <a:effectLst/>
                          <a:latin typeface="Garamond" charset="0"/>
                          <a:ea typeface="ＭＳ Ｐゴシック" charset="0"/>
                          <a:cs typeface="ＭＳ Ｐゴシック" charset="0"/>
                        </a:rPr>
                        <a:t>Se le dan las pruebas y como utilizarlas para formular explicaciones </a:t>
                      </a:r>
                      <a:endParaRPr kumimoji="0" lang="es-ES_tradnl" sz="1400" b="0" i="0" u="none" strike="noStrike" cap="none" normalizeH="0" baseline="0" noProof="0" dirty="0">
                        <a:ln>
                          <a:noFill/>
                        </a:ln>
                        <a:solidFill>
                          <a:srgbClr val="000000"/>
                        </a:solidFill>
                        <a:effectLst/>
                        <a:latin typeface="Garamond"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1414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noProof="0" dirty="0" smtClean="0">
                          <a:ln>
                            <a:noFill/>
                          </a:ln>
                          <a:solidFill>
                            <a:srgbClr val="000000"/>
                          </a:solidFill>
                          <a:effectLst/>
                          <a:latin typeface="Garamond" charset="0"/>
                          <a:ea typeface="ＭＳ Ｐゴシック" charset="0"/>
                          <a:cs typeface="ＭＳ Ｐゴシック" charset="0"/>
                        </a:rPr>
                        <a:t>4.El alumno conecta las explicaciones con el conocimiento científico</a:t>
                      </a:r>
                      <a:endParaRPr kumimoji="0" lang="es-ES_tradnl" sz="1400" b="0" i="0" u="none" strike="noStrike" cap="none" normalizeH="0" baseline="0" noProof="0" dirty="0">
                        <a:ln>
                          <a:noFill/>
                        </a:ln>
                        <a:solidFill>
                          <a:srgbClr val="000000"/>
                        </a:solidFill>
                        <a:effectLst/>
                        <a:latin typeface="Garamond"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noProof="0" dirty="0" smtClean="0">
                          <a:ln>
                            <a:noFill/>
                          </a:ln>
                          <a:solidFill>
                            <a:schemeClr val="tx1"/>
                          </a:solidFill>
                          <a:effectLst/>
                          <a:latin typeface="Garamond" charset="0"/>
                          <a:ea typeface="ＭＳ Ｐゴシック" charset="0"/>
                          <a:cs typeface="ＭＳ Ｐゴシック" charset="0"/>
                        </a:rPr>
                        <a:t>El alumno de manera independiente busca recursos para conectar las explicaciones. </a:t>
                      </a:r>
                      <a:endParaRPr kumimoji="0" lang="es-ES_tradnl" sz="1400" b="0" i="0" u="none" strike="noStrike" cap="none" normalizeH="0" baseline="0" noProof="0" dirty="0">
                        <a:ln>
                          <a:noFill/>
                        </a:ln>
                        <a:solidFill>
                          <a:schemeClr val="tx1"/>
                        </a:solidFill>
                        <a:effectLst/>
                        <a:latin typeface="Garamond"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noProof="0" dirty="0" smtClean="0">
                          <a:ln>
                            <a:noFill/>
                          </a:ln>
                          <a:solidFill>
                            <a:schemeClr val="tx1"/>
                          </a:solidFill>
                          <a:effectLst/>
                          <a:latin typeface="Garamond" charset="0"/>
                          <a:ea typeface="ＭＳ Ｐゴシック" charset="0"/>
                          <a:cs typeface="ＭＳ Ｐゴシック" charset="0"/>
                        </a:rPr>
                        <a:t>Se dirige a los alumnos hacía las fuentes de conocimiento científico</a:t>
                      </a:r>
                      <a:endParaRPr kumimoji="0" lang="es-ES_tradnl" sz="1400" b="0" i="0" u="none" strike="noStrike" cap="none" normalizeH="0" baseline="0" noProof="0" dirty="0">
                        <a:ln>
                          <a:noFill/>
                        </a:ln>
                        <a:solidFill>
                          <a:schemeClr val="tx1"/>
                        </a:solidFill>
                        <a:effectLst/>
                        <a:latin typeface="Garamond"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noProof="0" dirty="0" smtClean="0">
                          <a:ln>
                            <a:noFill/>
                          </a:ln>
                          <a:solidFill>
                            <a:schemeClr val="tx1"/>
                          </a:solidFill>
                          <a:effectLst/>
                          <a:latin typeface="Garamond" charset="0"/>
                          <a:ea typeface="ＭＳ Ｐゴシック" charset="0"/>
                          <a:cs typeface="ＭＳ Ｐゴシック" charset="0"/>
                        </a:rPr>
                        <a:t>Se le dan al alumno posibles conexiones.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noProof="0">
                        <a:ln>
                          <a:noFill/>
                        </a:ln>
                        <a:solidFill>
                          <a:srgbClr val="000000"/>
                        </a:solidFill>
                        <a:effectLst/>
                        <a:latin typeface="Garamond"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128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noProof="0" dirty="0" smtClean="0">
                          <a:ln>
                            <a:noFill/>
                          </a:ln>
                          <a:solidFill>
                            <a:srgbClr val="000000"/>
                          </a:solidFill>
                          <a:effectLst/>
                          <a:latin typeface="Garamond" charset="0"/>
                          <a:ea typeface="ＭＳ Ｐゴシック" charset="0"/>
                          <a:cs typeface="ＭＳ Ｐゴシック" charset="0"/>
                        </a:rPr>
                        <a:t>5. El alumno comunica y justifica sus explicaciones</a:t>
                      </a:r>
                      <a:endParaRPr kumimoji="0" lang="es-ES_tradnl" sz="1400" b="0" i="0" u="none" strike="noStrike" cap="none" normalizeH="0" baseline="0" noProof="0" dirty="0">
                        <a:ln>
                          <a:noFill/>
                        </a:ln>
                        <a:solidFill>
                          <a:srgbClr val="000000"/>
                        </a:solidFill>
                        <a:effectLst/>
                        <a:latin typeface="Garamond"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noProof="0" dirty="0" smtClean="0">
                          <a:ln>
                            <a:noFill/>
                          </a:ln>
                          <a:solidFill>
                            <a:srgbClr val="000000"/>
                          </a:solidFill>
                          <a:effectLst/>
                          <a:latin typeface="Garamond" charset="0"/>
                          <a:ea typeface="ＭＳ Ｐゴシック" charset="0"/>
                          <a:cs typeface="ＭＳ Ｐゴシック" charset="0"/>
                        </a:rPr>
                        <a:t>El alumno construye argumentos razonables y lógicos para comunicar sus explicaciones</a:t>
                      </a:r>
                      <a:endParaRPr kumimoji="0" lang="es-ES_tradnl" sz="1400" b="0" i="0" u="none" strike="noStrike" cap="none" normalizeH="0" baseline="0" noProof="0" dirty="0">
                        <a:ln>
                          <a:noFill/>
                        </a:ln>
                        <a:solidFill>
                          <a:srgbClr val="000000"/>
                        </a:solidFill>
                        <a:effectLst/>
                        <a:latin typeface="Garamond"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noProof="0" dirty="0" smtClean="0">
                          <a:ln>
                            <a:noFill/>
                          </a:ln>
                          <a:solidFill>
                            <a:srgbClr val="000000"/>
                          </a:solidFill>
                          <a:effectLst/>
                          <a:latin typeface="Garamond" charset="0"/>
                          <a:ea typeface="ＭＳ Ｐゴシック" charset="0"/>
                          <a:cs typeface="ＭＳ Ｐゴシック" charset="0"/>
                        </a:rPr>
                        <a:t>El alumno se entrena en el desarrollo de la comunicación.</a:t>
                      </a:r>
                      <a:endParaRPr kumimoji="0" lang="es-ES_tradnl" sz="1400" b="0" i="0" u="none" strike="noStrike" cap="none" normalizeH="0" baseline="0" noProof="0" dirty="0">
                        <a:ln>
                          <a:noFill/>
                        </a:ln>
                        <a:solidFill>
                          <a:srgbClr val="000000"/>
                        </a:solidFill>
                        <a:effectLst/>
                        <a:latin typeface="Garamond"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noProof="0" dirty="0" smtClean="0">
                          <a:ln>
                            <a:noFill/>
                          </a:ln>
                          <a:solidFill>
                            <a:srgbClr val="000000"/>
                          </a:solidFill>
                          <a:effectLst/>
                          <a:latin typeface="Garamond" charset="0"/>
                          <a:ea typeface="ＭＳ Ｐゴシック" charset="0"/>
                          <a:cs typeface="ＭＳ Ｐゴシック" charset="0"/>
                        </a:rPr>
                        <a:t>El alumno recibe orientaciones generales de cómo mejorar la comunicación.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noProof="0" dirty="0" smtClean="0">
                          <a:ln>
                            <a:noFill/>
                          </a:ln>
                          <a:solidFill>
                            <a:srgbClr val="000000"/>
                          </a:solidFill>
                          <a:effectLst/>
                          <a:latin typeface="Garamond" charset="0"/>
                          <a:ea typeface="ＭＳ Ｐゴシック" charset="0"/>
                          <a:cs typeface="ＭＳ Ｐゴシック" charset="0"/>
                        </a:rPr>
                        <a:t>Se le dan a l alumno los pasos y procedimientos para la comunicación</a:t>
                      </a:r>
                      <a:endParaRPr kumimoji="0" lang="es-ES_tradnl" sz="1400" b="0" i="0" u="none" strike="noStrike" cap="none" normalizeH="0" baseline="0" noProof="0" dirty="0">
                        <a:ln>
                          <a:noFill/>
                        </a:ln>
                        <a:solidFill>
                          <a:srgbClr val="000000"/>
                        </a:solidFill>
                        <a:effectLst/>
                        <a:latin typeface="Garamond"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17450" name="CuadroTexto 3"/>
          <p:cNvSpPr txBox="1">
            <a:spLocks noChangeArrowheads="1"/>
          </p:cNvSpPr>
          <p:nvPr/>
        </p:nvSpPr>
        <p:spPr bwMode="auto">
          <a:xfrm>
            <a:off x="117475" y="0"/>
            <a:ext cx="89376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ca-ES" sz="1800" dirty="0" err="1" smtClean="0">
                <a:latin typeface="Calibri" charset="0"/>
              </a:rPr>
              <a:t>Características</a:t>
            </a:r>
            <a:r>
              <a:rPr lang="ca-ES" sz="1800" dirty="0" smtClean="0">
                <a:latin typeface="Calibri" charset="0"/>
              </a:rPr>
              <a:t> </a:t>
            </a:r>
            <a:r>
              <a:rPr lang="ca-ES" sz="1800" dirty="0" err="1" smtClean="0">
                <a:latin typeface="Calibri" charset="0"/>
              </a:rPr>
              <a:t>esenciales</a:t>
            </a:r>
            <a:r>
              <a:rPr lang="ca-ES" sz="1800" dirty="0" smtClean="0">
                <a:latin typeface="Calibri" charset="0"/>
              </a:rPr>
              <a:t> de la </a:t>
            </a:r>
            <a:r>
              <a:rPr lang="ca-ES" sz="1800" dirty="0" err="1" smtClean="0">
                <a:latin typeface="Calibri" charset="0"/>
              </a:rPr>
              <a:t>indagación</a:t>
            </a:r>
            <a:endParaRPr lang="ca-ES" sz="1800" dirty="0">
              <a:latin typeface="Calibri" charset="0"/>
            </a:endParaRPr>
          </a:p>
        </p:txBody>
      </p:sp>
      <p:sp>
        <p:nvSpPr>
          <p:cNvPr id="2" name="CuadroTexto 1"/>
          <p:cNvSpPr txBox="1"/>
          <p:nvPr/>
        </p:nvSpPr>
        <p:spPr>
          <a:xfrm>
            <a:off x="3419872" y="6453336"/>
            <a:ext cx="5368928" cy="369332"/>
          </a:xfrm>
          <a:prstGeom prst="rect">
            <a:avLst/>
          </a:prstGeom>
          <a:noFill/>
        </p:spPr>
        <p:txBody>
          <a:bodyPr wrap="none" rtlCol="0">
            <a:spAutoFit/>
          </a:bodyPr>
          <a:lstStyle/>
          <a:p>
            <a:r>
              <a:rPr lang="es-ES" dirty="0" err="1" smtClean="0"/>
              <a:t>Inquiry</a:t>
            </a:r>
            <a:r>
              <a:rPr lang="es-ES" dirty="0" smtClean="0"/>
              <a:t> in </a:t>
            </a:r>
            <a:r>
              <a:rPr lang="es-ES" dirty="0" err="1" smtClean="0"/>
              <a:t>the</a:t>
            </a:r>
            <a:r>
              <a:rPr lang="es-ES" dirty="0" smtClean="0"/>
              <a:t> </a:t>
            </a:r>
            <a:r>
              <a:rPr lang="es-ES" dirty="0" err="1" smtClean="0"/>
              <a:t>national</a:t>
            </a:r>
            <a:r>
              <a:rPr lang="es-ES" dirty="0" smtClean="0"/>
              <a:t> </a:t>
            </a:r>
            <a:r>
              <a:rPr lang="es-ES" dirty="0" err="1" smtClean="0"/>
              <a:t>science</a:t>
            </a:r>
            <a:r>
              <a:rPr lang="es-ES" dirty="0" smtClean="0"/>
              <a:t> </a:t>
            </a:r>
            <a:r>
              <a:rPr lang="es-ES" dirty="0" err="1" smtClean="0"/>
              <a:t>education</a:t>
            </a:r>
            <a:r>
              <a:rPr lang="es-ES" dirty="0" smtClean="0"/>
              <a:t> </a:t>
            </a:r>
            <a:r>
              <a:rPr lang="es-ES" dirty="0" err="1" smtClean="0"/>
              <a:t>standards</a:t>
            </a:r>
            <a:endParaRPr lang="es-ES" dirty="0"/>
          </a:p>
        </p:txBody>
      </p:sp>
    </p:spTree>
    <p:extLst>
      <p:ext uri="{BB962C8B-B14F-4D97-AF65-F5344CB8AC3E}">
        <p14:creationId xmlns="" xmlns:p14="http://schemas.microsoft.com/office/powerpoint/2010/main" val="1868188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a:xfrm>
            <a:off x="539750" y="115888"/>
            <a:ext cx="8604250" cy="1143000"/>
          </a:xfrm>
        </p:spPr>
        <p:txBody>
          <a:bodyPr>
            <a:noAutofit/>
          </a:bodyPr>
          <a:lstStyle/>
          <a:p>
            <a:r>
              <a:rPr lang="ca-ES" sz="2800" dirty="0">
                <a:solidFill>
                  <a:srgbClr val="800000"/>
                </a:solidFill>
                <a:effectLst>
                  <a:outerShdw blurRad="38100" dist="38100" dir="2700000" algn="tl">
                    <a:srgbClr val="DDDDDD"/>
                  </a:outerShdw>
                </a:effectLst>
                <a:latin typeface="Arial" charset="0"/>
                <a:ea typeface="ＭＳ Ｐゴシック" charset="0"/>
                <a:cs typeface="ＭＳ Ｐゴシック" charset="0"/>
              </a:rPr>
              <a:t/>
            </a:r>
            <a:br>
              <a:rPr lang="ca-ES" sz="2800" dirty="0">
                <a:solidFill>
                  <a:srgbClr val="800000"/>
                </a:solidFill>
                <a:effectLst>
                  <a:outerShdw blurRad="38100" dist="38100" dir="2700000" algn="tl">
                    <a:srgbClr val="DDDDDD"/>
                  </a:outerShdw>
                </a:effectLst>
                <a:latin typeface="Arial" charset="0"/>
                <a:ea typeface="ＭＳ Ｐゴシック" charset="0"/>
                <a:cs typeface="ＭＳ Ｐゴシック" charset="0"/>
              </a:rPr>
            </a:br>
            <a:r>
              <a:rPr lang="ca-ES" sz="2800" dirty="0" err="1"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Maneras</a:t>
            </a:r>
            <a:r>
              <a:rPr lang="ca-ES" sz="2800" dirty="0"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 de preguntar</a:t>
            </a:r>
            <a:endParaRPr lang="es-ES" sz="3600" dirty="0">
              <a:solidFill>
                <a:schemeClr val="hlink"/>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30723" name="Rectangle 3"/>
          <p:cNvSpPr>
            <a:spLocks noChangeArrowheads="1"/>
          </p:cNvSpPr>
          <p:nvPr/>
        </p:nvSpPr>
        <p:spPr bwMode="auto">
          <a:xfrm>
            <a:off x="971550" y="3860800"/>
            <a:ext cx="7848600" cy="831850"/>
          </a:xfrm>
          <a:prstGeom prst="rect">
            <a:avLst/>
          </a:prstGeom>
          <a:solidFill>
            <a:srgbClr val="FECEF5"/>
          </a:solidFill>
          <a:ln w="9525">
            <a:solidFill>
              <a:srgbClr val="990099"/>
            </a:solidFill>
            <a:miter lim="800000"/>
            <a:headEnd/>
            <a:tailEnd/>
          </a:ln>
        </p:spPr>
        <p:txBody>
          <a:bodyPr>
            <a:spAutoFit/>
          </a:bodyPr>
          <a:lstStyle/>
          <a:p>
            <a:r>
              <a:rPr lang="es-ES" sz="2400" b="1" dirty="0" smtClean="0"/>
              <a:t>¿QUÉ PODRIA PREGUNTAR </a:t>
            </a:r>
            <a:r>
              <a:rPr lang="es-ES" sz="2400" b="1" dirty="0"/>
              <a:t>LA </a:t>
            </a:r>
            <a:r>
              <a:rPr lang="es-ES" sz="2400" b="1" dirty="0" smtClean="0"/>
              <a:t>MAESTRA PARA </a:t>
            </a:r>
            <a:r>
              <a:rPr lang="es-ES" sz="2400" b="1" dirty="0"/>
              <a:t>ESTIMULAR </a:t>
            </a:r>
            <a:r>
              <a:rPr lang="es-ES" sz="2400" b="1" dirty="0" smtClean="0"/>
              <a:t>LA ACTIVIDAD DEL ALUMNO?</a:t>
            </a:r>
            <a:endParaRPr lang="ca-ES" sz="2400" b="1" dirty="0"/>
          </a:p>
        </p:txBody>
      </p:sp>
      <p:pic>
        <p:nvPicPr>
          <p:cNvPr id="3072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484313"/>
            <a:ext cx="30480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50917" name="Text Box 5"/>
          <p:cNvSpPr txBox="1">
            <a:spLocks noChangeArrowheads="1"/>
          </p:cNvSpPr>
          <p:nvPr/>
        </p:nvSpPr>
        <p:spPr bwMode="auto">
          <a:xfrm>
            <a:off x="3276600" y="4833938"/>
            <a:ext cx="5831194" cy="461665"/>
          </a:xfrm>
          <a:prstGeom prst="rect">
            <a:avLst/>
          </a:prstGeom>
          <a:noFill/>
          <a:ln w="9525">
            <a:solidFill>
              <a:srgbClr val="990099"/>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sz="4000">
                <a:solidFill>
                  <a:schemeClr val="tx1"/>
                </a:solidFill>
                <a:latin typeface="Arial" charset="0"/>
                <a:ea typeface="ＭＳ Ｐゴシック" charset="0"/>
                <a:cs typeface="Arial" charset="0"/>
              </a:defRPr>
            </a:lvl1pPr>
            <a:lvl2pPr marL="37931725" indent="-37474525" eaLnBrk="0" hangingPunct="0">
              <a:defRPr sz="4000">
                <a:solidFill>
                  <a:schemeClr val="tx1"/>
                </a:solidFill>
                <a:latin typeface="Arial" charset="0"/>
                <a:ea typeface="Arial" charset="0"/>
                <a:cs typeface="Arial" charset="0"/>
              </a:defRPr>
            </a:lvl2pPr>
            <a:lvl3pPr eaLnBrk="0" hangingPunct="0">
              <a:defRPr sz="4000">
                <a:solidFill>
                  <a:schemeClr val="tx1"/>
                </a:solidFill>
                <a:latin typeface="Arial" charset="0"/>
                <a:ea typeface="Arial" charset="0"/>
                <a:cs typeface="Arial" charset="0"/>
              </a:defRPr>
            </a:lvl3pPr>
            <a:lvl4pPr eaLnBrk="0" hangingPunct="0">
              <a:defRPr sz="4000">
                <a:solidFill>
                  <a:schemeClr val="tx1"/>
                </a:solidFill>
                <a:latin typeface="Arial" charset="0"/>
                <a:ea typeface="Arial" charset="0"/>
                <a:cs typeface="Arial" charset="0"/>
              </a:defRPr>
            </a:lvl4pPr>
            <a:lvl5pPr eaLnBrk="0" hangingPunct="0">
              <a:defRPr sz="4000">
                <a:solidFill>
                  <a:schemeClr val="tx1"/>
                </a:solidFill>
                <a:latin typeface="Arial" charset="0"/>
                <a:ea typeface="Arial" charset="0"/>
                <a:cs typeface="Arial" charset="0"/>
              </a:defRPr>
            </a:lvl5pPr>
            <a:lvl6pPr marL="457200" eaLnBrk="0" fontAlgn="base" hangingPunct="0">
              <a:spcBef>
                <a:spcPct val="0"/>
              </a:spcBef>
              <a:spcAft>
                <a:spcPct val="0"/>
              </a:spcAft>
              <a:defRPr sz="4000">
                <a:solidFill>
                  <a:schemeClr val="tx1"/>
                </a:solidFill>
                <a:latin typeface="Arial" charset="0"/>
                <a:ea typeface="Arial" charset="0"/>
                <a:cs typeface="Arial" charset="0"/>
              </a:defRPr>
            </a:lvl6pPr>
            <a:lvl7pPr marL="914400" eaLnBrk="0" fontAlgn="base" hangingPunct="0">
              <a:spcBef>
                <a:spcPct val="0"/>
              </a:spcBef>
              <a:spcAft>
                <a:spcPct val="0"/>
              </a:spcAft>
              <a:defRPr sz="4000">
                <a:solidFill>
                  <a:schemeClr val="tx1"/>
                </a:solidFill>
                <a:latin typeface="Arial" charset="0"/>
                <a:ea typeface="Arial" charset="0"/>
                <a:cs typeface="Arial" charset="0"/>
              </a:defRPr>
            </a:lvl7pPr>
            <a:lvl8pPr marL="1371600" eaLnBrk="0" fontAlgn="base" hangingPunct="0">
              <a:spcBef>
                <a:spcPct val="0"/>
              </a:spcBef>
              <a:spcAft>
                <a:spcPct val="0"/>
              </a:spcAft>
              <a:defRPr sz="4000">
                <a:solidFill>
                  <a:schemeClr val="tx1"/>
                </a:solidFill>
                <a:latin typeface="Arial" charset="0"/>
                <a:ea typeface="Arial" charset="0"/>
                <a:cs typeface="Arial" charset="0"/>
              </a:defRPr>
            </a:lvl8pPr>
            <a:lvl9pPr marL="1828800" eaLnBrk="0" fontAlgn="base" hangingPunct="0">
              <a:spcBef>
                <a:spcPct val="0"/>
              </a:spcBef>
              <a:spcAft>
                <a:spcPct val="0"/>
              </a:spcAft>
              <a:defRPr sz="4000">
                <a:solidFill>
                  <a:schemeClr val="tx1"/>
                </a:solidFill>
                <a:latin typeface="Arial" charset="0"/>
                <a:ea typeface="Arial" charset="0"/>
                <a:cs typeface="Arial" charset="0"/>
              </a:defRPr>
            </a:lvl9pPr>
          </a:lstStyle>
          <a:p>
            <a:pPr eaLnBrk="1" hangingPunct="1"/>
            <a:r>
              <a:rPr lang="ca-ES" sz="2400" dirty="0" smtClean="0"/>
              <a:t>¿</a:t>
            </a:r>
            <a:r>
              <a:rPr lang="ca-ES" sz="2400" dirty="0" err="1" smtClean="0"/>
              <a:t>Qué</a:t>
            </a:r>
            <a:r>
              <a:rPr lang="ca-ES" sz="2400" dirty="0" smtClean="0"/>
              <a:t> </a:t>
            </a:r>
            <a:r>
              <a:rPr lang="ca-ES" sz="2400" dirty="0" err="1" smtClean="0"/>
              <a:t>pasa</a:t>
            </a:r>
            <a:r>
              <a:rPr lang="ca-ES" sz="2400" dirty="0" smtClean="0"/>
              <a:t> </a:t>
            </a:r>
            <a:r>
              <a:rPr lang="ca-ES" sz="2400" dirty="0" err="1" smtClean="0"/>
              <a:t>cuando</a:t>
            </a:r>
            <a:r>
              <a:rPr lang="ca-ES" sz="2400" dirty="0" smtClean="0"/>
              <a:t> te </a:t>
            </a:r>
            <a:r>
              <a:rPr lang="ca-ES" sz="2400" dirty="0" err="1" smtClean="0"/>
              <a:t>alejas</a:t>
            </a:r>
            <a:r>
              <a:rPr lang="ca-ES" sz="2400" dirty="0" smtClean="0"/>
              <a:t> de la </a:t>
            </a:r>
            <a:r>
              <a:rPr lang="ca-ES" sz="2400" dirty="0" err="1" smtClean="0"/>
              <a:t>pared</a:t>
            </a:r>
            <a:r>
              <a:rPr lang="ca-ES" sz="2400" dirty="0" smtClean="0"/>
              <a:t>? </a:t>
            </a:r>
            <a:endParaRPr lang="ca-ES" sz="2400" dirty="0"/>
          </a:p>
        </p:txBody>
      </p:sp>
      <p:sp>
        <p:nvSpPr>
          <p:cNvPr id="550918" name="Text Box 6"/>
          <p:cNvSpPr txBox="1">
            <a:spLocks noChangeArrowheads="1"/>
          </p:cNvSpPr>
          <p:nvPr/>
        </p:nvSpPr>
        <p:spPr bwMode="auto">
          <a:xfrm>
            <a:off x="250825" y="5481638"/>
            <a:ext cx="5653561" cy="461665"/>
          </a:xfrm>
          <a:prstGeom prst="rect">
            <a:avLst/>
          </a:prstGeom>
          <a:noFill/>
          <a:ln w="9525">
            <a:solidFill>
              <a:srgbClr val="990099"/>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sz="4000">
                <a:solidFill>
                  <a:schemeClr val="tx1"/>
                </a:solidFill>
                <a:latin typeface="Arial" charset="0"/>
                <a:ea typeface="ＭＳ Ｐゴシック" charset="0"/>
                <a:cs typeface="Arial" charset="0"/>
              </a:defRPr>
            </a:lvl1pPr>
            <a:lvl2pPr marL="37931725" indent="-37474525" eaLnBrk="0" hangingPunct="0">
              <a:defRPr sz="4000">
                <a:solidFill>
                  <a:schemeClr val="tx1"/>
                </a:solidFill>
                <a:latin typeface="Arial" charset="0"/>
                <a:ea typeface="Arial" charset="0"/>
                <a:cs typeface="Arial" charset="0"/>
              </a:defRPr>
            </a:lvl2pPr>
            <a:lvl3pPr eaLnBrk="0" hangingPunct="0">
              <a:defRPr sz="4000">
                <a:solidFill>
                  <a:schemeClr val="tx1"/>
                </a:solidFill>
                <a:latin typeface="Arial" charset="0"/>
                <a:ea typeface="Arial" charset="0"/>
                <a:cs typeface="Arial" charset="0"/>
              </a:defRPr>
            </a:lvl3pPr>
            <a:lvl4pPr eaLnBrk="0" hangingPunct="0">
              <a:defRPr sz="4000">
                <a:solidFill>
                  <a:schemeClr val="tx1"/>
                </a:solidFill>
                <a:latin typeface="Arial" charset="0"/>
                <a:ea typeface="Arial" charset="0"/>
                <a:cs typeface="Arial" charset="0"/>
              </a:defRPr>
            </a:lvl4pPr>
            <a:lvl5pPr eaLnBrk="0" hangingPunct="0">
              <a:defRPr sz="4000">
                <a:solidFill>
                  <a:schemeClr val="tx1"/>
                </a:solidFill>
                <a:latin typeface="Arial" charset="0"/>
                <a:ea typeface="Arial" charset="0"/>
                <a:cs typeface="Arial" charset="0"/>
              </a:defRPr>
            </a:lvl5pPr>
            <a:lvl6pPr marL="457200" eaLnBrk="0" fontAlgn="base" hangingPunct="0">
              <a:spcBef>
                <a:spcPct val="0"/>
              </a:spcBef>
              <a:spcAft>
                <a:spcPct val="0"/>
              </a:spcAft>
              <a:defRPr sz="4000">
                <a:solidFill>
                  <a:schemeClr val="tx1"/>
                </a:solidFill>
                <a:latin typeface="Arial" charset="0"/>
                <a:ea typeface="Arial" charset="0"/>
                <a:cs typeface="Arial" charset="0"/>
              </a:defRPr>
            </a:lvl6pPr>
            <a:lvl7pPr marL="914400" eaLnBrk="0" fontAlgn="base" hangingPunct="0">
              <a:spcBef>
                <a:spcPct val="0"/>
              </a:spcBef>
              <a:spcAft>
                <a:spcPct val="0"/>
              </a:spcAft>
              <a:defRPr sz="4000">
                <a:solidFill>
                  <a:schemeClr val="tx1"/>
                </a:solidFill>
                <a:latin typeface="Arial" charset="0"/>
                <a:ea typeface="Arial" charset="0"/>
                <a:cs typeface="Arial" charset="0"/>
              </a:defRPr>
            </a:lvl7pPr>
            <a:lvl8pPr marL="1371600" eaLnBrk="0" fontAlgn="base" hangingPunct="0">
              <a:spcBef>
                <a:spcPct val="0"/>
              </a:spcBef>
              <a:spcAft>
                <a:spcPct val="0"/>
              </a:spcAft>
              <a:defRPr sz="4000">
                <a:solidFill>
                  <a:schemeClr val="tx1"/>
                </a:solidFill>
                <a:latin typeface="Arial" charset="0"/>
                <a:ea typeface="Arial" charset="0"/>
                <a:cs typeface="Arial" charset="0"/>
              </a:defRPr>
            </a:lvl8pPr>
            <a:lvl9pPr marL="1828800" eaLnBrk="0" fontAlgn="base" hangingPunct="0">
              <a:spcBef>
                <a:spcPct val="0"/>
              </a:spcBef>
              <a:spcAft>
                <a:spcPct val="0"/>
              </a:spcAft>
              <a:defRPr sz="4000">
                <a:solidFill>
                  <a:schemeClr val="tx1"/>
                </a:solidFill>
                <a:latin typeface="Arial" charset="0"/>
                <a:ea typeface="Arial" charset="0"/>
                <a:cs typeface="Arial" charset="0"/>
              </a:defRPr>
            </a:lvl9pPr>
          </a:lstStyle>
          <a:p>
            <a:pPr eaLnBrk="1" hangingPunct="1"/>
            <a:r>
              <a:rPr lang="ca-ES" sz="2400" dirty="0" smtClean="0"/>
              <a:t>¿Y si </a:t>
            </a:r>
            <a:r>
              <a:rPr lang="ca-ES" sz="2400" dirty="0" err="1" smtClean="0"/>
              <a:t>inclinas</a:t>
            </a:r>
            <a:r>
              <a:rPr lang="ca-ES" sz="2400" dirty="0" smtClean="0"/>
              <a:t> el </a:t>
            </a:r>
            <a:r>
              <a:rPr lang="ca-ES" sz="2400" dirty="0" err="1" smtClean="0"/>
              <a:t>espejo</a:t>
            </a:r>
            <a:r>
              <a:rPr lang="ca-ES" sz="2400" dirty="0" smtClean="0"/>
              <a:t> de </a:t>
            </a:r>
            <a:r>
              <a:rPr lang="ca-ES" sz="2400" dirty="0" err="1" smtClean="0"/>
              <a:t>otra</a:t>
            </a:r>
            <a:r>
              <a:rPr lang="ca-ES" sz="2400" dirty="0" smtClean="0"/>
              <a:t> manera? </a:t>
            </a:r>
            <a:endParaRPr lang="es-ES" sz="2400" dirty="0"/>
          </a:p>
        </p:txBody>
      </p:sp>
      <p:sp>
        <p:nvSpPr>
          <p:cNvPr id="30728" name="13 Rectángulo"/>
          <p:cNvSpPr>
            <a:spLocks noChangeArrowheads="1"/>
          </p:cNvSpPr>
          <p:nvPr/>
        </p:nvSpPr>
        <p:spPr bwMode="auto">
          <a:xfrm>
            <a:off x="3203575" y="1412875"/>
            <a:ext cx="5940425"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s-ES" sz="2800" dirty="0"/>
              <a:t>Un niño está jugando con un espejo reflejando la luz del sol en una pared. La maestra le pide: "</a:t>
            </a:r>
            <a:r>
              <a:rPr lang="es-ES" sz="2800" b="1" dirty="0"/>
              <a:t>¿Por qué se produce la reflexión de la luz del sol</a:t>
            </a:r>
            <a:r>
              <a:rPr lang="es-ES" sz="2800" b="1" dirty="0" smtClean="0"/>
              <a:t>?”</a:t>
            </a:r>
            <a:endParaRPr lang="es-ES" sz="2800" b="1" dirty="0">
              <a:solidFill>
                <a:schemeClr val="tx2"/>
              </a:solidFill>
            </a:endParaRPr>
          </a:p>
        </p:txBody>
      </p:sp>
    </p:spTree>
    <p:extLst>
      <p:ext uri="{BB962C8B-B14F-4D97-AF65-F5344CB8AC3E}">
        <p14:creationId xmlns="" xmlns:p14="http://schemas.microsoft.com/office/powerpoint/2010/main" val="2507477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09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0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7" grpId="0" animBg="1"/>
      <p:bldP spid="5509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peu de pàgina 1"/>
          <p:cNvSpPr>
            <a:spLocks noGrp="1"/>
          </p:cNvSpPr>
          <p:nvPr>
            <p:ph type="ftr" sz="quarter" idx="11"/>
          </p:nvPr>
        </p:nvSpPr>
        <p:spPr/>
        <p:txBody>
          <a:bodyPr/>
          <a:lstStyle/>
          <a:p>
            <a:pPr>
              <a:defRPr/>
            </a:pPr>
            <a:r>
              <a:rPr lang="es-ES" smtClean="0"/>
              <a:t>Hacer, pensar y hablar en el aula de ciencias. Pontevedra_ marzo 2013</a:t>
            </a:r>
            <a:endParaRPr lang="ca-ES" dirty="0"/>
          </a:p>
        </p:txBody>
      </p:sp>
      <p:pic>
        <p:nvPicPr>
          <p:cNvPr id="3" name="Picture 8" descr="C:\Fotografia\Fotos ocells del pati\gorriones chopo.jpg"/>
          <p:cNvPicPr>
            <a:picLocks noChangeAspect="1" noChangeArrowheads="1"/>
          </p:cNvPicPr>
          <p:nvPr/>
        </p:nvPicPr>
        <p:blipFill>
          <a:blip r:embed="rId2" cstate="print"/>
          <a:srcRect/>
          <a:stretch>
            <a:fillRect/>
          </a:stretch>
        </p:blipFill>
        <p:spPr bwMode="auto">
          <a:xfrm>
            <a:off x="-685800" y="0"/>
            <a:ext cx="9829800" cy="6858000"/>
          </a:xfrm>
          <a:prstGeom prst="rect">
            <a:avLst/>
          </a:prstGeom>
          <a:noFill/>
        </p:spPr>
      </p:pic>
      <p:sp>
        <p:nvSpPr>
          <p:cNvPr id="4" name="Rectangle 9"/>
          <p:cNvSpPr>
            <a:spLocks noChangeArrowheads="1"/>
          </p:cNvSpPr>
          <p:nvPr/>
        </p:nvSpPr>
        <p:spPr bwMode="auto">
          <a:xfrm>
            <a:off x="4800600" y="3700057"/>
            <a:ext cx="4343400" cy="648512"/>
          </a:xfrm>
          <a:prstGeom prst="rect">
            <a:avLst/>
          </a:prstGeom>
          <a:noFill/>
          <a:ln w="38100">
            <a:noFill/>
            <a:miter lim="800000"/>
            <a:headEnd/>
            <a:tailEnd/>
          </a:ln>
          <a:effectLst/>
        </p:spPr>
        <p:txBody>
          <a:bodyPr lIns="90000" tIns="46800" rIns="90000" bIns="46800" anchor="ctr">
            <a:spAutoFit/>
          </a:bodyPr>
          <a:lstStyle/>
          <a:p>
            <a:pPr algn="ctr"/>
            <a:r>
              <a:rPr lang="es-ES_tradnl" sz="3600" b="1" dirty="0" smtClean="0">
                <a:solidFill>
                  <a:srgbClr val="FFFF00"/>
                </a:solidFill>
                <a:effectLst>
                  <a:outerShdw blurRad="38100" dist="38100" dir="2700000" algn="tl">
                    <a:srgbClr val="000000"/>
                  </a:outerShdw>
                </a:effectLst>
              </a:rPr>
              <a:t>¿Ves este pájaro?</a:t>
            </a:r>
            <a:endParaRPr lang="es-ES_tradnl" sz="3600" b="1" dirty="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Arbres-2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59338" y="1268413"/>
            <a:ext cx="3900487" cy="2925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0" name="Rectangle 2"/>
          <p:cNvSpPr>
            <a:spLocks noGrp="1" noChangeArrowheads="1"/>
          </p:cNvSpPr>
          <p:nvPr>
            <p:ph idx="1"/>
          </p:nvPr>
        </p:nvSpPr>
        <p:spPr>
          <a:xfrm>
            <a:off x="755650" y="1700708"/>
            <a:ext cx="4176713" cy="2592388"/>
          </a:xfrm>
        </p:spPr>
        <p:txBody>
          <a:bodyPr/>
          <a:lstStyle/>
          <a:p>
            <a:pPr>
              <a:lnSpc>
                <a:spcPct val="90000"/>
              </a:lnSpc>
              <a:buFontTx/>
              <a:buNone/>
            </a:pPr>
            <a:r>
              <a:rPr lang="ca-ES" sz="2400" b="1" dirty="0">
                <a:solidFill>
                  <a:srgbClr val="CD339A"/>
                </a:solidFill>
                <a:latin typeface="Arial" charset="0"/>
                <a:ea typeface="ＭＳ Ｐゴシック" charset="0"/>
                <a:cs typeface="ＭＳ Ｐゴシック" charset="0"/>
              </a:rPr>
              <a:t>	</a:t>
            </a:r>
            <a:r>
              <a:rPr lang="ca-ES" sz="2400" dirty="0" err="1" smtClean="0">
                <a:latin typeface="Arial" charset="0"/>
                <a:ea typeface="ＭＳ Ｐゴシック" charset="0"/>
                <a:cs typeface="ＭＳ Ｐゴシック" charset="0"/>
              </a:rPr>
              <a:t>Otra</a:t>
            </a:r>
            <a:r>
              <a:rPr lang="ca-ES" sz="2400" dirty="0" smtClean="0">
                <a:latin typeface="Arial" charset="0"/>
                <a:ea typeface="ＭＳ Ｐゴシック" charset="0"/>
                <a:cs typeface="ＭＳ Ｐゴシック" charset="0"/>
              </a:rPr>
              <a:t> </a:t>
            </a:r>
            <a:r>
              <a:rPr lang="ca-ES" sz="2400" dirty="0" err="1" smtClean="0">
                <a:latin typeface="Arial" charset="0"/>
                <a:ea typeface="ＭＳ Ｐゴシック" charset="0"/>
                <a:cs typeface="ＭＳ Ｐゴシック" charset="0"/>
              </a:rPr>
              <a:t>maestra</a:t>
            </a:r>
            <a:r>
              <a:rPr lang="ca-ES" sz="2400" dirty="0" smtClean="0">
                <a:latin typeface="Arial" charset="0"/>
                <a:ea typeface="ＭＳ Ｐゴシック" charset="0"/>
                <a:cs typeface="ＭＳ Ｐゴシック" charset="0"/>
              </a:rPr>
              <a:t> </a:t>
            </a:r>
            <a:r>
              <a:rPr lang="ca-ES" sz="2400" dirty="0" err="1" smtClean="0">
                <a:latin typeface="Arial" charset="0"/>
                <a:ea typeface="ＭＳ Ｐゴシック" charset="0"/>
                <a:cs typeface="ＭＳ Ｐゴシック" charset="0"/>
              </a:rPr>
              <a:t>hace</a:t>
            </a:r>
            <a:r>
              <a:rPr lang="ca-ES" sz="2400" dirty="0" smtClean="0">
                <a:latin typeface="Arial" charset="0"/>
                <a:ea typeface="ＭＳ Ｐゴシック" charset="0"/>
                <a:cs typeface="ＭＳ Ｐゴシック" charset="0"/>
              </a:rPr>
              <a:t> una </a:t>
            </a:r>
            <a:r>
              <a:rPr lang="ca-ES" sz="2400" dirty="0" err="1" smtClean="0">
                <a:latin typeface="Arial" charset="0"/>
                <a:ea typeface="ＭＳ Ｐゴシック" charset="0"/>
                <a:cs typeface="ＭＳ Ｐゴシック" charset="0"/>
              </a:rPr>
              <a:t>salida</a:t>
            </a:r>
            <a:r>
              <a:rPr lang="ca-ES" sz="2400" dirty="0" smtClean="0">
                <a:latin typeface="Arial" charset="0"/>
                <a:ea typeface="ＭＳ Ｐゴシック" charset="0"/>
                <a:cs typeface="ＭＳ Ｐゴシック" charset="0"/>
              </a:rPr>
              <a:t> al campo </a:t>
            </a:r>
            <a:r>
              <a:rPr lang="ca-ES" sz="2400" dirty="0" err="1" smtClean="0">
                <a:latin typeface="Arial" charset="0"/>
                <a:ea typeface="ＭＳ Ｐゴシック" charset="0"/>
                <a:cs typeface="ＭＳ Ｐゴシック" charset="0"/>
              </a:rPr>
              <a:t>y</a:t>
            </a:r>
            <a:r>
              <a:rPr lang="ca-ES" sz="2400" dirty="0" smtClean="0">
                <a:latin typeface="Arial" charset="0"/>
                <a:ea typeface="ＭＳ Ｐゴシック" charset="0"/>
                <a:cs typeface="ＭＳ Ｐゴシック" charset="0"/>
              </a:rPr>
              <a:t> </a:t>
            </a:r>
            <a:r>
              <a:rPr lang="ca-ES" sz="2400" dirty="0" err="1" smtClean="0">
                <a:latin typeface="Arial" charset="0"/>
                <a:ea typeface="ＭＳ Ｐゴシック" charset="0"/>
                <a:cs typeface="ＭＳ Ｐゴシック" charset="0"/>
              </a:rPr>
              <a:t>plantea</a:t>
            </a:r>
            <a:r>
              <a:rPr lang="ca-ES" sz="2400" dirty="0" smtClean="0">
                <a:latin typeface="Arial" charset="0"/>
                <a:ea typeface="ＭＳ Ｐゴシック" charset="0"/>
                <a:cs typeface="ＭＳ Ｐゴシック" charset="0"/>
              </a:rPr>
              <a:t> a los </a:t>
            </a:r>
            <a:r>
              <a:rPr lang="ca-ES" sz="2400" dirty="0" err="1" smtClean="0">
                <a:latin typeface="Arial" charset="0"/>
                <a:ea typeface="ＭＳ Ｐゴシック" charset="0"/>
                <a:cs typeface="ＭＳ Ｐゴシック" charset="0"/>
              </a:rPr>
              <a:t>alumnos</a:t>
            </a:r>
            <a:r>
              <a:rPr lang="ca-ES" sz="2400" dirty="0" smtClean="0">
                <a:latin typeface="Arial" charset="0"/>
                <a:ea typeface="ＭＳ Ｐゴシック" charset="0"/>
                <a:cs typeface="ＭＳ Ｐゴシック" charset="0"/>
              </a:rPr>
              <a:t>: </a:t>
            </a:r>
            <a:r>
              <a:rPr lang="ca-ES" sz="2800" b="1" dirty="0" smtClean="0">
                <a:latin typeface="Arial" charset="0"/>
                <a:ea typeface="ＭＳ Ｐゴシック" charset="0"/>
                <a:cs typeface="ＭＳ Ｐゴシック" charset="0"/>
              </a:rPr>
              <a:t>¿</a:t>
            </a:r>
            <a:r>
              <a:rPr lang="ca-ES" sz="2800" b="1" dirty="0" err="1" smtClean="0">
                <a:latin typeface="Arial" charset="0"/>
                <a:ea typeface="ＭＳ Ｐゴシック" charset="0"/>
                <a:cs typeface="ＭＳ Ｐゴシック" charset="0"/>
              </a:rPr>
              <a:t>todos</a:t>
            </a:r>
            <a:r>
              <a:rPr lang="ca-ES" sz="2800" b="1" dirty="0" smtClean="0">
                <a:latin typeface="Arial" charset="0"/>
                <a:ea typeface="ＭＳ Ｐゴシック" charset="0"/>
                <a:cs typeface="ＭＳ Ｐゴシック" charset="0"/>
              </a:rPr>
              <a:t> los </a:t>
            </a:r>
            <a:r>
              <a:rPr lang="ca-ES" sz="2800" b="1" dirty="0" err="1" smtClean="0">
                <a:latin typeface="Arial" charset="0"/>
                <a:ea typeface="ＭＳ Ｐゴシック" charset="0"/>
                <a:cs typeface="ＭＳ Ｐゴシック" charset="0"/>
              </a:rPr>
              <a:t>árboles</a:t>
            </a:r>
            <a:r>
              <a:rPr lang="ca-ES" sz="2800" b="1" dirty="0" smtClean="0">
                <a:latin typeface="Arial" charset="0"/>
                <a:ea typeface="ＭＳ Ｐゴシック" charset="0"/>
                <a:cs typeface="ＭＳ Ｐゴシック" charset="0"/>
              </a:rPr>
              <a:t> </a:t>
            </a:r>
            <a:r>
              <a:rPr lang="ca-ES" sz="2800" b="1" dirty="0" err="1" smtClean="0">
                <a:latin typeface="Arial" charset="0"/>
                <a:ea typeface="ＭＳ Ｐゴシック" charset="0"/>
                <a:cs typeface="ＭＳ Ｐゴシック" charset="0"/>
              </a:rPr>
              <a:t>tienen</a:t>
            </a:r>
            <a:r>
              <a:rPr lang="ca-ES" sz="2800" b="1" dirty="0" smtClean="0">
                <a:latin typeface="Arial" charset="0"/>
                <a:ea typeface="ＭＳ Ｐゴシック" charset="0"/>
                <a:cs typeface="ＭＳ Ｐゴシック" charset="0"/>
              </a:rPr>
              <a:t> las </a:t>
            </a:r>
            <a:r>
              <a:rPr lang="ca-ES" sz="2800" b="1" dirty="0" err="1" smtClean="0">
                <a:latin typeface="Arial" charset="0"/>
                <a:ea typeface="ＭＳ Ｐゴシック" charset="0"/>
                <a:cs typeface="ＭＳ Ｐゴシック" charset="0"/>
              </a:rPr>
              <a:t>hojas</a:t>
            </a:r>
            <a:r>
              <a:rPr lang="ca-ES" sz="2800" b="1" dirty="0" smtClean="0">
                <a:latin typeface="Arial" charset="0"/>
                <a:ea typeface="ＭＳ Ｐゴシック" charset="0"/>
                <a:cs typeface="ＭＳ Ｐゴシック" charset="0"/>
              </a:rPr>
              <a:t> igual? </a:t>
            </a:r>
          </a:p>
          <a:p>
            <a:pPr>
              <a:lnSpc>
                <a:spcPct val="90000"/>
              </a:lnSpc>
              <a:buFontTx/>
              <a:buNone/>
            </a:pPr>
            <a:endParaRPr lang="ca-ES" sz="2800" dirty="0">
              <a:latin typeface="Arial" charset="0"/>
              <a:ea typeface="ＭＳ Ｐゴシック" charset="0"/>
              <a:cs typeface="ＭＳ Ｐゴシック" charset="0"/>
            </a:endParaRPr>
          </a:p>
          <a:p>
            <a:pPr>
              <a:lnSpc>
                <a:spcPct val="90000"/>
              </a:lnSpc>
              <a:buFontTx/>
              <a:buNone/>
            </a:pPr>
            <a:endParaRPr lang="ca-ES" sz="2400" b="1" dirty="0">
              <a:solidFill>
                <a:schemeClr val="folHlink"/>
              </a:solidFill>
              <a:latin typeface="Arial" charset="0"/>
              <a:ea typeface="ＭＳ Ｐゴシック" charset="0"/>
              <a:cs typeface="ＭＳ Ｐゴシック" charset="0"/>
            </a:endParaRPr>
          </a:p>
          <a:p>
            <a:pPr>
              <a:lnSpc>
                <a:spcPct val="90000"/>
              </a:lnSpc>
              <a:buFontTx/>
              <a:buNone/>
            </a:pPr>
            <a:endParaRPr lang="ca-ES" sz="2400" dirty="0">
              <a:solidFill>
                <a:schemeClr val="folHlink"/>
              </a:solidFill>
              <a:latin typeface="Times" charset="0"/>
              <a:ea typeface="ＭＳ Ｐゴシック" charset="0"/>
              <a:cs typeface="ＭＳ Ｐゴシック" charset="0"/>
            </a:endParaRPr>
          </a:p>
        </p:txBody>
      </p:sp>
      <p:sp>
        <p:nvSpPr>
          <p:cNvPr id="557059" name="Text Box 3"/>
          <p:cNvSpPr txBox="1">
            <a:spLocks noChangeArrowheads="1"/>
          </p:cNvSpPr>
          <p:nvPr/>
        </p:nvSpPr>
        <p:spPr bwMode="auto">
          <a:xfrm>
            <a:off x="467544" y="3645024"/>
            <a:ext cx="6048375" cy="833178"/>
          </a:xfrm>
          <a:prstGeom prst="rect">
            <a:avLst/>
          </a:prstGeom>
          <a:solidFill>
            <a:srgbClr val="92D050"/>
          </a:solidFill>
          <a:ln>
            <a:noFill/>
          </a:ln>
          <a:extLst>
            <a:ext uri="{91240B29-F687-4f45-9708-019B960494DF}">
              <a14:hiddenLine xmlns="" xmlns:a14="http://schemas.microsoft.com/office/drawing/2010/main" w="38100">
                <a:solidFill>
                  <a:srgbClr val="000000"/>
                </a:solidFill>
                <a:miter lim="800000"/>
                <a:headEnd/>
                <a:tailEnd/>
              </a14:hiddenLine>
            </a:ext>
          </a:extLst>
        </p:spPr>
        <p:txBody>
          <a:bodyPr lIns="90000" tIns="46800" rIns="90000" bIns="46800">
            <a:spAutoFit/>
          </a:bodyPr>
          <a:lstStyle>
            <a:lvl1pPr eaLnBrk="0" hangingPunct="0">
              <a:defRPr sz="4000">
                <a:solidFill>
                  <a:schemeClr val="tx1"/>
                </a:solidFill>
                <a:latin typeface="Arial" charset="0"/>
                <a:ea typeface="ＭＳ Ｐゴシック" charset="0"/>
                <a:cs typeface="Arial" charset="0"/>
              </a:defRPr>
            </a:lvl1pPr>
            <a:lvl2pPr marL="37931725" indent="-37474525" eaLnBrk="0" hangingPunct="0">
              <a:defRPr sz="4000">
                <a:solidFill>
                  <a:schemeClr val="tx1"/>
                </a:solidFill>
                <a:latin typeface="Arial" charset="0"/>
                <a:ea typeface="Arial" charset="0"/>
                <a:cs typeface="Arial" charset="0"/>
              </a:defRPr>
            </a:lvl2pPr>
            <a:lvl3pPr eaLnBrk="0" hangingPunct="0">
              <a:defRPr sz="4000">
                <a:solidFill>
                  <a:schemeClr val="tx1"/>
                </a:solidFill>
                <a:latin typeface="Arial" charset="0"/>
                <a:ea typeface="Arial" charset="0"/>
                <a:cs typeface="Arial" charset="0"/>
              </a:defRPr>
            </a:lvl3pPr>
            <a:lvl4pPr eaLnBrk="0" hangingPunct="0">
              <a:defRPr sz="4000">
                <a:solidFill>
                  <a:schemeClr val="tx1"/>
                </a:solidFill>
                <a:latin typeface="Arial" charset="0"/>
                <a:ea typeface="Arial" charset="0"/>
                <a:cs typeface="Arial" charset="0"/>
              </a:defRPr>
            </a:lvl4pPr>
            <a:lvl5pPr eaLnBrk="0" hangingPunct="0">
              <a:defRPr sz="4000">
                <a:solidFill>
                  <a:schemeClr val="tx1"/>
                </a:solidFill>
                <a:latin typeface="Arial" charset="0"/>
                <a:ea typeface="Arial" charset="0"/>
                <a:cs typeface="Arial" charset="0"/>
              </a:defRPr>
            </a:lvl5pPr>
            <a:lvl6pPr marL="457200" eaLnBrk="0" fontAlgn="base" hangingPunct="0">
              <a:spcBef>
                <a:spcPct val="0"/>
              </a:spcBef>
              <a:spcAft>
                <a:spcPct val="0"/>
              </a:spcAft>
              <a:defRPr sz="4000">
                <a:solidFill>
                  <a:schemeClr val="tx1"/>
                </a:solidFill>
                <a:latin typeface="Arial" charset="0"/>
                <a:ea typeface="Arial" charset="0"/>
                <a:cs typeface="Arial" charset="0"/>
              </a:defRPr>
            </a:lvl6pPr>
            <a:lvl7pPr marL="914400" eaLnBrk="0" fontAlgn="base" hangingPunct="0">
              <a:spcBef>
                <a:spcPct val="0"/>
              </a:spcBef>
              <a:spcAft>
                <a:spcPct val="0"/>
              </a:spcAft>
              <a:defRPr sz="4000">
                <a:solidFill>
                  <a:schemeClr val="tx1"/>
                </a:solidFill>
                <a:latin typeface="Arial" charset="0"/>
                <a:ea typeface="Arial" charset="0"/>
                <a:cs typeface="Arial" charset="0"/>
              </a:defRPr>
            </a:lvl7pPr>
            <a:lvl8pPr marL="1371600" eaLnBrk="0" fontAlgn="base" hangingPunct="0">
              <a:spcBef>
                <a:spcPct val="0"/>
              </a:spcBef>
              <a:spcAft>
                <a:spcPct val="0"/>
              </a:spcAft>
              <a:defRPr sz="4000">
                <a:solidFill>
                  <a:schemeClr val="tx1"/>
                </a:solidFill>
                <a:latin typeface="Arial" charset="0"/>
                <a:ea typeface="Arial" charset="0"/>
                <a:cs typeface="Arial" charset="0"/>
              </a:defRPr>
            </a:lvl8pPr>
            <a:lvl9pPr marL="1828800" eaLnBrk="0" fontAlgn="base" hangingPunct="0">
              <a:spcBef>
                <a:spcPct val="0"/>
              </a:spcBef>
              <a:spcAft>
                <a:spcPct val="0"/>
              </a:spcAft>
              <a:defRPr sz="4000">
                <a:solidFill>
                  <a:schemeClr val="tx1"/>
                </a:solidFill>
                <a:latin typeface="Arial" charset="0"/>
                <a:ea typeface="Arial" charset="0"/>
                <a:cs typeface="Arial" charset="0"/>
              </a:defRPr>
            </a:lvl9pPr>
          </a:lstStyle>
          <a:p>
            <a:pPr eaLnBrk="1" hangingPunct="1"/>
            <a:r>
              <a:rPr lang="ca-ES" sz="2400" b="1" dirty="0" smtClean="0"/>
              <a:t>¿QUÉ ACTIVIDAD GENERA ESTÁ PREGUNTA?</a:t>
            </a:r>
            <a:endParaRPr lang="ca-ES" sz="2400" b="1" dirty="0"/>
          </a:p>
        </p:txBody>
      </p:sp>
      <p:sp>
        <p:nvSpPr>
          <p:cNvPr id="9" name="8 Rectángulo"/>
          <p:cNvSpPr>
            <a:spLocks noChangeArrowheads="1"/>
          </p:cNvSpPr>
          <p:nvPr/>
        </p:nvSpPr>
        <p:spPr bwMode="auto">
          <a:xfrm>
            <a:off x="533400" y="4797152"/>
            <a:ext cx="8323263" cy="1200328"/>
          </a:xfrm>
          <a:prstGeom prst="rect">
            <a:avLst/>
          </a:prstGeom>
          <a:noFill/>
          <a:ln w="25400">
            <a:solidFill>
              <a:srgbClr val="00B05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p>
            <a:r>
              <a:rPr lang="es-ES_tradnl" sz="2400" dirty="0" smtClean="0"/>
              <a:t>La respuesta a esta pregunta es obvia </a:t>
            </a:r>
          </a:p>
          <a:p>
            <a:r>
              <a:rPr lang="es-ES_tradnl" sz="2400" dirty="0" smtClean="0"/>
              <a:t>Se puede contestar con un monosílabo y no incita a realizar ninguna actividad</a:t>
            </a:r>
            <a:endParaRPr lang="es-ES_tradnl" sz="2400" dirty="0"/>
          </a:p>
        </p:txBody>
      </p:sp>
      <p:sp>
        <p:nvSpPr>
          <p:cNvPr id="2" name="Título 1"/>
          <p:cNvSpPr>
            <a:spLocks noGrp="1"/>
          </p:cNvSpPr>
          <p:nvPr>
            <p:ph type="title"/>
          </p:nvPr>
        </p:nvSpPr>
        <p:spPr/>
        <p:txBody>
          <a:bodyPr/>
          <a:lstStyle/>
          <a:p>
            <a:endParaRPr lang="es-ES" dirty="0"/>
          </a:p>
        </p:txBody>
      </p:sp>
    </p:spTree>
    <p:extLst>
      <p:ext uri="{BB962C8B-B14F-4D97-AF65-F5344CB8AC3E}">
        <p14:creationId xmlns="" xmlns:p14="http://schemas.microsoft.com/office/powerpoint/2010/main" val="1528924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57059"/>
                                        </p:tgtEl>
                                        <p:attrNameLst>
                                          <p:attrName>style.visibility</p:attrName>
                                        </p:attrNameLst>
                                      </p:cBhvr>
                                      <p:to>
                                        <p:strVal val="visible"/>
                                      </p:to>
                                    </p:set>
                                    <p:animEffect transition="in" filter="slide(fromBottom)">
                                      <p:cBhvr>
                                        <p:cTn id="7" dur="500"/>
                                        <p:tgtEl>
                                          <p:spTgt spid="5570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9"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idx="1"/>
          </p:nvPr>
        </p:nvSpPr>
        <p:spPr>
          <a:xfrm>
            <a:off x="1042988" y="1557338"/>
            <a:ext cx="4033837" cy="2600325"/>
          </a:xfrm>
        </p:spPr>
        <p:txBody>
          <a:bodyPr/>
          <a:lstStyle/>
          <a:p>
            <a:pPr marL="0">
              <a:lnSpc>
                <a:spcPct val="90000"/>
              </a:lnSpc>
              <a:buFontTx/>
              <a:buNone/>
            </a:pPr>
            <a:endParaRPr lang="ca-ES" sz="2800" b="1" i="1" dirty="0">
              <a:solidFill>
                <a:schemeClr val="tx2"/>
              </a:solidFill>
              <a:latin typeface="Arial" charset="0"/>
              <a:ea typeface="ＭＳ Ｐゴシック" charset="0"/>
              <a:cs typeface="ＭＳ Ｐゴシック" charset="0"/>
            </a:endParaRPr>
          </a:p>
          <a:p>
            <a:pPr marL="0">
              <a:lnSpc>
                <a:spcPct val="90000"/>
              </a:lnSpc>
              <a:buFontTx/>
              <a:buNone/>
            </a:pPr>
            <a:r>
              <a:rPr lang="ca-ES" sz="2800" b="1" dirty="0" smtClean="0">
                <a:solidFill>
                  <a:schemeClr val="tx2"/>
                </a:solidFill>
                <a:latin typeface="Arial" charset="0"/>
                <a:ea typeface="ＭＳ Ｐゴシック" charset="0"/>
                <a:cs typeface="ＭＳ Ｐゴシック" charset="0"/>
              </a:rPr>
              <a:t>¿</a:t>
            </a:r>
            <a:r>
              <a:rPr lang="ca-ES" sz="2800" b="1" dirty="0" err="1" smtClean="0">
                <a:solidFill>
                  <a:schemeClr val="tx2"/>
                </a:solidFill>
                <a:latin typeface="Arial" charset="0"/>
                <a:ea typeface="ＭＳ Ｐゴシック" charset="0"/>
                <a:cs typeface="ＭＳ Ｐゴシック" charset="0"/>
              </a:rPr>
              <a:t>Podemos</a:t>
            </a:r>
            <a:r>
              <a:rPr lang="ca-ES" sz="2800" b="1" dirty="0" smtClean="0">
                <a:solidFill>
                  <a:schemeClr val="tx2"/>
                </a:solidFill>
                <a:latin typeface="Arial" charset="0"/>
                <a:ea typeface="ＭＳ Ｐゴシック" charset="0"/>
                <a:cs typeface="ＭＳ Ｐゴシック" charset="0"/>
              </a:rPr>
              <a:t> encontrar alguna </a:t>
            </a:r>
            <a:r>
              <a:rPr lang="ca-ES" sz="2800" b="1" dirty="0" err="1" smtClean="0">
                <a:solidFill>
                  <a:schemeClr val="tx2"/>
                </a:solidFill>
                <a:latin typeface="Arial" charset="0"/>
                <a:ea typeface="ＭＳ Ｐゴシック" charset="0"/>
                <a:cs typeface="ＭＳ Ｐゴシック" charset="0"/>
              </a:rPr>
              <a:t>hoja</a:t>
            </a:r>
            <a:r>
              <a:rPr lang="ca-ES" sz="2800" b="1" dirty="0" smtClean="0">
                <a:solidFill>
                  <a:schemeClr val="tx2"/>
                </a:solidFill>
                <a:latin typeface="Arial" charset="0"/>
                <a:ea typeface="ＭＳ Ｐゴシック" charset="0"/>
                <a:cs typeface="ＭＳ Ｐゴシック" charset="0"/>
              </a:rPr>
              <a:t> </a:t>
            </a:r>
            <a:r>
              <a:rPr lang="ca-ES" sz="2800" b="1" dirty="0" err="1" smtClean="0">
                <a:solidFill>
                  <a:schemeClr val="tx2"/>
                </a:solidFill>
                <a:latin typeface="Arial" charset="0"/>
                <a:ea typeface="ＭＳ Ｐゴシック" charset="0"/>
                <a:cs typeface="ＭＳ Ｐゴシック" charset="0"/>
              </a:rPr>
              <a:t>parecida</a:t>
            </a:r>
            <a:r>
              <a:rPr lang="ca-ES" sz="2800" b="1" dirty="0" smtClean="0">
                <a:solidFill>
                  <a:schemeClr val="tx2"/>
                </a:solidFill>
                <a:latin typeface="Arial" charset="0"/>
                <a:ea typeface="ＭＳ Ｐゴシック" charset="0"/>
                <a:cs typeface="ＭＳ Ｐゴシック" charset="0"/>
              </a:rPr>
              <a:t> a </a:t>
            </a:r>
            <a:r>
              <a:rPr lang="ca-ES" sz="2800" b="1" dirty="0" err="1" smtClean="0">
                <a:solidFill>
                  <a:schemeClr val="tx2"/>
                </a:solidFill>
                <a:latin typeface="Arial" charset="0"/>
                <a:ea typeface="ＭＳ Ｐゴシック" charset="0"/>
                <a:cs typeface="ＭＳ Ｐゴシック" charset="0"/>
              </a:rPr>
              <a:t>está</a:t>
            </a:r>
            <a:r>
              <a:rPr lang="ca-ES" sz="2800" b="1" dirty="0" smtClean="0">
                <a:solidFill>
                  <a:schemeClr val="tx2"/>
                </a:solidFill>
                <a:latin typeface="Arial" charset="0"/>
                <a:ea typeface="ＭＳ Ｐゴシック" charset="0"/>
                <a:cs typeface="ＭＳ Ｐゴシック" charset="0"/>
              </a:rPr>
              <a:t>? </a:t>
            </a:r>
            <a:endParaRPr lang="ca-ES" sz="2800" b="1" dirty="0">
              <a:solidFill>
                <a:schemeClr val="tx2"/>
              </a:solidFill>
              <a:latin typeface="Arial" charset="0"/>
              <a:ea typeface="ＭＳ Ｐゴシック" charset="0"/>
              <a:cs typeface="ＭＳ Ｐゴシック" charset="0"/>
            </a:endParaRPr>
          </a:p>
        </p:txBody>
      </p:sp>
      <p:sp>
        <p:nvSpPr>
          <p:cNvPr id="559107" name="Text Box 3"/>
          <p:cNvSpPr txBox="1">
            <a:spLocks noChangeArrowheads="1"/>
          </p:cNvSpPr>
          <p:nvPr/>
        </p:nvSpPr>
        <p:spPr bwMode="auto">
          <a:xfrm>
            <a:off x="1043608" y="5085184"/>
            <a:ext cx="7559675" cy="956288"/>
          </a:xfrm>
          <a:prstGeom prst="rect">
            <a:avLst/>
          </a:prstGeom>
          <a:noFill/>
          <a:ln w="38100">
            <a:solidFill>
              <a:srgbClr val="00B050"/>
            </a:solidFill>
            <a:miter lim="800000"/>
            <a:headEnd/>
            <a:tailEnd/>
          </a:ln>
          <a:extLst>
            <a:ext uri="{909E8E84-426E-40dd-AFC4-6F175D3DCCD1}">
              <a14:hiddenFill xmlns="" xmlns:a14="http://schemas.microsoft.com/office/drawing/2010/main">
                <a:solidFill>
                  <a:srgbClr val="FFFFFF"/>
                </a:solidFill>
              </a14:hiddenFill>
            </a:ext>
          </a:extLst>
        </p:spPr>
        <p:txBody>
          <a:bodyPr lIns="90000" tIns="46800" rIns="90000" bIns="46800">
            <a:spAutoFit/>
          </a:bodyPr>
          <a:lstStyle>
            <a:lvl1pPr eaLnBrk="0" hangingPunct="0">
              <a:defRPr sz="4000">
                <a:solidFill>
                  <a:schemeClr val="tx1"/>
                </a:solidFill>
                <a:latin typeface="Arial" charset="0"/>
                <a:ea typeface="ＭＳ Ｐゴシック" charset="0"/>
                <a:cs typeface="Arial" charset="0"/>
              </a:defRPr>
            </a:lvl1pPr>
            <a:lvl2pPr marL="37931725" indent="-37474525" eaLnBrk="0" hangingPunct="0">
              <a:defRPr sz="4000">
                <a:solidFill>
                  <a:schemeClr val="tx1"/>
                </a:solidFill>
                <a:latin typeface="Arial" charset="0"/>
                <a:ea typeface="Arial" charset="0"/>
                <a:cs typeface="Arial" charset="0"/>
              </a:defRPr>
            </a:lvl2pPr>
            <a:lvl3pPr eaLnBrk="0" hangingPunct="0">
              <a:defRPr sz="4000">
                <a:solidFill>
                  <a:schemeClr val="tx1"/>
                </a:solidFill>
                <a:latin typeface="Arial" charset="0"/>
                <a:ea typeface="Arial" charset="0"/>
                <a:cs typeface="Arial" charset="0"/>
              </a:defRPr>
            </a:lvl3pPr>
            <a:lvl4pPr eaLnBrk="0" hangingPunct="0">
              <a:defRPr sz="4000">
                <a:solidFill>
                  <a:schemeClr val="tx1"/>
                </a:solidFill>
                <a:latin typeface="Arial" charset="0"/>
                <a:ea typeface="Arial" charset="0"/>
                <a:cs typeface="Arial" charset="0"/>
              </a:defRPr>
            </a:lvl4pPr>
            <a:lvl5pPr eaLnBrk="0" hangingPunct="0">
              <a:defRPr sz="4000">
                <a:solidFill>
                  <a:schemeClr val="tx1"/>
                </a:solidFill>
                <a:latin typeface="Arial" charset="0"/>
                <a:ea typeface="Arial" charset="0"/>
                <a:cs typeface="Arial" charset="0"/>
              </a:defRPr>
            </a:lvl5pPr>
            <a:lvl6pPr marL="457200" eaLnBrk="0" fontAlgn="base" hangingPunct="0">
              <a:spcBef>
                <a:spcPct val="0"/>
              </a:spcBef>
              <a:spcAft>
                <a:spcPct val="0"/>
              </a:spcAft>
              <a:defRPr sz="4000">
                <a:solidFill>
                  <a:schemeClr val="tx1"/>
                </a:solidFill>
                <a:latin typeface="Arial" charset="0"/>
                <a:ea typeface="Arial" charset="0"/>
                <a:cs typeface="Arial" charset="0"/>
              </a:defRPr>
            </a:lvl6pPr>
            <a:lvl7pPr marL="914400" eaLnBrk="0" fontAlgn="base" hangingPunct="0">
              <a:spcBef>
                <a:spcPct val="0"/>
              </a:spcBef>
              <a:spcAft>
                <a:spcPct val="0"/>
              </a:spcAft>
              <a:defRPr sz="4000">
                <a:solidFill>
                  <a:schemeClr val="tx1"/>
                </a:solidFill>
                <a:latin typeface="Arial" charset="0"/>
                <a:ea typeface="Arial" charset="0"/>
                <a:cs typeface="Arial" charset="0"/>
              </a:defRPr>
            </a:lvl7pPr>
            <a:lvl8pPr marL="1371600" eaLnBrk="0" fontAlgn="base" hangingPunct="0">
              <a:spcBef>
                <a:spcPct val="0"/>
              </a:spcBef>
              <a:spcAft>
                <a:spcPct val="0"/>
              </a:spcAft>
              <a:defRPr sz="4000">
                <a:solidFill>
                  <a:schemeClr val="tx1"/>
                </a:solidFill>
                <a:latin typeface="Arial" charset="0"/>
                <a:ea typeface="Arial" charset="0"/>
                <a:cs typeface="Arial" charset="0"/>
              </a:defRPr>
            </a:lvl8pPr>
            <a:lvl9pPr marL="1828800" eaLnBrk="0" fontAlgn="base" hangingPunct="0">
              <a:spcBef>
                <a:spcPct val="0"/>
              </a:spcBef>
              <a:spcAft>
                <a:spcPct val="0"/>
              </a:spcAft>
              <a:defRPr sz="4000">
                <a:solidFill>
                  <a:schemeClr val="tx1"/>
                </a:solidFill>
                <a:latin typeface="Arial" charset="0"/>
                <a:ea typeface="Arial" charset="0"/>
                <a:cs typeface="Arial" charset="0"/>
              </a:defRPr>
            </a:lvl9pPr>
          </a:lstStyle>
          <a:p>
            <a:pPr eaLnBrk="1" hangingPunct="1">
              <a:spcBef>
                <a:spcPct val="20000"/>
              </a:spcBef>
            </a:pPr>
            <a:r>
              <a:rPr lang="ca-ES" sz="2800" dirty="0" err="1" smtClean="0"/>
              <a:t>Promueve</a:t>
            </a:r>
            <a:r>
              <a:rPr lang="ca-ES" sz="2800" dirty="0" smtClean="0"/>
              <a:t> la </a:t>
            </a:r>
            <a:r>
              <a:rPr lang="ca-ES" sz="2800" dirty="0" err="1" smtClean="0"/>
              <a:t>observación</a:t>
            </a:r>
            <a:r>
              <a:rPr lang="ca-ES" sz="2800" dirty="0" smtClean="0"/>
              <a:t>, la </a:t>
            </a:r>
            <a:r>
              <a:rPr lang="ca-ES" sz="2800" dirty="0" err="1" smtClean="0"/>
              <a:t>comparación</a:t>
            </a:r>
            <a:r>
              <a:rPr lang="ca-ES" sz="2800" dirty="0" smtClean="0"/>
              <a:t>, la </a:t>
            </a:r>
            <a:r>
              <a:rPr lang="ca-ES" sz="2800" dirty="0" err="1" smtClean="0"/>
              <a:t>clasificación</a:t>
            </a:r>
            <a:r>
              <a:rPr lang="ca-ES" sz="2800" dirty="0" smtClean="0"/>
              <a:t>, la </a:t>
            </a:r>
            <a:r>
              <a:rPr lang="ca-ES" sz="2800" dirty="0" err="1" smtClean="0"/>
              <a:t>discusión</a:t>
            </a:r>
            <a:r>
              <a:rPr lang="ca-ES" sz="2800" dirty="0" smtClean="0"/>
              <a:t>....</a:t>
            </a:r>
          </a:p>
        </p:txBody>
      </p:sp>
      <p:pic>
        <p:nvPicPr>
          <p:cNvPr id="34820" name="Picture 4" descr="fulle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83175" y="1341438"/>
            <a:ext cx="3810000" cy="304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683568" y="3933056"/>
            <a:ext cx="6048375" cy="833438"/>
          </a:xfrm>
          <a:prstGeom prst="rect">
            <a:avLst/>
          </a:prstGeom>
          <a:solidFill>
            <a:srgbClr val="92D050"/>
          </a:solidFill>
          <a:ln>
            <a:noFill/>
          </a:ln>
          <a:extLst>
            <a:ext uri="{91240B29-F687-4f45-9708-019B960494DF}">
              <a14:hiddenLine xmlns="" xmlns:a14="http://schemas.microsoft.com/office/drawing/2010/main" w="38100">
                <a:solidFill>
                  <a:srgbClr val="000000"/>
                </a:solidFill>
                <a:miter lim="800000"/>
                <a:headEnd/>
                <a:tailEnd/>
              </a14:hiddenLine>
            </a:ext>
          </a:extLst>
        </p:spPr>
        <p:txBody>
          <a:bodyPr lIns="90000" tIns="46800" rIns="90000" bIns="46800">
            <a:spAutoFit/>
          </a:bodyPr>
          <a:lstStyle>
            <a:lvl1pPr eaLnBrk="0" hangingPunct="0">
              <a:defRPr sz="4000">
                <a:solidFill>
                  <a:schemeClr val="tx1"/>
                </a:solidFill>
                <a:latin typeface="Arial" charset="0"/>
                <a:ea typeface="ＭＳ Ｐゴシック" charset="0"/>
                <a:cs typeface="Arial" charset="0"/>
              </a:defRPr>
            </a:lvl1pPr>
            <a:lvl2pPr marL="37931725" indent="-37474525" eaLnBrk="0" hangingPunct="0">
              <a:defRPr sz="4000">
                <a:solidFill>
                  <a:schemeClr val="tx1"/>
                </a:solidFill>
                <a:latin typeface="Arial" charset="0"/>
                <a:ea typeface="Arial" charset="0"/>
                <a:cs typeface="Arial" charset="0"/>
              </a:defRPr>
            </a:lvl2pPr>
            <a:lvl3pPr eaLnBrk="0" hangingPunct="0">
              <a:defRPr sz="4000">
                <a:solidFill>
                  <a:schemeClr val="tx1"/>
                </a:solidFill>
                <a:latin typeface="Arial" charset="0"/>
                <a:ea typeface="Arial" charset="0"/>
                <a:cs typeface="Arial" charset="0"/>
              </a:defRPr>
            </a:lvl3pPr>
            <a:lvl4pPr eaLnBrk="0" hangingPunct="0">
              <a:defRPr sz="4000">
                <a:solidFill>
                  <a:schemeClr val="tx1"/>
                </a:solidFill>
                <a:latin typeface="Arial" charset="0"/>
                <a:ea typeface="Arial" charset="0"/>
                <a:cs typeface="Arial" charset="0"/>
              </a:defRPr>
            </a:lvl4pPr>
            <a:lvl5pPr eaLnBrk="0" hangingPunct="0">
              <a:defRPr sz="4000">
                <a:solidFill>
                  <a:schemeClr val="tx1"/>
                </a:solidFill>
                <a:latin typeface="Arial" charset="0"/>
                <a:ea typeface="Arial" charset="0"/>
                <a:cs typeface="Arial" charset="0"/>
              </a:defRPr>
            </a:lvl5pPr>
            <a:lvl6pPr marL="457200" eaLnBrk="0" fontAlgn="base" hangingPunct="0">
              <a:spcBef>
                <a:spcPct val="0"/>
              </a:spcBef>
              <a:spcAft>
                <a:spcPct val="0"/>
              </a:spcAft>
              <a:defRPr sz="4000">
                <a:solidFill>
                  <a:schemeClr val="tx1"/>
                </a:solidFill>
                <a:latin typeface="Arial" charset="0"/>
                <a:ea typeface="Arial" charset="0"/>
                <a:cs typeface="Arial" charset="0"/>
              </a:defRPr>
            </a:lvl6pPr>
            <a:lvl7pPr marL="914400" eaLnBrk="0" fontAlgn="base" hangingPunct="0">
              <a:spcBef>
                <a:spcPct val="0"/>
              </a:spcBef>
              <a:spcAft>
                <a:spcPct val="0"/>
              </a:spcAft>
              <a:defRPr sz="4000">
                <a:solidFill>
                  <a:schemeClr val="tx1"/>
                </a:solidFill>
                <a:latin typeface="Arial" charset="0"/>
                <a:ea typeface="Arial" charset="0"/>
                <a:cs typeface="Arial" charset="0"/>
              </a:defRPr>
            </a:lvl7pPr>
            <a:lvl8pPr marL="1371600" eaLnBrk="0" fontAlgn="base" hangingPunct="0">
              <a:spcBef>
                <a:spcPct val="0"/>
              </a:spcBef>
              <a:spcAft>
                <a:spcPct val="0"/>
              </a:spcAft>
              <a:defRPr sz="4000">
                <a:solidFill>
                  <a:schemeClr val="tx1"/>
                </a:solidFill>
                <a:latin typeface="Arial" charset="0"/>
                <a:ea typeface="Arial" charset="0"/>
                <a:cs typeface="Arial" charset="0"/>
              </a:defRPr>
            </a:lvl8pPr>
            <a:lvl9pPr marL="1828800" eaLnBrk="0" fontAlgn="base" hangingPunct="0">
              <a:spcBef>
                <a:spcPct val="0"/>
              </a:spcBef>
              <a:spcAft>
                <a:spcPct val="0"/>
              </a:spcAft>
              <a:defRPr sz="4000">
                <a:solidFill>
                  <a:schemeClr val="tx1"/>
                </a:solidFill>
                <a:latin typeface="Arial" charset="0"/>
                <a:ea typeface="Arial" charset="0"/>
                <a:cs typeface="Arial" charset="0"/>
              </a:defRPr>
            </a:lvl9pPr>
          </a:lstStyle>
          <a:p>
            <a:pPr eaLnBrk="1" hangingPunct="1"/>
            <a:r>
              <a:rPr lang="ca-ES" sz="2400" b="1" dirty="0"/>
              <a:t>¿QUÉ ACTIVIDAD GENERA ESTÁ PREGUNTA?</a:t>
            </a:r>
          </a:p>
        </p:txBody>
      </p:sp>
      <p:sp>
        <p:nvSpPr>
          <p:cNvPr id="2" name="Título 1"/>
          <p:cNvSpPr>
            <a:spLocks noGrp="1"/>
          </p:cNvSpPr>
          <p:nvPr>
            <p:ph type="title"/>
          </p:nvPr>
        </p:nvSpPr>
        <p:spPr/>
        <p:txBody>
          <a:bodyPr/>
          <a:lstStyle/>
          <a:p>
            <a:endParaRPr lang="es-ES"/>
          </a:p>
        </p:txBody>
      </p:sp>
    </p:spTree>
    <p:extLst>
      <p:ext uri="{BB962C8B-B14F-4D97-AF65-F5344CB8AC3E}">
        <p14:creationId xmlns="" xmlns:p14="http://schemas.microsoft.com/office/powerpoint/2010/main" val="679283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59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0" name="Rectangle 4"/>
          <p:cNvSpPr>
            <a:spLocks noChangeArrowheads="1"/>
          </p:cNvSpPr>
          <p:nvPr/>
        </p:nvSpPr>
        <p:spPr bwMode="auto">
          <a:xfrm>
            <a:off x="0" y="333375"/>
            <a:ext cx="8610600" cy="2057400"/>
          </a:xfrm>
          <a:prstGeom prst="rect">
            <a:avLst/>
          </a:prstGeom>
          <a:noFill/>
          <a:ln w="12700">
            <a:noFill/>
            <a:miter lim="800000"/>
            <a:headEnd/>
            <a:tailEnd/>
          </a:ln>
          <a:effectLst/>
        </p:spPr>
        <p:txBody>
          <a:bodyPr lIns="90488" tIns="44450" rIns="90488" bIns="44450"/>
          <a:lstStyle/>
          <a:p>
            <a:pPr marL="342900" indent="-342900" algn="ctr" defTabSz="762000"/>
            <a:endParaRPr lang="ca-ES" sz="2400" b="1">
              <a:effectLst>
                <a:outerShdw blurRad="38100" dist="38100" dir="2700000" algn="tl">
                  <a:srgbClr val="DDDDDD"/>
                </a:outerShdw>
              </a:effectLst>
            </a:endParaRPr>
          </a:p>
          <a:p>
            <a:pPr marL="342900" indent="-342900" algn="ctr" defTabSz="762000"/>
            <a:endParaRPr lang="ca-ES">
              <a:solidFill>
                <a:srgbClr val="FFFFFF"/>
              </a:solidFill>
              <a:effectLst>
                <a:outerShdw blurRad="38100" dist="38100" dir="2700000" algn="tl">
                  <a:srgbClr val="DDDDDD"/>
                </a:outerShdw>
              </a:effectLst>
            </a:endParaRPr>
          </a:p>
        </p:txBody>
      </p:sp>
      <p:sp>
        <p:nvSpPr>
          <p:cNvPr id="9" name="8 Título"/>
          <p:cNvSpPr>
            <a:spLocks noGrp="1"/>
          </p:cNvSpPr>
          <p:nvPr>
            <p:ph type="title"/>
          </p:nvPr>
        </p:nvSpPr>
        <p:spPr>
          <a:xfrm>
            <a:off x="395536" y="116632"/>
            <a:ext cx="8748464" cy="1143000"/>
          </a:xfrm>
        </p:spPr>
        <p:txBody>
          <a:bodyPr/>
          <a:lstStyle/>
          <a:p>
            <a:r>
              <a:rPr lang="ca-ES" sz="3600" dirty="0"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El </a:t>
            </a:r>
            <a:r>
              <a:rPr lang="ca-ES" sz="3600" dirty="0" err="1"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objetivo</a:t>
            </a:r>
            <a:r>
              <a:rPr lang="ca-ES" sz="3600" dirty="0"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 formular </a:t>
            </a:r>
            <a:r>
              <a:rPr lang="ca-ES" sz="3600" dirty="0" err="1"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buenas</a:t>
            </a:r>
            <a:r>
              <a:rPr lang="ca-ES" sz="3600" dirty="0"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 </a:t>
            </a:r>
            <a:r>
              <a:rPr lang="ca-ES" sz="3600" dirty="0" err="1"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preguntas</a:t>
            </a:r>
            <a:endParaRPr lang="ca-ES" sz="3600" dirty="0">
              <a:solidFill>
                <a:srgbClr val="8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37892" name="9 Marcador de contenido"/>
          <p:cNvSpPr>
            <a:spLocks noGrp="1"/>
          </p:cNvSpPr>
          <p:nvPr>
            <p:ph idx="1"/>
          </p:nvPr>
        </p:nvSpPr>
        <p:spPr>
          <a:xfrm>
            <a:off x="251520" y="1484313"/>
            <a:ext cx="6265068" cy="5373687"/>
          </a:xfrm>
        </p:spPr>
        <p:txBody>
          <a:bodyPr/>
          <a:lstStyle/>
          <a:p>
            <a:pPr>
              <a:buFont typeface="Wingdings 2" charset="0"/>
              <a:buNone/>
            </a:pPr>
            <a:r>
              <a:rPr lang="ca-ES" sz="2800" dirty="0">
                <a:latin typeface="Arial" charset="0"/>
                <a:ea typeface="ＭＳ Ｐゴシック" charset="0"/>
                <a:cs typeface="ＭＳ Ｐゴシック" charset="0"/>
              </a:rPr>
              <a:t>	</a:t>
            </a:r>
            <a:r>
              <a:rPr lang="es-ES" sz="2800" b="1" dirty="0"/>
              <a:t>¿Qué es significativo </a:t>
            </a:r>
            <a:r>
              <a:rPr lang="es-ES" sz="2800" b="1" dirty="0" smtClean="0"/>
              <a:t>preguntar?</a:t>
            </a:r>
          </a:p>
          <a:p>
            <a:pPr>
              <a:buFont typeface="Wingdings 2" charset="0"/>
              <a:buNone/>
            </a:pPr>
            <a:r>
              <a:rPr lang="es-ES" sz="2800" dirty="0" smtClean="0"/>
              <a:t>(para que </a:t>
            </a:r>
            <a:r>
              <a:rPr lang="es-ES" sz="2800" dirty="0"/>
              <a:t>se aprenda ciencias</a:t>
            </a:r>
            <a:r>
              <a:rPr lang="es-ES" sz="2800" dirty="0" smtClean="0"/>
              <a:t>) </a:t>
            </a:r>
            <a:r>
              <a:rPr lang="es-ES" sz="2800" dirty="0"/>
              <a:t/>
            </a:r>
            <a:br>
              <a:rPr lang="es-ES" sz="2800" dirty="0"/>
            </a:br>
            <a:r>
              <a:rPr lang="es-ES" sz="2800" dirty="0"/>
              <a:t/>
            </a:r>
            <a:br>
              <a:rPr lang="es-ES" sz="2800" dirty="0"/>
            </a:br>
            <a:r>
              <a:rPr lang="es-ES" sz="2800" dirty="0"/>
              <a:t>- Si es demasiado difícil (preguntamos directamente la explicación) es inabordable</a:t>
            </a:r>
            <a:br>
              <a:rPr lang="es-ES" sz="2800" dirty="0"/>
            </a:br>
            <a:r>
              <a:rPr lang="es-ES" sz="2800" dirty="0" smtClean="0"/>
              <a:t>- Si </a:t>
            </a:r>
            <a:r>
              <a:rPr lang="es-ES" sz="2800" dirty="0"/>
              <a:t>es demasiado obvio, no se promueve actividad para buscar respuesta</a:t>
            </a:r>
            <a:endParaRPr lang="ca-ES" sz="2800" dirty="0">
              <a:latin typeface="Arial" charset="0"/>
              <a:ea typeface="ＭＳ Ｐゴシック" charset="0"/>
              <a:cs typeface="ＭＳ Ｐゴシック" charset="0"/>
            </a:endParaRPr>
          </a:p>
        </p:txBody>
      </p:sp>
      <p:sp>
        <p:nvSpPr>
          <p:cNvPr id="12" name="11 Rectángulo"/>
          <p:cNvSpPr>
            <a:spLocks noChangeArrowheads="1"/>
          </p:cNvSpPr>
          <p:nvPr/>
        </p:nvSpPr>
        <p:spPr bwMode="auto">
          <a:xfrm>
            <a:off x="6480175" y="2286000"/>
            <a:ext cx="2663825" cy="3046988"/>
          </a:xfrm>
          <a:prstGeom prst="rect">
            <a:avLst/>
          </a:prstGeom>
          <a:solidFill>
            <a:srgbClr val="92D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ca-ES" sz="3200" dirty="0">
                <a:solidFill>
                  <a:srgbClr val="000000"/>
                </a:solidFill>
              </a:rPr>
              <a:t>la </a:t>
            </a:r>
            <a:r>
              <a:rPr lang="ca-ES" sz="3200" dirty="0" err="1" smtClean="0">
                <a:solidFill>
                  <a:srgbClr val="000000"/>
                </a:solidFill>
              </a:rPr>
              <a:t>necesidad</a:t>
            </a:r>
            <a:r>
              <a:rPr lang="ca-ES" sz="3200" dirty="0" smtClean="0">
                <a:solidFill>
                  <a:srgbClr val="000000"/>
                </a:solidFill>
              </a:rPr>
              <a:t> de explicar </a:t>
            </a:r>
            <a:r>
              <a:rPr lang="ca-ES" sz="3200" dirty="0" err="1" smtClean="0">
                <a:solidFill>
                  <a:srgbClr val="000000"/>
                </a:solidFill>
              </a:rPr>
              <a:t>surge</a:t>
            </a:r>
            <a:r>
              <a:rPr lang="ca-ES" sz="3200" dirty="0" smtClean="0">
                <a:solidFill>
                  <a:srgbClr val="000000"/>
                </a:solidFill>
              </a:rPr>
              <a:t> de una </a:t>
            </a:r>
            <a:r>
              <a:rPr lang="ca-ES" sz="3200" dirty="0" err="1" smtClean="0">
                <a:solidFill>
                  <a:srgbClr val="000000"/>
                </a:solidFill>
              </a:rPr>
              <a:t>duda</a:t>
            </a:r>
            <a:r>
              <a:rPr lang="ca-ES" sz="3200" dirty="0" smtClean="0">
                <a:solidFill>
                  <a:srgbClr val="000000"/>
                </a:solidFill>
              </a:rPr>
              <a:t> o una pregunta </a:t>
            </a:r>
            <a:r>
              <a:rPr lang="ca-ES" sz="3200" dirty="0" err="1" smtClean="0">
                <a:solidFill>
                  <a:srgbClr val="000000"/>
                </a:solidFill>
              </a:rPr>
              <a:t>bien</a:t>
            </a:r>
            <a:r>
              <a:rPr lang="ca-ES" sz="3200" dirty="0" smtClean="0">
                <a:solidFill>
                  <a:srgbClr val="000000"/>
                </a:solidFill>
              </a:rPr>
              <a:t> formulada</a:t>
            </a:r>
            <a:endParaRPr lang="es-ES" sz="3200" b="1" dirty="0"/>
          </a:p>
        </p:txBody>
      </p:sp>
    </p:spTree>
    <p:extLst>
      <p:ext uri="{BB962C8B-B14F-4D97-AF65-F5344CB8AC3E}">
        <p14:creationId xmlns="" xmlns:p14="http://schemas.microsoft.com/office/powerpoint/2010/main" val="8264087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itle 11"/>
          <p:cNvSpPr>
            <a:spLocks noGrp="1"/>
          </p:cNvSpPr>
          <p:nvPr>
            <p:ph type="title"/>
          </p:nvPr>
        </p:nvSpPr>
        <p:spPr>
          <a:xfrm>
            <a:off x="685800" y="2060848"/>
            <a:ext cx="7774632" cy="2439144"/>
          </a:xfrm>
        </p:spPr>
        <p:txBody>
          <a:bodyPr>
            <a:normAutofit/>
          </a:bodyPr>
          <a:lstStyle/>
          <a:p>
            <a:r>
              <a:rPr lang="ca-ES" sz="4000" dirty="0" err="1"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Cómo</a:t>
            </a:r>
            <a:r>
              <a:rPr lang="ca-ES" sz="4000" dirty="0"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 son </a:t>
            </a:r>
            <a:r>
              <a:rPr lang="ca-ES" sz="4000" dirty="0" err="1"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generalmente</a:t>
            </a:r>
            <a:r>
              <a:rPr lang="ca-ES" sz="4000" dirty="0"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 les </a:t>
            </a:r>
            <a:r>
              <a:rPr lang="ca-ES" sz="4000" dirty="0" err="1"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preguntas</a:t>
            </a:r>
            <a:r>
              <a:rPr lang="ca-ES" sz="4000" dirty="0"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 </a:t>
            </a:r>
            <a:r>
              <a:rPr lang="ca-ES" sz="4000" dirty="0">
                <a:solidFill>
                  <a:srgbClr val="800000"/>
                </a:solidFill>
                <a:effectLst>
                  <a:outerShdw blurRad="38100" dist="38100" dir="2700000" algn="tl">
                    <a:srgbClr val="DDDDDD"/>
                  </a:outerShdw>
                </a:effectLst>
                <a:latin typeface="Arial" charset="0"/>
                <a:ea typeface="ＭＳ Ｐゴシック" charset="0"/>
                <a:cs typeface="ＭＳ Ｐゴシック" charset="0"/>
              </a:rPr>
              <a:t>que </a:t>
            </a:r>
            <a:r>
              <a:rPr lang="ca-ES" sz="4000" dirty="0" err="1"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hacemos</a:t>
            </a:r>
            <a:r>
              <a:rPr lang="ca-ES" sz="4000" dirty="0"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 a los </a:t>
            </a:r>
            <a:r>
              <a:rPr lang="ca-ES" sz="4000" dirty="0" err="1"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alumnos</a:t>
            </a:r>
            <a:r>
              <a:rPr lang="ca-ES" sz="4000" dirty="0">
                <a:solidFill>
                  <a:srgbClr val="800000"/>
                </a:solidFill>
                <a:effectLst>
                  <a:outerShdw blurRad="38100" dist="38100" dir="2700000" algn="tl">
                    <a:srgbClr val="DDDDDD"/>
                  </a:outerShdw>
                </a:effectLst>
                <a:latin typeface="Arial" charset="0"/>
                <a:ea typeface="ＭＳ Ｐゴシック" charset="0"/>
                <a:cs typeface="ＭＳ Ｐゴシック" charset="0"/>
              </a:rPr>
              <a:t>? (</a:t>
            </a:r>
            <a:r>
              <a:rPr lang="ca-ES" sz="4000" dirty="0" err="1"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libro</a:t>
            </a:r>
            <a:r>
              <a:rPr lang="ca-ES" sz="4000" dirty="0"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 </a:t>
            </a:r>
            <a:r>
              <a:rPr lang="ca-ES" sz="4000" dirty="0">
                <a:solidFill>
                  <a:srgbClr val="800000"/>
                </a:solidFill>
                <a:effectLst>
                  <a:outerShdw blurRad="38100" dist="38100" dir="2700000" algn="tl">
                    <a:srgbClr val="DDDDDD"/>
                  </a:outerShdw>
                </a:effectLst>
                <a:latin typeface="Arial" charset="0"/>
                <a:ea typeface="ＭＳ Ｐゴシック" charset="0"/>
                <a:cs typeface="ＭＳ Ｐゴシック" charset="0"/>
              </a:rPr>
              <a:t>aula,…)</a:t>
            </a:r>
          </a:p>
        </p:txBody>
      </p:sp>
      <p:sp>
        <p:nvSpPr>
          <p:cNvPr id="39940" name="Line 4"/>
          <p:cNvSpPr>
            <a:spLocks noChangeShapeType="1"/>
          </p:cNvSpPr>
          <p:nvPr/>
        </p:nvSpPr>
        <p:spPr bwMode="auto">
          <a:xfrm>
            <a:off x="1079500" y="1254125"/>
            <a:ext cx="836930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s-ES"/>
          </a:p>
        </p:txBody>
      </p:sp>
    </p:spTree>
    <p:extLst>
      <p:ext uri="{BB962C8B-B14F-4D97-AF65-F5344CB8AC3E}">
        <p14:creationId xmlns="" xmlns:p14="http://schemas.microsoft.com/office/powerpoint/2010/main" val="1597416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926388" cy="1143000"/>
          </a:xfrm>
        </p:spPr>
        <p:txBody>
          <a:bodyPr>
            <a:normAutofit/>
          </a:bodyPr>
          <a:lstStyle/>
          <a:p>
            <a:endParaRPr lang="es-ES" sz="3500" dirty="0">
              <a:solidFill>
                <a:srgbClr val="8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17411" name="Content Placeholder 2"/>
          <p:cNvSpPr>
            <a:spLocks noGrp="1"/>
          </p:cNvSpPr>
          <p:nvPr>
            <p:ph idx="1"/>
          </p:nvPr>
        </p:nvSpPr>
        <p:spPr>
          <a:xfrm>
            <a:off x="228600" y="1447800"/>
            <a:ext cx="8705850" cy="5410200"/>
          </a:xfrm>
        </p:spPr>
        <p:txBody>
          <a:bodyPr/>
          <a:lstStyle/>
          <a:p>
            <a:pPr algn="just">
              <a:buFont typeface="Wingdings 3" charset="0"/>
              <a:buNone/>
            </a:pPr>
            <a:r>
              <a:rPr lang="es-ES_tradnl" sz="2800" dirty="0" smtClean="0">
                <a:ea typeface="ＭＳ Ｐゴシック" charset="0"/>
                <a:cs typeface="ＭＳ Ｐゴシック" charset="0"/>
              </a:rPr>
              <a:t>De </a:t>
            </a:r>
            <a:r>
              <a:rPr lang="es-ES_tradnl" sz="2800" dirty="0" err="1">
                <a:ea typeface="ＭＳ Ｐゴシック" charset="0"/>
                <a:cs typeface="ＭＳ Ｐゴシック" charset="0"/>
              </a:rPr>
              <a:t>cranta</a:t>
            </a:r>
            <a:r>
              <a:rPr lang="es-ES_tradnl" sz="2800" dirty="0">
                <a:ea typeface="ＭＳ Ｐゴシック" charset="0"/>
                <a:cs typeface="ＭＳ Ｐゴシック" charset="0"/>
              </a:rPr>
              <a:t>, un </a:t>
            </a:r>
            <a:r>
              <a:rPr lang="es-ES_tradnl" sz="2800" dirty="0" err="1">
                <a:ea typeface="ＭＳ Ｐゴシック" charset="0"/>
                <a:cs typeface="ＭＳ Ｐゴシック" charset="0"/>
              </a:rPr>
              <a:t>brosqui</a:t>
            </a:r>
            <a:r>
              <a:rPr lang="es-ES_tradnl" sz="2800" dirty="0">
                <a:ea typeface="ＭＳ Ｐゴシック" charset="0"/>
                <a:cs typeface="ＭＳ Ｐゴシック" charset="0"/>
              </a:rPr>
              <a:t> </a:t>
            </a:r>
            <a:r>
              <a:rPr lang="es-ES_tradnl" sz="2800" dirty="0" err="1">
                <a:ea typeface="ＭＳ Ｐゴシック" charset="0"/>
                <a:cs typeface="ＭＳ Ｐゴシック" charset="0"/>
              </a:rPr>
              <a:t>pidró</a:t>
            </a:r>
            <a:r>
              <a:rPr lang="es-ES_tradnl" sz="2800" dirty="0">
                <a:ea typeface="ＭＳ Ｐゴシック" charset="0"/>
                <a:cs typeface="ＭＳ Ｐゴシック" charset="0"/>
              </a:rPr>
              <a:t> las </a:t>
            </a:r>
            <a:r>
              <a:rPr lang="es-ES_tradnl" sz="2800" dirty="0" err="1">
                <a:ea typeface="ＭＳ Ｐゴシック" charset="0"/>
                <a:cs typeface="ＭＳ Ｐゴシック" charset="0"/>
              </a:rPr>
              <a:t>grascas</a:t>
            </a:r>
            <a:r>
              <a:rPr lang="es-ES_tradnl" sz="2800" dirty="0">
                <a:ea typeface="ＭＳ Ｐゴシック" charset="0"/>
                <a:cs typeface="ＭＳ Ｐゴシック" charset="0"/>
              </a:rPr>
              <a:t> y una </a:t>
            </a:r>
            <a:r>
              <a:rPr lang="es-ES_tradnl" sz="2800" dirty="0" err="1">
                <a:ea typeface="ＭＳ Ｐゴシック" charset="0"/>
                <a:cs typeface="ＭＳ Ｐゴシック" charset="0"/>
              </a:rPr>
              <a:t>murolla</a:t>
            </a:r>
            <a:r>
              <a:rPr lang="es-ES_tradnl" sz="2800" dirty="0">
                <a:ea typeface="ＭＳ Ｐゴシック" charset="0"/>
                <a:cs typeface="ＭＳ Ｐゴシック" charset="0"/>
              </a:rPr>
              <a:t> </a:t>
            </a:r>
            <a:r>
              <a:rPr lang="es-ES_tradnl" sz="2800" dirty="0" err="1">
                <a:ea typeface="ＭＳ Ｐゴシック" charset="0"/>
                <a:cs typeface="ＭＳ Ｐゴシック" charset="0"/>
              </a:rPr>
              <a:t>nascró</a:t>
            </a:r>
            <a:r>
              <a:rPr lang="es-ES_tradnl" sz="2800" dirty="0">
                <a:ea typeface="ＭＳ Ｐゴシック" charset="0"/>
                <a:cs typeface="ＭＳ Ｐゴシック" charset="0"/>
              </a:rPr>
              <a:t> </a:t>
            </a:r>
            <a:r>
              <a:rPr lang="es-ES_tradnl" sz="2800" dirty="0" err="1">
                <a:ea typeface="ＭＳ Ｐゴシック" charset="0"/>
                <a:cs typeface="ＭＳ Ｐゴシック" charset="0"/>
              </a:rPr>
              <a:t>filotudamente</a:t>
            </a:r>
            <a:r>
              <a:rPr lang="es-ES_tradnl" sz="2800" dirty="0">
                <a:ea typeface="ＭＳ Ｐゴシック" charset="0"/>
                <a:cs typeface="ＭＳ Ｐゴシック" charset="0"/>
              </a:rPr>
              <a:t>. No lo ligaron </a:t>
            </a:r>
            <a:r>
              <a:rPr lang="es-ES_tradnl" sz="2800" dirty="0" err="1">
                <a:ea typeface="ＭＳ Ｐゴシック" charset="0"/>
                <a:cs typeface="ＭＳ Ｐゴシック" charset="0"/>
              </a:rPr>
              <a:t>lligamente</a:t>
            </a:r>
            <a:r>
              <a:rPr lang="es-ES_tradnl" sz="2800" dirty="0">
                <a:ea typeface="ＭＳ Ｐゴシック" charset="0"/>
                <a:cs typeface="ＭＳ Ｐゴシック" charset="0"/>
              </a:rPr>
              <a:t>, pero no le </a:t>
            </a:r>
            <a:r>
              <a:rPr lang="es-ES_tradnl" sz="2800" dirty="0" err="1">
                <a:ea typeface="ＭＳ Ｐゴシック" charset="0"/>
                <a:cs typeface="ＭＳ Ｐゴシック" charset="0"/>
              </a:rPr>
              <a:t>sarretaron</a:t>
            </a:r>
            <a:r>
              <a:rPr lang="es-ES_tradnl" sz="2800" dirty="0">
                <a:ea typeface="ＭＳ Ｐゴシック" charset="0"/>
                <a:cs typeface="ＭＳ Ｐゴシック" charset="0"/>
              </a:rPr>
              <a:t> tan </a:t>
            </a:r>
            <a:r>
              <a:rPr lang="es-ES_tradnl" sz="2800" dirty="0" err="1">
                <a:ea typeface="ＭＳ Ｐゴシック" charset="0"/>
                <a:cs typeface="ＭＳ Ｐゴシック" charset="0"/>
              </a:rPr>
              <a:t>plam</a:t>
            </a:r>
            <a:r>
              <a:rPr lang="es-ES_tradnl" sz="2800" dirty="0">
                <a:ea typeface="ＭＳ Ｐゴシック" charset="0"/>
                <a:cs typeface="ＭＳ Ｐゴシック" charset="0"/>
              </a:rPr>
              <a:t>. Cuando el </a:t>
            </a:r>
            <a:r>
              <a:rPr lang="es-ES_tradnl" sz="2800" dirty="0" err="1">
                <a:ea typeface="ＭＳ Ｐゴシック" charset="0"/>
                <a:cs typeface="ＭＳ Ｐゴシック" charset="0"/>
              </a:rPr>
              <a:t>brosqui</a:t>
            </a:r>
            <a:r>
              <a:rPr lang="es-ES_tradnl" sz="2800" dirty="0">
                <a:ea typeface="ＭＳ Ｐゴシック" charset="0"/>
                <a:cs typeface="ＭＳ Ｐゴシック" charset="0"/>
              </a:rPr>
              <a:t> </a:t>
            </a:r>
            <a:r>
              <a:rPr lang="es-ES_tradnl" sz="2800" dirty="0" err="1">
                <a:ea typeface="ＭＳ Ｐゴシック" charset="0"/>
                <a:cs typeface="ＭＳ Ｐゴシック" charset="0"/>
              </a:rPr>
              <a:t>manijó</a:t>
            </a:r>
            <a:r>
              <a:rPr lang="es-ES_tradnl" sz="2800" dirty="0">
                <a:ea typeface="ＭＳ Ｐゴシック" charset="0"/>
                <a:cs typeface="ＭＳ Ｐゴシック" charset="0"/>
              </a:rPr>
              <a:t> las </a:t>
            </a:r>
            <a:r>
              <a:rPr lang="es-ES_tradnl" sz="2800" dirty="0" err="1">
                <a:ea typeface="ＭＳ Ｐゴシック" charset="0"/>
                <a:cs typeface="ＭＳ Ｐゴシック" charset="0"/>
              </a:rPr>
              <a:t>grascas</a:t>
            </a:r>
            <a:r>
              <a:rPr lang="es-ES_tradnl" sz="2800" dirty="0">
                <a:ea typeface="ＭＳ Ｐゴシック" charset="0"/>
                <a:cs typeface="ＭＳ Ｐゴシック" charset="0"/>
              </a:rPr>
              <a:t>, la </a:t>
            </a:r>
            <a:r>
              <a:rPr lang="es-ES_tradnl" sz="2800" dirty="0" err="1">
                <a:ea typeface="ＭＳ Ｐゴシック" charset="0"/>
                <a:cs typeface="ＭＳ Ｐゴシック" charset="0"/>
              </a:rPr>
              <a:t>murolla</a:t>
            </a:r>
            <a:r>
              <a:rPr lang="es-ES_tradnl" sz="2800" dirty="0">
                <a:ea typeface="ＭＳ Ｐゴシック" charset="0"/>
                <a:cs typeface="ＭＳ Ｐゴシック" charset="0"/>
              </a:rPr>
              <a:t> </a:t>
            </a:r>
            <a:r>
              <a:rPr lang="es-ES_tradnl" sz="2800" dirty="0" err="1">
                <a:ea typeface="ＭＳ Ｐゴシック" charset="0"/>
                <a:cs typeface="ＭＳ Ｐゴシック" charset="0"/>
              </a:rPr>
              <a:t>drinó</a:t>
            </a:r>
            <a:r>
              <a:rPr lang="es-ES_tradnl" sz="2800" dirty="0">
                <a:ea typeface="ＭＳ Ｐゴシック" charset="0"/>
                <a:cs typeface="ＭＳ Ｐゴシック" charset="0"/>
              </a:rPr>
              <a:t> </a:t>
            </a:r>
            <a:r>
              <a:rPr lang="es-ES_tradnl" sz="2800" dirty="0" err="1">
                <a:ea typeface="ＭＳ Ｐゴシック" charset="0"/>
                <a:cs typeface="ＭＳ Ｐゴシック" charset="0"/>
              </a:rPr>
              <a:t>priscamente</a:t>
            </a:r>
            <a:r>
              <a:rPr lang="es-ES_tradnl" sz="2800" dirty="0">
                <a:ea typeface="ＭＳ Ｐゴシック" charset="0"/>
                <a:cs typeface="ＭＳ Ｐゴシック" charset="0"/>
              </a:rPr>
              <a:t>. </a:t>
            </a:r>
          </a:p>
          <a:p>
            <a:pPr marL="0" indent="0">
              <a:buNone/>
            </a:pPr>
            <a:r>
              <a:rPr lang="es-ES_tradnl" sz="2800" dirty="0" smtClean="0">
                <a:solidFill>
                  <a:srgbClr val="800000"/>
                </a:solidFill>
                <a:ea typeface="ＭＳ Ｐゴシック" charset="0"/>
                <a:cs typeface="ＭＳ Ｐゴシック" charset="0"/>
              </a:rPr>
              <a:t>¿</a:t>
            </a:r>
            <a:r>
              <a:rPr lang="es-ES_tradnl" sz="2800" dirty="0">
                <a:solidFill>
                  <a:srgbClr val="800000"/>
                </a:solidFill>
                <a:ea typeface="ＭＳ Ｐゴシック" charset="0"/>
                <a:cs typeface="ＭＳ Ｐゴシック" charset="0"/>
              </a:rPr>
              <a:t>Qué </a:t>
            </a:r>
            <a:r>
              <a:rPr lang="es-ES_tradnl" sz="2800" dirty="0" err="1">
                <a:solidFill>
                  <a:srgbClr val="800000"/>
                </a:solidFill>
                <a:ea typeface="ＭＳ Ｐゴシック" charset="0"/>
                <a:cs typeface="ＭＳ Ｐゴシック" charset="0"/>
              </a:rPr>
              <a:t>pidró</a:t>
            </a:r>
            <a:r>
              <a:rPr lang="es-ES_tradnl" sz="2800" dirty="0">
                <a:solidFill>
                  <a:srgbClr val="800000"/>
                </a:solidFill>
                <a:ea typeface="ＭＳ Ｐゴシック" charset="0"/>
                <a:cs typeface="ＭＳ Ｐゴシック" charset="0"/>
              </a:rPr>
              <a:t> el </a:t>
            </a:r>
            <a:r>
              <a:rPr lang="es-ES_tradnl" sz="2800" dirty="0" err="1">
                <a:solidFill>
                  <a:srgbClr val="800000"/>
                </a:solidFill>
                <a:ea typeface="ＭＳ Ｐゴシック" charset="0"/>
                <a:cs typeface="ＭＳ Ｐゴシック" charset="0"/>
              </a:rPr>
              <a:t>brosqui</a:t>
            </a:r>
            <a:r>
              <a:rPr lang="es-ES_tradnl" sz="2800" dirty="0">
                <a:solidFill>
                  <a:srgbClr val="800000"/>
                </a:solidFill>
                <a:ea typeface="ＭＳ Ｐゴシック" charset="0"/>
                <a:cs typeface="ＭＳ Ｐゴシック" charset="0"/>
              </a:rPr>
              <a:t>?</a:t>
            </a:r>
          </a:p>
          <a:p>
            <a:pPr marL="0" indent="0">
              <a:buNone/>
            </a:pPr>
            <a:r>
              <a:rPr lang="es-ES_tradnl" sz="2800" dirty="0">
                <a:solidFill>
                  <a:srgbClr val="800000"/>
                </a:solidFill>
                <a:ea typeface="ＭＳ Ｐゴシック" charset="0"/>
                <a:cs typeface="ＭＳ Ｐゴシック" charset="0"/>
              </a:rPr>
              <a:t>¿Cómo </a:t>
            </a:r>
            <a:r>
              <a:rPr lang="es-ES_tradnl" sz="2800" dirty="0" err="1">
                <a:solidFill>
                  <a:srgbClr val="800000"/>
                </a:solidFill>
                <a:ea typeface="ＭＳ Ｐゴシック" charset="0"/>
                <a:cs typeface="ＭＳ Ｐゴシック" charset="0"/>
              </a:rPr>
              <a:t>nascó</a:t>
            </a:r>
            <a:r>
              <a:rPr lang="es-ES_tradnl" sz="2800" dirty="0">
                <a:solidFill>
                  <a:srgbClr val="800000"/>
                </a:solidFill>
                <a:ea typeface="ＭＳ Ｐゴシック" charset="0"/>
                <a:cs typeface="ＭＳ Ｐゴシック" charset="0"/>
              </a:rPr>
              <a:t> la </a:t>
            </a:r>
            <a:r>
              <a:rPr lang="es-ES_tradnl" sz="2800" dirty="0" err="1">
                <a:solidFill>
                  <a:srgbClr val="800000"/>
                </a:solidFill>
                <a:ea typeface="ＭＳ Ｐゴシック" charset="0"/>
                <a:cs typeface="ＭＳ Ｐゴシック" charset="0"/>
              </a:rPr>
              <a:t>murolla</a:t>
            </a:r>
            <a:r>
              <a:rPr lang="es-ES_tradnl" sz="2800" dirty="0">
                <a:solidFill>
                  <a:srgbClr val="800000"/>
                </a:solidFill>
                <a:ea typeface="ＭＳ Ｐゴシック" charset="0"/>
                <a:cs typeface="ＭＳ Ｐゴシック" charset="0"/>
              </a:rPr>
              <a:t>?</a:t>
            </a:r>
          </a:p>
          <a:p>
            <a:pPr marL="0" indent="0">
              <a:buNone/>
            </a:pPr>
            <a:r>
              <a:rPr lang="es-ES" sz="2800" dirty="0" smtClean="0">
                <a:solidFill>
                  <a:srgbClr val="800000"/>
                </a:solidFill>
                <a:ea typeface="ＭＳ Ｐゴシック" charset="0"/>
                <a:cs typeface="ＭＳ Ｐゴシック" charset="0"/>
              </a:rPr>
              <a:t>¿</a:t>
            </a:r>
            <a:r>
              <a:rPr lang="es-ES" sz="2800" dirty="0">
                <a:solidFill>
                  <a:srgbClr val="800000"/>
                </a:solidFill>
                <a:ea typeface="ＭＳ Ｐゴシック" charset="0"/>
                <a:cs typeface="ＭＳ Ｐゴシック" charset="0"/>
              </a:rPr>
              <a:t>Qué hizo la </a:t>
            </a:r>
            <a:r>
              <a:rPr lang="es-ES" sz="2800" dirty="0" err="1">
                <a:solidFill>
                  <a:srgbClr val="800000"/>
                </a:solidFill>
                <a:ea typeface="ＭＳ Ｐゴシック" charset="0"/>
                <a:cs typeface="ＭＳ Ｐゴシック" charset="0"/>
              </a:rPr>
              <a:t>murolla</a:t>
            </a:r>
            <a:r>
              <a:rPr lang="es-ES" sz="2800" dirty="0">
                <a:solidFill>
                  <a:srgbClr val="800000"/>
                </a:solidFill>
                <a:ea typeface="ＭＳ Ｐゴシック" charset="0"/>
                <a:cs typeface="ＭＳ Ｐゴシック" charset="0"/>
              </a:rPr>
              <a:t> cuando el </a:t>
            </a:r>
            <a:r>
              <a:rPr lang="es-ES" sz="2800" dirty="0" err="1">
                <a:solidFill>
                  <a:srgbClr val="800000"/>
                </a:solidFill>
                <a:ea typeface="ＭＳ Ｐゴシック" charset="0"/>
                <a:cs typeface="ＭＳ Ｐゴシック" charset="0"/>
              </a:rPr>
              <a:t>brosqui</a:t>
            </a:r>
            <a:r>
              <a:rPr lang="es-ES" sz="2800" dirty="0">
                <a:solidFill>
                  <a:srgbClr val="800000"/>
                </a:solidFill>
                <a:ea typeface="ＭＳ Ｐゴシック" charset="0"/>
                <a:cs typeface="ＭＳ Ｐゴシック" charset="0"/>
              </a:rPr>
              <a:t> </a:t>
            </a:r>
            <a:r>
              <a:rPr lang="es-ES" sz="2800" dirty="0" err="1">
                <a:solidFill>
                  <a:srgbClr val="800000"/>
                </a:solidFill>
                <a:ea typeface="ＭＳ Ｐゴシック" charset="0"/>
                <a:cs typeface="ＭＳ Ｐゴシック" charset="0"/>
              </a:rPr>
              <a:t>manijó</a:t>
            </a:r>
            <a:r>
              <a:rPr lang="es-ES" sz="2800" dirty="0" smtClean="0">
                <a:solidFill>
                  <a:srgbClr val="800000"/>
                </a:solidFill>
                <a:ea typeface="ＭＳ Ｐゴシック" charset="0"/>
                <a:cs typeface="ＭＳ Ｐゴシック" charset="0"/>
              </a:rPr>
              <a:t>?</a:t>
            </a:r>
          </a:p>
          <a:p>
            <a:pPr marL="0" indent="0">
              <a:buNone/>
            </a:pPr>
            <a:endParaRPr lang="es-ES" sz="2000" dirty="0" smtClean="0">
              <a:ea typeface="ＭＳ Ｐゴシック" charset="0"/>
              <a:cs typeface="ＭＳ Ｐゴシック" charset="0"/>
            </a:endParaRPr>
          </a:p>
          <a:p>
            <a:pPr marL="0" indent="0">
              <a:buNone/>
            </a:pPr>
            <a:endParaRPr lang="es-ES" sz="2000" dirty="0" smtClean="0">
              <a:ea typeface="ＭＳ Ｐゴシック" charset="0"/>
              <a:cs typeface="ＭＳ Ｐゴシック" charset="0"/>
            </a:endParaRPr>
          </a:p>
          <a:p>
            <a:pPr marL="0" indent="0">
              <a:buNone/>
            </a:pPr>
            <a:r>
              <a:rPr lang="es-ES" sz="2000" dirty="0" smtClean="0">
                <a:ea typeface="ＭＳ Ｐゴシック" charset="0"/>
                <a:cs typeface="ＭＳ Ｐゴシック" charset="0"/>
              </a:rPr>
              <a:t>Adaptación </a:t>
            </a:r>
            <a:r>
              <a:rPr lang="es-ES" sz="2000" dirty="0">
                <a:ea typeface="ＭＳ Ｐゴシック" charset="0"/>
                <a:cs typeface="ＭＳ Ｐゴシック" charset="0"/>
              </a:rPr>
              <a:t>de Serra, R. &amp; </a:t>
            </a:r>
            <a:r>
              <a:rPr lang="es-ES" sz="2000" dirty="0" err="1">
                <a:ea typeface="ＭＳ Ｐゴシック" charset="0"/>
                <a:cs typeface="ＭＳ Ｐゴシック" charset="0"/>
              </a:rPr>
              <a:t>Caballer</a:t>
            </a:r>
            <a:r>
              <a:rPr lang="es-ES" sz="2000" dirty="0">
                <a:ea typeface="ＭＳ Ｐゴシック" charset="0"/>
                <a:cs typeface="ＭＳ Ｐゴシック" charset="0"/>
              </a:rPr>
              <a:t>, M.J. (1997).</a:t>
            </a:r>
          </a:p>
          <a:p>
            <a:pPr>
              <a:buFont typeface="Wingdings 2" charset="0"/>
              <a:buNone/>
            </a:pPr>
            <a:endParaRPr lang="es-ES" sz="2800" dirty="0">
              <a:latin typeface="Arial" charset="0"/>
              <a:ea typeface="ＭＳ Ｐゴシック" charset="0"/>
              <a:cs typeface="ＭＳ Ｐゴシック" charset="0"/>
            </a:endParaRPr>
          </a:p>
        </p:txBody>
      </p:sp>
    </p:spTree>
    <p:extLst>
      <p:ext uri="{BB962C8B-B14F-4D97-AF65-F5344CB8AC3E}">
        <p14:creationId xmlns="" xmlns:p14="http://schemas.microsoft.com/office/powerpoint/2010/main" val="197050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28600"/>
            <a:ext cx="8534400" cy="990600"/>
          </a:xfrm>
        </p:spPr>
        <p:txBody>
          <a:bodyPr/>
          <a:lstStyle/>
          <a:p>
            <a:r>
              <a:rPr lang="es-ES" sz="4000" dirty="0" smtClean="0"/>
              <a:t>Preguntas reproductivas y cerradas</a:t>
            </a:r>
            <a:endParaRPr lang="es-ES" sz="4000" dirty="0"/>
          </a:p>
        </p:txBody>
      </p:sp>
      <p:sp>
        <p:nvSpPr>
          <p:cNvPr id="3" name="Rectángulo 2"/>
          <p:cNvSpPr/>
          <p:nvPr/>
        </p:nvSpPr>
        <p:spPr>
          <a:xfrm>
            <a:off x="2051720" y="2708920"/>
            <a:ext cx="5040560" cy="22322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eaLnBrk="1" hangingPunct="1">
              <a:buFontTx/>
              <a:buChar char="-"/>
            </a:pPr>
            <a:r>
              <a:rPr lang="es-ES_tradnl" sz="2000" b="1" dirty="0" smtClean="0">
                <a:solidFill>
                  <a:srgbClr val="000000"/>
                </a:solidFill>
              </a:rPr>
              <a:t> ¿Cuáles son las partes de una flor?  </a:t>
            </a:r>
          </a:p>
          <a:p>
            <a:pPr eaLnBrk="1" hangingPunct="1">
              <a:buFontTx/>
              <a:buChar char="-"/>
            </a:pPr>
            <a:r>
              <a:rPr lang="es-ES_tradnl" sz="2000" b="1" dirty="0" smtClean="0">
                <a:solidFill>
                  <a:srgbClr val="000000"/>
                </a:solidFill>
              </a:rPr>
              <a:t> ¿Cuántas patas tiene una araña?</a:t>
            </a:r>
          </a:p>
          <a:p>
            <a:pPr eaLnBrk="1" hangingPunct="1">
              <a:buFontTx/>
              <a:buChar char="-"/>
            </a:pPr>
            <a:r>
              <a:rPr lang="es-ES_tradnl" sz="2000" b="1" dirty="0" smtClean="0">
                <a:solidFill>
                  <a:srgbClr val="000000"/>
                </a:solidFill>
              </a:rPr>
              <a:t> ¿De qué se alimentan los herbívoros?</a:t>
            </a:r>
          </a:p>
          <a:p>
            <a:pPr eaLnBrk="1" hangingPunct="1">
              <a:buFontTx/>
              <a:buChar char="-"/>
            </a:pPr>
            <a:r>
              <a:rPr lang="es-ES_tradnl" sz="2000" b="1" dirty="0" smtClean="0">
                <a:solidFill>
                  <a:srgbClr val="000000"/>
                </a:solidFill>
              </a:rPr>
              <a:t>¿Qué es la digestión? </a:t>
            </a:r>
          </a:p>
        </p:txBody>
      </p:sp>
      <p:sp>
        <p:nvSpPr>
          <p:cNvPr id="4" name="Text Box 17"/>
          <p:cNvSpPr txBox="1">
            <a:spLocks noChangeArrowheads="1"/>
          </p:cNvSpPr>
          <p:nvPr/>
        </p:nvSpPr>
        <p:spPr bwMode="auto">
          <a:xfrm>
            <a:off x="251520" y="1434402"/>
            <a:ext cx="3097212" cy="1202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lIns="90000" tIns="46800" rIns="90000" bIns="46800">
            <a:spAutoFit/>
          </a:bodyPr>
          <a:lstStyle>
            <a:lvl1pPr eaLnBrk="0" hangingPunct="0">
              <a:defRPr sz="4000">
                <a:solidFill>
                  <a:schemeClr val="tx1"/>
                </a:solidFill>
                <a:latin typeface="Arial" charset="0"/>
                <a:ea typeface="ＭＳ Ｐゴシック" charset="0"/>
                <a:cs typeface="Arial" charset="0"/>
              </a:defRPr>
            </a:lvl1pPr>
            <a:lvl2pPr marL="37931725" indent="-37474525" eaLnBrk="0" hangingPunct="0">
              <a:defRPr sz="4000">
                <a:solidFill>
                  <a:schemeClr val="tx1"/>
                </a:solidFill>
                <a:latin typeface="Arial" charset="0"/>
                <a:ea typeface="Arial" charset="0"/>
                <a:cs typeface="Arial" charset="0"/>
              </a:defRPr>
            </a:lvl2pPr>
            <a:lvl3pPr eaLnBrk="0" hangingPunct="0">
              <a:defRPr sz="4000">
                <a:solidFill>
                  <a:schemeClr val="tx1"/>
                </a:solidFill>
                <a:latin typeface="Arial" charset="0"/>
                <a:ea typeface="Arial" charset="0"/>
                <a:cs typeface="Arial" charset="0"/>
              </a:defRPr>
            </a:lvl3pPr>
            <a:lvl4pPr eaLnBrk="0" hangingPunct="0">
              <a:defRPr sz="4000">
                <a:solidFill>
                  <a:schemeClr val="tx1"/>
                </a:solidFill>
                <a:latin typeface="Arial" charset="0"/>
                <a:ea typeface="Arial" charset="0"/>
                <a:cs typeface="Arial" charset="0"/>
              </a:defRPr>
            </a:lvl4pPr>
            <a:lvl5pPr eaLnBrk="0" hangingPunct="0">
              <a:defRPr sz="4000">
                <a:solidFill>
                  <a:schemeClr val="tx1"/>
                </a:solidFill>
                <a:latin typeface="Arial" charset="0"/>
                <a:ea typeface="Arial" charset="0"/>
                <a:cs typeface="Arial" charset="0"/>
              </a:defRPr>
            </a:lvl5pPr>
            <a:lvl6pPr marL="457200" eaLnBrk="0" fontAlgn="base" hangingPunct="0">
              <a:spcBef>
                <a:spcPct val="0"/>
              </a:spcBef>
              <a:spcAft>
                <a:spcPct val="0"/>
              </a:spcAft>
              <a:defRPr sz="4000">
                <a:solidFill>
                  <a:schemeClr val="tx1"/>
                </a:solidFill>
                <a:latin typeface="Arial" charset="0"/>
                <a:ea typeface="Arial" charset="0"/>
                <a:cs typeface="Arial" charset="0"/>
              </a:defRPr>
            </a:lvl6pPr>
            <a:lvl7pPr marL="914400" eaLnBrk="0" fontAlgn="base" hangingPunct="0">
              <a:spcBef>
                <a:spcPct val="0"/>
              </a:spcBef>
              <a:spcAft>
                <a:spcPct val="0"/>
              </a:spcAft>
              <a:defRPr sz="4000">
                <a:solidFill>
                  <a:schemeClr val="tx1"/>
                </a:solidFill>
                <a:latin typeface="Arial" charset="0"/>
                <a:ea typeface="Arial" charset="0"/>
                <a:cs typeface="Arial" charset="0"/>
              </a:defRPr>
            </a:lvl7pPr>
            <a:lvl8pPr marL="1371600" eaLnBrk="0" fontAlgn="base" hangingPunct="0">
              <a:spcBef>
                <a:spcPct val="0"/>
              </a:spcBef>
              <a:spcAft>
                <a:spcPct val="0"/>
              </a:spcAft>
              <a:defRPr sz="4000">
                <a:solidFill>
                  <a:schemeClr val="tx1"/>
                </a:solidFill>
                <a:latin typeface="Arial" charset="0"/>
                <a:ea typeface="Arial" charset="0"/>
                <a:cs typeface="Arial" charset="0"/>
              </a:defRPr>
            </a:lvl8pPr>
            <a:lvl9pPr marL="1828800" eaLnBrk="0" fontAlgn="base" hangingPunct="0">
              <a:spcBef>
                <a:spcPct val="0"/>
              </a:spcBef>
              <a:spcAft>
                <a:spcPct val="0"/>
              </a:spcAft>
              <a:defRPr sz="4000">
                <a:solidFill>
                  <a:schemeClr val="tx1"/>
                </a:solidFill>
                <a:latin typeface="Arial" charset="0"/>
                <a:ea typeface="Arial" charset="0"/>
                <a:cs typeface="Arial" charset="0"/>
              </a:defRPr>
            </a:lvl9pPr>
          </a:lstStyle>
          <a:p>
            <a:pPr eaLnBrk="1" hangingPunct="1">
              <a:spcBef>
                <a:spcPct val="50000"/>
              </a:spcBef>
            </a:pPr>
            <a:r>
              <a:rPr lang="es-ES" sz="2400" b="1" dirty="0">
                <a:solidFill>
                  <a:schemeClr val="tx2"/>
                </a:solidFill>
              </a:rPr>
              <a:t>No </a:t>
            </a:r>
            <a:r>
              <a:rPr lang="es-ES" sz="2400" b="1" dirty="0" smtClean="0">
                <a:solidFill>
                  <a:schemeClr val="tx2"/>
                </a:solidFill>
              </a:rPr>
              <a:t>promueven ni el pensamiento ni la acción </a:t>
            </a:r>
            <a:endParaRPr lang="es-ES" sz="2400" b="1" dirty="0">
              <a:solidFill>
                <a:schemeClr val="tx2"/>
              </a:solidFill>
            </a:endParaRPr>
          </a:p>
        </p:txBody>
      </p:sp>
      <p:sp>
        <p:nvSpPr>
          <p:cNvPr id="5" name="Text Box 18"/>
          <p:cNvSpPr txBox="1">
            <a:spLocks noChangeArrowheads="1"/>
          </p:cNvSpPr>
          <p:nvPr/>
        </p:nvSpPr>
        <p:spPr bwMode="auto">
          <a:xfrm>
            <a:off x="5940152" y="5373216"/>
            <a:ext cx="2808288" cy="833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lIns="90000" tIns="46800" rIns="90000" bIns="46800">
            <a:spAutoFit/>
          </a:bodyPr>
          <a:lstStyle>
            <a:lvl1pPr eaLnBrk="0" hangingPunct="0">
              <a:defRPr sz="4000">
                <a:solidFill>
                  <a:schemeClr val="tx1"/>
                </a:solidFill>
                <a:latin typeface="Arial" charset="0"/>
                <a:ea typeface="ＭＳ Ｐゴシック" charset="0"/>
                <a:cs typeface="Arial" charset="0"/>
              </a:defRPr>
            </a:lvl1pPr>
            <a:lvl2pPr marL="37931725" indent="-37474525" eaLnBrk="0" hangingPunct="0">
              <a:defRPr sz="4000">
                <a:solidFill>
                  <a:schemeClr val="tx1"/>
                </a:solidFill>
                <a:latin typeface="Arial" charset="0"/>
                <a:ea typeface="Arial" charset="0"/>
                <a:cs typeface="Arial" charset="0"/>
              </a:defRPr>
            </a:lvl2pPr>
            <a:lvl3pPr eaLnBrk="0" hangingPunct="0">
              <a:defRPr sz="4000">
                <a:solidFill>
                  <a:schemeClr val="tx1"/>
                </a:solidFill>
                <a:latin typeface="Arial" charset="0"/>
                <a:ea typeface="Arial" charset="0"/>
                <a:cs typeface="Arial" charset="0"/>
              </a:defRPr>
            </a:lvl3pPr>
            <a:lvl4pPr eaLnBrk="0" hangingPunct="0">
              <a:defRPr sz="4000">
                <a:solidFill>
                  <a:schemeClr val="tx1"/>
                </a:solidFill>
                <a:latin typeface="Arial" charset="0"/>
                <a:ea typeface="Arial" charset="0"/>
                <a:cs typeface="Arial" charset="0"/>
              </a:defRPr>
            </a:lvl4pPr>
            <a:lvl5pPr eaLnBrk="0" hangingPunct="0">
              <a:defRPr sz="4000">
                <a:solidFill>
                  <a:schemeClr val="tx1"/>
                </a:solidFill>
                <a:latin typeface="Arial" charset="0"/>
                <a:ea typeface="Arial" charset="0"/>
                <a:cs typeface="Arial" charset="0"/>
              </a:defRPr>
            </a:lvl5pPr>
            <a:lvl6pPr marL="457200" eaLnBrk="0" fontAlgn="base" hangingPunct="0">
              <a:spcBef>
                <a:spcPct val="0"/>
              </a:spcBef>
              <a:spcAft>
                <a:spcPct val="0"/>
              </a:spcAft>
              <a:defRPr sz="4000">
                <a:solidFill>
                  <a:schemeClr val="tx1"/>
                </a:solidFill>
                <a:latin typeface="Arial" charset="0"/>
                <a:ea typeface="Arial" charset="0"/>
                <a:cs typeface="Arial" charset="0"/>
              </a:defRPr>
            </a:lvl6pPr>
            <a:lvl7pPr marL="914400" eaLnBrk="0" fontAlgn="base" hangingPunct="0">
              <a:spcBef>
                <a:spcPct val="0"/>
              </a:spcBef>
              <a:spcAft>
                <a:spcPct val="0"/>
              </a:spcAft>
              <a:defRPr sz="4000">
                <a:solidFill>
                  <a:schemeClr val="tx1"/>
                </a:solidFill>
                <a:latin typeface="Arial" charset="0"/>
                <a:ea typeface="Arial" charset="0"/>
                <a:cs typeface="Arial" charset="0"/>
              </a:defRPr>
            </a:lvl7pPr>
            <a:lvl8pPr marL="1371600" eaLnBrk="0" fontAlgn="base" hangingPunct="0">
              <a:spcBef>
                <a:spcPct val="0"/>
              </a:spcBef>
              <a:spcAft>
                <a:spcPct val="0"/>
              </a:spcAft>
              <a:defRPr sz="4000">
                <a:solidFill>
                  <a:schemeClr val="tx1"/>
                </a:solidFill>
                <a:latin typeface="Arial" charset="0"/>
                <a:ea typeface="Arial" charset="0"/>
                <a:cs typeface="Arial" charset="0"/>
              </a:defRPr>
            </a:lvl8pPr>
            <a:lvl9pPr marL="1828800" eaLnBrk="0" fontAlgn="base" hangingPunct="0">
              <a:spcBef>
                <a:spcPct val="0"/>
              </a:spcBef>
              <a:spcAft>
                <a:spcPct val="0"/>
              </a:spcAft>
              <a:defRPr sz="4000">
                <a:solidFill>
                  <a:schemeClr val="tx1"/>
                </a:solidFill>
                <a:latin typeface="Arial" charset="0"/>
                <a:ea typeface="Arial" charset="0"/>
                <a:cs typeface="Arial" charset="0"/>
              </a:defRPr>
            </a:lvl9pPr>
          </a:lstStyle>
          <a:p>
            <a:pPr eaLnBrk="1" hangingPunct="1">
              <a:spcBef>
                <a:spcPct val="50000"/>
              </a:spcBef>
            </a:pPr>
            <a:r>
              <a:rPr lang="es-ES" sz="2400" b="1" dirty="0" smtClean="0">
                <a:solidFill>
                  <a:schemeClr val="tx2"/>
                </a:solidFill>
              </a:rPr>
              <a:t>No promueven más preguntas</a:t>
            </a:r>
            <a:endParaRPr lang="ca-ES" sz="2400" b="1" dirty="0">
              <a:solidFill>
                <a:schemeClr val="tx2"/>
              </a:solidFill>
            </a:endParaRPr>
          </a:p>
        </p:txBody>
      </p:sp>
      <p:sp>
        <p:nvSpPr>
          <p:cNvPr id="6" name="Text Box 19"/>
          <p:cNvSpPr txBox="1">
            <a:spLocks noChangeArrowheads="1"/>
          </p:cNvSpPr>
          <p:nvPr/>
        </p:nvSpPr>
        <p:spPr bwMode="auto">
          <a:xfrm>
            <a:off x="395536" y="5157192"/>
            <a:ext cx="2808287" cy="1201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lIns="90000" tIns="46800" rIns="90000" bIns="46800">
            <a:spAutoFit/>
          </a:bodyPr>
          <a:lstStyle>
            <a:lvl1pPr eaLnBrk="0" hangingPunct="0">
              <a:defRPr sz="4000">
                <a:solidFill>
                  <a:schemeClr val="tx1"/>
                </a:solidFill>
                <a:latin typeface="Arial" charset="0"/>
                <a:ea typeface="ＭＳ Ｐゴシック" charset="0"/>
                <a:cs typeface="Arial" charset="0"/>
              </a:defRPr>
            </a:lvl1pPr>
            <a:lvl2pPr marL="37931725" indent="-37474525" eaLnBrk="0" hangingPunct="0">
              <a:defRPr sz="4000">
                <a:solidFill>
                  <a:schemeClr val="tx1"/>
                </a:solidFill>
                <a:latin typeface="Arial" charset="0"/>
                <a:ea typeface="Arial" charset="0"/>
                <a:cs typeface="Arial" charset="0"/>
              </a:defRPr>
            </a:lvl2pPr>
            <a:lvl3pPr eaLnBrk="0" hangingPunct="0">
              <a:defRPr sz="4000">
                <a:solidFill>
                  <a:schemeClr val="tx1"/>
                </a:solidFill>
                <a:latin typeface="Arial" charset="0"/>
                <a:ea typeface="Arial" charset="0"/>
                <a:cs typeface="Arial" charset="0"/>
              </a:defRPr>
            </a:lvl3pPr>
            <a:lvl4pPr eaLnBrk="0" hangingPunct="0">
              <a:defRPr sz="4000">
                <a:solidFill>
                  <a:schemeClr val="tx1"/>
                </a:solidFill>
                <a:latin typeface="Arial" charset="0"/>
                <a:ea typeface="Arial" charset="0"/>
                <a:cs typeface="Arial" charset="0"/>
              </a:defRPr>
            </a:lvl4pPr>
            <a:lvl5pPr eaLnBrk="0" hangingPunct="0">
              <a:defRPr sz="4000">
                <a:solidFill>
                  <a:schemeClr val="tx1"/>
                </a:solidFill>
                <a:latin typeface="Arial" charset="0"/>
                <a:ea typeface="Arial" charset="0"/>
                <a:cs typeface="Arial" charset="0"/>
              </a:defRPr>
            </a:lvl5pPr>
            <a:lvl6pPr marL="457200" eaLnBrk="0" fontAlgn="base" hangingPunct="0">
              <a:spcBef>
                <a:spcPct val="0"/>
              </a:spcBef>
              <a:spcAft>
                <a:spcPct val="0"/>
              </a:spcAft>
              <a:defRPr sz="4000">
                <a:solidFill>
                  <a:schemeClr val="tx1"/>
                </a:solidFill>
                <a:latin typeface="Arial" charset="0"/>
                <a:ea typeface="Arial" charset="0"/>
                <a:cs typeface="Arial" charset="0"/>
              </a:defRPr>
            </a:lvl6pPr>
            <a:lvl7pPr marL="914400" eaLnBrk="0" fontAlgn="base" hangingPunct="0">
              <a:spcBef>
                <a:spcPct val="0"/>
              </a:spcBef>
              <a:spcAft>
                <a:spcPct val="0"/>
              </a:spcAft>
              <a:defRPr sz="4000">
                <a:solidFill>
                  <a:schemeClr val="tx1"/>
                </a:solidFill>
                <a:latin typeface="Arial" charset="0"/>
                <a:ea typeface="Arial" charset="0"/>
                <a:cs typeface="Arial" charset="0"/>
              </a:defRPr>
            </a:lvl7pPr>
            <a:lvl8pPr marL="1371600" eaLnBrk="0" fontAlgn="base" hangingPunct="0">
              <a:spcBef>
                <a:spcPct val="0"/>
              </a:spcBef>
              <a:spcAft>
                <a:spcPct val="0"/>
              </a:spcAft>
              <a:defRPr sz="4000">
                <a:solidFill>
                  <a:schemeClr val="tx1"/>
                </a:solidFill>
                <a:latin typeface="Arial" charset="0"/>
                <a:ea typeface="Arial" charset="0"/>
                <a:cs typeface="Arial" charset="0"/>
              </a:defRPr>
            </a:lvl8pPr>
            <a:lvl9pPr marL="1828800" eaLnBrk="0" fontAlgn="base" hangingPunct="0">
              <a:spcBef>
                <a:spcPct val="0"/>
              </a:spcBef>
              <a:spcAft>
                <a:spcPct val="0"/>
              </a:spcAft>
              <a:defRPr sz="4000">
                <a:solidFill>
                  <a:schemeClr val="tx1"/>
                </a:solidFill>
                <a:latin typeface="Arial" charset="0"/>
                <a:ea typeface="Arial" charset="0"/>
                <a:cs typeface="Arial" charset="0"/>
              </a:defRPr>
            </a:lvl9pPr>
          </a:lstStyle>
          <a:p>
            <a:pPr eaLnBrk="1" hangingPunct="1">
              <a:spcBef>
                <a:spcPct val="50000"/>
              </a:spcBef>
            </a:pPr>
            <a:r>
              <a:rPr lang="es-ES" sz="2400" b="1" dirty="0" smtClean="0">
                <a:solidFill>
                  <a:schemeClr val="tx2"/>
                </a:solidFill>
              </a:rPr>
              <a:t>Se espera </a:t>
            </a:r>
            <a:r>
              <a:rPr lang="es-ES" sz="2400" b="1" dirty="0">
                <a:solidFill>
                  <a:schemeClr val="tx2"/>
                </a:solidFill>
              </a:rPr>
              <a:t>una </a:t>
            </a:r>
            <a:r>
              <a:rPr lang="es-ES" sz="2400" b="1" dirty="0" smtClean="0">
                <a:solidFill>
                  <a:schemeClr val="tx2"/>
                </a:solidFill>
              </a:rPr>
              <a:t>respuesta </a:t>
            </a:r>
            <a:r>
              <a:rPr lang="es-ES" sz="2400" b="1" dirty="0">
                <a:solidFill>
                  <a:schemeClr val="tx2"/>
                </a:solidFill>
              </a:rPr>
              <a:t>única </a:t>
            </a:r>
            <a:r>
              <a:rPr lang="es-ES" sz="2400" b="1" dirty="0" smtClean="0">
                <a:solidFill>
                  <a:schemeClr val="tx2"/>
                </a:solidFill>
              </a:rPr>
              <a:t>y </a:t>
            </a:r>
            <a:r>
              <a:rPr lang="es-ES" sz="2400" b="1" dirty="0">
                <a:solidFill>
                  <a:schemeClr val="tx2"/>
                </a:solidFill>
              </a:rPr>
              <a:t>correcta</a:t>
            </a:r>
            <a:endParaRPr lang="ca-ES" sz="2400" b="1" dirty="0">
              <a:solidFill>
                <a:schemeClr val="tx2"/>
              </a:solidFill>
            </a:endParaRPr>
          </a:p>
        </p:txBody>
      </p:sp>
      <p:sp>
        <p:nvSpPr>
          <p:cNvPr id="7" name="Text Box 20"/>
          <p:cNvSpPr txBox="1">
            <a:spLocks noChangeArrowheads="1"/>
          </p:cNvSpPr>
          <p:nvPr/>
        </p:nvSpPr>
        <p:spPr bwMode="auto">
          <a:xfrm>
            <a:off x="4572000" y="1547060"/>
            <a:ext cx="4176713" cy="1017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lIns="90000" tIns="46800" rIns="90000" bIns="46800">
            <a:spAutoFit/>
          </a:bodyPr>
          <a:lstStyle>
            <a:lvl1pPr eaLnBrk="0" hangingPunct="0">
              <a:defRPr sz="4000">
                <a:solidFill>
                  <a:schemeClr val="tx1"/>
                </a:solidFill>
                <a:latin typeface="Arial" charset="0"/>
                <a:ea typeface="ＭＳ Ｐゴシック" charset="0"/>
                <a:cs typeface="Arial" charset="0"/>
              </a:defRPr>
            </a:lvl1pPr>
            <a:lvl2pPr marL="37931725" indent="-37474525" eaLnBrk="0" hangingPunct="0">
              <a:defRPr sz="4000">
                <a:solidFill>
                  <a:schemeClr val="tx1"/>
                </a:solidFill>
                <a:latin typeface="Arial" charset="0"/>
                <a:ea typeface="Arial" charset="0"/>
                <a:cs typeface="Arial" charset="0"/>
              </a:defRPr>
            </a:lvl2pPr>
            <a:lvl3pPr eaLnBrk="0" hangingPunct="0">
              <a:defRPr sz="4000">
                <a:solidFill>
                  <a:schemeClr val="tx1"/>
                </a:solidFill>
                <a:latin typeface="Arial" charset="0"/>
                <a:ea typeface="Arial" charset="0"/>
                <a:cs typeface="Arial" charset="0"/>
              </a:defRPr>
            </a:lvl3pPr>
            <a:lvl4pPr eaLnBrk="0" hangingPunct="0">
              <a:defRPr sz="4000">
                <a:solidFill>
                  <a:schemeClr val="tx1"/>
                </a:solidFill>
                <a:latin typeface="Arial" charset="0"/>
                <a:ea typeface="Arial" charset="0"/>
                <a:cs typeface="Arial" charset="0"/>
              </a:defRPr>
            </a:lvl4pPr>
            <a:lvl5pPr eaLnBrk="0" hangingPunct="0">
              <a:defRPr sz="4000">
                <a:solidFill>
                  <a:schemeClr val="tx1"/>
                </a:solidFill>
                <a:latin typeface="Arial" charset="0"/>
                <a:ea typeface="Arial" charset="0"/>
                <a:cs typeface="Arial" charset="0"/>
              </a:defRPr>
            </a:lvl5pPr>
            <a:lvl6pPr marL="457200" eaLnBrk="0" fontAlgn="base" hangingPunct="0">
              <a:spcBef>
                <a:spcPct val="0"/>
              </a:spcBef>
              <a:spcAft>
                <a:spcPct val="0"/>
              </a:spcAft>
              <a:defRPr sz="4000">
                <a:solidFill>
                  <a:schemeClr val="tx1"/>
                </a:solidFill>
                <a:latin typeface="Arial" charset="0"/>
                <a:ea typeface="Arial" charset="0"/>
                <a:cs typeface="Arial" charset="0"/>
              </a:defRPr>
            </a:lvl6pPr>
            <a:lvl7pPr marL="914400" eaLnBrk="0" fontAlgn="base" hangingPunct="0">
              <a:spcBef>
                <a:spcPct val="0"/>
              </a:spcBef>
              <a:spcAft>
                <a:spcPct val="0"/>
              </a:spcAft>
              <a:defRPr sz="4000">
                <a:solidFill>
                  <a:schemeClr val="tx1"/>
                </a:solidFill>
                <a:latin typeface="Arial" charset="0"/>
                <a:ea typeface="Arial" charset="0"/>
                <a:cs typeface="Arial" charset="0"/>
              </a:defRPr>
            </a:lvl7pPr>
            <a:lvl8pPr marL="1371600" eaLnBrk="0" fontAlgn="base" hangingPunct="0">
              <a:spcBef>
                <a:spcPct val="0"/>
              </a:spcBef>
              <a:spcAft>
                <a:spcPct val="0"/>
              </a:spcAft>
              <a:defRPr sz="4000">
                <a:solidFill>
                  <a:schemeClr val="tx1"/>
                </a:solidFill>
                <a:latin typeface="Arial" charset="0"/>
                <a:ea typeface="Arial" charset="0"/>
                <a:cs typeface="Arial" charset="0"/>
              </a:defRPr>
            </a:lvl8pPr>
            <a:lvl9pPr marL="1828800" eaLnBrk="0" fontAlgn="base" hangingPunct="0">
              <a:spcBef>
                <a:spcPct val="0"/>
              </a:spcBef>
              <a:spcAft>
                <a:spcPct val="0"/>
              </a:spcAft>
              <a:defRPr sz="4000">
                <a:solidFill>
                  <a:schemeClr val="tx1"/>
                </a:solidFill>
                <a:latin typeface="Arial" charset="0"/>
                <a:ea typeface="Arial" charset="0"/>
                <a:cs typeface="Arial" charset="0"/>
              </a:defRPr>
            </a:lvl9pPr>
          </a:lstStyle>
          <a:p>
            <a:pPr eaLnBrk="1" hangingPunct="1">
              <a:spcBef>
                <a:spcPct val="50000"/>
              </a:spcBef>
            </a:pPr>
            <a:r>
              <a:rPr lang="es-ES" sz="2000" b="1" dirty="0" smtClean="0">
                <a:solidFill>
                  <a:schemeClr val="tx2"/>
                </a:solidFill>
              </a:rPr>
              <a:t>El alumno sólo tiene que buscar en los libros de textos (o en </a:t>
            </a:r>
            <a:r>
              <a:rPr lang="es-ES" sz="2000" b="1" dirty="0">
                <a:solidFill>
                  <a:schemeClr val="tx2"/>
                </a:solidFill>
              </a:rPr>
              <a:t>i</a:t>
            </a:r>
            <a:r>
              <a:rPr lang="es-ES" sz="2000" b="1" dirty="0" smtClean="0">
                <a:solidFill>
                  <a:schemeClr val="tx2"/>
                </a:solidFill>
              </a:rPr>
              <a:t>nternet), no en el fenómeno </a:t>
            </a:r>
          </a:p>
        </p:txBody>
      </p:sp>
    </p:spTree>
    <p:extLst>
      <p:ext uri="{BB962C8B-B14F-4D97-AF65-F5344CB8AC3E}">
        <p14:creationId xmlns="" xmlns:p14="http://schemas.microsoft.com/office/powerpoint/2010/main" val="117550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28600"/>
            <a:ext cx="8534400" cy="990600"/>
          </a:xfrm>
        </p:spPr>
        <p:txBody>
          <a:bodyPr/>
          <a:lstStyle/>
          <a:p>
            <a:r>
              <a:rPr lang="es-ES" sz="4000" dirty="0" smtClean="0"/>
              <a:t>Preguntas productivas y abiertas</a:t>
            </a:r>
            <a:endParaRPr lang="es-ES" sz="4000" dirty="0"/>
          </a:p>
        </p:txBody>
      </p:sp>
      <p:sp>
        <p:nvSpPr>
          <p:cNvPr id="3" name="Rectángulo 2"/>
          <p:cNvSpPr/>
          <p:nvPr/>
        </p:nvSpPr>
        <p:spPr>
          <a:xfrm>
            <a:off x="1691680" y="2636912"/>
            <a:ext cx="6192688" cy="23762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eaLnBrk="1" hangingPunct="1"/>
            <a:r>
              <a:rPr lang="es-ES_tradnl" sz="2000" b="1" dirty="0" smtClean="0">
                <a:solidFill>
                  <a:srgbClr val="000000"/>
                </a:solidFill>
              </a:rPr>
              <a:t>¿Cómo responden a la luz los gusanos de tierra? ¿Crecen igual las uñas de los pies que las de las manos?</a:t>
            </a:r>
          </a:p>
          <a:p>
            <a:pPr eaLnBrk="1" hangingPunct="1">
              <a:buFontTx/>
              <a:buChar char="-"/>
            </a:pPr>
            <a:r>
              <a:rPr lang="es-ES_tradnl" sz="2000" b="1" dirty="0" smtClean="0">
                <a:solidFill>
                  <a:srgbClr val="000000"/>
                </a:solidFill>
              </a:rPr>
              <a:t>¿Todo el mundo tarda igual al bajar por un tobogán?</a:t>
            </a:r>
          </a:p>
          <a:p>
            <a:pPr eaLnBrk="1" hangingPunct="1">
              <a:buFontTx/>
              <a:buChar char="-"/>
            </a:pPr>
            <a:r>
              <a:rPr lang="es-ES_tradnl" sz="2000" b="1" dirty="0" smtClean="0">
                <a:solidFill>
                  <a:srgbClr val="000000"/>
                </a:solidFill>
              </a:rPr>
              <a:t> ¿Germina antes una judía remojada que una seca? </a:t>
            </a:r>
            <a:endParaRPr lang="es-ES_tradnl" sz="2000" b="1" dirty="0">
              <a:solidFill>
                <a:srgbClr val="000000"/>
              </a:solidFill>
            </a:endParaRPr>
          </a:p>
        </p:txBody>
      </p:sp>
      <p:sp>
        <p:nvSpPr>
          <p:cNvPr id="4" name="Text Box 17"/>
          <p:cNvSpPr txBox="1">
            <a:spLocks noChangeArrowheads="1"/>
          </p:cNvSpPr>
          <p:nvPr/>
        </p:nvSpPr>
        <p:spPr bwMode="auto">
          <a:xfrm>
            <a:off x="251520" y="1434402"/>
            <a:ext cx="3097212" cy="1202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lIns="90000" tIns="46800" rIns="90000" bIns="46800">
            <a:spAutoFit/>
          </a:bodyPr>
          <a:lstStyle>
            <a:lvl1pPr eaLnBrk="0" hangingPunct="0">
              <a:defRPr sz="4000">
                <a:solidFill>
                  <a:schemeClr val="tx1"/>
                </a:solidFill>
                <a:latin typeface="Arial" charset="0"/>
                <a:ea typeface="ＭＳ Ｐゴシック" charset="0"/>
                <a:cs typeface="Arial" charset="0"/>
              </a:defRPr>
            </a:lvl1pPr>
            <a:lvl2pPr marL="37931725" indent="-37474525" eaLnBrk="0" hangingPunct="0">
              <a:defRPr sz="4000">
                <a:solidFill>
                  <a:schemeClr val="tx1"/>
                </a:solidFill>
                <a:latin typeface="Arial" charset="0"/>
                <a:ea typeface="Arial" charset="0"/>
                <a:cs typeface="Arial" charset="0"/>
              </a:defRPr>
            </a:lvl2pPr>
            <a:lvl3pPr eaLnBrk="0" hangingPunct="0">
              <a:defRPr sz="4000">
                <a:solidFill>
                  <a:schemeClr val="tx1"/>
                </a:solidFill>
                <a:latin typeface="Arial" charset="0"/>
                <a:ea typeface="Arial" charset="0"/>
                <a:cs typeface="Arial" charset="0"/>
              </a:defRPr>
            </a:lvl3pPr>
            <a:lvl4pPr eaLnBrk="0" hangingPunct="0">
              <a:defRPr sz="4000">
                <a:solidFill>
                  <a:schemeClr val="tx1"/>
                </a:solidFill>
                <a:latin typeface="Arial" charset="0"/>
                <a:ea typeface="Arial" charset="0"/>
                <a:cs typeface="Arial" charset="0"/>
              </a:defRPr>
            </a:lvl4pPr>
            <a:lvl5pPr eaLnBrk="0" hangingPunct="0">
              <a:defRPr sz="4000">
                <a:solidFill>
                  <a:schemeClr val="tx1"/>
                </a:solidFill>
                <a:latin typeface="Arial" charset="0"/>
                <a:ea typeface="Arial" charset="0"/>
                <a:cs typeface="Arial" charset="0"/>
              </a:defRPr>
            </a:lvl5pPr>
            <a:lvl6pPr marL="457200" eaLnBrk="0" fontAlgn="base" hangingPunct="0">
              <a:spcBef>
                <a:spcPct val="0"/>
              </a:spcBef>
              <a:spcAft>
                <a:spcPct val="0"/>
              </a:spcAft>
              <a:defRPr sz="4000">
                <a:solidFill>
                  <a:schemeClr val="tx1"/>
                </a:solidFill>
                <a:latin typeface="Arial" charset="0"/>
                <a:ea typeface="Arial" charset="0"/>
                <a:cs typeface="Arial" charset="0"/>
              </a:defRPr>
            </a:lvl6pPr>
            <a:lvl7pPr marL="914400" eaLnBrk="0" fontAlgn="base" hangingPunct="0">
              <a:spcBef>
                <a:spcPct val="0"/>
              </a:spcBef>
              <a:spcAft>
                <a:spcPct val="0"/>
              </a:spcAft>
              <a:defRPr sz="4000">
                <a:solidFill>
                  <a:schemeClr val="tx1"/>
                </a:solidFill>
                <a:latin typeface="Arial" charset="0"/>
                <a:ea typeface="Arial" charset="0"/>
                <a:cs typeface="Arial" charset="0"/>
              </a:defRPr>
            </a:lvl7pPr>
            <a:lvl8pPr marL="1371600" eaLnBrk="0" fontAlgn="base" hangingPunct="0">
              <a:spcBef>
                <a:spcPct val="0"/>
              </a:spcBef>
              <a:spcAft>
                <a:spcPct val="0"/>
              </a:spcAft>
              <a:defRPr sz="4000">
                <a:solidFill>
                  <a:schemeClr val="tx1"/>
                </a:solidFill>
                <a:latin typeface="Arial" charset="0"/>
                <a:ea typeface="Arial" charset="0"/>
                <a:cs typeface="Arial" charset="0"/>
              </a:defRPr>
            </a:lvl8pPr>
            <a:lvl9pPr marL="1828800" eaLnBrk="0" fontAlgn="base" hangingPunct="0">
              <a:spcBef>
                <a:spcPct val="0"/>
              </a:spcBef>
              <a:spcAft>
                <a:spcPct val="0"/>
              </a:spcAft>
              <a:defRPr sz="4000">
                <a:solidFill>
                  <a:schemeClr val="tx1"/>
                </a:solidFill>
                <a:latin typeface="Arial" charset="0"/>
                <a:ea typeface="Arial" charset="0"/>
                <a:cs typeface="Arial" charset="0"/>
              </a:defRPr>
            </a:lvl9pPr>
          </a:lstStyle>
          <a:p>
            <a:pPr eaLnBrk="1" hangingPunct="1">
              <a:spcBef>
                <a:spcPct val="50000"/>
              </a:spcBef>
            </a:pPr>
            <a:r>
              <a:rPr lang="es-ES" sz="2400" dirty="0" smtClean="0">
                <a:solidFill>
                  <a:schemeClr val="tx2"/>
                </a:solidFill>
                <a:effectLst>
                  <a:outerShdw blurRad="38100" dist="38100" dir="2700000" algn="tl">
                    <a:srgbClr val="DDDDDD"/>
                  </a:outerShdw>
                </a:effectLst>
              </a:rPr>
              <a:t>Promueven la manera de hacer y pensar de la ciencia </a:t>
            </a:r>
            <a:endParaRPr lang="ca-ES" sz="2400" dirty="0">
              <a:solidFill>
                <a:schemeClr val="tx2"/>
              </a:solidFill>
              <a:effectLst>
                <a:outerShdw blurRad="38100" dist="38100" dir="2700000" algn="tl">
                  <a:srgbClr val="DDDDDD"/>
                </a:outerShdw>
              </a:effectLst>
            </a:endParaRPr>
          </a:p>
        </p:txBody>
      </p:sp>
      <p:sp>
        <p:nvSpPr>
          <p:cNvPr id="5" name="Text Box 18"/>
          <p:cNvSpPr txBox="1">
            <a:spLocks noChangeArrowheads="1"/>
          </p:cNvSpPr>
          <p:nvPr/>
        </p:nvSpPr>
        <p:spPr bwMode="auto">
          <a:xfrm>
            <a:off x="5940152" y="5106810"/>
            <a:ext cx="2808288" cy="1202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lIns="90000" tIns="46800" rIns="90000" bIns="46800">
            <a:spAutoFit/>
          </a:bodyPr>
          <a:lstStyle>
            <a:lvl1pPr eaLnBrk="0" hangingPunct="0">
              <a:defRPr sz="4000">
                <a:solidFill>
                  <a:schemeClr val="tx1"/>
                </a:solidFill>
                <a:latin typeface="Arial" charset="0"/>
                <a:ea typeface="ＭＳ Ｐゴシック" charset="0"/>
                <a:cs typeface="Arial" charset="0"/>
              </a:defRPr>
            </a:lvl1pPr>
            <a:lvl2pPr marL="37931725" indent="-37474525" eaLnBrk="0" hangingPunct="0">
              <a:defRPr sz="4000">
                <a:solidFill>
                  <a:schemeClr val="tx1"/>
                </a:solidFill>
                <a:latin typeface="Arial" charset="0"/>
                <a:ea typeface="Arial" charset="0"/>
                <a:cs typeface="Arial" charset="0"/>
              </a:defRPr>
            </a:lvl2pPr>
            <a:lvl3pPr eaLnBrk="0" hangingPunct="0">
              <a:defRPr sz="4000">
                <a:solidFill>
                  <a:schemeClr val="tx1"/>
                </a:solidFill>
                <a:latin typeface="Arial" charset="0"/>
                <a:ea typeface="Arial" charset="0"/>
                <a:cs typeface="Arial" charset="0"/>
              </a:defRPr>
            </a:lvl3pPr>
            <a:lvl4pPr eaLnBrk="0" hangingPunct="0">
              <a:defRPr sz="4000">
                <a:solidFill>
                  <a:schemeClr val="tx1"/>
                </a:solidFill>
                <a:latin typeface="Arial" charset="0"/>
                <a:ea typeface="Arial" charset="0"/>
                <a:cs typeface="Arial" charset="0"/>
              </a:defRPr>
            </a:lvl4pPr>
            <a:lvl5pPr eaLnBrk="0" hangingPunct="0">
              <a:defRPr sz="4000">
                <a:solidFill>
                  <a:schemeClr val="tx1"/>
                </a:solidFill>
                <a:latin typeface="Arial" charset="0"/>
                <a:ea typeface="Arial" charset="0"/>
                <a:cs typeface="Arial" charset="0"/>
              </a:defRPr>
            </a:lvl5pPr>
            <a:lvl6pPr marL="457200" eaLnBrk="0" fontAlgn="base" hangingPunct="0">
              <a:spcBef>
                <a:spcPct val="0"/>
              </a:spcBef>
              <a:spcAft>
                <a:spcPct val="0"/>
              </a:spcAft>
              <a:defRPr sz="4000">
                <a:solidFill>
                  <a:schemeClr val="tx1"/>
                </a:solidFill>
                <a:latin typeface="Arial" charset="0"/>
                <a:ea typeface="Arial" charset="0"/>
                <a:cs typeface="Arial" charset="0"/>
              </a:defRPr>
            </a:lvl6pPr>
            <a:lvl7pPr marL="914400" eaLnBrk="0" fontAlgn="base" hangingPunct="0">
              <a:spcBef>
                <a:spcPct val="0"/>
              </a:spcBef>
              <a:spcAft>
                <a:spcPct val="0"/>
              </a:spcAft>
              <a:defRPr sz="4000">
                <a:solidFill>
                  <a:schemeClr val="tx1"/>
                </a:solidFill>
                <a:latin typeface="Arial" charset="0"/>
                <a:ea typeface="Arial" charset="0"/>
                <a:cs typeface="Arial" charset="0"/>
              </a:defRPr>
            </a:lvl7pPr>
            <a:lvl8pPr marL="1371600" eaLnBrk="0" fontAlgn="base" hangingPunct="0">
              <a:spcBef>
                <a:spcPct val="0"/>
              </a:spcBef>
              <a:spcAft>
                <a:spcPct val="0"/>
              </a:spcAft>
              <a:defRPr sz="4000">
                <a:solidFill>
                  <a:schemeClr val="tx1"/>
                </a:solidFill>
                <a:latin typeface="Arial" charset="0"/>
                <a:ea typeface="Arial" charset="0"/>
                <a:cs typeface="Arial" charset="0"/>
              </a:defRPr>
            </a:lvl8pPr>
            <a:lvl9pPr marL="1828800" eaLnBrk="0" fontAlgn="base" hangingPunct="0">
              <a:spcBef>
                <a:spcPct val="0"/>
              </a:spcBef>
              <a:spcAft>
                <a:spcPct val="0"/>
              </a:spcAft>
              <a:defRPr sz="4000">
                <a:solidFill>
                  <a:schemeClr val="tx1"/>
                </a:solidFill>
                <a:latin typeface="Arial" charset="0"/>
                <a:ea typeface="Arial" charset="0"/>
                <a:cs typeface="Arial" charset="0"/>
              </a:defRPr>
            </a:lvl9pPr>
          </a:lstStyle>
          <a:p>
            <a:pPr eaLnBrk="1" hangingPunct="1">
              <a:spcBef>
                <a:spcPct val="50000"/>
              </a:spcBef>
            </a:pPr>
            <a:r>
              <a:rPr lang="es-ES" sz="2400" dirty="0" smtClean="0">
                <a:solidFill>
                  <a:schemeClr val="tx2"/>
                </a:solidFill>
                <a:effectLst>
                  <a:outerShdw blurRad="38100" dist="38100" dir="2700000" algn="tl">
                    <a:srgbClr val="DDDDDD"/>
                  </a:outerShdw>
                </a:effectLst>
              </a:rPr>
              <a:t>Conectan con diversidad de puntos de vista</a:t>
            </a:r>
            <a:endParaRPr lang="ca-ES" sz="2400" dirty="0">
              <a:solidFill>
                <a:schemeClr val="tx2"/>
              </a:solidFill>
              <a:effectLst>
                <a:outerShdw blurRad="38100" dist="38100" dir="2700000" algn="tl">
                  <a:srgbClr val="DDDDDD"/>
                </a:outerShdw>
              </a:effectLst>
            </a:endParaRPr>
          </a:p>
        </p:txBody>
      </p:sp>
      <p:sp>
        <p:nvSpPr>
          <p:cNvPr id="6" name="Text Box 19"/>
          <p:cNvSpPr txBox="1">
            <a:spLocks noChangeArrowheads="1"/>
          </p:cNvSpPr>
          <p:nvPr/>
        </p:nvSpPr>
        <p:spPr bwMode="auto">
          <a:xfrm>
            <a:off x="395536" y="5157192"/>
            <a:ext cx="2808287" cy="833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lIns="90000" tIns="46800" rIns="90000" bIns="46800">
            <a:spAutoFit/>
          </a:bodyPr>
          <a:lstStyle>
            <a:lvl1pPr eaLnBrk="0" hangingPunct="0">
              <a:defRPr sz="4000">
                <a:solidFill>
                  <a:schemeClr val="tx1"/>
                </a:solidFill>
                <a:latin typeface="Arial" charset="0"/>
                <a:ea typeface="ＭＳ Ｐゴシック" charset="0"/>
                <a:cs typeface="Arial" charset="0"/>
              </a:defRPr>
            </a:lvl1pPr>
            <a:lvl2pPr marL="37931725" indent="-37474525" eaLnBrk="0" hangingPunct="0">
              <a:defRPr sz="4000">
                <a:solidFill>
                  <a:schemeClr val="tx1"/>
                </a:solidFill>
                <a:latin typeface="Arial" charset="0"/>
                <a:ea typeface="Arial" charset="0"/>
                <a:cs typeface="Arial" charset="0"/>
              </a:defRPr>
            </a:lvl2pPr>
            <a:lvl3pPr eaLnBrk="0" hangingPunct="0">
              <a:defRPr sz="4000">
                <a:solidFill>
                  <a:schemeClr val="tx1"/>
                </a:solidFill>
                <a:latin typeface="Arial" charset="0"/>
                <a:ea typeface="Arial" charset="0"/>
                <a:cs typeface="Arial" charset="0"/>
              </a:defRPr>
            </a:lvl3pPr>
            <a:lvl4pPr eaLnBrk="0" hangingPunct="0">
              <a:defRPr sz="4000">
                <a:solidFill>
                  <a:schemeClr val="tx1"/>
                </a:solidFill>
                <a:latin typeface="Arial" charset="0"/>
                <a:ea typeface="Arial" charset="0"/>
                <a:cs typeface="Arial" charset="0"/>
              </a:defRPr>
            </a:lvl4pPr>
            <a:lvl5pPr eaLnBrk="0" hangingPunct="0">
              <a:defRPr sz="4000">
                <a:solidFill>
                  <a:schemeClr val="tx1"/>
                </a:solidFill>
                <a:latin typeface="Arial" charset="0"/>
                <a:ea typeface="Arial" charset="0"/>
                <a:cs typeface="Arial" charset="0"/>
              </a:defRPr>
            </a:lvl5pPr>
            <a:lvl6pPr marL="457200" eaLnBrk="0" fontAlgn="base" hangingPunct="0">
              <a:spcBef>
                <a:spcPct val="0"/>
              </a:spcBef>
              <a:spcAft>
                <a:spcPct val="0"/>
              </a:spcAft>
              <a:defRPr sz="4000">
                <a:solidFill>
                  <a:schemeClr val="tx1"/>
                </a:solidFill>
                <a:latin typeface="Arial" charset="0"/>
                <a:ea typeface="Arial" charset="0"/>
                <a:cs typeface="Arial" charset="0"/>
              </a:defRPr>
            </a:lvl6pPr>
            <a:lvl7pPr marL="914400" eaLnBrk="0" fontAlgn="base" hangingPunct="0">
              <a:spcBef>
                <a:spcPct val="0"/>
              </a:spcBef>
              <a:spcAft>
                <a:spcPct val="0"/>
              </a:spcAft>
              <a:defRPr sz="4000">
                <a:solidFill>
                  <a:schemeClr val="tx1"/>
                </a:solidFill>
                <a:latin typeface="Arial" charset="0"/>
                <a:ea typeface="Arial" charset="0"/>
                <a:cs typeface="Arial" charset="0"/>
              </a:defRPr>
            </a:lvl7pPr>
            <a:lvl8pPr marL="1371600" eaLnBrk="0" fontAlgn="base" hangingPunct="0">
              <a:spcBef>
                <a:spcPct val="0"/>
              </a:spcBef>
              <a:spcAft>
                <a:spcPct val="0"/>
              </a:spcAft>
              <a:defRPr sz="4000">
                <a:solidFill>
                  <a:schemeClr val="tx1"/>
                </a:solidFill>
                <a:latin typeface="Arial" charset="0"/>
                <a:ea typeface="Arial" charset="0"/>
                <a:cs typeface="Arial" charset="0"/>
              </a:defRPr>
            </a:lvl8pPr>
            <a:lvl9pPr marL="1828800" eaLnBrk="0" fontAlgn="base" hangingPunct="0">
              <a:spcBef>
                <a:spcPct val="0"/>
              </a:spcBef>
              <a:spcAft>
                <a:spcPct val="0"/>
              </a:spcAft>
              <a:defRPr sz="4000">
                <a:solidFill>
                  <a:schemeClr val="tx1"/>
                </a:solidFill>
                <a:latin typeface="Arial" charset="0"/>
                <a:ea typeface="Arial" charset="0"/>
                <a:cs typeface="Arial" charset="0"/>
              </a:defRPr>
            </a:lvl9pPr>
          </a:lstStyle>
          <a:p>
            <a:pPr eaLnBrk="1" hangingPunct="1">
              <a:spcBef>
                <a:spcPct val="50000"/>
              </a:spcBef>
            </a:pPr>
            <a:r>
              <a:rPr lang="es-ES" sz="2400" dirty="0">
                <a:solidFill>
                  <a:schemeClr val="tx2"/>
                </a:solidFill>
                <a:effectLst>
                  <a:outerShdw blurRad="38100" dist="38100" dir="2700000" algn="tl">
                    <a:srgbClr val="DDDDDD"/>
                  </a:outerShdw>
                </a:effectLst>
              </a:rPr>
              <a:t>No </a:t>
            </a:r>
            <a:r>
              <a:rPr lang="es-ES" sz="2400" dirty="0" smtClean="0">
                <a:solidFill>
                  <a:schemeClr val="tx2"/>
                </a:solidFill>
                <a:effectLst>
                  <a:outerShdw blurRad="38100" dist="38100" dir="2700000" algn="tl">
                    <a:srgbClr val="DDDDDD"/>
                  </a:outerShdw>
                </a:effectLst>
              </a:rPr>
              <a:t>tienen </a:t>
            </a:r>
            <a:r>
              <a:rPr lang="es-ES" sz="2400" dirty="0">
                <a:solidFill>
                  <a:schemeClr val="tx2"/>
                </a:solidFill>
                <a:effectLst>
                  <a:outerShdw blurRad="38100" dist="38100" dir="2700000" algn="tl">
                    <a:srgbClr val="DDDDDD"/>
                  </a:outerShdw>
                </a:effectLst>
              </a:rPr>
              <a:t>una </a:t>
            </a:r>
            <a:r>
              <a:rPr lang="es-ES" sz="2400" dirty="0" smtClean="0">
                <a:solidFill>
                  <a:schemeClr val="tx2"/>
                </a:solidFill>
                <a:effectLst>
                  <a:outerShdw blurRad="38100" dist="38100" dir="2700000" algn="tl">
                    <a:srgbClr val="DDDDDD"/>
                  </a:outerShdw>
                </a:effectLst>
              </a:rPr>
              <a:t>respuesta </a:t>
            </a:r>
            <a:r>
              <a:rPr lang="es-ES" sz="2400" dirty="0">
                <a:solidFill>
                  <a:schemeClr val="tx2"/>
                </a:solidFill>
                <a:effectLst>
                  <a:outerShdw blurRad="38100" dist="38100" dir="2700000" algn="tl">
                    <a:srgbClr val="DDDDDD"/>
                  </a:outerShdw>
                </a:effectLst>
              </a:rPr>
              <a:t>única</a:t>
            </a:r>
            <a:endParaRPr lang="ca-ES" sz="2400" dirty="0">
              <a:solidFill>
                <a:schemeClr val="tx2"/>
              </a:solidFill>
              <a:effectLst>
                <a:outerShdw blurRad="38100" dist="38100" dir="2700000" algn="tl">
                  <a:srgbClr val="DDDDDD"/>
                </a:outerShdw>
              </a:effectLst>
            </a:endParaRPr>
          </a:p>
        </p:txBody>
      </p:sp>
      <p:sp>
        <p:nvSpPr>
          <p:cNvPr id="7" name="Text Box 20"/>
          <p:cNvSpPr txBox="1">
            <a:spLocks noChangeArrowheads="1"/>
          </p:cNvSpPr>
          <p:nvPr/>
        </p:nvSpPr>
        <p:spPr bwMode="auto">
          <a:xfrm>
            <a:off x="4572000" y="1547060"/>
            <a:ext cx="4176713" cy="7100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lIns="90000" tIns="46800" rIns="90000" bIns="46800">
            <a:spAutoFit/>
          </a:bodyPr>
          <a:lstStyle>
            <a:lvl1pPr eaLnBrk="0" hangingPunct="0">
              <a:defRPr sz="4000">
                <a:solidFill>
                  <a:schemeClr val="tx1"/>
                </a:solidFill>
                <a:latin typeface="Arial" charset="0"/>
                <a:ea typeface="ＭＳ Ｐゴシック" charset="0"/>
                <a:cs typeface="Arial" charset="0"/>
              </a:defRPr>
            </a:lvl1pPr>
            <a:lvl2pPr marL="37931725" indent="-37474525" eaLnBrk="0" hangingPunct="0">
              <a:defRPr sz="4000">
                <a:solidFill>
                  <a:schemeClr val="tx1"/>
                </a:solidFill>
                <a:latin typeface="Arial" charset="0"/>
                <a:ea typeface="Arial" charset="0"/>
                <a:cs typeface="Arial" charset="0"/>
              </a:defRPr>
            </a:lvl2pPr>
            <a:lvl3pPr eaLnBrk="0" hangingPunct="0">
              <a:defRPr sz="4000">
                <a:solidFill>
                  <a:schemeClr val="tx1"/>
                </a:solidFill>
                <a:latin typeface="Arial" charset="0"/>
                <a:ea typeface="Arial" charset="0"/>
                <a:cs typeface="Arial" charset="0"/>
              </a:defRPr>
            </a:lvl3pPr>
            <a:lvl4pPr eaLnBrk="0" hangingPunct="0">
              <a:defRPr sz="4000">
                <a:solidFill>
                  <a:schemeClr val="tx1"/>
                </a:solidFill>
                <a:latin typeface="Arial" charset="0"/>
                <a:ea typeface="Arial" charset="0"/>
                <a:cs typeface="Arial" charset="0"/>
              </a:defRPr>
            </a:lvl4pPr>
            <a:lvl5pPr eaLnBrk="0" hangingPunct="0">
              <a:defRPr sz="4000">
                <a:solidFill>
                  <a:schemeClr val="tx1"/>
                </a:solidFill>
                <a:latin typeface="Arial" charset="0"/>
                <a:ea typeface="Arial" charset="0"/>
                <a:cs typeface="Arial" charset="0"/>
              </a:defRPr>
            </a:lvl5pPr>
            <a:lvl6pPr marL="457200" eaLnBrk="0" fontAlgn="base" hangingPunct="0">
              <a:spcBef>
                <a:spcPct val="0"/>
              </a:spcBef>
              <a:spcAft>
                <a:spcPct val="0"/>
              </a:spcAft>
              <a:defRPr sz="4000">
                <a:solidFill>
                  <a:schemeClr val="tx1"/>
                </a:solidFill>
                <a:latin typeface="Arial" charset="0"/>
                <a:ea typeface="Arial" charset="0"/>
                <a:cs typeface="Arial" charset="0"/>
              </a:defRPr>
            </a:lvl6pPr>
            <a:lvl7pPr marL="914400" eaLnBrk="0" fontAlgn="base" hangingPunct="0">
              <a:spcBef>
                <a:spcPct val="0"/>
              </a:spcBef>
              <a:spcAft>
                <a:spcPct val="0"/>
              </a:spcAft>
              <a:defRPr sz="4000">
                <a:solidFill>
                  <a:schemeClr val="tx1"/>
                </a:solidFill>
                <a:latin typeface="Arial" charset="0"/>
                <a:ea typeface="Arial" charset="0"/>
                <a:cs typeface="Arial" charset="0"/>
              </a:defRPr>
            </a:lvl7pPr>
            <a:lvl8pPr marL="1371600" eaLnBrk="0" fontAlgn="base" hangingPunct="0">
              <a:spcBef>
                <a:spcPct val="0"/>
              </a:spcBef>
              <a:spcAft>
                <a:spcPct val="0"/>
              </a:spcAft>
              <a:defRPr sz="4000">
                <a:solidFill>
                  <a:schemeClr val="tx1"/>
                </a:solidFill>
                <a:latin typeface="Arial" charset="0"/>
                <a:ea typeface="Arial" charset="0"/>
                <a:cs typeface="Arial" charset="0"/>
              </a:defRPr>
            </a:lvl8pPr>
            <a:lvl9pPr marL="1828800" eaLnBrk="0" fontAlgn="base" hangingPunct="0">
              <a:spcBef>
                <a:spcPct val="0"/>
              </a:spcBef>
              <a:spcAft>
                <a:spcPct val="0"/>
              </a:spcAft>
              <a:defRPr sz="4000">
                <a:solidFill>
                  <a:schemeClr val="tx1"/>
                </a:solidFill>
                <a:latin typeface="Arial" charset="0"/>
                <a:ea typeface="Arial" charset="0"/>
                <a:cs typeface="Arial" charset="0"/>
              </a:defRPr>
            </a:lvl9pPr>
          </a:lstStyle>
          <a:p>
            <a:pPr eaLnBrk="1" hangingPunct="1">
              <a:spcBef>
                <a:spcPct val="50000"/>
              </a:spcBef>
            </a:pPr>
            <a:r>
              <a:rPr lang="es-ES" sz="2000" dirty="0" smtClean="0">
                <a:solidFill>
                  <a:schemeClr val="tx2"/>
                </a:solidFill>
                <a:effectLst>
                  <a:outerShdw blurRad="38100" dist="38100" dir="2700000" algn="tl">
                    <a:srgbClr val="DDDDDD"/>
                  </a:outerShdw>
                </a:effectLst>
              </a:rPr>
              <a:t>Surgen de vivencias e informaciones compartidas </a:t>
            </a:r>
            <a:endParaRPr lang="es-ES" sz="2000" dirty="0">
              <a:solidFill>
                <a:schemeClr val="tx2"/>
              </a:solidFill>
              <a:effectLst>
                <a:outerShdw blurRad="38100" dist="38100" dir="2700000" algn="tl">
                  <a:srgbClr val="DDDDDD"/>
                </a:outerShdw>
              </a:effectLst>
            </a:endParaRPr>
          </a:p>
        </p:txBody>
      </p:sp>
    </p:spTree>
    <p:extLst>
      <p:ext uri="{BB962C8B-B14F-4D97-AF65-F5344CB8AC3E}">
        <p14:creationId xmlns="" xmlns:p14="http://schemas.microsoft.com/office/powerpoint/2010/main" val="231551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116632"/>
            <a:ext cx="7772400" cy="1143000"/>
          </a:xfrm>
        </p:spPr>
        <p:txBody>
          <a:bodyPr/>
          <a:lstStyle/>
          <a:p>
            <a:r>
              <a:rPr lang="ca-ES" sz="3900" dirty="0" err="1" smtClean="0">
                <a:effectLst>
                  <a:outerShdw blurRad="38100" dist="38100" dir="2700000" algn="tl">
                    <a:srgbClr val="DDDDDD"/>
                  </a:outerShdw>
                </a:effectLst>
                <a:latin typeface="Arial" charset="0"/>
                <a:ea typeface="ＭＳ Ｐゴシック" charset="0"/>
                <a:cs typeface="ＭＳ Ｐゴシック" charset="0"/>
              </a:rPr>
              <a:t>Qué</a:t>
            </a:r>
            <a:r>
              <a:rPr lang="ca-ES" sz="3900" dirty="0" smtClean="0">
                <a:effectLst>
                  <a:outerShdw blurRad="38100" dist="38100" dir="2700000" algn="tl">
                    <a:srgbClr val="DDDDDD"/>
                  </a:outerShdw>
                </a:effectLst>
                <a:latin typeface="Arial" charset="0"/>
                <a:ea typeface="ＭＳ Ｐゴシック" charset="0"/>
                <a:cs typeface="ＭＳ Ｐゴシック" charset="0"/>
              </a:rPr>
              <a:t> </a:t>
            </a:r>
            <a:r>
              <a:rPr lang="ca-ES" sz="3900" dirty="0" err="1" smtClean="0">
                <a:effectLst>
                  <a:outerShdw blurRad="38100" dist="38100" dir="2700000" algn="tl">
                    <a:srgbClr val="DDDDDD"/>
                  </a:outerShdw>
                </a:effectLst>
                <a:latin typeface="Arial" charset="0"/>
                <a:ea typeface="ＭＳ Ｐゴシック" charset="0"/>
                <a:cs typeface="ＭＳ Ｐゴシック" charset="0"/>
              </a:rPr>
              <a:t>tienen</a:t>
            </a:r>
            <a:r>
              <a:rPr lang="ca-ES" sz="3900" dirty="0" smtClean="0">
                <a:effectLst>
                  <a:outerShdw blurRad="38100" dist="38100" dir="2700000" algn="tl">
                    <a:srgbClr val="DDDDDD"/>
                  </a:outerShdw>
                </a:effectLst>
                <a:latin typeface="Arial" charset="0"/>
                <a:ea typeface="ＭＳ Ｐゴシック" charset="0"/>
                <a:cs typeface="ＭＳ Ｐゴシック" charset="0"/>
              </a:rPr>
              <a:t> que preguntar las </a:t>
            </a:r>
            <a:r>
              <a:rPr lang="ca-ES" sz="3900" dirty="0" err="1" smtClean="0">
                <a:effectLst>
                  <a:outerShdw blurRad="38100" dist="38100" dir="2700000" algn="tl">
                    <a:srgbClr val="DDDDDD"/>
                  </a:outerShdw>
                </a:effectLst>
                <a:latin typeface="Arial" charset="0"/>
                <a:ea typeface="ＭＳ Ｐゴシック" charset="0"/>
                <a:cs typeface="ＭＳ Ｐゴシック" charset="0"/>
              </a:rPr>
              <a:t>preguntas</a:t>
            </a:r>
            <a:r>
              <a:rPr lang="ca-ES" sz="3900" dirty="0" smtClean="0">
                <a:effectLst>
                  <a:outerShdw blurRad="38100" dist="38100" dir="2700000" algn="tl">
                    <a:srgbClr val="DDDDDD"/>
                  </a:outerShdw>
                </a:effectLst>
                <a:latin typeface="Arial" charset="0"/>
                <a:ea typeface="ＭＳ Ｐゴシック" charset="0"/>
                <a:cs typeface="ＭＳ Ｐゴシック" charset="0"/>
              </a:rPr>
              <a:t>?</a:t>
            </a:r>
            <a:endParaRPr lang="ca-ES" sz="3900" dirty="0">
              <a:effectLst>
                <a:outerShdw blurRad="38100" dist="38100" dir="2700000" algn="tl">
                  <a:srgbClr val="DDDDDD"/>
                </a:outerShdw>
              </a:effectLst>
              <a:latin typeface="Arial" charset="0"/>
              <a:ea typeface="ＭＳ Ｐゴシック" charset="0"/>
              <a:cs typeface="ＭＳ Ｐゴシック" charset="0"/>
            </a:endParaRPr>
          </a:p>
        </p:txBody>
      </p:sp>
      <p:sp>
        <p:nvSpPr>
          <p:cNvPr id="232450" name="Rectangle 2"/>
          <p:cNvSpPr>
            <a:spLocks noGrp="1" noChangeArrowheads="1"/>
          </p:cNvSpPr>
          <p:nvPr>
            <p:ph idx="1"/>
          </p:nvPr>
        </p:nvSpPr>
        <p:spPr>
          <a:xfrm>
            <a:off x="152400" y="1447800"/>
            <a:ext cx="8567738" cy="5410200"/>
          </a:xfrm>
        </p:spPr>
        <p:txBody>
          <a:bodyPr>
            <a:normAutofit/>
          </a:bodyPr>
          <a:lstStyle/>
          <a:p>
            <a:pPr marL="257175" indent="0" algn="just">
              <a:lnSpc>
                <a:spcPct val="90000"/>
              </a:lnSpc>
              <a:buNone/>
              <a:defRPr/>
            </a:pPr>
            <a:r>
              <a:rPr lang="ca-ES" b="1" dirty="0">
                <a:solidFill>
                  <a:srgbClr val="713204"/>
                </a:solidFill>
                <a:latin typeface="Arial"/>
                <a:ea typeface="+mn-ea"/>
                <a:cs typeface="+mn-cs"/>
              </a:rPr>
              <a:t>La </a:t>
            </a:r>
            <a:r>
              <a:rPr lang="ca-ES" b="1" dirty="0" err="1">
                <a:solidFill>
                  <a:srgbClr val="713204"/>
                </a:solidFill>
                <a:latin typeface="Arial"/>
                <a:ea typeface="+mn-ea"/>
                <a:cs typeface="+mn-cs"/>
              </a:rPr>
              <a:t>producción</a:t>
            </a:r>
            <a:r>
              <a:rPr lang="ca-ES" b="1" dirty="0">
                <a:solidFill>
                  <a:srgbClr val="713204"/>
                </a:solidFill>
                <a:latin typeface="Arial"/>
                <a:ea typeface="+mn-ea"/>
                <a:cs typeface="+mn-cs"/>
              </a:rPr>
              <a:t> </a:t>
            </a:r>
            <a:r>
              <a:rPr lang="ca-ES" dirty="0" smtClean="0">
                <a:latin typeface="Arial"/>
                <a:ea typeface="+mn-ea"/>
                <a:cs typeface="+mn-cs"/>
              </a:rPr>
              <a:t>de una </a:t>
            </a:r>
            <a:r>
              <a:rPr lang="ca-ES" dirty="0" err="1" smtClean="0">
                <a:latin typeface="Arial"/>
                <a:ea typeface="+mn-ea"/>
                <a:cs typeface="+mn-cs"/>
              </a:rPr>
              <a:t>respuesta</a:t>
            </a:r>
            <a:r>
              <a:rPr lang="ca-ES" dirty="0" smtClean="0">
                <a:latin typeface="Arial"/>
                <a:ea typeface="+mn-ea"/>
                <a:cs typeface="+mn-cs"/>
              </a:rPr>
              <a:t> </a:t>
            </a:r>
            <a:r>
              <a:rPr lang="ca-ES" dirty="0">
                <a:latin typeface="Arial"/>
                <a:ea typeface="+mn-ea"/>
                <a:cs typeface="+mn-cs"/>
              </a:rPr>
              <a:t>a través </a:t>
            </a:r>
            <a:r>
              <a:rPr lang="ca-ES" dirty="0" smtClean="0">
                <a:latin typeface="Arial"/>
                <a:ea typeface="+mn-ea"/>
                <a:cs typeface="+mn-cs"/>
              </a:rPr>
              <a:t>de un </a:t>
            </a:r>
            <a:r>
              <a:rPr lang="ca-ES" dirty="0" err="1" smtClean="0">
                <a:latin typeface="Arial"/>
                <a:ea typeface="+mn-ea"/>
                <a:cs typeface="+mn-cs"/>
              </a:rPr>
              <a:t>texto</a:t>
            </a:r>
            <a:r>
              <a:rPr lang="ca-ES" dirty="0" smtClean="0">
                <a:latin typeface="Arial"/>
                <a:ea typeface="+mn-ea"/>
                <a:cs typeface="+mn-cs"/>
              </a:rPr>
              <a:t>, </a:t>
            </a:r>
            <a:r>
              <a:rPr lang="ca-ES" dirty="0" err="1" smtClean="0">
                <a:latin typeface="Arial"/>
                <a:ea typeface="+mn-ea"/>
                <a:cs typeface="+mn-cs"/>
              </a:rPr>
              <a:t>representación</a:t>
            </a:r>
            <a:r>
              <a:rPr lang="ca-ES" dirty="0" smtClean="0">
                <a:latin typeface="Arial"/>
                <a:ea typeface="+mn-ea"/>
                <a:cs typeface="+mn-cs"/>
              </a:rPr>
              <a:t>, </a:t>
            </a:r>
            <a:r>
              <a:rPr lang="ca-ES" dirty="0">
                <a:latin typeface="Arial"/>
                <a:ea typeface="+mn-ea"/>
                <a:cs typeface="+mn-cs"/>
              </a:rPr>
              <a:t>... que </a:t>
            </a:r>
            <a:r>
              <a:rPr lang="ca-ES" b="1" dirty="0" err="1" smtClean="0">
                <a:solidFill>
                  <a:srgbClr val="713204"/>
                </a:solidFill>
                <a:latin typeface="Arial"/>
                <a:ea typeface="+mn-ea"/>
                <a:cs typeface="+mn-cs"/>
              </a:rPr>
              <a:t>transforme</a:t>
            </a:r>
            <a:r>
              <a:rPr lang="ca-ES" dirty="0" smtClean="0">
                <a:latin typeface="Arial"/>
                <a:ea typeface="+mn-ea"/>
                <a:cs typeface="+mn-cs"/>
              </a:rPr>
              <a:t> </a:t>
            </a:r>
            <a:r>
              <a:rPr lang="ca-ES" dirty="0">
                <a:latin typeface="Arial"/>
                <a:ea typeface="+mn-ea"/>
                <a:cs typeface="+mn-cs"/>
              </a:rPr>
              <a:t>el </a:t>
            </a:r>
            <a:r>
              <a:rPr lang="ca-ES" dirty="0" err="1" smtClean="0">
                <a:latin typeface="Arial"/>
                <a:ea typeface="+mn-ea"/>
                <a:cs typeface="+mn-cs"/>
              </a:rPr>
              <a:t>conocimiento</a:t>
            </a:r>
            <a:r>
              <a:rPr lang="ca-ES" dirty="0" smtClean="0">
                <a:latin typeface="Arial"/>
                <a:ea typeface="+mn-ea"/>
                <a:cs typeface="+mn-cs"/>
              </a:rPr>
              <a:t> </a:t>
            </a:r>
            <a:r>
              <a:rPr lang="ca-ES" dirty="0">
                <a:latin typeface="Arial"/>
                <a:ea typeface="+mn-ea"/>
                <a:cs typeface="+mn-cs"/>
              </a:rPr>
              <a:t>que </a:t>
            </a:r>
            <a:r>
              <a:rPr lang="ca-ES" dirty="0" smtClean="0">
                <a:latin typeface="Arial"/>
                <a:ea typeface="+mn-ea"/>
                <a:cs typeface="+mn-cs"/>
              </a:rPr>
              <a:t>se </a:t>
            </a:r>
            <a:r>
              <a:rPr lang="ca-ES" dirty="0" err="1" smtClean="0">
                <a:latin typeface="Arial"/>
                <a:ea typeface="+mn-ea"/>
                <a:cs typeface="+mn-cs"/>
              </a:rPr>
              <a:t>está</a:t>
            </a:r>
            <a:r>
              <a:rPr lang="ca-ES" dirty="0" smtClean="0">
                <a:latin typeface="Arial"/>
                <a:ea typeface="+mn-ea"/>
                <a:cs typeface="+mn-cs"/>
              </a:rPr>
              <a:t> </a:t>
            </a:r>
            <a:r>
              <a:rPr lang="ca-ES" dirty="0" err="1" smtClean="0">
                <a:latin typeface="Arial"/>
                <a:ea typeface="+mn-ea"/>
                <a:cs typeface="+mn-cs"/>
              </a:rPr>
              <a:t>trabajando</a:t>
            </a:r>
            <a:r>
              <a:rPr lang="ca-ES" dirty="0" smtClean="0">
                <a:latin typeface="Arial"/>
                <a:ea typeface="+mn-ea"/>
                <a:cs typeface="+mn-cs"/>
              </a:rPr>
              <a:t>.</a:t>
            </a:r>
            <a:endParaRPr lang="ca-ES" dirty="0">
              <a:latin typeface="Arial"/>
              <a:ea typeface="+mn-ea"/>
              <a:cs typeface="+mn-cs"/>
            </a:endParaRPr>
          </a:p>
          <a:p>
            <a:pPr marL="568325" lvl="1" indent="0" algn="just">
              <a:lnSpc>
                <a:spcPct val="90000"/>
              </a:lnSpc>
              <a:buNone/>
              <a:defRPr/>
            </a:pPr>
            <a:r>
              <a:rPr lang="ca-ES" dirty="0" smtClean="0">
                <a:latin typeface="Arial"/>
              </a:rPr>
              <a:t>Las </a:t>
            </a:r>
            <a:r>
              <a:rPr lang="ca-ES" dirty="0" err="1" smtClean="0">
                <a:latin typeface="Arial"/>
              </a:rPr>
              <a:t>buenas</a:t>
            </a:r>
            <a:r>
              <a:rPr lang="ca-ES" dirty="0" smtClean="0">
                <a:latin typeface="Arial"/>
              </a:rPr>
              <a:t> </a:t>
            </a:r>
            <a:r>
              <a:rPr lang="ca-ES" dirty="0" err="1" smtClean="0">
                <a:latin typeface="Arial"/>
              </a:rPr>
              <a:t>preguntas</a:t>
            </a:r>
            <a:r>
              <a:rPr lang="ca-ES" dirty="0" smtClean="0">
                <a:latin typeface="Arial"/>
              </a:rPr>
              <a:t> son de alta demanda cognitiva por </a:t>
            </a:r>
            <a:r>
              <a:rPr lang="ca-ES" dirty="0" err="1" smtClean="0">
                <a:latin typeface="Arial"/>
              </a:rPr>
              <a:t>tanto</a:t>
            </a:r>
            <a:r>
              <a:rPr lang="ca-ES" dirty="0" smtClean="0">
                <a:latin typeface="Arial"/>
              </a:rPr>
              <a:t> es </a:t>
            </a:r>
            <a:r>
              <a:rPr lang="ca-ES" dirty="0" err="1" smtClean="0">
                <a:latin typeface="Arial"/>
              </a:rPr>
              <a:t>necesario</a:t>
            </a:r>
            <a:r>
              <a:rPr lang="ca-ES" dirty="0" smtClean="0">
                <a:latin typeface="Arial"/>
              </a:rPr>
              <a:t> dar </a:t>
            </a:r>
            <a:r>
              <a:rPr lang="ca-ES" dirty="0" err="1" smtClean="0">
                <a:latin typeface="Arial"/>
              </a:rPr>
              <a:t>ayudas</a:t>
            </a:r>
            <a:r>
              <a:rPr lang="ca-ES" dirty="0" smtClean="0">
                <a:latin typeface="Arial"/>
              </a:rPr>
              <a:t> (dar </a:t>
            </a:r>
            <a:r>
              <a:rPr lang="ca-ES" dirty="0" err="1" smtClean="0">
                <a:latin typeface="Arial"/>
              </a:rPr>
              <a:t>indicios</a:t>
            </a:r>
            <a:r>
              <a:rPr lang="ca-ES" dirty="0" smtClean="0">
                <a:latin typeface="Arial"/>
              </a:rPr>
              <a:t> de): </a:t>
            </a:r>
          </a:p>
          <a:p>
            <a:pPr marL="850900" lvl="1" indent="-282575" algn="just">
              <a:lnSpc>
                <a:spcPct val="90000"/>
              </a:lnSpc>
              <a:buFont typeface="Wingdings 2" charset="2"/>
              <a:buChar char=""/>
              <a:defRPr/>
            </a:pPr>
            <a:r>
              <a:rPr lang="ca-ES" sz="2800" b="1" dirty="0">
                <a:solidFill>
                  <a:srgbClr val="802915"/>
                </a:solidFill>
                <a:latin typeface="Arial"/>
              </a:rPr>
              <a:t>El</a:t>
            </a:r>
            <a:r>
              <a:rPr lang="ca-ES" sz="2800" dirty="0" smtClean="0">
                <a:solidFill>
                  <a:srgbClr val="802915"/>
                </a:solidFill>
                <a:latin typeface="Arial"/>
              </a:rPr>
              <a:t> </a:t>
            </a:r>
            <a:r>
              <a:rPr lang="ca-ES" sz="2800" b="1" dirty="0" err="1" smtClean="0">
                <a:solidFill>
                  <a:srgbClr val="802915"/>
                </a:solidFill>
                <a:latin typeface="Arial"/>
              </a:rPr>
              <a:t>contenido</a:t>
            </a:r>
            <a:r>
              <a:rPr lang="ca-ES" sz="2800" b="1" dirty="0" smtClean="0">
                <a:solidFill>
                  <a:srgbClr val="802915"/>
                </a:solidFill>
                <a:latin typeface="Arial"/>
              </a:rPr>
              <a:t>:</a:t>
            </a:r>
            <a:r>
              <a:rPr lang="ca-ES" sz="2800" b="1" dirty="0" smtClean="0">
                <a:latin typeface="Arial"/>
              </a:rPr>
              <a:t> </a:t>
            </a:r>
            <a:r>
              <a:rPr lang="ca-ES" sz="2800" dirty="0" err="1" smtClean="0">
                <a:latin typeface="Arial"/>
              </a:rPr>
              <a:t>qué</a:t>
            </a:r>
            <a:r>
              <a:rPr lang="ca-ES" sz="2800" dirty="0" smtClean="0">
                <a:latin typeface="Arial"/>
              </a:rPr>
              <a:t> </a:t>
            </a:r>
            <a:r>
              <a:rPr lang="ca-ES" sz="2800" dirty="0" err="1" smtClean="0">
                <a:latin typeface="Arial"/>
              </a:rPr>
              <a:t>conceptos</a:t>
            </a:r>
            <a:r>
              <a:rPr lang="ca-ES" sz="2800" dirty="0" smtClean="0">
                <a:latin typeface="Arial"/>
              </a:rPr>
              <a:t>, </a:t>
            </a:r>
            <a:r>
              <a:rPr lang="ca-ES" sz="2800" dirty="0" err="1" smtClean="0">
                <a:latin typeface="Arial"/>
              </a:rPr>
              <a:t>ideas</a:t>
            </a:r>
            <a:r>
              <a:rPr lang="ca-ES" sz="2800" dirty="0" smtClean="0">
                <a:latin typeface="Arial"/>
              </a:rPr>
              <a:t> estan </a:t>
            </a:r>
            <a:r>
              <a:rPr lang="ca-ES" sz="2800" dirty="0" err="1" smtClean="0">
                <a:latin typeface="Arial"/>
              </a:rPr>
              <a:t>implicados</a:t>
            </a:r>
            <a:r>
              <a:rPr lang="ca-ES" sz="2800" dirty="0" smtClean="0">
                <a:latin typeface="Arial"/>
              </a:rPr>
              <a:t>.</a:t>
            </a:r>
            <a:endParaRPr lang="ca-ES" sz="2800" dirty="0">
              <a:latin typeface="Arial"/>
            </a:endParaRPr>
          </a:p>
          <a:p>
            <a:pPr marL="850900" lvl="1" indent="-282575" algn="just">
              <a:lnSpc>
                <a:spcPct val="90000"/>
              </a:lnSpc>
              <a:buFont typeface="Wingdings 2" charset="2"/>
              <a:buChar char=""/>
              <a:defRPr/>
            </a:pPr>
            <a:r>
              <a:rPr lang="ca-ES" sz="2800" b="1" dirty="0">
                <a:solidFill>
                  <a:srgbClr val="802915"/>
                </a:solidFill>
                <a:latin typeface="Arial"/>
              </a:rPr>
              <a:t>El </a:t>
            </a:r>
            <a:r>
              <a:rPr lang="ca-ES" sz="2800" b="1" dirty="0" err="1" smtClean="0">
                <a:solidFill>
                  <a:srgbClr val="802915"/>
                </a:solidFill>
                <a:latin typeface="Arial"/>
              </a:rPr>
              <a:t>objetivo</a:t>
            </a:r>
            <a:r>
              <a:rPr lang="ca-ES" sz="2800" b="1" dirty="0" smtClean="0">
                <a:solidFill>
                  <a:srgbClr val="802915"/>
                </a:solidFill>
                <a:latin typeface="Arial"/>
              </a:rPr>
              <a:t>: </a:t>
            </a:r>
            <a:r>
              <a:rPr lang="ca-ES" sz="2800" dirty="0" smtClean="0">
                <a:solidFill>
                  <a:srgbClr val="802915"/>
                </a:solidFill>
                <a:latin typeface="Arial"/>
              </a:rPr>
              <a:t> </a:t>
            </a:r>
            <a:r>
              <a:rPr lang="ca-ES" sz="2800" dirty="0" err="1" smtClean="0">
                <a:latin typeface="Arial"/>
              </a:rPr>
              <a:t>qué</a:t>
            </a:r>
            <a:r>
              <a:rPr lang="ca-ES" sz="2800" dirty="0" smtClean="0">
                <a:latin typeface="Arial"/>
              </a:rPr>
              <a:t> se </a:t>
            </a:r>
            <a:r>
              <a:rPr lang="ca-ES" sz="2800" dirty="0" err="1" smtClean="0">
                <a:latin typeface="Arial"/>
              </a:rPr>
              <a:t>tiene</a:t>
            </a:r>
            <a:r>
              <a:rPr lang="ca-ES" sz="2800" dirty="0" smtClean="0">
                <a:latin typeface="Arial"/>
              </a:rPr>
              <a:t> que </a:t>
            </a:r>
            <a:r>
              <a:rPr lang="ca-ES" sz="2800" dirty="0" err="1" smtClean="0">
                <a:latin typeface="Arial"/>
              </a:rPr>
              <a:t>hacer</a:t>
            </a:r>
            <a:r>
              <a:rPr lang="ca-ES" sz="2800" dirty="0" smtClean="0">
                <a:latin typeface="Arial"/>
              </a:rPr>
              <a:t>: </a:t>
            </a:r>
            <a:r>
              <a:rPr lang="ca-ES" sz="2800" dirty="0" err="1" smtClean="0">
                <a:latin typeface="Arial"/>
              </a:rPr>
              <a:t>describir</a:t>
            </a:r>
            <a:r>
              <a:rPr lang="ca-ES" sz="2800" dirty="0" smtClean="0">
                <a:latin typeface="Arial"/>
              </a:rPr>
              <a:t>, justificar.</a:t>
            </a:r>
            <a:r>
              <a:rPr lang="ca-ES" sz="2800" dirty="0">
                <a:latin typeface="Arial"/>
              </a:rPr>
              <a:t>..  </a:t>
            </a:r>
          </a:p>
          <a:p>
            <a:pPr marL="568325" lvl="1" indent="0" algn="just">
              <a:lnSpc>
                <a:spcPct val="90000"/>
              </a:lnSpc>
              <a:buNone/>
              <a:defRPr/>
            </a:pPr>
            <a:r>
              <a:rPr lang="ca-ES" sz="3200" b="1" dirty="0" err="1" smtClean="0">
                <a:solidFill>
                  <a:srgbClr val="922223"/>
                </a:solidFill>
                <a:latin typeface="Arial"/>
              </a:rPr>
              <a:t>Coherentes</a:t>
            </a:r>
            <a:r>
              <a:rPr lang="ca-ES" dirty="0" smtClean="0">
                <a:latin typeface="Arial"/>
              </a:rPr>
              <a:t> con el </a:t>
            </a:r>
            <a:r>
              <a:rPr lang="ca-ES" dirty="0" err="1" smtClean="0">
                <a:latin typeface="Arial"/>
              </a:rPr>
              <a:t>proceso</a:t>
            </a:r>
            <a:r>
              <a:rPr lang="ca-ES" dirty="0" smtClean="0">
                <a:latin typeface="Arial"/>
              </a:rPr>
              <a:t> de </a:t>
            </a:r>
            <a:r>
              <a:rPr lang="ca-ES" dirty="0" err="1" smtClean="0">
                <a:latin typeface="Arial"/>
              </a:rPr>
              <a:t>enseñanza-aprendizaje</a:t>
            </a:r>
            <a:endParaRPr lang="ca-ES" dirty="0">
              <a:latin typeface="Arial"/>
            </a:endParaRPr>
          </a:p>
        </p:txBody>
      </p:sp>
      <p:sp>
        <p:nvSpPr>
          <p:cNvPr id="48132" name="Line 10"/>
          <p:cNvSpPr>
            <a:spLocks noChangeShapeType="1"/>
          </p:cNvSpPr>
          <p:nvPr/>
        </p:nvSpPr>
        <p:spPr bwMode="auto">
          <a:xfrm>
            <a:off x="1155700" y="1254125"/>
            <a:ext cx="836930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s-ES"/>
          </a:p>
        </p:txBody>
      </p:sp>
    </p:spTree>
    <p:extLst>
      <p:ext uri="{BB962C8B-B14F-4D97-AF65-F5344CB8AC3E}">
        <p14:creationId xmlns="" xmlns:p14="http://schemas.microsoft.com/office/powerpoint/2010/main" val="118868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4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245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245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245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245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ChangeArrowheads="1"/>
          </p:cNvSpPr>
          <p:nvPr/>
        </p:nvSpPr>
        <p:spPr bwMode="auto">
          <a:xfrm>
            <a:off x="1219200" y="908050"/>
            <a:ext cx="7529513" cy="4681538"/>
          </a:xfrm>
          <a:prstGeom prst="roundRect">
            <a:avLst>
              <a:gd name="adj" fmla="val 16667"/>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s-ES"/>
          </a:p>
        </p:txBody>
      </p:sp>
      <p:sp>
        <p:nvSpPr>
          <p:cNvPr id="20" name="Rectangle 3"/>
          <p:cNvSpPr>
            <a:spLocks noChangeArrowheads="1"/>
          </p:cNvSpPr>
          <p:nvPr/>
        </p:nvSpPr>
        <p:spPr bwMode="auto">
          <a:xfrm>
            <a:off x="1066800" y="1295400"/>
            <a:ext cx="7162800" cy="762000"/>
          </a:xfrm>
          <a:prstGeom prst="rect">
            <a:avLst/>
          </a:prstGeom>
          <a:noFill/>
          <a:ln w="9525">
            <a:noFill/>
            <a:miter lim="800000"/>
            <a:headEnd/>
            <a:tailEnd/>
          </a:ln>
          <a:effectLst/>
        </p:spPr>
        <p:txBody>
          <a:bodyPr>
            <a:spAutoFit/>
          </a:bodyPr>
          <a:lstStyle/>
          <a:p>
            <a:r>
              <a:rPr kumimoji="1" lang="ca-ES" sz="2000" b="1">
                <a:solidFill>
                  <a:srgbClr val="008000"/>
                </a:solidFill>
                <a:effectLst>
                  <a:outerShdw blurRad="38100" dist="38100" dir="2700000" algn="tl">
                    <a:srgbClr val="DDDDDD"/>
                  </a:outerShdw>
                </a:effectLst>
              </a:rPr>
              <a:t>	</a:t>
            </a:r>
          </a:p>
          <a:p>
            <a:pPr>
              <a:spcBef>
                <a:spcPct val="20000"/>
              </a:spcBef>
            </a:pPr>
            <a:endParaRPr kumimoji="1" lang="ca-ES" sz="2000" b="1">
              <a:solidFill>
                <a:srgbClr val="008000"/>
              </a:solidFill>
              <a:effectLst>
                <a:outerShdw blurRad="38100" dist="38100" dir="2700000" algn="tl">
                  <a:srgbClr val="DDDDDD"/>
                </a:outerShdw>
              </a:effectLst>
            </a:endParaRPr>
          </a:p>
        </p:txBody>
      </p:sp>
      <p:grpSp>
        <p:nvGrpSpPr>
          <p:cNvPr id="2" name="Group 9"/>
          <p:cNvGrpSpPr>
            <a:grpSpLocks/>
          </p:cNvGrpSpPr>
          <p:nvPr/>
        </p:nvGrpSpPr>
        <p:grpSpPr bwMode="auto">
          <a:xfrm>
            <a:off x="720725" y="188913"/>
            <a:ext cx="2532063" cy="960437"/>
            <a:chOff x="720" y="1600"/>
            <a:chExt cx="1595" cy="605"/>
          </a:xfrm>
        </p:grpSpPr>
        <p:sp>
          <p:nvSpPr>
            <p:cNvPr id="22" name="Rectangle 10"/>
            <p:cNvSpPr>
              <a:spLocks noChangeArrowheads="1"/>
            </p:cNvSpPr>
            <p:nvPr/>
          </p:nvSpPr>
          <p:spPr bwMode="auto">
            <a:xfrm>
              <a:off x="720" y="1600"/>
              <a:ext cx="1595" cy="330"/>
            </a:xfrm>
            <a:prstGeom prst="rect">
              <a:avLst/>
            </a:prstGeom>
            <a:noFill/>
            <a:ln w="9525">
              <a:noFill/>
              <a:miter lim="800000"/>
              <a:headEnd/>
              <a:tailEnd/>
            </a:ln>
            <a:effectLst>
              <a:outerShdw dist="35921" dir="2700000" algn="ctr" rotWithShape="0">
                <a:schemeClr val="bg2"/>
              </a:outerShdw>
            </a:effectLst>
          </p:spPr>
          <p:txBody>
            <a:bodyPr wrap="none">
              <a:spAutoFit/>
            </a:bodyPr>
            <a:lstStyle/>
            <a:p>
              <a:r>
                <a:rPr kumimoji="1" lang="ca-ES" sz="2800" b="1">
                  <a:solidFill>
                    <a:srgbClr val="58A3FF"/>
                  </a:solidFill>
                  <a:effectLst>
                    <a:outerShdw blurRad="38100" dist="38100" dir="2700000" algn="tl">
                      <a:srgbClr val="DDDDDD"/>
                    </a:outerShdw>
                  </a:effectLst>
                </a:rPr>
                <a:t>PRODUCTIVA</a:t>
              </a:r>
            </a:p>
          </p:txBody>
        </p:sp>
        <p:sp>
          <p:nvSpPr>
            <p:cNvPr id="23" name="Line 11"/>
            <p:cNvSpPr>
              <a:spLocks noChangeShapeType="1"/>
            </p:cNvSpPr>
            <p:nvPr/>
          </p:nvSpPr>
          <p:spPr bwMode="auto">
            <a:xfrm>
              <a:off x="1488" y="1917"/>
              <a:ext cx="528" cy="288"/>
            </a:xfrm>
            <a:prstGeom prst="line">
              <a:avLst/>
            </a:prstGeom>
            <a:noFill/>
            <a:ln w="57150">
              <a:solidFill>
                <a:schemeClr val="tx2"/>
              </a:solidFill>
              <a:round/>
              <a:headEnd type="arrow" w="med" len="med"/>
              <a:tailEnd/>
            </a:ln>
            <a:effectLst>
              <a:outerShdw dist="35921" dir="2700000" algn="ctr" rotWithShape="0">
                <a:schemeClr val="bg2"/>
              </a:outerShdw>
            </a:effectLst>
          </p:spPr>
          <p:txBody>
            <a:bodyPr wrap="none" anchor="ctr"/>
            <a:lstStyle/>
            <a:p>
              <a:pPr>
                <a:defRPr/>
              </a:pPr>
              <a:endParaRPr lang="es-ES" sz="2800">
                <a:solidFill>
                  <a:schemeClr val="accent5">
                    <a:lumMod val="75000"/>
                  </a:schemeClr>
                </a:solidFill>
                <a:ea typeface="Arial" charset="0"/>
              </a:endParaRPr>
            </a:p>
          </p:txBody>
        </p:sp>
      </p:grpSp>
      <p:grpSp>
        <p:nvGrpSpPr>
          <p:cNvPr id="3" name="Group 12"/>
          <p:cNvGrpSpPr>
            <a:grpSpLocks/>
          </p:cNvGrpSpPr>
          <p:nvPr/>
        </p:nvGrpSpPr>
        <p:grpSpPr bwMode="auto">
          <a:xfrm>
            <a:off x="5219700" y="298450"/>
            <a:ext cx="3736975" cy="914400"/>
            <a:chOff x="3360" y="1728"/>
            <a:chExt cx="2354" cy="576"/>
          </a:xfrm>
        </p:grpSpPr>
        <p:sp>
          <p:nvSpPr>
            <p:cNvPr id="25" name="Rectangle 13"/>
            <p:cNvSpPr>
              <a:spLocks noChangeArrowheads="1"/>
            </p:cNvSpPr>
            <p:nvPr/>
          </p:nvSpPr>
          <p:spPr bwMode="auto">
            <a:xfrm>
              <a:off x="3360" y="1728"/>
              <a:ext cx="2354" cy="330"/>
            </a:xfrm>
            <a:prstGeom prst="rect">
              <a:avLst/>
            </a:prstGeom>
            <a:noFill/>
            <a:ln w="9525">
              <a:noFill/>
              <a:miter lim="800000"/>
              <a:headEnd/>
              <a:tailEnd/>
            </a:ln>
            <a:effectLst>
              <a:outerShdw dist="35921" dir="2700000" algn="ctr" rotWithShape="0">
                <a:schemeClr val="bg2"/>
              </a:outerShdw>
            </a:effectLst>
          </p:spPr>
          <p:txBody>
            <a:bodyPr wrap="none">
              <a:spAutoFit/>
            </a:bodyPr>
            <a:lstStyle/>
            <a:p>
              <a:r>
                <a:rPr kumimoji="1" lang="ca-ES" sz="2800" b="1">
                  <a:solidFill>
                    <a:srgbClr val="58A3FF"/>
                  </a:solidFill>
                  <a:effectLst>
                    <a:outerShdw blurRad="38100" dist="38100" dir="2700000" algn="tl">
                      <a:srgbClr val="DDDDDD"/>
                    </a:outerShdw>
                  </a:effectLst>
                </a:rPr>
                <a:t>CONTEXTUALIZADA</a:t>
              </a:r>
            </a:p>
          </p:txBody>
        </p:sp>
        <p:sp>
          <p:nvSpPr>
            <p:cNvPr id="26" name="Line 14"/>
            <p:cNvSpPr>
              <a:spLocks noChangeShapeType="1"/>
            </p:cNvSpPr>
            <p:nvPr/>
          </p:nvSpPr>
          <p:spPr bwMode="auto">
            <a:xfrm flipH="1">
              <a:off x="3888" y="2016"/>
              <a:ext cx="528" cy="288"/>
            </a:xfrm>
            <a:prstGeom prst="line">
              <a:avLst/>
            </a:prstGeom>
            <a:noFill/>
            <a:ln w="57150">
              <a:solidFill>
                <a:schemeClr val="tx2"/>
              </a:solidFill>
              <a:round/>
              <a:headEnd type="arrow" w="med" len="med"/>
              <a:tailEnd/>
            </a:ln>
            <a:effectLst>
              <a:outerShdw dist="35921" dir="2700000" algn="ctr" rotWithShape="0">
                <a:schemeClr val="bg2"/>
              </a:outerShdw>
            </a:effectLst>
          </p:spPr>
          <p:txBody>
            <a:bodyPr wrap="none" anchor="ctr"/>
            <a:lstStyle/>
            <a:p>
              <a:pPr>
                <a:defRPr/>
              </a:pPr>
              <a:endParaRPr lang="es-ES" sz="2800">
                <a:solidFill>
                  <a:schemeClr val="accent5">
                    <a:lumMod val="75000"/>
                  </a:schemeClr>
                </a:solidFill>
                <a:ea typeface="Arial" charset="0"/>
              </a:endParaRPr>
            </a:p>
          </p:txBody>
        </p:sp>
      </p:grpSp>
      <p:grpSp>
        <p:nvGrpSpPr>
          <p:cNvPr id="4" name="Group 15"/>
          <p:cNvGrpSpPr>
            <a:grpSpLocks/>
          </p:cNvGrpSpPr>
          <p:nvPr/>
        </p:nvGrpSpPr>
        <p:grpSpPr bwMode="auto">
          <a:xfrm>
            <a:off x="406400" y="3213104"/>
            <a:ext cx="1880247" cy="3168652"/>
            <a:chOff x="816" y="2485"/>
            <a:chExt cx="3105" cy="1996"/>
          </a:xfrm>
        </p:grpSpPr>
        <p:sp>
          <p:nvSpPr>
            <p:cNvPr id="28" name="Rectangle 16"/>
            <p:cNvSpPr>
              <a:spLocks noChangeArrowheads="1"/>
            </p:cNvSpPr>
            <p:nvPr/>
          </p:nvSpPr>
          <p:spPr bwMode="auto">
            <a:xfrm>
              <a:off x="816" y="3880"/>
              <a:ext cx="3105" cy="601"/>
            </a:xfrm>
            <a:prstGeom prst="rect">
              <a:avLst/>
            </a:prstGeom>
            <a:noFill/>
            <a:ln w="9525">
              <a:noFill/>
              <a:miter lim="800000"/>
              <a:headEnd/>
              <a:tailEnd/>
            </a:ln>
            <a:effectLst>
              <a:outerShdw dist="35921" dir="2700000" algn="ctr" rotWithShape="0">
                <a:schemeClr val="bg2"/>
              </a:outerShdw>
            </a:effectLst>
          </p:spPr>
          <p:txBody>
            <a:bodyPr wrap="none">
              <a:spAutoFit/>
            </a:bodyPr>
            <a:lstStyle/>
            <a:p>
              <a:r>
                <a:rPr kumimoji="1" lang="ca-ES" sz="2800" b="1" dirty="0" smtClean="0">
                  <a:solidFill>
                    <a:srgbClr val="58A3FF"/>
                  </a:solidFill>
                  <a:effectLst>
                    <a:outerShdw blurRad="38100" dist="38100" dir="2700000" algn="tl">
                      <a:srgbClr val="DDDDDD"/>
                    </a:outerShdw>
                  </a:effectLst>
                </a:rPr>
                <a:t>DAR</a:t>
              </a:r>
            </a:p>
            <a:p>
              <a:r>
                <a:rPr kumimoji="1" lang="ca-ES" sz="2800" b="1" dirty="0" smtClean="0">
                  <a:solidFill>
                    <a:srgbClr val="58A3FF"/>
                  </a:solidFill>
                  <a:effectLst>
                    <a:outerShdw blurRad="38100" dist="38100" dir="2700000" algn="tl">
                      <a:srgbClr val="DDDDDD"/>
                    </a:outerShdw>
                  </a:effectLst>
                </a:rPr>
                <a:t> INDICIOS</a:t>
              </a:r>
              <a:endParaRPr kumimoji="1" lang="ca-ES" sz="2800" b="1" dirty="0">
                <a:solidFill>
                  <a:srgbClr val="58A3FF"/>
                </a:solidFill>
                <a:effectLst>
                  <a:outerShdw blurRad="38100" dist="38100" dir="2700000" algn="tl">
                    <a:srgbClr val="DDDDDD"/>
                  </a:outerShdw>
                </a:effectLst>
              </a:endParaRPr>
            </a:p>
          </p:txBody>
        </p:sp>
        <p:sp>
          <p:nvSpPr>
            <p:cNvPr id="29" name="Line 17"/>
            <p:cNvSpPr>
              <a:spLocks noChangeShapeType="1"/>
            </p:cNvSpPr>
            <p:nvPr/>
          </p:nvSpPr>
          <p:spPr bwMode="auto">
            <a:xfrm flipV="1">
              <a:off x="1537" y="2485"/>
              <a:ext cx="925" cy="1259"/>
            </a:xfrm>
            <a:prstGeom prst="line">
              <a:avLst/>
            </a:prstGeom>
            <a:noFill/>
            <a:ln w="57150">
              <a:solidFill>
                <a:schemeClr val="tx2"/>
              </a:solidFill>
              <a:round/>
              <a:headEnd type="arrow" w="med" len="med"/>
              <a:tailEnd/>
            </a:ln>
            <a:effectLst>
              <a:outerShdw dist="35921" dir="2700000" algn="ctr" rotWithShape="0">
                <a:schemeClr val="bg2"/>
              </a:outerShdw>
            </a:effectLst>
          </p:spPr>
          <p:txBody>
            <a:bodyPr wrap="none" anchor="ctr"/>
            <a:lstStyle/>
            <a:p>
              <a:pPr>
                <a:defRPr/>
              </a:pPr>
              <a:endParaRPr lang="es-ES" sz="2800">
                <a:solidFill>
                  <a:schemeClr val="accent5">
                    <a:lumMod val="75000"/>
                  </a:schemeClr>
                </a:solidFill>
                <a:ea typeface="Arial" charset="0"/>
              </a:endParaRPr>
            </a:p>
          </p:txBody>
        </p:sp>
      </p:grpSp>
      <p:grpSp>
        <p:nvGrpSpPr>
          <p:cNvPr id="5" name="Group 18"/>
          <p:cNvGrpSpPr>
            <a:grpSpLocks/>
          </p:cNvGrpSpPr>
          <p:nvPr/>
        </p:nvGrpSpPr>
        <p:grpSpPr bwMode="auto">
          <a:xfrm>
            <a:off x="6856413" y="4868864"/>
            <a:ext cx="2020520" cy="1697476"/>
            <a:chOff x="3216" y="3034"/>
            <a:chExt cx="1385" cy="1026"/>
          </a:xfrm>
        </p:grpSpPr>
        <p:sp>
          <p:nvSpPr>
            <p:cNvPr id="31" name="Rectangle 19"/>
            <p:cNvSpPr>
              <a:spLocks noChangeArrowheads="1"/>
            </p:cNvSpPr>
            <p:nvPr/>
          </p:nvSpPr>
          <p:spPr bwMode="auto">
            <a:xfrm>
              <a:off x="3216" y="3744"/>
              <a:ext cx="1385" cy="316"/>
            </a:xfrm>
            <a:prstGeom prst="rect">
              <a:avLst/>
            </a:prstGeom>
            <a:noFill/>
            <a:ln w="9525">
              <a:noFill/>
              <a:miter lim="800000"/>
              <a:headEnd/>
              <a:tailEnd/>
            </a:ln>
            <a:effectLst>
              <a:outerShdw dist="35921" dir="2700000" algn="ctr" rotWithShape="0">
                <a:schemeClr val="bg2"/>
              </a:outerShdw>
            </a:effectLst>
          </p:spPr>
          <p:txBody>
            <a:bodyPr wrap="none">
              <a:spAutoFit/>
            </a:bodyPr>
            <a:lstStyle/>
            <a:p>
              <a:r>
                <a:rPr kumimoji="1" lang="ca-ES" sz="2800" b="1" dirty="0" smtClean="0">
                  <a:solidFill>
                    <a:srgbClr val="58A3FF"/>
                  </a:solidFill>
                  <a:effectLst>
                    <a:outerShdw blurRad="38100" dist="38100" dir="2700000" algn="tl">
                      <a:srgbClr val="DDDDDD"/>
                    </a:outerShdw>
                  </a:effectLst>
                </a:rPr>
                <a:t>DEMANDA</a:t>
              </a:r>
              <a:r>
                <a:rPr kumimoji="1" lang="ca-ES" b="1" dirty="0" smtClean="0">
                  <a:solidFill>
                    <a:srgbClr val="58A3FF"/>
                  </a:solidFill>
                  <a:effectLst>
                    <a:outerShdw blurRad="38100" dist="38100" dir="2700000" algn="tl">
                      <a:srgbClr val="DDDDDD"/>
                    </a:outerShdw>
                  </a:effectLst>
                </a:rPr>
                <a:t> </a:t>
              </a:r>
              <a:endParaRPr kumimoji="1" lang="ca-ES" b="1" dirty="0">
                <a:solidFill>
                  <a:srgbClr val="58A3FF"/>
                </a:solidFill>
                <a:effectLst>
                  <a:outerShdw blurRad="38100" dist="38100" dir="2700000" algn="tl">
                    <a:srgbClr val="DDDDDD"/>
                  </a:outerShdw>
                </a:effectLst>
              </a:endParaRPr>
            </a:p>
          </p:txBody>
        </p:sp>
        <p:sp>
          <p:nvSpPr>
            <p:cNvPr id="32" name="Line 20"/>
            <p:cNvSpPr>
              <a:spLocks noChangeShapeType="1"/>
            </p:cNvSpPr>
            <p:nvPr/>
          </p:nvSpPr>
          <p:spPr bwMode="auto">
            <a:xfrm flipH="1" flipV="1">
              <a:off x="4464" y="3034"/>
              <a:ext cx="0" cy="710"/>
            </a:xfrm>
            <a:prstGeom prst="line">
              <a:avLst/>
            </a:prstGeom>
            <a:noFill/>
            <a:ln w="57150">
              <a:solidFill>
                <a:schemeClr val="tx2"/>
              </a:solidFill>
              <a:round/>
              <a:headEnd type="arrow" w="med" len="med"/>
              <a:tailEnd/>
            </a:ln>
            <a:effectLst>
              <a:outerShdw dist="35921" dir="2700000" algn="ctr" rotWithShape="0">
                <a:schemeClr val="bg2"/>
              </a:outerShdw>
            </a:effectLst>
          </p:spPr>
          <p:txBody>
            <a:bodyPr wrap="none" anchor="ctr"/>
            <a:lstStyle/>
            <a:p>
              <a:pPr>
                <a:defRPr/>
              </a:pPr>
              <a:endParaRPr lang="es-ES">
                <a:solidFill>
                  <a:schemeClr val="accent5">
                    <a:lumMod val="75000"/>
                  </a:schemeClr>
                </a:solidFill>
                <a:ea typeface="Arial" charset="0"/>
              </a:endParaRPr>
            </a:p>
          </p:txBody>
        </p:sp>
      </p:grpSp>
      <p:sp>
        <p:nvSpPr>
          <p:cNvPr id="33" name="Rectangle 22"/>
          <p:cNvSpPr>
            <a:spLocks noChangeArrowheads="1"/>
          </p:cNvSpPr>
          <p:nvPr/>
        </p:nvSpPr>
        <p:spPr bwMode="auto">
          <a:xfrm>
            <a:off x="1454150" y="1378496"/>
            <a:ext cx="7150100" cy="4154983"/>
          </a:xfrm>
          <a:prstGeom prst="rect">
            <a:avLst/>
          </a:prstGeom>
          <a:noFill/>
          <a:ln w="9525">
            <a:noFill/>
            <a:miter lim="800000"/>
            <a:headEnd/>
            <a:tailEnd/>
          </a:ln>
          <a:effectLst/>
        </p:spPr>
        <p:txBody>
          <a:bodyPr anchor="ctr">
            <a:spAutoFit/>
          </a:bodyPr>
          <a:lstStyle/>
          <a:p>
            <a:pPr algn="just"/>
            <a:r>
              <a:rPr lang="es-ES_tradnl" sz="2400" dirty="0" smtClean="0">
                <a:effectLst>
                  <a:outerShdw blurRad="38100" dist="38100" dir="2700000" algn="tl">
                    <a:srgbClr val="DDDDDD"/>
                  </a:outerShdw>
                </a:effectLst>
              </a:rPr>
              <a:t>Mar es una enamorada de las flores y quiere coger todas las flores de naranjo del jardín. Su madre le dice que no lo  haga, ya que si arranca las flores el naranjo no dará naranjas.  </a:t>
            </a:r>
          </a:p>
          <a:p>
            <a:pPr algn="just"/>
            <a:r>
              <a:rPr lang="es-ES_tradnl" sz="2400" b="1" dirty="0" smtClean="0">
                <a:solidFill>
                  <a:srgbClr val="611617"/>
                </a:solidFill>
                <a:effectLst>
                  <a:outerShdw blurRad="38100" dist="38100" dir="2700000" algn="tl">
                    <a:srgbClr val="DDDDDD"/>
                  </a:outerShdw>
                </a:effectLst>
              </a:rPr>
              <a:t>Con lo que has aprendido de la reproducción de las flores, </a:t>
            </a:r>
            <a:r>
              <a:rPr lang="es-ES_tradnl" sz="2400" dirty="0" smtClean="0">
                <a:effectLst>
                  <a:outerShdw blurRad="38100" dist="38100" dir="2700000" algn="tl">
                    <a:srgbClr val="DDDDDD"/>
                  </a:outerShdw>
                </a:effectLst>
              </a:rPr>
              <a:t>identifica en el árbol las semillas y los frutos y discute con los compañeros las consecuencias de arrancar las flores de los árboles. Cuando estéis de acuerdo, </a:t>
            </a:r>
            <a:r>
              <a:rPr lang="es-ES_tradnl" sz="2400" b="1" dirty="0">
                <a:solidFill>
                  <a:srgbClr val="611617"/>
                </a:solidFill>
                <a:effectLst>
                  <a:outerShdw blurRad="38100" dist="38100" dir="2700000" algn="tl">
                    <a:srgbClr val="DDDDDD"/>
                  </a:outerShdw>
                </a:effectLst>
              </a:rPr>
              <a:t>escribid un mail </a:t>
            </a:r>
            <a:r>
              <a:rPr lang="es-ES_tradnl" sz="2400" dirty="0" smtClean="0">
                <a:effectLst>
                  <a:outerShdw blurRad="38100" dist="38100" dir="2700000" algn="tl">
                    <a:srgbClr val="DDDDDD"/>
                  </a:outerShdw>
                </a:effectLst>
              </a:rPr>
              <a:t>a Mar </a:t>
            </a:r>
            <a:r>
              <a:rPr lang="es-ES_tradnl" sz="2400" b="1" dirty="0" smtClean="0">
                <a:solidFill>
                  <a:srgbClr val="611617"/>
                </a:solidFill>
                <a:effectLst>
                  <a:outerShdw blurRad="38100" dist="38100" dir="2700000" algn="tl">
                    <a:srgbClr val="DDDDDD"/>
                  </a:outerShdw>
                </a:effectLst>
              </a:rPr>
              <a:t>argumentado</a:t>
            </a:r>
            <a:r>
              <a:rPr lang="es-ES_tradnl" sz="2400" dirty="0" smtClean="0">
                <a:effectLst>
                  <a:outerShdw blurRad="38100" dist="38100" dir="2700000" algn="tl">
                    <a:srgbClr val="DDDDDD"/>
                  </a:outerShdw>
                </a:effectLst>
              </a:rPr>
              <a:t> porque no es buena idea coger las flores de los árboles.</a:t>
            </a:r>
            <a:r>
              <a:rPr lang="ca-ES" sz="2400" dirty="0" smtClean="0">
                <a:effectLst>
                  <a:outerShdw blurRad="38100" dist="38100" dir="2700000" algn="tl">
                    <a:srgbClr val="DDDDDD"/>
                  </a:outerShdw>
                </a:effectLst>
              </a:rPr>
              <a:t> </a:t>
            </a:r>
            <a:endParaRPr lang="ca-ES" sz="2400" dirty="0">
              <a:effectLst>
                <a:outerShdw blurRad="38100" dist="38100" dir="2700000" algn="tl">
                  <a:srgbClr val="DDDDDD"/>
                </a:outerShdw>
              </a:effectLst>
            </a:endParaRPr>
          </a:p>
        </p:txBody>
      </p:sp>
      <p:grpSp>
        <p:nvGrpSpPr>
          <p:cNvPr id="6" name="Group 15"/>
          <p:cNvGrpSpPr>
            <a:grpSpLocks/>
          </p:cNvGrpSpPr>
          <p:nvPr/>
        </p:nvGrpSpPr>
        <p:grpSpPr bwMode="auto">
          <a:xfrm>
            <a:off x="2771800" y="5345114"/>
            <a:ext cx="4032225" cy="1754188"/>
            <a:chOff x="816" y="3291"/>
            <a:chExt cx="2148" cy="1105"/>
          </a:xfrm>
        </p:grpSpPr>
        <p:sp>
          <p:nvSpPr>
            <p:cNvPr id="35" name="Rectangle 16"/>
            <p:cNvSpPr>
              <a:spLocks noChangeArrowheads="1"/>
            </p:cNvSpPr>
            <p:nvPr/>
          </p:nvSpPr>
          <p:spPr bwMode="auto">
            <a:xfrm>
              <a:off x="816" y="3524"/>
              <a:ext cx="2148" cy="872"/>
            </a:xfrm>
            <a:prstGeom prst="rect">
              <a:avLst/>
            </a:prstGeom>
            <a:noFill/>
            <a:ln w="9525">
              <a:noFill/>
              <a:miter lim="800000"/>
              <a:headEnd/>
              <a:tailEnd/>
            </a:ln>
            <a:effectLst>
              <a:outerShdw dist="35921" dir="2700000" algn="ctr" rotWithShape="0">
                <a:schemeClr val="bg2"/>
              </a:outerShdw>
            </a:effectLst>
          </p:spPr>
          <p:txBody>
            <a:bodyPr>
              <a:spAutoFit/>
            </a:bodyPr>
            <a:lstStyle/>
            <a:p>
              <a:r>
                <a:rPr kumimoji="1" lang="ca-ES" sz="2800" b="1" dirty="0">
                  <a:solidFill>
                    <a:srgbClr val="713204"/>
                  </a:solidFill>
                  <a:effectLst>
                    <a:outerShdw blurRad="38100" dist="38100" dir="2700000" algn="tl">
                      <a:srgbClr val="DDDDDD"/>
                    </a:outerShdw>
                  </a:effectLst>
                </a:rPr>
                <a:t>ORIENTA LA </a:t>
              </a:r>
              <a:r>
                <a:rPr kumimoji="1" lang="ca-ES" sz="2800" b="1" dirty="0" smtClean="0">
                  <a:solidFill>
                    <a:srgbClr val="713204"/>
                  </a:solidFill>
                  <a:effectLst>
                    <a:outerShdw blurRad="38100" dist="38100" dir="2700000" algn="tl">
                      <a:srgbClr val="DDDDDD"/>
                    </a:outerShdw>
                  </a:effectLst>
                </a:rPr>
                <a:t>MIRADA Y LA ACCIÓN</a:t>
              </a:r>
              <a:endParaRPr kumimoji="1" lang="ca-ES" sz="2800" b="1" dirty="0">
                <a:solidFill>
                  <a:srgbClr val="713204"/>
                </a:solidFill>
                <a:effectLst>
                  <a:outerShdw blurRad="38100" dist="38100" dir="2700000" algn="tl">
                    <a:srgbClr val="DDDDDD"/>
                  </a:outerShdw>
                </a:effectLst>
              </a:endParaRPr>
            </a:p>
          </p:txBody>
        </p:sp>
        <p:sp>
          <p:nvSpPr>
            <p:cNvPr id="36" name="Line 17"/>
            <p:cNvSpPr>
              <a:spLocks noChangeShapeType="1"/>
            </p:cNvSpPr>
            <p:nvPr/>
          </p:nvSpPr>
          <p:spPr bwMode="auto">
            <a:xfrm flipH="1" flipV="1">
              <a:off x="1883" y="3291"/>
              <a:ext cx="7" cy="290"/>
            </a:xfrm>
            <a:prstGeom prst="line">
              <a:avLst/>
            </a:prstGeom>
            <a:noFill/>
            <a:ln w="57150">
              <a:solidFill>
                <a:schemeClr val="tx2"/>
              </a:solidFill>
              <a:round/>
              <a:headEnd type="arrow" w="med" len="med"/>
              <a:tailEnd/>
            </a:ln>
            <a:effectLst>
              <a:outerShdw dist="35921" dir="2700000" algn="ctr" rotWithShape="0">
                <a:schemeClr val="bg2"/>
              </a:outerShdw>
            </a:effectLst>
          </p:spPr>
          <p:txBody>
            <a:bodyPr wrap="none" anchor="ctr"/>
            <a:lstStyle/>
            <a:p>
              <a:pPr>
                <a:defRPr/>
              </a:pPr>
              <a:endParaRPr lang="es-ES" sz="2800" dirty="0">
                <a:solidFill>
                  <a:schemeClr val="accent5">
                    <a:lumMod val="75000"/>
                  </a:schemeClr>
                </a:solidFill>
                <a:ea typeface="Arial" charset="0"/>
              </a:endParaRPr>
            </a:p>
          </p:txBody>
        </p:sp>
      </p:grpSp>
    </p:spTree>
    <p:extLst>
      <p:ext uri="{BB962C8B-B14F-4D97-AF65-F5344CB8AC3E}">
        <p14:creationId xmlns="" xmlns:p14="http://schemas.microsoft.com/office/powerpoint/2010/main" val="24288811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57200" y="1772816"/>
            <a:ext cx="8507288" cy="4494634"/>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_tradnl"/>
          </a:p>
        </p:txBody>
      </p:sp>
      <p:sp>
        <p:nvSpPr>
          <p:cNvPr id="3" name="Marcador de contenido 2"/>
          <p:cNvSpPr>
            <a:spLocks noGrp="1"/>
          </p:cNvSpPr>
          <p:nvPr>
            <p:ph sz="quarter" idx="1"/>
          </p:nvPr>
        </p:nvSpPr>
        <p:spPr>
          <a:xfrm>
            <a:off x="539552" y="1803608"/>
            <a:ext cx="8229600" cy="4937760"/>
          </a:xfrm>
          <a:noFill/>
          <a:ln>
            <a:miter lim="800000"/>
            <a:headEnd/>
            <a:tailEnd/>
          </a:ln>
          <a:effectLst>
            <a:glow rad="101600">
              <a:schemeClr val="bg2">
                <a:lumMod val="50000"/>
                <a:alpha val="75000"/>
              </a:schemeClr>
            </a:glow>
          </a:effectLst>
        </p:spPr>
        <p:txBody>
          <a:bodyPr/>
          <a:lstStyle>
            <a:lvl1pPr marL="273050" indent="-27305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just">
              <a:lnSpc>
                <a:spcPct val="90000"/>
              </a:lnSpc>
              <a:buClrTx/>
            </a:pPr>
            <a:r>
              <a:rPr lang="es-ES" dirty="0">
                <a:latin typeface="+mn-lt"/>
              </a:rPr>
              <a:t>A leer un texto y tener interés en </a:t>
            </a:r>
            <a:r>
              <a:rPr lang="es-ES" dirty="0" smtClean="0">
                <a:latin typeface="+mn-lt"/>
              </a:rPr>
              <a:t>leerlo.</a:t>
            </a:r>
          </a:p>
          <a:p>
            <a:pPr algn="just">
              <a:lnSpc>
                <a:spcPct val="90000"/>
              </a:lnSpc>
              <a:buClrTx/>
            </a:pPr>
            <a:r>
              <a:rPr lang="es-ES" dirty="0" smtClean="0">
                <a:latin typeface="+mn-lt"/>
              </a:rPr>
              <a:t>Ideas </a:t>
            </a:r>
            <a:r>
              <a:rPr lang="es-ES" dirty="0">
                <a:latin typeface="+mn-lt"/>
              </a:rPr>
              <a:t>básicas sobre </a:t>
            </a:r>
            <a:r>
              <a:rPr lang="es-ES" dirty="0" smtClean="0">
                <a:latin typeface="+mn-lt"/>
              </a:rPr>
              <a:t>las plantas, sus partes y sus funciones</a:t>
            </a:r>
            <a:endParaRPr lang="es-ES" dirty="0">
              <a:latin typeface="+mn-lt"/>
            </a:endParaRPr>
          </a:p>
          <a:p>
            <a:pPr algn="just">
              <a:lnSpc>
                <a:spcPct val="90000"/>
              </a:lnSpc>
              <a:buClrTx/>
            </a:pPr>
            <a:r>
              <a:rPr lang="es-ES" dirty="0" smtClean="0">
                <a:latin typeface="+mn-lt"/>
              </a:rPr>
              <a:t>A </a:t>
            </a:r>
            <a:r>
              <a:rPr lang="es-ES" dirty="0">
                <a:latin typeface="+mn-lt"/>
              </a:rPr>
              <a:t>aplicar estas ideas, interrelacionadas entre ellas, a una situación nueva no trabajada en clase. </a:t>
            </a:r>
            <a:endParaRPr lang="es-ES" dirty="0" smtClean="0">
              <a:latin typeface="+mn-lt"/>
            </a:endParaRPr>
          </a:p>
          <a:p>
            <a:pPr algn="just">
              <a:lnSpc>
                <a:spcPct val="90000"/>
              </a:lnSpc>
              <a:buClrTx/>
            </a:pPr>
            <a:r>
              <a:rPr lang="es-ES" dirty="0" smtClean="0">
                <a:latin typeface="+mn-lt"/>
              </a:rPr>
              <a:t>A </a:t>
            </a:r>
            <a:r>
              <a:rPr lang="es-ES" dirty="0">
                <a:latin typeface="+mn-lt"/>
              </a:rPr>
              <a:t>argumentar teniendo en cuenta diferentes variables y fundamentándose en conocimientos y </a:t>
            </a:r>
            <a:r>
              <a:rPr lang="es-ES" dirty="0" smtClean="0">
                <a:latin typeface="+mn-lt"/>
              </a:rPr>
              <a:t>hechos.</a:t>
            </a:r>
            <a:endParaRPr lang="es-ES" dirty="0">
              <a:latin typeface="+mn-lt"/>
            </a:endParaRPr>
          </a:p>
          <a:p>
            <a:pPr algn="just">
              <a:lnSpc>
                <a:spcPct val="90000"/>
              </a:lnSpc>
              <a:buClrTx/>
            </a:pPr>
            <a:r>
              <a:rPr lang="es-ES" dirty="0" smtClean="0">
                <a:latin typeface="+mn-lt"/>
              </a:rPr>
              <a:t>A </a:t>
            </a:r>
            <a:r>
              <a:rPr lang="es-ES" dirty="0">
                <a:latin typeface="+mn-lt"/>
              </a:rPr>
              <a:t>escribir su argumentación </a:t>
            </a:r>
            <a:r>
              <a:rPr lang="es-ES" dirty="0" smtClean="0">
                <a:latin typeface="+mn-lt"/>
              </a:rPr>
              <a:t>de una manera que se entienda</a:t>
            </a:r>
            <a:endParaRPr lang="es-ES" dirty="0">
              <a:latin typeface="+mn-lt"/>
            </a:endParaRPr>
          </a:p>
          <a:p>
            <a:pPr algn="just">
              <a:lnSpc>
                <a:spcPct val="90000"/>
              </a:lnSpc>
              <a:buClrTx/>
            </a:pPr>
            <a:endParaRPr lang="es-ES" dirty="0">
              <a:solidFill>
                <a:schemeClr val="bg1"/>
              </a:solidFill>
              <a:latin typeface="+mn-lt"/>
            </a:endParaRPr>
          </a:p>
          <a:p>
            <a:pPr algn="just">
              <a:lnSpc>
                <a:spcPct val="90000"/>
              </a:lnSpc>
              <a:buClrTx/>
            </a:pPr>
            <a:endParaRPr lang="es-ES" sz="2600" dirty="0">
              <a:solidFill>
                <a:schemeClr val="bg1"/>
              </a:solidFill>
              <a:latin typeface="Gill Sans MT" charset="0"/>
            </a:endParaRPr>
          </a:p>
        </p:txBody>
      </p:sp>
      <p:sp>
        <p:nvSpPr>
          <p:cNvPr id="2" name="Rectángulo 1"/>
          <p:cNvSpPr/>
          <p:nvPr/>
        </p:nvSpPr>
        <p:spPr>
          <a:xfrm>
            <a:off x="179512" y="-27384"/>
            <a:ext cx="8784976" cy="1754327"/>
          </a:xfrm>
          <a:prstGeom prst="rect">
            <a:avLst/>
          </a:prstGeom>
        </p:spPr>
        <p:txBody>
          <a:bodyPr wrap="square">
            <a:spAutoFit/>
          </a:bodyPr>
          <a:lstStyle/>
          <a:p>
            <a:pPr algn="ctr" eaLnBrk="1" hangingPunct="1"/>
            <a:r>
              <a:rPr lang="ca-ES" sz="3600" dirty="0">
                <a:latin typeface="+mj-lt"/>
              </a:rPr>
              <a:t>¿Para poder </a:t>
            </a:r>
            <a:r>
              <a:rPr lang="ca-ES" sz="3600" dirty="0" err="1">
                <a:latin typeface="+mj-lt"/>
              </a:rPr>
              <a:t>responder</a:t>
            </a:r>
            <a:r>
              <a:rPr lang="ca-ES" sz="3600" dirty="0">
                <a:latin typeface="+mj-lt"/>
              </a:rPr>
              <a:t> a este </a:t>
            </a:r>
            <a:r>
              <a:rPr lang="ca-ES" sz="3600" dirty="0" err="1">
                <a:latin typeface="+mj-lt"/>
              </a:rPr>
              <a:t>tipo</a:t>
            </a:r>
            <a:r>
              <a:rPr lang="ca-ES" sz="3600" dirty="0">
                <a:latin typeface="+mj-lt"/>
              </a:rPr>
              <a:t> de </a:t>
            </a:r>
            <a:r>
              <a:rPr lang="ca-ES" sz="3600" dirty="0" err="1">
                <a:latin typeface="+mj-lt"/>
              </a:rPr>
              <a:t>preguntas</a:t>
            </a:r>
            <a:r>
              <a:rPr lang="ca-ES" sz="3600" dirty="0">
                <a:latin typeface="+mj-lt"/>
              </a:rPr>
              <a:t>, </a:t>
            </a:r>
            <a:r>
              <a:rPr lang="ca-ES" sz="3600" dirty="0" err="1">
                <a:latin typeface="+mj-lt"/>
              </a:rPr>
              <a:t>qué</a:t>
            </a:r>
            <a:r>
              <a:rPr lang="ca-ES" sz="3600" dirty="0">
                <a:latin typeface="+mj-lt"/>
              </a:rPr>
              <a:t> </a:t>
            </a:r>
            <a:r>
              <a:rPr lang="ca-ES" sz="3600" dirty="0" err="1">
                <a:latin typeface="+mj-lt"/>
              </a:rPr>
              <a:t>tiene</a:t>
            </a:r>
            <a:r>
              <a:rPr lang="ca-ES" sz="3600" dirty="0">
                <a:latin typeface="+mj-lt"/>
              </a:rPr>
              <a:t> que </a:t>
            </a:r>
            <a:r>
              <a:rPr lang="ca-ES" sz="3600" dirty="0" err="1">
                <a:latin typeface="+mj-lt"/>
              </a:rPr>
              <a:t>haber</a:t>
            </a:r>
            <a:r>
              <a:rPr lang="ca-ES" sz="3600" dirty="0">
                <a:latin typeface="+mj-lt"/>
              </a:rPr>
              <a:t> </a:t>
            </a:r>
            <a:r>
              <a:rPr lang="ca-ES" sz="3600" dirty="0" err="1">
                <a:latin typeface="+mj-lt"/>
              </a:rPr>
              <a:t>aprendido</a:t>
            </a:r>
            <a:r>
              <a:rPr lang="ca-ES" sz="3600" dirty="0">
                <a:latin typeface="+mj-lt"/>
              </a:rPr>
              <a:t> el </a:t>
            </a:r>
            <a:r>
              <a:rPr lang="ca-ES" sz="3600" dirty="0" err="1">
                <a:latin typeface="+mj-lt"/>
              </a:rPr>
              <a:t>estudiante</a:t>
            </a:r>
            <a:r>
              <a:rPr lang="ca-ES" sz="3600" dirty="0">
                <a:latin typeface="+mj-lt"/>
              </a:rPr>
              <a:t>? </a:t>
            </a:r>
            <a:endParaRPr lang="es-ES" sz="3600" dirty="0">
              <a:latin typeface="+mj-lt"/>
            </a:endParaRPr>
          </a:p>
        </p:txBody>
      </p:sp>
    </p:spTree>
    <p:extLst>
      <p:ext uri="{BB962C8B-B14F-4D97-AF65-F5344CB8AC3E}">
        <p14:creationId xmlns="" xmlns:p14="http://schemas.microsoft.com/office/powerpoint/2010/main" val="420454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El informe </a:t>
            </a:r>
            <a:r>
              <a:rPr lang="es-ES" dirty="0" err="1" smtClean="0"/>
              <a:t>Rocard</a:t>
            </a:r>
            <a:endParaRPr lang="es-ES" dirty="0"/>
          </a:p>
        </p:txBody>
      </p:sp>
      <p:sp>
        <p:nvSpPr>
          <p:cNvPr id="3" name="Marcador de contenido 2"/>
          <p:cNvSpPr>
            <a:spLocks noGrp="1"/>
          </p:cNvSpPr>
          <p:nvPr>
            <p:ph sz="quarter" idx="1"/>
          </p:nvPr>
        </p:nvSpPr>
        <p:spPr>
          <a:xfrm>
            <a:off x="4283968" y="1556792"/>
            <a:ext cx="4680520" cy="4608512"/>
          </a:xfrm>
        </p:spPr>
        <p:txBody>
          <a:bodyPr/>
          <a:lstStyle/>
          <a:p>
            <a:r>
              <a:rPr lang="es-ES" sz="2400" dirty="0" smtClean="0"/>
              <a:t>El </a:t>
            </a:r>
            <a:r>
              <a:rPr lang="es-ES" sz="2400" dirty="0"/>
              <a:t>grupo de expertos señala que pese a </a:t>
            </a:r>
            <a:r>
              <a:rPr lang="es-ES" sz="2400" dirty="0" smtClean="0"/>
              <a:t>que la </a:t>
            </a:r>
            <a:r>
              <a:rPr lang="es-ES" sz="2400" dirty="0"/>
              <a:t>comunidad educativa </a:t>
            </a:r>
            <a:r>
              <a:rPr lang="es-ES" sz="2400" dirty="0" smtClean="0"/>
              <a:t>acepta </a:t>
            </a:r>
            <a:r>
              <a:rPr lang="es-ES" sz="2400" b="1" dirty="0"/>
              <a:t>que las prácticas pedagógicas fundamentadas </a:t>
            </a:r>
            <a:r>
              <a:rPr lang="es-ES" sz="2400" b="1" dirty="0" smtClean="0"/>
              <a:t>en </a:t>
            </a:r>
            <a:r>
              <a:rPr lang="es-ES" sz="2400" b="1" dirty="0"/>
              <a:t>métodos basados </a:t>
            </a:r>
            <a:r>
              <a:rPr lang="es-ES" sz="2400" b="1" dirty="0" smtClean="0"/>
              <a:t>en </a:t>
            </a:r>
            <a:r>
              <a:rPr lang="es-ES" sz="2400" b="1" dirty="0"/>
              <a:t>la </a:t>
            </a:r>
            <a:r>
              <a:rPr lang="es-ES" sz="2400" b="1" dirty="0" smtClean="0"/>
              <a:t>indagación </a:t>
            </a:r>
            <a:r>
              <a:rPr lang="es-ES" sz="2400" dirty="0"/>
              <a:t>son más efectivas, la realidad del aula demuestra que en la mayoría de los países europeos estos métodos no están implementando "(p1)</a:t>
            </a:r>
            <a:br>
              <a:rPr lang="es-ES" sz="2400" dirty="0"/>
            </a:br>
            <a:endParaRPr lang="es-ES" sz="2400" dirty="0" smtClean="0"/>
          </a:p>
          <a:p>
            <a:endParaRPr lang="es-ES" dirty="0"/>
          </a:p>
        </p:txBody>
      </p:sp>
      <p:pic>
        <p:nvPicPr>
          <p:cNvPr id="5" name="Imagen 5"/>
          <p:cNvPicPr>
            <a:picLocks noChangeAspect="1"/>
          </p:cNvPicPr>
          <p:nvPr/>
        </p:nvPicPr>
        <p:blipFill>
          <a:blip r:embed="rId2" cstate="print"/>
          <a:srcRect/>
          <a:stretch>
            <a:fillRect/>
          </a:stretch>
        </p:blipFill>
        <p:spPr bwMode="auto">
          <a:xfrm>
            <a:off x="683568" y="1412776"/>
            <a:ext cx="3314328" cy="4705805"/>
          </a:xfrm>
          <a:prstGeom prst="rect">
            <a:avLst/>
          </a:prstGeom>
          <a:noFill/>
          <a:ln w="9525">
            <a:noFill/>
            <a:miter lim="800000"/>
            <a:headEnd/>
            <a:tailEnd/>
          </a:ln>
        </p:spPr>
      </p:pic>
    </p:spTree>
    <p:extLst>
      <p:ext uri="{BB962C8B-B14F-4D97-AF65-F5344CB8AC3E}">
        <p14:creationId xmlns="" xmlns:p14="http://schemas.microsoft.com/office/powerpoint/2010/main" val="36318468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2648" y="422176"/>
            <a:ext cx="8153400" cy="990600"/>
          </a:xfrm>
        </p:spPr>
        <p:txBody>
          <a:bodyPr/>
          <a:lstStyle/>
          <a:p>
            <a:r>
              <a:rPr lang="es-ES" dirty="0"/>
              <a:t>Preguntas que piden lo que se quiere preguntar:</a:t>
            </a:r>
            <a:br>
              <a:rPr lang="es-ES" dirty="0"/>
            </a:br>
            <a:endParaRPr lang="es-ES" dirty="0"/>
          </a:p>
        </p:txBody>
      </p:sp>
      <p:sp>
        <p:nvSpPr>
          <p:cNvPr id="3" name="Marcador de contenido 2"/>
          <p:cNvSpPr>
            <a:spLocks noGrp="1"/>
          </p:cNvSpPr>
          <p:nvPr>
            <p:ph sz="quarter" idx="1"/>
          </p:nvPr>
        </p:nvSpPr>
        <p:spPr>
          <a:xfrm>
            <a:off x="612648" y="1600200"/>
            <a:ext cx="8351840" cy="4495800"/>
          </a:xfrm>
        </p:spPr>
        <p:txBody>
          <a:bodyPr/>
          <a:lstStyle/>
          <a:p>
            <a:r>
              <a:rPr lang="es-ES" dirty="0" smtClean="0">
                <a:solidFill>
                  <a:srgbClr val="800000"/>
                </a:solidFill>
              </a:rPr>
              <a:t>describir</a:t>
            </a:r>
            <a:r>
              <a:rPr lang="es-ES" dirty="0">
                <a:solidFill>
                  <a:srgbClr val="800000"/>
                </a:solidFill>
              </a:rPr>
              <a:t>: </a:t>
            </a:r>
            <a:r>
              <a:rPr lang="es-ES" dirty="0"/>
              <a:t>decir cómo son los </a:t>
            </a:r>
            <a:r>
              <a:rPr lang="es-ES" dirty="0" smtClean="0"/>
              <a:t>objetos</a:t>
            </a:r>
            <a:r>
              <a:rPr lang="es-ES" dirty="0"/>
              <a:t>, fenómenos o procesos </a:t>
            </a:r>
          </a:p>
          <a:p>
            <a:r>
              <a:rPr lang="es-ES" dirty="0" smtClean="0">
                <a:solidFill>
                  <a:srgbClr val="800000"/>
                </a:solidFill>
              </a:rPr>
              <a:t>explicar</a:t>
            </a:r>
            <a:r>
              <a:rPr lang="es-ES" dirty="0">
                <a:solidFill>
                  <a:srgbClr val="800000"/>
                </a:solidFill>
              </a:rPr>
              <a:t>: </a:t>
            </a:r>
            <a:r>
              <a:rPr lang="es-ES" dirty="0"/>
              <a:t>hacer comprensible un </a:t>
            </a:r>
            <a:r>
              <a:rPr lang="es-ES" dirty="0" smtClean="0"/>
              <a:t>fenómeno</a:t>
            </a:r>
            <a:r>
              <a:rPr lang="es-ES" dirty="0"/>
              <a:t>, un resultado, una observación, ... </a:t>
            </a:r>
            <a:r>
              <a:rPr lang="es-ES" dirty="0" smtClean="0"/>
              <a:t>relacionándolo </a:t>
            </a:r>
            <a:r>
              <a:rPr lang="es-ES" dirty="0"/>
              <a:t>con las causas por las que se produce. </a:t>
            </a:r>
          </a:p>
          <a:p>
            <a:r>
              <a:rPr lang="es-ES" dirty="0" smtClean="0">
                <a:solidFill>
                  <a:srgbClr val="800000"/>
                </a:solidFill>
              </a:rPr>
              <a:t>justificar</a:t>
            </a:r>
            <a:r>
              <a:rPr lang="es-ES" dirty="0">
                <a:solidFill>
                  <a:srgbClr val="800000"/>
                </a:solidFill>
              </a:rPr>
              <a:t>: </a:t>
            </a:r>
            <a:r>
              <a:rPr lang="es-ES" dirty="0"/>
              <a:t>hacer referencia a una teoría para explicar un hecho, </a:t>
            </a:r>
            <a:r>
              <a:rPr lang="es-ES" dirty="0" smtClean="0"/>
              <a:t>fenómeno </a:t>
            </a:r>
            <a:r>
              <a:rPr lang="es-ES" dirty="0"/>
              <a:t>o proceso</a:t>
            </a:r>
            <a:r>
              <a:rPr lang="es-ES" dirty="0" smtClean="0"/>
              <a:t>.</a:t>
            </a:r>
            <a:endParaRPr lang="es-ES" dirty="0"/>
          </a:p>
          <a:p>
            <a:r>
              <a:rPr lang="es-ES" dirty="0" smtClean="0">
                <a:solidFill>
                  <a:srgbClr val="800000"/>
                </a:solidFill>
              </a:rPr>
              <a:t>argumentar</a:t>
            </a:r>
            <a:r>
              <a:rPr lang="es-ES" dirty="0">
                <a:solidFill>
                  <a:srgbClr val="800000"/>
                </a:solidFill>
              </a:rPr>
              <a:t>: </a:t>
            </a:r>
            <a:r>
              <a:rPr lang="es-ES" dirty="0"/>
              <a:t>proporcionar una serie de razones sobre la que se fundamenta una forma de pensar, una opinión o juicio.</a:t>
            </a:r>
          </a:p>
          <a:p>
            <a:endParaRPr lang="es-ES" dirty="0"/>
          </a:p>
        </p:txBody>
      </p:sp>
    </p:spTree>
    <p:extLst>
      <p:ext uri="{BB962C8B-B14F-4D97-AF65-F5344CB8AC3E}">
        <p14:creationId xmlns="" xmlns:p14="http://schemas.microsoft.com/office/powerpoint/2010/main" val="17994659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ChangeArrowheads="1"/>
          </p:cNvSpPr>
          <p:nvPr/>
        </p:nvSpPr>
        <p:spPr bwMode="auto">
          <a:xfrm>
            <a:off x="395288" y="1734145"/>
            <a:ext cx="5905500" cy="3783087"/>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buFont typeface="Times" charset="0"/>
              <a:buChar char="•"/>
            </a:pPr>
            <a:r>
              <a:rPr lang="ca-ES" sz="2400" b="1" dirty="0"/>
              <a:t> </a:t>
            </a:r>
            <a:r>
              <a:rPr lang="ca-ES" sz="2400" b="1" dirty="0" smtClean="0"/>
              <a:t>¿Por </a:t>
            </a:r>
            <a:r>
              <a:rPr lang="ca-ES" sz="2400" b="1" dirty="0" err="1" smtClean="0"/>
              <a:t>qué</a:t>
            </a:r>
            <a:r>
              <a:rPr lang="ca-ES" sz="2400" b="1" dirty="0" smtClean="0"/>
              <a:t> </a:t>
            </a:r>
            <a:r>
              <a:rPr lang="ca-ES" sz="2400" dirty="0" smtClean="0"/>
              <a:t>las </a:t>
            </a:r>
            <a:r>
              <a:rPr lang="ca-ES" sz="2400" dirty="0" err="1" smtClean="0"/>
              <a:t>plantas</a:t>
            </a:r>
            <a:r>
              <a:rPr lang="ca-ES" sz="2400" dirty="0" smtClean="0"/>
              <a:t> </a:t>
            </a:r>
            <a:r>
              <a:rPr lang="ca-ES" sz="2400" dirty="0" err="1" smtClean="0"/>
              <a:t>necesitan</a:t>
            </a:r>
            <a:r>
              <a:rPr lang="ca-ES" sz="2400" dirty="0" smtClean="0"/>
              <a:t> </a:t>
            </a:r>
            <a:r>
              <a:rPr lang="ca-ES" sz="2400" dirty="0" err="1" smtClean="0"/>
              <a:t>luz</a:t>
            </a:r>
            <a:r>
              <a:rPr lang="ca-ES" sz="2400" dirty="0" smtClean="0"/>
              <a:t> para </a:t>
            </a:r>
            <a:r>
              <a:rPr lang="ca-ES" sz="2400" dirty="0" err="1" smtClean="0"/>
              <a:t>vivir</a:t>
            </a:r>
            <a:r>
              <a:rPr lang="ca-ES" sz="2400" dirty="0" smtClean="0"/>
              <a:t>?  </a:t>
            </a:r>
            <a:endParaRPr lang="ca-ES" sz="2400" dirty="0"/>
          </a:p>
          <a:p>
            <a:pPr>
              <a:buFont typeface="Times" charset="0"/>
              <a:buChar char="•"/>
            </a:pPr>
            <a:endParaRPr lang="ca-ES" sz="2400" dirty="0"/>
          </a:p>
          <a:p>
            <a:pPr>
              <a:buFont typeface="Times" charset="0"/>
              <a:buChar char="•"/>
            </a:pPr>
            <a:r>
              <a:rPr lang="ca-ES" sz="2400" b="1" dirty="0"/>
              <a:t> </a:t>
            </a:r>
            <a:r>
              <a:rPr lang="ca-ES" sz="2400" b="1" dirty="0" smtClean="0"/>
              <a:t>¿Por </a:t>
            </a:r>
            <a:r>
              <a:rPr lang="ca-ES" sz="2400" b="1" dirty="0" err="1" smtClean="0"/>
              <a:t>qué</a:t>
            </a:r>
            <a:r>
              <a:rPr lang="ca-ES" sz="2400" dirty="0" smtClean="0"/>
              <a:t> </a:t>
            </a:r>
            <a:r>
              <a:rPr lang="ca-ES" sz="2400" dirty="0"/>
              <a:t>el </a:t>
            </a:r>
            <a:r>
              <a:rPr lang="ca-ES" sz="2400" dirty="0" err="1" smtClean="0"/>
              <a:t>cielo</a:t>
            </a:r>
            <a:r>
              <a:rPr lang="ca-ES" sz="2400" dirty="0" smtClean="0"/>
              <a:t> es </a:t>
            </a:r>
            <a:r>
              <a:rPr lang="ca-ES" sz="2400" dirty="0" err="1" smtClean="0"/>
              <a:t>azul</a:t>
            </a:r>
            <a:r>
              <a:rPr lang="ca-ES" sz="2400" dirty="0" smtClean="0"/>
              <a:t>?</a:t>
            </a:r>
            <a:endParaRPr lang="ca-ES" sz="2400" dirty="0"/>
          </a:p>
          <a:p>
            <a:pPr>
              <a:buFont typeface="Times" charset="0"/>
              <a:buChar char="•"/>
            </a:pPr>
            <a:endParaRPr lang="ca-ES" sz="2400" dirty="0"/>
          </a:p>
          <a:p>
            <a:pPr>
              <a:buFont typeface="Times" charset="0"/>
              <a:buChar char="•"/>
            </a:pPr>
            <a:r>
              <a:rPr lang="ca-ES" sz="2400" b="1" dirty="0"/>
              <a:t> </a:t>
            </a:r>
            <a:r>
              <a:rPr lang="ca-ES" sz="2400" b="1" dirty="0" smtClean="0"/>
              <a:t>¿Por </a:t>
            </a:r>
            <a:r>
              <a:rPr lang="ca-ES" sz="2400" b="1" dirty="0" err="1" smtClean="0"/>
              <a:t>qué</a:t>
            </a:r>
            <a:r>
              <a:rPr lang="ca-ES" sz="2400" dirty="0" smtClean="0"/>
              <a:t> </a:t>
            </a:r>
            <a:r>
              <a:rPr lang="ca-ES" sz="2400" dirty="0" err="1" smtClean="0"/>
              <a:t>hay</a:t>
            </a:r>
            <a:r>
              <a:rPr lang="ca-ES" sz="2400" dirty="0" smtClean="0"/>
              <a:t> </a:t>
            </a:r>
            <a:r>
              <a:rPr lang="ca-ES" sz="2400" dirty="0" err="1" smtClean="0"/>
              <a:t>rocas</a:t>
            </a:r>
            <a:r>
              <a:rPr lang="ca-ES" sz="2400" dirty="0" smtClean="0"/>
              <a:t> que </a:t>
            </a:r>
            <a:r>
              <a:rPr lang="ca-ES" sz="2400" dirty="0" err="1" smtClean="0"/>
              <a:t>tienen</a:t>
            </a:r>
            <a:r>
              <a:rPr lang="ca-ES" sz="2400" dirty="0" smtClean="0"/>
              <a:t> </a:t>
            </a:r>
            <a:r>
              <a:rPr lang="ca-ES" sz="2400" dirty="0" err="1" smtClean="0"/>
              <a:t>cristales</a:t>
            </a:r>
            <a:r>
              <a:rPr lang="ca-ES" sz="2400" dirty="0" smtClean="0"/>
              <a:t>?</a:t>
            </a:r>
            <a:endParaRPr lang="ca-ES" sz="2400" dirty="0"/>
          </a:p>
          <a:p>
            <a:endParaRPr lang="ca-ES" sz="2400" dirty="0"/>
          </a:p>
          <a:p>
            <a:pPr>
              <a:buFont typeface="Times" charset="0"/>
              <a:buChar char="•"/>
            </a:pPr>
            <a:r>
              <a:rPr lang="ca-ES" sz="2400" b="1" dirty="0"/>
              <a:t> </a:t>
            </a:r>
            <a:r>
              <a:rPr lang="ca-ES" sz="2400" b="1" dirty="0" smtClean="0"/>
              <a:t>Por </a:t>
            </a:r>
            <a:r>
              <a:rPr lang="ca-ES" sz="2400" b="1" dirty="0" err="1" smtClean="0"/>
              <a:t>qué</a:t>
            </a:r>
            <a:r>
              <a:rPr lang="ca-ES" sz="2400" dirty="0" smtClean="0"/>
              <a:t> los </a:t>
            </a:r>
            <a:r>
              <a:rPr lang="ca-ES" sz="2400" dirty="0" err="1" smtClean="0"/>
              <a:t>gusanos</a:t>
            </a:r>
            <a:r>
              <a:rPr lang="ca-ES" sz="2400" dirty="0" smtClean="0"/>
              <a:t> de </a:t>
            </a:r>
            <a:r>
              <a:rPr lang="ca-ES" sz="2400" dirty="0" err="1" smtClean="0"/>
              <a:t>tierra</a:t>
            </a:r>
            <a:r>
              <a:rPr lang="ca-ES" sz="2400" dirty="0" smtClean="0"/>
              <a:t> se </a:t>
            </a:r>
            <a:r>
              <a:rPr lang="ca-ES" sz="2400" dirty="0" err="1" smtClean="0"/>
              <a:t>esconden</a:t>
            </a:r>
            <a:r>
              <a:rPr lang="ca-ES" sz="2400" dirty="0" smtClean="0"/>
              <a:t>?   </a:t>
            </a:r>
            <a:endParaRPr lang="ca-ES" sz="2400" dirty="0"/>
          </a:p>
        </p:txBody>
      </p:sp>
      <p:sp>
        <p:nvSpPr>
          <p:cNvPr id="12" name="11 Título"/>
          <p:cNvSpPr>
            <a:spLocks noGrp="1"/>
          </p:cNvSpPr>
          <p:nvPr>
            <p:ph type="title"/>
          </p:nvPr>
        </p:nvSpPr>
        <p:spPr>
          <a:xfrm>
            <a:off x="468313" y="115888"/>
            <a:ext cx="8466137" cy="1143000"/>
          </a:xfrm>
        </p:spPr>
        <p:txBody>
          <a:bodyPr/>
          <a:lstStyle/>
          <a:p>
            <a:r>
              <a:rPr lang="ca-ES" sz="3600" dirty="0" err="1"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Unas</a:t>
            </a:r>
            <a:r>
              <a:rPr lang="ca-ES" sz="3600" dirty="0"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 </a:t>
            </a:r>
            <a:r>
              <a:rPr lang="ca-ES" sz="3600" dirty="0" err="1"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preguntas</a:t>
            </a:r>
            <a:r>
              <a:rPr lang="ca-ES" sz="3600" dirty="0"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 </a:t>
            </a:r>
            <a:r>
              <a:rPr lang="ca-ES" sz="3600" dirty="0" err="1"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difíciles</a:t>
            </a:r>
            <a:r>
              <a:rPr lang="ca-ES" sz="3600" dirty="0">
                <a:solidFill>
                  <a:srgbClr val="800000"/>
                </a:solidFill>
                <a:effectLst>
                  <a:outerShdw blurRad="38100" dist="38100" dir="2700000" algn="tl">
                    <a:srgbClr val="DDDDDD"/>
                  </a:outerShdw>
                </a:effectLst>
                <a:latin typeface="Arial" charset="0"/>
                <a:ea typeface="ＭＳ Ｐゴシック" charset="0"/>
                <a:cs typeface="ＭＳ Ｐゴシック" charset="0"/>
              </a:rPr>
              <a:t>… </a:t>
            </a:r>
            <a:r>
              <a:rPr lang="ca-ES" sz="3600" dirty="0"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los por </a:t>
            </a:r>
            <a:r>
              <a:rPr lang="ca-ES" sz="3600" dirty="0" err="1"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qués</a:t>
            </a:r>
            <a:r>
              <a:rPr lang="ca-ES" sz="3600" dirty="0"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a:t>
            </a:r>
            <a:endParaRPr lang="ca-ES" sz="3600" dirty="0">
              <a:solidFill>
                <a:srgbClr val="800000"/>
              </a:solidFill>
              <a:effectLst>
                <a:outerShdw blurRad="38100" dist="38100" dir="2700000" algn="tl">
                  <a:srgbClr val="DDDDDD"/>
                </a:outerShdw>
              </a:effectLst>
              <a:latin typeface="Arial" charset="0"/>
              <a:ea typeface="ＭＳ Ｐゴシック" charset="0"/>
              <a:cs typeface="ＭＳ Ｐゴシック" charset="0"/>
            </a:endParaRPr>
          </a:p>
        </p:txBody>
      </p:sp>
    </p:spTree>
    <p:extLst>
      <p:ext uri="{BB962C8B-B14F-4D97-AF65-F5344CB8AC3E}">
        <p14:creationId xmlns="" xmlns:p14="http://schemas.microsoft.com/office/powerpoint/2010/main" val="17822923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Cómo / Por qué</a:t>
            </a:r>
            <a:endParaRPr lang="es-ES" dirty="0"/>
          </a:p>
        </p:txBody>
      </p:sp>
      <p:sp>
        <p:nvSpPr>
          <p:cNvPr id="5" name="Rectangle 3"/>
          <p:cNvSpPr>
            <a:spLocks noChangeArrowheads="1"/>
          </p:cNvSpPr>
          <p:nvPr/>
        </p:nvSpPr>
        <p:spPr bwMode="auto">
          <a:xfrm>
            <a:off x="395536" y="1580837"/>
            <a:ext cx="3888680" cy="3044423"/>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square" lIns="90488" tIns="44450" rIns="90488" bIns="44450">
            <a:spAutoFit/>
          </a:bodyPr>
          <a:lstStyle/>
          <a:p>
            <a:pPr>
              <a:buFont typeface="Times" charset="0"/>
              <a:buChar char="•"/>
            </a:pPr>
            <a:r>
              <a:rPr lang="ca-ES" sz="2400" b="1" dirty="0"/>
              <a:t> </a:t>
            </a:r>
            <a:r>
              <a:rPr lang="ca-ES" sz="2400" b="1" dirty="0" smtClean="0"/>
              <a:t>¿Por </a:t>
            </a:r>
            <a:r>
              <a:rPr lang="ca-ES" sz="2400" b="1" dirty="0" err="1" smtClean="0"/>
              <a:t>qué</a:t>
            </a:r>
            <a:r>
              <a:rPr lang="ca-ES" sz="2400" b="1" dirty="0" smtClean="0"/>
              <a:t> </a:t>
            </a:r>
            <a:r>
              <a:rPr lang="ca-ES" sz="2400" dirty="0" smtClean="0"/>
              <a:t>las </a:t>
            </a:r>
            <a:r>
              <a:rPr lang="ca-ES" sz="2400" dirty="0" err="1" smtClean="0"/>
              <a:t>plantas</a:t>
            </a:r>
            <a:r>
              <a:rPr lang="ca-ES" sz="2400" dirty="0" smtClean="0"/>
              <a:t> </a:t>
            </a:r>
            <a:r>
              <a:rPr lang="ca-ES" sz="2400" dirty="0" err="1" smtClean="0"/>
              <a:t>necesitan</a:t>
            </a:r>
            <a:r>
              <a:rPr lang="ca-ES" sz="2400" dirty="0" smtClean="0"/>
              <a:t> </a:t>
            </a:r>
            <a:r>
              <a:rPr lang="ca-ES" sz="2400" dirty="0" err="1" smtClean="0"/>
              <a:t>luz</a:t>
            </a:r>
            <a:r>
              <a:rPr lang="ca-ES" sz="2400" dirty="0" smtClean="0"/>
              <a:t> para </a:t>
            </a:r>
            <a:r>
              <a:rPr lang="ca-ES" sz="2400" dirty="0" err="1" smtClean="0"/>
              <a:t>vivir</a:t>
            </a:r>
            <a:r>
              <a:rPr lang="ca-ES" sz="2400" dirty="0" smtClean="0"/>
              <a:t>?  </a:t>
            </a:r>
            <a:endParaRPr lang="ca-ES" sz="2400" dirty="0"/>
          </a:p>
          <a:p>
            <a:endParaRPr lang="ca-ES" sz="2400" dirty="0"/>
          </a:p>
          <a:p>
            <a:pPr>
              <a:buFont typeface="Times" charset="0"/>
              <a:buChar char="•"/>
            </a:pPr>
            <a:r>
              <a:rPr lang="ca-ES" sz="2400" b="1" dirty="0"/>
              <a:t> </a:t>
            </a:r>
            <a:r>
              <a:rPr lang="ca-ES" sz="2400" b="1" dirty="0" smtClean="0"/>
              <a:t>¿Por </a:t>
            </a:r>
            <a:r>
              <a:rPr lang="ca-ES" sz="2400" b="1" dirty="0" err="1" smtClean="0"/>
              <a:t>qué</a:t>
            </a:r>
            <a:r>
              <a:rPr lang="ca-ES" sz="2400" dirty="0" smtClean="0"/>
              <a:t> </a:t>
            </a:r>
            <a:r>
              <a:rPr lang="ca-ES" sz="2400" dirty="0" err="1" smtClean="0"/>
              <a:t>hay</a:t>
            </a:r>
            <a:r>
              <a:rPr lang="ca-ES" sz="2400" dirty="0" smtClean="0"/>
              <a:t> </a:t>
            </a:r>
            <a:r>
              <a:rPr lang="ca-ES" sz="2400" dirty="0" err="1" smtClean="0"/>
              <a:t>rocas</a:t>
            </a:r>
            <a:r>
              <a:rPr lang="ca-ES" sz="2400" dirty="0" smtClean="0"/>
              <a:t> que </a:t>
            </a:r>
            <a:r>
              <a:rPr lang="ca-ES" sz="2400" dirty="0" err="1" smtClean="0"/>
              <a:t>tienen</a:t>
            </a:r>
            <a:r>
              <a:rPr lang="ca-ES" sz="2400" dirty="0" smtClean="0"/>
              <a:t> </a:t>
            </a:r>
            <a:r>
              <a:rPr lang="ca-ES" sz="2400" dirty="0" err="1" smtClean="0"/>
              <a:t>cristales</a:t>
            </a:r>
            <a:r>
              <a:rPr lang="ca-ES" sz="2400" dirty="0" smtClean="0"/>
              <a:t>?</a:t>
            </a:r>
            <a:endParaRPr lang="ca-ES" sz="2400" dirty="0"/>
          </a:p>
          <a:p>
            <a:endParaRPr lang="ca-ES" sz="2400" dirty="0"/>
          </a:p>
          <a:p>
            <a:pPr>
              <a:buFont typeface="Times" charset="0"/>
              <a:buChar char="•"/>
            </a:pPr>
            <a:r>
              <a:rPr lang="ca-ES" sz="2400" b="1" dirty="0"/>
              <a:t> </a:t>
            </a:r>
            <a:r>
              <a:rPr lang="ca-ES" sz="2400" b="1" dirty="0" smtClean="0"/>
              <a:t>¿Por </a:t>
            </a:r>
            <a:r>
              <a:rPr lang="ca-ES" sz="2400" b="1" dirty="0" err="1" smtClean="0"/>
              <a:t>qué</a:t>
            </a:r>
            <a:r>
              <a:rPr lang="ca-ES" sz="2400" dirty="0" smtClean="0"/>
              <a:t> los </a:t>
            </a:r>
            <a:r>
              <a:rPr lang="ca-ES" sz="2400" dirty="0" err="1" smtClean="0"/>
              <a:t>gusanos</a:t>
            </a:r>
            <a:r>
              <a:rPr lang="ca-ES" sz="2400" dirty="0" smtClean="0"/>
              <a:t> de </a:t>
            </a:r>
            <a:r>
              <a:rPr lang="ca-ES" sz="2400" dirty="0" err="1" smtClean="0"/>
              <a:t>tierra</a:t>
            </a:r>
            <a:r>
              <a:rPr lang="ca-ES" sz="2400" dirty="0" smtClean="0"/>
              <a:t> se </a:t>
            </a:r>
            <a:r>
              <a:rPr lang="ca-ES" sz="2400" dirty="0" err="1" smtClean="0"/>
              <a:t>esconden</a:t>
            </a:r>
            <a:r>
              <a:rPr lang="ca-ES" sz="2400" dirty="0" smtClean="0"/>
              <a:t>?   </a:t>
            </a:r>
            <a:endParaRPr lang="ca-ES" sz="2400" dirty="0"/>
          </a:p>
        </p:txBody>
      </p:sp>
      <p:sp>
        <p:nvSpPr>
          <p:cNvPr id="6" name="Rectangle 5"/>
          <p:cNvSpPr>
            <a:spLocks noChangeArrowheads="1"/>
          </p:cNvSpPr>
          <p:nvPr/>
        </p:nvSpPr>
        <p:spPr bwMode="auto">
          <a:xfrm>
            <a:off x="4499992" y="1628800"/>
            <a:ext cx="4267200" cy="353686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r>
              <a:rPr lang="ca-ES" sz="2800" b="1" dirty="0" smtClean="0">
                <a:solidFill>
                  <a:srgbClr val="CC3399"/>
                </a:solidFill>
              </a:rPr>
              <a:t>¿</a:t>
            </a:r>
            <a:r>
              <a:rPr lang="ca-ES" sz="2800" b="1" dirty="0" err="1" smtClean="0">
                <a:solidFill>
                  <a:srgbClr val="CC3399"/>
                </a:solidFill>
              </a:rPr>
              <a:t>Cómo</a:t>
            </a:r>
            <a:r>
              <a:rPr lang="ca-ES" sz="2800" b="1" dirty="0" smtClean="0">
                <a:solidFill>
                  <a:srgbClr val="CC3399"/>
                </a:solidFill>
              </a:rPr>
              <a:t> </a:t>
            </a:r>
            <a:r>
              <a:rPr lang="ca-ES" sz="2800" dirty="0">
                <a:solidFill>
                  <a:srgbClr val="CC3399"/>
                </a:solidFill>
              </a:rPr>
              <a:t>la </a:t>
            </a:r>
            <a:r>
              <a:rPr lang="ca-ES" sz="2800" dirty="0" err="1" smtClean="0">
                <a:solidFill>
                  <a:srgbClr val="CC3399"/>
                </a:solidFill>
              </a:rPr>
              <a:t>luz</a:t>
            </a:r>
            <a:r>
              <a:rPr lang="ca-ES" sz="2800" dirty="0" smtClean="0">
                <a:solidFill>
                  <a:srgbClr val="CC3399"/>
                </a:solidFill>
              </a:rPr>
              <a:t> del sol afecta el </a:t>
            </a:r>
            <a:r>
              <a:rPr lang="ca-ES" sz="2800" dirty="0" err="1" smtClean="0">
                <a:solidFill>
                  <a:srgbClr val="CC3399"/>
                </a:solidFill>
              </a:rPr>
              <a:t>crecimiento</a:t>
            </a:r>
            <a:r>
              <a:rPr lang="ca-ES" sz="2800" dirty="0" smtClean="0">
                <a:solidFill>
                  <a:srgbClr val="CC3399"/>
                </a:solidFill>
              </a:rPr>
              <a:t> de las </a:t>
            </a:r>
            <a:r>
              <a:rPr lang="ca-ES" sz="2800" dirty="0" err="1" smtClean="0">
                <a:solidFill>
                  <a:srgbClr val="CC3399"/>
                </a:solidFill>
              </a:rPr>
              <a:t>plantas</a:t>
            </a:r>
            <a:r>
              <a:rPr lang="ca-ES" sz="2800" dirty="0" smtClean="0">
                <a:solidFill>
                  <a:srgbClr val="CC3399"/>
                </a:solidFill>
              </a:rPr>
              <a:t>?</a:t>
            </a:r>
            <a:endParaRPr lang="ca-ES" sz="2800" b="1" dirty="0">
              <a:solidFill>
                <a:srgbClr val="CC3399"/>
              </a:solidFill>
            </a:endParaRPr>
          </a:p>
          <a:p>
            <a:r>
              <a:rPr lang="ca-ES" sz="2800" b="1" dirty="0" smtClean="0">
                <a:solidFill>
                  <a:srgbClr val="CC3399"/>
                </a:solidFill>
              </a:rPr>
              <a:t>¿</a:t>
            </a:r>
            <a:r>
              <a:rPr lang="ca-ES" sz="2800" b="1" dirty="0" err="1" smtClean="0">
                <a:solidFill>
                  <a:srgbClr val="CC3399"/>
                </a:solidFill>
              </a:rPr>
              <a:t>Cómo</a:t>
            </a:r>
            <a:r>
              <a:rPr lang="ca-ES" sz="2800" b="1" dirty="0" smtClean="0">
                <a:solidFill>
                  <a:srgbClr val="CC3399"/>
                </a:solidFill>
              </a:rPr>
              <a:t> </a:t>
            </a:r>
            <a:r>
              <a:rPr lang="ca-ES" sz="2800" dirty="0" smtClean="0">
                <a:solidFill>
                  <a:srgbClr val="CC3399"/>
                </a:solidFill>
              </a:rPr>
              <a:t>se </a:t>
            </a:r>
            <a:r>
              <a:rPr lang="ca-ES" sz="2800" dirty="0" err="1" smtClean="0">
                <a:solidFill>
                  <a:srgbClr val="CC3399"/>
                </a:solidFill>
              </a:rPr>
              <a:t>forman</a:t>
            </a:r>
            <a:r>
              <a:rPr lang="ca-ES" sz="2800" dirty="0" smtClean="0">
                <a:solidFill>
                  <a:srgbClr val="CC3399"/>
                </a:solidFill>
              </a:rPr>
              <a:t> los </a:t>
            </a:r>
            <a:r>
              <a:rPr lang="ca-ES" sz="2800" dirty="0" err="1" smtClean="0">
                <a:solidFill>
                  <a:srgbClr val="CC3399"/>
                </a:solidFill>
              </a:rPr>
              <a:t>cristales</a:t>
            </a:r>
            <a:r>
              <a:rPr lang="ca-ES" sz="2800" dirty="0" smtClean="0">
                <a:solidFill>
                  <a:srgbClr val="CC3399"/>
                </a:solidFill>
              </a:rPr>
              <a:t>?</a:t>
            </a:r>
            <a:endParaRPr lang="ca-ES" sz="2800" b="1" dirty="0">
              <a:solidFill>
                <a:srgbClr val="CC3399"/>
              </a:solidFill>
            </a:endParaRPr>
          </a:p>
          <a:p>
            <a:r>
              <a:rPr lang="ca-ES" sz="2800" b="1" dirty="0" smtClean="0">
                <a:solidFill>
                  <a:srgbClr val="CC3399"/>
                </a:solidFill>
              </a:rPr>
              <a:t>¿</a:t>
            </a:r>
            <a:r>
              <a:rPr lang="ca-ES" sz="2800" b="1" dirty="0" err="1" smtClean="0">
                <a:solidFill>
                  <a:srgbClr val="CC3399"/>
                </a:solidFill>
              </a:rPr>
              <a:t>Cómo</a:t>
            </a:r>
            <a:r>
              <a:rPr lang="ca-ES" sz="2800" b="1" dirty="0" smtClean="0">
                <a:solidFill>
                  <a:srgbClr val="CC3399"/>
                </a:solidFill>
              </a:rPr>
              <a:t> </a:t>
            </a:r>
            <a:r>
              <a:rPr lang="ca-ES" sz="2800" dirty="0" err="1" smtClean="0">
                <a:solidFill>
                  <a:srgbClr val="CC3399"/>
                </a:solidFill>
              </a:rPr>
              <a:t>responden</a:t>
            </a:r>
            <a:r>
              <a:rPr lang="ca-ES" sz="2800" dirty="0" smtClean="0">
                <a:solidFill>
                  <a:srgbClr val="CC3399"/>
                </a:solidFill>
              </a:rPr>
              <a:t> los </a:t>
            </a:r>
            <a:r>
              <a:rPr lang="ca-ES" sz="2800" dirty="0" err="1" smtClean="0">
                <a:solidFill>
                  <a:srgbClr val="CC3399"/>
                </a:solidFill>
              </a:rPr>
              <a:t>gusanos</a:t>
            </a:r>
            <a:r>
              <a:rPr lang="ca-ES" sz="2800" dirty="0" smtClean="0">
                <a:solidFill>
                  <a:srgbClr val="CC3399"/>
                </a:solidFill>
              </a:rPr>
              <a:t> a la </a:t>
            </a:r>
            <a:r>
              <a:rPr lang="ca-ES" sz="2800" dirty="0" err="1" smtClean="0">
                <a:solidFill>
                  <a:srgbClr val="CC3399"/>
                </a:solidFill>
              </a:rPr>
              <a:t>luz</a:t>
            </a:r>
            <a:r>
              <a:rPr lang="ca-ES" sz="2800" dirty="0" smtClean="0">
                <a:solidFill>
                  <a:srgbClr val="CC3399"/>
                </a:solidFill>
              </a:rPr>
              <a:t>? </a:t>
            </a:r>
          </a:p>
          <a:p>
            <a:endParaRPr lang="ca-ES" sz="2800" b="1" dirty="0">
              <a:solidFill>
                <a:srgbClr val="CC3399"/>
              </a:solidFill>
            </a:endParaRPr>
          </a:p>
        </p:txBody>
      </p:sp>
      <p:grpSp>
        <p:nvGrpSpPr>
          <p:cNvPr id="7" name="Group 8"/>
          <p:cNvGrpSpPr>
            <a:grpSpLocks/>
          </p:cNvGrpSpPr>
          <p:nvPr/>
        </p:nvGrpSpPr>
        <p:grpSpPr bwMode="auto">
          <a:xfrm>
            <a:off x="4500563" y="4802042"/>
            <a:ext cx="4267200" cy="1401763"/>
            <a:chOff x="2976" y="2843"/>
            <a:chExt cx="2688" cy="883"/>
          </a:xfrm>
        </p:grpSpPr>
        <p:sp>
          <p:nvSpPr>
            <p:cNvPr id="8" name="Text Box 6"/>
            <p:cNvSpPr txBox="1">
              <a:spLocks noChangeArrowheads="1"/>
            </p:cNvSpPr>
            <p:nvPr/>
          </p:nvSpPr>
          <p:spPr bwMode="auto">
            <a:xfrm>
              <a:off x="2976" y="3203"/>
              <a:ext cx="2688" cy="523"/>
            </a:xfrm>
            <a:prstGeom prst="rect">
              <a:avLst/>
            </a:prstGeom>
            <a:solidFill>
              <a:srgbClr val="800080"/>
            </a:solidFill>
            <a:ln w="38100">
              <a:solidFill>
                <a:srgbClr val="FFFF66"/>
              </a:solidFill>
              <a:miter lim="800000"/>
              <a:headEnd/>
              <a:tailEnd/>
            </a:ln>
            <a:effectLst>
              <a:outerShdw dist="107763" dir="8100000" algn="ctr" rotWithShape="0">
                <a:schemeClr val="bg2"/>
              </a:outerShdw>
            </a:effectLst>
          </p:spPr>
          <p:txBody>
            <a:bodyPr>
              <a:spAutoFit/>
            </a:bodyPr>
            <a:lstStyle>
              <a:lvl1pPr eaLnBrk="0" hangingPunct="0">
                <a:defRPr sz="4000">
                  <a:solidFill>
                    <a:schemeClr val="tx1"/>
                  </a:solidFill>
                  <a:latin typeface="Arial" charset="0"/>
                  <a:ea typeface="ＭＳ Ｐゴシック" charset="0"/>
                  <a:cs typeface="Arial" charset="0"/>
                </a:defRPr>
              </a:lvl1pPr>
              <a:lvl2pPr marL="37931725" indent="-37474525" eaLnBrk="0" hangingPunct="0">
                <a:defRPr sz="4000">
                  <a:solidFill>
                    <a:schemeClr val="tx1"/>
                  </a:solidFill>
                  <a:latin typeface="Arial" charset="0"/>
                  <a:ea typeface="Arial" charset="0"/>
                  <a:cs typeface="Arial" charset="0"/>
                </a:defRPr>
              </a:lvl2pPr>
              <a:lvl3pPr eaLnBrk="0" hangingPunct="0">
                <a:defRPr sz="4000">
                  <a:solidFill>
                    <a:schemeClr val="tx1"/>
                  </a:solidFill>
                  <a:latin typeface="Arial" charset="0"/>
                  <a:ea typeface="Arial" charset="0"/>
                  <a:cs typeface="Arial" charset="0"/>
                </a:defRPr>
              </a:lvl3pPr>
              <a:lvl4pPr eaLnBrk="0" hangingPunct="0">
                <a:defRPr sz="4000">
                  <a:solidFill>
                    <a:schemeClr val="tx1"/>
                  </a:solidFill>
                  <a:latin typeface="Arial" charset="0"/>
                  <a:ea typeface="Arial" charset="0"/>
                  <a:cs typeface="Arial" charset="0"/>
                </a:defRPr>
              </a:lvl4pPr>
              <a:lvl5pPr eaLnBrk="0" hangingPunct="0">
                <a:defRPr sz="4000">
                  <a:solidFill>
                    <a:schemeClr val="tx1"/>
                  </a:solidFill>
                  <a:latin typeface="Arial" charset="0"/>
                  <a:ea typeface="Arial" charset="0"/>
                  <a:cs typeface="Arial" charset="0"/>
                </a:defRPr>
              </a:lvl5pPr>
              <a:lvl6pPr marL="457200" eaLnBrk="0" fontAlgn="base" hangingPunct="0">
                <a:spcBef>
                  <a:spcPct val="0"/>
                </a:spcBef>
                <a:spcAft>
                  <a:spcPct val="0"/>
                </a:spcAft>
                <a:defRPr sz="4000">
                  <a:solidFill>
                    <a:schemeClr val="tx1"/>
                  </a:solidFill>
                  <a:latin typeface="Arial" charset="0"/>
                  <a:ea typeface="Arial" charset="0"/>
                  <a:cs typeface="Arial" charset="0"/>
                </a:defRPr>
              </a:lvl6pPr>
              <a:lvl7pPr marL="914400" eaLnBrk="0" fontAlgn="base" hangingPunct="0">
                <a:spcBef>
                  <a:spcPct val="0"/>
                </a:spcBef>
                <a:spcAft>
                  <a:spcPct val="0"/>
                </a:spcAft>
                <a:defRPr sz="4000">
                  <a:solidFill>
                    <a:schemeClr val="tx1"/>
                  </a:solidFill>
                  <a:latin typeface="Arial" charset="0"/>
                  <a:ea typeface="Arial" charset="0"/>
                  <a:cs typeface="Arial" charset="0"/>
                </a:defRPr>
              </a:lvl7pPr>
              <a:lvl8pPr marL="1371600" eaLnBrk="0" fontAlgn="base" hangingPunct="0">
                <a:spcBef>
                  <a:spcPct val="0"/>
                </a:spcBef>
                <a:spcAft>
                  <a:spcPct val="0"/>
                </a:spcAft>
                <a:defRPr sz="4000">
                  <a:solidFill>
                    <a:schemeClr val="tx1"/>
                  </a:solidFill>
                  <a:latin typeface="Arial" charset="0"/>
                  <a:ea typeface="Arial" charset="0"/>
                  <a:cs typeface="Arial" charset="0"/>
                </a:defRPr>
              </a:lvl8pPr>
              <a:lvl9pPr marL="1828800" eaLnBrk="0" fontAlgn="base" hangingPunct="0">
                <a:spcBef>
                  <a:spcPct val="0"/>
                </a:spcBef>
                <a:spcAft>
                  <a:spcPct val="0"/>
                </a:spcAft>
                <a:defRPr sz="4000">
                  <a:solidFill>
                    <a:schemeClr val="tx1"/>
                  </a:solidFill>
                  <a:latin typeface="Arial" charset="0"/>
                  <a:ea typeface="Arial" charset="0"/>
                  <a:cs typeface="Arial" charset="0"/>
                </a:defRPr>
              </a:lvl9pPr>
            </a:lstStyle>
            <a:p>
              <a:pPr algn="ctr" eaLnBrk="1" hangingPunct="1"/>
              <a:r>
                <a:rPr lang="ca-ES" sz="2400" b="1" dirty="0" err="1" smtClean="0">
                  <a:solidFill>
                    <a:srgbClr val="FFFFFF"/>
                  </a:solidFill>
                </a:rPr>
                <a:t>Permiten</a:t>
              </a:r>
              <a:r>
                <a:rPr lang="ca-ES" sz="2400" b="1" dirty="0" smtClean="0">
                  <a:solidFill>
                    <a:srgbClr val="FFFFFF"/>
                  </a:solidFill>
                </a:rPr>
                <a:t> </a:t>
              </a:r>
              <a:r>
                <a:rPr lang="ca-ES" sz="2400" b="1" dirty="0" err="1" smtClean="0">
                  <a:solidFill>
                    <a:srgbClr val="FFFFFF"/>
                  </a:solidFill>
                </a:rPr>
                <a:t>desarrollar</a:t>
              </a:r>
              <a:r>
                <a:rPr lang="ca-ES" sz="2400" b="1" dirty="0" smtClean="0">
                  <a:solidFill>
                    <a:srgbClr val="FFFFFF"/>
                  </a:solidFill>
                </a:rPr>
                <a:t> una </a:t>
              </a:r>
              <a:r>
                <a:rPr lang="ca-ES" sz="2400" b="1" dirty="0" err="1" smtClean="0">
                  <a:solidFill>
                    <a:srgbClr val="FFFFFF"/>
                  </a:solidFill>
                </a:rPr>
                <a:t>actividad</a:t>
              </a:r>
              <a:r>
                <a:rPr lang="ca-ES" sz="2400" b="1" dirty="0" smtClean="0">
                  <a:solidFill>
                    <a:srgbClr val="FFFFFF"/>
                  </a:solidFill>
                </a:rPr>
                <a:t> de </a:t>
              </a:r>
              <a:r>
                <a:rPr lang="ca-ES" sz="2400" b="1" dirty="0" err="1" smtClean="0">
                  <a:solidFill>
                    <a:srgbClr val="FFFFFF"/>
                  </a:solidFill>
                </a:rPr>
                <a:t>indagación</a:t>
              </a:r>
              <a:r>
                <a:rPr lang="ca-ES" sz="2400" b="1" dirty="0" smtClean="0">
                  <a:solidFill>
                    <a:srgbClr val="FFFFFF"/>
                  </a:solidFill>
                </a:rPr>
                <a:t> </a:t>
              </a:r>
              <a:endParaRPr lang="es-ES" sz="2400" b="1" dirty="0">
                <a:solidFill>
                  <a:srgbClr val="FFFFFF"/>
                </a:solidFill>
              </a:endParaRPr>
            </a:p>
          </p:txBody>
        </p:sp>
        <p:sp>
          <p:nvSpPr>
            <p:cNvPr id="9" name="AutoShape 7"/>
            <p:cNvSpPr>
              <a:spLocks noChangeArrowheads="1"/>
            </p:cNvSpPr>
            <p:nvPr/>
          </p:nvSpPr>
          <p:spPr bwMode="auto">
            <a:xfrm rot="5337557">
              <a:off x="4137" y="2882"/>
              <a:ext cx="384" cy="306"/>
            </a:xfrm>
            <a:prstGeom prst="rightArrow">
              <a:avLst>
                <a:gd name="adj1" fmla="val 50000"/>
                <a:gd name="adj2" fmla="val 31373"/>
              </a:avLst>
            </a:prstGeom>
            <a:solidFill>
              <a:srgbClr val="800080"/>
            </a:solidFill>
            <a:ln w="9525">
              <a:solidFill>
                <a:schemeClr val="tx1"/>
              </a:solidFill>
              <a:miter lim="800000"/>
              <a:headEnd/>
              <a:tailEnd/>
            </a:ln>
          </p:spPr>
          <p:txBody>
            <a:bodyPr wrap="none" anchor="ctr"/>
            <a:lstStyle/>
            <a:p>
              <a:endParaRPr lang="es-ES"/>
            </a:p>
          </p:txBody>
        </p:sp>
      </p:grpSp>
    </p:spTree>
    <p:extLst>
      <p:ext uri="{BB962C8B-B14F-4D97-AF65-F5344CB8AC3E}">
        <p14:creationId xmlns="" xmlns:p14="http://schemas.microsoft.com/office/powerpoint/2010/main" val="147585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241300"/>
            <a:ext cx="7891462" cy="1143000"/>
          </a:xfrm>
        </p:spPr>
        <p:txBody>
          <a:bodyPr>
            <a:normAutofit fontScale="90000"/>
          </a:bodyPr>
          <a:lstStyle/>
          <a:p>
            <a:r>
              <a:rPr lang="ca-ES" sz="3600" dirty="0"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Dar </a:t>
            </a:r>
            <a:r>
              <a:rPr lang="ca-ES" sz="3600" dirty="0" err="1"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tiempo</a:t>
            </a:r>
            <a:r>
              <a:rPr lang="ca-ES" sz="3600" dirty="0"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 para pensar las </a:t>
            </a:r>
            <a:r>
              <a:rPr lang="ca-ES" sz="3600" dirty="0" err="1"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respuestas</a:t>
            </a:r>
            <a:endParaRPr lang="ca-ES" sz="3500" dirty="0">
              <a:solidFill>
                <a:srgbClr val="800000"/>
              </a:solidFill>
              <a:effectLst>
                <a:outerShdw blurRad="38100" dist="38100" dir="2700000" algn="tl">
                  <a:srgbClr val="DDDDDD"/>
                </a:outerShdw>
              </a:effectLst>
              <a:latin typeface="Arial" charset="0"/>
              <a:ea typeface="ＭＳ Ｐゴシック" charset="0"/>
              <a:cs typeface="ＭＳ Ｐゴシック" charset="0"/>
            </a:endParaRPr>
          </a:p>
        </p:txBody>
      </p:sp>
      <p:pic>
        <p:nvPicPr>
          <p:cNvPr id="65540"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r="25996"/>
          <a:stretch>
            <a:fillRect/>
          </a:stretch>
        </p:blipFill>
        <p:spPr bwMode="auto">
          <a:xfrm>
            <a:off x="323850" y="2276872"/>
            <a:ext cx="6392863" cy="2681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5"/>
          <p:cNvPicPr>
            <a:picLocks noChangeAspect="1" noChangeArrowheads="1"/>
          </p:cNvPicPr>
          <p:nvPr/>
        </p:nvPicPr>
        <p:blipFill>
          <a:blip r:embed="rId3" cstate="print">
            <a:lum contrast="2000"/>
            <a:extLst>
              <a:ext uri="{28A0092B-C50C-407E-A947-70E740481C1C}">
                <a14:useLocalDpi xmlns="" xmlns:a14="http://schemas.microsoft.com/office/drawing/2010/main" val="0"/>
              </a:ext>
            </a:extLst>
          </a:blip>
          <a:srcRect l="73991"/>
          <a:stretch>
            <a:fillRect/>
          </a:stretch>
        </p:blipFill>
        <p:spPr bwMode="auto">
          <a:xfrm>
            <a:off x="6659563" y="2276872"/>
            <a:ext cx="2246312" cy="2681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0023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67544" y="404664"/>
            <a:ext cx="8153400" cy="990600"/>
          </a:xfrm>
        </p:spPr>
        <p:txBody>
          <a:bodyPr/>
          <a:lstStyle/>
          <a:p>
            <a:r>
              <a:rPr lang="es-ES" dirty="0" smtClean="0"/>
              <a:t>Cómo trabajar con los alumnos</a:t>
            </a:r>
            <a:endParaRPr lang="es-ES" dirty="0"/>
          </a:p>
        </p:txBody>
      </p:sp>
      <p:sp>
        <p:nvSpPr>
          <p:cNvPr id="3" name="Contenidor de contingut 2"/>
          <p:cNvSpPr>
            <a:spLocks noGrp="1"/>
          </p:cNvSpPr>
          <p:nvPr>
            <p:ph sz="quarter" idx="1"/>
          </p:nvPr>
        </p:nvSpPr>
        <p:spPr/>
        <p:txBody>
          <a:bodyPr/>
          <a:lstStyle/>
          <a:p>
            <a:r>
              <a:rPr lang="es-ES" dirty="0" smtClean="0"/>
              <a:t>A partir de fenómenos</a:t>
            </a:r>
          </a:p>
          <a:p>
            <a:r>
              <a:rPr lang="es-ES" dirty="0" smtClean="0"/>
              <a:t>Predecir</a:t>
            </a:r>
          </a:p>
          <a:p>
            <a:r>
              <a:rPr lang="es-ES" dirty="0" smtClean="0"/>
              <a:t>Describir</a:t>
            </a:r>
          </a:p>
          <a:p>
            <a:r>
              <a:rPr lang="es-ES" dirty="0" smtClean="0"/>
              <a:t>Explicar (Justificar)</a:t>
            </a:r>
          </a:p>
        </p:txBody>
      </p:sp>
    </p:spTree>
    <p:extLst>
      <p:ext uri="{BB962C8B-B14F-4D97-AF65-F5344CB8AC3E}">
        <p14:creationId xmlns="" xmlns:p14="http://schemas.microsoft.com/office/powerpoint/2010/main" val="21441109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inter i canvi 008"/>
          <p:cNvPicPr>
            <a:picLocks noChangeAspect="1" noChangeArrowheads="1"/>
          </p:cNvPicPr>
          <p:nvPr/>
        </p:nvPicPr>
        <p:blipFill>
          <a:blip r:embed="rId2" cstate="print">
            <a:extLst>
              <a:ext uri="{28A0092B-C50C-407E-A947-70E740481C1C}">
                <a14:useLocalDpi xmlns="" xmlns:a14="http://schemas.microsoft.com/office/drawing/2010/main" val="0"/>
              </a:ext>
            </a:extLst>
          </a:blip>
          <a:srcRect l="8476" t="31059" r="15338" b="37875"/>
          <a:stretch>
            <a:fillRect/>
          </a:stretch>
        </p:blipFill>
        <p:spPr>
          <a:xfrm>
            <a:off x="685800" y="3933056"/>
            <a:ext cx="7199313" cy="2165350"/>
          </a:xfrm>
          <a:prstGeom prst="rect">
            <a:avLst/>
          </a:prstGeom>
          <a:noFill/>
          <a:ln>
            <a:solidFill>
              <a:srgbClr val="CC99FF"/>
            </a:solidFill>
            <a:miter lim="800000"/>
            <a:headEnd/>
            <a:tailEnd/>
          </a:ln>
        </p:spPr>
      </p:pic>
      <p:sp>
        <p:nvSpPr>
          <p:cNvPr id="3" name="Rectangle 2"/>
          <p:cNvSpPr txBox="1">
            <a:spLocks noChangeArrowheads="1"/>
          </p:cNvSpPr>
          <p:nvPr/>
        </p:nvSpPr>
        <p:spPr bwMode="auto">
          <a:xfrm>
            <a:off x="468313" y="11663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a-ES" sz="2000" b="0" i="0" u="none" strike="noStrike" kern="1200" cap="none" spc="0" normalizeH="0" baseline="0" noProof="0" dirty="0" smtClean="0">
                <a:ln>
                  <a:noFill/>
                </a:ln>
                <a:solidFill>
                  <a:schemeClr val="tx2"/>
                </a:solidFill>
                <a:effectLst/>
                <a:uLnTx/>
                <a:uFillTx/>
                <a:latin typeface="Arial" charset="0"/>
                <a:ea typeface="ＭＳ Ｐゴシック" charset="-128"/>
                <a:cs typeface="ＭＳ Ｐゴシック" charset="-128"/>
              </a:rPr>
              <a:t>PONEMOS EN CONTACTO:  AGUA + </a:t>
            </a:r>
            <a:r>
              <a:rPr lang="ca-ES" sz="2000" dirty="0" smtClean="0">
                <a:solidFill>
                  <a:schemeClr val="tx2"/>
                </a:solidFill>
                <a:latin typeface="Arial" charset="0"/>
                <a:ea typeface="ＭＳ Ｐゴシック" charset="-128"/>
                <a:cs typeface="ＭＳ Ｐゴシック" charset="-128"/>
              </a:rPr>
              <a:t>AZÚCAR</a:t>
            </a:r>
            <a:r>
              <a:rPr kumimoji="0" lang="ca-ES" sz="2000" b="0" i="0" u="none" strike="noStrike" kern="1200" cap="none" spc="0" normalizeH="0" baseline="0" noProof="0" dirty="0" smtClean="0">
                <a:ln>
                  <a:noFill/>
                </a:ln>
                <a:solidFill>
                  <a:schemeClr val="tx2"/>
                </a:solidFill>
                <a:effectLst/>
                <a:uLnTx/>
                <a:uFillTx/>
                <a:latin typeface="Arial" charset="0"/>
                <a:ea typeface="ＭＳ Ｐゴシック" charset="-128"/>
                <a:cs typeface="ＭＳ Ｐゴシック" charset="-128"/>
              </a:rPr>
              <a:t> </a:t>
            </a:r>
            <a:br>
              <a:rPr kumimoji="0" lang="ca-ES" sz="2000" b="0" i="0" u="none" strike="noStrike" kern="1200" cap="none" spc="0" normalizeH="0" baseline="0" noProof="0" dirty="0" smtClean="0">
                <a:ln>
                  <a:noFill/>
                </a:ln>
                <a:solidFill>
                  <a:schemeClr val="tx2"/>
                </a:solidFill>
                <a:effectLst/>
                <a:uLnTx/>
                <a:uFillTx/>
                <a:latin typeface="Arial" charset="0"/>
                <a:ea typeface="ＭＳ Ｐゴシック" charset="-128"/>
                <a:cs typeface="ＭＳ Ｐゴシック" charset="-128"/>
              </a:rPr>
            </a:br>
            <a:endParaRPr kumimoji="0" lang="ca-ES" sz="2000" b="0" i="0" u="none" strike="noStrike" kern="1200" cap="none" spc="0" normalizeH="0" baseline="0" noProof="0" dirty="0" smtClean="0">
              <a:ln>
                <a:noFill/>
              </a:ln>
              <a:solidFill>
                <a:schemeClr val="tx2"/>
              </a:solidFill>
              <a:effectLst/>
              <a:uLnTx/>
              <a:uFillTx/>
              <a:latin typeface="Arial" charset="0"/>
              <a:ea typeface="ＭＳ Ｐゴシック" charset="-128"/>
              <a:cs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a-ES" sz="2000" b="0" i="0" u="none" strike="noStrike" kern="1200" cap="none" spc="0" normalizeH="0" baseline="0" noProof="0" dirty="0" smtClean="0">
                <a:ln>
                  <a:noFill/>
                </a:ln>
                <a:solidFill>
                  <a:schemeClr val="tx2"/>
                </a:solidFill>
                <a:effectLst/>
                <a:uLnTx/>
                <a:uFillTx/>
                <a:latin typeface="Arial" charset="0"/>
                <a:ea typeface="ＭＳ Ｐゴシック" charset="-128"/>
                <a:cs typeface="ＭＳ Ｐゴシック" charset="-128"/>
              </a:rPr>
              <a:t>-</a:t>
            </a:r>
            <a:r>
              <a:rPr kumimoji="0" lang="ca-ES" sz="2000" b="1" i="0" u="none" strike="noStrike" kern="1200" cap="none" spc="0" normalizeH="0" baseline="0" noProof="0" dirty="0" smtClean="0">
                <a:ln>
                  <a:noFill/>
                </a:ln>
                <a:solidFill>
                  <a:schemeClr val="tx2"/>
                </a:solidFill>
                <a:effectLst/>
                <a:uLnTx/>
                <a:uFillTx/>
                <a:latin typeface="Arial" charset="0"/>
                <a:ea typeface="ＭＳ Ｐゴシック" charset="-128"/>
                <a:cs typeface="ＭＳ Ｐゴシック" charset="-128"/>
              </a:rPr>
              <a:t>QUÉ PENSAMOS QUE PASARÁ?</a:t>
            </a:r>
            <a:br>
              <a:rPr kumimoji="0" lang="ca-ES" sz="2000" b="1" i="0" u="none" strike="noStrike" kern="1200" cap="none" spc="0" normalizeH="0" baseline="0" noProof="0" dirty="0" smtClean="0">
                <a:ln>
                  <a:noFill/>
                </a:ln>
                <a:solidFill>
                  <a:schemeClr val="tx2"/>
                </a:solidFill>
                <a:effectLst/>
                <a:uLnTx/>
                <a:uFillTx/>
                <a:latin typeface="Arial" charset="0"/>
                <a:ea typeface="ＭＳ Ｐゴシック" charset="-128"/>
                <a:cs typeface="ＭＳ Ｐゴシック" charset="-128"/>
              </a:rPr>
            </a:br>
            <a:endParaRPr kumimoji="0" lang="ca-ES" sz="2000" b="1" i="0" u="none" strike="noStrike" kern="1200" cap="none" spc="0" normalizeH="0" baseline="0" noProof="0" dirty="0">
              <a:ln>
                <a:noFill/>
              </a:ln>
              <a:solidFill>
                <a:schemeClr val="tx2"/>
              </a:solidFill>
              <a:effectLst/>
              <a:uLnTx/>
              <a:uFillTx/>
              <a:latin typeface="Arial" charset="0"/>
              <a:ea typeface="ＭＳ Ｐゴシック" charset="-128"/>
              <a:cs typeface="ＭＳ Ｐゴシック" charset="-128"/>
            </a:endParaRPr>
          </a:p>
        </p:txBody>
      </p:sp>
      <p:sp>
        <p:nvSpPr>
          <p:cNvPr id="4" name="Text Box 6"/>
          <p:cNvSpPr txBox="1">
            <a:spLocks noChangeArrowheads="1"/>
          </p:cNvSpPr>
          <p:nvPr/>
        </p:nvSpPr>
        <p:spPr bwMode="auto">
          <a:xfrm>
            <a:off x="611188" y="1341438"/>
            <a:ext cx="7848600" cy="203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ca-ES" dirty="0" smtClean="0"/>
              <a:t>NO PASARÁ NADA, </a:t>
            </a:r>
            <a:endParaRPr lang="ca-ES" dirty="0"/>
          </a:p>
          <a:p>
            <a:pPr eaLnBrk="1" hangingPunct="1">
              <a:spcBef>
                <a:spcPct val="50000"/>
              </a:spcBef>
            </a:pPr>
            <a:r>
              <a:rPr lang="ca-ES" dirty="0" smtClean="0"/>
              <a:t>SALDRAN BURBUJAS, </a:t>
            </a:r>
            <a:endParaRPr lang="ca-ES" dirty="0"/>
          </a:p>
          <a:p>
            <a:pPr eaLnBrk="1" hangingPunct="1">
              <a:spcBef>
                <a:spcPct val="50000"/>
              </a:spcBef>
            </a:pPr>
            <a:r>
              <a:rPr lang="ca-ES" dirty="0" smtClean="0"/>
              <a:t>CAMBIARÁ DE </a:t>
            </a:r>
            <a:r>
              <a:rPr lang="ca-ES" dirty="0"/>
              <a:t>COLOR, </a:t>
            </a:r>
          </a:p>
          <a:p>
            <a:pPr eaLnBrk="1" hangingPunct="1">
              <a:spcBef>
                <a:spcPct val="50000"/>
              </a:spcBef>
            </a:pPr>
            <a:r>
              <a:rPr lang="ca-ES" dirty="0" smtClean="0"/>
              <a:t>CAMBIARÁ </a:t>
            </a:r>
            <a:r>
              <a:rPr lang="ca-ES" dirty="0"/>
              <a:t>DE </a:t>
            </a:r>
            <a:r>
              <a:rPr lang="ca-ES" dirty="0" smtClean="0"/>
              <a:t>GUSTO</a:t>
            </a:r>
            <a:endParaRPr lang="ca-ES" dirty="0"/>
          </a:p>
          <a:p>
            <a:pPr eaLnBrk="1" hangingPunct="1">
              <a:spcBef>
                <a:spcPct val="50000"/>
              </a:spcBef>
            </a:pPr>
            <a:r>
              <a:rPr lang="ca-ES" dirty="0" smtClean="0"/>
              <a:t>EL AGUA GANARÁ Y SE IRÁ DESHACIENDO</a:t>
            </a:r>
            <a:r>
              <a:rPr lang="ca-ES" dirty="0"/>
              <a:t> </a:t>
            </a:r>
            <a:r>
              <a:rPr lang="ca-ES" dirty="0" smtClean="0"/>
              <a:t>EL AZÚCAR</a:t>
            </a:r>
            <a:endParaRPr lang="ca-ES" dirty="0"/>
          </a:p>
        </p:txBody>
      </p:sp>
      <p:pic>
        <p:nvPicPr>
          <p:cNvPr id="5" name="Picture 9" descr="Canvis Química 2n 11 12 023"/>
          <p:cNvPicPr>
            <a:picLocks noChangeAspect="1" noChangeArrowheads="1"/>
          </p:cNvPicPr>
          <p:nvPr/>
        </p:nvPicPr>
        <p:blipFill>
          <a:blip r:embed="rId3" cstate="print">
            <a:extLst>
              <a:ext uri="{28A0092B-C50C-407E-A947-70E740481C1C}">
                <a14:useLocalDpi xmlns="" xmlns:a14="http://schemas.microsoft.com/office/drawing/2010/main" val="0"/>
              </a:ext>
            </a:extLst>
          </a:blip>
          <a:srcRect l="10826"/>
          <a:stretch>
            <a:fillRect/>
          </a:stretch>
        </p:blipFill>
        <p:spPr>
          <a:xfrm>
            <a:off x="5796136" y="620688"/>
            <a:ext cx="2770973" cy="2079278"/>
          </a:xfrm>
          <a:prstGeom prst="rect">
            <a:avLst/>
          </a:prstGeom>
          <a:noFill/>
          <a:ln>
            <a:solidFill>
              <a:srgbClr val="FF6600"/>
            </a:solidFill>
            <a:miter lim="800000"/>
            <a:headEnd/>
            <a:tailEnd/>
          </a:ln>
        </p:spPr>
      </p:pic>
      <p:sp>
        <p:nvSpPr>
          <p:cNvPr id="6" name="CuadroTexto 1"/>
          <p:cNvSpPr txBox="1"/>
          <p:nvPr/>
        </p:nvSpPr>
        <p:spPr>
          <a:xfrm>
            <a:off x="1043608" y="6309320"/>
            <a:ext cx="7780809" cy="369332"/>
          </a:xfrm>
          <a:prstGeom prst="rect">
            <a:avLst/>
          </a:prstGeom>
          <a:noFill/>
        </p:spPr>
        <p:txBody>
          <a:bodyPr wrap="none" rtlCol="0">
            <a:spAutoFit/>
          </a:bodyPr>
          <a:lstStyle/>
          <a:p>
            <a:pPr eaLnBrk="1" hangingPunct="1">
              <a:spcBef>
                <a:spcPct val="50000"/>
              </a:spcBef>
            </a:pPr>
            <a:r>
              <a:rPr lang="es-ES" dirty="0" err="1" smtClean="0"/>
              <a:t>Victòria</a:t>
            </a:r>
            <a:r>
              <a:rPr lang="es-ES" dirty="0" smtClean="0"/>
              <a:t> </a:t>
            </a:r>
            <a:r>
              <a:rPr lang="es-ES" dirty="0" err="1" smtClean="0"/>
              <a:t>Carbó</a:t>
            </a:r>
            <a:r>
              <a:rPr lang="es-ES" dirty="0" smtClean="0"/>
              <a:t>. </a:t>
            </a:r>
            <a:r>
              <a:rPr lang="ca-ES" dirty="0" err="1">
                <a:solidFill>
                  <a:schemeClr val="tx2"/>
                </a:solidFill>
              </a:rPr>
              <a:t>Taurones</a:t>
            </a:r>
            <a:r>
              <a:rPr lang="ca-ES" dirty="0">
                <a:solidFill>
                  <a:schemeClr val="tx2"/>
                </a:solidFill>
              </a:rPr>
              <a:t> i Taurons de </a:t>
            </a:r>
            <a:r>
              <a:rPr lang="ca-ES" dirty="0" smtClean="0">
                <a:solidFill>
                  <a:schemeClr val="tx2"/>
                </a:solidFill>
              </a:rPr>
              <a:t>2n. Escola </a:t>
            </a:r>
            <a:r>
              <a:rPr lang="ca-ES" dirty="0">
                <a:solidFill>
                  <a:schemeClr val="tx2"/>
                </a:solidFill>
              </a:rPr>
              <a:t>Josep Maria de Sagarra</a:t>
            </a:r>
            <a:r>
              <a:rPr lang="ca-ES" dirty="0" smtClean="0">
                <a:solidFill>
                  <a:schemeClr val="tx2"/>
                </a:solidFill>
              </a:rPr>
              <a:t>.</a:t>
            </a:r>
            <a:endParaRPr lang="ca-ES" dirty="0">
              <a:solidFill>
                <a:schemeClr val="tx2"/>
              </a:solidFill>
            </a:endParaRPr>
          </a:p>
        </p:txBody>
      </p:sp>
    </p:spTree>
    <p:extLst>
      <p:ext uri="{BB962C8B-B14F-4D97-AF65-F5344CB8AC3E}">
        <p14:creationId xmlns="" xmlns:p14="http://schemas.microsoft.com/office/powerpoint/2010/main" val="13255162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179512" y="188640"/>
            <a:ext cx="7632848"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r>
              <a:rPr lang="es-ES" sz="4000" dirty="0" smtClean="0"/>
              <a:t>Hablamos sobre: qué ha pasado</a:t>
            </a:r>
            <a:endParaRPr lang="es-ES" sz="4000" dirty="0"/>
          </a:p>
        </p:txBody>
      </p:sp>
      <p:sp>
        <p:nvSpPr>
          <p:cNvPr id="5" name="CuadroTexto 4"/>
          <p:cNvSpPr txBox="1"/>
          <p:nvPr/>
        </p:nvSpPr>
        <p:spPr>
          <a:xfrm>
            <a:off x="611560" y="1196752"/>
            <a:ext cx="184666" cy="369332"/>
          </a:xfrm>
          <a:prstGeom prst="rect">
            <a:avLst/>
          </a:prstGeom>
          <a:noFill/>
        </p:spPr>
        <p:txBody>
          <a:bodyPr wrap="none" rtlCol="0">
            <a:spAutoFit/>
          </a:bodyPr>
          <a:lstStyle/>
          <a:p>
            <a:pPr eaLnBrk="1" hangingPunct="1">
              <a:spcBef>
                <a:spcPct val="50000"/>
              </a:spcBef>
            </a:pPr>
            <a:endParaRPr lang="ca-ES" dirty="0">
              <a:solidFill>
                <a:schemeClr val="tx2"/>
              </a:solidFill>
            </a:endParaRPr>
          </a:p>
        </p:txBody>
      </p:sp>
      <p:pic>
        <p:nvPicPr>
          <p:cNvPr id="6" name="Picture 15" descr="Canvis Química 2n 11 12 023"/>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826"/>
          <a:stretch>
            <a:fillRect/>
          </a:stretch>
        </p:blipFill>
        <p:spPr bwMode="auto">
          <a:xfrm>
            <a:off x="7956376" y="0"/>
            <a:ext cx="1080120" cy="1275028"/>
          </a:xfrm>
          <a:prstGeom prst="rect">
            <a:avLst/>
          </a:prstGeom>
          <a:noFill/>
          <a:ln w="9525">
            <a:solidFill>
              <a:srgbClr val="FF6600"/>
            </a:solidFill>
            <a:miter lim="800000"/>
            <a:headEnd/>
            <a:tailEnd/>
          </a:ln>
        </p:spPr>
      </p:pic>
      <p:sp>
        <p:nvSpPr>
          <p:cNvPr id="7" name="Text Box 14"/>
          <p:cNvSpPr txBox="1">
            <a:spLocks noChangeArrowheads="1"/>
          </p:cNvSpPr>
          <p:nvPr/>
        </p:nvSpPr>
        <p:spPr bwMode="auto">
          <a:xfrm>
            <a:off x="611188" y="1556792"/>
            <a:ext cx="7848600" cy="5262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ca-ES" sz="1400" dirty="0" smtClean="0"/>
              <a:t>-</a:t>
            </a:r>
            <a:r>
              <a:rPr lang="es-ES_tradnl" sz="1400" dirty="0" smtClean="0"/>
              <a:t>NO HAY NADA</a:t>
            </a:r>
          </a:p>
          <a:p>
            <a:pPr eaLnBrk="1" hangingPunct="1">
              <a:spcBef>
                <a:spcPct val="50000"/>
              </a:spcBef>
            </a:pPr>
            <a:r>
              <a:rPr lang="es-ES_tradnl" sz="1400" dirty="0" smtClean="0"/>
              <a:t>-HA DESAPARECIDO.</a:t>
            </a:r>
          </a:p>
          <a:p>
            <a:pPr eaLnBrk="1" hangingPunct="1">
              <a:spcBef>
                <a:spcPct val="50000"/>
              </a:spcBef>
            </a:pPr>
            <a:r>
              <a:rPr lang="es-ES_tradnl" sz="1400" dirty="0" smtClean="0">
                <a:solidFill>
                  <a:srgbClr val="800000"/>
                </a:solidFill>
              </a:rPr>
              <a:t>-MAESTRA: </a:t>
            </a:r>
            <a:r>
              <a:rPr lang="es-ES_tradnl" sz="1400" dirty="0" smtClean="0"/>
              <a:t>HA DESAPARECIDO LO PARECE, VERDAD? PERO CUANTAS COSAS HAY DENTRO</a:t>
            </a:r>
          </a:p>
          <a:p>
            <a:pPr eaLnBrk="1" hangingPunct="1">
              <a:spcBef>
                <a:spcPct val="50000"/>
              </a:spcBef>
            </a:pPr>
            <a:r>
              <a:rPr lang="es-ES_tradnl" sz="1400" dirty="0" smtClean="0"/>
              <a:t>-UNA...</a:t>
            </a:r>
          </a:p>
          <a:p>
            <a:pPr eaLnBrk="1" hangingPunct="1">
              <a:spcBef>
                <a:spcPct val="50000"/>
              </a:spcBef>
            </a:pPr>
            <a:r>
              <a:rPr lang="es-ES_tradnl" sz="1400" dirty="0" smtClean="0"/>
              <a:t>-DOS...</a:t>
            </a:r>
          </a:p>
          <a:p>
            <a:pPr eaLnBrk="1" hangingPunct="1">
              <a:spcBef>
                <a:spcPct val="50000"/>
              </a:spcBef>
            </a:pPr>
            <a:r>
              <a:rPr lang="es-ES_tradnl" sz="1400" dirty="0" smtClean="0"/>
              <a:t>-COM LO PODEMOS SABER?</a:t>
            </a:r>
          </a:p>
          <a:p>
            <a:pPr eaLnBrk="1" hangingPunct="1">
              <a:spcBef>
                <a:spcPct val="50000"/>
              </a:spcBef>
            </a:pPr>
            <a:r>
              <a:rPr lang="es-ES_tradnl" sz="1400" dirty="0" smtClean="0"/>
              <a:t>-... ( DE MOMENTO NADIE CONTESTA)</a:t>
            </a:r>
          </a:p>
          <a:p>
            <a:pPr eaLnBrk="1" hangingPunct="1">
              <a:spcBef>
                <a:spcPct val="50000"/>
              </a:spcBef>
            </a:pPr>
            <a:r>
              <a:rPr lang="es-ES_tradnl" sz="1400" dirty="0" smtClean="0"/>
              <a:t>-</a:t>
            </a:r>
            <a:r>
              <a:rPr lang="es-ES_tradnl" sz="1400" dirty="0" smtClean="0">
                <a:solidFill>
                  <a:srgbClr val="800000"/>
                </a:solidFill>
              </a:rPr>
              <a:t>MAESTRA: </a:t>
            </a:r>
            <a:r>
              <a:rPr lang="es-ES_tradnl" sz="1400" dirty="0" smtClean="0"/>
              <a:t>SI PROBAMOS EL AGUA QUE GUSTO TENDRÁ?</a:t>
            </a:r>
          </a:p>
          <a:p>
            <a:pPr eaLnBrk="1" hangingPunct="1">
              <a:spcBef>
                <a:spcPct val="50000"/>
              </a:spcBef>
            </a:pPr>
            <a:r>
              <a:rPr lang="es-ES_tradnl" sz="1400" dirty="0" smtClean="0"/>
              <a:t>-DULCE</a:t>
            </a:r>
          </a:p>
          <a:p>
            <a:pPr eaLnBrk="1" hangingPunct="1">
              <a:spcBef>
                <a:spcPct val="50000"/>
              </a:spcBef>
              <a:buFontTx/>
              <a:buChar char="-"/>
            </a:pPr>
            <a:r>
              <a:rPr lang="es-ES_tradnl" sz="1400" dirty="0" smtClean="0"/>
              <a:t>HAY DOS PORQUE YO ME HE FIJADO QUE SUBIA EL NIVEL (del vaso de precipitados)</a:t>
            </a:r>
          </a:p>
          <a:p>
            <a:pPr eaLnBrk="1" hangingPunct="1">
              <a:spcBef>
                <a:spcPct val="50000"/>
              </a:spcBef>
              <a:buFontTx/>
              <a:buChar char="-"/>
            </a:pPr>
            <a:r>
              <a:rPr lang="es-ES_tradnl" sz="1400" dirty="0" smtClean="0"/>
              <a:t>EL AGUA HA ABSORBIDO AL AZÚCAR.</a:t>
            </a:r>
          </a:p>
          <a:p>
            <a:pPr eaLnBrk="1" hangingPunct="1">
              <a:spcBef>
                <a:spcPct val="50000"/>
              </a:spcBef>
              <a:buFontTx/>
              <a:buChar char="-"/>
            </a:pPr>
            <a:r>
              <a:rPr lang="es-ES_tradnl" sz="1400" dirty="0" smtClean="0"/>
              <a:t>YO PIENSO QUE EL AZÚCAR SE HA AHOGADO Y EL AGUA Y EL AZÚCAR SE HAN UNIDO MUCHO MUCHO.</a:t>
            </a:r>
          </a:p>
          <a:p>
            <a:pPr eaLnBrk="1" hangingPunct="1">
              <a:spcBef>
                <a:spcPct val="50000"/>
              </a:spcBef>
              <a:buFontTx/>
              <a:buChar char="-"/>
            </a:pPr>
            <a:r>
              <a:rPr lang="es-ES_tradnl" sz="1400" dirty="0" smtClean="0">
                <a:solidFill>
                  <a:srgbClr val="800000"/>
                </a:solidFill>
              </a:rPr>
              <a:t>MAESTRA: </a:t>
            </a:r>
            <a:r>
              <a:rPr lang="es-ES_tradnl" sz="1400" dirty="0" smtClean="0"/>
              <a:t>AH! ESTAIS DE ACUERDO?</a:t>
            </a:r>
          </a:p>
          <a:p>
            <a:pPr eaLnBrk="1" hangingPunct="1">
              <a:spcBef>
                <a:spcPct val="50000"/>
              </a:spcBef>
              <a:buFontTx/>
              <a:buChar char="-"/>
            </a:pPr>
            <a:r>
              <a:rPr lang="es-ES_tradnl" sz="1400" dirty="0" smtClean="0"/>
              <a:t>( UNOS DICEN QUE SÍ Y OTROS QUE NO)</a:t>
            </a:r>
          </a:p>
          <a:p>
            <a:pPr eaLnBrk="1" hangingPunct="1">
              <a:spcBef>
                <a:spcPct val="50000"/>
              </a:spcBef>
              <a:buFontTx/>
              <a:buChar char="-"/>
            </a:pPr>
            <a:endParaRPr lang="ca-ES" sz="1400" dirty="0"/>
          </a:p>
        </p:txBody>
      </p:sp>
    </p:spTree>
    <p:extLst>
      <p:ext uri="{BB962C8B-B14F-4D97-AF65-F5344CB8AC3E}">
        <p14:creationId xmlns="" xmlns:p14="http://schemas.microsoft.com/office/powerpoint/2010/main" val="11701916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2576"/>
            <a:ext cx="8531352" cy="1040160"/>
          </a:xfrm>
        </p:spPr>
        <p:txBody>
          <a:bodyPr/>
          <a:lstStyle/>
          <a:p>
            <a:r>
              <a:rPr lang="es-ES" dirty="0" smtClean="0"/>
              <a:t>Hablamos sobre: qué ha pasado</a:t>
            </a:r>
            <a:endParaRPr lang="es-ES" dirty="0"/>
          </a:p>
        </p:txBody>
      </p:sp>
      <p:sp>
        <p:nvSpPr>
          <p:cNvPr id="4" name="CuadroTexto 3"/>
          <p:cNvSpPr txBox="1"/>
          <p:nvPr/>
        </p:nvSpPr>
        <p:spPr>
          <a:xfrm>
            <a:off x="611560" y="1196752"/>
            <a:ext cx="7780809" cy="369332"/>
          </a:xfrm>
          <a:prstGeom prst="rect">
            <a:avLst/>
          </a:prstGeom>
          <a:noFill/>
        </p:spPr>
        <p:txBody>
          <a:bodyPr wrap="none" rtlCol="0">
            <a:spAutoFit/>
          </a:bodyPr>
          <a:lstStyle/>
          <a:p>
            <a:pPr eaLnBrk="1" hangingPunct="1">
              <a:spcBef>
                <a:spcPct val="50000"/>
              </a:spcBef>
            </a:pPr>
            <a:r>
              <a:rPr lang="es-ES" dirty="0" err="1" smtClean="0"/>
              <a:t>Victòria</a:t>
            </a:r>
            <a:r>
              <a:rPr lang="es-ES" dirty="0" smtClean="0"/>
              <a:t> </a:t>
            </a:r>
            <a:r>
              <a:rPr lang="es-ES" dirty="0" err="1" smtClean="0"/>
              <a:t>Carbó</a:t>
            </a:r>
            <a:r>
              <a:rPr lang="es-ES" dirty="0" smtClean="0"/>
              <a:t>. </a:t>
            </a:r>
            <a:r>
              <a:rPr lang="ca-ES" dirty="0" err="1">
                <a:solidFill>
                  <a:schemeClr val="tx2"/>
                </a:solidFill>
              </a:rPr>
              <a:t>Taurones</a:t>
            </a:r>
            <a:r>
              <a:rPr lang="ca-ES" dirty="0">
                <a:solidFill>
                  <a:schemeClr val="tx2"/>
                </a:solidFill>
              </a:rPr>
              <a:t> i Taurons de </a:t>
            </a:r>
            <a:r>
              <a:rPr lang="ca-ES" dirty="0" smtClean="0">
                <a:solidFill>
                  <a:schemeClr val="tx2"/>
                </a:solidFill>
              </a:rPr>
              <a:t>2n. Escola </a:t>
            </a:r>
            <a:r>
              <a:rPr lang="ca-ES" dirty="0">
                <a:solidFill>
                  <a:schemeClr val="tx2"/>
                </a:solidFill>
              </a:rPr>
              <a:t>Josep Maria de Sagarra</a:t>
            </a:r>
            <a:r>
              <a:rPr lang="ca-ES" dirty="0" smtClean="0">
                <a:solidFill>
                  <a:schemeClr val="tx2"/>
                </a:solidFill>
              </a:rPr>
              <a:t>.</a:t>
            </a:r>
            <a:endParaRPr lang="ca-ES" dirty="0">
              <a:solidFill>
                <a:schemeClr val="tx2"/>
              </a:solidFill>
            </a:endParaRPr>
          </a:p>
        </p:txBody>
      </p:sp>
      <p:pic>
        <p:nvPicPr>
          <p:cNvPr id="5" name="Picture 17" descr="inter i canvi 006"/>
          <p:cNvPicPr>
            <a:picLocks noGrp="1" noChangeAspect="1" noChangeArrowheads="1"/>
          </p:cNvPicPr>
          <p:nvPr>
            <p:ph sz="quarter" idx="1"/>
          </p:nvPr>
        </p:nvPicPr>
        <p:blipFill rotWithShape="1">
          <a:blip r:embed="rId2" cstate="print">
            <a:extLst>
              <a:ext uri="{28A0092B-C50C-407E-A947-70E740481C1C}">
                <a14:useLocalDpi xmlns="" xmlns:a14="http://schemas.microsoft.com/office/drawing/2010/main" val="0"/>
              </a:ext>
            </a:extLst>
          </a:blip>
          <a:srcRect l="6360" t="33735" r="4797" b="33735"/>
          <a:stretch/>
        </p:blipFill>
        <p:spPr>
          <a:xfrm>
            <a:off x="1131216" y="1700808"/>
            <a:ext cx="7243755" cy="4495800"/>
          </a:xfrm>
          <a:noFill/>
          <a:ln>
            <a:solidFill>
              <a:schemeClr val="accent2"/>
            </a:solidFill>
            <a:miter lim="800000"/>
            <a:headEnd/>
            <a:tailEnd/>
          </a:ln>
        </p:spPr>
      </p:pic>
      <p:sp>
        <p:nvSpPr>
          <p:cNvPr id="3" name="CuadroTexto 2"/>
          <p:cNvSpPr txBox="1"/>
          <p:nvPr/>
        </p:nvSpPr>
        <p:spPr>
          <a:xfrm>
            <a:off x="6300192" y="4149080"/>
            <a:ext cx="1800200" cy="1477328"/>
          </a:xfrm>
          <a:prstGeom prst="rect">
            <a:avLst/>
          </a:prstGeom>
          <a:solidFill>
            <a:schemeClr val="tx1"/>
          </a:solidFill>
        </p:spPr>
        <p:txBody>
          <a:bodyPr wrap="square" rtlCol="0">
            <a:spAutoFit/>
          </a:bodyPr>
          <a:lstStyle/>
          <a:p>
            <a:r>
              <a:rPr lang="es-ES" dirty="0" smtClean="0">
                <a:solidFill>
                  <a:schemeClr val="bg1">
                    <a:lumMod val="95000"/>
                  </a:schemeClr>
                </a:solidFill>
              </a:rPr>
              <a:t>Se ha ahogado y se ha unido con el agua. Ha cambiado el gusto</a:t>
            </a:r>
            <a:endParaRPr lang="es-ES" dirty="0">
              <a:solidFill>
                <a:schemeClr val="bg1">
                  <a:lumMod val="95000"/>
                </a:schemeClr>
              </a:solidFill>
            </a:endParaRPr>
          </a:p>
        </p:txBody>
      </p:sp>
    </p:spTree>
    <p:extLst>
      <p:ext uri="{BB962C8B-B14F-4D97-AF65-F5344CB8AC3E}">
        <p14:creationId xmlns="" xmlns:p14="http://schemas.microsoft.com/office/powerpoint/2010/main" val="342489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inter i canvi 006"/>
          <p:cNvPicPr>
            <a:picLocks noGrp="1" noChangeAspect="1" noChangeArrowheads="1"/>
          </p:cNvPicPr>
          <p:nvPr>
            <p:ph sz="quarter" idx="1"/>
          </p:nvPr>
        </p:nvPicPr>
        <p:blipFill>
          <a:blip r:embed="rId2" cstate="print">
            <a:extLst>
              <a:ext uri="{28A0092B-C50C-407E-A947-70E740481C1C}">
                <a14:useLocalDpi xmlns="" xmlns:a14="http://schemas.microsoft.com/office/drawing/2010/main" val="0"/>
              </a:ext>
            </a:extLst>
          </a:blip>
          <a:srcRect l="10672" t="72203" r="22527" b="2628"/>
          <a:stretch>
            <a:fillRect/>
          </a:stretch>
        </p:blipFill>
        <p:spPr>
          <a:xfrm>
            <a:off x="468313" y="4149080"/>
            <a:ext cx="4105275" cy="2185988"/>
          </a:xfrm>
          <a:noFill/>
        </p:spPr>
      </p:pic>
      <p:sp>
        <p:nvSpPr>
          <p:cNvPr id="12292" name="Rectangle 11"/>
          <p:cNvSpPr>
            <a:spLocks noChangeArrowheads="1"/>
          </p:cNvSpPr>
          <p:nvPr/>
        </p:nvSpPr>
        <p:spPr bwMode="auto">
          <a:xfrm>
            <a:off x="468313" y="2683842"/>
            <a:ext cx="399507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ca-ES" sz="1400" dirty="0" smtClean="0">
                <a:solidFill>
                  <a:schemeClr val="tx2"/>
                </a:solidFill>
              </a:rPr>
              <a:t>-COMO NOS LO IMAGINAMOS POR DENTRO</a:t>
            </a:r>
            <a:endParaRPr lang="ca-ES" sz="1400" dirty="0">
              <a:solidFill>
                <a:schemeClr val="tx2"/>
              </a:solidFill>
            </a:endParaRPr>
          </a:p>
        </p:txBody>
      </p:sp>
      <p:pic>
        <p:nvPicPr>
          <p:cNvPr id="12293" name="Picture 12" descr="inter i canvi 005"/>
          <p:cNvPicPr>
            <a:picLocks noGrp="1" noChangeAspect="1" noChangeArrowheads="1"/>
          </p:cNvPicPr>
          <p:nvPr>
            <p:ph sz="quarter" idx="3"/>
          </p:nvPr>
        </p:nvPicPr>
        <p:blipFill>
          <a:blip r:embed="rId3" cstate="print">
            <a:extLst>
              <a:ext uri="{28A0092B-C50C-407E-A947-70E740481C1C}">
                <a14:useLocalDpi xmlns="" xmlns:a14="http://schemas.microsoft.com/office/drawing/2010/main" val="0"/>
              </a:ext>
            </a:extLst>
          </a:blip>
          <a:srcRect l="4434" t="52112" r="21098"/>
          <a:stretch>
            <a:fillRect/>
          </a:stretch>
        </p:blipFill>
        <p:spPr>
          <a:xfrm>
            <a:off x="4716090" y="1700808"/>
            <a:ext cx="3816350" cy="2187575"/>
          </a:xfrm>
          <a:noFill/>
        </p:spPr>
      </p:pic>
      <p:sp>
        <p:nvSpPr>
          <p:cNvPr id="12294" name="Text Box 13"/>
          <p:cNvSpPr txBox="1">
            <a:spLocks noChangeArrowheads="1"/>
          </p:cNvSpPr>
          <p:nvPr/>
        </p:nvSpPr>
        <p:spPr bwMode="auto">
          <a:xfrm>
            <a:off x="5076825" y="4149725"/>
            <a:ext cx="3598863"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endParaRPr lang="es-ES"/>
          </a:p>
        </p:txBody>
      </p:sp>
      <p:sp>
        <p:nvSpPr>
          <p:cNvPr id="12295" name="Rectangle 15"/>
          <p:cNvSpPr>
            <a:spLocks noChangeArrowheads="1"/>
          </p:cNvSpPr>
          <p:nvPr/>
        </p:nvSpPr>
        <p:spPr bwMode="auto">
          <a:xfrm>
            <a:off x="611188" y="188913"/>
            <a:ext cx="8137525"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50000"/>
              </a:spcBef>
            </a:pPr>
            <a:r>
              <a:rPr lang="ca-ES" sz="1400" dirty="0" smtClean="0"/>
              <a:t>DIBUJAD COMO OS IMAGINAIS QUE ES POR DENTRO ESTÁ MEZCLA</a:t>
            </a:r>
            <a:endParaRPr lang="ca-ES" sz="1400" dirty="0"/>
          </a:p>
          <a:p>
            <a:pPr>
              <a:spcBef>
                <a:spcPct val="50000"/>
              </a:spcBef>
            </a:pPr>
            <a:r>
              <a:rPr lang="ca-ES" sz="1400" dirty="0"/>
              <a:t>SI </a:t>
            </a:r>
            <a:r>
              <a:rPr lang="ca-ES" sz="1400" dirty="0" smtClean="0"/>
              <a:t>SABEMOS QUE HAY AZÚCAR, AUNQUE NO LO VEAMOS</a:t>
            </a:r>
            <a:endParaRPr lang="ca-ES" dirty="0"/>
          </a:p>
        </p:txBody>
      </p:sp>
      <p:pic>
        <p:nvPicPr>
          <p:cNvPr id="12296" name="Picture 16" descr="inter i canvi 004"/>
          <p:cNvPicPr>
            <a:picLocks noChangeAspect="1" noChangeArrowheads="1"/>
          </p:cNvPicPr>
          <p:nvPr/>
        </p:nvPicPr>
        <p:blipFill>
          <a:blip r:embed="rId4" cstate="print">
            <a:extLst>
              <a:ext uri="{28A0092B-C50C-407E-A947-70E740481C1C}">
                <a14:useLocalDpi xmlns="" xmlns:a14="http://schemas.microsoft.com/office/drawing/2010/main" val="0"/>
              </a:ext>
            </a:extLst>
          </a:blip>
          <a:srcRect l="8551" t="63460" r="2344" b="1395"/>
          <a:stretch>
            <a:fillRect/>
          </a:stretch>
        </p:blipFill>
        <p:spPr bwMode="auto">
          <a:xfrm>
            <a:off x="4716463" y="4149080"/>
            <a:ext cx="4105275" cy="2185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uadroTexto 8"/>
          <p:cNvSpPr txBox="1"/>
          <p:nvPr/>
        </p:nvSpPr>
        <p:spPr>
          <a:xfrm>
            <a:off x="611560" y="1196752"/>
            <a:ext cx="7780809" cy="369332"/>
          </a:xfrm>
          <a:prstGeom prst="rect">
            <a:avLst/>
          </a:prstGeom>
          <a:noFill/>
        </p:spPr>
        <p:txBody>
          <a:bodyPr wrap="none" rtlCol="0">
            <a:spAutoFit/>
          </a:bodyPr>
          <a:lstStyle/>
          <a:p>
            <a:pPr eaLnBrk="1" hangingPunct="1">
              <a:spcBef>
                <a:spcPct val="50000"/>
              </a:spcBef>
            </a:pPr>
            <a:r>
              <a:rPr lang="es-ES" dirty="0" err="1" smtClean="0"/>
              <a:t>Victòria</a:t>
            </a:r>
            <a:r>
              <a:rPr lang="es-ES" dirty="0" smtClean="0"/>
              <a:t> </a:t>
            </a:r>
            <a:r>
              <a:rPr lang="es-ES" dirty="0" err="1" smtClean="0"/>
              <a:t>Carbó</a:t>
            </a:r>
            <a:r>
              <a:rPr lang="es-ES" dirty="0" smtClean="0"/>
              <a:t>. </a:t>
            </a:r>
            <a:r>
              <a:rPr lang="ca-ES" dirty="0" err="1">
                <a:solidFill>
                  <a:schemeClr val="tx2"/>
                </a:solidFill>
              </a:rPr>
              <a:t>Taurones</a:t>
            </a:r>
            <a:r>
              <a:rPr lang="ca-ES" dirty="0">
                <a:solidFill>
                  <a:schemeClr val="tx2"/>
                </a:solidFill>
              </a:rPr>
              <a:t> i Taurons de </a:t>
            </a:r>
            <a:r>
              <a:rPr lang="ca-ES" dirty="0" smtClean="0">
                <a:solidFill>
                  <a:schemeClr val="tx2"/>
                </a:solidFill>
              </a:rPr>
              <a:t>2n. Escola </a:t>
            </a:r>
            <a:r>
              <a:rPr lang="ca-ES" dirty="0">
                <a:solidFill>
                  <a:schemeClr val="tx2"/>
                </a:solidFill>
              </a:rPr>
              <a:t>Josep Maria de Sagarra</a:t>
            </a:r>
            <a:r>
              <a:rPr lang="ca-ES" dirty="0" smtClean="0">
                <a:solidFill>
                  <a:schemeClr val="tx2"/>
                </a:solidFill>
              </a:rPr>
              <a:t>.</a:t>
            </a:r>
            <a:endParaRPr lang="ca-ES" dirty="0">
              <a:solidFill>
                <a:schemeClr val="tx2"/>
              </a:solidFill>
            </a:endParaRPr>
          </a:p>
        </p:txBody>
      </p:sp>
    </p:spTree>
    <p:extLst>
      <p:ext uri="{BB962C8B-B14F-4D97-AF65-F5344CB8AC3E}">
        <p14:creationId xmlns="" xmlns:p14="http://schemas.microsoft.com/office/powerpoint/2010/main" val="36530138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
          </p:nvPr>
        </p:nvSpPr>
        <p:spPr>
          <a:xfrm>
            <a:off x="611560" y="1628800"/>
            <a:ext cx="8153400" cy="4495800"/>
          </a:xfrm>
        </p:spPr>
        <p:txBody>
          <a:bodyPr/>
          <a:lstStyle/>
          <a:p>
            <a:pPr marL="0" indent="0">
              <a:buNone/>
            </a:pPr>
            <a:r>
              <a:rPr lang="es-ES" b="1" dirty="0" smtClean="0">
                <a:solidFill>
                  <a:srgbClr val="800000"/>
                </a:solidFill>
              </a:rPr>
              <a:t>CÓMO TE EXPLICAS QUE UNA MEZCLA DE AGUA Y AZÚCAR SEA DULCE?  </a:t>
            </a:r>
            <a:endParaRPr lang="es-ES" dirty="0" smtClean="0">
              <a:solidFill>
                <a:srgbClr val="800000"/>
              </a:solidFill>
            </a:endParaRPr>
          </a:p>
          <a:p>
            <a:endParaRPr lang="es-ES" dirty="0" smtClean="0"/>
          </a:p>
          <a:p>
            <a:pPr marL="0" indent="0">
              <a:buNone/>
            </a:pPr>
            <a:r>
              <a:rPr lang="es-ES" b="1" dirty="0" smtClean="0"/>
              <a:t>Dos visones distintas</a:t>
            </a:r>
            <a:endParaRPr lang="es-ES" b="1" dirty="0">
              <a:solidFill>
                <a:srgbClr val="000000"/>
              </a:solidFill>
            </a:endParaRPr>
          </a:p>
          <a:p>
            <a:pPr marL="0" indent="0">
              <a:buNone/>
            </a:pPr>
            <a:r>
              <a:rPr lang="es-ES" i="1" dirty="0" smtClean="0">
                <a:solidFill>
                  <a:srgbClr val="000000"/>
                </a:solidFill>
              </a:rPr>
              <a:t>El azúcar </a:t>
            </a:r>
            <a:r>
              <a:rPr lang="es-ES" i="1" dirty="0" smtClean="0">
                <a:solidFill>
                  <a:srgbClr val="800000"/>
                </a:solidFill>
              </a:rPr>
              <a:t>ha pasado </a:t>
            </a:r>
            <a:r>
              <a:rPr lang="es-ES" i="1" dirty="0" smtClean="0">
                <a:solidFill>
                  <a:srgbClr val="000000"/>
                </a:solidFill>
              </a:rPr>
              <a:t>el gusto dulce al agua</a:t>
            </a:r>
          </a:p>
          <a:p>
            <a:pPr marL="0" indent="0">
              <a:buNone/>
            </a:pPr>
            <a:r>
              <a:rPr lang="es-ES" i="1" dirty="0" smtClean="0"/>
              <a:t>El agua </a:t>
            </a:r>
            <a:r>
              <a:rPr lang="es-ES" i="1" dirty="0" smtClean="0">
                <a:solidFill>
                  <a:srgbClr val="800000"/>
                </a:solidFill>
              </a:rPr>
              <a:t>ha absorbido </a:t>
            </a:r>
            <a:r>
              <a:rPr lang="es-ES" i="1" dirty="0" smtClean="0"/>
              <a:t>al azúcar</a:t>
            </a:r>
          </a:p>
          <a:p>
            <a:endParaRPr lang="es-ES" dirty="0" smtClean="0"/>
          </a:p>
          <a:p>
            <a:pPr marL="0" indent="0">
              <a:buNone/>
            </a:pPr>
            <a:r>
              <a:rPr lang="es-ES" i="1" dirty="0" smtClean="0"/>
              <a:t>El azúcar </a:t>
            </a:r>
            <a:r>
              <a:rPr lang="es-ES" i="1" dirty="0" smtClean="0">
                <a:solidFill>
                  <a:srgbClr val="800000"/>
                </a:solidFill>
              </a:rPr>
              <a:t>se ha repartido </a:t>
            </a:r>
            <a:r>
              <a:rPr lang="es-ES" i="1" dirty="0" smtClean="0"/>
              <a:t>por el agua </a:t>
            </a:r>
          </a:p>
          <a:p>
            <a:endParaRPr lang="es-ES" dirty="0" smtClean="0"/>
          </a:p>
          <a:p>
            <a:endParaRPr lang="es-ES" dirty="0"/>
          </a:p>
        </p:txBody>
      </p:sp>
      <p:sp>
        <p:nvSpPr>
          <p:cNvPr id="4" name="Título 3"/>
          <p:cNvSpPr>
            <a:spLocks noGrp="1"/>
          </p:cNvSpPr>
          <p:nvPr>
            <p:ph type="title"/>
          </p:nvPr>
        </p:nvSpPr>
        <p:spPr/>
        <p:txBody>
          <a:bodyPr/>
          <a:lstStyle/>
          <a:p>
            <a:endParaRPr lang="es-ES"/>
          </a:p>
        </p:txBody>
      </p:sp>
    </p:spTree>
    <p:extLst>
      <p:ext uri="{BB962C8B-B14F-4D97-AF65-F5344CB8AC3E}">
        <p14:creationId xmlns="" xmlns:p14="http://schemas.microsoft.com/office/powerpoint/2010/main" val="86766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
          </p:nvPr>
        </p:nvSpPr>
        <p:spPr>
          <a:xfrm>
            <a:off x="3779912" y="908720"/>
            <a:ext cx="5184576" cy="4752528"/>
          </a:xfrm>
        </p:spPr>
        <p:txBody>
          <a:bodyPr/>
          <a:lstStyle/>
          <a:p>
            <a:pPr marL="0" indent="0">
              <a:buNone/>
            </a:pPr>
            <a:r>
              <a:rPr lang="es-ES" sz="2000" dirty="0"/>
              <a:t>La </a:t>
            </a:r>
            <a:r>
              <a:rPr lang="es-ES" sz="2000" dirty="0" smtClean="0"/>
              <a:t>enseñanza </a:t>
            </a:r>
            <a:r>
              <a:rPr lang="es-ES" sz="2000" dirty="0"/>
              <a:t>de las ciencias, en particular, a nivel de primaria, es </a:t>
            </a:r>
            <a:r>
              <a:rPr lang="es-ES" sz="2000" b="1" dirty="0"/>
              <a:t>esencialmente factual y reproductiva</a:t>
            </a:r>
            <a:r>
              <a:rPr lang="es-ES" sz="2000" dirty="0"/>
              <a:t>: hay pocos espacios para la exploración de los fenómenos y la indagación, así como para la conceptualización de las grandes ideas (que no de los detalles o el vocabulario) de la ciencia. (</a:t>
            </a:r>
            <a:r>
              <a:rPr lang="es-ES" sz="2000" dirty="0" smtClean="0"/>
              <a:t>p 28)</a:t>
            </a:r>
          </a:p>
          <a:p>
            <a:pPr marL="0" indent="0">
              <a:buNone/>
            </a:pPr>
            <a:endParaRPr lang="en-GB" sz="2000" dirty="0"/>
          </a:p>
          <a:p>
            <a:pPr marL="0" indent="0">
              <a:buNone/>
            </a:pPr>
            <a:r>
              <a:rPr lang="ca-ES" sz="2000" dirty="0" smtClean="0"/>
              <a:t>… </a:t>
            </a:r>
            <a:r>
              <a:rPr lang="ca-ES" sz="2000" dirty="0"/>
              <a:t>el </a:t>
            </a:r>
            <a:r>
              <a:rPr lang="ca-ES" sz="2000" dirty="0" err="1"/>
              <a:t>alumnado</a:t>
            </a:r>
            <a:r>
              <a:rPr lang="ca-ES" sz="2000" dirty="0"/>
              <a:t> </a:t>
            </a:r>
            <a:r>
              <a:rPr lang="ca-ES" sz="2000" dirty="0" err="1"/>
              <a:t>está</a:t>
            </a:r>
            <a:r>
              <a:rPr lang="ca-ES" sz="2000" dirty="0"/>
              <a:t> </a:t>
            </a:r>
            <a:r>
              <a:rPr lang="ca-ES" sz="2000" dirty="0" err="1"/>
              <a:t>más</a:t>
            </a:r>
            <a:r>
              <a:rPr lang="ca-ES" sz="2000" dirty="0"/>
              <a:t> </a:t>
            </a:r>
            <a:r>
              <a:rPr lang="ca-ES" sz="2000" dirty="0" err="1"/>
              <a:t>familiarizado</a:t>
            </a:r>
            <a:r>
              <a:rPr lang="ca-ES" sz="2000" dirty="0"/>
              <a:t> con la </a:t>
            </a:r>
            <a:r>
              <a:rPr lang="ca-ES" sz="2000" b="1" dirty="0" err="1"/>
              <a:t>identificación</a:t>
            </a:r>
            <a:r>
              <a:rPr lang="ca-ES" sz="2000" b="1" dirty="0"/>
              <a:t> de </a:t>
            </a:r>
            <a:r>
              <a:rPr lang="ca-ES" sz="2000" b="1" dirty="0" err="1"/>
              <a:t>fenómenos</a:t>
            </a:r>
            <a:r>
              <a:rPr lang="ca-ES" sz="2000" b="1" dirty="0"/>
              <a:t> </a:t>
            </a:r>
            <a:r>
              <a:rPr lang="ca-ES" sz="2000" b="1" dirty="0" err="1"/>
              <a:t>científicos</a:t>
            </a:r>
            <a:r>
              <a:rPr lang="ca-ES" sz="2000" b="1" dirty="0"/>
              <a:t> que con </a:t>
            </a:r>
            <a:r>
              <a:rPr lang="ca-ES" sz="2000" b="1" dirty="0" err="1"/>
              <a:t>su</a:t>
            </a:r>
            <a:r>
              <a:rPr lang="ca-ES" sz="2000" b="1" dirty="0"/>
              <a:t> </a:t>
            </a:r>
            <a:r>
              <a:rPr lang="ca-ES" sz="2000" b="1" dirty="0" err="1"/>
              <a:t>explicación</a:t>
            </a:r>
            <a:r>
              <a:rPr lang="ca-ES" sz="2000" dirty="0"/>
              <a:t>. </a:t>
            </a:r>
            <a:r>
              <a:rPr lang="ca-ES" sz="2000" dirty="0" err="1"/>
              <a:t>Sin</a:t>
            </a:r>
            <a:r>
              <a:rPr lang="ca-ES" sz="2000" dirty="0"/>
              <a:t> embargo, la </a:t>
            </a:r>
            <a:r>
              <a:rPr lang="ca-ES" sz="2000" dirty="0" err="1"/>
              <a:t>utilización</a:t>
            </a:r>
            <a:r>
              <a:rPr lang="ca-ES" sz="2000" dirty="0"/>
              <a:t> de </a:t>
            </a:r>
            <a:r>
              <a:rPr lang="ca-ES" sz="2000" b="1" dirty="0" err="1"/>
              <a:t>pruebas</a:t>
            </a:r>
            <a:r>
              <a:rPr lang="ca-ES" sz="2000" b="1" dirty="0"/>
              <a:t> </a:t>
            </a:r>
            <a:r>
              <a:rPr lang="ca-ES" sz="2000" b="1" dirty="0" err="1"/>
              <a:t>científicas</a:t>
            </a:r>
            <a:r>
              <a:rPr lang="ca-ES" sz="2000" dirty="0"/>
              <a:t> </a:t>
            </a:r>
            <a:r>
              <a:rPr lang="ca-ES" sz="2000" dirty="0" err="1"/>
              <a:t>sigue</a:t>
            </a:r>
            <a:r>
              <a:rPr lang="ca-ES" sz="2000" dirty="0"/>
              <a:t> </a:t>
            </a:r>
            <a:r>
              <a:rPr lang="ca-ES" sz="2000" dirty="0" err="1"/>
              <a:t>siendo</a:t>
            </a:r>
            <a:r>
              <a:rPr lang="ca-ES" sz="2000" dirty="0"/>
              <a:t> el </a:t>
            </a:r>
            <a:r>
              <a:rPr lang="ca-ES" sz="2000" dirty="0" err="1"/>
              <a:t>proceso</a:t>
            </a:r>
            <a:r>
              <a:rPr lang="ca-ES" sz="2000" dirty="0"/>
              <a:t> </a:t>
            </a:r>
            <a:r>
              <a:rPr lang="ca-ES" sz="2000" dirty="0" err="1"/>
              <a:t>cuya</a:t>
            </a:r>
            <a:r>
              <a:rPr lang="ca-ES" sz="2000" dirty="0"/>
              <a:t> </a:t>
            </a:r>
            <a:r>
              <a:rPr lang="ca-ES" sz="2000" dirty="0" err="1"/>
              <a:t>adquisición</a:t>
            </a:r>
            <a:r>
              <a:rPr lang="ca-ES" sz="2000" dirty="0"/>
              <a:t> </a:t>
            </a:r>
            <a:r>
              <a:rPr lang="ca-ES" sz="2000" dirty="0" err="1"/>
              <a:t>está</a:t>
            </a:r>
            <a:r>
              <a:rPr lang="ca-ES" sz="2000" dirty="0"/>
              <a:t> </a:t>
            </a:r>
            <a:r>
              <a:rPr lang="ca-ES" sz="2000" dirty="0" err="1"/>
              <a:t>menos</a:t>
            </a:r>
            <a:r>
              <a:rPr lang="ca-ES" sz="2000" dirty="0"/>
              <a:t> </a:t>
            </a:r>
            <a:r>
              <a:rPr lang="ca-ES" sz="2000" dirty="0" err="1"/>
              <a:t>presente</a:t>
            </a:r>
            <a:r>
              <a:rPr lang="ca-ES" sz="2000" dirty="0"/>
              <a:t> entre el </a:t>
            </a:r>
            <a:r>
              <a:rPr lang="ca-ES" sz="2000" dirty="0" err="1"/>
              <a:t>alumnado</a:t>
            </a:r>
            <a:r>
              <a:rPr lang="ca-ES" sz="2000" dirty="0"/>
              <a:t> de esta </a:t>
            </a:r>
            <a:r>
              <a:rPr lang="ca-ES" sz="2000" dirty="0" err="1"/>
              <a:t>edad</a:t>
            </a:r>
            <a:r>
              <a:rPr lang="ca-ES" sz="2000" dirty="0"/>
              <a:t>. </a:t>
            </a:r>
            <a:r>
              <a:rPr lang="ca-ES" sz="2000" dirty="0" smtClean="0"/>
              <a:t>(</a:t>
            </a:r>
            <a:r>
              <a:rPr lang="ca-ES" sz="2000" dirty="0" err="1" smtClean="0"/>
              <a:t>p</a:t>
            </a:r>
            <a:r>
              <a:rPr lang="ca-ES" sz="2000" dirty="0" smtClean="0"/>
              <a:t> 33</a:t>
            </a:r>
            <a:r>
              <a:rPr lang="ca-ES" sz="2000" dirty="0"/>
              <a:t>)</a:t>
            </a:r>
            <a:endParaRPr lang="en-GB" sz="2000" dirty="0"/>
          </a:p>
          <a:p>
            <a:endParaRPr lang="es-ES" dirty="0"/>
          </a:p>
        </p:txBody>
      </p:sp>
      <p:pic>
        <p:nvPicPr>
          <p:cNvPr id="5" name="Imagen 4" descr="informe+enciende.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4016" y="836712"/>
            <a:ext cx="3563888" cy="4778027"/>
          </a:xfrm>
          <a:prstGeom prst="rect">
            <a:avLst/>
          </a:prstGeom>
        </p:spPr>
      </p:pic>
    </p:spTree>
    <p:extLst>
      <p:ext uri="{BB962C8B-B14F-4D97-AF65-F5344CB8AC3E}">
        <p14:creationId xmlns="" xmlns:p14="http://schemas.microsoft.com/office/powerpoint/2010/main" val="1692977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9"/>
          <p:cNvSpPr>
            <a:spLocks noGrp="1" noChangeArrowheads="1"/>
          </p:cNvSpPr>
          <p:nvPr>
            <p:ph type="title"/>
          </p:nvPr>
        </p:nvSpPr>
        <p:spPr>
          <a:xfrm>
            <a:off x="612775" y="228600"/>
            <a:ext cx="8153400" cy="990600"/>
          </a:xfrm>
        </p:spPr>
        <p:txBody>
          <a:bodyPr/>
          <a:lstStyle/>
          <a:p>
            <a:pPr eaLnBrk="1" hangingPunct="1"/>
            <a:endParaRPr lang="ca-ES" dirty="0" smtClean="0">
              <a:ea typeface="ＭＳ Ｐゴシック" pitchFamily="34" charset="-128"/>
            </a:endParaRPr>
          </a:p>
        </p:txBody>
      </p:sp>
      <p:pic>
        <p:nvPicPr>
          <p:cNvPr id="109570" name="Picture 11" descr="P9107044"/>
          <p:cNvPicPr>
            <a:picLocks noGrp="1" noChangeAspect="1" noChangeArrowheads="1"/>
          </p:cNvPicPr>
          <p:nvPr>
            <p:ph idx="1"/>
          </p:nvPr>
        </p:nvPicPr>
        <p:blipFill>
          <a:blip r:embed="rId2" cstate="print"/>
          <a:srcRect/>
          <a:stretch>
            <a:fillRect/>
          </a:stretch>
        </p:blipFill>
        <p:spPr>
          <a:xfrm>
            <a:off x="179388" y="1557338"/>
            <a:ext cx="6034087" cy="4525962"/>
          </a:xfrm>
          <a:noFill/>
        </p:spPr>
      </p:pic>
      <p:sp>
        <p:nvSpPr>
          <p:cNvPr id="109571" name="Text Box 12"/>
          <p:cNvSpPr txBox="1">
            <a:spLocks noChangeArrowheads="1"/>
          </p:cNvSpPr>
          <p:nvPr/>
        </p:nvSpPr>
        <p:spPr bwMode="auto">
          <a:xfrm>
            <a:off x="4427538" y="6237288"/>
            <a:ext cx="2736850" cy="366712"/>
          </a:xfrm>
          <a:prstGeom prst="rect">
            <a:avLst/>
          </a:prstGeom>
          <a:noFill/>
          <a:ln w="9525">
            <a:noFill/>
            <a:miter lim="800000"/>
            <a:headEnd/>
            <a:tailEnd/>
          </a:ln>
        </p:spPr>
        <p:txBody>
          <a:bodyPr>
            <a:spAutoFit/>
          </a:bodyPr>
          <a:lstStyle/>
          <a:p>
            <a:pPr>
              <a:spcBef>
                <a:spcPct val="50000"/>
              </a:spcBef>
            </a:pPr>
            <a:endParaRPr lang="es-ES"/>
          </a:p>
        </p:txBody>
      </p:sp>
      <p:sp>
        <p:nvSpPr>
          <p:cNvPr id="109572" name="Text Box 13"/>
          <p:cNvSpPr txBox="1">
            <a:spLocks noChangeArrowheads="1"/>
          </p:cNvSpPr>
          <p:nvPr/>
        </p:nvSpPr>
        <p:spPr bwMode="auto">
          <a:xfrm>
            <a:off x="611188" y="5661025"/>
            <a:ext cx="3024187" cy="366713"/>
          </a:xfrm>
          <a:prstGeom prst="rect">
            <a:avLst/>
          </a:prstGeom>
          <a:noFill/>
          <a:ln w="9525">
            <a:noFill/>
            <a:miter lim="800000"/>
            <a:headEnd/>
            <a:tailEnd/>
          </a:ln>
        </p:spPr>
        <p:txBody>
          <a:bodyPr>
            <a:spAutoFit/>
          </a:bodyPr>
          <a:lstStyle/>
          <a:p>
            <a:pPr>
              <a:spcBef>
                <a:spcPct val="50000"/>
              </a:spcBef>
            </a:pPr>
            <a:r>
              <a:rPr lang="ca-ES"/>
              <a:t>Editorial La galera.</a:t>
            </a:r>
          </a:p>
        </p:txBody>
      </p:sp>
    </p:spTree>
    <p:extLst>
      <p:ext uri="{BB962C8B-B14F-4D97-AF65-F5344CB8AC3E}">
        <p14:creationId xmlns="" xmlns:p14="http://schemas.microsoft.com/office/powerpoint/2010/main" val="18299868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4"/>
          <p:cNvSpPr>
            <a:spLocks noGrp="1" noChangeArrowheads="1"/>
          </p:cNvSpPr>
          <p:nvPr>
            <p:ph type="title"/>
          </p:nvPr>
        </p:nvSpPr>
        <p:spPr>
          <a:xfrm>
            <a:off x="612775" y="228600"/>
            <a:ext cx="8153400" cy="990600"/>
          </a:xfrm>
        </p:spPr>
        <p:txBody>
          <a:bodyPr/>
          <a:lstStyle/>
          <a:p>
            <a:pPr eaLnBrk="1" hangingPunct="1"/>
            <a:r>
              <a:rPr lang="ca-ES" sz="2800" dirty="0" err="1" smtClean="0">
                <a:latin typeface="Trebuchet MS" pitchFamily="34" charset="0"/>
                <a:ea typeface="ＭＳ Ｐゴシック" pitchFamily="34" charset="-128"/>
              </a:rPr>
              <a:t>Qué</a:t>
            </a:r>
            <a:r>
              <a:rPr lang="ca-ES" sz="2800" dirty="0" smtClean="0">
                <a:latin typeface="Trebuchet MS" pitchFamily="34" charset="0"/>
                <a:ea typeface="ＭＳ Ｐゴシック" pitchFamily="34" charset="-128"/>
              </a:rPr>
              <a:t> </a:t>
            </a:r>
            <a:r>
              <a:rPr lang="ca-ES" sz="2800" dirty="0" err="1" smtClean="0">
                <a:latin typeface="Trebuchet MS" pitchFamily="34" charset="0"/>
                <a:ea typeface="ＭＳ Ｐゴシック" pitchFamily="34" charset="-128"/>
              </a:rPr>
              <a:t>le</a:t>
            </a:r>
            <a:r>
              <a:rPr lang="ca-ES" sz="2800" dirty="0" smtClean="0">
                <a:latin typeface="Trebuchet MS" pitchFamily="34" charset="0"/>
                <a:ea typeface="ＭＳ Ｐゴシック" pitchFamily="34" charset="-128"/>
              </a:rPr>
              <a:t> </a:t>
            </a:r>
            <a:r>
              <a:rPr lang="ca-ES" sz="2800" dirty="0" err="1" smtClean="0">
                <a:latin typeface="Trebuchet MS" pitchFamily="34" charset="0"/>
                <a:ea typeface="ＭＳ Ｐゴシック" pitchFamily="34" charset="-128"/>
              </a:rPr>
              <a:t>dice</a:t>
            </a:r>
            <a:r>
              <a:rPr lang="ca-ES" sz="2800" dirty="0" smtClean="0">
                <a:latin typeface="Trebuchet MS" pitchFamily="34" charset="0"/>
                <a:ea typeface="ＭＳ Ｐゴシック" pitchFamily="34" charset="-128"/>
              </a:rPr>
              <a:t> un </a:t>
            </a:r>
            <a:r>
              <a:rPr lang="ca-ES" sz="2800" dirty="0" err="1" smtClean="0">
                <a:latin typeface="Trebuchet MS" pitchFamily="34" charset="0"/>
                <a:ea typeface="ＭＳ Ｐゴシック" pitchFamily="34" charset="-128"/>
              </a:rPr>
              <a:t>semáforo</a:t>
            </a:r>
            <a:r>
              <a:rPr lang="ca-ES" sz="2800" dirty="0" smtClean="0">
                <a:latin typeface="Trebuchet MS" pitchFamily="34" charset="0"/>
                <a:ea typeface="ＭＳ Ｐゴシック" pitchFamily="34" charset="-128"/>
              </a:rPr>
              <a:t> a un </a:t>
            </a:r>
            <a:r>
              <a:rPr lang="ca-ES" sz="2800" dirty="0" err="1" smtClean="0">
                <a:latin typeface="Trebuchet MS" pitchFamily="34" charset="0"/>
                <a:ea typeface="ＭＳ Ｐゴシック" pitchFamily="34" charset="-128"/>
              </a:rPr>
              <a:t>coche</a:t>
            </a:r>
            <a:r>
              <a:rPr lang="ca-ES" sz="2800" dirty="0" smtClean="0">
                <a:latin typeface="Trebuchet MS" pitchFamily="34" charset="0"/>
                <a:ea typeface="ＭＳ Ｐゴシック" pitchFamily="34" charset="-128"/>
              </a:rPr>
              <a:t>?</a:t>
            </a:r>
          </a:p>
        </p:txBody>
      </p:sp>
      <p:pic>
        <p:nvPicPr>
          <p:cNvPr id="114690" name="Picture 6" descr="P9107062"/>
          <p:cNvPicPr>
            <a:picLocks noGrp="1" noChangeAspect="1" noChangeArrowheads="1"/>
          </p:cNvPicPr>
          <p:nvPr>
            <p:ph idx="1"/>
          </p:nvPr>
        </p:nvPicPr>
        <p:blipFill>
          <a:blip r:embed="rId2" cstate="print"/>
          <a:srcRect/>
          <a:stretch>
            <a:fillRect/>
          </a:stretch>
        </p:blipFill>
        <p:spPr>
          <a:xfrm>
            <a:off x="1554163" y="1600200"/>
            <a:ext cx="6034087" cy="4525963"/>
          </a:xfrm>
          <a:noFill/>
        </p:spPr>
      </p:pic>
    </p:spTree>
    <p:extLst>
      <p:ext uri="{BB962C8B-B14F-4D97-AF65-F5344CB8AC3E}">
        <p14:creationId xmlns="" xmlns:p14="http://schemas.microsoft.com/office/powerpoint/2010/main" val="12886807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5" descr="P9107066"/>
          <p:cNvPicPr>
            <a:picLocks noGrp="1" noChangeAspect="1" noChangeArrowheads="1"/>
          </p:cNvPicPr>
          <p:nvPr>
            <p:ph/>
          </p:nvPr>
        </p:nvPicPr>
        <p:blipFill>
          <a:blip r:embed="rId2" cstate="print"/>
          <a:srcRect/>
          <a:stretch>
            <a:fillRect/>
          </a:stretch>
        </p:blipFill>
        <p:spPr>
          <a:xfrm>
            <a:off x="669925" y="274638"/>
            <a:ext cx="7802563" cy="5851525"/>
          </a:xfrm>
          <a:noFill/>
        </p:spPr>
      </p:pic>
    </p:spTree>
    <p:extLst>
      <p:ext uri="{BB962C8B-B14F-4D97-AF65-F5344CB8AC3E}">
        <p14:creationId xmlns="" xmlns:p14="http://schemas.microsoft.com/office/powerpoint/2010/main" val="23230506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4"/>
          <p:cNvSpPr>
            <a:spLocks noGrp="1" noChangeArrowheads="1"/>
          </p:cNvSpPr>
          <p:nvPr>
            <p:ph type="title"/>
          </p:nvPr>
        </p:nvSpPr>
        <p:spPr>
          <a:xfrm>
            <a:off x="612775" y="228600"/>
            <a:ext cx="8153400" cy="990600"/>
          </a:xfrm>
        </p:spPr>
        <p:txBody>
          <a:bodyPr/>
          <a:lstStyle/>
          <a:p>
            <a:pPr eaLnBrk="1" hangingPunct="1"/>
            <a:r>
              <a:rPr lang="ca-ES" sz="2800" smtClean="0">
                <a:latin typeface="Trebuchet MS" pitchFamily="34" charset="0"/>
                <a:ea typeface="ＭＳ Ｐゴシック" pitchFamily="34" charset="-128"/>
              </a:rPr>
              <a:t>Què li diu una pedra a una altra pedra?</a:t>
            </a:r>
          </a:p>
        </p:txBody>
      </p:sp>
      <p:pic>
        <p:nvPicPr>
          <p:cNvPr id="116738" name="Picture 6" descr="P9107047"/>
          <p:cNvPicPr>
            <a:picLocks noGrp="1" noChangeAspect="1" noChangeArrowheads="1"/>
          </p:cNvPicPr>
          <p:nvPr>
            <p:ph idx="1"/>
          </p:nvPr>
        </p:nvPicPr>
        <p:blipFill>
          <a:blip r:embed="rId2" cstate="print"/>
          <a:srcRect/>
          <a:stretch>
            <a:fillRect/>
          </a:stretch>
        </p:blipFill>
        <p:spPr>
          <a:xfrm>
            <a:off x="1554163" y="1600200"/>
            <a:ext cx="6034087" cy="4525963"/>
          </a:xfrm>
          <a:noFill/>
        </p:spPr>
      </p:pic>
    </p:spTree>
    <p:extLst>
      <p:ext uri="{BB962C8B-B14F-4D97-AF65-F5344CB8AC3E}">
        <p14:creationId xmlns="" xmlns:p14="http://schemas.microsoft.com/office/powerpoint/2010/main" val="28124176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5" descr="P9107049"/>
          <p:cNvPicPr>
            <a:picLocks noGrp="1" noChangeAspect="1" noChangeArrowheads="1"/>
          </p:cNvPicPr>
          <p:nvPr>
            <p:ph/>
          </p:nvPr>
        </p:nvPicPr>
        <p:blipFill>
          <a:blip r:embed="rId2" cstate="print"/>
          <a:srcRect/>
          <a:stretch>
            <a:fillRect/>
          </a:stretch>
        </p:blipFill>
        <p:spPr>
          <a:xfrm>
            <a:off x="669925" y="274638"/>
            <a:ext cx="7802563" cy="5851525"/>
          </a:xfrm>
          <a:noFill/>
        </p:spPr>
      </p:pic>
    </p:spTree>
    <p:extLst>
      <p:ext uri="{BB962C8B-B14F-4D97-AF65-F5344CB8AC3E}">
        <p14:creationId xmlns="" xmlns:p14="http://schemas.microsoft.com/office/powerpoint/2010/main" val="391409941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4"/>
          <p:cNvSpPr>
            <a:spLocks noGrp="1" noChangeArrowheads="1"/>
          </p:cNvSpPr>
          <p:nvPr>
            <p:ph type="title"/>
          </p:nvPr>
        </p:nvSpPr>
        <p:spPr>
          <a:xfrm>
            <a:off x="612775" y="228600"/>
            <a:ext cx="8153400" cy="990600"/>
          </a:xfrm>
        </p:spPr>
        <p:txBody>
          <a:bodyPr/>
          <a:lstStyle/>
          <a:p>
            <a:pPr eaLnBrk="1" hangingPunct="1"/>
            <a:r>
              <a:rPr lang="ca-ES" sz="2800" smtClean="0">
                <a:latin typeface="Trebuchet MS" pitchFamily="34" charset="0"/>
                <a:ea typeface="ＭＳ Ｐゴシック" pitchFamily="34" charset="-128"/>
              </a:rPr>
              <a:t>Què li diu la cullera al flam?</a:t>
            </a:r>
          </a:p>
        </p:txBody>
      </p:sp>
      <p:pic>
        <p:nvPicPr>
          <p:cNvPr id="118786" name="Picture 6" descr="P9107087"/>
          <p:cNvPicPr>
            <a:picLocks noGrp="1" noChangeAspect="1" noChangeArrowheads="1"/>
          </p:cNvPicPr>
          <p:nvPr>
            <p:ph idx="1"/>
          </p:nvPr>
        </p:nvPicPr>
        <p:blipFill>
          <a:blip r:embed="rId2" cstate="print"/>
          <a:srcRect/>
          <a:stretch>
            <a:fillRect/>
          </a:stretch>
        </p:blipFill>
        <p:spPr>
          <a:xfrm>
            <a:off x="1554163" y="1600200"/>
            <a:ext cx="6034087" cy="4525963"/>
          </a:xfrm>
          <a:noFill/>
        </p:spPr>
      </p:pic>
    </p:spTree>
    <p:extLst>
      <p:ext uri="{BB962C8B-B14F-4D97-AF65-F5344CB8AC3E}">
        <p14:creationId xmlns="" xmlns:p14="http://schemas.microsoft.com/office/powerpoint/2010/main" val="28340203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Picture 5" descr="P9107088"/>
          <p:cNvPicPr>
            <a:picLocks noGrp="1" noChangeAspect="1" noChangeArrowheads="1"/>
          </p:cNvPicPr>
          <p:nvPr>
            <p:ph/>
          </p:nvPr>
        </p:nvPicPr>
        <p:blipFill>
          <a:blip r:embed="rId2" cstate="print"/>
          <a:srcRect/>
          <a:stretch>
            <a:fillRect/>
          </a:stretch>
        </p:blipFill>
        <p:spPr>
          <a:xfrm>
            <a:off x="669925" y="274638"/>
            <a:ext cx="7802563" cy="5851525"/>
          </a:xfrm>
          <a:noFill/>
        </p:spPr>
      </p:pic>
    </p:spTree>
    <p:extLst>
      <p:ext uri="{BB962C8B-B14F-4D97-AF65-F5344CB8AC3E}">
        <p14:creationId xmlns="" xmlns:p14="http://schemas.microsoft.com/office/powerpoint/2010/main" val="421192372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ca-ES" sz="4000" dirty="0" smtClean="0">
                <a:latin typeface="Arial" charset="0"/>
              </a:rPr>
              <a:t>QUÉ LE DICE EL AZÚCAR AL AGUA?  </a:t>
            </a:r>
            <a:endParaRPr lang="ca-ES" sz="4000" dirty="0">
              <a:latin typeface="Arial" charset="0"/>
            </a:endParaRPr>
          </a:p>
        </p:txBody>
      </p:sp>
      <p:sp>
        <p:nvSpPr>
          <p:cNvPr id="26627" name="Rectangle 3"/>
          <p:cNvSpPr>
            <a:spLocks noGrp="1" noChangeArrowheads="1"/>
          </p:cNvSpPr>
          <p:nvPr>
            <p:ph type="body" idx="1"/>
          </p:nvPr>
        </p:nvSpPr>
        <p:spPr>
          <a:xfrm>
            <a:off x="612648" y="1813520"/>
            <a:ext cx="8153400" cy="4495800"/>
          </a:xfrm>
        </p:spPr>
        <p:txBody>
          <a:bodyPr/>
          <a:lstStyle/>
          <a:p>
            <a:pPr eaLnBrk="1" hangingPunct="1"/>
            <a:r>
              <a:rPr lang="ca-ES" dirty="0" err="1" smtClean="0">
                <a:latin typeface="Arial" charset="0"/>
              </a:rPr>
              <a:t>Abrazáme</a:t>
            </a:r>
            <a:r>
              <a:rPr lang="ca-ES" dirty="0" smtClean="0">
                <a:latin typeface="Arial" charset="0"/>
              </a:rPr>
              <a:t>!</a:t>
            </a:r>
            <a:endParaRPr lang="ca-ES" dirty="0">
              <a:latin typeface="Arial" charset="0"/>
            </a:endParaRPr>
          </a:p>
          <a:p>
            <a:pPr eaLnBrk="1" hangingPunct="1"/>
            <a:r>
              <a:rPr lang="ca-ES" dirty="0" smtClean="0">
                <a:latin typeface="Arial" charset="0"/>
              </a:rPr>
              <a:t>Me </a:t>
            </a:r>
            <a:r>
              <a:rPr lang="ca-ES" dirty="0" err="1" smtClean="0">
                <a:latin typeface="Arial" charset="0"/>
              </a:rPr>
              <a:t>parece</a:t>
            </a:r>
            <a:r>
              <a:rPr lang="ca-ES" dirty="0" smtClean="0">
                <a:latin typeface="Arial" charset="0"/>
              </a:rPr>
              <a:t> que nos hemos </a:t>
            </a:r>
            <a:r>
              <a:rPr lang="ca-ES" dirty="0" err="1" smtClean="0">
                <a:latin typeface="Arial" charset="0"/>
              </a:rPr>
              <a:t>quedado</a:t>
            </a:r>
            <a:r>
              <a:rPr lang="ca-ES" dirty="0" smtClean="0">
                <a:latin typeface="Arial" charset="0"/>
              </a:rPr>
              <a:t> </a:t>
            </a:r>
            <a:r>
              <a:rPr lang="ca-ES" dirty="0" err="1" smtClean="0">
                <a:latin typeface="Arial" charset="0"/>
              </a:rPr>
              <a:t>enganchados</a:t>
            </a:r>
            <a:r>
              <a:rPr lang="ca-ES" dirty="0" smtClean="0">
                <a:latin typeface="Arial" charset="0"/>
              </a:rPr>
              <a:t> </a:t>
            </a:r>
            <a:endParaRPr lang="ca-ES" dirty="0">
              <a:latin typeface="Arial" charset="0"/>
            </a:endParaRPr>
          </a:p>
          <a:p>
            <a:pPr eaLnBrk="1" hangingPunct="1"/>
            <a:r>
              <a:rPr lang="ca-ES" dirty="0">
                <a:latin typeface="Arial" charset="0"/>
              </a:rPr>
              <a:t>No </a:t>
            </a:r>
            <a:r>
              <a:rPr lang="ca-ES" dirty="0" smtClean="0">
                <a:latin typeface="Arial" charset="0"/>
              </a:rPr>
              <a:t>me toques que me </a:t>
            </a:r>
            <a:r>
              <a:rPr lang="ca-ES" dirty="0" err="1" smtClean="0">
                <a:latin typeface="Arial" charset="0"/>
              </a:rPr>
              <a:t>deshago</a:t>
            </a:r>
            <a:r>
              <a:rPr lang="ca-ES" dirty="0" smtClean="0">
                <a:latin typeface="Arial" charset="0"/>
              </a:rPr>
              <a:t>! </a:t>
            </a:r>
            <a:endParaRPr lang="ca-ES" dirty="0">
              <a:latin typeface="Arial" charset="0"/>
            </a:endParaRPr>
          </a:p>
          <a:p>
            <a:pPr eaLnBrk="1" hangingPunct="1"/>
            <a:r>
              <a:rPr lang="ca-ES" dirty="0" err="1" smtClean="0">
                <a:latin typeface="Arial" charset="0"/>
              </a:rPr>
              <a:t>Estoy</a:t>
            </a:r>
            <a:r>
              <a:rPr lang="ca-ES" dirty="0" smtClean="0">
                <a:latin typeface="Arial" charset="0"/>
              </a:rPr>
              <a:t> </a:t>
            </a:r>
            <a:r>
              <a:rPr lang="ca-ES" dirty="0" err="1" smtClean="0">
                <a:latin typeface="Arial" charset="0"/>
              </a:rPr>
              <a:t>enamorado</a:t>
            </a:r>
            <a:endParaRPr lang="ca-ES" dirty="0">
              <a:latin typeface="Arial" charset="0"/>
            </a:endParaRPr>
          </a:p>
        </p:txBody>
      </p:sp>
      <p:pic>
        <p:nvPicPr>
          <p:cNvPr id="26628" name="Picture 4" descr="inter i canvi 004"/>
          <p:cNvPicPr>
            <a:picLocks noChangeAspect="1" noChangeArrowheads="1"/>
          </p:cNvPicPr>
          <p:nvPr/>
        </p:nvPicPr>
        <p:blipFill>
          <a:blip r:embed="rId2" cstate="print">
            <a:extLst>
              <a:ext uri="{28A0092B-C50C-407E-A947-70E740481C1C}">
                <a14:useLocalDpi xmlns="" xmlns:a14="http://schemas.microsoft.com/office/drawing/2010/main" val="0"/>
              </a:ext>
            </a:extLst>
          </a:blip>
          <a:srcRect l="47646" t="72725" r="22675" b="8749"/>
          <a:stretch>
            <a:fillRect/>
          </a:stretch>
        </p:blipFill>
        <p:spPr bwMode="auto">
          <a:xfrm>
            <a:off x="6302375" y="4437063"/>
            <a:ext cx="2230438" cy="1879600"/>
          </a:xfrm>
          <a:prstGeom prst="rect">
            <a:avLst/>
          </a:prstGeom>
          <a:noFill/>
          <a:ln w="25400">
            <a:solidFill>
              <a:srgbClr val="3366FF"/>
            </a:solidFill>
            <a:miter lim="800000"/>
            <a:headEnd/>
            <a:tailEnd/>
          </a:ln>
          <a:extLst>
            <a:ext uri="{909E8E84-426E-40dd-AFC4-6F175D3DCCD1}">
              <a14:hiddenFill xmlns="" xmlns:a14="http://schemas.microsoft.com/office/drawing/2010/main">
                <a:solidFill>
                  <a:srgbClr val="FFFFFF"/>
                </a:solidFill>
              </a14:hiddenFill>
            </a:ext>
          </a:extLst>
        </p:spPr>
      </p:pic>
      <p:sp>
        <p:nvSpPr>
          <p:cNvPr id="5" name="CuadroTexto 4"/>
          <p:cNvSpPr txBox="1"/>
          <p:nvPr/>
        </p:nvSpPr>
        <p:spPr>
          <a:xfrm>
            <a:off x="323529" y="5085184"/>
            <a:ext cx="3312368" cy="923330"/>
          </a:xfrm>
          <a:prstGeom prst="rect">
            <a:avLst/>
          </a:prstGeom>
          <a:noFill/>
        </p:spPr>
        <p:txBody>
          <a:bodyPr wrap="square" rtlCol="0">
            <a:spAutoFit/>
          </a:bodyPr>
          <a:lstStyle/>
          <a:p>
            <a:pPr eaLnBrk="1" hangingPunct="1">
              <a:spcBef>
                <a:spcPct val="50000"/>
              </a:spcBef>
            </a:pPr>
            <a:r>
              <a:rPr lang="es-ES" dirty="0" err="1" smtClean="0"/>
              <a:t>Victòria</a:t>
            </a:r>
            <a:r>
              <a:rPr lang="es-ES" dirty="0" smtClean="0"/>
              <a:t> </a:t>
            </a:r>
            <a:r>
              <a:rPr lang="es-ES" dirty="0" err="1" smtClean="0"/>
              <a:t>Carbó</a:t>
            </a:r>
            <a:r>
              <a:rPr lang="es-ES" dirty="0" smtClean="0"/>
              <a:t>. </a:t>
            </a:r>
            <a:r>
              <a:rPr lang="ca-ES" dirty="0" err="1">
                <a:solidFill>
                  <a:schemeClr val="tx2"/>
                </a:solidFill>
              </a:rPr>
              <a:t>Taurones</a:t>
            </a:r>
            <a:r>
              <a:rPr lang="ca-ES" dirty="0">
                <a:solidFill>
                  <a:schemeClr val="tx2"/>
                </a:solidFill>
              </a:rPr>
              <a:t> i Taurons de </a:t>
            </a:r>
            <a:r>
              <a:rPr lang="ca-ES" dirty="0" smtClean="0">
                <a:solidFill>
                  <a:schemeClr val="tx2"/>
                </a:solidFill>
              </a:rPr>
              <a:t>2n. Escola </a:t>
            </a:r>
            <a:r>
              <a:rPr lang="ca-ES" dirty="0">
                <a:solidFill>
                  <a:schemeClr val="tx2"/>
                </a:solidFill>
              </a:rPr>
              <a:t>Josep Maria de Sagarra</a:t>
            </a:r>
            <a:r>
              <a:rPr lang="ca-ES" dirty="0" smtClean="0">
                <a:solidFill>
                  <a:schemeClr val="tx2"/>
                </a:solidFill>
              </a:rPr>
              <a:t>.</a:t>
            </a:r>
            <a:endParaRPr lang="ca-ES" dirty="0">
              <a:solidFill>
                <a:schemeClr val="tx2"/>
              </a:solidFill>
            </a:endParaRPr>
          </a:p>
        </p:txBody>
      </p:sp>
    </p:spTree>
    <p:extLst>
      <p:ext uri="{BB962C8B-B14F-4D97-AF65-F5344CB8AC3E}">
        <p14:creationId xmlns="" xmlns:p14="http://schemas.microsoft.com/office/powerpoint/2010/main" val="17767221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ca-ES" sz="4000" dirty="0" err="1" smtClean="0">
                <a:latin typeface="Arial" charset="0"/>
              </a:rPr>
              <a:t>Qué</a:t>
            </a:r>
            <a:r>
              <a:rPr lang="ca-ES" sz="4000" dirty="0" smtClean="0">
                <a:latin typeface="Arial" charset="0"/>
              </a:rPr>
              <a:t> </a:t>
            </a:r>
            <a:r>
              <a:rPr lang="ca-ES" sz="4000" dirty="0" err="1" smtClean="0">
                <a:latin typeface="Arial" charset="0"/>
              </a:rPr>
              <a:t>le</a:t>
            </a:r>
            <a:r>
              <a:rPr lang="ca-ES" sz="4000" dirty="0" smtClean="0">
                <a:latin typeface="Arial" charset="0"/>
              </a:rPr>
              <a:t> </a:t>
            </a:r>
            <a:r>
              <a:rPr lang="ca-ES" sz="4000" dirty="0" err="1" smtClean="0">
                <a:latin typeface="Arial" charset="0"/>
              </a:rPr>
              <a:t>dice</a:t>
            </a:r>
            <a:r>
              <a:rPr lang="ca-ES" sz="4000" dirty="0" smtClean="0">
                <a:latin typeface="Arial" charset="0"/>
              </a:rPr>
              <a:t> el </a:t>
            </a:r>
            <a:r>
              <a:rPr lang="ca-ES" sz="4000" dirty="0" err="1" smtClean="0">
                <a:latin typeface="Arial" charset="0"/>
              </a:rPr>
              <a:t>aceite</a:t>
            </a:r>
            <a:r>
              <a:rPr lang="ca-ES" sz="4000" dirty="0" smtClean="0">
                <a:latin typeface="Arial" charset="0"/>
              </a:rPr>
              <a:t> al agua?</a:t>
            </a:r>
            <a:r>
              <a:rPr lang="ca-ES" sz="4000" dirty="0">
                <a:latin typeface="Arial" charset="0"/>
              </a:rPr>
              <a:t/>
            </a:r>
            <a:br>
              <a:rPr lang="ca-ES" sz="4000" dirty="0">
                <a:latin typeface="Arial" charset="0"/>
              </a:rPr>
            </a:br>
            <a:endParaRPr lang="ca-ES" sz="4000" dirty="0">
              <a:latin typeface="Arial" charset="0"/>
            </a:endParaRPr>
          </a:p>
        </p:txBody>
      </p:sp>
      <p:sp>
        <p:nvSpPr>
          <p:cNvPr id="27651" name="Rectangle 3"/>
          <p:cNvSpPr>
            <a:spLocks noGrp="1" noChangeArrowheads="1"/>
          </p:cNvSpPr>
          <p:nvPr>
            <p:ph type="body" sz="half" idx="1"/>
          </p:nvPr>
        </p:nvSpPr>
        <p:spPr/>
        <p:txBody>
          <a:bodyPr/>
          <a:lstStyle/>
          <a:p>
            <a:pPr eaLnBrk="1" hangingPunct="1">
              <a:lnSpc>
                <a:spcPct val="90000"/>
              </a:lnSpc>
            </a:pPr>
            <a:r>
              <a:rPr lang="ca-ES" sz="2800" dirty="0" smtClean="0">
                <a:latin typeface="Arial" charset="0"/>
              </a:rPr>
              <a:t>Nos </a:t>
            </a:r>
            <a:r>
              <a:rPr lang="ca-ES" sz="2800" dirty="0" err="1" smtClean="0">
                <a:latin typeface="Arial" charset="0"/>
              </a:rPr>
              <a:t>separamos</a:t>
            </a:r>
            <a:r>
              <a:rPr lang="ca-ES" sz="2800" dirty="0" smtClean="0">
                <a:latin typeface="Arial" charset="0"/>
              </a:rPr>
              <a:t>!</a:t>
            </a:r>
            <a:endParaRPr lang="ca-ES" sz="2800" dirty="0">
              <a:latin typeface="Arial" charset="0"/>
            </a:endParaRPr>
          </a:p>
          <a:p>
            <a:pPr eaLnBrk="1" hangingPunct="1">
              <a:lnSpc>
                <a:spcPct val="90000"/>
              </a:lnSpc>
            </a:pPr>
            <a:r>
              <a:rPr lang="ca-ES" sz="2800" dirty="0">
                <a:latin typeface="Arial" charset="0"/>
              </a:rPr>
              <a:t>No </a:t>
            </a:r>
            <a:r>
              <a:rPr lang="ca-ES" sz="2800" dirty="0" err="1" smtClean="0">
                <a:latin typeface="Arial" charset="0"/>
              </a:rPr>
              <a:t>soy</a:t>
            </a:r>
            <a:r>
              <a:rPr lang="ca-ES" sz="2800" dirty="0" smtClean="0">
                <a:latin typeface="Arial" charset="0"/>
              </a:rPr>
              <a:t> tu amigo!</a:t>
            </a:r>
            <a:endParaRPr lang="ca-ES" sz="2800" dirty="0">
              <a:latin typeface="Arial" charset="0"/>
            </a:endParaRPr>
          </a:p>
          <a:p>
            <a:pPr eaLnBrk="1" hangingPunct="1">
              <a:lnSpc>
                <a:spcPct val="90000"/>
              </a:lnSpc>
            </a:pPr>
            <a:r>
              <a:rPr lang="ca-ES" sz="2800" dirty="0" err="1" smtClean="0">
                <a:latin typeface="Arial" charset="0"/>
              </a:rPr>
              <a:t>Estio</a:t>
            </a:r>
            <a:r>
              <a:rPr lang="ca-ES" sz="2800" dirty="0" smtClean="0">
                <a:latin typeface="Arial" charset="0"/>
              </a:rPr>
              <a:t> </a:t>
            </a:r>
            <a:r>
              <a:rPr lang="ca-ES" sz="2800" dirty="0" err="1" smtClean="0">
                <a:latin typeface="Arial" charset="0"/>
              </a:rPr>
              <a:t>harto</a:t>
            </a:r>
            <a:r>
              <a:rPr lang="ca-ES" sz="2800" dirty="0" smtClean="0">
                <a:latin typeface="Arial" charset="0"/>
              </a:rPr>
              <a:t> de </a:t>
            </a:r>
            <a:r>
              <a:rPr lang="ca-ES" sz="2800" dirty="0" err="1" smtClean="0">
                <a:latin typeface="Arial" charset="0"/>
              </a:rPr>
              <a:t>ti</a:t>
            </a:r>
            <a:r>
              <a:rPr lang="ca-ES" sz="2800" dirty="0" smtClean="0">
                <a:latin typeface="Arial" charset="0"/>
              </a:rPr>
              <a:t> </a:t>
            </a:r>
            <a:r>
              <a:rPr lang="ca-ES" sz="2800" dirty="0">
                <a:latin typeface="Arial" charset="0"/>
              </a:rPr>
              <a:t>de tu!</a:t>
            </a:r>
          </a:p>
          <a:p>
            <a:pPr eaLnBrk="1" hangingPunct="1">
              <a:lnSpc>
                <a:spcPct val="90000"/>
              </a:lnSpc>
            </a:pPr>
            <a:r>
              <a:rPr lang="ca-ES" sz="2800" dirty="0" err="1" smtClean="0">
                <a:latin typeface="Arial" charset="0"/>
              </a:rPr>
              <a:t>Estoy</a:t>
            </a:r>
            <a:r>
              <a:rPr lang="ca-ES" sz="2800" dirty="0" smtClean="0">
                <a:latin typeface="Arial" charset="0"/>
              </a:rPr>
              <a:t> </a:t>
            </a:r>
            <a:r>
              <a:rPr lang="ca-ES" sz="2800" dirty="0" err="1" smtClean="0">
                <a:latin typeface="Arial" charset="0"/>
              </a:rPr>
              <a:t>muy</a:t>
            </a:r>
            <a:r>
              <a:rPr lang="ca-ES" sz="2800" dirty="0" smtClean="0">
                <a:latin typeface="Arial" charset="0"/>
              </a:rPr>
              <a:t> </a:t>
            </a:r>
            <a:r>
              <a:rPr lang="ca-ES" sz="2800" dirty="0" err="1" smtClean="0">
                <a:latin typeface="Arial" charset="0"/>
              </a:rPr>
              <a:t>enfadado</a:t>
            </a:r>
            <a:r>
              <a:rPr lang="ca-ES" sz="2800" dirty="0" smtClean="0">
                <a:latin typeface="Arial" charset="0"/>
              </a:rPr>
              <a:t> con el agua </a:t>
            </a:r>
            <a:endParaRPr lang="ca-ES" sz="2800" dirty="0">
              <a:latin typeface="Arial" charset="0"/>
            </a:endParaRPr>
          </a:p>
          <a:p>
            <a:pPr eaLnBrk="1" hangingPunct="1">
              <a:lnSpc>
                <a:spcPct val="90000"/>
              </a:lnSpc>
            </a:pPr>
            <a:r>
              <a:rPr lang="ca-ES" sz="2800" dirty="0" smtClean="0">
                <a:latin typeface="Arial" charset="0"/>
              </a:rPr>
              <a:t>No </a:t>
            </a:r>
            <a:r>
              <a:rPr lang="ca-ES" sz="2800" dirty="0" err="1" smtClean="0">
                <a:latin typeface="Arial" charset="0"/>
              </a:rPr>
              <a:t>quiero</a:t>
            </a:r>
            <a:r>
              <a:rPr lang="ca-ES" sz="2800" dirty="0" smtClean="0">
                <a:latin typeface="Arial" charset="0"/>
              </a:rPr>
              <a:t> estar </a:t>
            </a:r>
            <a:r>
              <a:rPr lang="ca-ES" sz="2800" dirty="0" err="1" smtClean="0">
                <a:latin typeface="Arial" charset="0"/>
              </a:rPr>
              <a:t>contigo</a:t>
            </a:r>
            <a:endParaRPr lang="ca-ES" sz="2800" dirty="0">
              <a:latin typeface="Arial" charset="0"/>
            </a:endParaRPr>
          </a:p>
        </p:txBody>
      </p:sp>
      <p:pic>
        <p:nvPicPr>
          <p:cNvPr id="27652" name="Picture 4" descr="dibuix oli aigua"/>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l="22525" t="10507" r="9892" b="2669"/>
          <a:stretch>
            <a:fillRect/>
          </a:stretch>
        </p:blipFill>
        <p:spPr>
          <a:xfrm>
            <a:off x="4970463" y="1600200"/>
            <a:ext cx="3394075" cy="4525963"/>
          </a:xfrm>
          <a:noFill/>
          <a:ln>
            <a:solidFill>
              <a:srgbClr val="0000FF"/>
            </a:solidFill>
            <a:miter lim="800000"/>
            <a:headEnd/>
            <a:tailEnd/>
          </a:ln>
        </p:spPr>
      </p:pic>
      <p:sp>
        <p:nvSpPr>
          <p:cNvPr id="5" name="CuadroTexto 4"/>
          <p:cNvSpPr txBox="1"/>
          <p:nvPr/>
        </p:nvSpPr>
        <p:spPr>
          <a:xfrm>
            <a:off x="323529" y="5962054"/>
            <a:ext cx="3312368" cy="923330"/>
          </a:xfrm>
          <a:prstGeom prst="rect">
            <a:avLst/>
          </a:prstGeom>
          <a:noFill/>
        </p:spPr>
        <p:txBody>
          <a:bodyPr wrap="square" rtlCol="0">
            <a:spAutoFit/>
          </a:bodyPr>
          <a:lstStyle/>
          <a:p>
            <a:pPr eaLnBrk="1" hangingPunct="1">
              <a:spcBef>
                <a:spcPct val="50000"/>
              </a:spcBef>
            </a:pPr>
            <a:r>
              <a:rPr lang="es-ES" dirty="0" err="1" smtClean="0"/>
              <a:t>Victòria</a:t>
            </a:r>
            <a:r>
              <a:rPr lang="es-ES" dirty="0" smtClean="0"/>
              <a:t> </a:t>
            </a:r>
            <a:r>
              <a:rPr lang="es-ES" dirty="0" err="1" smtClean="0"/>
              <a:t>Carbó</a:t>
            </a:r>
            <a:r>
              <a:rPr lang="es-ES" dirty="0" smtClean="0"/>
              <a:t>. </a:t>
            </a:r>
            <a:r>
              <a:rPr lang="ca-ES" dirty="0" err="1">
                <a:solidFill>
                  <a:schemeClr val="tx2"/>
                </a:solidFill>
              </a:rPr>
              <a:t>Taurones</a:t>
            </a:r>
            <a:r>
              <a:rPr lang="ca-ES" dirty="0">
                <a:solidFill>
                  <a:schemeClr val="tx2"/>
                </a:solidFill>
              </a:rPr>
              <a:t> i Taurons de </a:t>
            </a:r>
            <a:r>
              <a:rPr lang="ca-ES" dirty="0" smtClean="0">
                <a:solidFill>
                  <a:schemeClr val="tx2"/>
                </a:solidFill>
              </a:rPr>
              <a:t>2n. Escola </a:t>
            </a:r>
            <a:r>
              <a:rPr lang="ca-ES" dirty="0">
                <a:solidFill>
                  <a:schemeClr val="tx2"/>
                </a:solidFill>
              </a:rPr>
              <a:t>Josep Maria de Sagarra</a:t>
            </a:r>
            <a:r>
              <a:rPr lang="ca-ES" dirty="0" smtClean="0">
                <a:solidFill>
                  <a:schemeClr val="tx2"/>
                </a:solidFill>
              </a:rPr>
              <a:t>.</a:t>
            </a:r>
            <a:endParaRPr lang="ca-ES" dirty="0">
              <a:solidFill>
                <a:schemeClr val="tx2"/>
              </a:solidFill>
            </a:endParaRPr>
          </a:p>
        </p:txBody>
      </p:sp>
    </p:spTree>
    <p:extLst>
      <p:ext uri="{BB962C8B-B14F-4D97-AF65-F5344CB8AC3E}">
        <p14:creationId xmlns="" xmlns:p14="http://schemas.microsoft.com/office/powerpoint/2010/main" val="8003660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42988" y="115888"/>
            <a:ext cx="7499350" cy="1138237"/>
          </a:xfrm>
        </p:spPr>
        <p:txBody>
          <a:bodyPr>
            <a:normAutofit fontScale="90000"/>
          </a:bodyPr>
          <a:lstStyle/>
          <a:p>
            <a:r>
              <a:rPr lang="ca-ES" sz="3500" dirty="0"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Por </a:t>
            </a:r>
            <a:r>
              <a:rPr lang="ca-ES" sz="3500" dirty="0" err="1"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tanto</a:t>
            </a:r>
            <a:r>
              <a:rPr lang="ca-ES" sz="3500" dirty="0"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 </a:t>
            </a:r>
            <a:r>
              <a:rPr lang="ca-ES" sz="3500" dirty="0" err="1"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aprender</a:t>
            </a:r>
            <a:r>
              <a:rPr lang="ca-ES" sz="3500" dirty="0"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 </a:t>
            </a:r>
            <a:r>
              <a:rPr lang="ca-ES" sz="3500" dirty="0" err="1"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ciencias</a:t>
            </a:r>
            <a:r>
              <a:rPr lang="ca-ES" sz="3500" dirty="0"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 </a:t>
            </a:r>
            <a:r>
              <a:rPr lang="ca-ES" sz="3500" dirty="0">
                <a:solidFill>
                  <a:srgbClr val="800000"/>
                </a:solidFill>
                <a:effectLst>
                  <a:outerShdw blurRad="38100" dist="38100" dir="2700000" algn="tl">
                    <a:srgbClr val="DDDDDD"/>
                  </a:outerShdw>
                </a:effectLst>
                <a:latin typeface="Arial" charset="0"/>
                <a:ea typeface="ＭＳ Ｐゴシック" charset="0"/>
                <a:cs typeface="ＭＳ Ｐゴシック" charset="0"/>
              </a:rPr>
              <a:t>implica </a:t>
            </a:r>
            <a:r>
              <a:rPr lang="ca-ES" sz="3500" dirty="0" err="1"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aprender</a:t>
            </a:r>
            <a:r>
              <a:rPr lang="ca-ES" sz="3500" dirty="0"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 </a:t>
            </a:r>
            <a:r>
              <a:rPr lang="ca-ES" sz="3500" dirty="0">
                <a:solidFill>
                  <a:srgbClr val="800000"/>
                </a:solidFill>
                <a:effectLst>
                  <a:outerShdw blurRad="38100" dist="38100" dir="2700000" algn="tl">
                    <a:srgbClr val="DDDDDD"/>
                  </a:outerShdw>
                </a:effectLst>
                <a:latin typeface="Arial" charset="0"/>
                <a:ea typeface="ＭＳ Ｐゴシック" charset="0"/>
                <a:cs typeface="ＭＳ Ｐゴシック" charset="0"/>
              </a:rPr>
              <a:t>a </a:t>
            </a:r>
            <a:r>
              <a:rPr lang="ca-ES" sz="3500" dirty="0" err="1" smtClean="0">
                <a:solidFill>
                  <a:srgbClr val="800000"/>
                </a:solidFill>
                <a:effectLst>
                  <a:outerShdw blurRad="38100" dist="38100" dir="2700000" algn="tl">
                    <a:srgbClr val="DDDDDD"/>
                  </a:outerShdw>
                </a:effectLst>
                <a:latin typeface="Arial" charset="0"/>
                <a:ea typeface="ＭＳ Ｐゴシック" charset="0"/>
                <a:cs typeface="ＭＳ Ｐゴシック" charset="0"/>
              </a:rPr>
              <a:t>preguntarse</a:t>
            </a:r>
            <a:endParaRPr lang="ca-ES" sz="3500" dirty="0">
              <a:solidFill>
                <a:srgbClr val="8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36867" name="Text Box 15"/>
          <p:cNvSpPr txBox="1">
            <a:spLocks noChangeArrowheads="1"/>
          </p:cNvSpPr>
          <p:nvPr/>
        </p:nvSpPr>
        <p:spPr bwMode="auto">
          <a:xfrm rot="-5400000">
            <a:off x="648276" y="2887662"/>
            <a:ext cx="1292661" cy="2087563"/>
          </a:xfrm>
          <a:prstGeom prst="rect">
            <a:avLst/>
          </a:prstGeom>
          <a:noFill/>
          <a:ln w="25400">
            <a:solidFill>
              <a:schemeClr val="hlink"/>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vert="eaVert">
            <a:spAutoFit/>
          </a:bodyPr>
          <a:lstStyle>
            <a:lvl1pPr eaLnBrk="0" hangingPunct="0">
              <a:defRPr sz="4000">
                <a:solidFill>
                  <a:schemeClr val="tx1"/>
                </a:solidFill>
                <a:latin typeface="Arial" charset="0"/>
                <a:ea typeface="ＭＳ Ｐゴシック" charset="0"/>
                <a:cs typeface="Arial" charset="0"/>
              </a:defRPr>
            </a:lvl1pPr>
            <a:lvl2pPr marL="37931725" indent="-37474525" eaLnBrk="0" hangingPunct="0">
              <a:defRPr sz="4000">
                <a:solidFill>
                  <a:schemeClr val="tx1"/>
                </a:solidFill>
                <a:latin typeface="Arial" charset="0"/>
                <a:ea typeface="Arial" charset="0"/>
                <a:cs typeface="Arial" charset="0"/>
              </a:defRPr>
            </a:lvl2pPr>
            <a:lvl3pPr eaLnBrk="0" hangingPunct="0">
              <a:defRPr sz="4000">
                <a:solidFill>
                  <a:schemeClr val="tx1"/>
                </a:solidFill>
                <a:latin typeface="Arial" charset="0"/>
                <a:ea typeface="Arial" charset="0"/>
                <a:cs typeface="Arial" charset="0"/>
              </a:defRPr>
            </a:lvl3pPr>
            <a:lvl4pPr eaLnBrk="0" hangingPunct="0">
              <a:defRPr sz="4000">
                <a:solidFill>
                  <a:schemeClr val="tx1"/>
                </a:solidFill>
                <a:latin typeface="Arial" charset="0"/>
                <a:ea typeface="Arial" charset="0"/>
                <a:cs typeface="Arial" charset="0"/>
              </a:defRPr>
            </a:lvl4pPr>
            <a:lvl5pPr eaLnBrk="0" hangingPunct="0">
              <a:defRPr sz="4000">
                <a:solidFill>
                  <a:schemeClr val="tx1"/>
                </a:solidFill>
                <a:latin typeface="Arial" charset="0"/>
                <a:ea typeface="Arial" charset="0"/>
                <a:cs typeface="Arial" charset="0"/>
              </a:defRPr>
            </a:lvl5pPr>
            <a:lvl6pPr marL="457200" eaLnBrk="0" fontAlgn="base" hangingPunct="0">
              <a:spcBef>
                <a:spcPct val="0"/>
              </a:spcBef>
              <a:spcAft>
                <a:spcPct val="0"/>
              </a:spcAft>
              <a:defRPr sz="4000">
                <a:solidFill>
                  <a:schemeClr val="tx1"/>
                </a:solidFill>
                <a:latin typeface="Arial" charset="0"/>
                <a:ea typeface="Arial" charset="0"/>
                <a:cs typeface="Arial" charset="0"/>
              </a:defRPr>
            </a:lvl6pPr>
            <a:lvl7pPr marL="914400" eaLnBrk="0" fontAlgn="base" hangingPunct="0">
              <a:spcBef>
                <a:spcPct val="0"/>
              </a:spcBef>
              <a:spcAft>
                <a:spcPct val="0"/>
              </a:spcAft>
              <a:defRPr sz="4000">
                <a:solidFill>
                  <a:schemeClr val="tx1"/>
                </a:solidFill>
                <a:latin typeface="Arial" charset="0"/>
                <a:ea typeface="Arial" charset="0"/>
                <a:cs typeface="Arial" charset="0"/>
              </a:defRPr>
            </a:lvl7pPr>
            <a:lvl8pPr marL="1371600" eaLnBrk="0" fontAlgn="base" hangingPunct="0">
              <a:spcBef>
                <a:spcPct val="0"/>
              </a:spcBef>
              <a:spcAft>
                <a:spcPct val="0"/>
              </a:spcAft>
              <a:defRPr sz="4000">
                <a:solidFill>
                  <a:schemeClr val="tx1"/>
                </a:solidFill>
                <a:latin typeface="Arial" charset="0"/>
                <a:ea typeface="Arial" charset="0"/>
                <a:cs typeface="Arial" charset="0"/>
              </a:defRPr>
            </a:lvl8pPr>
            <a:lvl9pPr marL="1828800" eaLnBrk="0" fontAlgn="base" hangingPunct="0">
              <a:spcBef>
                <a:spcPct val="0"/>
              </a:spcBef>
              <a:spcAft>
                <a:spcPct val="0"/>
              </a:spcAft>
              <a:defRPr sz="4000">
                <a:solidFill>
                  <a:schemeClr val="tx1"/>
                </a:solidFill>
                <a:latin typeface="Arial" charset="0"/>
                <a:ea typeface="Arial" charset="0"/>
                <a:cs typeface="Arial" charset="0"/>
              </a:defRPr>
            </a:lvl9pPr>
          </a:lstStyle>
          <a:p>
            <a:pPr eaLnBrk="1" hangingPunct="1">
              <a:spcBef>
                <a:spcPct val="50000"/>
              </a:spcBef>
            </a:pPr>
            <a:r>
              <a:rPr lang="ca-ES" sz="2400" b="1" dirty="0" smtClean="0"/>
              <a:t>Como </a:t>
            </a:r>
            <a:r>
              <a:rPr lang="ca-ES" sz="2400" b="1" dirty="0" err="1" smtClean="0"/>
              <a:t>debe</a:t>
            </a:r>
            <a:r>
              <a:rPr lang="ca-ES" sz="2400" b="1" dirty="0" smtClean="0"/>
              <a:t> </a:t>
            </a:r>
            <a:r>
              <a:rPr lang="ca-ES" sz="2400" b="1" dirty="0"/>
              <a:t>ser la </a:t>
            </a:r>
            <a:r>
              <a:rPr lang="ca-ES" sz="2400" b="1" dirty="0" err="1" smtClean="0"/>
              <a:t>judia</a:t>
            </a:r>
            <a:r>
              <a:rPr lang="ca-ES" sz="2400" b="1" dirty="0" smtClean="0"/>
              <a:t> por </a:t>
            </a:r>
            <a:r>
              <a:rPr lang="ca-ES" sz="2400" b="1" dirty="0" err="1" smtClean="0"/>
              <a:t>dentro</a:t>
            </a:r>
            <a:r>
              <a:rPr lang="ca-ES" sz="2400" b="1" dirty="0" smtClean="0"/>
              <a:t>.</a:t>
            </a:r>
            <a:r>
              <a:rPr lang="ca-ES" sz="2400" b="1" dirty="0"/>
              <a:t>.. </a:t>
            </a:r>
          </a:p>
        </p:txBody>
      </p:sp>
      <p:sp>
        <p:nvSpPr>
          <p:cNvPr id="6" name="Rectangle 11"/>
          <p:cNvSpPr>
            <a:spLocks noChangeArrowheads="1"/>
          </p:cNvSpPr>
          <p:nvPr/>
        </p:nvSpPr>
        <p:spPr bwMode="auto">
          <a:xfrm>
            <a:off x="1116013" y="1484313"/>
            <a:ext cx="4464050" cy="954107"/>
          </a:xfrm>
          <a:prstGeom prst="rect">
            <a:avLst/>
          </a:prstGeom>
          <a:noFill/>
          <a:ln w="9525">
            <a:noFill/>
            <a:miter lim="800000"/>
            <a:headEnd/>
            <a:tailEnd/>
          </a:ln>
        </p:spPr>
        <p:txBody>
          <a:bodyPr>
            <a:spAutoFit/>
          </a:bodyPr>
          <a:lstStyle/>
          <a:p>
            <a:pPr>
              <a:buFont typeface="Arial" charset="0"/>
              <a:buChar char="•"/>
            </a:pPr>
            <a:r>
              <a:rPr lang="ca-ES" sz="2800" dirty="0">
                <a:effectLst>
                  <a:outerShdw blurRad="38100" dist="38100" dir="2700000" algn="tl">
                    <a:srgbClr val="DDDDDD"/>
                  </a:outerShdw>
                </a:effectLst>
              </a:rPr>
              <a:t> </a:t>
            </a:r>
            <a:r>
              <a:rPr lang="ca-ES" sz="2800" dirty="0" smtClean="0">
                <a:effectLst>
                  <a:outerShdw blurRad="38100" dist="38100" dir="2700000" algn="tl">
                    <a:srgbClr val="DDDDDD"/>
                  </a:outerShdw>
                </a:effectLst>
              </a:rPr>
              <a:t>De una </a:t>
            </a:r>
            <a:r>
              <a:rPr lang="ca-ES" sz="2800" dirty="0" err="1" smtClean="0">
                <a:effectLst>
                  <a:outerShdw blurRad="38100" dist="38100" dir="2700000" algn="tl">
                    <a:srgbClr val="DDDDDD"/>
                  </a:outerShdw>
                </a:effectLst>
              </a:rPr>
              <a:t>cierta</a:t>
            </a:r>
            <a:r>
              <a:rPr lang="ca-ES" sz="2800" dirty="0" smtClean="0">
                <a:effectLst>
                  <a:outerShdw blurRad="38100" dist="38100" dir="2700000" algn="tl">
                    <a:srgbClr val="DDDDDD"/>
                  </a:outerShdw>
                </a:effectLst>
              </a:rPr>
              <a:t> manera</a:t>
            </a:r>
            <a:endParaRPr lang="ca-ES" sz="2800" dirty="0">
              <a:effectLst>
                <a:outerShdw blurRad="38100" dist="38100" dir="2700000" algn="tl">
                  <a:srgbClr val="DDDDDD"/>
                </a:outerShdw>
              </a:effectLst>
            </a:endParaRPr>
          </a:p>
          <a:p>
            <a:pPr>
              <a:buFont typeface="Arial" charset="0"/>
              <a:buChar char="•"/>
            </a:pPr>
            <a:r>
              <a:rPr lang="ca-ES" sz="2800" dirty="0">
                <a:effectLst>
                  <a:outerShdw blurRad="38100" dist="38100" dir="2700000" algn="tl">
                    <a:srgbClr val="DDDDDD"/>
                  </a:outerShdw>
                </a:effectLst>
              </a:rPr>
              <a:t> Sobre </a:t>
            </a:r>
            <a:r>
              <a:rPr lang="ca-ES" sz="2800" dirty="0" err="1" smtClean="0">
                <a:effectLst>
                  <a:outerShdw blurRad="38100" dist="38100" dir="2700000" algn="tl">
                    <a:srgbClr val="DDDDDD"/>
                  </a:outerShdw>
                </a:effectLst>
              </a:rPr>
              <a:t>unas</a:t>
            </a:r>
            <a:r>
              <a:rPr lang="ca-ES" sz="2800" dirty="0" smtClean="0">
                <a:effectLst>
                  <a:outerShdw blurRad="38100" dist="38100" dir="2700000" algn="tl">
                    <a:srgbClr val="DDDDDD"/>
                  </a:outerShdw>
                </a:effectLst>
              </a:rPr>
              <a:t> </a:t>
            </a:r>
            <a:r>
              <a:rPr lang="ca-ES" sz="2800" dirty="0" err="1" smtClean="0">
                <a:effectLst>
                  <a:outerShdw blurRad="38100" dist="38100" dir="2700000" algn="tl">
                    <a:srgbClr val="DDDDDD"/>
                  </a:outerShdw>
                </a:effectLst>
              </a:rPr>
              <a:t>ciertas</a:t>
            </a:r>
            <a:r>
              <a:rPr lang="ca-ES" sz="2800" dirty="0" smtClean="0">
                <a:effectLst>
                  <a:outerShdw blurRad="38100" dist="38100" dir="2700000" algn="tl">
                    <a:srgbClr val="DDDDDD"/>
                  </a:outerShdw>
                </a:effectLst>
              </a:rPr>
              <a:t> </a:t>
            </a:r>
            <a:r>
              <a:rPr lang="ca-ES" sz="2800" dirty="0" err="1" smtClean="0">
                <a:effectLst>
                  <a:outerShdw blurRad="38100" dist="38100" dir="2700000" algn="tl">
                    <a:srgbClr val="DDDDDD"/>
                  </a:outerShdw>
                </a:effectLst>
              </a:rPr>
              <a:t>cosas</a:t>
            </a:r>
            <a:endParaRPr lang="ca-ES" sz="2800" dirty="0">
              <a:effectLst>
                <a:outerShdw blurRad="38100" dist="38100" dir="2700000" algn="tl">
                  <a:srgbClr val="DDDDDD"/>
                </a:outerShdw>
              </a:effectLst>
            </a:endParaRPr>
          </a:p>
        </p:txBody>
      </p:sp>
      <p:sp>
        <p:nvSpPr>
          <p:cNvPr id="7" name="Rectangle 12"/>
          <p:cNvSpPr>
            <a:spLocks noChangeArrowheads="1"/>
          </p:cNvSpPr>
          <p:nvPr/>
        </p:nvSpPr>
        <p:spPr bwMode="auto">
          <a:xfrm>
            <a:off x="5219700" y="5229200"/>
            <a:ext cx="3779838" cy="1200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ca-ES" sz="2400" dirty="0" err="1" smtClean="0"/>
              <a:t>Problematizando</a:t>
            </a:r>
            <a:r>
              <a:rPr lang="ca-ES" sz="2400" dirty="0" smtClean="0"/>
              <a:t> </a:t>
            </a:r>
            <a:r>
              <a:rPr lang="ca-ES" sz="2400" dirty="0" err="1" smtClean="0"/>
              <a:t>aquello</a:t>
            </a:r>
            <a:r>
              <a:rPr lang="ca-ES" sz="2400" dirty="0" smtClean="0"/>
              <a:t> que de forma natural no </a:t>
            </a:r>
            <a:r>
              <a:rPr lang="ca-ES" sz="2400" dirty="0" err="1" smtClean="0"/>
              <a:t>plantea</a:t>
            </a:r>
            <a:r>
              <a:rPr lang="ca-ES" sz="2400" dirty="0" smtClean="0"/>
              <a:t> </a:t>
            </a:r>
            <a:r>
              <a:rPr lang="ca-ES" sz="2400" dirty="0" err="1" smtClean="0"/>
              <a:t>preguntas</a:t>
            </a:r>
            <a:endParaRPr lang="ca-ES" sz="2400" dirty="0"/>
          </a:p>
        </p:txBody>
      </p:sp>
      <p:sp>
        <p:nvSpPr>
          <p:cNvPr id="8" name="Rectangle 13"/>
          <p:cNvSpPr>
            <a:spLocks noChangeArrowheads="1"/>
          </p:cNvSpPr>
          <p:nvPr/>
        </p:nvSpPr>
        <p:spPr bwMode="auto">
          <a:xfrm>
            <a:off x="5938838" y="1772816"/>
            <a:ext cx="273685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ca-ES" sz="2400" dirty="0" err="1" smtClean="0"/>
              <a:t>Preguntando</a:t>
            </a:r>
            <a:r>
              <a:rPr lang="ca-ES" sz="2400" dirty="0" smtClean="0"/>
              <a:t> </a:t>
            </a:r>
            <a:r>
              <a:rPr lang="ca-ES" sz="2400" dirty="0" err="1" smtClean="0"/>
              <a:t>cosas</a:t>
            </a:r>
            <a:r>
              <a:rPr lang="ca-ES" sz="2400" dirty="0" smtClean="0"/>
              <a:t> </a:t>
            </a:r>
            <a:r>
              <a:rPr lang="ca-ES" sz="2400" dirty="0" err="1" smtClean="0"/>
              <a:t>interesantes</a:t>
            </a:r>
            <a:r>
              <a:rPr lang="ca-ES" sz="2400" dirty="0" smtClean="0"/>
              <a:t> </a:t>
            </a:r>
            <a:r>
              <a:rPr lang="ca-ES" sz="2400" dirty="0" err="1" smtClean="0"/>
              <a:t>más</a:t>
            </a:r>
            <a:r>
              <a:rPr lang="ca-ES" sz="2400" dirty="0" smtClean="0"/>
              <a:t> </a:t>
            </a:r>
            <a:r>
              <a:rPr lang="ca-ES" sz="2400" dirty="0" err="1" smtClean="0"/>
              <a:t>allá</a:t>
            </a:r>
            <a:r>
              <a:rPr lang="ca-ES" sz="2400" dirty="0" smtClean="0"/>
              <a:t> del aula</a:t>
            </a:r>
            <a:endParaRPr lang="ca-ES" sz="2400" dirty="0"/>
          </a:p>
        </p:txBody>
      </p:sp>
      <p:sp>
        <p:nvSpPr>
          <p:cNvPr id="9" name="13 Rectángulo"/>
          <p:cNvSpPr/>
          <p:nvPr/>
        </p:nvSpPr>
        <p:spPr>
          <a:xfrm>
            <a:off x="2627313" y="3789363"/>
            <a:ext cx="2160587" cy="1569660"/>
          </a:xfrm>
          <a:prstGeom prst="rect">
            <a:avLst/>
          </a:prstGeom>
        </p:spPr>
        <p:txBody>
          <a:bodyPr>
            <a:spAutoFit/>
          </a:bodyPr>
          <a:lstStyle/>
          <a:p>
            <a:r>
              <a:rPr lang="ca-ES" sz="2400" b="1" dirty="0" smtClean="0"/>
              <a:t>Para que </a:t>
            </a:r>
            <a:r>
              <a:rPr lang="ca-ES" sz="2400" b="1" dirty="0" err="1" smtClean="0"/>
              <a:t>pueda</a:t>
            </a:r>
            <a:r>
              <a:rPr lang="ca-ES" sz="2400" b="1" dirty="0" smtClean="0"/>
              <a:t> </a:t>
            </a:r>
            <a:r>
              <a:rPr lang="ca-ES" sz="2400" b="1" dirty="0" err="1" smtClean="0"/>
              <a:t>salir</a:t>
            </a:r>
            <a:r>
              <a:rPr lang="ca-ES" sz="2400" b="1" dirty="0" smtClean="0"/>
              <a:t> una planta de </a:t>
            </a:r>
            <a:r>
              <a:rPr lang="ca-ES" sz="2400" b="1" dirty="0" err="1" smtClean="0"/>
              <a:t>judias</a:t>
            </a:r>
            <a:r>
              <a:rPr lang="ca-ES" sz="2400" b="1" dirty="0"/>
              <a:t>?</a:t>
            </a:r>
            <a:endParaRPr lang="es-ES" sz="2400" dirty="0">
              <a:effectLst>
                <a:outerShdw blurRad="38100" dist="38100" dir="2700000" algn="tl">
                  <a:srgbClr val="DDDDDD"/>
                </a:outerShdw>
              </a:effectLst>
            </a:endParaRPr>
          </a:p>
        </p:txBody>
      </p:sp>
      <p:sp>
        <p:nvSpPr>
          <p:cNvPr id="36872" name="Text Box 15"/>
          <p:cNvSpPr txBox="1">
            <a:spLocks noChangeArrowheads="1"/>
          </p:cNvSpPr>
          <p:nvPr/>
        </p:nvSpPr>
        <p:spPr bwMode="auto">
          <a:xfrm rot="-5400000">
            <a:off x="608072" y="4654550"/>
            <a:ext cx="1661993" cy="2376488"/>
          </a:xfrm>
          <a:prstGeom prst="rect">
            <a:avLst/>
          </a:prstGeom>
          <a:noFill/>
          <a:ln w="25400">
            <a:solidFill>
              <a:schemeClr val="hlink"/>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vert="eaVert">
            <a:spAutoFit/>
          </a:bodyPr>
          <a:lstStyle>
            <a:lvl1pPr eaLnBrk="0" hangingPunct="0">
              <a:defRPr sz="4000">
                <a:solidFill>
                  <a:schemeClr val="tx1"/>
                </a:solidFill>
                <a:latin typeface="Arial" charset="0"/>
                <a:ea typeface="ＭＳ Ｐゴシック" charset="0"/>
                <a:cs typeface="Arial" charset="0"/>
              </a:defRPr>
            </a:lvl1pPr>
            <a:lvl2pPr marL="37931725" indent="-37474525" eaLnBrk="0" hangingPunct="0">
              <a:defRPr sz="4000">
                <a:solidFill>
                  <a:schemeClr val="tx1"/>
                </a:solidFill>
                <a:latin typeface="Arial" charset="0"/>
                <a:ea typeface="Arial" charset="0"/>
                <a:cs typeface="Arial" charset="0"/>
              </a:defRPr>
            </a:lvl2pPr>
            <a:lvl3pPr eaLnBrk="0" hangingPunct="0">
              <a:defRPr sz="4000">
                <a:solidFill>
                  <a:schemeClr val="tx1"/>
                </a:solidFill>
                <a:latin typeface="Arial" charset="0"/>
                <a:ea typeface="Arial" charset="0"/>
                <a:cs typeface="Arial" charset="0"/>
              </a:defRPr>
            </a:lvl3pPr>
            <a:lvl4pPr eaLnBrk="0" hangingPunct="0">
              <a:defRPr sz="4000">
                <a:solidFill>
                  <a:schemeClr val="tx1"/>
                </a:solidFill>
                <a:latin typeface="Arial" charset="0"/>
                <a:ea typeface="Arial" charset="0"/>
                <a:cs typeface="Arial" charset="0"/>
              </a:defRPr>
            </a:lvl4pPr>
            <a:lvl5pPr eaLnBrk="0" hangingPunct="0">
              <a:defRPr sz="4000">
                <a:solidFill>
                  <a:schemeClr val="tx1"/>
                </a:solidFill>
                <a:latin typeface="Arial" charset="0"/>
                <a:ea typeface="Arial" charset="0"/>
                <a:cs typeface="Arial" charset="0"/>
              </a:defRPr>
            </a:lvl5pPr>
            <a:lvl6pPr marL="457200" eaLnBrk="0" fontAlgn="base" hangingPunct="0">
              <a:spcBef>
                <a:spcPct val="0"/>
              </a:spcBef>
              <a:spcAft>
                <a:spcPct val="0"/>
              </a:spcAft>
              <a:defRPr sz="4000">
                <a:solidFill>
                  <a:schemeClr val="tx1"/>
                </a:solidFill>
                <a:latin typeface="Arial" charset="0"/>
                <a:ea typeface="Arial" charset="0"/>
                <a:cs typeface="Arial" charset="0"/>
              </a:defRPr>
            </a:lvl6pPr>
            <a:lvl7pPr marL="914400" eaLnBrk="0" fontAlgn="base" hangingPunct="0">
              <a:spcBef>
                <a:spcPct val="0"/>
              </a:spcBef>
              <a:spcAft>
                <a:spcPct val="0"/>
              </a:spcAft>
              <a:defRPr sz="4000">
                <a:solidFill>
                  <a:schemeClr val="tx1"/>
                </a:solidFill>
                <a:latin typeface="Arial" charset="0"/>
                <a:ea typeface="Arial" charset="0"/>
                <a:cs typeface="Arial" charset="0"/>
              </a:defRPr>
            </a:lvl7pPr>
            <a:lvl8pPr marL="1371600" eaLnBrk="0" fontAlgn="base" hangingPunct="0">
              <a:spcBef>
                <a:spcPct val="0"/>
              </a:spcBef>
              <a:spcAft>
                <a:spcPct val="0"/>
              </a:spcAft>
              <a:defRPr sz="4000">
                <a:solidFill>
                  <a:schemeClr val="tx1"/>
                </a:solidFill>
                <a:latin typeface="Arial" charset="0"/>
                <a:ea typeface="Arial" charset="0"/>
                <a:cs typeface="Arial" charset="0"/>
              </a:defRPr>
            </a:lvl8pPr>
            <a:lvl9pPr marL="1828800" eaLnBrk="0" fontAlgn="base" hangingPunct="0">
              <a:spcBef>
                <a:spcPct val="0"/>
              </a:spcBef>
              <a:spcAft>
                <a:spcPct val="0"/>
              </a:spcAft>
              <a:defRPr sz="4000">
                <a:solidFill>
                  <a:schemeClr val="tx1"/>
                </a:solidFill>
                <a:latin typeface="Arial" charset="0"/>
                <a:ea typeface="Arial" charset="0"/>
                <a:cs typeface="Arial" charset="0"/>
              </a:defRPr>
            </a:lvl9pPr>
          </a:lstStyle>
          <a:p>
            <a:pPr eaLnBrk="1" hangingPunct="1">
              <a:spcBef>
                <a:spcPct val="50000"/>
              </a:spcBef>
            </a:pPr>
            <a:r>
              <a:rPr lang="ca-ES" sz="2400" b="1" dirty="0" err="1" smtClean="0"/>
              <a:t>Qué</a:t>
            </a:r>
            <a:r>
              <a:rPr lang="ca-ES" sz="2400" b="1" dirty="0" smtClean="0"/>
              <a:t> </a:t>
            </a:r>
            <a:r>
              <a:rPr lang="ca-ES" sz="2400" b="1" dirty="0" err="1" smtClean="0"/>
              <a:t>debe</a:t>
            </a:r>
            <a:r>
              <a:rPr lang="ca-ES" sz="2400" b="1" dirty="0" smtClean="0"/>
              <a:t> </a:t>
            </a:r>
            <a:r>
              <a:rPr lang="ca-ES" sz="2400" b="1" dirty="0"/>
              <a:t>entrar </a:t>
            </a:r>
            <a:r>
              <a:rPr lang="ca-ES" sz="2400" b="1" dirty="0" err="1" smtClean="0"/>
              <a:t>y</a:t>
            </a:r>
            <a:r>
              <a:rPr lang="ca-ES" sz="2400" b="1" dirty="0" smtClean="0"/>
              <a:t> </a:t>
            </a:r>
            <a:r>
              <a:rPr lang="ca-ES" sz="2400" b="1" dirty="0" err="1" smtClean="0"/>
              <a:t>qué</a:t>
            </a:r>
            <a:r>
              <a:rPr lang="ca-ES" sz="2400" b="1" dirty="0" smtClean="0"/>
              <a:t> </a:t>
            </a:r>
            <a:r>
              <a:rPr lang="ca-ES" sz="2400" b="1" dirty="0" err="1" smtClean="0"/>
              <a:t>debe</a:t>
            </a:r>
            <a:r>
              <a:rPr lang="ca-ES" sz="2400" b="1" dirty="0" smtClean="0"/>
              <a:t> </a:t>
            </a:r>
            <a:r>
              <a:rPr lang="ca-ES" sz="2400" b="1" dirty="0" err="1" smtClean="0"/>
              <a:t>salir</a:t>
            </a:r>
            <a:r>
              <a:rPr lang="ca-ES" sz="2400" b="1" dirty="0" smtClean="0"/>
              <a:t> </a:t>
            </a:r>
            <a:r>
              <a:rPr lang="ca-ES" sz="2400" b="1" dirty="0"/>
              <a:t>de la </a:t>
            </a:r>
            <a:r>
              <a:rPr lang="ca-ES" sz="2400" b="1" dirty="0" err="1" smtClean="0"/>
              <a:t>judía</a:t>
            </a:r>
            <a:r>
              <a:rPr lang="ca-ES" sz="2400" b="1" dirty="0" smtClean="0"/>
              <a:t> </a:t>
            </a:r>
            <a:r>
              <a:rPr lang="ca-ES" sz="2400" b="1" dirty="0"/>
              <a:t>.... </a:t>
            </a:r>
          </a:p>
        </p:txBody>
      </p:sp>
      <p:cxnSp>
        <p:nvCxnSpPr>
          <p:cNvPr id="11" name="16 Conector recto de flecha"/>
          <p:cNvCxnSpPr/>
          <p:nvPr/>
        </p:nvCxnSpPr>
        <p:spPr>
          <a:xfrm>
            <a:off x="2124075" y="4365625"/>
            <a:ext cx="431800"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8 Conector recto de flecha"/>
          <p:cNvCxnSpPr/>
          <p:nvPr/>
        </p:nvCxnSpPr>
        <p:spPr>
          <a:xfrm flipV="1">
            <a:off x="2051050" y="4724400"/>
            <a:ext cx="504825"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687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3438" y="3068960"/>
            <a:ext cx="2857500"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pic>
    </p:spTree>
    <p:extLst>
      <p:ext uri="{BB962C8B-B14F-4D97-AF65-F5344CB8AC3E}">
        <p14:creationId xmlns="" xmlns:p14="http://schemas.microsoft.com/office/powerpoint/2010/main" val="2730680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s-ES_tradnl" b="1" dirty="0" smtClean="0">
                <a:solidFill>
                  <a:srgbClr val="7030A0"/>
                </a:solidFill>
                <a:latin typeface="Arial" charset="0"/>
                <a:cs typeface="Arial" charset="0"/>
              </a:rPr>
              <a:t>¿De qué hablaremos?</a:t>
            </a:r>
            <a:endParaRPr lang="ca-ES" b="1" dirty="0">
              <a:solidFill>
                <a:srgbClr val="7030A0"/>
              </a:solidFill>
              <a:latin typeface="Arial" charset="0"/>
              <a:cs typeface="Arial" charset="0"/>
            </a:endParaRPr>
          </a:p>
        </p:txBody>
      </p:sp>
      <p:sp>
        <p:nvSpPr>
          <p:cNvPr id="4099" name="Content Placeholder 2"/>
          <p:cNvSpPr>
            <a:spLocks noGrp="1"/>
          </p:cNvSpPr>
          <p:nvPr>
            <p:ph idx="1"/>
          </p:nvPr>
        </p:nvSpPr>
        <p:spPr/>
        <p:txBody>
          <a:bodyPr/>
          <a:lstStyle/>
          <a:p>
            <a:r>
              <a:rPr lang="ca-ES" dirty="0" smtClean="0"/>
              <a:t>¿</a:t>
            </a:r>
            <a:r>
              <a:rPr lang="ca-ES" dirty="0" err="1"/>
              <a:t>Cómo</a:t>
            </a:r>
            <a:r>
              <a:rPr lang="ca-ES" dirty="0"/>
              <a:t> </a:t>
            </a:r>
            <a:r>
              <a:rPr lang="ca-ES" dirty="0" err="1"/>
              <a:t>podemos</a:t>
            </a:r>
            <a:r>
              <a:rPr lang="ca-ES" dirty="0"/>
              <a:t> </a:t>
            </a:r>
            <a:r>
              <a:rPr lang="ca-ES" dirty="0" err="1"/>
              <a:t>ayudar</a:t>
            </a:r>
            <a:r>
              <a:rPr lang="ca-ES" dirty="0"/>
              <a:t> a </a:t>
            </a:r>
            <a:r>
              <a:rPr lang="ca-ES" dirty="0" smtClean="0"/>
              <a:t>los </a:t>
            </a:r>
            <a:r>
              <a:rPr lang="ca-ES" dirty="0" err="1" smtClean="0"/>
              <a:t>alumnos</a:t>
            </a:r>
            <a:r>
              <a:rPr lang="ca-ES" dirty="0" smtClean="0"/>
              <a:t> </a:t>
            </a:r>
            <a:r>
              <a:rPr lang="ca-ES" dirty="0" err="1" smtClean="0"/>
              <a:t>plantear</a:t>
            </a:r>
            <a:r>
              <a:rPr lang="ca-ES" dirty="0" smtClean="0"/>
              <a:t> </a:t>
            </a:r>
            <a:r>
              <a:rPr lang="ca-ES" dirty="0" err="1"/>
              <a:t>preguntas</a:t>
            </a:r>
            <a:r>
              <a:rPr lang="ca-ES" dirty="0"/>
              <a:t> investigables?</a:t>
            </a:r>
          </a:p>
          <a:p>
            <a:endParaRPr lang="ca-ES" dirty="0"/>
          </a:p>
          <a:p>
            <a:r>
              <a:rPr lang="ca-ES" dirty="0" smtClean="0"/>
              <a:t>¿</a:t>
            </a:r>
            <a:r>
              <a:rPr lang="ca-ES" dirty="0" err="1" smtClean="0"/>
              <a:t>Qué</a:t>
            </a:r>
            <a:r>
              <a:rPr lang="ca-ES" dirty="0" smtClean="0"/>
              <a:t> </a:t>
            </a:r>
            <a:r>
              <a:rPr lang="ca-ES" dirty="0" err="1" smtClean="0"/>
              <a:t>características</a:t>
            </a:r>
            <a:r>
              <a:rPr lang="ca-ES" dirty="0" smtClean="0"/>
              <a:t> </a:t>
            </a:r>
            <a:r>
              <a:rPr lang="ca-ES" dirty="0" err="1" smtClean="0"/>
              <a:t>tiene</a:t>
            </a:r>
            <a:r>
              <a:rPr lang="ca-ES" dirty="0" smtClean="0"/>
              <a:t> una “</a:t>
            </a:r>
            <a:r>
              <a:rPr lang="ca-ES" dirty="0" err="1" smtClean="0"/>
              <a:t>buena</a:t>
            </a:r>
            <a:r>
              <a:rPr lang="ca-ES" dirty="0" smtClean="0"/>
              <a:t> pregunta”? </a:t>
            </a:r>
            <a:endParaRPr lang="es-ES_tradnl" dirty="0" smtClean="0"/>
          </a:p>
          <a:p>
            <a:endParaRPr lang="ca-ES" dirty="0" smtClean="0"/>
          </a:p>
        </p:txBody>
      </p:sp>
    </p:spTree>
    <p:extLst>
      <p:ext uri="{BB962C8B-B14F-4D97-AF65-F5344CB8AC3E}">
        <p14:creationId xmlns="" xmlns:p14="http://schemas.microsoft.com/office/powerpoint/2010/main" val="6440292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2648" y="44624"/>
            <a:ext cx="8153400" cy="990600"/>
          </a:xfrm>
        </p:spPr>
        <p:txBody>
          <a:bodyPr/>
          <a:lstStyle/>
          <a:p>
            <a:r>
              <a:rPr lang="es-ES" dirty="0" smtClean="0"/>
              <a:t/>
            </a:r>
            <a:br>
              <a:rPr lang="es-ES" dirty="0" smtClean="0"/>
            </a:br>
            <a:r>
              <a:rPr lang="es-ES" dirty="0" smtClean="0"/>
              <a:t>El conocimiento</a:t>
            </a:r>
          </a:p>
        </p:txBody>
      </p:sp>
      <p:sp>
        <p:nvSpPr>
          <p:cNvPr id="3" name="Marcador de contenido 2"/>
          <p:cNvSpPr>
            <a:spLocks noGrp="1"/>
          </p:cNvSpPr>
          <p:nvPr>
            <p:ph sz="quarter" idx="1"/>
          </p:nvPr>
        </p:nvSpPr>
        <p:spPr/>
        <p:txBody>
          <a:bodyPr/>
          <a:lstStyle/>
          <a:p>
            <a:pPr marL="0" indent="0">
              <a:buNone/>
            </a:pPr>
            <a:endParaRPr lang="es-ES" dirty="0" smtClean="0"/>
          </a:p>
          <a:p>
            <a:endParaRPr lang="es-ES" dirty="0"/>
          </a:p>
          <a:p>
            <a:endParaRPr lang="es-ES" dirty="0"/>
          </a:p>
        </p:txBody>
      </p:sp>
      <p:sp>
        <p:nvSpPr>
          <p:cNvPr id="4" name="Rectangle 2"/>
          <p:cNvSpPr>
            <a:spLocks noChangeArrowheads="1"/>
          </p:cNvSpPr>
          <p:nvPr/>
        </p:nvSpPr>
        <p:spPr bwMode="auto">
          <a:xfrm>
            <a:off x="358080" y="1772816"/>
            <a:ext cx="8534400" cy="4816704"/>
          </a:xfrm>
          <a:prstGeom prst="rect">
            <a:avLst/>
          </a:prstGeom>
          <a:noFill/>
          <a:ln w="9525">
            <a:noFill/>
            <a:miter lim="800000"/>
            <a:headEnd/>
            <a:tailEnd/>
          </a:ln>
        </p:spPr>
        <p:txBody>
          <a:bodyPr>
            <a:spAutoFit/>
          </a:bodyPr>
          <a:lstStyle/>
          <a:p>
            <a:pPr marL="457200" indent="-457200" eaLnBrk="0" hangingPunct="0">
              <a:buFontTx/>
              <a:buChar char="-"/>
            </a:pPr>
            <a:r>
              <a:rPr lang="es-ES_tradnl" sz="2800" noProof="1" smtClean="0">
                <a:solidFill>
                  <a:srgbClr val="000000"/>
                </a:solidFill>
              </a:rPr>
              <a:t>Surge </a:t>
            </a:r>
            <a:r>
              <a:rPr lang="es-ES_tradnl" sz="2800" noProof="1">
                <a:solidFill>
                  <a:srgbClr val="000000"/>
                </a:solidFill>
              </a:rPr>
              <a:t>de una pregunta (o preguntas-pocas-) alrededor de un objeto y de una acción (un contexto).</a:t>
            </a:r>
          </a:p>
          <a:p>
            <a:pPr marL="457200" indent="-457200" eaLnBrk="0" hangingPunct="0">
              <a:buFontTx/>
              <a:buChar char="-"/>
            </a:pPr>
            <a:r>
              <a:rPr lang="es-ES_tradnl" sz="2800" noProof="1" smtClean="0">
                <a:solidFill>
                  <a:srgbClr val="000000"/>
                </a:solidFill>
              </a:rPr>
              <a:t>Está </a:t>
            </a:r>
            <a:r>
              <a:rPr lang="es-ES_tradnl" sz="2800" noProof="1">
                <a:solidFill>
                  <a:srgbClr val="000000"/>
                </a:solidFill>
              </a:rPr>
              <a:t>relacionado con la construcción de </a:t>
            </a:r>
            <a:r>
              <a:rPr lang="es-ES_tradnl" sz="2800" noProof="1" smtClean="0">
                <a:solidFill>
                  <a:srgbClr val="000000"/>
                </a:solidFill>
              </a:rPr>
              <a:t>unas ideas </a:t>
            </a:r>
            <a:r>
              <a:rPr lang="es-ES_tradnl" sz="2800" noProof="1">
                <a:solidFill>
                  <a:srgbClr val="000000"/>
                </a:solidFill>
              </a:rPr>
              <a:t>que proporciona "herramientas para pensar", para orientar la formulación de nuevas </a:t>
            </a:r>
            <a:r>
              <a:rPr lang="es-ES_tradnl" sz="2800" noProof="1" smtClean="0">
                <a:solidFill>
                  <a:srgbClr val="000000"/>
                </a:solidFill>
              </a:rPr>
              <a:t>preguntas.</a:t>
            </a:r>
          </a:p>
          <a:p>
            <a:pPr marL="457200" indent="-457200" eaLnBrk="0" hangingPunct="0">
              <a:buFontTx/>
              <a:buChar char="-"/>
            </a:pPr>
            <a:r>
              <a:rPr lang="es-ES_tradnl" sz="2800" noProof="1" smtClean="0">
                <a:solidFill>
                  <a:srgbClr val="000000"/>
                </a:solidFill>
              </a:rPr>
              <a:t>Necesita </a:t>
            </a:r>
            <a:r>
              <a:rPr lang="es-ES_tradnl" sz="2800" noProof="1">
                <a:solidFill>
                  <a:srgbClr val="000000"/>
                </a:solidFill>
              </a:rPr>
              <a:t>buscar e identificar pruebas (evidencias) que apoyen </a:t>
            </a:r>
            <a:r>
              <a:rPr lang="es-ES_tradnl" sz="2800" noProof="1" smtClean="0">
                <a:solidFill>
                  <a:srgbClr val="000000"/>
                </a:solidFill>
              </a:rPr>
              <a:t>nuestras </a:t>
            </a:r>
            <a:r>
              <a:rPr lang="es-ES_tradnl" sz="2800" noProof="1">
                <a:solidFill>
                  <a:srgbClr val="000000"/>
                </a:solidFill>
              </a:rPr>
              <a:t>ideas, hipótesis o predicciones.</a:t>
            </a:r>
            <a:endParaRPr lang="es-ES_tradnl" sz="2800" noProof="1" smtClean="0">
              <a:solidFill>
                <a:srgbClr val="000000"/>
              </a:solidFill>
            </a:endParaRPr>
          </a:p>
          <a:p>
            <a:pPr lvl="1" algn="ctr" eaLnBrk="0" hangingPunct="0">
              <a:spcBef>
                <a:spcPct val="50000"/>
              </a:spcBef>
            </a:pPr>
            <a:r>
              <a:rPr noProof="1"/>
              <a:t>						</a:t>
            </a:r>
          </a:p>
        </p:txBody>
      </p:sp>
    </p:spTree>
    <p:extLst>
      <p:ext uri="{BB962C8B-B14F-4D97-AF65-F5344CB8AC3E}">
        <p14:creationId xmlns="" xmlns:p14="http://schemas.microsoft.com/office/powerpoint/2010/main" val="399638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2648" y="44624"/>
            <a:ext cx="8279832" cy="990600"/>
          </a:xfrm>
        </p:spPr>
        <p:txBody>
          <a:bodyPr/>
          <a:lstStyle/>
          <a:p>
            <a:r>
              <a:rPr lang="es-ES" sz="3600" dirty="0" smtClean="0"/>
              <a:t>El alumnado puede aprender a formular buenas preguntas ….</a:t>
            </a:r>
          </a:p>
        </p:txBody>
      </p:sp>
      <p:sp>
        <p:nvSpPr>
          <p:cNvPr id="3" name="Marcador de contenido 2"/>
          <p:cNvSpPr>
            <a:spLocks noGrp="1"/>
          </p:cNvSpPr>
          <p:nvPr>
            <p:ph sz="quarter" idx="1"/>
          </p:nvPr>
        </p:nvSpPr>
        <p:spPr>
          <a:xfrm>
            <a:off x="612648" y="1741512"/>
            <a:ext cx="8153400" cy="4495800"/>
          </a:xfrm>
        </p:spPr>
        <p:txBody>
          <a:bodyPr/>
          <a:lstStyle/>
          <a:p>
            <a:pPr marL="0" indent="0">
              <a:buNone/>
            </a:pPr>
            <a:endParaRPr lang="es-ES" dirty="0" smtClean="0"/>
          </a:p>
          <a:p>
            <a:endParaRPr lang="es-ES" dirty="0"/>
          </a:p>
          <a:p>
            <a:endParaRPr lang="es-ES" dirty="0"/>
          </a:p>
        </p:txBody>
      </p:sp>
      <p:sp>
        <p:nvSpPr>
          <p:cNvPr id="4" name="Rectangle 2"/>
          <p:cNvSpPr>
            <a:spLocks noChangeArrowheads="1"/>
          </p:cNvSpPr>
          <p:nvPr/>
        </p:nvSpPr>
        <p:spPr bwMode="auto">
          <a:xfrm>
            <a:off x="358080" y="1772816"/>
            <a:ext cx="8534400" cy="3970318"/>
          </a:xfrm>
          <a:prstGeom prst="rect">
            <a:avLst/>
          </a:prstGeom>
          <a:noFill/>
          <a:ln w="9525">
            <a:noFill/>
            <a:miter lim="800000"/>
            <a:headEnd/>
            <a:tailEnd/>
          </a:ln>
        </p:spPr>
        <p:txBody>
          <a:bodyPr>
            <a:spAutoFit/>
          </a:bodyPr>
          <a:lstStyle/>
          <a:p>
            <a:pPr lvl="1" eaLnBrk="0" hangingPunct="0">
              <a:spcBef>
                <a:spcPct val="50000"/>
              </a:spcBef>
            </a:pPr>
            <a:r>
              <a:rPr lang="es-ES" sz="2800" noProof="1" smtClean="0"/>
              <a:t>- Si </a:t>
            </a:r>
            <a:r>
              <a:rPr lang="es-ES" sz="2800" noProof="1"/>
              <a:t>las que le plantea el maestro también lo son (se aprende mucho "imitando").</a:t>
            </a:r>
          </a:p>
          <a:p>
            <a:pPr lvl="1" eaLnBrk="0" hangingPunct="0">
              <a:spcBef>
                <a:spcPct val="50000"/>
              </a:spcBef>
            </a:pPr>
            <a:r>
              <a:rPr lang="es-ES" sz="2800" noProof="1" smtClean="0"/>
              <a:t>- Si </a:t>
            </a:r>
            <a:r>
              <a:rPr lang="es-ES" sz="2800" noProof="1"/>
              <a:t>dispone de </a:t>
            </a:r>
            <a:r>
              <a:rPr lang="es-ES" sz="2800" noProof="1" smtClean="0"/>
              <a:t>unas ideas científicas </a:t>
            </a:r>
            <a:r>
              <a:rPr lang="es-ES" sz="2800" noProof="1"/>
              <a:t>"</a:t>
            </a:r>
            <a:r>
              <a:rPr lang="es-ES" sz="2800" noProof="1" smtClean="0"/>
              <a:t>potentes" </a:t>
            </a:r>
            <a:r>
              <a:rPr lang="es-ES" sz="2800" noProof="1"/>
              <a:t>que le posibilita orientar </a:t>
            </a:r>
            <a:r>
              <a:rPr lang="es-ES" sz="2800" noProof="1" smtClean="0"/>
              <a:t>la mirada</a:t>
            </a:r>
            <a:r>
              <a:rPr lang="es-ES" sz="2800" noProof="1"/>
              <a:t>, el pensamiento y la acción.</a:t>
            </a:r>
          </a:p>
          <a:p>
            <a:pPr lvl="1" eaLnBrk="0" hangingPunct="0">
              <a:spcBef>
                <a:spcPct val="50000"/>
              </a:spcBef>
            </a:pPr>
            <a:r>
              <a:rPr lang="es-ES" sz="2800" noProof="1" smtClean="0"/>
              <a:t>- Si </a:t>
            </a:r>
            <a:r>
              <a:rPr lang="es-ES" sz="2800" noProof="1"/>
              <a:t>reconoce que la ciencia necesita "probar" las respuestas que se formulan de manera provisional.</a:t>
            </a:r>
            <a:r>
              <a:rPr noProof="1"/>
              <a:t>						</a:t>
            </a:r>
          </a:p>
        </p:txBody>
      </p:sp>
    </p:spTree>
    <p:extLst>
      <p:ext uri="{BB962C8B-B14F-4D97-AF65-F5344CB8AC3E}">
        <p14:creationId xmlns="" xmlns:p14="http://schemas.microsoft.com/office/powerpoint/2010/main" val="119805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611560" y="116632"/>
            <a:ext cx="8208912" cy="2378968"/>
          </a:xfrm>
          <a:prstGeom prst="rect">
            <a:avLst/>
          </a:prstGeom>
        </p:spPr>
        <p:txBody>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ＭＳ Ｐゴシック" charset="-128"/>
                <a:cs typeface="ＭＳ Ｐゴシック" charset="-128"/>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ＭＳ Ｐゴシック"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ＭＳ Ｐゴシック" charset="-128"/>
                <a:cs typeface="+mn-cs"/>
              </a:defRPr>
            </a:lvl3pPr>
            <a:lvl4pPr marL="1371600" indent="-228600" algn="l" rtl="0" eaLnBrk="0" fontAlgn="base" hangingPunct="0">
              <a:spcBef>
                <a:spcPts val="400"/>
              </a:spcBef>
              <a:spcAft>
                <a:spcPct val="0"/>
              </a:spcAft>
              <a:buClr>
                <a:srgbClr val="969696"/>
              </a:buClr>
              <a:buSzPct val="75000"/>
              <a:buFont typeface="Wingdings" pitchFamily="2" charset="2"/>
              <a:buChar char=""/>
              <a:defRPr sz="2000" kern="1200">
                <a:solidFill>
                  <a:schemeClr val="tx1"/>
                </a:solidFill>
                <a:latin typeface="+mn-lt"/>
                <a:ea typeface="ＭＳ Ｐゴシック" charset="-128"/>
                <a:cs typeface="+mn-cs"/>
              </a:defRPr>
            </a:lvl4pPr>
            <a:lvl5pPr marL="1828800" indent="-228600" algn="l" rtl="0" eaLnBrk="0" fontAlgn="base" hangingPunct="0">
              <a:spcBef>
                <a:spcPts val="400"/>
              </a:spcBef>
              <a:spcAft>
                <a:spcPct val="0"/>
              </a:spcAft>
              <a:buClr>
                <a:srgbClr val="808080"/>
              </a:buClr>
              <a:buSzPct val="65000"/>
              <a:buFont typeface="Wingdings" pitchFamily="2" charset="2"/>
              <a:buChar char=""/>
              <a:defRPr sz="2000" kern="1200">
                <a:solidFill>
                  <a:schemeClr val="tx1"/>
                </a:solidFill>
                <a:latin typeface="+mn-lt"/>
                <a:ea typeface="ＭＳ Ｐゴシック"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pitchFamily="2" charset="2"/>
              <a:buNone/>
            </a:pPr>
            <a:r>
              <a:rPr lang="es-ES" smtClean="0"/>
              <a:t>El conocimiento no está en los libros esperando que alguien vaya a aprenderlo.</a:t>
            </a:r>
            <a:br>
              <a:rPr lang="es-ES" smtClean="0"/>
            </a:br>
            <a:r>
              <a:rPr lang="es-ES" smtClean="0"/>
              <a:t>El conocimiento se produce dando respuesta a preguntas ...</a:t>
            </a:r>
            <a:endParaRPr lang="es-ES" dirty="0" smtClean="0"/>
          </a:p>
        </p:txBody>
      </p:sp>
      <p:pic>
        <p:nvPicPr>
          <p:cNvPr id="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2194520"/>
            <a:ext cx="281305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CuadroTexto 3"/>
          <p:cNvSpPr txBox="1"/>
          <p:nvPr/>
        </p:nvSpPr>
        <p:spPr>
          <a:xfrm>
            <a:off x="3275857" y="2348880"/>
            <a:ext cx="5184576" cy="4616648"/>
          </a:xfrm>
          <a:prstGeom prst="rect">
            <a:avLst/>
          </a:prstGeom>
          <a:noFill/>
        </p:spPr>
        <p:txBody>
          <a:bodyPr wrap="square" rtlCol="0">
            <a:spAutoFit/>
          </a:bodyPr>
          <a:lstStyle/>
          <a:p>
            <a:pPr marL="0" indent="0">
              <a:buNone/>
            </a:pPr>
            <a:r>
              <a:rPr lang="es-ES" sz="3200" i="1" dirty="0"/>
              <a:t>Si se aprende a plantear preguntas ... </a:t>
            </a:r>
            <a:r>
              <a:rPr lang="es-ES" sz="3200" i="1" dirty="0" smtClean="0"/>
              <a:t>se aprende </a:t>
            </a:r>
            <a:r>
              <a:rPr lang="es-ES" sz="3200" i="1" dirty="0"/>
              <a:t>a aprender ...</a:t>
            </a:r>
          </a:p>
          <a:p>
            <a:pPr marL="0" indent="0">
              <a:buNone/>
            </a:pPr>
            <a:r>
              <a:rPr lang="es-ES" sz="3200" i="1" dirty="0"/>
              <a:t>El arte y la ciencia de hacer preguntas no se trabaja en la </a:t>
            </a:r>
            <a:r>
              <a:rPr lang="es-ES" sz="3200" i="1" dirty="0" smtClean="0"/>
              <a:t>escuela.</a:t>
            </a:r>
          </a:p>
          <a:p>
            <a:pPr marL="0" indent="0">
              <a:buNone/>
            </a:pPr>
            <a:endParaRPr lang="es-ES" sz="3200" dirty="0" smtClean="0"/>
          </a:p>
          <a:p>
            <a:pPr marL="0" indent="0">
              <a:buNone/>
            </a:pPr>
            <a:r>
              <a:rPr lang="es-ES" sz="2000" dirty="0" err="1" smtClean="0"/>
              <a:t>Postman</a:t>
            </a:r>
            <a:r>
              <a:rPr lang="es-ES" sz="2000" dirty="0" smtClean="0"/>
              <a:t> y </a:t>
            </a:r>
            <a:r>
              <a:rPr lang="es-ES" sz="2000" dirty="0" err="1"/>
              <a:t>Weitgartner</a:t>
            </a:r>
            <a:r>
              <a:rPr lang="es-ES" sz="2000" dirty="0"/>
              <a:t>, 1984</a:t>
            </a:r>
          </a:p>
          <a:p>
            <a:pPr marL="0" indent="0">
              <a:buNone/>
            </a:pPr>
            <a:endParaRPr lang="es-ES" sz="3200" dirty="0"/>
          </a:p>
          <a:p>
            <a:endParaRPr lang="es-ES" dirty="0"/>
          </a:p>
        </p:txBody>
      </p:sp>
    </p:spTree>
    <p:extLst>
      <p:ext uri="{BB962C8B-B14F-4D97-AF65-F5344CB8AC3E}">
        <p14:creationId xmlns="" xmlns:p14="http://schemas.microsoft.com/office/powerpoint/2010/main" val="39074192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Marcador de contenido 2"/>
          <p:cNvSpPr>
            <a:spLocks noGrp="1"/>
          </p:cNvSpPr>
          <p:nvPr>
            <p:ph sz="quarter" idx="1"/>
          </p:nvPr>
        </p:nvSpPr>
        <p:spPr>
          <a:xfrm>
            <a:off x="3810000" y="908720"/>
            <a:ext cx="4876800" cy="4937125"/>
          </a:xfrm>
        </p:spPr>
        <p:txBody>
          <a:bodyPr/>
          <a:lstStyle/>
          <a:p>
            <a:pPr>
              <a:buFont typeface="Wingdings 3" charset="0"/>
              <a:buNone/>
            </a:pPr>
            <a:endParaRPr lang="es-ES_tradnl" dirty="0">
              <a:latin typeface="Gill Sans MT" charset="0"/>
              <a:ea typeface="ＭＳ Ｐゴシック" charset="0"/>
              <a:cs typeface="ＭＳ Ｐゴシック" charset="0"/>
            </a:endParaRPr>
          </a:p>
          <a:p>
            <a:pPr>
              <a:buFont typeface="Wingdings 3" charset="0"/>
              <a:buNone/>
            </a:pPr>
            <a:r>
              <a:rPr lang="es-ES_tradnl" sz="2800" dirty="0">
                <a:latin typeface="Gill Sans MT" charset="0"/>
                <a:ea typeface="ＭＳ Ｐゴシック" charset="0"/>
                <a:cs typeface="ＭＳ Ｐゴシック" charset="0"/>
              </a:rPr>
              <a:t>Cuando a </a:t>
            </a:r>
            <a:r>
              <a:rPr lang="es-ES_tradnl" sz="2800" dirty="0" err="1">
                <a:latin typeface="Gill Sans MT" charset="0"/>
                <a:ea typeface="ＭＳ Ｐゴシック" charset="0"/>
                <a:cs typeface="ＭＳ Ｐゴシック" charset="0"/>
              </a:rPr>
              <a:t>Isidore</a:t>
            </a:r>
            <a:r>
              <a:rPr lang="es-ES_tradnl" sz="2800" dirty="0">
                <a:latin typeface="Gill Sans MT" charset="0"/>
                <a:ea typeface="ＭＳ Ｐゴシック" charset="0"/>
                <a:cs typeface="ＭＳ Ｐゴシック" charset="0"/>
              </a:rPr>
              <a:t> Rabí, </a:t>
            </a:r>
            <a:r>
              <a:rPr lang="es-ES_tradnl" sz="2800" dirty="0" smtClean="0">
                <a:latin typeface="Gill Sans MT" charset="0"/>
                <a:ea typeface="ＭＳ Ｐゴシック" charset="0"/>
                <a:cs typeface="ＭＳ Ｐゴシック" charset="0"/>
              </a:rPr>
              <a:t>premio Nobel </a:t>
            </a:r>
            <a:r>
              <a:rPr lang="es-ES_tradnl" sz="2800" dirty="0">
                <a:latin typeface="Gill Sans MT" charset="0"/>
                <a:ea typeface="ＭＳ Ｐゴシック" charset="0"/>
                <a:cs typeface="ＭＳ Ｐゴシック" charset="0"/>
              </a:rPr>
              <a:t>de física, le preguntaron qué le había ayudado a ser científico, respondió:</a:t>
            </a:r>
          </a:p>
          <a:p>
            <a:pPr>
              <a:buFont typeface="Wingdings 3" charset="0"/>
              <a:buNone/>
            </a:pPr>
            <a:r>
              <a:rPr lang="es-ES_tradnl" sz="2400" i="1" dirty="0">
                <a:solidFill>
                  <a:srgbClr val="673E04"/>
                </a:solidFill>
                <a:latin typeface="Gill Sans MT" charset="0"/>
                <a:ea typeface="ＭＳ Ｐゴシック" charset="0"/>
                <a:cs typeface="Arial" charset="0"/>
              </a:rPr>
              <a:t>	Al salir de la escuela, todas las otras madres jud</a:t>
            </a:r>
            <a:r>
              <a:rPr lang="es-ES_tradnl" altLang="ja-JP" sz="2400" i="1" dirty="0">
                <a:solidFill>
                  <a:srgbClr val="673E04"/>
                </a:solidFill>
                <a:latin typeface="Gill Sans MT" charset="0"/>
                <a:ea typeface="ＭＳ Ｐゴシック" charset="0"/>
                <a:cs typeface="Arial" charset="0"/>
              </a:rPr>
              <a:t>ía</a:t>
            </a:r>
            <a:r>
              <a:rPr lang="es-ES_tradnl" sz="2400" i="1" dirty="0">
                <a:solidFill>
                  <a:srgbClr val="673E04"/>
                </a:solidFill>
                <a:latin typeface="Gill Sans MT" charset="0"/>
                <a:ea typeface="ＭＳ Ｐゴシック" charset="0"/>
                <a:cs typeface="Arial" charset="0"/>
              </a:rPr>
              <a:t>s de </a:t>
            </a:r>
            <a:r>
              <a:rPr lang="es-ES_tradnl" sz="2400" i="1" dirty="0" err="1">
                <a:solidFill>
                  <a:srgbClr val="673E04"/>
                </a:solidFill>
                <a:latin typeface="Gill Sans MT" charset="0"/>
                <a:ea typeface="ＭＳ Ｐゴシック" charset="0"/>
                <a:cs typeface="Arial" charset="0"/>
              </a:rPr>
              <a:t>Broklin</a:t>
            </a:r>
            <a:r>
              <a:rPr lang="es-ES_tradnl" sz="2400" i="1" dirty="0">
                <a:solidFill>
                  <a:srgbClr val="673E04"/>
                </a:solidFill>
                <a:latin typeface="Gill Sans MT" charset="0"/>
                <a:ea typeface="ＭＳ Ｐゴシック" charset="0"/>
                <a:cs typeface="Arial" charset="0"/>
              </a:rPr>
              <a:t> preguntaban a sus hijos: </a:t>
            </a:r>
            <a:r>
              <a:rPr lang="ja-JP" altLang="es-ES_tradnl" sz="2400" i="1" dirty="0">
                <a:solidFill>
                  <a:srgbClr val="673E04"/>
                </a:solidFill>
                <a:latin typeface="Gill Sans MT" charset="0"/>
                <a:ea typeface="ＭＳ Ｐゴシック" charset="0"/>
                <a:cs typeface="Arial" charset="0"/>
              </a:rPr>
              <a:t>“</a:t>
            </a:r>
            <a:r>
              <a:rPr lang="es-ES_tradnl" altLang="ja-JP" sz="2400" i="1" dirty="0">
                <a:solidFill>
                  <a:srgbClr val="673E04"/>
                </a:solidFill>
                <a:latin typeface="Gill Sans MT" charset="0"/>
                <a:ea typeface="ＭＳ Ｐゴシック" charset="0"/>
                <a:cs typeface="Arial" charset="0"/>
              </a:rPr>
              <a:t>¿Qu</a:t>
            </a:r>
            <a:r>
              <a:rPr lang="es-ES_tradnl" altLang="ja-JP" sz="2400" i="1" dirty="0">
                <a:solidFill>
                  <a:srgbClr val="673E04"/>
                </a:solidFill>
                <a:latin typeface="Gill Sans MT" charset="0"/>
                <a:ea typeface="ヒラギノ角ゴ Pro W3" charset="0"/>
                <a:cs typeface="ヒラギノ角ゴ Pro W3" charset="0"/>
              </a:rPr>
              <a:t>é habéis aprendido hoy en la escuela?</a:t>
            </a:r>
            <a:r>
              <a:rPr lang="ja-JP" altLang="es-ES_tradnl" sz="2400" i="1" dirty="0">
                <a:solidFill>
                  <a:srgbClr val="673E04"/>
                </a:solidFill>
                <a:latin typeface="Gill Sans MT" charset="0"/>
                <a:ea typeface="ヒラギノ角ゴ Pro W3" charset="0"/>
                <a:cs typeface="ヒラギノ角ゴ Pro W3" charset="0"/>
              </a:rPr>
              <a:t>”</a:t>
            </a:r>
            <a:r>
              <a:rPr lang="es-ES_tradnl" altLang="ja-JP" sz="2400" i="1" dirty="0">
                <a:solidFill>
                  <a:srgbClr val="673E04"/>
                </a:solidFill>
                <a:latin typeface="Gill Sans MT" charset="0"/>
                <a:ea typeface="ヒラギノ角ゴ Pro W3" charset="0"/>
                <a:cs typeface="ヒラギノ角ゴ Pro W3" charset="0"/>
              </a:rPr>
              <a:t>. </a:t>
            </a:r>
            <a:r>
              <a:rPr lang="es-ES_tradnl" altLang="ja-JP" sz="2400" i="1" dirty="0">
                <a:solidFill>
                  <a:srgbClr val="673E04"/>
                </a:solidFill>
                <a:latin typeface="Gill Sans MT" charset="0"/>
                <a:ea typeface="ＭＳ Ｐゴシック" charset="0"/>
                <a:cs typeface="Arial" charset="0"/>
              </a:rPr>
              <a:t>En cambio mi madre decía </a:t>
            </a:r>
            <a:r>
              <a:rPr lang="ja-JP" altLang="es-ES_tradnl" sz="2400" i="1" dirty="0">
                <a:solidFill>
                  <a:srgbClr val="673E04"/>
                </a:solidFill>
                <a:latin typeface="Gill Sans MT" charset="0"/>
                <a:ea typeface="ＭＳ Ｐゴシック" charset="0"/>
                <a:cs typeface="Arial" charset="0"/>
              </a:rPr>
              <a:t>“</a:t>
            </a:r>
            <a:r>
              <a:rPr lang="es-ES_tradnl" altLang="ja-JP" sz="2400" i="1" dirty="0" err="1">
                <a:solidFill>
                  <a:srgbClr val="673E04"/>
                </a:solidFill>
                <a:latin typeface="Gill Sans MT" charset="0"/>
                <a:ea typeface="ＭＳ Ｐゴシック" charset="0"/>
                <a:cs typeface="Arial" charset="0"/>
              </a:rPr>
              <a:t>Izzy</a:t>
            </a:r>
            <a:r>
              <a:rPr lang="es-ES_tradnl" altLang="ja-JP" sz="2400" i="1" dirty="0">
                <a:solidFill>
                  <a:srgbClr val="673E04"/>
                </a:solidFill>
                <a:latin typeface="Gill Sans MT" charset="0"/>
                <a:ea typeface="ＭＳ Ｐゴシック" charset="0"/>
                <a:cs typeface="Arial" charset="0"/>
              </a:rPr>
              <a:t>, ¿te has planteado hoy alguna buena pregunta?</a:t>
            </a:r>
            <a:r>
              <a:rPr lang="ja-JP" altLang="es-ES_tradnl" sz="2400" i="1" dirty="0">
                <a:solidFill>
                  <a:srgbClr val="673E04"/>
                </a:solidFill>
                <a:latin typeface="Gill Sans MT" charset="0"/>
                <a:ea typeface="ＭＳ Ｐゴシック" charset="0"/>
                <a:cs typeface="Arial" charset="0"/>
              </a:rPr>
              <a:t>”</a:t>
            </a:r>
            <a:r>
              <a:rPr lang="es-ES_tradnl" altLang="ja-JP" sz="2400" i="1" dirty="0">
                <a:solidFill>
                  <a:srgbClr val="673E04"/>
                </a:solidFill>
                <a:latin typeface="Gill Sans MT" charset="0"/>
                <a:ea typeface="ＭＳ Ｐゴシック" charset="0"/>
                <a:cs typeface="Arial" charset="0"/>
              </a:rPr>
              <a:t> </a:t>
            </a:r>
          </a:p>
          <a:p>
            <a:pPr algn="r">
              <a:buFont typeface="Wingdings 3" charset="0"/>
              <a:buNone/>
            </a:pPr>
            <a:r>
              <a:rPr lang="es-ES_tradnl" sz="1600" dirty="0">
                <a:solidFill>
                  <a:srgbClr val="7F542A"/>
                </a:solidFill>
                <a:latin typeface="Gill Sans MT" charset="0"/>
                <a:ea typeface="ＭＳ Ｐゴシック" charset="0"/>
                <a:cs typeface="Arial" charset="0"/>
              </a:rPr>
              <a:t>Christine </a:t>
            </a:r>
            <a:r>
              <a:rPr lang="es-ES_tradnl" sz="1600" dirty="0" smtClean="0">
                <a:solidFill>
                  <a:srgbClr val="7F542A"/>
                </a:solidFill>
                <a:latin typeface="Gill Sans MT" charset="0"/>
                <a:ea typeface="ＭＳ Ｐゴシック" charset="0"/>
                <a:cs typeface="Arial" charset="0"/>
              </a:rPr>
              <a:t>Chin, </a:t>
            </a:r>
            <a:r>
              <a:rPr lang="es-ES_tradnl" sz="1600" dirty="0">
                <a:solidFill>
                  <a:srgbClr val="7F542A"/>
                </a:solidFill>
                <a:latin typeface="Gill Sans MT" charset="0"/>
                <a:ea typeface="ＭＳ Ｐゴシック" charset="0"/>
                <a:cs typeface="Arial" charset="0"/>
              </a:rPr>
              <a:t>2004 </a:t>
            </a:r>
            <a:endParaRPr lang="es-ES_tradnl" sz="1600" dirty="0">
              <a:solidFill>
                <a:srgbClr val="FFFFFF"/>
              </a:solidFill>
              <a:latin typeface="Gill Sans MT" charset="0"/>
              <a:ea typeface="ＭＳ Ｐゴシック" charset="0"/>
              <a:cs typeface="Arial" charset="0"/>
            </a:endParaRPr>
          </a:p>
          <a:p>
            <a:endParaRPr lang="es-ES_tradnl" dirty="0">
              <a:latin typeface="Gill Sans MT" charset="0"/>
              <a:ea typeface="ＭＳ Ｐゴシック" charset="0"/>
              <a:cs typeface="ＭＳ Ｐゴシック" charset="0"/>
            </a:endParaRPr>
          </a:p>
        </p:txBody>
      </p:sp>
      <p:pic>
        <p:nvPicPr>
          <p:cNvPr id="49156" name="Imagen 4"/>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6100" y="1700808"/>
            <a:ext cx="3263900"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2598856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01266" y="2349500"/>
            <a:ext cx="8515350" cy="2620963"/>
          </a:xfrm>
        </p:spPr>
        <p:txBody>
          <a:bodyPr/>
          <a:lstStyle/>
          <a:p>
            <a:r>
              <a:rPr lang="es-ES" sz="3200" dirty="0" smtClean="0"/>
              <a:t/>
            </a:r>
            <a:br>
              <a:rPr lang="es-ES" sz="3200" dirty="0" smtClean="0"/>
            </a:br>
            <a:r>
              <a:rPr lang="es-ES" sz="3200" dirty="0"/>
              <a:t>ENSINAR A FORMULAR</a:t>
            </a:r>
            <a:br>
              <a:rPr lang="es-ES" sz="3200" dirty="0"/>
            </a:br>
            <a:r>
              <a:rPr lang="es-ES" sz="3200" dirty="0"/>
              <a:t>PREGUNTAS </a:t>
            </a:r>
            <a:r>
              <a:rPr lang="es-ES" sz="3200" dirty="0" smtClean="0"/>
              <a:t>INVESTIGABLES</a:t>
            </a:r>
            <a:br>
              <a:rPr lang="es-ES" sz="3200" dirty="0" smtClean="0"/>
            </a:br>
            <a:r>
              <a:rPr lang="es-ES" sz="3200" dirty="0"/>
              <a:t/>
            </a:r>
            <a:br>
              <a:rPr lang="es-ES" sz="3200" dirty="0"/>
            </a:br>
            <a:endParaRPr lang="es-ES" sz="3200" dirty="0"/>
          </a:p>
        </p:txBody>
      </p:sp>
      <p:sp>
        <p:nvSpPr>
          <p:cNvPr id="39938" name="Subtítulo 2"/>
          <p:cNvSpPr>
            <a:spLocks noGrp="1"/>
          </p:cNvSpPr>
          <p:nvPr>
            <p:ph type="subTitle" idx="1"/>
          </p:nvPr>
        </p:nvSpPr>
        <p:spPr>
          <a:xfrm>
            <a:off x="2362200" y="6049963"/>
            <a:ext cx="6705600" cy="685800"/>
          </a:xfrm>
        </p:spPr>
        <p:txBody>
          <a:bodyPr>
            <a:noAutofit/>
          </a:bodyPr>
          <a:lstStyle/>
          <a:p>
            <a:r>
              <a:rPr lang="es-ES" sz="2000" dirty="0">
                <a:solidFill>
                  <a:schemeClr val="tx1"/>
                </a:solidFill>
              </a:rPr>
              <a:t>I </a:t>
            </a:r>
            <a:r>
              <a:rPr lang="es-ES" sz="2000" dirty="0" smtClean="0">
                <a:solidFill>
                  <a:schemeClr val="tx1"/>
                </a:solidFill>
              </a:rPr>
              <a:t>ENCONTROS DE</a:t>
            </a:r>
            <a:r>
              <a:rPr lang="es-ES" sz="2000" dirty="0">
                <a:solidFill>
                  <a:schemeClr val="tx1"/>
                </a:solidFill>
              </a:rPr>
              <a:t> </a:t>
            </a:r>
            <a:r>
              <a:rPr lang="es-ES" sz="2000" dirty="0" smtClean="0">
                <a:solidFill>
                  <a:schemeClr val="tx1"/>
                </a:solidFill>
              </a:rPr>
              <a:t>ED</a:t>
            </a:r>
            <a:r>
              <a:rPr lang="es-ES" sz="2000" dirty="0">
                <a:solidFill>
                  <a:schemeClr val="tx1"/>
                </a:solidFill>
              </a:rPr>
              <a:t>. INFANTIL E ED. </a:t>
            </a:r>
            <a:r>
              <a:rPr lang="es-ES" sz="2000" dirty="0" smtClean="0">
                <a:solidFill>
                  <a:schemeClr val="tx1"/>
                </a:solidFill>
              </a:rPr>
              <a:t>PRIMARIA</a:t>
            </a:r>
          </a:p>
          <a:p>
            <a:r>
              <a:rPr lang="es-ES" sz="2000" dirty="0" smtClean="0">
                <a:solidFill>
                  <a:schemeClr val="tx1"/>
                </a:solidFill>
                <a:latin typeface="Arial" charset="0"/>
                <a:ea typeface="ＭＳ Ｐゴシック" charset="0"/>
                <a:cs typeface="ＭＳ Ｐゴシック" charset="0"/>
              </a:rPr>
              <a:t>Pontevedra, 9 e 10 de </a:t>
            </a:r>
            <a:r>
              <a:rPr lang="es-ES" sz="2000" dirty="0" err="1" smtClean="0">
                <a:solidFill>
                  <a:schemeClr val="tx1"/>
                </a:solidFill>
                <a:latin typeface="Arial" charset="0"/>
                <a:ea typeface="ＭＳ Ｐゴシック" charset="0"/>
                <a:cs typeface="ＭＳ Ｐゴシック" charset="0"/>
              </a:rPr>
              <a:t>maio</a:t>
            </a:r>
            <a:endParaRPr lang="es-ES" sz="2000" dirty="0">
              <a:solidFill>
                <a:schemeClr val="tx1"/>
              </a:solidFill>
              <a:latin typeface="Arial" charset="0"/>
              <a:ea typeface="ＭＳ Ｐゴシック" charset="0"/>
              <a:cs typeface="ＭＳ Ｐゴシック" charset="0"/>
            </a:endParaRPr>
          </a:p>
        </p:txBody>
      </p:sp>
      <p:pic>
        <p:nvPicPr>
          <p:cNvPr id="39939" name="Imagen 4"/>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 y="60325"/>
            <a:ext cx="8991600" cy="1158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40" name="Rectángulo 4"/>
          <p:cNvSpPr>
            <a:spLocks noChangeArrowheads="1"/>
          </p:cNvSpPr>
          <p:nvPr/>
        </p:nvSpPr>
        <p:spPr bwMode="auto">
          <a:xfrm>
            <a:off x="2484438" y="6021388"/>
            <a:ext cx="665956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s-ES_tradnl" sz="1400" dirty="0">
              <a:solidFill>
                <a:schemeClr val="tx2"/>
              </a:solidFill>
              <a:latin typeface="Gill Sans MT" charset="0"/>
            </a:endParaRPr>
          </a:p>
        </p:txBody>
      </p:sp>
      <p:sp>
        <p:nvSpPr>
          <p:cNvPr id="6" name="CuadroTexto 5"/>
          <p:cNvSpPr txBox="1"/>
          <p:nvPr/>
        </p:nvSpPr>
        <p:spPr>
          <a:xfrm>
            <a:off x="1584325" y="4724400"/>
            <a:ext cx="5816600" cy="923925"/>
          </a:xfrm>
          <a:prstGeom prst="rect">
            <a:avLst/>
          </a:prstGeom>
          <a:noFill/>
        </p:spPr>
        <p:txBody>
          <a:bodyPr wrap="none">
            <a:spAutoFit/>
          </a:bodyPr>
          <a:lstStyle/>
          <a:p>
            <a:pPr>
              <a:defRPr/>
            </a:pPr>
            <a:r>
              <a:rPr lang="es-ES_tradnl" b="1" dirty="0">
                <a:latin typeface="+mj-lt"/>
              </a:rPr>
              <a:t>Conxita Márquez  </a:t>
            </a:r>
            <a:r>
              <a:rPr lang="es-ES_tradnl" dirty="0" err="1">
                <a:latin typeface="+mj-lt"/>
              </a:rPr>
              <a:t>Facultat</a:t>
            </a:r>
            <a:r>
              <a:rPr lang="es-ES_tradnl" dirty="0">
                <a:latin typeface="+mj-lt"/>
              </a:rPr>
              <a:t> de </a:t>
            </a:r>
            <a:r>
              <a:rPr lang="es-ES_tradnl" dirty="0" err="1">
                <a:latin typeface="+mj-lt"/>
              </a:rPr>
              <a:t>Ciències</a:t>
            </a:r>
            <a:r>
              <a:rPr lang="es-ES_tradnl" dirty="0">
                <a:latin typeface="+mj-lt"/>
              </a:rPr>
              <a:t> de </a:t>
            </a:r>
            <a:r>
              <a:rPr lang="es-ES_tradnl" dirty="0" err="1" smtClean="0">
                <a:latin typeface="+mj-lt"/>
              </a:rPr>
              <a:t>l’</a:t>
            </a:r>
            <a:r>
              <a:rPr lang="es-ES_tradnl" altLang="ja-JP" dirty="0" err="1" smtClean="0">
                <a:latin typeface="+mj-lt"/>
              </a:rPr>
              <a:t>Educació</a:t>
            </a:r>
            <a:r>
              <a:rPr lang="es-ES_tradnl" altLang="ja-JP" dirty="0">
                <a:latin typeface="+mj-lt"/>
              </a:rPr>
              <a:t>.</a:t>
            </a:r>
          </a:p>
          <a:p>
            <a:pPr>
              <a:defRPr/>
            </a:pPr>
            <a:r>
              <a:rPr lang="es-ES_tradnl" altLang="ja-JP" dirty="0" err="1">
                <a:latin typeface="+mj-lt"/>
              </a:rPr>
              <a:t>Universitat</a:t>
            </a:r>
            <a:r>
              <a:rPr lang="es-ES_tradnl" altLang="ja-JP" dirty="0">
                <a:latin typeface="+mj-lt"/>
              </a:rPr>
              <a:t> </a:t>
            </a:r>
            <a:r>
              <a:rPr lang="es-ES_tradnl" altLang="ja-JP" dirty="0" err="1">
                <a:latin typeface="+mj-lt"/>
              </a:rPr>
              <a:t>Autònoma</a:t>
            </a:r>
            <a:r>
              <a:rPr lang="es-ES_tradnl" altLang="ja-JP" dirty="0">
                <a:latin typeface="+mj-lt"/>
              </a:rPr>
              <a:t> de Barcelona </a:t>
            </a:r>
          </a:p>
          <a:p>
            <a:pPr>
              <a:defRPr/>
            </a:pPr>
            <a:endParaRPr lang="es-ES" dirty="0">
              <a:cs typeface="Arial" charset="0"/>
            </a:endParaRPr>
          </a:p>
        </p:txBody>
      </p:sp>
      <p:pic>
        <p:nvPicPr>
          <p:cNvPr id="7" name="Imatge 6" descr="logo uab trans.png"/>
          <p:cNvPicPr>
            <a:picLocks noChangeAspect="1"/>
          </p:cNvPicPr>
          <p:nvPr/>
        </p:nvPicPr>
        <p:blipFill>
          <a:blip r:embed="rId3" cstate="print"/>
          <a:srcRect/>
          <a:stretch>
            <a:fillRect/>
          </a:stretch>
        </p:blipFill>
        <p:spPr bwMode="auto">
          <a:xfrm>
            <a:off x="-36512" y="6021288"/>
            <a:ext cx="1394924" cy="828042"/>
          </a:xfrm>
          <a:prstGeom prst="rect">
            <a:avLst/>
          </a:prstGeom>
          <a:noFill/>
          <a:ln w="9525">
            <a:noFill/>
            <a:miter lim="800000"/>
            <a:headEnd/>
            <a:tailEnd/>
          </a:ln>
        </p:spPr>
      </p:pic>
      <p:pic>
        <p:nvPicPr>
          <p:cNvPr id="3" name="Imagen 2" descr="LIEC-01.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475656" y="6165304"/>
            <a:ext cx="576064" cy="576064"/>
          </a:xfrm>
          <a:prstGeom prst="rect">
            <a:avLst/>
          </a:prstGeom>
        </p:spPr>
      </p:pic>
    </p:spTree>
    <p:extLst>
      <p:ext uri="{BB962C8B-B14F-4D97-AF65-F5344CB8AC3E}">
        <p14:creationId xmlns="" xmlns:p14="http://schemas.microsoft.com/office/powerpoint/2010/main" val="4293111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Empecemos con un ejemplo</a:t>
            </a:r>
            <a:endParaRPr lang="es-ES" dirty="0"/>
          </a:p>
        </p:txBody>
      </p:sp>
      <p:pic>
        <p:nvPicPr>
          <p:cNvPr id="5" name="Picture 6" descr="&#10;Arbres.jpg                                                     000267D3iMac                           BA580C41:"/>
          <p:cNvPicPr>
            <a:picLocks noChangeAspect="1" noChangeArrowheads="1"/>
          </p:cNvPicPr>
          <p:nvPr/>
        </p:nvPicPr>
        <p:blipFill>
          <a:blip r:embed="rId2" cstate="print"/>
          <a:srcRect/>
          <a:stretch>
            <a:fillRect/>
          </a:stretch>
        </p:blipFill>
        <p:spPr bwMode="auto">
          <a:xfrm>
            <a:off x="2483768" y="1628800"/>
            <a:ext cx="4140200" cy="3594100"/>
          </a:xfrm>
          <a:prstGeom prst="rect">
            <a:avLst/>
          </a:prstGeom>
          <a:noFill/>
        </p:spPr>
      </p:pic>
      <p:sp>
        <p:nvSpPr>
          <p:cNvPr id="6" name="CuadroTexto 5"/>
          <p:cNvSpPr txBox="1"/>
          <p:nvPr/>
        </p:nvSpPr>
        <p:spPr>
          <a:xfrm>
            <a:off x="755576" y="5229200"/>
            <a:ext cx="7678154" cy="646331"/>
          </a:xfrm>
          <a:prstGeom prst="rect">
            <a:avLst/>
          </a:prstGeom>
          <a:noFill/>
        </p:spPr>
        <p:txBody>
          <a:bodyPr wrap="none" rtlCol="0">
            <a:spAutoFit/>
          </a:bodyPr>
          <a:lstStyle/>
          <a:p>
            <a:r>
              <a:rPr lang="es-ES" dirty="0" smtClean="0"/>
              <a:t>¿Cómo es que los tres árboles del patio son tan diferentes si hasta ahora</a:t>
            </a:r>
          </a:p>
          <a:p>
            <a:r>
              <a:rPr lang="es-ES" dirty="0" smtClean="0"/>
              <a:t> parecían iguales?</a:t>
            </a:r>
            <a:endParaRPr lang="es-ES" dirty="0"/>
          </a:p>
        </p:txBody>
      </p:sp>
      <p:sp>
        <p:nvSpPr>
          <p:cNvPr id="3" name="Llamada ovalada 2"/>
          <p:cNvSpPr/>
          <p:nvPr/>
        </p:nvSpPr>
        <p:spPr>
          <a:xfrm>
            <a:off x="6726829" y="3501008"/>
            <a:ext cx="2417171" cy="1296144"/>
          </a:xfrm>
          <a:prstGeom prst="wedgeEllipseCallout">
            <a:avLst>
              <a:gd name="adj1" fmla="val -43800"/>
              <a:gd name="adj2" fmla="val 6692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800" dirty="0" smtClean="0">
                <a:solidFill>
                  <a:schemeClr val="tx1"/>
                </a:solidFill>
              </a:rPr>
              <a:t>Problema</a:t>
            </a:r>
            <a:endParaRPr lang="es-ES" sz="2800" dirty="0">
              <a:solidFill>
                <a:schemeClr val="tx1"/>
              </a:solidFill>
            </a:endParaRPr>
          </a:p>
        </p:txBody>
      </p:sp>
    </p:spTree>
    <p:extLst>
      <p:ext uri="{BB962C8B-B14F-4D97-AF65-F5344CB8AC3E}">
        <p14:creationId xmlns="" xmlns:p14="http://schemas.microsoft.com/office/powerpoint/2010/main" val="219704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28600"/>
            <a:ext cx="9361040" cy="990600"/>
          </a:xfrm>
        </p:spPr>
        <p:txBody>
          <a:bodyPr/>
          <a:lstStyle/>
          <a:p>
            <a:r>
              <a:rPr lang="es-ES" sz="3600" dirty="0" smtClean="0"/>
              <a:t>Proponer explicaciones preliminares- hipótesis</a:t>
            </a:r>
            <a:endParaRPr lang="es-ES" sz="3600" dirty="0"/>
          </a:p>
        </p:txBody>
      </p:sp>
      <p:pic>
        <p:nvPicPr>
          <p:cNvPr id="7" name="Picture 24" descr="&#10;hands2.jpg                                                     000267D3iMac                           BA580C41:"/>
          <p:cNvPicPr>
            <a:picLocks noChangeAspect="1" noChangeArrowheads="1"/>
          </p:cNvPicPr>
          <p:nvPr/>
        </p:nvPicPr>
        <p:blipFill>
          <a:blip r:embed="rId2" cstate="print"/>
          <a:srcRect/>
          <a:stretch>
            <a:fillRect/>
          </a:stretch>
        </p:blipFill>
        <p:spPr bwMode="auto">
          <a:xfrm>
            <a:off x="1295400" y="2438400"/>
            <a:ext cx="6448425" cy="2728913"/>
          </a:xfrm>
          <a:prstGeom prst="rect">
            <a:avLst/>
          </a:prstGeom>
          <a:noFill/>
        </p:spPr>
      </p:pic>
      <p:sp>
        <p:nvSpPr>
          <p:cNvPr id="9" name="CuadroTexto 8"/>
          <p:cNvSpPr txBox="1"/>
          <p:nvPr/>
        </p:nvSpPr>
        <p:spPr>
          <a:xfrm>
            <a:off x="243519" y="5301208"/>
            <a:ext cx="2024225" cy="369332"/>
          </a:xfrm>
          <a:prstGeom prst="rect">
            <a:avLst/>
          </a:prstGeom>
          <a:noFill/>
        </p:spPr>
        <p:txBody>
          <a:bodyPr wrap="none" rtlCol="0">
            <a:spAutoFit/>
          </a:bodyPr>
          <a:lstStyle/>
          <a:p>
            <a:r>
              <a:rPr lang="es-ES" dirty="0" smtClean="0"/>
              <a:t>Tienen poca agua</a:t>
            </a:r>
            <a:endParaRPr lang="es-ES" dirty="0"/>
          </a:p>
        </p:txBody>
      </p:sp>
      <p:sp>
        <p:nvSpPr>
          <p:cNvPr id="10" name="CuadroTexto 9"/>
          <p:cNvSpPr txBox="1"/>
          <p:nvPr/>
        </p:nvSpPr>
        <p:spPr>
          <a:xfrm>
            <a:off x="2627784" y="1628800"/>
            <a:ext cx="2088232" cy="923330"/>
          </a:xfrm>
          <a:prstGeom prst="rect">
            <a:avLst/>
          </a:prstGeom>
          <a:noFill/>
        </p:spPr>
        <p:txBody>
          <a:bodyPr wrap="square" rtlCol="0">
            <a:spAutoFit/>
          </a:bodyPr>
          <a:lstStyle/>
          <a:p>
            <a:r>
              <a:rPr lang="es-ES" dirty="0" smtClean="0"/>
              <a:t>Unos son más viejos que los otros</a:t>
            </a:r>
            <a:endParaRPr lang="es-ES" dirty="0"/>
          </a:p>
        </p:txBody>
      </p:sp>
      <p:sp>
        <p:nvSpPr>
          <p:cNvPr id="11" name="CuadroTexto 10"/>
          <p:cNvSpPr txBox="1"/>
          <p:nvPr/>
        </p:nvSpPr>
        <p:spPr>
          <a:xfrm>
            <a:off x="5220072" y="1628800"/>
            <a:ext cx="2160240" cy="1200329"/>
          </a:xfrm>
          <a:prstGeom prst="rect">
            <a:avLst/>
          </a:prstGeom>
          <a:noFill/>
        </p:spPr>
        <p:txBody>
          <a:bodyPr wrap="square" rtlCol="0">
            <a:spAutoFit/>
          </a:bodyPr>
          <a:lstStyle/>
          <a:p>
            <a:r>
              <a:rPr lang="es-ES" dirty="0" smtClean="0"/>
              <a:t>En el otoño unos árboles pierden las hoja antes que los otros</a:t>
            </a:r>
            <a:endParaRPr lang="es-ES" dirty="0"/>
          </a:p>
        </p:txBody>
      </p:sp>
      <p:sp>
        <p:nvSpPr>
          <p:cNvPr id="12" name="CuadroTexto 11"/>
          <p:cNvSpPr txBox="1"/>
          <p:nvPr/>
        </p:nvSpPr>
        <p:spPr>
          <a:xfrm>
            <a:off x="3131840" y="5373216"/>
            <a:ext cx="2652927" cy="369332"/>
          </a:xfrm>
          <a:prstGeom prst="rect">
            <a:avLst/>
          </a:prstGeom>
          <a:noFill/>
        </p:spPr>
        <p:txBody>
          <a:bodyPr wrap="none" rtlCol="0">
            <a:spAutoFit/>
          </a:bodyPr>
          <a:lstStyle/>
          <a:p>
            <a:r>
              <a:rPr lang="es-ES" dirty="0" smtClean="0"/>
              <a:t>Tienen demasiada agua</a:t>
            </a:r>
            <a:endParaRPr lang="es-ES" dirty="0"/>
          </a:p>
        </p:txBody>
      </p:sp>
      <p:sp>
        <p:nvSpPr>
          <p:cNvPr id="14" name="CuadroTexto 13"/>
          <p:cNvSpPr txBox="1"/>
          <p:nvPr/>
        </p:nvSpPr>
        <p:spPr>
          <a:xfrm>
            <a:off x="6660232" y="5157192"/>
            <a:ext cx="2195736" cy="923330"/>
          </a:xfrm>
          <a:prstGeom prst="rect">
            <a:avLst/>
          </a:prstGeom>
          <a:noFill/>
        </p:spPr>
        <p:txBody>
          <a:bodyPr wrap="square" rtlCol="0">
            <a:spAutoFit/>
          </a:bodyPr>
          <a:lstStyle/>
          <a:p>
            <a:r>
              <a:rPr lang="es-ES" dirty="0" smtClean="0"/>
              <a:t>Los insectos se están comiendo </a:t>
            </a:r>
          </a:p>
          <a:p>
            <a:r>
              <a:rPr lang="es-ES" dirty="0" smtClean="0"/>
              <a:t>los árboles</a:t>
            </a:r>
            <a:endParaRPr lang="es-ES" dirty="0"/>
          </a:p>
        </p:txBody>
      </p:sp>
      <p:sp>
        <p:nvSpPr>
          <p:cNvPr id="13" name="CuadroTexto 12"/>
          <p:cNvSpPr txBox="1"/>
          <p:nvPr/>
        </p:nvSpPr>
        <p:spPr>
          <a:xfrm>
            <a:off x="6407696" y="3140968"/>
            <a:ext cx="2736304" cy="646331"/>
          </a:xfrm>
          <a:prstGeom prst="rect">
            <a:avLst/>
          </a:prstGeom>
          <a:noFill/>
        </p:spPr>
        <p:txBody>
          <a:bodyPr wrap="square" rtlCol="0">
            <a:spAutoFit/>
          </a:bodyPr>
          <a:lstStyle/>
          <a:p>
            <a:r>
              <a:rPr lang="es-ES" dirty="0" smtClean="0"/>
              <a:t>Hay algún veneno en el suelo</a:t>
            </a:r>
            <a:endParaRPr lang="es-ES" dirty="0"/>
          </a:p>
        </p:txBody>
      </p:sp>
      <p:sp>
        <p:nvSpPr>
          <p:cNvPr id="20" name="CuadroTexto 19"/>
          <p:cNvSpPr txBox="1"/>
          <p:nvPr/>
        </p:nvSpPr>
        <p:spPr>
          <a:xfrm>
            <a:off x="107504" y="2060848"/>
            <a:ext cx="1454396" cy="923330"/>
          </a:xfrm>
          <a:prstGeom prst="rect">
            <a:avLst/>
          </a:prstGeom>
          <a:noFill/>
        </p:spPr>
        <p:txBody>
          <a:bodyPr wrap="square" rtlCol="0">
            <a:spAutoFit/>
          </a:bodyPr>
          <a:lstStyle/>
          <a:p>
            <a:r>
              <a:rPr lang="es-ES" dirty="0" smtClean="0"/>
              <a:t>Tiene que ver con la luz del sol</a:t>
            </a:r>
            <a:endParaRPr lang="es-ES" dirty="0"/>
          </a:p>
        </p:txBody>
      </p:sp>
    </p:spTree>
    <p:extLst>
      <p:ext uri="{BB962C8B-B14F-4D97-AF65-F5344CB8AC3E}">
        <p14:creationId xmlns="" xmlns:p14="http://schemas.microsoft.com/office/powerpoint/2010/main" val="3825078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28600"/>
            <a:ext cx="9361040" cy="990600"/>
          </a:xfrm>
        </p:spPr>
        <p:txBody>
          <a:bodyPr/>
          <a:lstStyle/>
          <a:p>
            <a:r>
              <a:rPr lang="es-ES" sz="3600" dirty="0" smtClean="0"/>
              <a:t>Proponer explicaciones preliminares- hipótesis</a:t>
            </a:r>
            <a:endParaRPr lang="es-ES" sz="3600" dirty="0"/>
          </a:p>
        </p:txBody>
      </p:sp>
      <p:pic>
        <p:nvPicPr>
          <p:cNvPr id="7" name="Picture 24" descr="&#10;hands2.jpg                                                     000267D3iMac                           BA580C41:"/>
          <p:cNvPicPr>
            <a:picLocks noChangeAspect="1" noChangeArrowheads="1"/>
          </p:cNvPicPr>
          <p:nvPr/>
        </p:nvPicPr>
        <p:blipFill>
          <a:blip r:embed="rId2" cstate="print"/>
          <a:srcRect/>
          <a:stretch>
            <a:fillRect/>
          </a:stretch>
        </p:blipFill>
        <p:spPr bwMode="auto">
          <a:xfrm>
            <a:off x="1295400" y="2438400"/>
            <a:ext cx="6448425" cy="2728913"/>
          </a:xfrm>
          <a:prstGeom prst="rect">
            <a:avLst/>
          </a:prstGeom>
          <a:noFill/>
        </p:spPr>
      </p:pic>
      <p:sp>
        <p:nvSpPr>
          <p:cNvPr id="9" name="CuadroTexto 8"/>
          <p:cNvSpPr txBox="1"/>
          <p:nvPr/>
        </p:nvSpPr>
        <p:spPr>
          <a:xfrm>
            <a:off x="243519" y="5301208"/>
            <a:ext cx="2024225" cy="369332"/>
          </a:xfrm>
          <a:prstGeom prst="rect">
            <a:avLst/>
          </a:prstGeom>
          <a:noFill/>
        </p:spPr>
        <p:txBody>
          <a:bodyPr wrap="none" rtlCol="0">
            <a:spAutoFit/>
          </a:bodyPr>
          <a:lstStyle/>
          <a:p>
            <a:r>
              <a:rPr lang="es-ES" dirty="0" smtClean="0">
                <a:solidFill>
                  <a:srgbClr val="800000"/>
                </a:solidFill>
              </a:rPr>
              <a:t>Tienen poca agua</a:t>
            </a:r>
            <a:endParaRPr lang="es-ES" dirty="0">
              <a:solidFill>
                <a:srgbClr val="800000"/>
              </a:solidFill>
            </a:endParaRPr>
          </a:p>
        </p:txBody>
      </p:sp>
      <p:sp>
        <p:nvSpPr>
          <p:cNvPr id="10" name="CuadroTexto 9"/>
          <p:cNvSpPr txBox="1"/>
          <p:nvPr/>
        </p:nvSpPr>
        <p:spPr>
          <a:xfrm>
            <a:off x="2915816" y="1484784"/>
            <a:ext cx="2088232" cy="923330"/>
          </a:xfrm>
          <a:prstGeom prst="rect">
            <a:avLst/>
          </a:prstGeom>
          <a:noFill/>
        </p:spPr>
        <p:txBody>
          <a:bodyPr wrap="square" rtlCol="0">
            <a:spAutoFit/>
          </a:bodyPr>
          <a:lstStyle/>
          <a:p>
            <a:r>
              <a:rPr lang="es-ES" dirty="0" smtClean="0">
                <a:solidFill>
                  <a:srgbClr val="008000"/>
                </a:solidFill>
              </a:rPr>
              <a:t>Unos son más viejos que los otros</a:t>
            </a:r>
            <a:endParaRPr lang="es-ES" dirty="0">
              <a:solidFill>
                <a:srgbClr val="008000"/>
              </a:solidFill>
            </a:endParaRPr>
          </a:p>
        </p:txBody>
      </p:sp>
      <p:sp>
        <p:nvSpPr>
          <p:cNvPr id="12" name="CuadroTexto 11"/>
          <p:cNvSpPr txBox="1"/>
          <p:nvPr/>
        </p:nvSpPr>
        <p:spPr>
          <a:xfrm>
            <a:off x="3131840" y="5373216"/>
            <a:ext cx="2652927" cy="369332"/>
          </a:xfrm>
          <a:prstGeom prst="rect">
            <a:avLst/>
          </a:prstGeom>
          <a:noFill/>
        </p:spPr>
        <p:txBody>
          <a:bodyPr wrap="none" rtlCol="0">
            <a:spAutoFit/>
          </a:bodyPr>
          <a:lstStyle/>
          <a:p>
            <a:r>
              <a:rPr lang="es-ES" dirty="0" smtClean="0">
                <a:solidFill>
                  <a:srgbClr val="800000"/>
                </a:solidFill>
              </a:rPr>
              <a:t>Tienen demasiada agua</a:t>
            </a:r>
            <a:endParaRPr lang="es-ES" dirty="0">
              <a:solidFill>
                <a:srgbClr val="800000"/>
              </a:solidFill>
            </a:endParaRPr>
          </a:p>
        </p:txBody>
      </p:sp>
      <p:sp>
        <p:nvSpPr>
          <p:cNvPr id="14" name="CuadroTexto 13"/>
          <p:cNvSpPr txBox="1"/>
          <p:nvPr/>
        </p:nvSpPr>
        <p:spPr>
          <a:xfrm>
            <a:off x="6804248" y="3789040"/>
            <a:ext cx="2195736" cy="923330"/>
          </a:xfrm>
          <a:prstGeom prst="rect">
            <a:avLst/>
          </a:prstGeom>
          <a:noFill/>
        </p:spPr>
        <p:txBody>
          <a:bodyPr wrap="square" rtlCol="0">
            <a:spAutoFit/>
          </a:bodyPr>
          <a:lstStyle/>
          <a:p>
            <a:r>
              <a:rPr lang="es-ES" dirty="0" smtClean="0">
                <a:solidFill>
                  <a:srgbClr val="3366FF"/>
                </a:solidFill>
              </a:rPr>
              <a:t>Los insectos se están comiendo </a:t>
            </a:r>
          </a:p>
          <a:p>
            <a:r>
              <a:rPr lang="es-ES" dirty="0" smtClean="0">
                <a:solidFill>
                  <a:srgbClr val="3366FF"/>
                </a:solidFill>
              </a:rPr>
              <a:t>los árboles</a:t>
            </a:r>
            <a:endParaRPr lang="es-ES" dirty="0">
              <a:solidFill>
                <a:srgbClr val="3366FF"/>
              </a:solidFill>
            </a:endParaRPr>
          </a:p>
        </p:txBody>
      </p:sp>
      <p:sp>
        <p:nvSpPr>
          <p:cNvPr id="13" name="CuadroTexto 12"/>
          <p:cNvSpPr txBox="1"/>
          <p:nvPr/>
        </p:nvSpPr>
        <p:spPr>
          <a:xfrm>
            <a:off x="6442108" y="2780928"/>
            <a:ext cx="2736304" cy="646331"/>
          </a:xfrm>
          <a:prstGeom prst="rect">
            <a:avLst/>
          </a:prstGeom>
          <a:noFill/>
        </p:spPr>
        <p:txBody>
          <a:bodyPr wrap="square" rtlCol="0">
            <a:spAutoFit/>
          </a:bodyPr>
          <a:lstStyle/>
          <a:p>
            <a:r>
              <a:rPr lang="es-ES" dirty="0" smtClean="0">
                <a:solidFill>
                  <a:srgbClr val="3366FF"/>
                </a:solidFill>
              </a:rPr>
              <a:t>Hay algún veneno en el suelo</a:t>
            </a:r>
            <a:endParaRPr lang="es-ES" dirty="0">
              <a:solidFill>
                <a:srgbClr val="3366FF"/>
              </a:solidFill>
            </a:endParaRPr>
          </a:p>
        </p:txBody>
      </p:sp>
      <p:sp>
        <p:nvSpPr>
          <p:cNvPr id="15" name="CuadroTexto 14"/>
          <p:cNvSpPr txBox="1"/>
          <p:nvPr/>
        </p:nvSpPr>
        <p:spPr>
          <a:xfrm>
            <a:off x="5220072" y="1556792"/>
            <a:ext cx="2160240" cy="1200329"/>
          </a:xfrm>
          <a:prstGeom prst="rect">
            <a:avLst/>
          </a:prstGeom>
          <a:noFill/>
        </p:spPr>
        <p:txBody>
          <a:bodyPr wrap="square" rtlCol="0">
            <a:spAutoFit/>
          </a:bodyPr>
          <a:lstStyle/>
          <a:p>
            <a:r>
              <a:rPr lang="es-ES" dirty="0" smtClean="0"/>
              <a:t>En el otoño unos árboles pierden las hoja antes que los otros</a:t>
            </a:r>
            <a:endParaRPr lang="es-ES" dirty="0"/>
          </a:p>
        </p:txBody>
      </p:sp>
      <p:sp>
        <p:nvSpPr>
          <p:cNvPr id="16" name="CuadroTexto 15"/>
          <p:cNvSpPr txBox="1"/>
          <p:nvPr/>
        </p:nvSpPr>
        <p:spPr>
          <a:xfrm>
            <a:off x="381300" y="1988840"/>
            <a:ext cx="1454396" cy="923330"/>
          </a:xfrm>
          <a:prstGeom prst="rect">
            <a:avLst/>
          </a:prstGeom>
          <a:noFill/>
        </p:spPr>
        <p:txBody>
          <a:bodyPr wrap="square" rtlCol="0">
            <a:spAutoFit/>
          </a:bodyPr>
          <a:lstStyle/>
          <a:p>
            <a:r>
              <a:rPr lang="es-ES" dirty="0" smtClean="0"/>
              <a:t>Tiene que ver con la luz del sol</a:t>
            </a:r>
            <a:endParaRPr lang="es-ES" dirty="0"/>
          </a:p>
        </p:txBody>
      </p:sp>
    </p:spTree>
    <p:extLst>
      <p:ext uri="{BB962C8B-B14F-4D97-AF65-F5344CB8AC3E}">
        <p14:creationId xmlns="" xmlns:p14="http://schemas.microsoft.com/office/powerpoint/2010/main" val="255817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4" grpId="0"/>
      <p:bldP spid="13"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600" dirty="0" smtClean="0"/>
              <a:t>Buscar pruebas para sus explicaciones</a:t>
            </a:r>
            <a:endParaRPr lang="es-ES" sz="3600" dirty="0"/>
          </a:p>
        </p:txBody>
      </p:sp>
      <p:sp>
        <p:nvSpPr>
          <p:cNvPr id="3" name="Marcador de contenido 2"/>
          <p:cNvSpPr>
            <a:spLocks noGrp="1"/>
          </p:cNvSpPr>
          <p:nvPr>
            <p:ph sz="quarter" idx="1"/>
          </p:nvPr>
        </p:nvSpPr>
        <p:spPr/>
        <p:txBody>
          <a:bodyPr/>
          <a:lstStyle/>
          <a:p>
            <a:r>
              <a:rPr lang="es-ES" dirty="0" smtClean="0"/>
              <a:t>Cada grupo planifica una investigación</a:t>
            </a:r>
          </a:p>
          <a:p>
            <a:r>
              <a:rPr lang="es-ES" dirty="0" smtClean="0"/>
              <a:t>Antes de hacerla la explican al resto de grupos</a:t>
            </a:r>
          </a:p>
          <a:p>
            <a:r>
              <a:rPr lang="es-ES" dirty="0" smtClean="0"/>
              <a:t>Durante tres semanas cada grupo realiza su trabajo</a:t>
            </a:r>
          </a:p>
        </p:txBody>
      </p:sp>
    </p:spTree>
    <p:extLst>
      <p:ext uri="{BB962C8B-B14F-4D97-AF65-F5344CB8AC3E}">
        <p14:creationId xmlns="" xmlns:p14="http://schemas.microsoft.com/office/powerpoint/2010/main" val="607575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Disseny personalitzat">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5508</TotalTime>
  <Words>3629</Words>
  <Application>Microsoft Office PowerPoint</Application>
  <PresentationFormat>Presentación en pantalla (4:3)</PresentationFormat>
  <Paragraphs>340</Paragraphs>
  <Slides>54</Slides>
  <Notes>10</Notes>
  <HiddenSlides>0</HiddenSlides>
  <MMClips>0</MMClips>
  <ScaleCrop>false</ScaleCrop>
  <HeadingPairs>
    <vt:vector size="4" baseType="variant">
      <vt:variant>
        <vt:lpstr>Tema</vt:lpstr>
      </vt:variant>
      <vt:variant>
        <vt:i4>6</vt:i4>
      </vt:variant>
      <vt:variant>
        <vt:lpstr>Títulos de diapositiva</vt:lpstr>
      </vt:variant>
      <vt:variant>
        <vt:i4>54</vt:i4>
      </vt:variant>
    </vt:vector>
  </HeadingPairs>
  <TitlesOfParts>
    <vt:vector size="60" baseType="lpstr">
      <vt:lpstr>Intermedio</vt:lpstr>
      <vt:lpstr>Disseny personalitzat</vt:lpstr>
      <vt:lpstr>3_Diseño personalizado</vt:lpstr>
      <vt:lpstr>2_Diseño personalizado</vt:lpstr>
      <vt:lpstr>Diseño personalizado</vt:lpstr>
      <vt:lpstr>1_Diseño personalizado</vt:lpstr>
      <vt:lpstr> ENSINAR A FORMULAR PREGUNTAS INVESTIGABLES  </vt:lpstr>
      <vt:lpstr>Diapositiva 2</vt:lpstr>
      <vt:lpstr>El informe Rocard</vt:lpstr>
      <vt:lpstr>Diapositiva 4</vt:lpstr>
      <vt:lpstr>¿De qué hablaremos?</vt:lpstr>
      <vt:lpstr>Empecemos con un ejemplo</vt:lpstr>
      <vt:lpstr>Proponer explicaciones preliminares- hipótesis</vt:lpstr>
      <vt:lpstr>Proponer explicaciones preliminares- hipótesis</vt:lpstr>
      <vt:lpstr>Buscar pruebas para sus explicaciones</vt:lpstr>
      <vt:lpstr>Grupo “Edades distintas”</vt:lpstr>
      <vt:lpstr>Grupo “Agua”</vt:lpstr>
      <vt:lpstr>Grupo “Agua”</vt:lpstr>
      <vt:lpstr>Comunicar las explicaciones</vt:lpstr>
      <vt:lpstr>Diapositiva 14</vt:lpstr>
      <vt:lpstr>Verificar la explicación</vt:lpstr>
      <vt:lpstr>¿Qué han hecho los niños y niñas?</vt:lpstr>
      <vt:lpstr>Ciclo de indagación</vt:lpstr>
      <vt:lpstr>Diapositiva 18</vt:lpstr>
      <vt:lpstr> Maneras de preguntar</vt:lpstr>
      <vt:lpstr>Diapositiva 20</vt:lpstr>
      <vt:lpstr>Diapositiva 21</vt:lpstr>
      <vt:lpstr>El objetivo: formular buenas preguntas</vt:lpstr>
      <vt:lpstr>Cómo son generalmente les preguntas que hacemos a los alumnos? (libro, aula,…)</vt:lpstr>
      <vt:lpstr>Diapositiva 24</vt:lpstr>
      <vt:lpstr>Preguntas reproductivas y cerradas</vt:lpstr>
      <vt:lpstr>Preguntas productivas y abiertas</vt:lpstr>
      <vt:lpstr>Qué tienen que preguntar las preguntas?</vt:lpstr>
      <vt:lpstr>Diapositiva 28</vt:lpstr>
      <vt:lpstr>Diapositiva 29</vt:lpstr>
      <vt:lpstr>Preguntas que piden lo que se quiere preguntar: </vt:lpstr>
      <vt:lpstr>Unas preguntas difíciles… los por qués!</vt:lpstr>
      <vt:lpstr>Cómo / Por qué</vt:lpstr>
      <vt:lpstr>Dar tiempo para pensar las respuestas</vt:lpstr>
      <vt:lpstr>Cómo trabajar con los alumnos</vt:lpstr>
      <vt:lpstr>Diapositiva 35</vt:lpstr>
      <vt:lpstr>Diapositiva 36</vt:lpstr>
      <vt:lpstr>Hablamos sobre: qué ha pasado</vt:lpstr>
      <vt:lpstr>Diapositiva 38</vt:lpstr>
      <vt:lpstr>Diapositiva 39</vt:lpstr>
      <vt:lpstr>Diapositiva 40</vt:lpstr>
      <vt:lpstr>Qué le dice un semáforo a un coche?</vt:lpstr>
      <vt:lpstr>Diapositiva 42</vt:lpstr>
      <vt:lpstr>Què li diu una pedra a una altra pedra?</vt:lpstr>
      <vt:lpstr>Diapositiva 44</vt:lpstr>
      <vt:lpstr>Què li diu la cullera al flam?</vt:lpstr>
      <vt:lpstr>Diapositiva 46</vt:lpstr>
      <vt:lpstr>QUÉ LE DICE EL AZÚCAR AL AGUA?  </vt:lpstr>
      <vt:lpstr>Qué le dice el aceite al agua? </vt:lpstr>
      <vt:lpstr>Por tanto, aprender ciencias implica aprender a preguntarse</vt:lpstr>
      <vt:lpstr> El conocimiento</vt:lpstr>
      <vt:lpstr>El alumnado puede aprender a formular buenas preguntas ….</vt:lpstr>
      <vt:lpstr>Diapositiva 52</vt:lpstr>
      <vt:lpstr>Diapositiva 53</vt:lpstr>
      <vt:lpstr> ENSINAR A FORMULAR PREGUNTAS INVESTIGABLES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montserrat</dc:creator>
  <cp:lastModifiedBy>Usuario</cp:lastModifiedBy>
  <cp:revision>376</cp:revision>
  <dcterms:created xsi:type="dcterms:W3CDTF">2011-05-11T13:00:00Z</dcterms:created>
  <dcterms:modified xsi:type="dcterms:W3CDTF">2014-05-09T16:38:10Z</dcterms:modified>
</cp:coreProperties>
</file>