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1"/>
  </p:notesMasterIdLst>
  <p:sldIdLst>
    <p:sldId id="284" r:id="rId2"/>
    <p:sldId id="455" r:id="rId3"/>
    <p:sldId id="477" r:id="rId4"/>
    <p:sldId id="487" r:id="rId5"/>
    <p:sldId id="488" r:id="rId6"/>
    <p:sldId id="478" r:id="rId7"/>
    <p:sldId id="486" r:id="rId8"/>
    <p:sldId id="484" r:id="rId9"/>
    <p:sldId id="479" r:id="rId10"/>
    <p:sldId id="480" r:id="rId11"/>
    <p:sldId id="485" r:id="rId12"/>
    <p:sldId id="299" r:id="rId13"/>
    <p:sldId id="401" r:id="rId14"/>
    <p:sldId id="412" r:id="rId15"/>
    <p:sldId id="341" r:id="rId16"/>
    <p:sldId id="298" r:id="rId17"/>
    <p:sldId id="370" r:id="rId18"/>
    <p:sldId id="383" r:id="rId19"/>
    <p:sldId id="407" r:id="rId20"/>
    <p:sldId id="403" r:id="rId21"/>
    <p:sldId id="300" r:id="rId22"/>
    <p:sldId id="354" r:id="rId23"/>
    <p:sldId id="353" r:id="rId24"/>
    <p:sldId id="457" r:id="rId25"/>
    <p:sldId id="355" r:id="rId26"/>
    <p:sldId id="356" r:id="rId27"/>
    <p:sldId id="308" r:id="rId28"/>
    <p:sldId id="309" r:id="rId29"/>
    <p:sldId id="392" r:id="rId30"/>
    <p:sldId id="310" r:id="rId31"/>
    <p:sldId id="437" r:id="rId32"/>
    <p:sldId id="438" r:id="rId33"/>
    <p:sldId id="439" r:id="rId34"/>
    <p:sldId id="450" r:id="rId35"/>
    <p:sldId id="448" r:id="rId36"/>
    <p:sldId id="449" r:id="rId37"/>
    <p:sldId id="458" r:id="rId38"/>
    <p:sldId id="463" r:id="rId39"/>
    <p:sldId id="431" r:id="rId40"/>
    <p:sldId id="420" r:id="rId41"/>
    <p:sldId id="367" r:id="rId42"/>
    <p:sldId id="377" r:id="rId43"/>
    <p:sldId id="440" r:id="rId44"/>
    <p:sldId id="328" r:id="rId45"/>
    <p:sldId id="363" r:id="rId46"/>
    <p:sldId id="323" r:id="rId47"/>
    <p:sldId id="408" r:id="rId48"/>
    <p:sldId id="446" r:id="rId49"/>
    <p:sldId id="396" r:id="rId50"/>
    <p:sldId id="456" r:id="rId51"/>
    <p:sldId id="406" r:id="rId52"/>
    <p:sldId id="411" r:id="rId53"/>
    <p:sldId id="410" r:id="rId54"/>
    <p:sldId id="398" r:id="rId55"/>
    <p:sldId id="382" r:id="rId56"/>
    <p:sldId id="453" r:id="rId57"/>
    <p:sldId id="442" r:id="rId58"/>
    <p:sldId id="378" r:id="rId59"/>
    <p:sldId id="318" r:id="rId60"/>
    <p:sldId id="414" r:id="rId61"/>
    <p:sldId id="424" r:id="rId62"/>
    <p:sldId id="469" r:id="rId63"/>
    <p:sldId id="474" r:id="rId64"/>
    <p:sldId id="432" r:id="rId65"/>
    <p:sldId id="441" r:id="rId66"/>
    <p:sldId id="421" r:id="rId67"/>
    <p:sldId id="422" r:id="rId68"/>
    <p:sldId id="425" r:id="rId69"/>
    <p:sldId id="416" r:id="rId7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85E08"/>
    <a:srgbClr val="009900"/>
    <a:srgbClr val="6600CC"/>
    <a:srgbClr val="716E02"/>
    <a:srgbClr val="BCBC04"/>
    <a:srgbClr val="229E75"/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24" autoAdjust="0"/>
  </p:normalViewPr>
  <p:slideViewPr>
    <p:cSldViewPr>
      <p:cViewPr>
        <p:scale>
          <a:sx n="66" d="100"/>
          <a:sy n="66" d="100"/>
        </p:scale>
        <p:origin x="-2784" y="-8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2FDD0-7F60-4142-867A-5FDAA54C6725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44DC6E1-E990-4172-A7FE-F5BD0584468F}" type="pres">
      <dgm:prSet presAssocID="{3312FDD0-7F60-4142-867A-5FDAA54C67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A04D80DF-4FAD-42A4-930F-58FA54E913F6}" type="presOf" srcId="{3312FDD0-7F60-4142-867A-5FDAA54C6725}" destId="{C44DC6E1-E990-4172-A7FE-F5BD0584468F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9985D6-7B8A-4FC2-98CD-A8621D89BF7B}" type="doc">
      <dgm:prSet loTypeId="urn:microsoft.com/office/officeart/2005/8/layout/radial6" loCatId="relationship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32257E06-8405-45BD-A5C0-28811893797E}">
      <dgm:prSet phldrT="[Texto]"/>
      <dgm:spPr/>
      <dgm:t>
        <a:bodyPr/>
        <a:lstStyle/>
        <a:p>
          <a:r>
            <a:rPr lang="es-ES" dirty="0" smtClean="0"/>
            <a:t>ALUMNO 5</a:t>
          </a:r>
          <a:endParaRPr lang="es-ES" dirty="0"/>
        </a:p>
      </dgm:t>
    </dgm:pt>
    <dgm:pt modelId="{8D03DF9E-8E7C-4E48-BA30-A59527206061}" type="parTrans" cxnId="{ABFAE6F7-23FF-4896-91EE-8422FFE17F4E}">
      <dgm:prSet/>
      <dgm:spPr/>
      <dgm:t>
        <a:bodyPr/>
        <a:lstStyle/>
        <a:p>
          <a:endParaRPr lang="es-ES"/>
        </a:p>
      </dgm:t>
    </dgm:pt>
    <dgm:pt modelId="{B8792E95-92D0-459C-9D9F-45BFC0822625}" type="sibTrans" cxnId="{ABFAE6F7-23FF-4896-91EE-8422FFE17F4E}">
      <dgm:prSet/>
      <dgm:spPr/>
      <dgm:t>
        <a:bodyPr/>
        <a:lstStyle/>
        <a:p>
          <a:endParaRPr lang="es-ES"/>
        </a:p>
      </dgm:t>
    </dgm:pt>
    <dgm:pt modelId="{5C55AA69-D61B-488F-B083-FD1D3EF5FB7B}">
      <dgm:prSet phldrT="[Texto]"/>
      <dgm:spPr/>
      <dgm:t>
        <a:bodyPr/>
        <a:lstStyle/>
        <a:p>
          <a:r>
            <a:rPr lang="es-ES" dirty="0" smtClean="0"/>
            <a:t>ALUMNO 6</a:t>
          </a:r>
          <a:endParaRPr lang="es-ES" dirty="0"/>
        </a:p>
      </dgm:t>
    </dgm:pt>
    <dgm:pt modelId="{9FCCD37C-DB00-452A-AE76-00396E8164AB}" type="parTrans" cxnId="{CDA376CF-CB4F-44EE-A1CF-AC52F86F7E84}">
      <dgm:prSet/>
      <dgm:spPr/>
      <dgm:t>
        <a:bodyPr/>
        <a:lstStyle/>
        <a:p>
          <a:endParaRPr lang="es-ES"/>
        </a:p>
      </dgm:t>
    </dgm:pt>
    <dgm:pt modelId="{A8143AAD-3E84-4427-AC5E-D266E0CF2B73}" type="sibTrans" cxnId="{CDA376CF-CB4F-44EE-A1CF-AC52F86F7E84}">
      <dgm:prSet/>
      <dgm:spPr/>
      <dgm:t>
        <a:bodyPr/>
        <a:lstStyle/>
        <a:p>
          <a:endParaRPr lang="es-ES"/>
        </a:p>
      </dgm:t>
    </dgm:pt>
    <dgm:pt modelId="{56CB2FF8-7A33-4BBB-AA9B-1B8BA0BD44CE}">
      <dgm:prSet phldrT="[Texto]"/>
      <dgm:spPr/>
      <dgm:t>
        <a:bodyPr/>
        <a:lstStyle/>
        <a:p>
          <a:r>
            <a:rPr lang="es-ES" dirty="0" smtClean="0"/>
            <a:t>ALUMNO 7</a:t>
          </a:r>
          <a:endParaRPr lang="es-ES" dirty="0"/>
        </a:p>
      </dgm:t>
    </dgm:pt>
    <dgm:pt modelId="{2E0EA6E9-4E32-4915-A5E9-25D0EE1B3664}" type="parTrans" cxnId="{CF2B1134-0378-459D-A90B-F17259F7D5C8}">
      <dgm:prSet/>
      <dgm:spPr/>
      <dgm:t>
        <a:bodyPr/>
        <a:lstStyle/>
        <a:p>
          <a:endParaRPr lang="es-ES"/>
        </a:p>
      </dgm:t>
    </dgm:pt>
    <dgm:pt modelId="{6F6E111B-9B05-46F2-8590-61EC22E9EE09}" type="sibTrans" cxnId="{CF2B1134-0378-459D-A90B-F17259F7D5C8}">
      <dgm:prSet/>
      <dgm:spPr/>
      <dgm:t>
        <a:bodyPr/>
        <a:lstStyle/>
        <a:p>
          <a:endParaRPr lang="es-ES"/>
        </a:p>
      </dgm:t>
    </dgm:pt>
    <dgm:pt modelId="{C7A2F67A-4384-4832-9A04-49DDB77F7351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VOLUNTARIO 2</a:t>
          </a:r>
          <a:endParaRPr lang="es-ES" dirty="0"/>
        </a:p>
      </dgm:t>
    </dgm:pt>
    <dgm:pt modelId="{C0CF409F-BFA2-4440-A5A8-1869428A4E32}" type="sibTrans" cxnId="{73FFCCC8-46F2-407C-97C0-7ADDF1B10A19}">
      <dgm:prSet/>
      <dgm:spPr/>
      <dgm:t>
        <a:bodyPr/>
        <a:lstStyle/>
        <a:p>
          <a:endParaRPr lang="es-ES"/>
        </a:p>
      </dgm:t>
    </dgm:pt>
    <dgm:pt modelId="{0C48B93F-6070-4D3D-AC48-3600EFB0911E}" type="parTrans" cxnId="{73FFCCC8-46F2-407C-97C0-7ADDF1B10A19}">
      <dgm:prSet/>
      <dgm:spPr/>
      <dgm:t>
        <a:bodyPr/>
        <a:lstStyle/>
        <a:p>
          <a:endParaRPr lang="es-ES"/>
        </a:p>
      </dgm:t>
    </dgm:pt>
    <dgm:pt modelId="{82D939F0-B9DA-45FE-AC4E-89126FCB19A6}">
      <dgm:prSet phldrT="[Texto]"/>
      <dgm:spPr/>
      <dgm:t>
        <a:bodyPr/>
        <a:lstStyle/>
        <a:p>
          <a:r>
            <a:rPr lang="es-ES" dirty="0" smtClean="0"/>
            <a:t>ALUMNO 8</a:t>
          </a:r>
          <a:endParaRPr lang="es-ES" dirty="0"/>
        </a:p>
      </dgm:t>
    </dgm:pt>
    <dgm:pt modelId="{A7EBE513-87CC-45A0-8B83-568C587E4119}" type="parTrans" cxnId="{745C03CB-56CC-4F0A-ABE2-8060B80EFCDC}">
      <dgm:prSet/>
      <dgm:spPr/>
      <dgm:t>
        <a:bodyPr/>
        <a:lstStyle/>
        <a:p>
          <a:endParaRPr lang="es-ES"/>
        </a:p>
      </dgm:t>
    </dgm:pt>
    <dgm:pt modelId="{B9FA809C-D45D-481D-8958-AD9545A43740}" type="sibTrans" cxnId="{745C03CB-56CC-4F0A-ABE2-8060B80EFCDC}">
      <dgm:prSet/>
      <dgm:spPr/>
      <dgm:t>
        <a:bodyPr/>
        <a:lstStyle/>
        <a:p>
          <a:endParaRPr lang="es-ES"/>
        </a:p>
      </dgm:t>
    </dgm:pt>
    <dgm:pt modelId="{F8BFB387-8E95-4468-B2B9-1C83B3EA40D8}" type="pres">
      <dgm:prSet presAssocID="{349985D6-7B8A-4FC2-98CD-A8621D89BF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F101D9-74C4-4E05-AEB6-579BA0D0BD6A}" type="pres">
      <dgm:prSet presAssocID="{C7A2F67A-4384-4832-9A04-49DDB77F7351}" presName="centerShape" presStyleLbl="node0" presStyleIdx="0" presStyleCnt="1" custLinFactNeighborX="-5479" custLinFactNeighborY="2302"/>
      <dgm:spPr/>
      <dgm:t>
        <a:bodyPr/>
        <a:lstStyle/>
        <a:p>
          <a:endParaRPr lang="es-ES"/>
        </a:p>
      </dgm:t>
    </dgm:pt>
    <dgm:pt modelId="{ED8EA2F1-B36F-4AA4-BA06-CC2C721E322A}" type="pres">
      <dgm:prSet presAssocID="{32257E06-8405-45BD-A5C0-2881189379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6B6AD-EA1B-4972-9F7D-DB5321CB622C}" type="pres">
      <dgm:prSet presAssocID="{32257E06-8405-45BD-A5C0-28811893797E}" presName="dummy" presStyleCnt="0"/>
      <dgm:spPr/>
    </dgm:pt>
    <dgm:pt modelId="{DE492168-A776-475F-9620-ADB4277D1E47}" type="pres">
      <dgm:prSet presAssocID="{B8792E95-92D0-459C-9D9F-45BFC0822625}" presName="sibTrans" presStyleLbl="sibTrans2D1" presStyleIdx="0" presStyleCnt="4"/>
      <dgm:spPr/>
      <dgm:t>
        <a:bodyPr/>
        <a:lstStyle/>
        <a:p>
          <a:endParaRPr lang="es-ES"/>
        </a:p>
      </dgm:t>
    </dgm:pt>
    <dgm:pt modelId="{1CA84EEE-DDDA-4A9D-A752-88344CECD08D}" type="pres">
      <dgm:prSet presAssocID="{5C55AA69-D61B-488F-B083-FD1D3EF5FB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7AAD9-5270-41E6-B6CC-D13E95AB06C2}" type="pres">
      <dgm:prSet presAssocID="{5C55AA69-D61B-488F-B083-FD1D3EF5FB7B}" presName="dummy" presStyleCnt="0"/>
      <dgm:spPr/>
    </dgm:pt>
    <dgm:pt modelId="{A9E582B8-5536-4989-975C-29CD958F1533}" type="pres">
      <dgm:prSet presAssocID="{A8143AAD-3E84-4427-AC5E-D266E0CF2B73}" presName="sibTrans" presStyleLbl="sibTrans2D1" presStyleIdx="1" presStyleCnt="4"/>
      <dgm:spPr/>
      <dgm:t>
        <a:bodyPr/>
        <a:lstStyle/>
        <a:p>
          <a:endParaRPr lang="es-ES"/>
        </a:p>
      </dgm:t>
    </dgm:pt>
    <dgm:pt modelId="{ECEAA5B6-4A51-4A4A-96A2-F3DA78C14707}" type="pres">
      <dgm:prSet presAssocID="{56CB2FF8-7A33-4BBB-AA9B-1B8BA0BD44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F0BE72-9DE6-4243-9ACC-95D22A90AEAC}" type="pres">
      <dgm:prSet presAssocID="{56CB2FF8-7A33-4BBB-AA9B-1B8BA0BD44CE}" presName="dummy" presStyleCnt="0"/>
      <dgm:spPr/>
    </dgm:pt>
    <dgm:pt modelId="{FE4A806D-9A84-4E00-86DC-96D85A7C0CDB}" type="pres">
      <dgm:prSet presAssocID="{6F6E111B-9B05-46F2-8590-61EC22E9EE0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0907AC5D-A8E2-494C-BCE7-1720BE1275C2}" type="pres">
      <dgm:prSet presAssocID="{82D939F0-B9DA-45FE-AC4E-89126FCB19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7E93E-10E5-42A4-B1FD-B5A970AA2E9F}" type="pres">
      <dgm:prSet presAssocID="{82D939F0-B9DA-45FE-AC4E-89126FCB19A6}" presName="dummy" presStyleCnt="0"/>
      <dgm:spPr/>
    </dgm:pt>
    <dgm:pt modelId="{EBE416EE-B46E-477E-A67E-8FDC1E706A15}" type="pres">
      <dgm:prSet presAssocID="{B9FA809C-D45D-481D-8958-AD9545A43740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90E65896-2050-47B5-B1BB-40591B5CFF9F}" type="presOf" srcId="{B8792E95-92D0-459C-9D9F-45BFC0822625}" destId="{DE492168-A776-475F-9620-ADB4277D1E47}" srcOrd="0" destOrd="0" presId="urn:microsoft.com/office/officeart/2005/8/layout/radial6"/>
    <dgm:cxn modelId="{EE0321F9-6AD0-4616-8FF0-ABE6543CCFAA}" type="presOf" srcId="{349985D6-7B8A-4FC2-98CD-A8621D89BF7B}" destId="{F8BFB387-8E95-4468-B2B9-1C83B3EA40D8}" srcOrd="0" destOrd="0" presId="urn:microsoft.com/office/officeart/2005/8/layout/radial6"/>
    <dgm:cxn modelId="{B082D579-1F20-47C5-B2AA-E05385D2A374}" type="presOf" srcId="{82D939F0-B9DA-45FE-AC4E-89126FCB19A6}" destId="{0907AC5D-A8E2-494C-BCE7-1720BE1275C2}" srcOrd="0" destOrd="0" presId="urn:microsoft.com/office/officeart/2005/8/layout/radial6"/>
    <dgm:cxn modelId="{45D6876B-C8A8-4FF2-82AB-FF10BA6A8543}" type="presOf" srcId="{5C55AA69-D61B-488F-B083-FD1D3EF5FB7B}" destId="{1CA84EEE-DDDA-4A9D-A752-88344CECD08D}" srcOrd="0" destOrd="0" presId="urn:microsoft.com/office/officeart/2005/8/layout/radial6"/>
    <dgm:cxn modelId="{CDA376CF-CB4F-44EE-A1CF-AC52F86F7E84}" srcId="{C7A2F67A-4384-4832-9A04-49DDB77F7351}" destId="{5C55AA69-D61B-488F-B083-FD1D3EF5FB7B}" srcOrd="1" destOrd="0" parTransId="{9FCCD37C-DB00-452A-AE76-00396E8164AB}" sibTransId="{A8143AAD-3E84-4427-AC5E-D266E0CF2B73}"/>
    <dgm:cxn modelId="{DD21D8C3-C0CC-4063-88AE-B4D806C30F9C}" type="presOf" srcId="{B9FA809C-D45D-481D-8958-AD9545A43740}" destId="{EBE416EE-B46E-477E-A67E-8FDC1E706A15}" srcOrd="0" destOrd="0" presId="urn:microsoft.com/office/officeart/2005/8/layout/radial6"/>
    <dgm:cxn modelId="{ABFAE6F7-23FF-4896-91EE-8422FFE17F4E}" srcId="{C7A2F67A-4384-4832-9A04-49DDB77F7351}" destId="{32257E06-8405-45BD-A5C0-28811893797E}" srcOrd="0" destOrd="0" parTransId="{8D03DF9E-8E7C-4E48-BA30-A59527206061}" sibTransId="{B8792E95-92D0-459C-9D9F-45BFC0822625}"/>
    <dgm:cxn modelId="{73FFCCC8-46F2-407C-97C0-7ADDF1B10A19}" srcId="{349985D6-7B8A-4FC2-98CD-A8621D89BF7B}" destId="{C7A2F67A-4384-4832-9A04-49DDB77F7351}" srcOrd="0" destOrd="0" parTransId="{0C48B93F-6070-4D3D-AC48-3600EFB0911E}" sibTransId="{C0CF409F-BFA2-4440-A5A8-1869428A4E32}"/>
    <dgm:cxn modelId="{C3EC47B1-B79B-419B-B8D8-F7259345BC82}" type="presOf" srcId="{32257E06-8405-45BD-A5C0-28811893797E}" destId="{ED8EA2F1-B36F-4AA4-BA06-CC2C721E322A}" srcOrd="0" destOrd="0" presId="urn:microsoft.com/office/officeart/2005/8/layout/radial6"/>
    <dgm:cxn modelId="{6FD0294B-FCCF-4FA9-99D3-45390B23C816}" type="presOf" srcId="{A8143AAD-3E84-4427-AC5E-D266E0CF2B73}" destId="{A9E582B8-5536-4989-975C-29CD958F1533}" srcOrd="0" destOrd="0" presId="urn:microsoft.com/office/officeart/2005/8/layout/radial6"/>
    <dgm:cxn modelId="{745C03CB-56CC-4F0A-ABE2-8060B80EFCDC}" srcId="{C7A2F67A-4384-4832-9A04-49DDB77F7351}" destId="{82D939F0-B9DA-45FE-AC4E-89126FCB19A6}" srcOrd="3" destOrd="0" parTransId="{A7EBE513-87CC-45A0-8B83-568C587E4119}" sibTransId="{B9FA809C-D45D-481D-8958-AD9545A43740}"/>
    <dgm:cxn modelId="{1F5855E2-F01A-4A61-B847-37E8FBA52C58}" type="presOf" srcId="{56CB2FF8-7A33-4BBB-AA9B-1B8BA0BD44CE}" destId="{ECEAA5B6-4A51-4A4A-96A2-F3DA78C14707}" srcOrd="0" destOrd="0" presId="urn:microsoft.com/office/officeart/2005/8/layout/radial6"/>
    <dgm:cxn modelId="{F20AC0FD-1DC7-45F3-88F5-877A03F85807}" type="presOf" srcId="{C7A2F67A-4384-4832-9A04-49DDB77F7351}" destId="{4EF101D9-74C4-4E05-AEB6-579BA0D0BD6A}" srcOrd="0" destOrd="0" presId="urn:microsoft.com/office/officeart/2005/8/layout/radial6"/>
    <dgm:cxn modelId="{CF2B1134-0378-459D-A90B-F17259F7D5C8}" srcId="{C7A2F67A-4384-4832-9A04-49DDB77F7351}" destId="{56CB2FF8-7A33-4BBB-AA9B-1B8BA0BD44CE}" srcOrd="2" destOrd="0" parTransId="{2E0EA6E9-4E32-4915-A5E9-25D0EE1B3664}" sibTransId="{6F6E111B-9B05-46F2-8590-61EC22E9EE09}"/>
    <dgm:cxn modelId="{D4A91BFD-33ED-4249-B5D9-20FA04C77843}" type="presOf" srcId="{6F6E111B-9B05-46F2-8590-61EC22E9EE09}" destId="{FE4A806D-9A84-4E00-86DC-96D85A7C0CDB}" srcOrd="0" destOrd="0" presId="urn:microsoft.com/office/officeart/2005/8/layout/radial6"/>
    <dgm:cxn modelId="{355ADF47-56CF-43A4-8457-BC3D8129171F}" type="presParOf" srcId="{F8BFB387-8E95-4468-B2B9-1C83B3EA40D8}" destId="{4EF101D9-74C4-4E05-AEB6-579BA0D0BD6A}" srcOrd="0" destOrd="0" presId="urn:microsoft.com/office/officeart/2005/8/layout/radial6"/>
    <dgm:cxn modelId="{ED7CD086-E382-4160-8C04-6C4CCF97AB90}" type="presParOf" srcId="{F8BFB387-8E95-4468-B2B9-1C83B3EA40D8}" destId="{ED8EA2F1-B36F-4AA4-BA06-CC2C721E322A}" srcOrd="1" destOrd="0" presId="urn:microsoft.com/office/officeart/2005/8/layout/radial6"/>
    <dgm:cxn modelId="{75CDEC1E-06BF-4379-BF03-C85A6C38DDB4}" type="presParOf" srcId="{F8BFB387-8E95-4468-B2B9-1C83B3EA40D8}" destId="{4206B6AD-EA1B-4972-9F7D-DB5321CB622C}" srcOrd="2" destOrd="0" presId="urn:microsoft.com/office/officeart/2005/8/layout/radial6"/>
    <dgm:cxn modelId="{C5E8114C-22A7-4EBE-B971-7F446E06AEF2}" type="presParOf" srcId="{F8BFB387-8E95-4468-B2B9-1C83B3EA40D8}" destId="{DE492168-A776-475F-9620-ADB4277D1E47}" srcOrd="3" destOrd="0" presId="urn:microsoft.com/office/officeart/2005/8/layout/radial6"/>
    <dgm:cxn modelId="{F9499490-DF9F-46E0-8930-D9EABF3EBC68}" type="presParOf" srcId="{F8BFB387-8E95-4468-B2B9-1C83B3EA40D8}" destId="{1CA84EEE-DDDA-4A9D-A752-88344CECD08D}" srcOrd="4" destOrd="0" presId="urn:microsoft.com/office/officeart/2005/8/layout/radial6"/>
    <dgm:cxn modelId="{2FBB865D-1E4C-4A67-8830-D6B1229E3E15}" type="presParOf" srcId="{F8BFB387-8E95-4468-B2B9-1C83B3EA40D8}" destId="{AD07AAD9-5270-41E6-B6CC-D13E95AB06C2}" srcOrd="5" destOrd="0" presId="urn:microsoft.com/office/officeart/2005/8/layout/radial6"/>
    <dgm:cxn modelId="{7C52C6B8-9033-49D0-B348-B27E48D26592}" type="presParOf" srcId="{F8BFB387-8E95-4468-B2B9-1C83B3EA40D8}" destId="{A9E582B8-5536-4989-975C-29CD958F1533}" srcOrd="6" destOrd="0" presId="urn:microsoft.com/office/officeart/2005/8/layout/radial6"/>
    <dgm:cxn modelId="{82BF3CC3-F7DB-4FD7-9153-11B0B34D412D}" type="presParOf" srcId="{F8BFB387-8E95-4468-B2B9-1C83B3EA40D8}" destId="{ECEAA5B6-4A51-4A4A-96A2-F3DA78C14707}" srcOrd="7" destOrd="0" presId="urn:microsoft.com/office/officeart/2005/8/layout/radial6"/>
    <dgm:cxn modelId="{EFE9392B-49A1-480D-B807-1F062998EC41}" type="presParOf" srcId="{F8BFB387-8E95-4468-B2B9-1C83B3EA40D8}" destId="{9AF0BE72-9DE6-4243-9ACC-95D22A90AEAC}" srcOrd="8" destOrd="0" presId="urn:microsoft.com/office/officeart/2005/8/layout/radial6"/>
    <dgm:cxn modelId="{E1C61909-47A1-4154-8577-F0310A2A4B12}" type="presParOf" srcId="{F8BFB387-8E95-4468-B2B9-1C83B3EA40D8}" destId="{FE4A806D-9A84-4E00-86DC-96D85A7C0CDB}" srcOrd="9" destOrd="0" presId="urn:microsoft.com/office/officeart/2005/8/layout/radial6"/>
    <dgm:cxn modelId="{ADB65733-5B41-46A1-A03A-CEFBBE806BB6}" type="presParOf" srcId="{F8BFB387-8E95-4468-B2B9-1C83B3EA40D8}" destId="{0907AC5D-A8E2-494C-BCE7-1720BE1275C2}" srcOrd="10" destOrd="0" presId="urn:microsoft.com/office/officeart/2005/8/layout/radial6"/>
    <dgm:cxn modelId="{08A2972E-863C-438F-B413-2CB9535E1080}" type="presParOf" srcId="{F8BFB387-8E95-4468-B2B9-1C83B3EA40D8}" destId="{32F7E93E-10E5-42A4-B1FD-B5A970AA2E9F}" srcOrd="11" destOrd="0" presId="urn:microsoft.com/office/officeart/2005/8/layout/radial6"/>
    <dgm:cxn modelId="{CCA862B8-1D41-4034-9791-F3D863E169BF}" type="presParOf" srcId="{F8BFB387-8E95-4468-B2B9-1C83B3EA40D8}" destId="{EBE416EE-B46E-477E-A67E-8FDC1E706A1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9985D6-7B8A-4FC2-98CD-A8621D89BF7B}" type="doc">
      <dgm:prSet loTypeId="urn:microsoft.com/office/officeart/2005/8/layout/radial6" loCatId="relationship" qsTypeId="urn:microsoft.com/office/officeart/2005/8/quickstyle/3d9" qsCatId="3D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32257E06-8405-45BD-A5C0-28811893797E}">
      <dgm:prSet phldrT="[Texto]"/>
      <dgm:spPr/>
      <dgm:t>
        <a:bodyPr/>
        <a:lstStyle/>
        <a:p>
          <a:r>
            <a:rPr lang="es-ES" dirty="0" smtClean="0"/>
            <a:t>ALUMNO 9</a:t>
          </a:r>
          <a:endParaRPr lang="es-ES" dirty="0"/>
        </a:p>
      </dgm:t>
    </dgm:pt>
    <dgm:pt modelId="{8D03DF9E-8E7C-4E48-BA30-A59527206061}" type="parTrans" cxnId="{ABFAE6F7-23FF-4896-91EE-8422FFE17F4E}">
      <dgm:prSet/>
      <dgm:spPr/>
      <dgm:t>
        <a:bodyPr/>
        <a:lstStyle/>
        <a:p>
          <a:endParaRPr lang="es-ES"/>
        </a:p>
      </dgm:t>
    </dgm:pt>
    <dgm:pt modelId="{B8792E95-92D0-459C-9D9F-45BFC0822625}" type="sibTrans" cxnId="{ABFAE6F7-23FF-4896-91EE-8422FFE17F4E}">
      <dgm:prSet/>
      <dgm:spPr/>
      <dgm:t>
        <a:bodyPr/>
        <a:lstStyle/>
        <a:p>
          <a:endParaRPr lang="es-ES"/>
        </a:p>
      </dgm:t>
    </dgm:pt>
    <dgm:pt modelId="{5C55AA69-D61B-488F-B083-FD1D3EF5FB7B}">
      <dgm:prSet phldrT="[Texto]"/>
      <dgm:spPr/>
      <dgm:t>
        <a:bodyPr/>
        <a:lstStyle/>
        <a:p>
          <a:r>
            <a:rPr lang="es-ES" dirty="0" smtClean="0"/>
            <a:t>ALUMNO 10</a:t>
          </a:r>
          <a:endParaRPr lang="es-ES" dirty="0"/>
        </a:p>
      </dgm:t>
    </dgm:pt>
    <dgm:pt modelId="{9FCCD37C-DB00-452A-AE76-00396E8164AB}" type="parTrans" cxnId="{CDA376CF-CB4F-44EE-A1CF-AC52F86F7E84}">
      <dgm:prSet/>
      <dgm:spPr/>
      <dgm:t>
        <a:bodyPr/>
        <a:lstStyle/>
        <a:p>
          <a:endParaRPr lang="es-ES"/>
        </a:p>
      </dgm:t>
    </dgm:pt>
    <dgm:pt modelId="{A8143AAD-3E84-4427-AC5E-D266E0CF2B73}" type="sibTrans" cxnId="{CDA376CF-CB4F-44EE-A1CF-AC52F86F7E84}">
      <dgm:prSet/>
      <dgm:spPr/>
      <dgm:t>
        <a:bodyPr/>
        <a:lstStyle/>
        <a:p>
          <a:endParaRPr lang="es-ES"/>
        </a:p>
      </dgm:t>
    </dgm:pt>
    <dgm:pt modelId="{56CB2FF8-7A33-4BBB-AA9B-1B8BA0BD44CE}">
      <dgm:prSet phldrT="[Texto]"/>
      <dgm:spPr/>
      <dgm:t>
        <a:bodyPr/>
        <a:lstStyle/>
        <a:p>
          <a:r>
            <a:rPr lang="es-ES" dirty="0" smtClean="0"/>
            <a:t>ALUMNO 11</a:t>
          </a:r>
          <a:endParaRPr lang="es-ES" dirty="0"/>
        </a:p>
      </dgm:t>
    </dgm:pt>
    <dgm:pt modelId="{2E0EA6E9-4E32-4915-A5E9-25D0EE1B3664}" type="parTrans" cxnId="{CF2B1134-0378-459D-A90B-F17259F7D5C8}">
      <dgm:prSet/>
      <dgm:spPr/>
      <dgm:t>
        <a:bodyPr/>
        <a:lstStyle/>
        <a:p>
          <a:endParaRPr lang="es-ES"/>
        </a:p>
      </dgm:t>
    </dgm:pt>
    <dgm:pt modelId="{6F6E111B-9B05-46F2-8590-61EC22E9EE09}" type="sibTrans" cxnId="{CF2B1134-0378-459D-A90B-F17259F7D5C8}">
      <dgm:prSet/>
      <dgm:spPr/>
      <dgm:t>
        <a:bodyPr/>
        <a:lstStyle/>
        <a:p>
          <a:endParaRPr lang="es-ES"/>
        </a:p>
      </dgm:t>
    </dgm:pt>
    <dgm:pt modelId="{C7A2F67A-4384-4832-9A04-49DDB77F7351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VOLUNTARIO 3</a:t>
          </a:r>
          <a:endParaRPr lang="es-ES" dirty="0"/>
        </a:p>
      </dgm:t>
    </dgm:pt>
    <dgm:pt modelId="{C0CF409F-BFA2-4440-A5A8-1869428A4E32}" type="sibTrans" cxnId="{73FFCCC8-46F2-407C-97C0-7ADDF1B10A19}">
      <dgm:prSet/>
      <dgm:spPr/>
      <dgm:t>
        <a:bodyPr/>
        <a:lstStyle/>
        <a:p>
          <a:endParaRPr lang="es-ES"/>
        </a:p>
      </dgm:t>
    </dgm:pt>
    <dgm:pt modelId="{0C48B93F-6070-4D3D-AC48-3600EFB0911E}" type="parTrans" cxnId="{73FFCCC8-46F2-407C-97C0-7ADDF1B10A19}">
      <dgm:prSet/>
      <dgm:spPr/>
      <dgm:t>
        <a:bodyPr/>
        <a:lstStyle/>
        <a:p>
          <a:endParaRPr lang="es-ES"/>
        </a:p>
      </dgm:t>
    </dgm:pt>
    <dgm:pt modelId="{82D939F0-B9DA-45FE-AC4E-89126FCB19A6}">
      <dgm:prSet phldrT="[Texto]"/>
      <dgm:spPr/>
      <dgm:t>
        <a:bodyPr/>
        <a:lstStyle/>
        <a:p>
          <a:r>
            <a:rPr lang="es-ES" dirty="0" smtClean="0"/>
            <a:t>ALUMNO 12</a:t>
          </a:r>
          <a:endParaRPr lang="es-ES" dirty="0"/>
        </a:p>
      </dgm:t>
    </dgm:pt>
    <dgm:pt modelId="{A7EBE513-87CC-45A0-8B83-568C587E4119}" type="parTrans" cxnId="{745C03CB-56CC-4F0A-ABE2-8060B80EFCDC}">
      <dgm:prSet/>
      <dgm:spPr/>
      <dgm:t>
        <a:bodyPr/>
        <a:lstStyle/>
        <a:p>
          <a:endParaRPr lang="es-ES"/>
        </a:p>
      </dgm:t>
    </dgm:pt>
    <dgm:pt modelId="{B9FA809C-D45D-481D-8958-AD9545A43740}" type="sibTrans" cxnId="{745C03CB-56CC-4F0A-ABE2-8060B80EFCDC}">
      <dgm:prSet/>
      <dgm:spPr/>
      <dgm:t>
        <a:bodyPr/>
        <a:lstStyle/>
        <a:p>
          <a:endParaRPr lang="es-ES"/>
        </a:p>
      </dgm:t>
    </dgm:pt>
    <dgm:pt modelId="{F8BFB387-8E95-4468-B2B9-1C83B3EA40D8}" type="pres">
      <dgm:prSet presAssocID="{349985D6-7B8A-4FC2-98CD-A8621D89BF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F101D9-74C4-4E05-AEB6-579BA0D0BD6A}" type="pres">
      <dgm:prSet presAssocID="{C7A2F67A-4384-4832-9A04-49DDB77F7351}" presName="centerShape" presStyleLbl="node0" presStyleIdx="0" presStyleCnt="1" custLinFactNeighborX="-791" custLinFactNeighborY="3756"/>
      <dgm:spPr/>
      <dgm:t>
        <a:bodyPr/>
        <a:lstStyle/>
        <a:p>
          <a:endParaRPr lang="es-ES"/>
        </a:p>
      </dgm:t>
    </dgm:pt>
    <dgm:pt modelId="{ED8EA2F1-B36F-4AA4-BA06-CC2C721E322A}" type="pres">
      <dgm:prSet presAssocID="{32257E06-8405-45BD-A5C0-2881189379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6B6AD-EA1B-4972-9F7D-DB5321CB622C}" type="pres">
      <dgm:prSet presAssocID="{32257E06-8405-45BD-A5C0-28811893797E}" presName="dummy" presStyleCnt="0"/>
      <dgm:spPr/>
    </dgm:pt>
    <dgm:pt modelId="{DE492168-A776-475F-9620-ADB4277D1E47}" type="pres">
      <dgm:prSet presAssocID="{B8792E95-92D0-459C-9D9F-45BFC0822625}" presName="sibTrans" presStyleLbl="sibTrans2D1" presStyleIdx="0" presStyleCnt="4"/>
      <dgm:spPr/>
      <dgm:t>
        <a:bodyPr/>
        <a:lstStyle/>
        <a:p>
          <a:endParaRPr lang="es-ES"/>
        </a:p>
      </dgm:t>
    </dgm:pt>
    <dgm:pt modelId="{1CA84EEE-DDDA-4A9D-A752-88344CECD08D}" type="pres">
      <dgm:prSet presAssocID="{5C55AA69-D61B-488F-B083-FD1D3EF5FB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7AAD9-5270-41E6-B6CC-D13E95AB06C2}" type="pres">
      <dgm:prSet presAssocID="{5C55AA69-D61B-488F-B083-FD1D3EF5FB7B}" presName="dummy" presStyleCnt="0"/>
      <dgm:spPr/>
    </dgm:pt>
    <dgm:pt modelId="{A9E582B8-5536-4989-975C-29CD958F1533}" type="pres">
      <dgm:prSet presAssocID="{A8143AAD-3E84-4427-AC5E-D266E0CF2B73}" presName="sibTrans" presStyleLbl="sibTrans2D1" presStyleIdx="1" presStyleCnt="4"/>
      <dgm:spPr/>
      <dgm:t>
        <a:bodyPr/>
        <a:lstStyle/>
        <a:p>
          <a:endParaRPr lang="es-ES"/>
        </a:p>
      </dgm:t>
    </dgm:pt>
    <dgm:pt modelId="{ECEAA5B6-4A51-4A4A-96A2-F3DA78C14707}" type="pres">
      <dgm:prSet presAssocID="{56CB2FF8-7A33-4BBB-AA9B-1B8BA0BD44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F0BE72-9DE6-4243-9ACC-95D22A90AEAC}" type="pres">
      <dgm:prSet presAssocID="{56CB2FF8-7A33-4BBB-AA9B-1B8BA0BD44CE}" presName="dummy" presStyleCnt="0"/>
      <dgm:spPr/>
    </dgm:pt>
    <dgm:pt modelId="{FE4A806D-9A84-4E00-86DC-96D85A7C0CDB}" type="pres">
      <dgm:prSet presAssocID="{6F6E111B-9B05-46F2-8590-61EC22E9EE0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0907AC5D-A8E2-494C-BCE7-1720BE1275C2}" type="pres">
      <dgm:prSet presAssocID="{82D939F0-B9DA-45FE-AC4E-89126FCB19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7E93E-10E5-42A4-B1FD-B5A970AA2E9F}" type="pres">
      <dgm:prSet presAssocID="{82D939F0-B9DA-45FE-AC4E-89126FCB19A6}" presName="dummy" presStyleCnt="0"/>
      <dgm:spPr/>
    </dgm:pt>
    <dgm:pt modelId="{EBE416EE-B46E-477E-A67E-8FDC1E706A15}" type="pres">
      <dgm:prSet presAssocID="{B9FA809C-D45D-481D-8958-AD9545A43740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887E4EE5-6FAE-4657-9B68-A532ADB49AED}" type="presOf" srcId="{A8143AAD-3E84-4427-AC5E-D266E0CF2B73}" destId="{A9E582B8-5536-4989-975C-29CD958F1533}" srcOrd="0" destOrd="0" presId="urn:microsoft.com/office/officeart/2005/8/layout/radial6"/>
    <dgm:cxn modelId="{73FFCCC8-46F2-407C-97C0-7ADDF1B10A19}" srcId="{349985D6-7B8A-4FC2-98CD-A8621D89BF7B}" destId="{C7A2F67A-4384-4832-9A04-49DDB77F7351}" srcOrd="0" destOrd="0" parTransId="{0C48B93F-6070-4D3D-AC48-3600EFB0911E}" sibTransId="{C0CF409F-BFA2-4440-A5A8-1869428A4E32}"/>
    <dgm:cxn modelId="{0F97D388-D7BE-467F-9703-267DB3CC4F4D}" type="presOf" srcId="{B8792E95-92D0-459C-9D9F-45BFC0822625}" destId="{DE492168-A776-475F-9620-ADB4277D1E47}" srcOrd="0" destOrd="0" presId="urn:microsoft.com/office/officeart/2005/8/layout/radial6"/>
    <dgm:cxn modelId="{6803724E-240F-4416-AEA5-14CE8E8B5649}" type="presOf" srcId="{C7A2F67A-4384-4832-9A04-49DDB77F7351}" destId="{4EF101D9-74C4-4E05-AEB6-579BA0D0BD6A}" srcOrd="0" destOrd="0" presId="urn:microsoft.com/office/officeart/2005/8/layout/radial6"/>
    <dgm:cxn modelId="{CDA376CF-CB4F-44EE-A1CF-AC52F86F7E84}" srcId="{C7A2F67A-4384-4832-9A04-49DDB77F7351}" destId="{5C55AA69-D61B-488F-B083-FD1D3EF5FB7B}" srcOrd="1" destOrd="0" parTransId="{9FCCD37C-DB00-452A-AE76-00396E8164AB}" sibTransId="{A8143AAD-3E84-4427-AC5E-D266E0CF2B73}"/>
    <dgm:cxn modelId="{745C03CB-56CC-4F0A-ABE2-8060B80EFCDC}" srcId="{C7A2F67A-4384-4832-9A04-49DDB77F7351}" destId="{82D939F0-B9DA-45FE-AC4E-89126FCB19A6}" srcOrd="3" destOrd="0" parTransId="{A7EBE513-87CC-45A0-8B83-568C587E4119}" sibTransId="{B9FA809C-D45D-481D-8958-AD9545A43740}"/>
    <dgm:cxn modelId="{CF2B1134-0378-459D-A90B-F17259F7D5C8}" srcId="{C7A2F67A-4384-4832-9A04-49DDB77F7351}" destId="{56CB2FF8-7A33-4BBB-AA9B-1B8BA0BD44CE}" srcOrd="2" destOrd="0" parTransId="{2E0EA6E9-4E32-4915-A5E9-25D0EE1B3664}" sibTransId="{6F6E111B-9B05-46F2-8590-61EC22E9EE09}"/>
    <dgm:cxn modelId="{ABFAE6F7-23FF-4896-91EE-8422FFE17F4E}" srcId="{C7A2F67A-4384-4832-9A04-49DDB77F7351}" destId="{32257E06-8405-45BD-A5C0-28811893797E}" srcOrd="0" destOrd="0" parTransId="{8D03DF9E-8E7C-4E48-BA30-A59527206061}" sibTransId="{B8792E95-92D0-459C-9D9F-45BFC0822625}"/>
    <dgm:cxn modelId="{295D64F1-19CE-4839-987C-2503AD7671AD}" type="presOf" srcId="{B9FA809C-D45D-481D-8958-AD9545A43740}" destId="{EBE416EE-B46E-477E-A67E-8FDC1E706A15}" srcOrd="0" destOrd="0" presId="urn:microsoft.com/office/officeart/2005/8/layout/radial6"/>
    <dgm:cxn modelId="{16164C23-7907-4811-AC60-518B6D12C21F}" type="presOf" srcId="{82D939F0-B9DA-45FE-AC4E-89126FCB19A6}" destId="{0907AC5D-A8E2-494C-BCE7-1720BE1275C2}" srcOrd="0" destOrd="0" presId="urn:microsoft.com/office/officeart/2005/8/layout/radial6"/>
    <dgm:cxn modelId="{01893C7E-03F2-4B53-B64C-839253B3A204}" type="presOf" srcId="{56CB2FF8-7A33-4BBB-AA9B-1B8BA0BD44CE}" destId="{ECEAA5B6-4A51-4A4A-96A2-F3DA78C14707}" srcOrd="0" destOrd="0" presId="urn:microsoft.com/office/officeart/2005/8/layout/radial6"/>
    <dgm:cxn modelId="{3EB05A66-7424-4C50-B2C7-6C10304D5D16}" type="presOf" srcId="{32257E06-8405-45BD-A5C0-28811893797E}" destId="{ED8EA2F1-B36F-4AA4-BA06-CC2C721E322A}" srcOrd="0" destOrd="0" presId="urn:microsoft.com/office/officeart/2005/8/layout/radial6"/>
    <dgm:cxn modelId="{759FC0CB-927B-4185-A82B-B09619306784}" type="presOf" srcId="{349985D6-7B8A-4FC2-98CD-A8621D89BF7B}" destId="{F8BFB387-8E95-4468-B2B9-1C83B3EA40D8}" srcOrd="0" destOrd="0" presId="urn:microsoft.com/office/officeart/2005/8/layout/radial6"/>
    <dgm:cxn modelId="{09571A0A-9A06-405F-9F7E-EA6B3D3041C4}" type="presOf" srcId="{5C55AA69-D61B-488F-B083-FD1D3EF5FB7B}" destId="{1CA84EEE-DDDA-4A9D-A752-88344CECD08D}" srcOrd="0" destOrd="0" presId="urn:microsoft.com/office/officeart/2005/8/layout/radial6"/>
    <dgm:cxn modelId="{EF31D5C0-7268-480C-870C-55E70A4ABD99}" type="presOf" srcId="{6F6E111B-9B05-46F2-8590-61EC22E9EE09}" destId="{FE4A806D-9A84-4E00-86DC-96D85A7C0CDB}" srcOrd="0" destOrd="0" presId="urn:microsoft.com/office/officeart/2005/8/layout/radial6"/>
    <dgm:cxn modelId="{815A3B57-6832-4999-A533-D04D65A650D5}" type="presParOf" srcId="{F8BFB387-8E95-4468-B2B9-1C83B3EA40D8}" destId="{4EF101D9-74C4-4E05-AEB6-579BA0D0BD6A}" srcOrd="0" destOrd="0" presId="urn:microsoft.com/office/officeart/2005/8/layout/radial6"/>
    <dgm:cxn modelId="{9DD27578-A9EF-405C-B00D-2F841D7D0721}" type="presParOf" srcId="{F8BFB387-8E95-4468-B2B9-1C83B3EA40D8}" destId="{ED8EA2F1-B36F-4AA4-BA06-CC2C721E322A}" srcOrd="1" destOrd="0" presId="urn:microsoft.com/office/officeart/2005/8/layout/radial6"/>
    <dgm:cxn modelId="{34E1CBC0-49B8-4864-A95C-6A12F440FF9C}" type="presParOf" srcId="{F8BFB387-8E95-4468-B2B9-1C83B3EA40D8}" destId="{4206B6AD-EA1B-4972-9F7D-DB5321CB622C}" srcOrd="2" destOrd="0" presId="urn:microsoft.com/office/officeart/2005/8/layout/radial6"/>
    <dgm:cxn modelId="{2155399A-238D-43F1-B056-783729273541}" type="presParOf" srcId="{F8BFB387-8E95-4468-B2B9-1C83B3EA40D8}" destId="{DE492168-A776-475F-9620-ADB4277D1E47}" srcOrd="3" destOrd="0" presId="urn:microsoft.com/office/officeart/2005/8/layout/radial6"/>
    <dgm:cxn modelId="{5B10E275-2A9D-409E-AC36-35C5D1F2D115}" type="presParOf" srcId="{F8BFB387-8E95-4468-B2B9-1C83B3EA40D8}" destId="{1CA84EEE-DDDA-4A9D-A752-88344CECD08D}" srcOrd="4" destOrd="0" presId="urn:microsoft.com/office/officeart/2005/8/layout/radial6"/>
    <dgm:cxn modelId="{AFCACE14-C4CB-4344-8D83-92DA95374E6D}" type="presParOf" srcId="{F8BFB387-8E95-4468-B2B9-1C83B3EA40D8}" destId="{AD07AAD9-5270-41E6-B6CC-D13E95AB06C2}" srcOrd="5" destOrd="0" presId="urn:microsoft.com/office/officeart/2005/8/layout/radial6"/>
    <dgm:cxn modelId="{178AF29F-FC79-4906-AFDE-668BE0C32AAE}" type="presParOf" srcId="{F8BFB387-8E95-4468-B2B9-1C83B3EA40D8}" destId="{A9E582B8-5536-4989-975C-29CD958F1533}" srcOrd="6" destOrd="0" presId="urn:microsoft.com/office/officeart/2005/8/layout/radial6"/>
    <dgm:cxn modelId="{17B7B267-E6DA-4B7A-A234-23680227E5D9}" type="presParOf" srcId="{F8BFB387-8E95-4468-B2B9-1C83B3EA40D8}" destId="{ECEAA5B6-4A51-4A4A-96A2-F3DA78C14707}" srcOrd="7" destOrd="0" presId="urn:microsoft.com/office/officeart/2005/8/layout/radial6"/>
    <dgm:cxn modelId="{DD921C1E-B3B7-40A1-93C3-2226DBBAD63A}" type="presParOf" srcId="{F8BFB387-8E95-4468-B2B9-1C83B3EA40D8}" destId="{9AF0BE72-9DE6-4243-9ACC-95D22A90AEAC}" srcOrd="8" destOrd="0" presId="urn:microsoft.com/office/officeart/2005/8/layout/radial6"/>
    <dgm:cxn modelId="{3AE2C2E0-0571-460C-922B-30A51E5FC0EF}" type="presParOf" srcId="{F8BFB387-8E95-4468-B2B9-1C83B3EA40D8}" destId="{FE4A806D-9A84-4E00-86DC-96D85A7C0CDB}" srcOrd="9" destOrd="0" presId="urn:microsoft.com/office/officeart/2005/8/layout/radial6"/>
    <dgm:cxn modelId="{EC21E99E-730A-44BE-9849-E8A13852CC24}" type="presParOf" srcId="{F8BFB387-8E95-4468-B2B9-1C83B3EA40D8}" destId="{0907AC5D-A8E2-494C-BCE7-1720BE1275C2}" srcOrd="10" destOrd="0" presId="urn:microsoft.com/office/officeart/2005/8/layout/radial6"/>
    <dgm:cxn modelId="{3C14E739-7CCC-4C1A-AE8D-837DBBEABEF0}" type="presParOf" srcId="{F8BFB387-8E95-4468-B2B9-1C83B3EA40D8}" destId="{32F7E93E-10E5-42A4-B1FD-B5A970AA2E9F}" srcOrd="11" destOrd="0" presId="urn:microsoft.com/office/officeart/2005/8/layout/radial6"/>
    <dgm:cxn modelId="{FF619C6A-4FE4-4E99-94CF-D9C8CD96372D}" type="presParOf" srcId="{F8BFB387-8E95-4468-B2B9-1C83B3EA40D8}" destId="{EBE416EE-B46E-477E-A67E-8FDC1E706A1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9985D6-7B8A-4FC2-98CD-A8621D89BF7B}" type="doc">
      <dgm:prSet loTypeId="urn:microsoft.com/office/officeart/2005/8/layout/radial6" loCatId="relationship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2257E06-8405-45BD-A5C0-28811893797E}">
      <dgm:prSet phldrT="[Texto]"/>
      <dgm:spPr/>
      <dgm:t>
        <a:bodyPr/>
        <a:lstStyle/>
        <a:p>
          <a:r>
            <a:rPr lang="es-ES" dirty="0" smtClean="0"/>
            <a:t>ALUMNO 13</a:t>
          </a:r>
          <a:endParaRPr lang="es-ES" dirty="0"/>
        </a:p>
      </dgm:t>
    </dgm:pt>
    <dgm:pt modelId="{8D03DF9E-8E7C-4E48-BA30-A59527206061}" type="parTrans" cxnId="{ABFAE6F7-23FF-4896-91EE-8422FFE17F4E}">
      <dgm:prSet/>
      <dgm:spPr/>
      <dgm:t>
        <a:bodyPr/>
        <a:lstStyle/>
        <a:p>
          <a:endParaRPr lang="es-ES"/>
        </a:p>
      </dgm:t>
    </dgm:pt>
    <dgm:pt modelId="{B8792E95-92D0-459C-9D9F-45BFC0822625}" type="sibTrans" cxnId="{ABFAE6F7-23FF-4896-91EE-8422FFE17F4E}">
      <dgm:prSet/>
      <dgm:spPr/>
      <dgm:t>
        <a:bodyPr/>
        <a:lstStyle/>
        <a:p>
          <a:endParaRPr lang="es-ES"/>
        </a:p>
      </dgm:t>
    </dgm:pt>
    <dgm:pt modelId="{5C55AA69-D61B-488F-B083-FD1D3EF5FB7B}">
      <dgm:prSet phldrT="[Texto]"/>
      <dgm:spPr/>
      <dgm:t>
        <a:bodyPr/>
        <a:lstStyle/>
        <a:p>
          <a:r>
            <a:rPr lang="es-ES" dirty="0" smtClean="0"/>
            <a:t>ALUMNO 14</a:t>
          </a:r>
          <a:endParaRPr lang="es-ES" dirty="0"/>
        </a:p>
      </dgm:t>
    </dgm:pt>
    <dgm:pt modelId="{9FCCD37C-DB00-452A-AE76-00396E8164AB}" type="parTrans" cxnId="{CDA376CF-CB4F-44EE-A1CF-AC52F86F7E84}">
      <dgm:prSet/>
      <dgm:spPr/>
      <dgm:t>
        <a:bodyPr/>
        <a:lstStyle/>
        <a:p>
          <a:endParaRPr lang="es-ES"/>
        </a:p>
      </dgm:t>
    </dgm:pt>
    <dgm:pt modelId="{A8143AAD-3E84-4427-AC5E-D266E0CF2B73}" type="sibTrans" cxnId="{CDA376CF-CB4F-44EE-A1CF-AC52F86F7E84}">
      <dgm:prSet/>
      <dgm:spPr/>
      <dgm:t>
        <a:bodyPr/>
        <a:lstStyle/>
        <a:p>
          <a:endParaRPr lang="es-ES"/>
        </a:p>
      </dgm:t>
    </dgm:pt>
    <dgm:pt modelId="{56CB2FF8-7A33-4BBB-AA9B-1B8BA0BD44CE}">
      <dgm:prSet phldrT="[Texto]"/>
      <dgm:spPr/>
      <dgm:t>
        <a:bodyPr/>
        <a:lstStyle/>
        <a:p>
          <a:r>
            <a:rPr lang="es-ES" dirty="0" smtClean="0"/>
            <a:t>ALUMNO 15</a:t>
          </a:r>
          <a:endParaRPr lang="es-ES" dirty="0"/>
        </a:p>
      </dgm:t>
    </dgm:pt>
    <dgm:pt modelId="{2E0EA6E9-4E32-4915-A5E9-25D0EE1B3664}" type="parTrans" cxnId="{CF2B1134-0378-459D-A90B-F17259F7D5C8}">
      <dgm:prSet/>
      <dgm:spPr/>
      <dgm:t>
        <a:bodyPr/>
        <a:lstStyle/>
        <a:p>
          <a:endParaRPr lang="es-ES"/>
        </a:p>
      </dgm:t>
    </dgm:pt>
    <dgm:pt modelId="{6F6E111B-9B05-46F2-8590-61EC22E9EE09}" type="sibTrans" cxnId="{CF2B1134-0378-459D-A90B-F17259F7D5C8}">
      <dgm:prSet/>
      <dgm:spPr/>
      <dgm:t>
        <a:bodyPr/>
        <a:lstStyle/>
        <a:p>
          <a:endParaRPr lang="es-ES"/>
        </a:p>
      </dgm:t>
    </dgm:pt>
    <dgm:pt modelId="{C7A2F67A-4384-4832-9A04-49DDB77F7351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VOLUNTARIO 4</a:t>
          </a:r>
          <a:endParaRPr lang="es-ES" dirty="0"/>
        </a:p>
      </dgm:t>
    </dgm:pt>
    <dgm:pt modelId="{C0CF409F-BFA2-4440-A5A8-1869428A4E32}" type="sibTrans" cxnId="{73FFCCC8-46F2-407C-97C0-7ADDF1B10A19}">
      <dgm:prSet/>
      <dgm:spPr/>
      <dgm:t>
        <a:bodyPr/>
        <a:lstStyle/>
        <a:p>
          <a:endParaRPr lang="es-ES"/>
        </a:p>
      </dgm:t>
    </dgm:pt>
    <dgm:pt modelId="{0C48B93F-6070-4D3D-AC48-3600EFB0911E}" type="parTrans" cxnId="{73FFCCC8-46F2-407C-97C0-7ADDF1B10A19}">
      <dgm:prSet/>
      <dgm:spPr/>
      <dgm:t>
        <a:bodyPr/>
        <a:lstStyle/>
        <a:p>
          <a:endParaRPr lang="es-ES"/>
        </a:p>
      </dgm:t>
    </dgm:pt>
    <dgm:pt modelId="{82D939F0-B9DA-45FE-AC4E-89126FCB19A6}">
      <dgm:prSet phldrT="[Texto]"/>
      <dgm:spPr/>
      <dgm:t>
        <a:bodyPr/>
        <a:lstStyle/>
        <a:p>
          <a:r>
            <a:rPr lang="es-ES" dirty="0" smtClean="0"/>
            <a:t>ALUMNO 16</a:t>
          </a:r>
          <a:endParaRPr lang="es-ES" dirty="0"/>
        </a:p>
      </dgm:t>
    </dgm:pt>
    <dgm:pt modelId="{A7EBE513-87CC-45A0-8B83-568C587E4119}" type="parTrans" cxnId="{745C03CB-56CC-4F0A-ABE2-8060B80EFCDC}">
      <dgm:prSet/>
      <dgm:spPr/>
      <dgm:t>
        <a:bodyPr/>
        <a:lstStyle/>
        <a:p>
          <a:endParaRPr lang="es-ES"/>
        </a:p>
      </dgm:t>
    </dgm:pt>
    <dgm:pt modelId="{B9FA809C-D45D-481D-8958-AD9545A43740}" type="sibTrans" cxnId="{745C03CB-56CC-4F0A-ABE2-8060B80EFCDC}">
      <dgm:prSet/>
      <dgm:spPr/>
      <dgm:t>
        <a:bodyPr/>
        <a:lstStyle/>
        <a:p>
          <a:endParaRPr lang="es-ES"/>
        </a:p>
      </dgm:t>
    </dgm:pt>
    <dgm:pt modelId="{F8BFB387-8E95-4468-B2B9-1C83B3EA40D8}" type="pres">
      <dgm:prSet presAssocID="{349985D6-7B8A-4FC2-98CD-A8621D89BF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F101D9-74C4-4E05-AEB6-579BA0D0BD6A}" type="pres">
      <dgm:prSet presAssocID="{C7A2F67A-4384-4832-9A04-49DDB77F7351}" presName="centerShape" presStyleLbl="node0" presStyleIdx="0" presStyleCnt="1" custLinFactNeighborX="-791" custLinFactNeighborY="3756"/>
      <dgm:spPr/>
      <dgm:t>
        <a:bodyPr/>
        <a:lstStyle/>
        <a:p>
          <a:endParaRPr lang="es-ES"/>
        </a:p>
      </dgm:t>
    </dgm:pt>
    <dgm:pt modelId="{ED8EA2F1-B36F-4AA4-BA06-CC2C721E322A}" type="pres">
      <dgm:prSet presAssocID="{32257E06-8405-45BD-A5C0-2881189379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6B6AD-EA1B-4972-9F7D-DB5321CB622C}" type="pres">
      <dgm:prSet presAssocID="{32257E06-8405-45BD-A5C0-28811893797E}" presName="dummy" presStyleCnt="0"/>
      <dgm:spPr/>
      <dgm:t>
        <a:bodyPr/>
        <a:lstStyle/>
        <a:p>
          <a:endParaRPr lang="es-ES"/>
        </a:p>
      </dgm:t>
    </dgm:pt>
    <dgm:pt modelId="{DE492168-A776-475F-9620-ADB4277D1E47}" type="pres">
      <dgm:prSet presAssocID="{B8792E95-92D0-459C-9D9F-45BFC0822625}" presName="sibTrans" presStyleLbl="sibTrans2D1" presStyleIdx="0" presStyleCnt="4"/>
      <dgm:spPr/>
      <dgm:t>
        <a:bodyPr/>
        <a:lstStyle/>
        <a:p>
          <a:endParaRPr lang="es-ES"/>
        </a:p>
      </dgm:t>
    </dgm:pt>
    <dgm:pt modelId="{1CA84EEE-DDDA-4A9D-A752-88344CECD08D}" type="pres">
      <dgm:prSet presAssocID="{5C55AA69-D61B-488F-B083-FD1D3EF5FB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7AAD9-5270-41E6-B6CC-D13E95AB06C2}" type="pres">
      <dgm:prSet presAssocID="{5C55AA69-D61B-488F-B083-FD1D3EF5FB7B}" presName="dummy" presStyleCnt="0"/>
      <dgm:spPr/>
      <dgm:t>
        <a:bodyPr/>
        <a:lstStyle/>
        <a:p>
          <a:endParaRPr lang="es-ES"/>
        </a:p>
      </dgm:t>
    </dgm:pt>
    <dgm:pt modelId="{A9E582B8-5536-4989-975C-29CD958F1533}" type="pres">
      <dgm:prSet presAssocID="{A8143AAD-3E84-4427-AC5E-D266E0CF2B73}" presName="sibTrans" presStyleLbl="sibTrans2D1" presStyleIdx="1" presStyleCnt="4"/>
      <dgm:spPr/>
      <dgm:t>
        <a:bodyPr/>
        <a:lstStyle/>
        <a:p>
          <a:endParaRPr lang="es-ES"/>
        </a:p>
      </dgm:t>
    </dgm:pt>
    <dgm:pt modelId="{ECEAA5B6-4A51-4A4A-96A2-F3DA78C14707}" type="pres">
      <dgm:prSet presAssocID="{56CB2FF8-7A33-4BBB-AA9B-1B8BA0BD44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F0BE72-9DE6-4243-9ACC-95D22A90AEAC}" type="pres">
      <dgm:prSet presAssocID="{56CB2FF8-7A33-4BBB-AA9B-1B8BA0BD44CE}" presName="dummy" presStyleCnt="0"/>
      <dgm:spPr/>
      <dgm:t>
        <a:bodyPr/>
        <a:lstStyle/>
        <a:p>
          <a:endParaRPr lang="es-ES"/>
        </a:p>
      </dgm:t>
    </dgm:pt>
    <dgm:pt modelId="{FE4A806D-9A84-4E00-86DC-96D85A7C0CDB}" type="pres">
      <dgm:prSet presAssocID="{6F6E111B-9B05-46F2-8590-61EC22E9EE0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0907AC5D-A8E2-494C-BCE7-1720BE1275C2}" type="pres">
      <dgm:prSet presAssocID="{82D939F0-B9DA-45FE-AC4E-89126FCB19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7E93E-10E5-42A4-B1FD-B5A970AA2E9F}" type="pres">
      <dgm:prSet presAssocID="{82D939F0-B9DA-45FE-AC4E-89126FCB19A6}" presName="dummy" presStyleCnt="0"/>
      <dgm:spPr/>
      <dgm:t>
        <a:bodyPr/>
        <a:lstStyle/>
        <a:p>
          <a:endParaRPr lang="es-ES"/>
        </a:p>
      </dgm:t>
    </dgm:pt>
    <dgm:pt modelId="{EBE416EE-B46E-477E-A67E-8FDC1E706A15}" type="pres">
      <dgm:prSet presAssocID="{B9FA809C-D45D-481D-8958-AD9545A43740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CB8BBFFF-8065-4FF5-85A5-09F60BFD8348}" type="presOf" srcId="{32257E06-8405-45BD-A5C0-28811893797E}" destId="{ED8EA2F1-B36F-4AA4-BA06-CC2C721E322A}" srcOrd="0" destOrd="0" presId="urn:microsoft.com/office/officeart/2005/8/layout/radial6"/>
    <dgm:cxn modelId="{427CD884-FE80-4A0D-95E2-F130EEDCB815}" type="presOf" srcId="{C7A2F67A-4384-4832-9A04-49DDB77F7351}" destId="{4EF101D9-74C4-4E05-AEB6-579BA0D0BD6A}" srcOrd="0" destOrd="0" presId="urn:microsoft.com/office/officeart/2005/8/layout/radial6"/>
    <dgm:cxn modelId="{CDA376CF-CB4F-44EE-A1CF-AC52F86F7E84}" srcId="{C7A2F67A-4384-4832-9A04-49DDB77F7351}" destId="{5C55AA69-D61B-488F-B083-FD1D3EF5FB7B}" srcOrd="1" destOrd="0" parTransId="{9FCCD37C-DB00-452A-AE76-00396E8164AB}" sibTransId="{A8143AAD-3E84-4427-AC5E-D266E0CF2B73}"/>
    <dgm:cxn modelId="{2037E6D7-2CC0-4088-9F63-BBBE85346911}" type="presOf" srcId="{82D939F0-B9DA-45FE-AC4E-89126FCB19A6}" destId="{0907AC5D-A8E2-494C-BCE7-1720BE1275C2}" srcOrd="0" destOrd="0" presId="urn:microsoft.com/office/officeart/2005/8/layout/radial6"/>
    <dgm:cxn modelId="{10157120-D14A-4811-92DC-ED9C2AAC43AE}" type="presOf" srcId="{6F6E111B-9B05-46F2-8590-61EC22E9EE09}" destId="{FE4A806D-9A84-4E00-86DC-96D85A7C0CDB}" srcOrd="0" destOrd="0" presId="urn:microsoft.com/office/officeart/2005/8/layout/radial6"/>
    <dgm:cxn modelId="{ABFAE6F7-23FF-4896-91EE-8422FFE17F4E}" srcId="{C7A2F67A-4384-4832-9A04-49DDB77F7351}" destId="{32257E06-8405-45BD-A5C0-28811893797E}" srcOrd="0" destOrd="0" parTransId="{8D03DF9E-8E7C-4E48-BA30-A59527206061}" sibTransId="{B8792E95-92D0-459C-9D9F-45BFC0822625}"/>
    <dgm:cxn modelId="{73FFCCC8-46F2-407C-97C0-7ADDF1B10A19}" srcId="{349985D6-7B8A-4FC2-98CD-A8621D89BF7B}" destId="{C7A2F67A-4384-4832-9A04-49DDB77F7351}" srcOrd="0" destOrd="0" parTransId="{0C48B93F-6070-4D3D-AC48-3600EFB0911E}" sibTransId="{C0CF409F-BFA2-4440-A5A8-1869428A4E32}"/>
    <dgm:cxn modelId="{745C03CB-56CC-4F0A-ABE2-8060B80EFCDC}" srcId="{C7A2F67A-4384-4832-9A04-49DDB77F7351}" destId="{82D939F0-B9DA-45FE-AC4E-89126FCB19A6}" srcOrd="3" destOrd="0" parTransId="{A7EBE513-87CC-45A0-8B83-568C587E4119}" sibTransId="{B9FA809C-D45D-481D-8958-AD9545A43740}"/>
    <dgm:cxn modelId="{6C762617-A49C-41C9-8C7B-32FBF6EE234E}" type="presOf" srcId="{349985D6-7B8A-4FC2-98CD-A8621D89BF7B}" destId="{F8BFB387-8E95-4468-B2B9-1C83B3EA40D8}" srcOrd="0" destOrd="0" presId="urn:microsoft.com/office/officeart/2005/8/layout/radial6"/>
    <dgm:cxn modelId="{8FCB5FA5-9523-4CF0-B33B-74EFE7C9C541}" type="presOf" srcId="{B9FA809C-D45D-481D-8958-AD9545A43740}" destId="{EBE416EE-B46E-477E-A67E-8FDC1E706A15}" srcOrd="0" destOrd="0" presId="urn:microsoft.com/office/officeart/2005/8/layout/radial6"/>
    <dgm:cxn modelId="{742D907B-007A-4569-893A-20AEA4ADBE69}" type="presOf" srcId="{B8792E95-92D0-459C-9D9F-45BFC0822625}" destId="{DE492168-A776-475F-9620-ADB4277D1E47}" srcOrd="0" destOrd="0" presId="urn:microsoft.com/office/officeart/2005/8/layout/radial6"/>
    <dgm:cxn modelId="{04083EF5-7299-4237-87B5-F6E1E333E38C}" type="presOf" srcId="{5C55AA69-D61B-488F-B083-FD1D3EF5FB7B}" destId="{1CA84EEE-DDDA-4A9D-A752-88344CECD08D}" srcOrd="0" destOrd="0" presId="urn:microsoft.com/office/officeart/2005/8/layout/radial6"/>
    <dgm:cxn modelId="{62F6AE8D-2430-4A0F-AD50-CC5145AA516B}" type="presOf" srcId="{56CB2FF8-7A33-4BBB-AA9B-1B8BA0BD44CE}" destId="{ECEAA5B6-4A51-4A4A-96A2-F3DA78C14707}" srcOrd="0" destOrd="0" presId="urn:microsoft.com/office/officeart/2005/8/layout/radial6"/>
    <dgm:cxn modelId="{49127E48-5039-421E-9E78-07184CF61405}" type="presOf" srcId="{A8143AAD-3E84-4427-AC5E-D266E0CF2B73}" destId="{A9E582B8-5536-4989-975C-29CD958F1533}" srcOrd="0" destOrd="0" presId="urn:microsoft.com/office/officeart/2005/8/layout/radial6"/>
    <dgm:cxn modelId="{CF2B1134-0378-459D-A90B-F17259F7D5C8}" srcId="{C7A2F67A-4384-4832-9A04-49DDB77F7351}" destId="{56CB2FF8-7A33-4BBB-AA9B-1B8BA0BD44CE}" srcOrd="2" destOrd="0" parTransId="{2E0EA6E9-4E32-4915-A5E9-25D0EE1B3664}" sibTransId="{6F6E111B-9B05-46F2-8590-61EC22E9EE09}"/>
    <dgm:cxn modelId="{5BA3B773-D38B-4145-8573-AE30A2F2F6FB}" type="presParOf" srcId="{F8BFB387-8E95-4468-B2B9-1C83B3EA40D8}" destId="{4EF101D9-74C4-4E05-AEB6-579BA0D0BD6A}" srcOrd="0" destOrd="0" presId="urn:microsoft.com/office/officeart/2005/8/layout/radial6"/>
    <dgm:cxn modelId="{B228E6D0-B4F7-4378-9FDC-EFB92B524843}" type="presParOf" srcId="{F8BFB387-8E95-4468-B2B9-1C83B3EA40D8}" destId="{ED8EA2F1-B36F-4AA4-BA06-CC2C721E322A}" srcOrd="1" destOrd="0" presId="urn:microsoft.com/office/officeart/2005/8/layout/radial6"/>
    <dgm:cxn modelId="{36812546-01C3-45C7-A78C-87DC1836934B}" type="presParOf" srcId="{F8BFB387-8E95-4468-B2B9-1C83B3EA40D8}" destId="{4206B6AD-EA1B-4972-9F7D-DB5321CB622C}" srcOrd="2" destOrd="0" presId="urn:microsoft.com/office/officeart/2005/8/layout/radial6"/>
    <dgm:cxn modelId="{48EC0FCA-B1BA-4DB0-8BA6-4B305D962484}" type="presParOf" srcId="{F8BFB387-8E95-4468-B2B9-1C83B3EA40D8}" destId="{DE492168-A776-475F-9620-ADB4277D1E47}" srcOrd="3" destOrd="0" presId="urn:microsoft.com/office/officeart/2005/8/layout/radial6"/>
    <dgm:cxn modelId="{FC5C34AB-1707-47C1-9089-F7417F364391}" type="presParOf" srcId="{F8BFB387-8E95-4468-B2B9-1C83B3EA40D8}" destId="{1CA84EEE-DDDA-4A9D-A752-88344CECD08D}" srcOrd="4" destOrd="0" presId="urn:microsoft.com/office/officeart/2005/8/layout/radial6"/>
    <dgm:cxn modelId="{26083974-C1BA-48E4-9A3D-6F8789860653}" type="presParOf" srcId="{F8BFB387-8E95-4468-B2B9-1C83B3EA40D8}" destId="{AD07AAD9-5270-41E6-B6CC-D13E95AB06C2}" srcOrd="5" destOrd="0" presId="urn:microsoft.com/office/officeart/2005/8/layout/radial6"/>
    <dgm:cxn modelId="{D22A82F4-5EAD-4B8E-AA21-ECDCBFAB068A}" type="presParOf" srcId="{F8BFB387-8E95-4468-B2B9-1C83B3EA40D8}" destId="{A9E582B8-5536-4989-975C-29CD958F1533}" srcOrd="6" destOrd="0" presId="urn:microsoft.com/office/officeart/2005/8/layout/radial6"/>
    <dgm:cxn modelId="{E404E5B4-00A2-45EC-BF8A-0A1BA3E3E0E4}" type="presParOf" srcId="{F8BFB387-8E95-4468-B2B9-1C83B3EA40D8}" destId="{ECEAA5B6-4A51-4A4A-96A2-F3DA78C14707}" srcOrd="7" destOrd="0" presId="urn:microsoft.com/office/officeart/2005/8/layout/radial6"/>
    <dgm:cxn modelId="{C9C27F26-EAD8-45A5-89E1-6ABE7C068909}" type="presParOf" srcId="{F8BFB387-8E95-4468-B2B9-1C83B3EA40D8}" destId="{9AF0BE72-9DE6-4243-9ACC-95D22A90AEAC}" srcOrd="8" destOrd="0" presId="urn:microsoft.com/office/officeart/2005/8/layout/radial6"/>
    <dgm:cxn modelId="{E7554127-F473-476A-BC70-33D83FC7E0CD}" type="presParOf" srcId="{F8BFB387-8E95-4468-B2B9-1C83B3EA40D8}" destId="{FE4A806D-9A84-4E00-86DC-96D85A7C0CDB}" srcOrd="9" destOrd="0" presId="urn:microsoft.com/office/officeart/2005/8/layout/radial6"/>
    <dgm:cxn modelId="{8DE854A5-DB40-41D6-85C4-35463E85D359}" type="presParOf" srcId="{F8BFB387-8E95-4468-B2B9-1C83B3EA40D8}" destId="{0907AC5D-A8E2-494C-BCE7-1720BE1275C2}" srcOrd="10" destOrd="0" presId="urn:microsoft.com/office/officeart/2005/8/layout/radial6"/>
    <dgm:cxn modelId="{52432DD2-95E7-4E4E-88A1-3D633C2BD9F9}" type="presParOf" srcId="{F8BFB387-8E95-4468-B2B9-1C83B3EA40D8}" destId="{32F7E93E-10E5-42A4-B1FD-B5A970AA2E9F}" srcOrd="11" destOrd="0" presId="urn:microsoft.com/office/officeart/2005/8/layout/radial6"/>
    <dgm:cxn modelId="{F0C99E0C-3FC3-4FF7-96AB-CBA4ABCEFCF3}" type="presParOf" srcId="{F8BFB387-8E95-4468-B2B9-1C83B3EA40D8}" destId="{EBE416EE-B46E-477E-A67E-8FDC1E706A1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12FDD0-7F60-4142-867A-5FDAA54C672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9A0D5CD-C14E-4368-A442-056214EAEA93}">
      <dgm:prSet phldrT="[Texto]"/>
      <dgm:spPr/>
      <dgm:t>
        <a:bodyPr/>
        <a:lstStyle/>
        <a:p>
          <a:r>
            <a:rPr lang="es-ES" dirty="0" smtClean="0"/>
            <a:t>Formación</a:t>
          </a:r>
          <a:endParaRPr lang="es-ES" dirty="0"/>
        </a:p>
      </dgm:t>
    </dgm:pt>
    <dgm:pt modelId="{2843E11D-959E-460F-B533-DD421E201B21}" type="parTrans" cxnId="{5C0EE3FF-C03A-4FE5-B27E-BE6E30FBCE27}">
      <dgm:prSet/>
      <dgm:spPr/>
      <dgm:t>
        <a:bodyPr/>
        <a:lstStyle/>
        <a:p>
          <a:endParaRPr lang="es-ES"/>
        </a:p>
      </dgm:t>
    </dgm:pt>
    <dgm:pt modelId="{C6DEE462-FD68-4F12-B2F4-E18A3055A2FF}" type="sibTrans" cxnId="{5C0EE3FF-C03A-4FE5-B27E-BE6E30FBCE27}">
      <dgm:prSet/>
      <dgm:spPr/>
      <dgm:t>
        <a:bodyPr/>
        <a:lstStyle/>
        <a:p>
          <a:endParaRPr lang="es-ES"/>
        </a:p>
      </dgm:t>
    </dgm:pt>
    <dgm:pt modelId="{564DECE5-735C-455B-817D-5478A7EEC6DA}">
      <dgm:prSet phldrT="[Texto]"/>
      <dgm:spPr/>
      <dgm:t>
        <a:bodyPr/>
        <a:lstStyle/>
        <a:p>
          <a:r>
            <a:rPr lang="es-ES" dirty="0" smtClean="0"/>
            <a:t>Lectura de bibliografía</a:t>
          </a:r>
          <a:endParaRPr lang="es-ES" dirty="0"/>
        </a:p>
      </dgm:t>
    </dgm:pt>
    <dgm:pt modelId="{21F122CA-CA6E-4571-B472-2D3B4706A9E8}" type="parTrans" cxnId="{0404B67C-02CB-4F8B-A89C-308AAE71D424}">
      <dgm:prSet/>
      <dgm:spPr/>
      <dgm:t>
        <a:bodyPr/>
        <a:lstStyle/>
        <a:p>
          <a:endParaRPr lang="es-ES"/>
        </a:p>
      </dgm:t>
    </dgm:pt>
    <dgm:pt modelId="{94754F1D-462E-418A-83DD-4616FC5D28D5}" type="sibTrans" cxnId="{0404B67C-02CB-4F8B-A89C-308AAE71D424}">
      <dgm:prSet/>
      <dgm:spPr/>
      <dgm:t>
        <a:bodyPr/>
        <a:lstStyle/>
        <a:p>
          <a:endParaRPr lang="es-ES"/>
        </a:p>
      </dgm:t>
    </dgm:pt>
    <dgm:pt modelId="{26352380-C6DD-46AD-A683-F5035C979D8E}">
      <dgm:prSet phldrT="[Texto]"/>
      <dgm:spPr/>
      <dgm:t>
        <a:bodyPr/>
        <a:lstStyle/>
        <a:p>
          <a:r>
            <a:rPr lang="es-ES" dirty="0" err="1" smtClean="0"/>
            <a:t>Traballo</a:t>
          </a:r>
          <a:r>
            <a:rPr lang="es-ES" dirty="0" smtClean="0"/>
            <a:t> do profesorado</a:t>
          </a:r>
          <a:endParaRPr lang="es-ES" dirty="0"/>
        </a:p>
      </dgm:t>
    </dgm:pt>
    <dgm:pt modelId="{3C9272B8-EB72-45BC-8576-7CC9EAF62C48}" type="parTrans" cxnId="{3582D5E2-0BEB-4B68-8F0D-6231E8AB1A53}">
      <dgm:prSet/>
      <dgm:spPr/>
      <dgm:t>
        <a:bodyPr/>
        <a:lstStyle/>
        <a:p>
          <a:endParaRPr lang="es-ES"/>
        </a:p>
      </dgm:t>
    </dgm:pt>
    <dgm:pt modelId="{23118B15-FDFF-4CAF-A907-89E54A2C1B48}" type="sibTrans" cxnId="{3582D5E2-0BEB-4B68-8F0D-6231E8AB1A53}">
      <dgm:prSet/>
      <dgm:spPr/>
      <dgm:t>
        <a:bodyPr/>
        <a:lstStyle/>
        <a:p>
          <a:endParaRPr lang="es-ES"/>
        </a:p>
      </dgm:t>
    </dgm:pt>
    <dgm:pt modelId="{1E43E017-922A-4A3B-9728-67CB0D9FC949}">
      <dgm:prSet phldrT="[Texto]"/>
      <dgm:spPr/>
      <dgm:t>
        <a:bodyPr/>
        <a:lstStyle/>
        <a:p>
          <a:r>
            <a:rPr lang="es-ES" dirty="0" err="1" smtClean="0"/>
            <a:t>Reunións</a:t>
          </a:r>
          <a:r>
            <a:rPr lang="es-ES" dirty="0" smtClean="0"/>
            <a:t> con familias</a:t>
          </a:r>
          <a:endParaRPr lang="es-ES" dirty="0"/>
        </a:p>
      </dgm:t>
    </dgm:pt>
    <dgm:pt modelId="{1010A017-61F7-44F9-B456-F346177ED5E9}" type="parTrans" cxnId="{31B1F345-E161-4D23-ACA6-6E31A1C9FA99}">
      <dgm:prSet/>
      <dgm:spPr/>
      <dgm:t>
        <a:bodyPr/>
        <a:lstStyle/>
        <a:p>
          <a:endParaRPr lang="es-ES"/>
        </a:p>
      </dgm:t>
    </dgm:pt>
    <dgm:pt modelId="{B4A484D6-162D-40E6-B6D0-A92BCA03D004}" type="sibTrans" cxnId="{31B1F345-E161-4D23-ACA6-6E31A1C9FA99}">
      <dgm:prSet/>
      <dgm:spPr/>
      <dgm:t>
        <a:bodyPr/>
        <a:lstStyle/>
        <a:p>
          <a:endParaRPr lang="es-ES"/>
        </a:p>
      </dgm:t>
    </dgm:pt>
    <dgm:pt modelId="{3C4A5853-035C-4E5D-A2B8-FF7B806C0B9B}">
      <dgm:prSet phldrT="[Texto]"/>
      <dgm:spPr/>
      <dgm:t>
        <a:bodyPr/>
        <a:lstStyle/>
        <a:p>
          <a:r>
            <a:rPr lang="es-ES" dirty="0" err="1" smtClean="0"/>
            <a:t>Reunións</a:t>
          </a:r>
          <a:r>
            <a:rPr lang="es-ES" dirty="0" smtClean="0"/>
            <a:t> con voluntarios</a:t>
          </a:r>
          <a:endParaRPr lang="es-ES" dirty="0"/>
        </a:p>
      </dgm:t>
    </dgm:pt>
    <dgm:pt modelId="{FE825BB9-7126-4562-A788-A891CBD0D52F}" type="parTrans" cxnId="{FA6CB79B-1BCF-4D94-83FA-A0C0C48EA42E}">
      <dgm:prSet/>
      <dgm:spPr/>
      <dgm:t>
        <a:bodyPr/>
        <a:lstStyle/>
        <a:p>
          <a:endParaRPr lang="es-ES"/>
        </a:p>
      </dgm:t>
    </dgm:pt>
    <dgm:pt modelId="{86C4B4D2-8633-46EB-9344-291856FEC4E7}" type="sibTrans" cxnId="{FA6CB79B-1BCF-4D94-83FA-A0C0C48EA42E}">
      <dgm:prSet/>
      <dgm:spPr/>
      <dgm:t>
        <a:bodyPr/>
        <a:lstStyle/>
        <a:p>
          <a:endParaRPr lang="es-ES"/>
        </a:p>
      </dgm:t>
    </dgm:pt>
    <dgm:pt modelId="{BA422552-71B2-42A7-AA1C-8D57AEB98976}">
      <dgm:prSet phldrT="[Texto]"/>
      <dgm:spPr/>
      <dgm:t>
        <a:bodyPr/>
        <a:lstStyle/>
        <a:p>
          <a:r>
            <a:rPr lang="es-ES" dirty="0" smtClean="0"/>
            <a:t>Posta en práctica</a:t>
          </a:r>
          <a:endParaRPr lang="es-ES" dirty="0"/>
        </a:p>
      </dgm:t>
    </dgm:pt>
    <dgm:pt modelId="{EF3B6C8B-2BA8-4CAE-BD18-A6F7D10916E1}" type="parTrans" cxnId="{10049031-AD33-429D-855D-3AE9BB3769D9}">
      <dgm:prSet/>
      <dgm:spPr/>
      <dgm:t>
        <a:bodyPr/>
        <a:lstStyle/>
        <a:p>
          <a:endParaRPr lang="es-ES"/>
        </a:p>
      </dgm:t>
    </dgm:pt>
    <dgm:pt modelId="{948E718A-740B-41D0-81C8-7ECD1B04D425}" type="sibTrans" cxnId="{10049031-AD33-429D-855D-3AE9BB3769D9}">
      <dgm:prSet/>
      <dgm:spPr/>
      <dgm:t>
        <a:bodyPr/>
        <a:lstStyle/>
        <a:p>
          <a:endParaRPr lang="es-ES"/>
        </a:p>
      </dgm:t>
    </dgm:pt>
    <dgm:pt modelId="{DF40EEFA-A3B3-4C99-B6BE-6622BC1CD204}" type="pres">
      <dgm:prSet presAssocID="{3312FDD0-7F60-4142-867A-5FDAA54C67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1E1D44-697B-4E68-971E-F7CCDA43A9AE}" type="pres">
      <dgm:prSet presAssocID="{19A0D5CD-C14E-4368-A442-056214EAEA9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F4C33C-6DC9-4D84-BED0-DDE56A2AFFEF}" type="pres">
      <dgm:prSet presAssocID="{C6DEE462-FD68-4F12-B2F4-E18A3055A2FF}" presName="sibTrans" presStyleLbl="sibTrans2D1" presStyleIdx="0" presStyleCnt="5"/>
      <dgm:spPr/>
      <dgm:t>
        <a:bodyPr/>
        <a:lstStyle/>
        <a:p>
          <a:endParaRPr lang="es-ES"/>
        </a:p>
      </dgm:t>
    </dgm:pt>
    <dgm:pt modelId="{AD5508D6-D130-4E6A-94C6-7A498E76D368}" type="pres">
      <dgm:prSet presAssocID="{C6DEE462-FD68-4F12-B2F4-E18A3055A2FF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6440DD47-7BF3-4217-880E-911683F13FD0}" type="pres">
      <dgm:prSet presAssocID="{564DECE5-735C-455B-817D-5478A7EEC6DA}" presName="node" presStyleLbl="node1" presStyleIdx="1" presStyleCnt="6" custLinFactNeighborX="-916" custLinFactNeighborY="18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63ADF5-6C23-487F-8AAF-A93736E4D7AC}" type="pres">
      <dgm:prSet presAssocID="{94754F1D-462E-418A-83DD-4616FC5D28D5}" presName="sibTrans" presStyleLbl="sibTrans2D1" presStyleIdx="1" presStyleCnt="5"/>
      <dgm:spPr/>
      <dgm:t>
        <a:bodyPr/>
        <a:lstStyle/>
        <a:p>
          <a:endParaRPr lang="es-ES"/>
        </a:p>
      </dgm:t>
    </dgm:pt>
    <dgm:pt modelId="{F86630CB-7FFE-48C6-A75B-F6622804016B}" type="pres">
      <dgm:prSet presAssocID="{94754F1D-462E-418A-83DD-4616FC5D28D5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7C605BDD-A8AD-480F-A65A-876942017F0B}" type="pres">
      <dgm:prSet presAssocID="{26352380-C6DD-46AD-A683-F5035C979D8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7392B2-587D-4A0F-9829-C1A334E0CB49}" type="pres">
      <dgm:prSet presAssocID="{23118B15-FDFF-4CAF-A907-89E54A2C1B48}" presName="sibTrans" presStyleLbl="sibTrans2D1" presStyleIdx="2" presStyleCnt="5"/>
      <dgm:spPr/>
      <dgm:t>
        <a:bodyPr/>
        <a:lstStyle/>
        <a:p>
          <a:endParaRPr lang="es-ES"/>
        </a:p>
      </dgm:t>
    </dgm:pt>
    <dgm:pt modelId="{5E14AA64-4FAA-4A00-883E-C2C5E2A1AA4F}" type="pres">
      <dgm:prSet presAssocID="{23118B15-FDFF-4CAF-A907-89E54A2C1B48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50EE7002-0366-418F-B04B-44F856586368}" type="pres">
      <dgm:prSet presAssocID="{1E43E017-922A-4A3B-9728-67CB0D9FC94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5C3BF0-5907-4B11-8D61-E60E8D7E8D07}" type="pres">
      <dgm:prSet presAssocID="{B4A484D6-162D-40E6-B6D0-A92BCA03D004}" presName="sibTrans" presStyleLbl="sibTrans2D1" presStyleIdx="3" presStyleCnt="5"/>
      <dgm:spPr/>
      <dgm:t>
        <a:bodyPr/>
        <a:lstStyle/>
        <a:p>
          <a:endParaRPr lang="es-ES"/>
        </a:p>
      </dgm:t>
    </dgm:pt>
    <dgm:pt modelId="{A6E6F44E-59BF-405B-BC6D-31D9AB8526F7}" type="pres">
      <dgm:prSet presAssocID="{B4A484D6-162D-40E6-B6D0-A92BCA03D004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AA0A9A2C-7FD4-4D2E-A4E3-ABB81F20CF7C}" type="pres">
      <dgm:prSet presAssocID="{3C4A5853-035C-4E5D-A2B8-FF7B806C0B9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CBC195-0CB0-4063-9FB2-48D3B54801AA}" type="pres">
      <dgm:prSet presAssocID="{86C4B4D2-8633-46EB-9344-291856FEC4E7}" presName="sibTrans" presStyleLbl="sibTrans2D1" presStyleIdx="4" presStyleCnt="5"/>
      <dgm:spPr/>
      <dgm:t>
        <a:bodyPr/>
        <a:lstStyle/>
        <a:p>
          <a:endParaRPr lang="es-ES"/>
        </a:p>
      </dgm:t>
    </dgm:pt>
    <dgm:pt modelId="{ED3FBFBF-108A-41CB-A62F-2BEE1EC0053D}" type="pres">
      <dgm:prSet presAssocID="{86C4B4D2-8633-46EB-9344-291856FEC4E7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2A80104C-2EBE-4DF1-AA56-7C7750B2D7C6}" type="pres">
      <dgm:prSet presAssocID="{BA422552-71B2-42A7-AA1C-8D57AEB9897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04D2F6-6327-4704-BE45-C20BB7C07285}" type="presOf" srcId="{3C4A5853-035C-4E5D-A2B8-FF7B806C0B9B}" destId="{AA0A9A2C-7FD4-4D2E-A4E3-ABB81F20CF7C}" srcOrd="0" destOrd="0" presId="urn:microsoft.com/office/officeart/2005/8/layout/process5"/>
    <dgm:cxn modelId="{AF40E930-A7EF-4E41-A0F2-F704AB48C1E0}" type="presOf" srcId="{B4A484D6-162D-40E6-B6D0-A92BCA03D004}" destId="{895C3BF0-5907-4B11-8D61-E60E8D7E8D07}" srcOrd="0" destOrd="0" presId="urn:microsoft.com/office/officeart/2005/8/layout/process5"/>
    <dgm:cxn modelId="{5C0EE3FF-C03A-4FE5-B27E-BE6E30FBCE27}" srcId="{3312FDD0-7F60-4142-867A-5FDAA54C6725}" destId="{19A0D5CD-C14E-4368-A442-056214EAEA93}" srcOrd="0" destOrd="0" parTransId="{2843E11D-959E-460F-B533-DD421E201B21}" sibTransId="{C6DEE462-FD68-4F12-B2F4-E18A3055A2FF}"/>
    <dgm:cxn modelId="{FA6CB79B-1BCF-4D94-83FA-A0C0C48EA42E}" srcId="{3312FDD0-7F60-4142-867A-5FDAA54C6725}" destId="{3C4A5853-035C-4E5D-A2B8-FF7B806C0B9B}" srcOrd="4" destOrd="0" parTransId="{FE825BB9-7126-4562-A788-A891CBD0D52F}" sibTransId="{86C4B4D2-8633-46EB-9344-291856FEC4E7}"/>
    <dgm:cxn modelId="{5ADBDBC2-209C-44A9-A642-78E60D9C8716}" type="presOf" srcId="{B4A484D6-162D-40E6-B6D0-A92BCA03D004}" destId="{A6E6F44E-59BF-405B-BC6D-31D9AB8526F7}" srcOrd="1" destOrd="0" presId="urn:microsoft.com/office/officeart/2005/8/layout/process5"/>
    <dgm:cxn modelId="{D48FA6D2-6ECF-434C-A10D-F13FD16CA295}" type="presOf" srcId="{1E43E017-922A-4A3B-9728-67CB0D9FC949}" destId="{50EE7002-0366-418F-B04B-44F856586368}" srcOrd="0" destOrd="0" presId="urn:microsoft.com/office/officeart/2005/8/layout/process5"/>
    <dgm:cxn modelId="{2534D493-70CD-45F8-8590-919F5E063A9A}" type="presOf" srcId="{C6DEE462-FD68-4F12-B2F4-E18A3055A2FF}" destId="{AD5508D6-D130-4E6A-94C6-7A498E76D368}" srcOrd="1" destOrd="0" presId="urn:microsoft.com/office/officeart/2005/8/layout/process5"/>
    <dgm:cxn modelId="{4D4D19A2-CB8A-40B6-907F-1F125F4A5747}" type="presOf" srcId="{BA422552-71B2-42A7-AA1C-8D57AEB98976}" destId="{2A80104C-2EBE-4DF1-AA56-7C7750B2D7C6}" srcOrd="0" destOrd="0" presId="urn:microsoft.com/office/officeart/2005/8/layout/process5"/>
    <dgm:cxn modelId="{E055E5EC-5CC6-4FF9-9668-09E6804D0C90}" type="presOf" srcId="{94754F1D-462E-418A-83DD-4616FC5D28D5}" destId="{1963ADF5-6C23-487F-8AAF-A93736E4D7AC}" srcOrd="0" destOrd="0" presId="urn:microsoft.com/office/officeart/2005/8/layout/process5"/>
    <dgm:cxn modelId="{4EA8B155-1E81-4B21-A1EE-C10065A9FE3B}" type="presOf" srcId="{86C4B4D2-8633-46EB-9344-291856FEC4E7}" destId="{5DCBC195-0CB0-4063-9FB2-48D3B54801AA}" srcOrd="0" destOrd="0" presId="urn:microsoft.com/office/officeart/2005/8/layout/process5"/>
    <dgm:cxn modelId="{5644E683-A0AB-4281-A643-BC666DA38A67}" type="presOf" srcId="{86C4B4D2-8633-46EB-9344-291856FEC4E7}" destId="{ED3FBFBF-108A-41CB-A62F-2BEE1EC0053D}" srcOrd="1" destOrd="0" presId="urn:microsoft.com/office/officeart/2005/8/layout/process5"/>
    <dgm:cxn modelId="{A0EACDEB-D07C-4B2B-B75B-ECEF2E2E3C4A}" type="presOf" srcId="{94754F1D-462E-418A-83DD-4616FC5D28D5}" destId="{F86630CB-7FFE-48C6-A75B-F6622804016B}" srcOrd="1" destOrd="0" presId="urn:microsoft.com/office/officeart/2005/8/layout/process5"/>
    <dgm:cxn modelId="{10049031-AD33-429D-855D-3AE9BB3769D9}" srcId="{3312FDD0-7F60-4142-867A-5FDAA54C6725}" destId="{BA422552-71B2-42A7-AA1C-8D57AEB98976}" srcOrd="5" destOrd="0" parTransId="{EF3B6C8B-2BA8-4CAE-BD18-A6F7D10916E1}" sibTransId="{948E718A-740B-41D0-81C8-7ECD1B04D425}"/>
    <dgm:cxn modelId="{DD39000A-2B6E-41A5-9841-FD243DBF675C}" type="presOf" srcId="{23118B15-FDFF-4CAF-A907-89E54A2C1B48}" destId="{0F7392B2-587D-4A0F-9829-C1A334E0CB49}" srcOrd="0" destOrd="0" presId="urn:microsoft.com/office/officeart/2005/8/layout/process5"/>
    <dgm:cxn modelId="{0404B67C-02CB-4F8B-A89C-308AAE71D424}" srcId="{3312FDD0-7F60-4142-867A-5FDAA54C6725}" destId="{564DECE5-735C-455B-817D-5478A7EEC6DA}" srcOrd="1" destOrd="0" parTransId="{21F122CA-CA6E-4571-B472-2D3B4706A9E8}" sibTransId="{94754F1D-462E-418A-83DD-4616FC5D28D5}"/>
    <dgm:cxn modelId="{1F7E49FE-2D61-45D5-AA59-C974965D546C}" type="presOf" srcId="{19A0D5CD-C14E-4368-A442-056214EAEA93}" destId="{4B1E1D44-697B-4E68-971E-F7CCDA43A9AE}" srcOrd="0" destOrd="0" presId="urn:microsoft.com/office/officeart/2005/8/layout/process5"/>
    <dgm:cxn modelId="{31B1F345-E161-4D23-ACA6-6E31A1C9FA99}" srcId="{3312FDD0-7F60-4142-867A-5FDAA54C6725}" destId="{1E43E017-922A-4A3B-9728-67CB0D9FC949}" srcOrd="3" destOrd="0" parTransId="{1010A017-61F7-44F9-B456-F346177ED5E9}" sibTransId="{B4A484D6-162D-40E6-B6D0-A92BCA03D004}"/>
    <dgm:cxn modelId="{F2CE941C-1F26-4E3A-8562-A4A5630F7848}" type="presOf" srcId="{3312FDD0-7F60-4142-867A-5FDAA54C6725}" destId="{DF40EEFA-A3B3-4C99-B6BE-6622BC1CD204}" srcOrd="0" destOrd="0" presId="urn:microsoft.com/office/officeart/2005/8/layout/process5"/>
    <dgm:cxn modelId="{B4298D2C-8F48-4B9D-9363-67FAD715DC12}" type="presOf" srcId="{23118B15-FDFF-4CAF-A907-89E54A2C1B48}" destId="{5E14AA64-4FAA-4A00-883E-C2C5E2A1AA4F}" srcOrd="1" destOrd="0" presId="urn:microsoft.com/office/officeart/2005/8/layout/process5"/>
    <dgm:cxn modelId="{32172AB8-B28E-4D23-8BDD-E338AB052C05}" type="presOf" srcId="{C6DEE462-FD68-4F12-B2F4-E18A3055A2FF}" destId="{65F4C33C-6DC9-4D84-BED0-DDE56A2AFFEF}" srcOrd="0" destOrd="0" presId="urn:microsoft.com/office/officeart/2005/8/layout/process5"/>
    <dgm:cxn modelId="{3582D5E2-0BEB-4B68-8F0D-6231E8AB1A53}" srcId="{3312FDD0-7F60-4142-867A-5FDAA54C6725}" destId="{26352380-C6DD-46AD-A683-F5035C979D8E}" srcOrd="2" destOrd="0" parTransId="{3C9272B8-EB72-45BC-8576-7CC9EAF62C48}" sibTransId="{23118B15-FDFF-4CAF-A907-89E54A2C1B48}"/>
    <dgm:cxn modelId="{07048DD1-424D-48A6-A36A-F9E9707BCA6A}" type="presOf" srcId="{564DECE5-735C-455B-817D-5478A7EEC6DA}" destId="{6440DD47-7BF3-4217-880E-911683F13FD0}" srcOrd="0" destOrd="0" presId="urn:microsoft.com/office/officeart/2005/8/layout/process5"/>
    <dgm:cxn modelId="{6CF682BA-7821-46CD-B70B-A3611676F89E}" type="presOf" srcId="{26352380-C6DD-46AD-A683-F5035C979D8E}" destId="{7C605BDD-A8AD-480F-A65A-876942017F0B}" srcOrd="0" destOrd="0" presId="urn:microsoft.com/office/officeart/2005/8/layout/process5"/>
    <dgm:cxn modelId="{9D1A5418-8D41-45D1-AE96-A8477805DC5C}" type="presParOf" srcId="{DF40EEFA-A3B3-4C99-B6BE-6622BC1CD204}" destId="{4B1E1D44-697B-4E68-971E-F7CCDA43A9AE}" srcOrd="0" destOrd="0" presId="urn:microsoft.com/office/officeart/2005/8/layout/process5"/>
    <dgm:cxn modelId="{0C0C19AA-E356-4CF9-A7A8-13CD75F2EDDA}" type="presParOf" srcId="{DF40EEFA-A3B3-4C99-B6BE-6622BC1CD204}" destId="{65F4C33C-6DC9-4D84-BED0-DDE56A2AFFEF}" srcOrd="1" destOrd="0" presId="urn:microsoft.com/office/officeart/2005/8/layout/process5"/>
    <dgm:cxn modelId="{B6D91960-98A5-4C08-A050-C3E878C6B59C}" type="presParOf" srcId="{65F4C33C-6DC9-4D84-BED0-DDE56A2AFFEF}" destId="{AD5508D6-D130-4E6A-94C6-7A498E76D368}" srcOrd="0" destOrd="0" presId="urn:microsoft.com/office/officeart/2005/8/layout/process5"/>
    <dgm:cxn modelId="{35B42D85-DDAB-4D08-A7B9-0A049693AB2F}" type="presParOf" srcId="{DF40EEFA-A3B3-4C99-B6BE-6622BC1CD204}" destId="{6440DD47-7BF3-4217-880E-911683F13FD0}" srcOrd="2" destOrd="0" presId="urn:microsoft.com/office/officeart/2005/8/layout/process5"/>
    <dgm:cxn modelId="{58CF9E04-EF75-4235-9BEF-2BFC33B91658}" type="presParOf" srcId="{DF40EEFA-A3B3-4C99-B6BE-6622BC1CD204}" destId="{1963ADF5-6C23-487F-8AAF-A93736E4D7AC}" srcOrd="3" destOrd="0" presId="urn:microsoft.com/office/officeart/2005/8/layout/process5"/>
    <dgm:cxn modelId="{85CD8251-7F8F-439F-8268-DED24CB7B975}" type="presParOf" srcId="{1963ADF5-6C23-487F-8AAF-A93736E4D7AC}" destId="{F86630CB-7FFE-48C6-A75B-F6622804016B}" srcOrd="0" destOrd="0" presId="urn:microsoft.com/office/officeart/2005/8/layout/process5"/>
    <dgm:cxn modelId="{A0807C6A-834F-46A8-89E0-0F103C696231}" type="presParOf" srcId="{DF40EEFA-A3B3-4C99-B6BE-6622BC1CD204}" destId="{7C605BDD-A8AD-480F-A65A-876942017F0B}" srcOrd="4" destOrd="0" presId="urn:microsoft.com/office/officeart/2005/8/layout/process5"/>
    <dgm:cxn modelId="{4DF6ECE6-0DCE-4E7D-BE52-35E89406AD83}" type="presParOf" srcId="{DF40EEFA-A3B3-4C99-B6BE-6622BC1CD204}" destId="{0F7392B2-587D-4A0F-9829-C1A334E0CB49}" srcOrd="5" destOrd="0" presId="urn:microsoft.com/office/officeart/2005/8/layout/process5"/>
    <dgm:cxn modelId="{1E8FC795-F4A2-483A-95EB-BA201412120C}" type="presParOf" srcId="{0F7392B2-587D-4A0F-9829-C1A334E0CB49}" destId="{5E14AA64-4FAA-4A00-883E-C2C5E2A1AA4F}" srcOrd="0" destOrd="0" presId="urn:microsoft.com/office/officeart/2005/8/layout/process5"/>
    <dgm:cxn modelId="{5108F784-3D9C-4485-8ECE-016DF15A7CF7}" type="presParOf" srcId="{DF40EEFA-A3B3-4C99-B6BE-6622BC1CD204}" destId="{50EE7002-0366-418F-B04B-44F856586368}" srcOrd="6" destOrd="0" presId="urn:microsoft.com/office/officeart/2005/8/layout/process5"/>
    <dgm:cxn modelId="{1227FEF0-2A46-4591-A558-54FEC902AE2F}" type="presParOf" srcId="{DF40EEFA-A3B3-4C99-B6BE-6622BC1CD204}" destId="{895C3BF0-5907-4B11-8D61-E60E8D7E8D07}" srcOrd="7" destOrd="0" presId="urn:microsoft.com/office/officeart/2005/8/layout/process5"/>
    <dgm:cxn modelId="{E2439146-53F2-442F-82DB-1A4D6E6C54D0}" type="presParOf" srcId="{895C3BF0-5907-4B11-8D61-E60E8D7E8D07}" destId="{A6E6F44E-59BF-405B-BC6D-31D9AB8526F7}" srcOrd="0" destOrd="0" presId="urn:microsoft.com/office/officeart/2005/8/layout/process5"/>
    <dgm:cxn modelId="{7C9236CE-2343-40C4-A83E-CD654EA5A6E9}" type="presParOf" srcId="{DF40EEFA-A3B3-4C99-B6BE-6622BC1CD204}" destId="{AA0A9A2C-7FD4-4D2E-A4E3-ABB81F20CF7C}" srcOrd="8" destOrd="0" presId="urn:microsoft.com/office/officeart/2005/8/layout/process5"/>
    <dgm:cxn modelId="{F44ECA5C-5A25-4711-B268-0705C56BDD1B}" type="presParOf" srcId="{DF40EEFA-A3B3-4C99-B6BE-6622BC1CD204}" destId="{5DCBC195-0CB0-4063-9FB2-48D3B54801AA}" srcOrd="9" destOrd="0" presId="urn:microsoft.com/office/officeart/2005/8/layout/process5"/>
    <dgm:cxn modelId="{07C1CC7D-5CF4-445A-A13C-6128B6AF22AE}" type="presParOf" srcId="{5DCBC195-0CB0-4063-9FB2-48D3B54801AA}" destId="{ED3FBFBF-108A-41CB-A62F-2BEE1EC0053D}" srcOrd="0" destOrd="0" presId="urn:microsoft.com/office/officeart/2005/8/layout/process5"/>
    <dgm:cxn modelId="{A5E5EF8A-F7F1-4CE5-B6C6-138D549A5BBC}" type="presParOf" srcId="{DF40EEFA-A3B3-4C99-B6BE-6622BC1CD204}" destId="{2A80104C-2EBE-4DF1-AA56-7C7750B2D7C6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12FDD0-7F60-4142-867A-5FDAA54C6725}" type="doc">
      <dgm:prSet loTypeId="urn:microsoft.com/office/officeart/2005/8/layout/list1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es-ES"/>
        </a:p>
      </dgm:t>
    </dgm:pt>
    <dgm:pt modelId="{19A0D5CD-C14E-4368-A442-056214EAEA93}">
      <dgm:prSet phldrT="[Texto]" custT="1"/>
      <dgm:spPr/>
      <dgm:t>
        <a:bodyPr/>
        <a:lstStyle/>
        <a:p>
          <a:r>
            <a:rPr lang="es-ES" sz="2000" dirty="0" smtClean="0"/>
            <a:t>Javier Díez  (CREA)</a:t>
          </a:r>
          <a:endParaRPr lang="es-ES" sz="2000" dirty="0"/>
        </a:p>
      </dgm:t>
    </dgm:pt>
    <dgm:pt modelId="{2843E11D-959E-460F-B533-DD421E201B21}" type="parTrans" cxnId="{5C0EE3FF-C03A-4FE5-B27E-BE6E30FBCE27}">
      <dgm:prSet/>
      <dgm:spPr/>
      <dgm:t>
        <a:bodyPr/>
        <a:lstStyle/>
        <a:p>
          <a:endParaRPr lang="es-ES"/>
        </a:p>
      </dgm:t>
    </dgm:pt>
    <dgm:pt modelId="{C6DEE462-FD68-4F12-B2F4-E18A3055A2FF}" type="sibTrans" cxnId="{5C0EE3FF-C03A-4FE5-B27E-BE6E30FBCE27}">
      <dgm:prSet/>
      <dgm:spPr/>
      <dgm:t>
        <a:bodyPr/>
        <a:lstStyle/>
        <a:p>
          <a:endParaRPr lang="es-ES"/>
        </a:p>
      </dgm:t>
    </dgm:pt>
    <dgm:pt modelId="{564DECE5-735C-455B-817D-5478A7EEC6DA}">
      <dgm:prSet phldrT="[Texto]" custT="1"/>
      <dgm:spPr/>
      <dgm:t>
        <a:bodyPr/>
        <a:lstStyle/>
        <a:p>
          <a:r>
            <a:rPr lang="es-ES" sz="2000" dirty="0" smtClean="0"/>
            <a:t>Amaya</a:t>
          </a:r>
          <a:r>
            <a:rPr lang="es-ES" sz="1500" dirty="0" smtClean="0"/>
            <a:t> </a:t>
          </a:r>
          <a:r>
            <a:rPr lang="es-ES" sz="2000" dirty="0" smtClean="0"/>
            <a:t>Puertas ( Equipo </a:t>
          </a:r>
          <a:r>
            <a:rPr lang="es-ES" sz="2000" dirty="0" err="1" smtClean="0"/>
            <a:t>CdeA</a:t>
          </a:r>
          <a:r>
            <a:rPr lang="es-ES" sz="2000" dirty="0" smtClean="0"/>
            <a:t> de Madrid)</a:t>
          </a:r>
          <a:endParaRPr lang="es-ES" sz="2000" dirty="0"/>
        </a:p>
      </dgm:t>
    </dgm:pt>
    <dgm:pt modelId="{21F122CA-CA6E-4571-B472-2D3B4706A9E8}" type="parTrans" cxnId="{0404B67C-02CB-4F8B-A89C-308AAE71D424}">
      <dgm:prSet/>
      <dgm:spPr/>
      <dgm:t>
        <a:bodyPr/>
        <a:lstStyle/>
        <a:p>
          <a:endParaRPr lang="es-ES"/>
        </a:p>
      </dgm:t>
    </dgm:pt>
    <dgm:pt modelId="{94754F1D-462E-418A-83DD-4616FC5D28D5}" type="sibTrans" cxnId="{0404B67C-02CB-4F8B-A89C-308AAE71D424}">
      <dgm:prSet/>
      <dgm:spPr/>
      <dgm:t>
        <a:bodyPr/>
        <a:lstStyle/>
        <a:p>
          <a:endParaRPr lang="es-ES"/>
        </a:p>
      </dgm:t>
    </dgm:pt>
    <dgm:pt modelId="{26352380-C6DD-46AD-A683-F5035C979D8E}">
      <dgm:prSet phldrT="[Texto]" custT="1"/>
      <dgm:spPr/>
      <dgm:t>
        <a:bodyPr/>
        <a:lstStyle/>
        <a:p>
          <a:r>
            <a:rPr lang="es-ES" sz="2000" dirty="0" smtClean="0"/>
            <a:t>Ramón Flecha (CREA)</a:t>
          </a:r>
          <a:endParaRPr lang="es-ES" sz="2000" dirty="0"/>
        </a:p>
      </dgm:t>
    </dgm:pt>
    <dgm:pt modelId="{3C9272B8-EB72-45BC-8576-7CC9EAF62C48}" type="parTrans" cxnId="{3582D5E2-0BEB-4B68-8F0D-6231E8AB1A53}">
      <dgm:prSet/>
      <dgm:spPr/>
      <dgm:t>
        <a:bodyPr/>
        <a:lstStyle/>
        <a:p>
          <a:endParaRPr lang="es-ES"/>
        </a:p>
      </dgm:t>
    </dgm:pt>
    <dgm:pt modelId="{23118B15-FDFF-4CAF-A907-89E54A2C1B48}" type="sibTrans" cxnId="{3582D5E2-0BEB-4B68-8F0D-6231E8AB1A53}">
      <dgm:prSet/>
      <dgm:spPr/>
      <dgm:t>
        <a:bodyPr/>
        <a:lstStyle/>
        <a:p>
          <a:endParaRPr lang="es-ES"/>
        </a:p>
      </dgm:t>
    </dgm:pt>
    <dgm:pt modelId="{1E43E017-922A-4A3B-9728-67CB0D9FC949}">
      <dgm:prSet phldrT="[Texto]" custT="1"/>
      <dgm:spPr/>
      <dgm:t>
        <a:bodyPr/>
        <a:lstStyle/>
        <a:p>
          <a:r>
            <a:rPr lang="es-ES" sz="2000" dirty="0" smtClean="0"/>
            <a:t>Marta Soler e Rosa Valls (CREA) </a:t>
          </a:r>
          <a:endParaRPr lang="es-ES" sz="2000" dirty="0"/>
        </a:p>
      </dgm:t>
    </dgm:pt>
    <dgm:pt modelId="{1010A017-61F7-44F9-B456-F346177ED5E9}" type="parTrans" cxnId="{31B1F345-E161-4D23-ACA6-6E31A1C9FA99}">
      <dgm:prSet/>
      <dgm:spPr/>
      <dgm:t>
        <a:bodyPr/>
        <a:lstStyle/>
        <a:p>
          <a:endParaRPr lang="es-ES"/>
        </a:p>
      </dgm:t>
    </dgm:pt>
    <dgm:pt modelId="{B4A484D6-162D-40E6-B6D0-A92BCA03D004}" type="sibTrans" cxnId="{31B1F345-E161-4D23-ACA6-6E31A1C9FA99}">
      <dgm:prSet/>
      <dgm:spPr/>
      <dgm:t>
        <a:bodyPr/>
        <a:lstStyle/>
        <a:p>
          <a:endParaRPr lang="es-ES"/>
        </a:p>
      </dgm:t>
    </dgm:pt>
    <dgm:pt modelId="{BA422552-71B2-42A7-AA1C-8D57AEB98976}">
      <dgm:prSet phldrT="[Texto]" custT="1"/>
      <dgm:spPr/>
      <dgm:t>
        <a:bodyPr/>
        <a:lstStyle/>
        <a:p>
          <a:r>
            <a:rPr lang="es-ES" sz="2000" dirty="0" smtClean="0"/>
            <a:t>Sandra Racionero (CREA) e CEIP  Mare de </a:t>
          </a:r>
          <a:r>
            <a:rPr lang="es-ES" sz="2000" dirty="0" err="1" smtClean="0"/>
            <a:t>Deu</a:t>
          </a:r>
          <a:r>
            <a:rPr lang="es-ES" sz="2000" dirty="0" smtClean="0"/>
            <a:t> de Montserrat </a:t>
          </a:r>
          <a:endParaRPr lang="es-ES" sz="2000" dirty="0"/>
        </a:p>
      </dgm:t>
    </dgm:pt>
    <dgm:pt modelId="{EF3B6C8B-2BA8-4CAE-BD18-A6F7D10916E1}" type="parTrans" cxnId="{10049031-AD33-429D-855D-3AE9BB3769D9}">
      <dgm:prSet/>
      <dgm:spPr/>
      <dgm:t>
        <a:bodyPr/>
        <a:lstStyle/>
        <a:p>
          <a:endParaRPr lang="es-ES"/>
        </a:p>
      </dgm:t>
    </dgm:pt>
    <dgm:pt modelId="{948E718A-740B-41D0-81C8-7ECD1B04D425}" type="sibTrans" cxnId="{10049031-AD33-429D-855D-3AE9BB3769D9}">
      <dgm:prSet/>
      <dgm:spPr/>
      <dgm:t>
        <a:bodyPr/>
        <a:lstStyle/>
        <a:p>
          <a:endParaRPr lang="es-ES"/>
        </a:p>
      </dgm:t>
    </dgm:pt>
    <dgm:pt modelId="{1C337B09-04A2-4DF0-9CD4-D5BFD7C44DA8}">
      <dgm:prSet custT="1"/>
      <dgm:spPr/>
      <dgm:t>
        <a:bodyPr/>
        <a:lstStyle/>
        <a:p>
          <a:r>
            <a:rPr lang="es-ES" sz="2000" dirty="0" smtClean="0"/>
            <a:t>Centro de secundaria de </a:t>
          </a:r>
          <a:r>
            <a:rPr lang="es-ES" sz="2000" dirty="0" err="1" smtClean="0"/>
            <a:t>Cúllar</a:t>
          </a:r>
          <a:r>
            <a:rPr lang="es-ES" sz="2000" dirty="0" smtClean="0"/>
            <a:t> (Granada) </a:t>
          </a:r>
          <a:endParaRPr lang="es-ES" sz="2000" dirty="0"/>
        </a:p>
      </dgm:t>
    </dgm:pt>
    <dgm:pt modelId="{60D2ECF3-5AD7-45BD-905B-4D2AF961B8A2}" type="parTrans" cxnId="{DCE34D66-B59D-4C7D-B8A9-855EE630B0D1}">
      <dgm:prSet/>
      <dgm:spPr/>
      <dgm:t>
        <a:bodyPr/>
        <a:lstStyle/>
        <a:p>
          <a:endParaRPr lang="es-ES"/>
        </a:p>
      </dgm:t>
    </dgm:pt>
    <dgm:pt modelId="{2F5E0FE5-5C25-43C3-B9E9-373E1104E254}" type="sibTrans" cxnId="{DCE34D66-B59D-4C7D-B8A9-855EE630B0D1}">
      <dgm:prSet/>
      <dgm:spPr/>
      <dgm:t>
        <a:bodyPr/>
        <a:lstStyle/>
        <a:p>
          <a:endParaRPr lang="es-ES"/>
        </a:p>
      </dgm:t>
    </dgm:pt>
    <dgm:pt modelId="{0F8F8787-1DD1-4A20-95A4-D122A21AA5EE}">
      <dgm:prSet phldrT="[Texto]" custT="1"/>
      <dgm:spPr/>
      <dgm:t>
        <a:bodyPr/>
        <a:lstStyle/>
        <a:p>
          <a:r>
            <a:rPr lang="es-ES" sz="2000" dirty="0" smtClean="0"/>
            <a:t>Mª Luisa </a:t>
          </a:r>
          <a:r>
            <a:rPr lang="es-ES" sz="2000" dirty="0" err="1" smtClean="0"/>
            <a:t>Jaussi</a:t>
          </a:r>
          <a:r>
            <a:rPr lang="es-ES" sz="2000" dirty="0" smtClean="0"/>
            <a:t> ( Equipo </a:t>
          </a:r>
          <a:r>
            <a:rPr lang="es-ES" sz="2000" dirty="0" err="1" smtClean="0"/>
            <a:t>CdeA</a:t>
          </a:r>
          <a:r>
            <a:rPr lang="es-ES" sz="2000" dirty="0" smtClean="0"/>
            <a:t>  País Vasco)</a:t>
          </a:r>
          <a:endParaRPr lang="es-ES" sz="2000" dirty="0"/>
        </a:p>
      </dgm:t>
    </dgm:pt>
    <dgm:pt modelId="{FC91BB8D-A82F-4CF3-8A7A-81E324557BB6}" type="parTrans" cxnId="{2E80E7A5-3C1A-4325-8FE7-4F0F0E9B08CB}">
      <dgm:prSet/>
      <dgm:spPr/>
      <dgm:t>
        <a:bodyPr/>
        <a:lstStyle/>
        <a:p>
          <a:endParaRPr lang="es-ES"/>
        </a:p>
      </dgm:t>
    </dgm:pt>
    <dgm:pt modelId="{91574AE2-1FC1-4B1E-A746-43D01812E92C}" type="sibTrans" cxnId="{2E80E7A5-3C1A-4325-8FE7-4F0F0E9B08CB}">
      <dgm:prSet/>
      <dgm:spPr/>
      <dgm:t>
        <a:bodyPr/>
        <a:lstStyle/>
        <a:p>
          <a:endParaRPr lang="es-ES"/>
        </a:p>
      </dgm:t>
    </dgm:pt>
    <dgm:pt modelId="{9154BC77-CDDD-4196-98D1-D5742C843A15}">
      <dgm:prSet phldrT="[Texto]" custT="1"/>
      <dgm:spPr/>
      <dgm:t>
        <a:bodyPr/>
        <a:lstStyle/>
        <a:p>
          <a:r>
            <a:rPr lang="es-ES" sz="2000" dirty="0" smtClean="0"/>
            <a:t>María </a:t>
          </a:r>
          <a:r>
            <a:rPr lang="es-ES" sz="2000" dirty="0" err="1" smtClean="0"/>
            <a:t>Padrós</a:t>
          </a:r>
          <a:r>
            <a:rPr lang="es-ES" sz="2000" dirty="0" smtClean="0"/>
            <a:t> ( CREA)</a:t>
          </a:r>
          <a:endParaRPr lang="es-ES" sz="2000" dirty="0"/>
        </a:p>
      </dgm:t>
    </dgm:pt>
    <dgm:pt modelId="{9B0CFAE7-3A5C-411D-B476-511F38B48689}" type="parTrans" cxnId="{32869FEF-1A20-457B-BCF4-EB86B66E53F4}">
      <dgm:prSet/>
      <dgm:spPr/>
      <dgm:t>
        <a:bodyPr/>
        <a:lstStyle/>
        <a:p>
          <a:endParaRPr lang="es-ES"/>
        </a:p>
      </dgm:t>
    </dgm:pt>
    <dgm:pt modelId="{1089F0EC-0CB8-4BF9-8262-7C9814839132}" type="sibTrans" cxnId="{32869FEF-1A20-457B-BCF4-EB86B66E53F4}">
      <dgm:prSet/>
      <dgm:spPr/>
      <dgm:t>
        <a:bodyPr/>
        <a:lstStyle/>
        <a:p>
          <a:endParaRPr lang="es-ES"/>
        </a:p>
      </dgm:t>
    </dgm:pt>
    <dgm:pt modelId="{C44DC6E1-E990-4172-A7FE-F5BD0584468F}" type="pres">
      <dgm:prSet presAssocID="{3312FDD0-7F60-4142-867A-5FDAA54C67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E5B493-7C74-4593-B2F6-222626219949}" type="pres">
      <dgm:prSet presAssocID="{19A0D5CD-C14E-4368-A442-056214EAEA93}" presName="parentLin" presStyleCnt="0"/>
      <dgm:spPr/>
      <dgm:t>
        <a:bodyPr/>
        <a:lstStyle/>
        <a:p>
          <a:endParaRPr lang="es-ES"/>
        </a:p>
      </dgm:t>
    </dgm:pt>
    <dgm:pt modelId="{243B1CB2-95B1-4540-B8E4-CAC36513FB3F}" type="pres">
      <dgm:prSet presAssocID="{19A0D5CD-C14E-4368-A442-056214EAEA93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071F07C8-9813-4949-8C25-EBC844360F04}" type="pres">
      <dgm:prSet presAssocID="{19A0D5CD-C14E-4368-A442-056214EAEA93}" presName="parentText" presStyleLbl="node1" presStyleIdx="0" presStyleCnt="8" custScaleX="1034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A3FEA0-5963-4873-B21F-8F3CCF0285C6}" type="pres">
      <dgm:prSet presAssocID="{19A0D5CD-C14E-4368-A442-056214EAEA93}" presName="negativeSpace" presStyleCnt="0"/>
      <dgm:spPr/>
      <dgm:t>
        <a:bodyPr/>
        <a:lstStyle/>
        <a:p>
          <a:endParaRPr lang="es-ES"/>
        </a:p>
      </dgm:t>
    </dgm:pt>
    <dgm:pt modelId="{AD08EAC6-DDE8-47EF-8E79-BDF02079A919}" type="pres">
      <dgm:prSet presAssocID="{19A0D5CD-C14E-4368-A442-056214EAEA93}" presName="childText" presStyleLbl="conFgAcc1" presStyleIdx="0" presStyleCnt="8" custLinFactNeighborX="-896" custLinFactNeighborY="-338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7F62A3-465A-4479-8A24-92DDD1FA0CAF}" type="pres">
      <dgm:prSet presAssocID="{C6DEE462-FD68-4F12-B2F4-E18A3055A2FF}" presName="spaceBetweenRectangles" presStyleCnt="0"/>
      <dgm:spPr/>
      <dgm:t>
        <a:bodyPr/>
        <a:lstStyle/>
        <a:p>
          <a:endParaRPr lang="es-ES"/>
        </a:p>
      </dgm:t>
    </dgm:pt>
    <dgm:pt modelId="{6E93DCA5-0562-454E-865B-5BEB70E135ED}" type="pres">
      <dgm:prSet presAssocID="{9154BC77-CDDD-4196-98D1-D5742C843A15}" presName="parentLin" presStyleCnt="0"/>
      <dgm:spPr/>
      <dgm:t>
        <a:bodyPr/>
        <a:lstStyle/>
        <a:p>
          <a:endParaRPr lang="es-ES"/>
        </a:p>
      </dgm:t>
    </dgm:pt>
    <dgm:pt modelId="{60F5F9CA-193E-4425-A35C-ADE07450D6F0}" type="pres">
      <dgm:prSet presAssocID="{9154BC77-CDDD-4196-98D1-D5742C843A15}" presName="parentLeftMargin" presStyleLbl="node1" presStyleIdx="0" presStyleCnt="8"/>
      <dgm:spPr/>
      <dgm:t>
        <a:bodyPr/>
        <a:lstStyle/>
        <a:p>
          <a:endParaRPr lang="es-ES"/>
        </a:p>
      </dgm:t>
    </dgm:pt>
    <dgm:pt modelId="{95CF9B59-71D4-4B01-9F33-EC62FA7A8DEE}" type="pres">
      <dgm:prSet presAssocID="{9154BC77-CDDD-4196-98D1-D5742C843A15}" presName="parentText" presStyleLbl="node1" presStyleIdx="1" presStyleCnt="8" custScaleX="1025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F39898-EDD6-41BC-A8CE-003A99AA433C}" type="pres">
      <dgm:prSet presAssocID="{9154BC77-CDDD-4196-98D1-D5742C843A15}" presName="negativeSpace" presStyleCnt="0"/>
      <dgm:spPr/>
      <dgm:t>
        <a:bodyPr/>
        <a:lstStyle/>
        <a:p>
          <a:endParaRPr lang="es-ES"/>
        </a:p>
      </dgm:t>
    </dgm:pt>
    <dgm:pt modelId="{946BBC2F-52BE-4165-B2D0-1A68DA6A22E5}" type="pres">
      <dgm:prSet presAssocID="{9154BC77-CDDD-4196-98D1-D5742C843A15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D77FD2-2B9F-490B-8EB0-D38C0451C366}" type="pres">
      <dgm:prSet presAssocID="{1089F0EC-0CB8-4BF9-8262-7C9814839132}" presName="spaceBetweenRectangles" presStyleCnt="0"/>
      <dgm:spPr/>
      <dgm:t>
        <a:bodyPr/>
        <a:lstStyle/>
        <a:p>
          <a:endParaRPr lang="es-ES"/>
        </a:p>
      </dgm:t>
    </dgm:pt>
    <dgm:pt modelId="{2B2AC8AC-6D56-4EE4-BF00-B089993DAAC8}" type="pres">
      <dgm:prSet presAssocID="{564DECE5-735C-455B-817D-5478A7EEC6DA}" presName="parentLin" presStyleCnt="0"/>
      <dgm:spPr/>
      <dgm:t>
        <a:bodyPr/>
        <a:lstStyle/>
        <a:p>
          <a:endParaRPr lang="es-ES"/>
        </a:p>
      </dgm:t>
    </dgm:pt>
    <dgm:pt modelId="{DEC91D02-7E10-4640-A788-89DB3CD8C6E0}" type="pres">
      <dgm:prSet presAssocID="{564DECE5-735C-455B-817D-5478A7EEC6DA}" presName="parentLeftMargin" presStyleLbl="node1" presStyleIdx="1" presStyleCnt="8"/>
      <dgm:spPr/>
      <dgm:t>
        <a:bodyPr/>
        <a:lstStyle/>
        <a:p>
          <a:endParaRPr lang="es-ES"/>
        </a:p>
      </dgm:t>
    </dgm:pt>
    <dgm:pt modelId="{4CB03BEE-88D4-409D-A601-A9C828625A2B}" type="pres">
      <dgm:prSet presAssocID="{564DECE5-735C-455B-817D-5478A7EEC6DA}" presName="parentText" presStyleLbl="node1" presStyleIdx="2" presStyleCnt="8" custScaleX="1025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26B716-4883-4DA0-AAB0-85B972F40933}" type="pres">
      <dgm:prSet presAssocID="{564DECE5-735C-455B-817D-5478A7EEC6DA}" presName="negativeSpace" presStyleCnt="0"/>
      <dgm:spPr/>
      <dgm:t>
        <a:bodyPr/>
        <a:lstStyle/>
        <a:p>
          <a:endParaRPr lang="es-ES"/>
        </a:p>
      </dgm:t>
    </dgm:pt>
    <dgm:pt modelId="{BD914642-8FB5-43F9-A0BF-525358319ABF}" type="pres">
      <dgm:prSet presAssocID="{564DECE5-735C-455B-817D-5478A7EEC6DA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672E26-7F8E-43D4-A70E-05332485AD62}" type="pres">
      <dgm:prSet presAssocID="{94754F1D-462E-418A-83DD-4616FC5D28D5}" presName="spaceBetweenRectangles" presStyleCnt="0"/>
      <dgm:spPr/>
      <dgm:t>
        <a:bodyPr/>
        <a:lstStyle/>
        <a:p>
          <a:endParaRPr lang="es-ES"/>
        </a:p>
      </dgm:t>
    </dgm:pt>
    <dgm:pt modelId="{4244D08C-465C-4512-A6C2-1A08E8AEB3DE}" type="pres">
      <dgm:prSet presAssocID="{26352380-C6DD-46AD-A683-F5035C979D8E}" presName="parentLin" presStyleCnt="0"/>
      <dgm:spPr/>
      <dgm:t>
        <a:bodyPr/>
        <a:lstStyle/>
        <a:p>
          <a:endParaRPr lang="es-ES"/>
        </a:p>
      </dgm:t>
    </dgm:pt>
    <dgm:pt modelId="{6542CF81-AA55-4BDC-BDF4-FBA97B74DFE4}" type="pres">
      <dgm:prSet presAssocID="{26352380-C6DD-46AD-A683-F5035C979D8E}" presName="parentLeftMargin" presStyleLbl="node1" presStyleIdx="2" presStyleCnt="8"/>
      <dgm:spPr/>
      <dgm:t>
        <a:bodyPr/>
        <a:lstStyle/>
        <a:p>
          <a:endParaRPr lang="es-ES"/>
        </a:p>
      </dgm:t>
    </dgm:pt>
    <dgm:pt modelId="{B2141BAE-0628-484B-B414-DA6BAECBF63E}" type="pres">
      <dgm:prSet presAssocID="{26352380-C6DD-46AD-A683-F5035C979D8E}" presName="parentText" presStyleLbl="node1" presStyleIdx="3" presStyleCnt="8" custScaleX="102561" custLinFactNeighborX="-11953" custLinFactNeighborY="-548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1A4EB2-7776-4431-A298-57D20D8AB9CF}" type="pres">
      <dgm:prSet presAssocID="{26352380-C6DD-46AD-A683-F5035C979D8E}" presName="negativeSpace" presStyleCnt="0"/>
      <dgm:spPr/>
      <dgm:t>
        <a:bodyPr/>
        <a:lstStyle/>
        <a:p>
          <a:endParaRPr lang="es-ES"/>
        </a:p>
      </dgm:t>
    </dgm:pt>
    <dgm:pt modelId="{EEA8FD54-BB5E-49DC-A2BF-37817542F0E4}" type="pres">
      <dgm:prSet presAssocID="{26352380-C6DD-46AD-A683-F5035C979D8E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B99CF7-72FC-4283-BB08-B7301F4C9CD1}" type="pres">
      <dgm:prSet presAssocID="{23118B15-FDFF-4CAF-A907-89E54A2C1B48}" presName="spaceBetweenRectangles" presStyleCnt="0"/>
      <dgm:spPr/>
      <dgm:t>
        <a:bodyPr/>
        <a:lstStyle/>
        <a:p>
          <a:endParaRPr lang="es-ES"/>
        </a:p>
      </dgm:t>
    </dgm:pt>
    <dgm:pt modelId="{E853DA46-60A8-4F9D-AF84-BE4A7E80B153}" type="pres">
      <dgm:prSet presAssocID="{1E43E017-922A-4A3B-9728-67CB0D9FC949}" presName="parentLin" presStyleCnt="0"/>
      <dgm:spPr/>
      <dgm:t>
        <a:bodyPr/>
        <a:lstStyle/>
        <a:p>
          <a:endParaRPr lang="es-ES"/>
        </a:p>
      </dgm:t>
    </dgm:pt>
    <dgm:pt modelId="{75E0C5F0-01FD-4000-9782-2EE6E4EF5527}" type="pres">
      <dgm:prSet presAssocID="{1E43E017-922A-4A3B-9728-67CB0D9FC949}" presName="parentLeftMargin" presStyleLbl="node1" presStyleIdx="3" presStyleCnt="8"/>
      <dgm:spPr/>
      <dgm:t>
        <a:bodyPr/>
        <a:lstStyle/>
        <a:p>
          <a:endParaRPr lang="es-ES"/>
        </a:p>
      </dgm:t>
    </dgm:pt>
    <dgm:pt modelId="{3845FCA9-0CF2-4D84-B730-3288188D7A37}" type="pres">
      <dgm:prSet presAssocID="{1E43E017-922A-4A3B-9728-67CB0D9FC949}" presName="parentText" presStyleLbl="node1" presStyleIdx="4" presStyleCnt="8" custScaleX="1025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DC6705-6B98-4B21-BD2C-538BD4A42352}" type="pres">
      <dgm:prSet presAssocID="{1E43E017-922A-4A3B-9728-67CB0D9FC949}" presName="negativeSpace" presStyleCnt="0"/>
      <dgm:spPr/>
      <dgm:t>
        <a:bodyPr/>
        <a:lstStyle/>
        <a:p>
          <a:endParaRPr lang="es-ES"/>
        </a:p>
      </dgm:t>
    </dgm:pt>
    <dgm:pt modelId="{A4F96B38-9543-4ED1-81E3-E0DD14591440}" type="pres">
      <dgm:prSet presAssocID="{1E43E017-922A-4A3B-9728-67CB0D9FC949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5A1198-B208-4D88-B8D2-0D92108D6198}" type="pres">
      <dgm:prSet presAssocID="{B4A484D6-162D-40E6-B6D0-A92BCA03D004}" presName="spaceBetweenRectangles" presStyleCnt="0"/>
      <dgm:spPr/>
      <dgm:t>
        <a:bodyPr/>
        <a:lstStyle/>
        <a:p>
          <a:endParaRPr lang="es-ES"/>
        </a:p>
      </dgm:t>
    </dgm:pt>
    <dgm:pt modelId="{3602E0F8-F26D-47D8-8275-1E1B40ED7787}" type="pres">
      <dgm:prSet presAssocID="{1C337B09-04A2-4DF0-9CD4-D5BFD7C44DA8}" presName="parentLin" presStyleCnt="0"/>
      <dgm:spPr/>
      <dgm:t>
        <a:bodyPr/>
        <a:lstStyle/>
        <a:p>
          <a:endParaRPr lang="es-ES"/>
        </a:p>
      </dgm:t>
    </dgm:pt>
    <dgm:pt modelId="{E66621BD-A0C6-4A8B-ABD2-AD0703980D41}" type="pres">
      <dgm:prSet presAssocID="{1C337B09-04A2-4DF0-9CD4-D5BFD7C44DA8}" presName="parentLeftMargin" presStyleLbl="node1" presStyleIdx="4" presStyleCnt="8"/>
      <dgm:spPr/>
      <dgm:t>
        <a:bodyPr/>
        <a:lstStyle/>
        <a:p>
          <a:endParaRPr lang="es-ES"/>
        </a:p>
      </dgm:t>
    </dgm:pt>
    <dgm:pt modelId="{D8BC3F94-D9EE-4FCF-9F39-ABABD9359D55}" type="pres">
      <dgm:prSet presAssocID="{1C337B09-04A2-4DF0-9CD4-D5BFD7C44DA8}" presName="parentText" presStyleLbl="node1" presStyleIdx="5" presStyleCnt="8" custScaleX="1021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B91F42-F85D-4084-B0C8-59A561FFCB46}" type="pres">
      <dgm:prSet presAssocID="{1C337B09-04A2-4DF0-9CD4-D5BFD7C44DA8}" presName="negativeSpace" presStyleCnt="0"/>
      <dgm:spPr/>
      <dgm:t>
        <a:bodyPr/>
        <a:lstStyle/>
        <a:p>
          <a:endParaRPr lang="es-ES"/>
        </a:p>
      </dgm:t>
    </dgm:pt>
    <dgm:pt modelId="{8A331F65-62D9-4A9D-B7A8-6DF0F43F909D}" type="pres">
      <dgm:prSet presAssocID="{1C337B09-04A2-4DF0-9CD4-D5BFD7C44DA8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F76932-49A2-4AFC-A46C-1D60CC38D62A}" type="pres">
      <dgm:prSet presAssocID="{2F5E0FE5-5C25-43C3-B9E9-373E1104E254}" presName="spaceBetweenRectangles" presStyleCnt="0"/>
      <dgm:spPr/>
      <dgm:t>
        <a:bodyPr/>
        <a:lstStyle/>
        <a:p>
          <a:endParaRPr lang="es-ES"/>
        </a:p>
      </dgm:t>
    </dgm:pt>
    <dgm:pt modelId="{B9FAA07C-47C6-4896-A5D6-37F2A3715560}" type="pres">
      <dgm:prSet presAssocID="{BA422552-71B2-42A7-AA1C-8D57AEB98976}" presName="parentLin" presStyleCnt="0"/>
      <dgm:spPr/>
      <dgm:t>
        <a:bodyPr/>
        <a:lstStyle/>
        <a:p>
          <a:endParaRPr lang="es-ES"/>
        </a:p>
      </dgm:t>
    </dgm:pt>
    <dgm:pt modelId="{6E6747DF-0867-445B-9A95-AAAE36401A0D}" type="pres">
      <dgm:prSet presAssocID="{BA422552-71B2-42A7-AA1C-8D57AEB98976}" presName="parentLeftMargin" presStyleLbl="node1" presStyleIdx="5" presStyleCnt="8"/>
      <dgm:spPr/>
      <dgm:t>
        <a:bodyPr/>
        <a:lstStyle/>
        <a:p>
          <a:endParaRPr lang="es-ES"/>
        </a:p>
      </dgm:t>
    </dgm:pt>
    <dgm:pt modelId="{5DBB7B23-F773-45A6-8221-1F500F16860D}" type="pres">
      <dgm:prSet presAssocID="{BA422552-71B2-42A7-AA1C-8D57AEB98976}" presName="parentText" presStyleLbl="node1" presStyleIdx="6" presStyleCnt="8" custScaleX="102298" custScaleY="126580" custLinFactNeighborX="-8283" custLinFactNeighborY="104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533513-C168-41E8-B9F0-0FC8C5F84CFA}" type="pres">
      <dgm:prSet presAssocID="{BA422552-71B2-42A7-AA1C-8D57AEB98976}" presName="negativeSpace" presStyleCnt="0"/>
      <dgm:spPr/>
      <dgm:t>
        <a:bodyPr/>
        <a:lstStyle/>
        <a:p>
          <a:endParaRPr lang="es-ES"/>
        </a:p>
      </dgm:t>
    </dgm:pt>
    <dgm:pt modelId="{B2013350-2E20-4F98-900D-A3C1400104FF}" type="pres">
      <dgm:prSet presAssocID="{BA422552-71B2-42A7-AA1C-8D57AEB98976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D4857D-EE66-4F43-9CB8-9D16F9336F40}" type="pres">
      <dgm:prSet presAssocID="{948E718A-740B-41D0-81C8-7ECD1B04D425}" presName="spaceBetweenRectangles" presStyleCnt="0"/>
      <dgm:spPr/>
      <dgm:t>
        <a:bodyPr/>
        <a:lstStyle/>
        <a:p>
          <a:endParaRPr lang="es-ES"/>
        </a:p>
      </dgm:t>
    </dgm:pt>
    <dgm:pt modelId="{821772CA-B3E8-474A-9380-F70B70E0C868}" type="pres">
      <dgm:prSet presAssocID="{0F8F8787-1DD1-4A20-95A4-D122A21AA5EE}" presName="parentLin" presStyleCnt="0"/>
      <dgm:spPr/>
      <dgm:t>
        <a:bodyPr/>
        <a:lstStyle/>
        <a:p>
          <a:endParaRPr lang="es-ES"/>
        </a:p>
      </dgm:t>
    </dgm:pt>
    <dgm:pt modelId="{E88B626E-927E-4FB6-83E2-05A1ED645BDA}" type="pres">
      <dgm:prSet presAssocID="{0F8F8787-1DD1-4A20-95A4-D122A21AA5EE}" presName="parentLeftMargin" presStyleLbl="node1" presStyleIdx="6" presStyleCnt="8"/>
      <dgm:spPr/>
      <dgm:t>
        <a:bodyPr/>
        <a:lstStyle/>
        <a:p>
          <a:endParaRPr lang="es-ES"/>
        </a:p>
      </dgm:t>
    </dgm:pt>
    <dgm:pt modelId="{0E825586-0141-438B-B696-2CA104E7DEE6}" type="pres">
      <dgm:prSet presAssocID="{0F8F8787-1DD1-4A20-95A4-D122A21AA5EE}" presName="parentText" presStyleLbl="node1" presStyleIdx="7" presStyleCnt="8" custScaleX="1034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1D284A-6813-4545-8DA5-3CC4B76818A6}" type="pres">
      <dgm:prSet presAssocID="{0F8F8787-1DD1-4A20-95A4-D122A21AA5EE}" presName="negativeSpace" presStyleCnt="0"/>
      <dgm:spPr/>
      <dgm:t>
        <a:bodyPr/>
        <a:lstStyle/>
        <a:p>
          <a:endParaRPr lang="es-ES"/>
        </a:p>
      </dgm:t>
    </dgm:pt>
    <dgm:pt modelId="{42290E1E-DC28-461C-B4AB-05D4227AAF64}" type="pres">
      <dgm:prSet presAssocID="{0F8F8787-1DD1-4A20-95A4-D122A21AA5EE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E44498-750E-4DC1-88D3-8A7CFD86F864}" type="presOf" srcId="{1C337B09-04A2-4DF0-9CD4-D5BFD7C44DA8}" destId="{D8BC3F94-D9EE-4FCF-9F39-ABABD9359D55}" srcOrd="1" destOrd="0" presId="urn:microsoft.com/office/officeart/2005/8/layout/list1"/>
    <dgm:cxn modelId="{034B6980-7938-4FD6-B889-654F06B3A226}" type="presOf" srcId="{0F8F8787-1DD1-4A20-95A4-D122A21AA5EE}" destId="{E88B626E-927E-4FB6-83E2-05A1ED645BDA}" srcOrd="0" destOrd="0" presId="urn:microsoft.com/office/officeart/2005/8/layout/list1"/>
    <dgm:cxn modelId="{5C0EE3FF-C03A-4FE5-B27E-BE6E30FBCE27}" srcId="{3312FDD0-7F60-4142-867A-5FDAA54C6725}" destId="{19A0D5CD-C14E-4368-A442-056214EAEA93}" srcOrd="0" destOrd="0" parTransId="{2843E11D-959E-460F-B533-DD421E201B21}" sibTransId="{C6DEE462-FD68-4F12-B2F4-E18A3055A2FF}"/>
    <dgm:cxn modelId="{0404B67C-02CB-4F8B-A89C-308AAE71D424}" srcId="{3312FDD0-7F60-4142-867A-5FDAA54C6725}" destId="{564DECE5-735C-455B-817D-5478A7EEC6DA}" srcOrd="2" destOrd="0" parTransId="{21F122CA-CA6E-4571-B472-2D3B4706A9E8}" sibTransId="{94754F1D-462E-418A-83DD-4616FC5D28D5}"/>
    <dgm:cxn modelId="{31B1F345-E161-4D23-ACA6-6E31A1C9FA99}" srcId="{3312FDD0-7F60-4142-867A-5FDAA54C6725}" destId="{1E43E017-922A-4A3B-9728-67CB0D9FC949}" srcOrd="4" destOrd="0" parTransId="{1010A017-61F7-44F9-B456-F346177ED5E9}" sibTransId="{B4A484D6-162D-40E6-B6D0-A92BCA03D004}"/>
    <dgm:cxn modelId="{67A4337E-6AF5-4D5F-A3AB-E07D4D54C14B}" type="presOf" srcId="{BA422552-71B2-42A7-AA1C-8D57AEB98976}" destId="{5DBB7B23-F773-45A6-8221-1F500F16860D}" srcOrd="1" destOrd="0" presId="urn:microsoft.com/office/officeart/2005/8/layout/list1"/>
    <dgm:cxn modelId="{E76D0812-293D-4885-B77E-9024DFEC659C}" type="presOf" srcId="{26352380-C6DD-46AD-A683-F5035C979D8E}" destId="{6542CF81-AA55-4BDC-BDF4-FBA97B74DFE4}" srcOrd="0" destOrd="0" presId="urn:microsoft.com/office/officeart/2005/8/layout/list1"/>
    <dgm:cxn modelId="{5837F5ED-8D84-402D-BBB2-70F48C66E897}" type="presOf" srcId="{1E43E017-922A-4A3B-9728-67CB0D9FC949}" destId="{75E0C5F0-01FD-4000-9782-2EE6E4EF5527}" srcOrd="0" destOrd="0" presId="urn:microsoft.com/office/officeart/2005/8/layout/list1"/>
    <dgm:cxn modelId="{32869FEF-1A20-457B-BCF4-EB86B66E53F4}" srcId="{3312FDD0-7F60-4142-867A-5FDAA54C6725}" destId="{9154BC77-CDDD-4196-98D1-D5742C843A15}" srcOrd="1" destOrd="0" parTransId="{9B0CFAE7-3A5C-411D-B476-511F38B48689}" sibTransId="{1089F0EC-0CB8-4BF9-8262-7C9814839132}"/>
    <dgm:cxn modelId="{2E80E7A5-3C1A-4325-8FE7-4F0F0E9B08CB}" srcId="{3312FDD0-7F60-4142-867A-5FDAA54C6725}" destId="{0F8F8787-1DD1-4A20-95A4-D122A21AA5EE}" srcOrd="7" destOrd="0" parTransId="{FC91BB8D-A82F-4CF3-8A7A-81E324557BB6}" sibTransId="{91574AE2-1FC1-4B1E-A746-43D01812E92C}"/>
    <dgm:cxn modelId="{07AB77B9-0B97-48D6-8021-5D8F926D64AE}" type="presOf" srcId="{26352380-C6DD-46AD-A683-F5035C979D8E}" destId="{B2141BAE-0628-484B-B414-DA6BAECBF63E}" srcOrd="1" destOrd="0" presId="urn:microsoft.com/office/officeart/2005/8/layout/list1"/>
    <dgm:cxn modelId="{10049031-AD33-429D-855D-3AE9BB3769D9}" srcId="{3312FDD0-7F60-4142-867A-5FDAA54C6725}" destId="{BA422552-71B2-42A7-AA1C-8D57AEB98976}" srcOrd="6" destOrd="0" parTransId="{EF3B6C8B-2BA8-4CAE-BD18-A6F7D10916E1}" sibTransId="{948E718A-740B-41D0-81C8-7ECD1B04D425}"/>
    <dgm:cxn modelId="{645A2796-58DC-41E2-8271-DA664E8F098C}" type="presOf" srcId="{19A0D5CD-C14E-4368-A442-056214EAEA93}" destId="{071F07C8-9813-4949-8C25-EBC844360F04}" srcOrd="1" destOrd="0" presId="urn:microsoft.com/office/officeart/2005/8/layout/list1"/>
    <dgm:cxn modelId="{DD066EAC-AB15-43C8-B907-9AA06A31A130}" type="presOf" srcId="{19A0D5CD-C14E-4368-A442-056214EAEA93}" destId="{243B1CB2-95B1-4540-B8E4-CAC36513FB3F}" srcOrd="0" destOrd="0" presId="urn:microsoft.com/office/officeart/2005/8/layout/list1"/>
    <dgm:cxn modelId="{61AB0A49-E919-4C69-892F-C26945A4B1EF}" type="presOf" srcId="{9154BC77-CDDD-4196-98D1-D5742C843A15}" destId="{60F5F9CA-193E-4425-A35C-ADE07450D6F0}" srcOrd="0" destOrd="0" presId="urn:microsoft.com/office/officeart/2005/8/layout/list1"/>
    <dgm:cxn modelId="{1AE98FA7-90DB-45BC-88F5-F3403E231E7C}" type="presOf" srcId="{564DECE5-735C-455B-817D-5478A7EEC6DA}" destId="{DEC91D02-7E10-4640-A788-89DB3CD8C6E0}" srcOrd="0" destOrd="0" presId="urn:microsoft.com/office/officeart/2005/8/layout/list1"/>
    <dgm:cxn modelId="{F65376C2-4458-434B-91E1-86F7D89FE7FB}" type="presOf" srcId="{BA422552-71B2-42A7-AA1C-8D57AEB98976}" destId="{6E6747DF-0867-445B-9A95-AAAE36401A0D}" srcOrd="0" destOrd="0" presId="urn:microsoft.com/office/officeart/2005/8/layout/list1"/>
    <dgm:cxn modelId="{EEDF4CAA-A8FD-4C62-A1C3-77684B4214F6}" type="presOf" srcId="{9154BC77-CDDD-4196-98D1-D5742C843A15}" destId="{95CF9B59-71D4-4B01-9F33-EC62FA7A8DEE}" srcOrd="1" destOrd="0" presId="urn:microsoft.com/office/officeart/2005/8/layout/list1"/>
    <dgm:cxn modelId="{3582D5E2-0BEB-4B68-8F0D-6231E8AB1A53}" srcId="{3312FDD0-7F60-4142-867A-5FDAA54C6725}" destId="{26352380-C6DD-46AD-A683-F5035C979D8E}" srcOrd="3" destOrd="0" parTransId="{3C9272B8-EB72-45BC-8576-7CC9EAF62C48}" sibTransId="{23118B15-FDFF-4CAF-A907-89E54A2C1B48}"/>
    <dgm:cxn modelId="{508C2D0B-C84A-40E1-8447-34A68D1EDB89}" type="presOf" srcId="{0F8F8787-1DD1-4A20-95A4-D122A21AA5EE}" destId="{0E825586-0141-438B-B696-2CA104E7DEE6}" srcOrd="1" destOrd="0" presId="urn:microsoft.com/office/officeart/2005/8/layout/list1"/>
    <dgm:cxn modelId="{A9599B78-6A22-415E-AB18-7BEC44216148}" type="presOf" srcId="{1E43E017-922A-4A3B-9728-67CB0D9FC949}" destId="{3845FCA9-0CF2-4D84-B730-3288188D7A37}" srcOrd="1" destOrd="0" presId="urn:microsoft.com/office/officeart/2005/8/layout/list1"/>
    <dgm:cxn modelId="{4C2C968D-7FC2-4ACD-8851-F407323E41E5}" type="presOf" srcId="{3312FDD0-7F60-4142-867A-5FDAA54C6725}" destId="{C44DC6E1-E990-4172-A7FE-F5BD0584468F}" srcOrd="0" destOrd="0" presId="urn:microsoft.com/office/officeart/2005/8/layout/list1"/>
    <dgm:cxn modelId="{AE825C6F-152C-418C-B4D7-B4CC48E96185}" type="presOf" srcId="{1C337B09-04A2-4DF0-9CD4-D5BFD7C44DA8}" destId="{E66621BD-A0C6-4A8B-ABD2-AD0703980D41}" srcOrd="0" destOrd="0" presId="urn:microsoft.com/office/officeart/2005/8/layout/list1"/>
    <dgm:cxn modelId="{69D07980-CA46-4E98-B2D1-E72F75354AAF}" type="presOf" srcId="{564DECE5-735C-455B-817D-5478A7EEC6DA}" destId="{4CB03BEE-88D4-409D-A601-A9C828625A2B}" srcOrd="1" destOrd="0" presId="urn:microsoft.com/office/officeart/2005/8/layout/list1"/>
    <dgm:cxn modelId="{DCE34D66-B59D-4C7D-B8A9-855EE630B0D1}" srcId="{3312FDD0-7F60-4142-867A-5FDAA54C6725}" destId="{1C337B09-04A2-4DF0-9CD4-D5BFD7C44DA8}" srcOrd="5" destOrd="0" parTransId="{60D2ECF3-5AD7-45BD-905B-4D2AF961B8A2}" sibTransId="{2F5E0FE5-5C25-43C3-B9E9-373E1104E254}"/>
    <dgm:cxn modelId="{7CA2E540-BA5A-4154-94D3-047075EEF725}" type="presParOf" srcId="{C44DC6E1-E990-4172-A7FE-F5BD0584468F}" destId="{3FE5B493-7C74-4593-B2F6-222626219949}" srcOrd="0" destOrd="0" presId="urn:microsoft.com/office/officeart/2005/8/layout/list1"/>
    <dgm:cxn modelId="{EFF46FA7-7CD1-4A17-8350-6CA3DAD634C3}" type="presParOf" srcId="{3FE5B493-7C74-4593-B2F6-222626219949}" destId="{243B1CB2-95B1-4540-B8E4-CAC36513FB3F}" srcOrd="0" destOrd="0" presId="urn:microsoft.com/office/officeart/2005/8/layout/list1"/>
    <dgm:cxn modelId="{914E934D-351C-428A-92C0-47105F7DCC63}" type="presParOf" srcId="{3FE5B493-7C74-4593-B2F6-222626219949}" destId="{071F07C8-9813-4949-8C25-EBC844360F04}" srcOrd="1" destOrd="0" presId="urn:microsoft.com/office/officeart/2005/8/layout/list1"/>
    <dgm:cxn modelId="{EAB28CAA-B218-43BE-B222-B7247FE6E110}" type="presParOf" srcId="{C44DC6E1-E990-4172-A7FE-F5BD0584468F}" destId="{5BA3FEA0-5963-4873-B21F-8F3CCF0285C6}" srcOrd="1" destOrd="0" presId="urn:microsoft.com/office/officeart/2005/8/layout/list1"/>
    <dgm:cxn modelId="{6938B6D5-1DD5-4926-A620-14820C59F4F5}" type="presParOf" srcId="{C44DC6E1-E990-4172-A7FE-F5BD0584468F}" destId="{AD08EAC6-DDE8-47EF-8E79-BDF02079A919}" srcOrd="2" destOrd="0" presId="urn:microsoft.com/office/officeart/2005/8/layout/list1"/>
    <dgm:cxn modelId="{E4E352EC-B68F-4699-B70D-2684F95217C9}" type="presParOf" srcId="{C44DC6E1-E990-4172-A7FE-F5BD0584468F}" destId="{447F62A3-465A-4479-8A24-92DDD1FA0CAF}" srcOrd="3" destOrd="0" presId="urn:microsoft.com/office/officeart/2005/8/layout/list1"/>
    <dgm:cxn modelId="{084FC336-CC97-4305-983B-E79845E6AC4D}" type="presParOf" srcId="{C44DC6E1-E990-4172-A7FE-F5BD0584468F}" destId="{6E93DCA5-0562-454E-865B-5BEB70E135ED}" srcOrd="4" destOrd="0" presId="urn:microsoft.com/office/officeart/2005/8/layout/list1"/>
    <dgm:cxn modelId="{90437C2D-8004-480D-B732-23008F3992BA}" type="presParOf" srcId="{6E93DCA5-0562-454E-865B-5BEB70E135ED}" destId="{60F5F9CA-193E-4425-A35C-ADE07450D6F0}" srcOrd="0" destOrd="0" presId="urn:microsoft.com/office/officeart/2005/8/layout/list1"/>
    <dgm:cxn modelId="{62B3D27F-0AD3-4E13-A4E7-B3EED5A32B27}" type="presParOf" srcId="{6E93DCA5-0562-454E-865B-5BEB70E135ED}" destId="{95CF9B59-71D4-4B01-9F33-EC62FA7A8DEE}" srcOrd="1" destOrd="0" presId="urn:microsoft.com/office/officeart/2005/8/layout/list1"/>
    <dgm:cxn modelId="{F324BAD3-E4E5-44D7-BD82-B4E7257D6487}" type="presParOf" srcId="{C44DC6E1-E990-4172-A7FE-F5BD0584468F}" destId="{A3F39898-EDD6-41BC-A8CE-003A99AA433C}" srcOrd="5" destOrd="0" presId="urn:microsoft.com/office/officeart/2005/8/layout/list1"/>
    <dgm:cxn modelId="{173E9DF6-C3BF-45C9-9199-785C47D80D02}" type="presParOf" srcId="{C44DC6E1-E990-4172-A7FE-F5BD0584468F}" destId="{946BBC2F-52BE-4165-B2D0-1A68DA6A22E5}" srcOrd="6" destOrd="0" presId="urn:microsoft.com/office/officeart/2005/8/layout/list1"/>
    <dgm:cxn modelId="{17806BEA-ABEB-40B7-A552-502294533A19}" type="presParOf" srcId="{C44DC6E1-E990-4172-A7FE-F5BD0584468F}" destId="{AAD77FD2-2B9F-490B-8EB0-D38C0451C366}" srcOrd="7" destOrd="0" presId="urn:microsoft.com/office/officeart/2005/8/layout/list1"/>
    <dgm:cxn modelId="{321624BF-316C-4AC5-A1FD-EEEEEE1F19F1}" type="presParOf" srcId="{C44DC6E1-E990-4172-A7FE-F5BD0584468F}" destId="{2B2AC8AC-6D56-4EE4-BF00-B089993DAAC8}" srcOrd="8" destOrd="0" presId="urn:microsoft.com/office/officeart/2005/8/layout/list1"/>
    <dgm:cxn modelId="{B9B50373-A680-431F-8F24-815F77F0EF5E}" type="presParOf" srcId="{2B2AC8AC-6D56-4EE4-BF00-B089993DAAC8}" destId="{DEC91D02-7E10-4640-A788-89DB3CD8C6E0}" srcOrd="0" destOrd="0" presId="urn:microsoft.com/office/officeart/2005/8/layout/list1"/>
    <dgm:cxn modelId="{D8D44A26-7A20-4332-8530-A93A4CBD3A15}" type="presParOf" srcId="{2B2AC8AC-6D56-4EE4-BF00-B089993DAAC8}" destId="{4CB03BEE-88D4-409D-A601-A9C828625A2B}" srcOrd="1" destOrd="0" presId="urn:microsoft.com/office/officeart/2005/8/layout/list1"/>
    <dgm:cxn modelId="{B5438640-1185-4DBF-ABA1-9CEF33293BF8}" type="presParOf" srcId="{C44DC6E1-E990-4172-A7FE-F5BD0584468F}" destId="{D026B716-4883-4DA0-AAB0-85B972F40933}" srcOrd="9" destOrd="0" presId="urn:microsoft.com/office/officeart/2005/8/layout/list1"/>
    <dgm:cxn modelId="{776F171E-1A99-4C69-B25A-C480AD8B71F7}" type="presParOf" srcId="{C44DC6E1-E990-4172-A7FE-F5BD0584468F}" destId="{BD914642-8FB5-43F9-A0BF-525358319ABF}" srcOrd="10" destOrd="0" presId="urn:microsoft.com/office/officeart/2005/8/layout/list1"/>
    <dgm:cxn modelId="{59BD3864-B7A8-4D1C-8040-F4520887D002}" type="presParOf" srcId="{C44DC6E1-E990-4172-A7FE-F5BD0584468F}" destId="{D5672E26-7F8E-43D4-A70E-05332485AD62}" srcOrd="11" destOrd="0" presId="urn:microsoft.com/office/officeart/2005/8/layout/list1"/>
    <dgm:cxn modelId="{4D68B0F7-B67A-4700-B440-255F43032BB5}" type="presParOf" srcId="{C44DC6E1-E990-4172-A7FE-F5BD0584468F}" destId="{4244D08C-465C-4512-A6C2-1A08E8AEB3DE}" srcOrd="12" destOrd="0" presId="urn:microsoft.com/office/officeart/2005/8/layout/list1"/>
    <dgm:cxn modelId="{A2C2D9F9-944B-4086-89AA-047FEFEEA2D2}" type="presParOf" srcId="{4244D08C-465C-4512-A6C2-1A08E8AEB3DE}" destId="{6542CF81-AA55-4BDC-BDF4-FBA97B74DFE4}" srcOrd="0" destOrd="0" presId="urn:microsoft.com/office/officeart/2005/8/layout/list1"/>
    <dgm:cxn modelId="{B26D706C-5A73-4B3A-9401-AC1D40BCCFF7}" type="presParOf" srcId="{4244D08C-465C-4512-A6C2-1A08E8AEB3DE}" destId="{B2141BAE-0628-484B-B414-DA6BAECBF63E}" srcOrd="1" destOrd="0" presId="urn:microsoft.com/office/officeart/2005/8/layout/list1"/>
    <dgm:cxn modelId="{AB9262F6-B34E-4DFC-BF27-15D78C7D62C5}" type="presParOf" srcId="{C44DC6E1-E990-4172-A7FE-F5BD0584468F}" destId="{0E1A4EB2-7776-4431-A298-57D20D8AB9CF}" srcOrd="13" destOrd="0" presId="urn:microsoft.com/office/officeart/2005/8/layout/list1"/>
    <dgm:cxn modelId="{5B6F11C5-3552-4AA2-91BE-1D0D2A7872F4}" type="presParOf" srcId="{C44DC6E1-E990-4172-A7FE-F5BD0584468F}" destId="{EEA8FD54-BB5E-49DC-A2BF-37817542F0E4}" srcOrd="14" destOrd="0" presId="urn:microsoft.com/office/officeart/2005/8/layout/list1"/>
    <dgm:cxn modelId="{2B30B78C-8F37-41CB-A813-0A535D49F12B}" type="presParOf" srcId="{C44DC6E1-E990-4172-A7FE-F5BD0584468F}" destId="{D1B99CF7-72FC-4283-BB08-B7301F4C9CD1}" srcOrd="15" destOrd="0" presId="urn:microsoft.com/office/officeart/2005/8/layout/list1"/>
    <dgm:cxn modelId="{F10BE9D7-DA13-46DE-9DE6-E3C06F1CCDE4}" type="presParOf" srcId="{C44DC6E1-E990-4172-A7FE-F5BD0584468F}" destId="{E853DA46-60A8-4F9D-AF84-BE4A7E80B153}" srcOrd="16" destOrd="0" presId="urn:microsoft.com/office/officeart/2005/8/layout/list1"/>
    <dgm:cxn modelId="{417F623E-2799-4CC5-99F6-AB0733370A7A}" type="presParOf" srcId="{E853DA46-60A8-4F9D-AF84-BE4A7E80B153}" destId="{75E0C5F0-01FD-4000-9782-2EE6E4EF5527}" srcOrd="0" destOrd="0" presId="urn:microsoft.com/office/officeart/2005/8/layout/list1"/>
    <dgm:cxn modelId="{18CA8824-621B-4CA5-8D18-2BD8F9DDC6B8}" type="presParOf" srcId="{E853DA46-60A8-4F9D-AF84-BE4A7E80B153}" destId="{3845FCA9-0CF2-4D84-B730-3288188D7A37}" srcOrd="1" destOrd="0" presId="urn:microsoft.com/office/officeart/2005/8/layout/list1"/>
    <dgm:cxn modelId="{F0886D25-CDA7-46BA-80CA-5C67FB7FC2F9}" type="presParOf" srcId="{C44DC6E1-E990-4172-A7FE-F5BD0584468F}" destId="{06DC6705-6B98-4B21-BD2C-538BD4A42352}" srcOrd="17" destOrd="0" presId="urn:microsoft.com/office/officeart/2005/8/layout/list1"/>
    <dgm:cxn modelId="{1223BC96-EB92-4D8D-99AF-3ACFACC9D8D0}" type="presParOf" srcId="{C44DC6E1-E990-4172-A7FE-F5BD0584468F}" destId="{A4F96B38-9543-4ED1-81E3-E0DD14591440}" srcOrd="18" destOrd="0" presId="urn:microsoft.com/office/officeart/2005/8/layout/list1"/>
    <dgm:cxn modelId="{35D6F22B-C830-47A7-A302-38C1576350D2}" type="presParOf" srcId="{C44DC6E1-E990-4172-A7FE-F5BD0584468F}" destId="{0B5A1198-B208-4D88-B8D2-0D92108D6198}" srcOrd="19" destOrd="0" presId="urn:microsoft.com/office/officeart/2005/8/layout/list1"/>
    <dgm:cxn modelId="{5F95A3B8-CD4F-46C4-ADF8-7F1967644F8B}" type="presParOf" srcId="{C44DC6E1-E990-4172-A7FE-F5BD0584468F}" destId="{3602E0F8-F26D-47D8-8275-1E1B40ED7787}" srcOrd="20" destOrd="0" presId="urn:microsoft.com/office/officeart/2005/8/layout/list1"/>
    <dgm:cxn modelId="{0E10C5CD-7D15-44B0-9A69-34584D7198F5}" type="presParOf" srcId="{3602E0F8-F26D-47D8-8275-1E1B40ED7787}" destId="{E66621BD-A0C6-4A8B-ABD2-AD0703980D41}" srcOrd="0" destOrd="0" presId="urn:microsoft.com/office/officeart/2005/8/layout/list1"/>
    <dgm:cxn modelId="{F5D2C7C6-96D1-40F8-9316-542E9CA294BE}" type="presParOf" srcId="{3602E0F8-F26D-47D8-8275-1E1B40ED7787}" destId="{D8BC3F94-D9EE-4FCF-9F39-ABABD9359D55}" srcOrd="1" destOrd="0" presId="urn:microsoft.com/office/officeart/2005/8/layout/list1"/>
    <dgm:cxn modelId="{DDE6A360-C9BC-447D-B076-E271DEE6A7E9}" type="presParOf" srcId="{C44DC6E1-E990-4172-A7FE-F5BD0584468F}" destId="{25B91F42-F85D-4084-B0C8-59A561FFCB46}" srcOrd="21" destOrd="0" presId="urn:microsoft.com/office/officeart/2005/8/layout/list1"/>
    <dgm:cxn modelId="{4E9BBE41-53D5-43FB-AE82-56B308C319F4}" type="presParOf" srcId="{C44DC6E1-E990-4172-A7FE-F5BD0584468F}" destId="{8A331F65-62D9-4A9D-B7A8-6DF0F43F909D}" srcOrd="22" destOrd="0" presId="urn:microsoft.com/office/officeart/2005/8/layout/list1"/>
    <dgm:cxn modelId="{8CA190A1-A270-49DD-AA13-24A798D83BEF}" type="presParOf" srcId="{C44DC6E1-E990-4172-A7FE-F5BD0584468F}" destId="{CDF76932-49A2-4AFC-A46C-1D60CC38D62A}" srcOrd="23" destOrd="0" presId="urn:microsoft.com/office/officeart/2005/8/layout/list1"/>
    <dgm:cxn modelId="{B71CFF7C-42B3-4AC6-ABD3-7E59C0179EB7}" type="presParOf" srcId="{C44DC6E1-E990-4172-A7FE-F5BD0584468F}" destId="{B9FAA07C-47C6-4896-A5D6-37F2A3715560}" srcOrd="24" destOrd="0" presId="urn:microsoft.com/office/officeart/2005/8/layout/list1"/>
    <dgm:cxn modelId="{B3F9718B-D570-470D-BF5C-530C2DA36617}" type="presParOf" srcId="{B9FAA07C-47C6-4896-A5D6-37F2A3715560}" destId="{6E6747DF-0867-445B-9A95-AAAE36401A0D}" srcOrd="0" destOrd="0" presId="urn:microsoft.com/office/officeart/2005/8/layout/list1"/>
    <dgm:cxn modelId="{14AF3E07-493B-49DD-B704-39E7DE9D3F87}" type="presParOf" srcId="{B9FAA07C-47C6-4896-A5D6-37F2A3715560}" destId="{5DBB7B23-F773-45A6-8221-1F500F16860D}" srcOrd="1" destOrd="0" presId="urn:microsoft.com/office/officeart/2005/8/layout/list1"/>
    <dgm:cxn modelId="{3F285996-D19A-4118-A759-7352DFE53F44}" type="presParOf" srcId="{C44DC6E1-E990-4172-A7FE-F5BD0584468F}" destId="{90533513-C168-41E8-B9F0-0FC8C5F84CFA}" srcOrd="25" destOrd="0" presId="urn:microsoft.com/office/officeart/2005/8/layout/list1"/>
    <dgm:cxn modelId="{1E52A803-0718-44A4-A784-9D502305F072}" type="presParOf" srcId="{C44DC6E1-E990-4172-A7FE-F5BD0584468F}" destId="{B2013350-2E20-4F98-900D-A3C1400104FF}" srcOrd="26" destOrd="0" presId="urn:microsoft.com/office/officeart/2005/8/layout/list1"/>
    <dgm:cxn modelId="{24CBD73B-AE43-4063-9D92-403A67E8E7D4}" type="presParOf" srcId="{C44DC6E1-E990-4172-A7FE-F5BD0584468F}" destId="{15D4857D-EE66-4F43-9CB8-9D16F9336F40}" srcOrd="27" destOrd="0" presId="urn:microsoft.com/office/officeart/2005/8/layout/list1"/>
    <dgm:cxn modelId="{D27DC5B3-B494-4C8B-834D-75A353A6FBC4}" type="presParOf" srcId="{C44DC6E1-E990-4172-A7FE-F5BD0584468F}" destId="{821772CA-B3E8-474A-9380-F70B70E0C868}" srcOrd="28" destOrd="0" presId="urn:microsoft.com/office/officeart/2005/8/layout/list1"/>
    <dgm:cxn modelId="{57795F78-C095-473A-BCF3-38B0E429CC86}" type="presParOf" srcId="{821772CA-B3E8-474A-9380-F70B70E0C868}" destId="{E88B626E-927E-4FB6-83E2-05A1ED645BDA}" srcOrd="0" destOrd="0" presId="urn:microsoft.com/office/officeart/2005/8/layout/list1"/>
    <dgm:cxn modelId="{7D91409A-5FAF-4017-90F9-61EAFE0D0D08}" type="presParOf" srcId="{821772CA-B3E8-474A-9380-F70B70E0C868}" destId="{0E825586-0141-438B-B696-2CA104E7DEE6}" srcOrd="1" destOrd="0" presId="urn:microsoft.com/office/officeart/2005/8/layout/list1"/>
    <dgm:cxn modelId="{50E16A06-2232-45BF-8592-04ED4D85A8F4}" type="presParOf" srcId="{C44DC6E1-E990-4172-A7FE-F5BD0584468F}" destId="{431D284A-6813-4545-8DA5-3CC4B76818A6}" srcOrd="29" destOrd="0" presId="urn:microsoft.com/office/officeart/2005/8/layout/list1"/>
    <dgm:cxn modelId="{1AF853A3-AE46-4D6B-8B14-47DCD5EE23F3}" type="presParOf" srcId="{C44DC6E1-E990-4172-A7FE-F5BD0584468F}" destId="{42290E1E-DC28-461C-B4AB-05D4227AAF64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ED7E811-802A-4DAD-BAFB-B37231022812}" type="doc">
      <dgm:prSet loTypeId="urn:microsoft.com/office/officeart/2005/8/layout/radial2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A6DFE2E-86C3-42E0-A0EF-215775806418}">
      <dgm:prSet phldrT="[Texto]" custT="1"/>
      <dgm:spPr>
        <a:solidFill>
          <a:srgbClr val="7030A0"/>
        </a:solidFill>
      </dgm:spPr>
      <dgm:t>
        <a:bodyPr/>
        <a:lstStyle/>
        <a:p>
          <a:pPr algn="ctr"/>
          <a:r>
            <a:rPr lang="es-ES" sz="1800" dirty="0" smtClean="0"/>
            <a:t>Voluntariado de </a:t>
          </a:r>
          <a:r>
            <a:rPr lang="es-ES" sz="1800" dirty="0" err="1" smtClean="0"/>
            <a:t>maiores</a:t>
          </a:r>
          <a:r>
            <a:rPr lang="es-ES" sz="1800" dirty="0" smtClean="0"/>
            <a:t> en educación infantil</a:t>
          </a:r>
          <a:endParaRPr lang="es-ES" sz="1800" dirty="0"/>
        </a:p>
      </dgm:t>
    </dgm:pt>
    <dgm:pt modelId="{06EF6B8A-A20C-41D3-93E2-4E321ED9D317}" type="parTrans" cxnId="{3E2D3570-CA06-4F26-8397-B58CA1130EC1}">
      <dgm:prSet/>
      <dgm:spPr/>
      <dgm:t>
        <a:bodyPr/>
        <a:lstStyle/>
        <a:p>
          <a:endParaRPr lang="es-ES"/>
        </a:p>
      </dgm:t>
    </dgm:pt>
    <dgm:pt modelId="{7BF037F6-5E44-4A1B-B2BA-FDEAFEA8DBAC}" type="sibTrans" cxnId="{3E2D3570-CA06-4F26-8397-B58CA1130EC1}">
      <dgm:prSet/>
      <dgm:spPr/>
      <dgm:t>
        <a:bodyPr/>
        <a:lstStyle/>
        <a:p>
          <a:endParaRPr lang="es-ES"/>
        </a:p>
      </dgm:t>
    </dgm:pt>
    <dgm:pt modelId="{FAECE975-05CF-45A6-860B-04BBC86A2E3E}">
      <dgm:prSet phldrT="[Texto]" custT="1"/>
      <dgm:spPr>
        <a:solidFill>
          <a:srgbClr val="009900"/>
        </a:solidFill>
      </dgm:spPr>
      <dgm:t>
        <a:bodyPr/>
        <a:lstStyle/>
        <a:p>
          <a:pPr algn="ctr"/>
          <a:r>
            <a:rPr lang="es-ES" sz="1800" dirty="0" err="1" smtClean="0"/>
            <a:t>Colaboracións</a:t>
          </a:r>
          <a:r>
            <a:rPr lang="es-ES" sz="1800" dirty="0" smtClean="0"/>
            <a:t> de </a:t>
          </a:r>
          <a:r>
            <a:rPr lang="es-ES" sz="1800" dirty="0" err="1" smtClean="0"/>
            <a:t>persoas</a:t>
          </a:r>
          <a:r>
            <a:rPr lang="es-ES" sz="1800" dirty="0" smtClean="0"/>
            <a:t> expertas en actividades formativas.</a:t>
          </a:r>
          <a:endParaRPr lang="es-ES" sz="1800" dirty="0"/>
        </a:p>
      </dgm:t>
    </dgm:pt>
    <dgm:pt modelId="{8C283F80-2769-4C52-944C-77247C246777}" type="parTrans" cxnId="{19D54C54-A67D-4549-82C2-0124A9093430}">
      <dgm:prSet/>
      <dgm:spPr/>
      <dgm:t>
        <a:bodyPr/>
        <a:lstStyle/>
        <a:p>
          <a:endParaRPr lang="es-ES"/>
        </a:p>
      </dgm:t>
    </dgm:pt>
    <dgm:pt modelId="{68E2F60F-2AAA-43E8-BF13-A70402151DDC}" type="sibTrans" cxnId="{19D54C54-A67D-4549-82C2-0124A9093430}">
      <dgm:prSet/>
      <dgm:spPr/>
      <dgm:t>
        <a:bodyPr/>
        <a:lstStyle/>
        <a:p>
          <a:endParaRPr lang="es-ES"/>
        </a:p>
      </dgm:t>
    </dgm:pt>
    <dgm:pt modelId="{503785E4-D279-4828-8517-4F78481ECECA}">
      <dgm:prSet phldrT="[Texto]" custT="1"/>
      <dgm:spPr>
        <a:solidFill>
          <a:srgbClr val="F85E08"/>
        </a:solidFill>
      </dgm:spPr>
      <dgm:t>
        <a:bodyPr/>
        <a:lstStyle/>
        <a:p>
          <a:pPr algn="ctr"/>
          <a:r>
            <a:rPr lang="es-ES" sz="1800" dirty="0" smtClean="0"/>
            <a:t>Colaboración de </a:t>
          </a:r>
          <a:r>
            <a:rPr lang="es-ES" sz="1800" dirty="0" err="1" smtClean="0"/>
            <a:t>persoas</a:t>
          </a:r>
          <a:r>
            <a:rPr lang="es-ES" sz="1800" dirty="0" smtClean="0"/>
            <a:t>  da </a:t>
          </a:r>
          <a:r>
            <a:rPr lang="es-ES" sz="1800" dirty="0" err="1" smtClean="0"/>
            <a:t>comunidade</a:t>
          </a:r>
          <a:r>
            <a:rPr lang="es-ES" sz="1800" dirty="0" smtClean="0"/>
            <a:t> en actividades  formativas.</a:t>
          </a:r>
          <a:endParaRPr lang="es-ES" sz="1800" dirty="0"/>
        </a:p>
      </dgm:t>
    </dgm:pt>
    <dgm:pt modelId="{F2AA915B-4715-467F-BF11-267FF5AE6FC5}" type="parTrans" cxnId="{06ED47CF-6DA7-49B8-AE25-A5766235A56D}">
      <dgm:prSet/>
      <dgm:spPr/>
      <dgm:t>
        <a:bodyPr/>
        <a:lstStyle/>
        <a:p>
          <a:endParaRPr lang="es-ES"/>
        </a:p>
      </dgm:t>
    </dgm:pt>
    <dgm:pt modelId="{55B71799-C6E3-47F9-A0BB-D38BF0EFE5A0}" type="sibTrans" cxnId="{06ED47CF-6DA7-49B8-AE25-A5766235A56D}">
      <dgm:prSet/>
      <dgm:spPr/>
      <dgm:t>
        <a:bodyPr/>
        <a:lstStyle/>
        <a:p>
          <a:endParaRPr lang="es-ES"/>
        </a:p>
      </dgm:t>
    </dgm:pt>
    <dgm:pt modelId="{4F1ED0EE-90CD-4073-91E0-DE91B5DCCE14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s-ES" sz="1800" dirty="0" smtClean="0"/>
            <a:t>Videoconferencias sobre  convivencia e  feminismo </a:t>
          </a:r>
          <a:r>
            <a:rPr lang="es-ES" sz="1800" dirty="0" err="1" smtClean="0"/>
            <a:t>dialóxico</a:t>
          </a:r>
          <a:endParaRPr lang="es-ES" sz="1800" dirty="0"/>
        </a:p>
      </dgm:t>
    </dgm:pt>
    <dgm:pt modelId="{88758869-83A9-4521-BA9E-A64C59A58E27}" type="parTrans" cxnId="{4B3FFD44-5DB6-4A8A-A46E-268FD433D21A}">
      <dgm:prSet/>
      <dgm:spPr/>
      <dgm:t>
        <a:bodyPr/>
        <a:lstStyle/>
        <a:p>
          <a:endParaRPr lang="es-ES"/>
        </a:p>
      </dgm:t>
    </dgm:pt>
    <dgm:pt modelId="{F4636BC8-A5BE-4FFE-B0B2-EFF288757B4F}" type="sibTrans" cxnId="{4B3FFD44-5DB6-4A8A-A46E-268FD433D21A}">
      <dgm:prSet/>
      <dgm:spPr/>
      <dgm:t>
        <a:bodyPr/>
        <a:lstStyle/>
        <a:p>
          <a:endParaRPr lang="es-ES"/>
        </a:p>
      </dgm:t>
    </dgm:pt>
    <dgm:pt modelId="{DDA1E916-C9A3-42B7-A327-8E9CD1545DDB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1800" dirty="0" err="1" smtClean="0"/>
            <a:t>Apadriñamentos</a:t>
          </a:r>
          <a:r>
            <a:rPr lang="es-ES" sz="1800" dirty="0" smtClean="0"/>
            <a:t> lectores</a:t>
          </a:r>
          <a:endParaRPr lang="es-ES" sz="1800" dirty="0"/>
        </a:p>
      </dgm:t>
    </dgm:pt>
    <dgm:pt modelId="{C3173F6B-10A2-4E57-A7FD-C6CD122C6E1D}" type="parTrans" cxnId="{413EED33-1367-4375-8E6B-1EE3335068CD}">
      <dgm:prSet/>
      <dgm:spPr/>
      <dgm:t>
        <a:bodyPr/>
        <a:lstStyle/>
        <a:p>
          <a:endParaRPr lang="es-ES"/>
        </a:p>
      </dgm:t>
    </dgm:pt>
    <dgm:pt modelId="{51FBC2ED-A9DE-4CF9-964E-12264083FC1A}" type="sibTrans" cxnId="{413EED33-1367-4375-8E6B-1EE3335068CD}">
      <dgm:prSet/>
      <dgm:spPr/>
      <dgm:t>
        <a:bodyPr/>
        <a:lstStyle/>
        <a:p>
          <a:endParaRPr lang="es-ES"/>
        </a:p>
      </dgm:t>
    </dgm:pt>
    <dgm:pt modelId="{21DEBBE7-4A58-4DEA-9BDF-EE51F556D659}" type="pres">
      <dgm:prSet presAssocID="{1ED7E811-802A-4DAD-BAFB-B3723102281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A503A7-FF9C-44FE-876B-402BEA1459BC}" type="pres">
      <dgm:prSet presAssocID="{1ED7E811-802A-4DAD-BAFB-B37231022812}" presName="cycle" presStyleCnt="0"/>
      <dgm:spPr/>
    </dgm:pt>
    <dgm:pt modelId="{3EA099B2-5967-4C93-A6A9-AEBE27F53C59}" type="pres">
      <dgm:prSet presAssocID="{1ED7E811-802A-4DAD-BAFB-B37231022812}" presName="centerShape" presStyleCnt="0"/>
      <dgm:spPr/>
    </dgm:pt>
    <dgm:pt modelId="{A5D1B4F4-5AC9-4386-A611-1900093B7630}" type="pres">
      <dgm:prSet presAssocID="{1ED7E811-802A-4DAD-BAFB-B37231022812}" presName="connSite" presStyleLbl="node1" presStyleIdx="0" presStyleCnt="6"/>
      <dgm:spPr/>
    </dgm:pt>
    <dgm:pt modelId="{A855E76B-7F0B-4D40-A43F-B503F838B8A2}" type="pres">
      <dgm:prSet presAssocID="{1ED7E811-802A-4DAD-BAFB-B37231022812}" presName="visible" presStyleLbl="node1" presStyleIdx="0" presStyleCnt="6" custScaleX="135657" custScaleY="120928" custLinFactNeighborX="-12177" custLinFactNeighborY="-5082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s-ES"/>
        </a:p>
      </dgm:t>
    </dgm:pt>
    <dgm:pt modelId="{54903C4B-11DD-47E9-B486-8F2976BAD822}" type="pres">
      <dgm:prSet presAssocID="{88758869-83A9-4521-BA9E-A64C59A58E27}" presName="Name25" presStyleLbl="parChTrans1D1" presStyleIdx="0" presStyleCnt="5"/>
      <dgm:spPr/>
      <dgm:t>
        <a:bodyPr/>
        <a:lstStyle/>
        <a:p>
          <a:endParaRPr lang="es-ES"/>
        </a:p>
      </dgm:t>
    </dgm:pt>
    <dgm:pt modelId="{DE6E559A-D121-4799-8EC1-C503BC769841}" type="pres">
      <dgm:prSet presAssocID="{4F1ED0EE-90CD-4073-91E0-DE91B5DCCE14}" presName="node" presStyleCnt="0"/>
      <dgm:spPr/>
    </dgm:pt>
    <dgm:pt modelId="{E6C3C114-2C9B-4C5F-980E-0A3B8572ED6F}" type="pres">
      <dgm:prSet presAssocID="{4F1ED0EE-90CD-4073-91E0-DE91B5DCCE14}" presName="parentNode" presStyleLbl="node1" presStyleIdx="1" presStyleCnt="6" custScaleX="220632" custScaleY="100386" custLinFactNeighborX="-5671" custLinFactNeighborY="3488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C75890-49A2-427E-9FBC-4EA5D6B54002}" type="pres">
      <dgm:prSet presAssocID="{4F1ED0EE-90CD-4073-91E0-DE91B5DCCE14}" presName="childNode" presStyleLbl="revTx" presStyleIdx="0" presStyleCnt="0">
        <dgm:presLayoutVars>
          <dgm:bulletEnabled val="1"/>
        </dgm:presLayoutVars>
      </dgm:prSet>
      <dgm:spPr/>
    </dgm:pt>
    <dgm:pt modelId="{0E888E29-3955-4294-B1F7-DDA240F5F237}" type="pres">
      <dgm:prSet presAssocID="{06EF6B8A-A20C-41D3-93E2-4E321ED9D317}" presName="Name25" presStyleLbl="parChTrans1D1" presStyleIdx="1" presStyleCnt="5"/>
      <dgm:spPr/>
      <dgm:t>
        <a:bodyPr/>
        <a:lstStyle/>
        <a:p>
          <a:endParaRPr lang="es-ES"/>
        </a:p>
      </dgm:t>
    </dgm:pt>
    <dgm:pt modelId="{D9E5E558-928A-41D3-887F-F6BD96057445}" type="pres">
      <dgm:prSet presAssocID="{AA6DFE2E-86C3-42E0-A0EF-215775806418}" presName="node" presStyleCnt="0"/>
      <dgm:spPr/>
    </dgm:pt>
    <dgm:pt modelId="{F6AE95A4-EDBD-4719-88F8-9471D1838165}" type="pres">
      <dgm:prSet presAssocID="{AA6DFE2E-86C3-42E0-A0EF-215775806418}" presName="parentNode" presStyleLbl="node1" presStyleIdx="2" presStyleCnt="6" custScaleX="201619" custScaleY="108048" custLinFactY="138770" custLinFactNeighborX="-91802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910F47-E6C7-42C3-A89B-F3FCAD88EACC}" type="pres">
      <dgm:prSet presAssocID="{AA6DFE2E-86C3-42E0-A0EF-215775806418}" presName="childNode" presStyleLbl="revTx" presStyleIdx="0" presStyleCnt="0">
        <dgm:presLayoutVars>
          <dgm:bulletEnabled val="1"/>
        </dgm:presLayoutVars>
      </dgm:prSet>
      <dgm:spPr/>
    </dgm:pt>
    <dgm:pt modelId="{C84E5009-5B48-4B5E-A138-99D41891DCFC}" type="pres">
      <dgm:prSet presAssocID="{8C283F80-2769-4C52-944C-77247C246777}" presName="Name25" presStyleLbl="parChTrans1D1" presStyleIdx="2" presStyleCnt="5"/>
      <dgm:spPr/>
      <dgm:t>
        <a:bodyPr/>
        <a:lstStyle/>
        <a:p>
          <a:endParaRPr lang="es-ES"/>
        </a:p>
      </dgm:t>
    </dgm:pt>
    <dgm:pt modelId="{1AF704E0-C048-4567-9600-A193041E56DC}" type="pres">
      <dgm:prSet presAssocID="{FAECE975-05CF-45A6-860B-04BBC86A2E3E}" presName="node" presStyleCnt="0"/>
      <dgm:spPr/>
    </dgm:pt>
    <dgm:pt modelId="{4CEF3DDA-5AD2-41C8-A6C7-8FC218B113A5}" type="pres">
      <dgm:prSet presAssocID="{FAECE975-05CF-45A6-860B-04BBC86A2E3E}" presName="parentNode" presStyleLbl="node1" presStyleIdx="3" presStyleCnt="6" custScaleX="252880" custScaleY="138063" custLinFactX="90325" custLinFactNeighborX="100000" custLinFactNeighborY="2632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D383F7-2AEF-4848-951A-871A2DC5A8D0}" type="pres">
      <dgm:prSet presAssocID="{FAECE975-05CF-45A6-860B-04BBC86A2E3E}" presName="childNode" presStyleLbl="revTx" presStyleIdx="0" presStyleCnt="0">
        <dgm:presLayoutVars>
          <dgm:bulletEnabled val="1"/>
        </dgm:presLayoutVars>
      </dgm:prSet>
      <dgm:spPr/>
    </dgm:pt>
    <dgm:pt modelId="{0177F356-BB3D-47D5-8B60-13224B951593}" type="pres">
      <dgm:prSet presAssocID="{F2AA915B-4715-467F-BF11-267FF5AE6FC5}" presName="Name25" presStyleLbl="parChTrans1D1" presStyleIdx="3" presStyleCnt="5"/>
      <dgm:spPr/>
      <dgm:t>
        <a:bodyPr/>
        <a:lstStyle/>
        <a:p>
          <a:endParaRPr lang="es-ES"/>
        </a:p>
      </dgm:t>
    </dgm:pt>
    <dgm:pt modelId="{717EEE3E-D6E8-4353-B27E-733904552679}" type="pres">
      <dgm:prSet presAssocID="{503785E4-D279-4828-8517-4F78481ECECA}" presName="node" presStyleCnt="0"/>
      <dgm:spPr/>
    </dgm:pt>
    <dgm:pt modelId="{A912545D-2BE8-4C5A-AFC5-79B7030D0041}" type="pres">
      <dgm:prSet presAssocID="{503785E4-D279-4828-8517-4F78481ECECA}" presName="parentNode" presStyleLbl="node1" presStyleIdx="4" presStyleCnt="6" custScaleX="221126" custScaleY="120458" custLinFactX="22908" custLinFactNeighborX="100000" custLinFactNeighborY="3373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79387-1E6B-4604-A397-74E518660BB4}" type="pres">
      <dgm:prSet presAssocID="{503785E4-D279-4828-8517-4F78481ECECA}" presName="childNode" presStyleLbl="revTx" presStyleIdx="0" presStyleCnt="0">
        <dgm:presLayoutVars>
          <dgm:bulletEnabled val="1"/>
        </dgm:presLayoutVars>
      </dgm:prSet>
      <dgm:spPr/>
    </dgm:pt>
    <dgm:pt modelId="{0AA63BF7-3A5B-47B5-A04A-F4AD44596B3C}" type="pres">
      <dgm:prSet presAssocID="{C3173F6B-10A2-4E57-A7FD-C6CD122C6E1D}" presName="Name25" presStyleLbl="parChTrans1D1" presStyleIdx="4" presStyleCnt="5"/>
      <dgm:spPr/>
      <dgm:t>
        <a:bodyPr/>
        <a:lstStyle/>
        <a:p>
          <a:endParaRPr lang="es-ES"/>
        </a:p>
      </dgm:t>
    </dgm:pt>
    <dgm:pt modelId="{66408840-E9D4-4CB3-8747-674EDB939D93}" type="pres">
      <dgm:prSet presAssocID="{DDA1E916-C9A3-42B7-A327-8E9CD1545DDB}" presName="node" presStyleCnt="0"/>
      <dgm:spPr/>
    </dgm:pt>
    <dgm:pt modelId="{5B959802-3FD4-4F98-8BCA-3E1490274E6E}" type="pres">
      <dgm:prSet presAssocID="{DDA1E916-C9A3-42B7-A327-8E9CD1545DDB}" presName="parentNode" presStyleLbl="node1" presStyleIdx="5" presStyleCnt="6" custScaleX="206730" custScaleY="125932" custLinFactX="88158" custLinFactY="-163084" custLinFactNeighborX="100000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DF44EF-C03B-4B2E-8DB3-6C91283BAAFC}" type="pres">
      <dgm:prSet presAssocID="{DDA1E916-C9A3-42B7-A327-8E9CD1545DD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DEF0861-D8D3-4515-AA24-059665C70A87}" type="presOf" srcId="{8C283F80-2769-4C52-944C-77247C246777}" destId="{C84E5009-5B48-4B5E-A138-99D41891DCFC}" srcOrd="0" destOrd="0" presId="urn:microsoft.com/office/officeart/2005/8/layout/radial2"/>
    <dgm:cxn modelId="{560040D7-89C8-4B05-ACB5-2065765DF52B}" type="presOf" srcId="{F2AA915B-4715-467F-BF11-267FF5AE6FC5}" destId="{0177F356-BB3D-47D5-8B60-13224B951593}" srcOrd="0" destOrd="0" presId="urn:microsoft.com/office/officeart/2005/8/layout/radial2"/>
    <dgm:cxn modelId="{06ED47CF-6DA7-49B8-AE25-A5766235A56D}" srcId="{1ED7E811-802A-4DAD-BAFB-B37231022812}" destId="{503785E4-D279-4828-8517-4F78481ECECA}" srcOrd="3" destOrd="0" parTransId="{F2AA915B-4715-467F-BF11-267FF5AE6FC5}" sibTransId="{55B71799-C6E3-47F9-A0BB-D38BF0EFE5A0}"/>
    <dgm:cxn modelId="{64927B34-403A-4906-9931-01E3A51ECABA}" type="presOf" srcId="{4F1ED0EE-90CD-4073-91E0-DE91B5DCCE14}" destId="{E6C3C114-2C9B-4C5F-980E-0A3B8572ED6F}" srcOrd="0" destOrd="0" presId="urn:microsoft.com/office/officeart/2005/8/layout/radial2"/>
    <dgm:cxn modelId="{092292A4-7685-4ED8-8E08-4693364AF116}" type="presOf" srcId="{AA6DFE2E-86C3-42E0-A0EF-215775806418}" destId="{F6AE95A4-EDBD-4719-88F8-9471D1838165}" srcOrd="0" destOrd="0" presId="urn:microsoft.com/office/officeart/2005/8/layout/radial2"/>
    <dgm:cxn modelId="{F72C1362-1840-435C-9A98-AE9C2B7C54E1}" type="presOf" srcId="{C3173F6B-10A2-4E57-A7FD-C6CD122C6E1D}" destId="{0AA63BF7-3A5B-47B5-A04A-F4AD44596B3C}" srcOrd="0" destOrd="0" presId="urn:microsoft.com/office/officeart/2005/8/layout/radial2"/>
    <dgm:cxn modelId="{19D54C54-A67D-4549-82C2-0124A9093430}" srcId="{1ED7E811-802A-4DAD-BAFB-B37231022812}" destId="{FAECE975-05CF-45A6-860B-04BBC86A2E3E}" srcOrd="2" destOrd="0" parTransId="{8C283F80-2769-4C52-944C-77247C246777}" sibTransId="{68E2F60F-2AAA-43E8-BF13-A70402151DDC}"/>
    <dgm:cxn modelId="{B80A74BC-28A0-4D26-A651-C52E4A2B5570}" type="presOf" srcId="{503785E4-D279-4828-8517-4F78481ECECA}" destId="{A912545D-2BE8-4C5A-AFC5-79B7030D0041}" srcOrd="0" destOrd="0" presId="urn:microsoft.com/office/officeart/2005/8/layout/radial2"/>
    <dgm:cxn modelId="{69122AEC-AE03-4DC8-83B3-1A1B1C6D77D7}" type="presOf" srcId="{06EF6B8A-A20C-41D3-93E2-4E321ED9D317}" destId="{0E888E29-3955-4294-B1F7-DDA240F5F237}" srcOrd="0" destOrd="0" presId="urn:microsoft.com/office/officeart/2005/8/layout/radial2"/>
    <dgm:cxn modelId="{8AE68CEC-5216-49A9-B0B7-FAE5B82F3D69}" type="presOf" srcId="{1ED7E811-802A-4DAD-BAFB-B37231022812}" destId="{21DEBBE7-4A58-4DEA-9BDF-EE51F556D659}" srcOrd="0" destOrd="0" presId="urn:microsoft.com/office/officeart/2005/8/layout/radial2"/>
    <dgm:cxn modelId="{4B3FFD44-5DB6-4A8A-A46E-268FD433D21A}" srcId="{1ED7E811-802A-4DAD-BAFB-B37231022812}" destId="{4F1ED0EE-90CD-4073-91E0-DE91B5DCCE14}" srcOrd="0" destOrd="0" parTransId="{88758869-83A9-4521-BA9E-A64C59A58E27}" sibTransId="{F4636BC8-A5BE-4FFE-B0B2-EFF288757B4F}"/>
    <dgm:cxn modelId="{3E2D3570-CA06-4F26-8397-B58CA1130EC1}" srcId="{1ED7E811-802A-4DAD-BAFB-B37231022812}" destId="{AA6DFE2E-86C3-42E0-A0EF-215775806418}" srcOrd="1" destOrd="0" parTransId="{06EF6B8A-A20C-41D3-93E2-4E321ED9D317}" sibTransId="{7BF037F6-5E44-4A1B-B2BA-FDEAFEA8DBAC}"/>
    <dgm:cxn modelId="{66126A01-A555-4DA0-8514-AF59A9D51C1F}" type="presOf" srcId="{DDA1E916-C9A3-42B7-A327-8E9CD1545DDB}" destId="{5B959802-3FD4-4F98-8BCA-3E1490274E6E}" srcOrd="0" destOrd="0" presId="urn:microsoft.com/office/officeart/2005/8/layout/radial2"/>
    <dgm:cxn modelId="{413EED33-1367-4375-8E6B-1EE3335068CD}" srcId="{1ED7E811-802A-4DAD-BAFB-B37231022812}" destId="{DDA1E916-C9A3-42B7-A327-8E9CD1545DDB}" srcOrd="4" destOrd="0" parTransId="{C3173F6B-10A2-4E57-A7FD-C6CD122C6E1D}" sibTransId="{51FBC2ED-A9DE-4CF9-964E-12264083FC1A}"/>
    <dgm:cxn modelId="{8C284CF6-C2AD-43A5-A261-49CFA10A0DCC}" type="presOf" srcId="{88758869-83A9-4521-BA9E-A64C59A58E27}" destId="{54903C4B-11DD-47E9-B486-8F2976BAD822}" srcOrd="0" destOrd="0" presId="urn:microsoft.com/office/officeart/2005/8/layout/radial2"/>
    <dgm:cxn modelId="{A6CD0E0F-17DF-4574-8CF1-CA018406D4BC}" type="presOf" srcId="{FAECE975-05CF-45A6-860B-04BBC86A2E3E}" destId="{4CEF3DDA-5AD2-41C8-A6C7-8FC218B113A5}" srcOrd="0" destOrd="0" presId="urn:microsoft.com/office/officeart/2005/8/layout/radial2"/>
    <dgm:cxn modelId="{ECAA0794-0BDF-4794-ADC0-567BF4FE80AC}" type="presParOf" srcId="{21DEBBE7-4A58-4DEA-9BDF-EE51F556D659}" destId="{E6A503A7-FF9C-44FE-876B-402BEA1459BC}" srcOrd="0" destOrd="0" presId="urn:microsoft.com/office/officeart/2005/8/layout/radial2"/>
    <dgm:cxn modelId="{14760BE7-E282-4DF4-95CC-C3CFBA81ACC9}" type="presParOf" srcId="{E6A503A7-FF9C-44FE-876B-402BEA1459BC}" destId="{3EA099B2-5967-4C93-A6A9-AEBE27F53C59}" srcOrd="0" destOrd="0" presId="urn:microsoft.com/office/officeart/2005/8/layout/radial2"/>
    <dgm:cxn modelId="{5A58D0DA-9152-4148-BC64-13FCF544E561}" type="presParOf" srcId="{3EA099B2-5967-4C93-A6A9-AEBE27F53C59}" destId="{A5D1B4F4-5AC9-4386-A611-1900093B7630}" srcOrd="0" destOrd="0" presId="urn:microsoft.com/office/officeart/2005/8/layout/radial2"/>
    <dgm:cxn modelId="{E8174176-C0A2-4D1F-80A6-F555CDB5DAB5}" type="presParOf" srcId="{3EA099B2-5967-4C93-A6A9-AEBE27F53C59}" destId="{A855E76B-7F0B-4D40-A43F-B503F838B8A2}" srcOrd="1" destOrd="0" presId="urn:microsoft.com/office/officeart/2005/8/layout/radial2"/>
    <dgm:cxn modelId="{C51EBAC2-DDC8-43A4-9A46-0EA4B87669E5}" type="presParOf" srcId="{E6A503A7-FF9C-44FE-876B-402BEA1459BC}" destId="{54903C4B-11DD-47E9-B486-8F2976BAD822}" srcOrd="1" destOrd="0" presId="urn:microsoft.com/office/officeart/2005/8/layout/radial2"/>
    <dgm:cxn modelId="{5CA1D264-0948-45EF-878E-72AA288528F2}" type="presParOf" srcId="{E6A503A7-FF9C-44FE-876B-402BEA1459BC}" destId="{DE6E559A-D121-4799-8EC1-C503BC769841}" srcOrd="2" destOrd="0" presId="urn:microsoft.com/office/officeart/2005/8/layout/radial2"/>
    <dgm:cxn modelId="{DCD6DF16-D468-4DDE-8092-0E7325A09B3F}" type="presParOf" srcId="{DE6E559A-D121-4799-8EC1-C503BC769841}" destId="{E6C3C114-2C9B-4C5F-980E-0A3B8572ED6F}" srcOrd="0" destOrd="0" presId="urn:microsoft.com/office/officeart/2005/8/layout/radial2"/>
    <dgm:cxn modelId="{C6A2CD3D-FB47-489A-A41F-2504C73ACB7F}" type="presParOf" srcId="{DE6E559A-D121-4799-8EC1-C503BC769841}" destId="{DBC75890-49A2-427E-9FBC-4EA5D6B54002}" srcOrd="1" destOrd="0" presId="urn:microsoft.com/office/officeart/2005/8/layout/radial2"/>
    <dgm:cxn modelId="{1B223631-B0DD-461F-B7AA-1CCE5AD008D4}" type="presParOf" srcId="{E6A503A7-FF9C-44FE-876B-402BEA1459BC}" destId="{0E888E29-3955-4294-B1F7-DDA240F5F237}" srcOrd="3" destOrd="0" presId="urn:microsoft.com/office/officeart/2005/8/layout/radial2"/>
    <dgm:cxn modelId="{30C7549A-9A66-4144-B6EB-B2A8F8DD9A8D}" type="presParOf" srcId="{E6A503A7-FF9C-44FE-876B-402BEA1459BC}" destId="{D9E5E558-928A-41D3-887F-F6BD96057445}" srcOrd="4" destOrd="0" presId="urn:microsoft.com/office/officeart/2005/8/layout/radial2"/>
    <dgm:cxn modelId="{303A2BB8-5FDA-40F0-9083-75F374A76758}" type="presParOf" srcId="{D9E5E558-928A-41D3-887F-F6BD96057445}" destId="{F6AE95A4-EDBD-4719-88F8-9471D1838165}" srcOrd="0" destOrd="0" presId="urn:microsoft.com/office/officeart/2005/8/layout/radial2"/>
    <dgm:cxn modelId="{783334D8-CBC0-4A9A-BBEA-A466C55C1513}" type="presParOf" srcId="{D9E5E558-928A-41D3-887F-F6BD96057445}" destId="{CD910F47-E6C7-42C3-A89B-F3FCAD88EACC}" srcOrd="1" destOrd="0" presId="urn:microsoft.com/office/officeart/2005/8/layout/radial2"/>
    <dgm:cxn modelId="{E587AA2F-A83C-4E72-8563-3ABDA04FDE78}" type="presParOf" srcId="{E6A503A7-FF9C-44FE-876B-402BEA1459BC}" destId="{C84E5009-5B48-4B5E-A138-99D41891DCFC}" srcOrd="5" destOrd="0" presId="urn:microsoft.com/office/officeart/2005/8/layout/radial2"/>
    <dgm:cxn modelId="{FB8F5BE3-2169-49B1-BEF8-E7805F90B7BA}" type="presParOf" srcId="{E6A503A7-FF9C-44FE-876B-402BEA1459BC}" destId="{1AF704E0-C048-4567-9600-A193041E56DC}" srcOrd="6" destOrd="0" presId="urn:microsoft.com/office/officeart/2005/8/layout/radial2"/>
    <dgm:cxn modelId="{B25697EB-E0C9-4BF9-938B-8B6DAE555472}" type="presParOf" srcId="{1AF704E0-C048-4567-9600-A193041E56DC}" destId="{4CEF3DDA-5AD2-41C8-A6C7-8FC218B113A5}" srcOrd="0" destOrd="0" presId="urn:microsoft.com/office/officeart/2005/8/layout/radial2"/>
    <dgm:cxn modelId="{63AD31AA-93A5-4DB4-B7A8-4888E9C329B0}" type="presParOf" srcId="{1AF704E0-C048-4567-9600-A193041E56DC}" destId="{BAD383F7-2AEF-4848-951A-871A2DC5A8D0}" srcOrd="1" destOrd="0" presId="urn:microsoft.com/office/officeart/2005/8/layout/radial2"/>
    <dgm:cxn modelId="{008B948D-52E4-40B1-8E86-D4BE302FC929}" type="presParOf" srcId="{E6A503A7-FF9C-44FE-876B-402BEA1459BC}" destId="{0177F356-BB3D-47D5-8B60-13224B951593}" srcOrd="7" destOrd="0" presId="urn:microsoft.com/office/officeart/2005/8/layout/radial2"/>
    <dgm:cxn modelId="{1A606C4D-4B78-4611-84FB-E87D510622C7}" type="presParOf" srcId="{E6A503A7-FF9C-44FE-876B-402BEA1459BC}" destId="{717EEE3E-D6E8-4353-B27E-733904552679}" srcOrd="8" destOrd="0" presId="urn:microsoft.com/office/officeart/2005/8/layout/radial2"/>
    <dgm:cxn modelId="{7D24EFC3-C907-4AB5-8537-1583F9146C24}" type="presParOf" srcId="{717EEE3E-D6E8-4353-B27E-733904552679}" destId="{A912545D-2BE8-4C5A-AFC5-79B7030D0041}" srcOrd="0" destOrd="0" presId="urn:microsoft.com/office/officeart/2005/8/layout/radial2"/>
    <dgm:cxn modelId="{AC731146-E32E-4153-956C-AA4B201126C9}" type="presParOf" srcId="{717EEE3E-D6E8-4353-B27E-733904552679}" destId="{0A079387-1E6B-4604-A397-74E518660BB4}" srcOrd="1" destOrd="0" presId="urn:microsoft.com/office/officeart/2005/8/layout/radial2"/>
    <dgm:cxn modelId="{E03320E6-AE8F-404B-B955-229C362F2332}" type="presParOf" srcId="{E6A503A7-FF9C-44FE-876B-402BEA1459BC}" destId="{0AA63BF7-3A5B-47B5-A04A-F4AD44596B3C}" srcOrd="9" destOrd="0" presId="urn:microsoft.com/office/officeart/2005/8/layout/radial2"/>
    <dgm:cxn modelId="{D230A32E-0B57-4957-818F-AD5419A64081}" type="presParOf" srcId="{E6A503A7-FF9C-44FE-876B-402BEA1459BC}" destId="{66408840-E9D4-4CB3-8747-674EDB939D93}" srcOrd="10" destOrd="0" presId="urn:microsoft.com/office/officeart/2005/8/layout/radial2"/>
    <dgm:cxn modelId="{F4160531-9842-46EC-9F56-4441480885B8}" type="presParOf" srcId="{66408840-E9D4-4CB3-8747-674EDB939D93}" destId="{5B959802-3FD4-4F98-8BCA-3E1490274E6E}" srcOrd="0" destOrd="0" presId="urn:microsoft.com/office/officeart/2005/8/layout/radial2"/>
    <dgm:cxn modelId="{9217AB14-A84D-4583-8807-D658DBDE2FCC}" type="presParOf" srcId="{66408840-E9D4-4CB3-8747-674EDB939D93}" destId="{51DF44EF-C03B-4B2E-8DB3-6C91283BAAFC}" srcOrd="1" destOrd="0" presId="urn:microsoft.com/office/officeart/2005/8/layout/radial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767D74-B2D6-47E6-BF9C-546FE6CE2181}" type="doc">
      <dgm:prSet loTypeId="urn:microsoft.com/office/officeart/2005/8/layout/radial3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3172EB9-47D3-427F-B627-91E08B5F7A85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dirty="0">
              <a:solidFill>
                <a:sysClr val="windowText" lastClr="000000"/>
              </a:solidFill>
            </a:rPr>
            <a:t>Alumnos de 5º EP</a:t>
          </a:r>
        </a:p>
      </dgm:t>
    </dgm:pt>
    <dgm:pt modelId="{D62F2648-E886-43D9-8813-6D10D960D38F}" type="parTrans" cxnId="{0541A82A-9A29-4F7A-8D16-6054EE57D773}">
      <dgm:prSet/>
      <dgm:spPr/>
      <dgm:t>
        <a:bodyPr/>
        <a:lstStyle/>
        <a:p>
          <a:endParaRPr lang="es-ES"/>
        </a:p>
      </dgm:t>
    </dgm:pt>
    <dgm:pt modelId="{C7E1DBF8-DDF3-405F-923B-395C976BA977}" type="sibTrans" cxnId="{0541A82A-9A29-4F7A-8D16-6054EE57D773}">
      <dgm:prSet/>
      <dgm:spPr/>
      <dgm:t>
        <a:bodyPr/>
        <a:lstStyle/>
        <a:p>
          <a:endParaRPr lang="es-ES"/>
        </a:p>
      </dgm:t>
    </dgm:pt>
    <dgm:pt modelId="{3E3047B8-B969-4DE5-8028-4F1091B0495C}">
      <dgm:prSet phldrT="[Texto]"/>
      <dgm:spPr>
        <a:solidFill>
          <a:srgbClr val="FF3399"/>
        </a:solidFill>
      </dgm:spPr>
      <dgm:t>
        <a:bodyPr/>
        <a:lstStyle/>
        <a:p>
          <a:r>
            <a:rPr lang="es-ES" dirty="0">
              <a:solidFill>
                <a:sysClr val="windowText" lastClr="000000"/>
              </a:solidFill>
            </a:rPr>
            <a:t>Alumnos de 1º EP</a:t>
          </a:r>
        </a:p>
      </dgm:t>
    </dgm:pt>
    <dgm:pt modelId="{B8443855-B4B5-4248-89D6-A20772888DE6}" type="parTrans" cxnId="{DF990719-679F-4CA1-B743-A04A0A76ABB7}">
      <dgm:prSet/>
      <dgm:spPr/>
      <dgm:t>
        <a:bodyPr/>
        <a:lstStyle/>
        <a:p>
          <a:endParaRPr lang="es-ES"/>
        </a:p>
      </dgm:t>
    </dgm:pt>
    <dgm:pt modelId="{3C9B98E9-D913-4DD7-B5B4-38EDE8958A94}" type="sibTrans" cxnId="{DF990719-679F-4CA1-B743-A04A0A76ABB7}">
      <dgm:prSet/>
      <dgm:spPr/>
      <dgm:t>
        <a:bodyPr/>
        <a:lstStyle/>
        <a:p>
          <a:endParaRPr lang="es-ES"/>
        </a:p>
      </dgm:t>
    </dgm:pt>
    <dgm:pt modelId="{23446FFA-5DA9-409D-8AF3-8A9FC211F2B8}">
      <dgm:prSet phldrT="[Texto]"/>
      <dgm:spPr>
        <a:solidFill>
          <a:srgbClr val="FFFF00"/>
        </a:solidFill>
      </dgm:spPr>
      <dgm:t>
        <a:bodyPr/>
        <a:lstStyle/>
        <a:p>
          <a:r>
            <a:rPr lang="es-ES">
              <a:solidFill>
                <a:sysClr val="windowText" lastClr="000000"/>
              </a:solidFill>
            </a:rPr>
            <a:t>Alumnos de Infantil de  3 anos</a:t>
          </a:r>
        </a:p>
      </dgm:t>
    </dgm:pt>
    <dgm:pt modelId="{EFCE269F-D281-4C8A-B923-9D35D2B93966}" type="parTrans" cxnId="{002098A1-D255-4ECC-BFA3-219C98825823}">
      <dgm:prSet/>
      <dgm:spPr/>
      <dgm:t>
        <a:bodyPr/>
        <a:lstStyle/>
        <a:p>
          <a:endParaRPr lang="es-ES"/>
        </a:p>
      </dgm:t>
    </dgm:pt>
    <dgm:pt modelId="{0D113C00-6600-4885-96EE-DD0111300044}" type="sibTrans" cxnId="{002098A1-D255-4ECC-BFA3-219C98825823}">
      <dgm:prSet/>
      <dgm:spPr/>
      <dgm:t>
        <a:bodyPr/>
        <a:lstStyle/>
        <a:p>
          <a:endParaRPr lang="es-ES"/>
        </a:p>
      </dgm:t>
    </dgm:pt>
    <dgm:pt modelId="{E9215E28-0372-4C33-A1E4-6BB967259123}">
      <dgm:prSet phldrT="[Texto]" custScaleX="134434" custScaleY="132799" custRadScaleRad="205282" custRadScaleInc="10822"/>
      <dgm:spPr>
        <a:solidFill>
          <a:srgbClr val="FFFF00"/>
        </a:solidFill>
      </dgm:spPr>
      <dgm:t>
        <a:bodyPr/>
        <a:lstStyle/>
        <a:p>
          <a:endParaRPr lang="es-ES"/>
        </a:p>
      </dgm:t>
    </dgm:pt>
    <dgm:pt modelId="{C5A1C357-2E46-4540-9007-268B48C87AA3}" type="parTrans" cxnId="{C69DBE13-391E-4AC8-AD44-8421A52327D0}">
      <dgm:prSet/>
      <dgm:spPr/>
      <dgm:t>
        <a:bodyPr/>
        <a:lstStyle/>
        <a:p>
          <a:endParaRPr lang="es-ES"/>
        </a:p>
      </dgm:t>
    </dgm:pt>
    <dgm:pt modelId="{05EC899D-1ABC-4CB1-85FC-15D596917791}" type="sibTrans" cxnId="{C69DBE13-391E-4AC8-AD44-8421A52327D0}">
      <dgm:prSet/>
      <dgm:spPr/>
      <dgm:t>
        <a:bodyPr/>
        <a:lstStyle/>
        <a:p>
          <a:endParaRPr lang="es-ES"/>
        </a:p>
      </dgm:t>
    </dgm:pt>
    <dgm:pt modelId="{045939AE-29F0-42F2-8C54-0C5FF21DF675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>
              <a:solidFill>
                <a:sysClr val="windowText" lastClr="000000"/>
              </a:solidFill>
            </a:rPr>
            <a:t>Alumnos de infantil de 5 anos</a:t>
          </a:r>
        </a:p>
      </dgm:t>
    </dgm:pt>
    <dgm:pt modelId="{F6823CEB-8F8D-4BC7-8899-6DE3BF40D7AE}" type="parTrans" cxnId="{20405BF7-8BDF-4120-810D-33849DE40AC6}">
      <dgm:prSet/>
      <dgm:spPr/>
      <dgm:t>
        <a:bodyPr/>
        <a:lstStyle/>
        <a:p>
          <a:endParaRPr lang="es-ES"/>
        </a:p>
      </dgm:t>
    </dgm:pt>
    <dgm:pt modelId="{C9B17B20-681B-420F-AF65-23499E5888E7}" type="sibTrans" cxnId="{20405BF7-8BDF-4120-810D-33849DE40AC6}">
      <dgm:prSet/>
      <dgm:spPr/>
      <dgm:t>
        <a:bodyPr/>
        <a:lstStyle/>
        <a:p>
          <a:endParaRPr lang="es-ES"/>
        </a:p>
      </dgm:t>
    </dgm:pt>
    <dgm:pt modelId="{B88F9E6F-6DC0-49EE-B0B8-F9E3C0A616B1}" type="pres">
      <dgm:prSet presAssocID="{8E767D74-B2D6-47E6-BF9C-546FE6CE218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35F10D-8F31-4633-A0EE-90EC8360E047}" type="pres">
      <dgm:prSet presAssocID="{8E767D74-B2D6-47E6-BF9C-546FE6CE2181}" presName="radial" presStyleCnt="0">
        <dgm:presLayoutVars>
          <dgm:animLvl val="ctr"/>
        </dgm:presLayoutVars>
      </dgm:prSet>
      <dgm:spPr/>
    </dgm:pt>
    <dgm:pt modelId="{1C57F926-FAAA-4549-A17D-4FBA3CC1A200}" type="pres">
      <dgm:prSet presAssocID="{93172EB9-47D3-427F-B627-91E08B5F7A85}" presName="centerShape" presStyleLbl="vennNode1" presStyleIdx="0" presStyleCnt="4"/>
      <dgm:spPr/>
      <dgm:t>
        <a:bodyPr/>
        <a:lstStyle/>
        <a:p>
          <a:endParaRPr lang="es-ES"/>
        </a:p>
      </dgm:t>
    </dgm:pt>
    <dgm:pt modelId="{751EDFF4-1F16-4857-AD37-4793AF4D78BE}" type="pres">
      <dgm:prSet presAssocID="{3E3047B8-B969-4DE5-8028-4F1091B0495C}" presName="node" presStyleLbl="vennNode1" presStyleIdx="1" presStyleCnt="4" custScaleX="110805" custScaleY="1104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7F4FF-54AF-4EFB-B135-BAD4A184FE7F}" type="pres">
      <dgm:prSet presAssocID="{23446FFA-5DA9-409D-8AF3-8A9FC211F2B8}" presName="node" presStyleLbl="vennNode1" presStyleIdx="2" presStyleCnt="4" custScaleX="111301" custScaleY="103901" custRadScaleRad="92959" custRadScaleInc="71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4DD609-1780-4963-B207-8F373F53194F}" type="pres">
      <dgm:prSet presAssocID="{045939AE-29F0-42F2-8C54-0C5FF21DF675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405BF7-8BDF-4120-810D-33849DE40AC6}" srcId="{93172EB9-47D3-427F-B627-91E08B5F7A85}" destId="{045939AE-29F0-42F2-8C54-0C5FF21DF675}" srcOrd="2" destOrd="0" parTransId="{F6823CEB-8F8D-4BC7-8899-6DE3BF40D7AE}" sibTransId="{C9B17B20-681B-420F-AF65-23499E5888E7}"/>
    <dgm:cxn modelId="{B22C5D4D-2ABB-471F-BB2B-2EF896F19AB5}" type="presOf" srcId="{3E3047B8-B969-4DE5-8028-4F1091B0495C}" destId="{751EDFF4-1F16-4857-AD37-4793AF4D78BE}" srcOrd="0" destOrd="0" presId="urn:microsoft.com/office/officeart/2005/8/layout/radial3"/>
    <dgm:cxn modelId="{77C8B388-17AB-418F-9D5A-A92B68B079F7}" type="presOf" srcId="{8E767D74-B2D6-47E6-BF9C-546FE6CE2181}" destId="{B88F9E6F-6DC0-49EE-B0B8-F9E3C0A616B1}" srcOrd="0" destOrd="0" presId="urn:microsoft.com/office/officeart/2005/8/layout/radial3"/>
    <dgm:cxn modelId="{DF990719-679F-4CA1-B743-A04A0A76ABB7}" srcId="{93172EB9-47D3-427F-B627-91E08B5F7A85}" destId="{3E3047B8-B969-4DE5-8028-4F1091B0495C}" srcOrd="0" destOrd="0" parTransId="{B8443855-B4B5-4248-89D6-A20772888DE6}" sibTransId="{3C9B98E9-D913-4DD7-B5B4-38EDE8958A94}"/>
    <dgm:cxn modelId="{BBE328A6-E5E0-4647-8B10-D31338E235C8}" type="presOf" srcId="{23446FFA-5DA9-409D-8AF3-8A9FC211F2B8}" destId="{4207F4FF-54AF-4EFB-B135-BAD4A184FE7F}" srcOrd="0" destOrd="0" presId="urn:microsoft.com/office/officeart/2005/8/layout/radial3"/>
    <dgm:cxn modelId="{F167E98D-0AB6-4178-8986-C59573C6FABF}" type="presOf" srcId="{045939AE-29F0-42F2-8C54-0C5FF21DF675}" destId="{C64DD609-1780-4963-B207-8F373F53194F}" srcOrd="0" destOrd="0" presId="urn:microsoft.com/office/officeart/2005/8/layout/radial3"/>
    <dgm:cxn modelId="{C69DBE13-391E-4AC8-AD44-8421A52327D0}" srcId="{8E767D74-B2D6-47E6-BF9C-546FE6CE2181}" destId="{E9215E28-0372-4C33-A1E4-6BB967259123}" srcOrd="1" destOrd="0" parTransId="{C5A1C357-2E46-4540-9007-268B48C87AA3}" sibTransId="{05EC899D-1ABC-4CB1-85FC-15D596917791}"/>
    <dgm:cxn modelId="{002098A1-D255-4ECC-BFA3-219C98825823}" srcId="{93172EB9-47D3-427F-B627-91E08B5F7A85}" destId="{23446FFA-5DA9-409D-8AF3-8A9FC211F2B8}" srcOrd="1" destOrd="0" parTransId="{EFCE269F-D281-4C8A-B923-9D35D2B93966}" sibTransId="{0D113C00-6600-4885-96EE-DD0111300044}"/>
    <dgm:cxn modelId="{A7C01A15-85B1-4FA9-B4A2-1879D54ECFC2}" type="presOf" srcId="{93172EB9-47D3-427F-B627-91E08B5F7A85}" destId="{1C57F926-FAAA-4549-A17D-4FBA3CC1A200}" srcOrd="0" destOrd="0" presId="urn:microsoft.com/office/officeart/2005/8/layout/radial3"/>
    <dgm:cxn modelId="{0541A82A-9A29-4F7A-8D16-6054EE57D773}" srcId="{8E767D74-B2D6-47E6-BF9C-546FE6CE2181}" destId="{93172EB9-47D3-427F-B627-91E08B5F7A85}" srcOrd="0" destOrd="0" parTransId="{D62F2648-E886-43D9-8813-6D10D960D38F}" sibTransId="{C7E1DBF8-DDF3-405F-923B-395C976BA977}"/>
    <dgm:cxn modelId="{B27EFEBD-1587-4CCC-8885-80D121E0B641}" type="presParOf" srcId="{B88F9E6F-6DC0-49EE-B0B8-F9E3C0A616B1}" destId="{1D35F10D-8F31-4633-A0EE-90EC8360E047}" srcOrd="0" destOrd="0" presId="urn:microsoft.com/office/officeart/2005/8/layout/radial3"/>
    <dgm:cxn modelId="{D50AC332-73A5-4CEB-820C-3DE6063959CA}" type="presParOf" srcId="{1D35F10D-8F31-4633-A0EE-90EC8360E047}" destId="{1C57F926-FAAA-4549-A17D-4FBA3CC1A200}" srcOrd="0" destOrd="0" presId="urn:microsoft.com/office/officeart/2005/8/layout/radial3"/>
    <dgm:cxn modelId="{937FCE2A-6A4D-4308-81C8-2A017623BA51}" type="presParOf" srcId="{1D35F10D-8F31-4633-A0EE-90EC8360E047}" destId="{751EDFF4-1F16-4857-AD37-4793AF4D78BE}" srcOrd="1" destOrd="0" presId="urn:microsoft.com/office/officeart/2005/8/layout/radial3"/>
    <dgm:cxn modelId="{7DA82256-551D-414A-9C79-038602DCDE12}" type="presParOf" srcId="{1D35F10D-8F31-4633-A0EE-90EC8360E047}" destId="{4207F4FF-54AF-4EFB-B135-BAD4A184FE7F}" srcOrd="2" destOrd="0" presId="urn:microsoft.com/office/officeart/2005/8/layout/radial3"/>
    <dgm:cxn modelId="{98CF9354-8649-486B-8287-C1C9D66BD0FD}" type="presParOf" srcId="{1D35F10D-8F31-4633-A0EE-90EC8360E047}" destId="{C64DD609-1780-4963-B207-8F373F53194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E767D74-B2D6-47E6-BF9C-546FE6CE2181}" type="doc">
      <dgm:prSet loTypeId="urn:microsoft.com/office/officeart/2005/8/layout/radial3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3172EB9-47D3-427F-B627-91E08B5F7A85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>
              <a:solidFill>
                <a:sysClr val="windowText" lastClr="000000"/>
              </a:solidFill>
            </a:rPr>
            <a:t>Alumnos de 6º EP</a:t>
          </a:r>
        </a:p>
      </dgm:t>
    </dgm:pt>
    <dgm:pt modelId="{D62F2648-E886-43D9-8813-6D10D960D38F}" type="parTrans" cxnId="{0541A82A-9A29-4F7A-8D16-6054EE57D773}">
      <dgm:prSet/>
      <dgm:spPr/>
      <dgm:t>
        <a:bodyPr/>
        <a:lstStyle/>
        <a:p>
          <a:endParaRPr lang="es-ES"/>
        </a:p>
      </dgm:t>
    </dgm:pt>
    <dgm:pt modelId="{C7E1DBF8-DDF3-405F-923B-395C976BA977}" type="sibTrans" cxnId="{0541A82A-9A29-4F7A-8D16-6054EE57D773}">
      <dgm:prSet/>
      <dgm:spPr/>
      <dgm:t>
        <a:bodyPr/>
        <a:lstStyle/>
        <a:p>
          <a:endParaRPr lang="es-ES"/>
        </a:p>
      </dgm:t>
    </dgm:pt>
    <dgm:pt modelId="{3E3047B8-B969-4DE5-8028-4F1091B0495C}">
      <dgm:prSet phldrT="[Texto]"/>
      <dgm:spPr>
        <a:solidFill>
          <a:srgbClr val="FF3399"/>
        </a:solidFill>
      </dgm:spPr>
      <dgm:t>
        <a:bodyPr/>
        <a:lstStyle/>
        <a:p>
          <a:r>
            <a:rPr lang="es-ES" dirty="0">
              <a:solidFill>
                <a:sysClr val="windowText" lastClr="000000"/>
              </a:solidFill>
            </a:rPr>
            <a:t>Alumnos de 2º EP</a:t>
          </a:r>
        </a:p>
      </dgm:t>
    </dgm:pt>
    <dgm:pt modelId="{B8443855-B4B5-4248-89D6-A20772888DE6}" type="parTrans" cxnId="{DF990719-679F-4CA1-B743-A04A0A76ABB7}">
      <dgm:prSet/>
      <dgm:spPr/>
      <dgm:t>
        <a:bodyPr/>
        <a:lstStyle/>
        <a:p>
          <a:endParaRPr lang="es-ES"/>
        </a:p>
      </dgm:t>
    </dgm:pt>
    <dgm:pt modelId="{3C9B98E9-D913-4DD7-B5B4-38EDE8958A94}" type="sibTrans" cxnId="{DF990719-679F-4CA1-B743-A04A0A76ABB7}">
      <dgm:prSet/>
      <dgm:spPr/>
      <dgm:t>
        <a:bodyPr/>
        <a:lstStyle/>
        <a:p>
          <a:endParaRPr lang="es-ES"/>
        </a:p>
      </dgm:t>
    </dgm:pt>
    <dgm:pt modelId="{23446FFA-5DA9-409D-8AF3-8A9FC211F2B8}">
      <dgm:prSet phldrT="[Texto]"/>
      <dgm:spPr>
        <a:solidFill>
          <a:srgbClr val="CCFFFF"/>
        </a:solidFill>
      </dgm:spPr>
      <dgm:t>
        <a:bodyPr/>
        <a:lstStyle/>
        <a:p>
          <a:r>
            <a:rPr lang="es-ES">
              <a:solidFill>
                <a:sysClr val="windowText" lastClr="000000"/>
              </a:solidFill>
            </a:rPr>
            <a:t>Alumnos de Infantil de  4 anos</a:t>
          </a:r>
        </a:p>
      </dgm:t>
    </dgm:pt>
    <dgm:pt modelId="{EFCE269F-D281-4C8A-B923-9D35D2B93966}" type="parTrans" cxnId="{002098A1-D255-4ECC-BFA3-219C98825823}">
      <dgm:prSet/>
      <dgm:spPr/>
      <dgm:t>
        <a:bodyPr/>
        <a:lstStyle/>
        <a:p>
          <a:endParaRPr lang="es-ES"/>
        </a:p>
      </dgm:t>
    </dgm:pt>
    <dgm:pt modelId="{0D113C00-6600-4885-96EE-DD0111300044}" type="sibTrans" cxnId="{002098A1-D255-4ECC-BFA3-219C98825823}">
      <dgm:prSet/>
      <dgm:spPr/>
      <dgm:t>
        <a:bodyPr/>
        <a:lstStyle/>
        <a:p>
          <a:endParaRPr lang="es-ES"/>
        </a:p>
      </dgm:t>
    </dgm:pt>
    <dgm:pt modelId="{B88F9E6F-6DC0-49EE-B0B8-F9E3C0A616B1}" type="pres">
      <dgm:prSet presAssocID="{8E767D74-B2D6-47E6-BF9C-546FE6CE218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35F10D-8F31-4633-A0EE-90EC8360E047}" type="pres">
      <dgm:prSet presAssocID="{8E767D74-B2D6-47E6-BF9C-546FE6CE2181}" presName="radial" presStyleCnt="0">
        <dgm:presLayoutVars>
          <dgm:animLvl val="ctr"/>
        </dgm:presLayoutVars>
      </dgm:prSet>
      <dgm:spPr/>
    </dgm:pt>
    <dgm:pt modelId="{1C57F926-FAAA-4549-A17D-4FBA3CC1A200}" type="pres">
      <dgm:prSet presAssocID="{93172EB9-47D3-427F-B627-91E08B5F7A85}" presName="centerShape" presStyleLbl="vennNode1" presStyleIdx="0" presStyleCnt="3" custScaleX="90965" custScaleY="86104"/>
      <dgm:spPr/>
      <dgm:t>
        <a:bodyPr/>
        <a:lstStyle/>
        <a:p>
          <a:endParaRPr lang="es-ES"/>
        </a:p>
      </dgm:t>
    </dgm:pt>
    <dgm:pt modelId="{751EDFF4-1F16-4857-AD37-4793AF4D78BE}" type="pres">
      <dgm:prSet presAssocID="{3E3047B8-B969-4DE5-8028-4F1091B0495C}" presName="node" presStyleLbl="vennNode1" presStyleIdx="1" presStyleCnt="3" custScaleX="125315" custScaleY="115937" custRadScaleRad="92790" custRadScaleInc="-2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7F4FF-54AF-4EFB-B135-BAD4A184FE7F}" type="pres">
      <dgm:prSet presAssocID="{23446FFA-5DA9-409D-8AF3-8A9FC211F2B8}" presName="node" presStyleLbl="vennNode1" presStyleIdx="2" presStyleCnt="3" custScaleX="124559" custScaleY="123459" custRadScaleRad="93454" custRadScaleInc="-8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EEB4B87-F533-4B81-BE3F-6DEDFF47A4D5}" type="presOf" srcId="{23446FFA-5DA9-409D-8AF3-8A9FC211F2B8}" destId="{4207F4FF-54AF-4EFB-B135-BAD4A184FE7F}" srcOrd="0" destOrd="0" presId="urn:microsoft.com/office/officeart/2005/8/layout/radial3"/>
    <dgm:cxn modelId="{47847AA2-627E-428B-A581-02EF585DE4C5}" type="presOf" srcId="{8E767D74-B2D6-47E6-BF9C-546FE6CE2181}" destId="{B88F9E6F-6DC0-49EE-B0B8-F9E3C0A616B1}" srcOrd="0" destOrd="0" presId="urn:microsoft.com/office/officeart/2005/8/layout/radial3"/>
    <dgm:cxn modelId="{DF990719-679F-4CA1-B743-A04A0A76ABB7}" srcId="{93172EB9-47D3-427F-B627-91E08B5F7A85}" destId="{3E3047B8-B969-4DE5-8028-4F1091B0495C}" srcOrd="0" destOrd="0" parTransId="{B8443855-B4B5-4248-89D6-A20772888DE6}" sibTransId="{3C9B98E9-D913-4DD7-B5B4-38EDE8958A94}"/>
    <dgm:cxn modelId="{9C8E3C38-9496-4919-B0CE-1948F5700437}" type="presOf" srcId="{3E3047B8-B969-4DE5-8028-4F1091B0495C}" destId="{751EDFF4-1F16-4857-AD37-4793AF4D78BE}" srcOrd="0" destOrd="0" presId="urn:microsoft.com/office/officeart/2005/8/layout/radial3"/>
    <dgm:cxn modelId="{002098A1-D255-4ECC-BFA3-219C98825823}" srcId="{93172EB9-47D3-427F-B627-91E08B5F7A85}" destId="{23446FFA-5DA9-409D-8AF3-8A9FC211F2B8}" srcOrd="1" destOrd="0" parTransId="{EFCE269F-D281-4C8A-B923-9D35D2B93966}" sibTransId="{0D113C00-6600-4885-96EE-DD0111300044}"/>
    <dgm:cxn modelId="{DD2F1016-B6B1-4C19-BC84-DAB42D9A7E36}" type="presOf" srcId="{93172EB9-47D3-427F-B627-91E08B5F7A85}" destId="{1C57F926-FAAA-4549-A17D-4FBA3CC1A200}" srcOrd="0" destOrd="0" presId="urn:microsoft.com/office/officeart/2005/8/layout/radial3"/>
    <dgm:cxn modelId="{0541A82A-9A29-4F7A-8D16-6054EE57D773}" srcId="{8E767D74-B2D6-47E6-BF9C-546FE6CE2181}" destId="{93172EB9-47D3-427F-B627-91E08B5F7A85}" srcOrd="0" destOrd="0" parTransId="{D62F2648-E886-43D9-8813-6D10D960D38F}" sibTransId="{C7E1DBF8-DDF3-405F-923B-395C976BA977}"/>
    <dgm:cxn modelId="{3B0B654E-6F4C-43E7-96E8-D8569C8F3D43}" type="presParOf" srcId="{B88F9E6F-6DC0-49EE-B0B8-F9E3C0A616B1}" destId="{1D35F10D-8F31-4633-A0EE-90EC8360E047}" srcOrd="0" destOrd="0" presId="urn:microsoft.com/office/officeart/2005/8/layout/radial3"/>
    <dgm:cxn modelId="{7E9C0A36-D72E-4E19-AB53-355393125A39}" type="presParOf" srcId="{1D35F10D-8F31-4633-A0EE-90EC8360E047}" destId="{1C57F926-FAAA-4549-A17D-4FBA3CC1A200}" srcOrd="0" destOrd="0" presId="urn:microsoft.com/office/officeart/2005/8/layout/radial3"/>
    <dgm:cxn modelId="{2A62EF63-98CA-48D7-971D-F9DA4F584D47}" type="presParOf" srcId="{1D35F10D-8F31-4633-A0EE-90EC8360E047}" destId="{751EDFF4-1F16-4857-AD37-4793AF4D78BE}" srcOrd="1" destOrd="0" presId="urn:microsoft.com/office/officeart/2005/8/layout/radial3"/>
    <dgm:cxn modelId="{0F428905-E396-4C8C-BA8A-E4A265F39B97}" type="presParOf" srcId="{1D35F10D-8F31-4633-A0EE-90EC8360E047}" destId="{4207F4FF-54AF-4EFB-B135-BAD4A184FE7F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7E811-802A-4DAD-BAFB-B37231022812}" type="doc">
      <dgm:prSet loTypeId="urn:microsoft.com/office/officeart/2005/8/layout/cycle6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9667766-DD10-4F17-B92C-ACD47AE5D3DB}">
      <dgm:prSet phldrT="[Texto]" custT="1"/>
      <dgm:spPr>
        <a:solidFill>
          <a:srgbClr val="7030A0"/>
        </a:solidFill>
      </dgm:spPr>
      <dgm:t>
        <a:bodyPr/>
        <a:lstStyle/>
        <a:p>
          <a:pPr algn="ctr"/>
          <a:r>
            <a:rPr lang="es-ES" sz="2400" dirty="0" smtClean="0"/>
            <a:t>1. Grupos interactivos</a:t>
          </a:r>
        </a:p>
        <a:p>
          <a:pPr algn="ctr"/>
          <a:r>
            <a:rPr lang="es-ES" sz="1600" dirty="0" smtClean="0"/>
            <a:t>Aumento das </a:t>
          </a:r>
          <a:r>
            <a:rPr lang="es-ES" sz="1600" dirty="0" err="1" smtClean="0"/>
            <a:t>interaccións</a:t>
          </a:r>
          <a:endParaRPr lang="es-ES" sz="1600" dirty="0"/>
        </a:p>
      </dgm:t>
    </dgm:pt>
    <dgm:pt modelId="{B943FE8A-2620-457B-B34E-847F019BD623}" type="parTrans" cxnId="{29006ECA-407E-413A-81B0-05E7395B906B}">
      <dgm:prSet/>
      <dgm:spPr/>
      <dgm:t>
        <a:bodyPr/>
        <a:lstStyle/>
        <a:p>
          <a:pPr algn="ctr"/>
          <a:endParaRPr lang="es-ES"/>
        </a:p>
      </dgm:t>
    </dgm:pt>
    <dgm:pt modelId="{C9AA6445-4414-4645-9BF0-7C143D75428E}" type="sibTrans" cxnId="{29006ECA-407E-413A-81B0-05E7395B906B}">
      <dgm:prSet/>
      <dgm:spPr/>
      <dgm:t>
        <a:bodyPr/>
        <a:lstStyle/>
        <a:p>
          <a:pPr algn="ctr"/>
          <a:endParaRPr lang="es-ES"/>
        </a:p>
      </dgm:t>
    </dgm:pt>
    <dgm:pt modelId="{8E993083-C5EC-4389-B8FA-DC5630EDC47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9900"/>
        </a:solidFill>
      </dgm:spPr>
      <dgm:t>
        <a:bodyPr/>
        <a:lstStyle/>
        <a:p>
          <a:pPr algn="ctr"/>
          <a:r>
            <a:rPr lang="es-ES" sz="2400" dirty="0" smtClean="0"/>
            <a:t>4. Formación </a:t>
          </a:r>
          <a:r>
            <a:rPr lang="es-ES" sz="2400" dirty="0" err="1" smtClean="0"/>
            <a:t>dialóxica</a:t>
          </a:r>
          <a:r>
            <a:rPr lang="es-ES" sz="2400" dirty="0" smtClean="0"/>
            <a:t> do profesorado</a:t>
          </a:r>
        </a:p>
      </dgm:t>
    </dgm:pt>
    <dgm:pt modelId="{9F25FEA5-0362-463E-A7D5-EC791008F325}" type="parTrans" cxnId="{A84AED8E-C87F-4DC7-8880-F512675B8778}">
      <dgm:prSet/>
      <dgm:spPr/>
      <dgm:t>
        <a:bodyPr/>
        <a:lstStyle/>
        <a:p>
          <a:pPr algn="ctr"/>
          <a:endParaRPr lang="es-ES"/>
        </a:p>
      </dgm:t>
    </dgm:pt>
    <dgm:pt modelId="{BF1D91EB-D02A-4A0A-ABD7-BD3C77E1F400}" type="sibTrans" cxnId="{A84AED8E-C87F-4DC7-8880-F512675B8778}">
      <dgm:prSet/>
      <dgm:spPr/>
      <dgm:t>
        <a:bodyPr/>
        <a:lstStyle/>
        <a:p>
          <a:pPr algn="ctr"/>
          <a:endParaRPr lang="es-ES"/>
        </a:p>
      </dgm:t>
    </dgm:pt>
    <dgm:pt modelId="{BE1E7714-3116-4D49-98C8-E65F2C14F17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dirty="0" smtClean="0"/>
            <a:t>2</a:t>
          </a:r>
          <a:r>
            <a:rPr lang="es-ES" sz="2400" dirty="0" smtClean="0"/>
            <a:t>. Tertulias literarias </a:t>
          </a:r>
          <a:r>
            <a:rPr lang="es-ES" sz="2400" dirty="0" err="1" smtClean="0"/>
            <a:t>dialóxicas</a:t>
          </a:r>
          <a:r>
            <a:rPr lang="es-ES" sz="2400" dirty="0" smtClean="0"/>
            <a:t>.</a:t>
          </a:r>
        </a:p>
        <a:p>
          <a:r>
            <a:rPr lang="es-ES" sz="2000" dirty="0" smtClean="0"/>
            <a:t>Lectura </a:t>
          </a:r>
          <a:r>
            <a:rPr lang="es-ES" sz="2000" dirty="0" err="1" smtClean="0"/>
            <a:t>dialóxica</a:t>
          </a:r>
          <a:r>
            <a:rPr lang="es-ES" sz="2000" dirty="0" smtClean="0"/>
            <a:t>.</a:t>
          </a:r>
          <a:endParaRPr lang="es-ES" sz="1700" dirty="0" smtClean="0"/>
        </a:p>
      </dgm:t>
    </dgm:pt>
    <dgm:pt modelId="{4E40C812-2D98-4B54-BF8E-BA2AB55C9E39}" type="parTrans" cxnId="{D18F77A4-BE3B-4F53-B127-E4FCE0C0674E}">
      <dgm:prSet/>
      <dgm:spPr/>
      <dgm:t>
        <a:bodyPr/>
        <a:lstStyle/>
        <a:p>
          <a:endParaRPr lang="es-ES"/>
        </a:p>
      </dgm:t>
    </dgm:pt>
    <dgm:pt modelId="{A30EF83D-4E74-4656-A74E-EC78B9E3E7B0}" type="sibTrans" cxnId="{D18F77A4-BE3B-4F53-B127-E4FCE0C0674E}">
      <dgm:prSet/>
      <dgm:spPr/>
      <dgm:t>
        <a:bodyPr/>
        <a:lstStyle/>
        <a:p>
          <a:endParaRPr lang="es-ES"/>
        </a:p>
      </dgm:t>
    </dgm:pt>
    <dgm:pt modelId="{5A16AD5E-4730-4D15-B2BB-2CF037CAB913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pPr algn="ctr"/>
          <a:r>
            <a:rPr lang="es-ES" sz="2400" dirty="0" smtClean="0"/>
            <a:t>5. Ampliación do tempo destinado a </a:t>
          </a:r>
          <a:r>
            <a:rPr lang="es-ES" sz="2400" dirty="0" err="1" smtClean="0"/>
            <a:t>aprendizaxe</a:t>
          </a:r>
          <a:endParaRPr lang="es-ES" sz="2400" dirty="0" smtClean="0"/>
        </a:p>
      </dgm:t>
    </dgm:pt>
    <dgm:pt modelId="{26DD6E13-1CA6-46E4-A549-B5E0327DD52A}" type="parTrans" cxnId="{8C856DA2-5025-42E5-9D4C-82A4276BBEC3}">
      <dgm:prSet/>
      <dgm:spPr/>
      <dgm:t>
        <a:bodyPr/>
        <a:lstStyle/>
        <a:p>
          <a:endParaRPr lang="es-ES"/>
        </a:p>
      </dgm:t>
    </dgm:pt>
    <dgm:pt modelId="{19D36E1D-7CA0-41D9-87BE-59F39B47F72E}" type="sibTrans" cxnId="{8C856DA2-5025-42E5-9D4C-82A4276BBEC3}">
      <dgm:prSet/>
      <dgm:spPr/>
      <dgm:t>
        <a:bodyPr/>
        <a:lstStyle/>
        <a:p>
          <a:endParaRPr lang="es-ES"/>
        </a:p>
      </dgm:t>
    </dgm:pt>
    <dgm:pt modelId="{989E4E82-6343-4CF4-98A3-F7656D980D0D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00FF"/>
        </a:solidFill>
      </dgm:spPr>
      <dgm:t>
        <a:bodyPr/>
        <a:lstStyle/>
        <a:p>
          <a:pPr algn="ctr"/>
          <a:r>
            <a:rPr lang="es-ES" sz="2400" dirty="0" smtClean="0"/>
            <a:t>3. Formación de familiares</a:t>
          </a:r>
          <a:endParaRPr lang="es-ES" sz="2400" dirty="0"/>
        </a:p>
      </dgm:t>
    </dgm:pt>
    <dgm:pt modelId="{CA254E2A-E564-4259-A39F-78A1109D2CD8}" type="sibTrans" cxnId="{D2A7976C-2D4C-4E82-B111-ED4B4196DA66}">
      <dgm:prSet/>
      <dgm:spPr/>
      <dgm:t>
        <a:bodyPr/>
        <a:lstStyle/>
        <a:p>
          <a:pPr algn="ctr"/>
          <a:endParaRPr lang="es-ES"/>
        </a:p>
      </dgm:t>
    </dgm:pt>
    <dgm:pt modelId="{DB29BD3E-D2A5-4E7B-A46A-D34711F99A7A}" type="parTrans" cxnId="{D2A7976C-2D4C-4E82-B111-ED4B4196DA66}">
      <dgm:prSet/>
      <dgm:spPr/>
      <dgm:t>
        <a:bodyPr/>
        <a:lstStyle/>
        <a:p>
          <a:pPr algn="ctr"/>
          <a:endParaRPr lang="es-ES"/>
        </a:p>
      </dgm:t>
    </dgm:pt>
    <dgm:pt modelId="{08015CC7-E8BE-41CB-9DBD-97CDF584CCDE}" type="pres">
      <dgm:prSet presAssocID="{1ED7E811-802A-4DAD-BAFB-B372310228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43336C-A8F2-49B2-A57A-ABF59FBB44E7}" type="pres">
      <dgm:prSet presAssocID="{19667766-DD10-4F17-B92C-ACD47AE5D3DB}" presName="node" presStyleLbl="node1" presStyleIdx="0" presStyleCnt="5" custScaleY="91031" custRadScaleRad="94912" custRadScaleInc="115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CD4FF8-4DE5-4654-9DF4-8F1C88292D71}" type="pres">
      <dgm:prSet presAssocID="{19667766-DD10-4F17-B92C-ACD47AE5D3DB}" presName="spNode" presStyleCnt="0"/>
      <dgm:spPr/>
      <dgm:t>
        <a:bodyPr/>
        <a:lstStyle/>
        <a:p>
          <a:endParaRPr lang="es-ES"/>
        </a:p>
      </dgm:t>
    </dgm:pt>
    <dgm:pt modelId="{1D4CA53F-A0E6-4FAA-B6E8-0DEA3D3AD20A}" type="pres">
      <dgm:prSet presAssocID="{C9AA6445-4414-4645-9BF0-7C143D75428E}" presName="sibTrans" presStyleLbl="sibTrans1D1" presStyleIdx="0" presStyleCnt="5"/>
      <dgm:spPr/>
      <dgm:t>
        <a:bodyPr/>
        <a:lstStyle/>
        <a:p>
          <a:endParaRPr lang="es-ES"/>
        </a:p>
      </dgm:t>
    </dgm:pt>
    <dgm:pt modelId="{199F5507-6135-43EF-B7DA-8B491D40BA00}" type="pres">
      <dgm:prSet presAssocID="{BE1E7714-3116-4D49-98C8-E65F2C14F17D}" presName="node" presStyleLbl="node1" presStyleIdx="1" presStyleCnt="5" custScaleX="102843" custRadScaleRad="112536" custRadScaleInc="-25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2501CE-5720-45C2-B1D5-FCE398981B58}" type="pres">
      <dgm:prSet presAssocID="{BE1E7714-3116-4D49-98C8-E65F2C14F17D}" presName="spNode" presStyleCnt="0"/>
      <dgm:spPr/>
    </dgm:pt>
    <dgm:pt modelId="{250025F3-AD66-4AD1-98FA-193EAFE1004D}" type="pres">
      <dgm:prSet presAssocID="{A30EF83D-4E74-4656-A74E-EC78B9E3E7B0}" presName="sibTrans" presStyleLbl="sibTrans1D1" presStyleIdx="1" presStyleCnt="5"/>
      <dgm:spPr/>
      <dgm:t>
        <a:bodyPr/>
        <a:lstStyle/>
        <a:p>
          <a:endParaRPr lang="es-ES"/>
        </a:p>
      </dgm:t>
    </dgm:pt>
    <dgm:pt modelId="{FE96EEC9-F2B5-48F5-A86B-BE210D9D2A23}" type="pres">
      <dgm:prSet presAssocID="{989E4E82-6343-4CF4-98A3-F7656D980D0D}" presName="node" presStyleLbl="node1" presStyleIdx="2" presStyleCnt="5" custRadScaleRad="108863" custRadScaleInc="-583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1ABC44-3126-48D3-8A7D-21186F42F7C1}" type="pres">
      <dgm:prSet presAssocID="{989E4E82-6343-4CF4-98A3-F7656D980D0D}" presName="spNode" presStyleCnt="0"/>
      <dgm:spPr/>
      <dgm:t>
        <a:bodyPr/>
        <a:lstStyle/>
        <a:p>
          <a:endParaRPr lang="es-ES"/>
        </a:p>
      </dgm:t>
    </dgm:pt>
    <dgm:pt modelId="{67170403-F468-41CA-8E44-E3D22C3578E7}" type="pres">
      <dgm:prSet presAssocID="{CA254E2A-E564-4259-A39F-78A1109D2CD8}" presName="sibTrans" presStyleLbl="sibTrans1D1" presStyleIdx="2" presStyleCnt="5"/>
      <dgm:spPr/>
      <dgm:t>
        <a:bodyPr/>
        <a:lstStyle/>
        <a:p>
          <a:endParaRPr lang="es-ES"/>
        </a:p>
      </dgm:t>
    </dgm:pt>
    <dgm:pt modelId="{B25A0813-BB64-46D5-8EE4-69D2F8399835}" type="pres">
      <dgm:prSet presAssocID="{8E993083-C5EC-4389-B8FA-DC5630EDC47F}" presName="node" presStyleLbl="node1" presStyleIdx="3" presStyleCnt="5" custScaleX="100790" custScaleY="92670" custRadScaleRad="100489" custRadScaleInc="30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519D9F-7A8B-4C17-AEDB-94F3CB199739}" type="pres">
      <dgm:prSet presAssocID="{8E993083-C5EC-4389-B8FA-DC5630EDC47F}" presName="spNode" presStyleCnt="0"/>
      <dgm:spPr/>
      <dgm:t>
        <a:bodyPr/>
        <a:lstStyle/>
        <a:p>
          <a:endParaRPr lang="es-ES"/>
        </a:p>
      </dgm:t>
    </dgm:pt>
    <dgm:pt modelId="{1083B881-0CD8-40DC-ADED-150E9AEFEAAC}" type="pres">
      <dgm:prSet presAssocID="{BF1D91EB-D02A-4A0A-ABD7-BD3C77E1F400}" presName="sibTrans" presStyleLbl="sibTrans1D1" presStyleIdx="3" presStyleCnt="5"/>
      <dgm:spPr/>
      <dgm:t>
        <a:bodyPr/>
        <a:lstStyle/>
        <a:p>
          <a:endParaRPr lang="es-ES"/>
        </a:p>
      </dgm:t>
    </dgm:pt>
    <dgm:pt modelId="{ACF21FBB-AB8B-4664-9BEE-12AE7A05D55D}" type="pres">
      <dgm:prSet presAssocID="{5A16AD5E-4730-4D15-B2BB-2CF037CAB913}" presName="node" presStyleLbl="node1" presStyleIdx="4" presStyleCnt="5" custRadScaleRad="96810" custRadScaleInc="100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0687D8-4FEE-403B-B9A7-5BD75D26D622}" type="pres">
      <dgm:prSet presAssocID="{5A16AD5E-4730-4D15-B2BB-2CF037CAB913}" presName="spNode" presStyleCnt="0"/>
      <dgm:spPr/>
    </dgm:pt>
    <dgm:pt modelId="{75D7B4E6-82B0-44CA-8597-DD03C6318E13}" type="pres">
      <dgm:prSet presAssocID="{19D36E1D-7CA0-41D9-87BE-59F39B47F72E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8C856DA2-5025-42E5-9D4C-82A4276BBEC3}" srcId="{1ED7E811-802A-4DAD-BAFB-B37231022812}" destId="{5A16AD5E-4730-4D15-B2BB-2CF037CAB913}" srcOrd="4" destOrd="0" parTransId="{26DD6E13-1CA6-46E4-A549-B5E0327DD52A}" sibTransId="{19D36E1D-7CA0-41D9-87BE-59F39B47F72E}"/>
    <dgm:cxn modelId="{DF7029B0-53F1-46D4-B683-A0702CC1E358}" type="presOf" srcId="{A30EF83D-4E74-4656-A74E-EC78B9E3E7B0}" destId="{250025F3-AD66-4AD1-98FA-193EAFE1004D}" srcOrd="0" destOrd="0" presId="urn:microsoft.com/office/officeart/2005/8/layout/cycle6"/>
    <dgm:cxn modelId="{CC3CB433-2139-4C11-9D6A-EE460DF6C5D8}" type="presOf" srcId="{1ED7E811-802A-4DAD-BAFB-B37231022812}" destId="{08015CC7-E8BE-41CB-9DBD-97CDF584CCDE}" srcOrd="0" destOrd="0" presId="urn:microsoft.com/office/officeart/2005/8/layout/cycle6"/>
    <dgm:cxn modelId="{35F9759D-B066-4399-BCC4-430FA01810BE}" type="presOf" srcId="{989E4E82-6343-4CF4-98A3-F7656D980D0D}" destId="{FE96EEC9-F2B5-48F5-A86B-BE210D9D2A23}" srcOrd="0" destOrd="0" presId="urn:microsoft.com/office/officeart/2005/8/layout/cycle6"/>
    <dgm:cxn modelId="{F01E7900-70A0-4777-AC9A-238C830FF26E}" type="presOf" srcId="{5A16AD5E-4730-4D15-B2BB-2CF037CAB913}" destId="{ACF21FBB-AB8B-4664-9BEE-12AE7A05D55D}" srcOrd="0" destOrd="0" presId="urn:microsoft.com/office/officeart/2005/8/layout/cycle6"/>
    <dgm:cxn modelId="{60A7509A-E292-480F-B26E-9291C2534472}" type="presOf" srcId="{BE1E7714-3116-4D49-98C8-E65F2C14F17D}" destId="{199F5507-6135-43EF-B7DA-8B491D40BA00}" srcOrd="0" destOrd="0" presId="urn:microsoft.com/office/officeart/2005/8/layout/cycle6"/>
    <dgm:cxn modelId="{EED882FB-8EBC-49EE-98DB-E252B4D90845}" type="presOf" srcId="{BF1D91EB-D02A-4A0A-ABD7-BD3C77E1F400}" destId="{1083B881-0CD8-40DC-ADED-150E9AEFEAAC}" srcOrd="0" destOrd="0" presId="urn:microsoft.com/office/officeart/2005/8/layout/cycle6"/>
    <dgm:cxn modelId="{DB3631F2-2E62-408D-9557-1596D5050EB9}" type="presOf" srcId="{19667766-DD10-4F17-B92C-ACD47AE5D3DB}" destId="{A943336C-A8F2-49B2-A57A-ABF59FBB44E7}" srcOrd="0" destOrd="0" presId="urn:microsoft.com/office/officeart/2005/8/layout/cycle6"/>
    <dgm:cxn modelId="{89509114-66C7-4B0F-B40A-29B7EFEDB3C1}" type="presOf" srcId="{8E993083-C5EC-4389-B8FA-DC5630EDC47F}" destId="{B25A0813-BB64-46D5-8EE4-69D2F8399835}" srcOrd="0" destOrd="0" presId="urn:microsoft.com/office/officeart/2005/8/layout/cycle6"/>
    <dgm:cxn modelId="{D18F77A4-BE3B-4F53-B127-E4FCE0C0674E}" srcId="{1ED7E811-802A-4DAD-BAFB-B37231022812}" destId="{BE1E7714-3116-4D49-98C8-E65F2C14F17D}" srcOrd="1" destOrd="0" parTransId="{4E40C812-2D98-4B54-BF8E-BA2AB55C9E39}" sibTransId="{A30EF83D-4E74-4656-A74E-EC78B9E3E7B0}"/>
    <dgm:cxn modelId="{4C98D7A6-830E-48DC-8DD5-FB7B39C24466}" type="presOf" srcId="{19D36E1D-7CA0-41D9-87BE-59F39B47F72E}" destId="{75D7B4E6-82B0-44CA-8597-DD03C6318E13}" srcOrd="0" destOrd="0" presId="urn:microsoft.com/office/officeart/2005/8/layout/cycle6"/>
    <dgm:cxn modelId="{8DDAB866-0BE6-4F16-B82B-2EAC1D339044}" type="presOf" srcId="{CA254E2A-E564-4259-A39F-78A1109D2CD8}" destId="{67170403-F468-41CA-8E44-E3D22C3578E7}" srcOrd="0" destOrd="0" presId="urn:microsoft.com/office/officeart/2005/8/layout/cycle6"/>
    <dgm:cxn modelId="{8A59EFBD-CB2C-4D32-8888-83DB5B11AC6B}" type="presOf" srcId="{C9AA6445-4414-4645-9BF0-7C143D75428E}" destId="{1D4CA53F-A0E6-4FAA-B6E8-0DEA3D3AD20A}" srcOrd="0" destOrd="0" presId="urn:microsoft.com/office/officeart/2005/8/layout/cycle6"/>
    <dgm:cxn modelId="{A84AED8E-C87F-4DC7-8880-F512675B8778}" srcId="{1ED7E811-802A-4DAD-BAFB-B37231022812}" destId="{8E993083-C5EC-4389-B8FA-DC5630EDC47F}" srcOrd="3" destOrd="0" parTransId="{9F25FEA5-0362-463E-A7D5-EC791008F325}" sibTransId="{BF1D91EB-D02A-4A0A-ABD7-BD3C77E1F400}"/>
    <dgm:cxn modelId="{29006ECA-407E-413A-81B0-05E7395B906B}" srcId="{1ED7E811-802A-4DAD-BAFB-B37231022812}" destId="{19667766-DD10-4F17-B92C-ACD47AE5D3DB}" srcOrd="0" destOrd="0" parTransId="{B943FE8A-2620-457B-B34E-847F019BD623}" sibTransId="{C9AA6445-4414-4645-9BF0-7C143D75428E}"/>
    <dgm:cxn modelId="{D2A7976C-2D4C-4E82-B111-ED4B4196DA66}" srcId="{1ED7E811-802A-4DAD-BAFB-B37231022812}" destId="{989E4E82-6343-4CF4-98A3-F7656D980D0D}" srcOrd="2" destOrd="0" parTransId="{DB29BD3E-D2A5-4E7B-A46A-D34711F99A7A}" sibTransId="{CA254E2A-E564-4259-A39F-78A1109D2CD8}"/>
    <dgm:cxn modelId="{F2B80727-9BBF-4D83-97F2-14BFD655DBD9}" type="presParOf" srcId="{08015CC7-E8BE-41CB-9DBD-97CDF584CCDE}" destId="{A943336C-A8F2-49B2-A57A-ABF59FBB44E7}" srcOrd="0" destOrd="0" presId="urn:microsoft.com/office/officeart/2005/8/layout/cycle6"/>
    <dgm:cxn modelId="{4C9305E9-05F6-4ABF-9CAF-B17F159576BD}" type="presParOf" srcId="{08015CC7-E8BE-41CB-9DBD-97CDF584CCDE}" destId="{9FCD4FF8-4DE5-4654-9DF4-8F1C88292D71}" srcOrd="1" destOrd="0" presId="urn:microsoft.com/office/officeart/2005/8/layout/cycle6"/>
    <dgm:cxn modelId="{84A82159-CB07-481E-9D4B-2E3B486F307D}" type="presParOf" srcId="{08015CC7-E8BE-41CB-9DBD-97CDF584CCDE}" destId="{1D4CA53F-A0E6-4FAA-B6E8-0DEA3D3AD20A}" srcOrd="2" destOrd="0" presId="urn:microsoft.com/office/officeart/2005/8/layout/cycle6"/>
    <dgm:cxn modelId="{86C592F2-8C10-4BF8-8630-6290222D341D}" type="presParOf" srcId="{08015CC7-E8BE-41CB-9DBD-97CDF584CCDE}" destId="{199F5507-6135-43EF-B7DA-8B491D40BA00}" srcOrd="3" destOrd="0" presId="urn:microsoft.com/office/officeart/2005/8/layout/cycle6"/>
    <dgm:cxn modelId="{E85D74A4-4E7E-42CF-8835-736AD7C796F9}" type="presParOf" srcId="{08015CC7-E8BE-41CB-9DBD-97CDF584CCDE}" destId="{0E2501CE-5720-45C2-B1D5-FCE398981B58}" srcOrd="4" destOrd="0" presId="urn:microsoft.com/office/officeart/2005/8/layout/cycle6"/>
    <dgm:cxn modelId="{D2706617-7957-46D7-AC50-1FB984A6B748}" type="presParOf" srcId="{08015CC7-E8BE-41CB-9DBD-97CDF584CCDE}" destId="{250025F3-AD66-4AD1-98FA-193EAFE1004D}" srcOrd="5" destOrd="0" presId="urn:microsoft.com/office/officeart/2005/8/layout/cycle6"/>
    <dgm:cxn modelId="{5CC023B3-1A04-41D4-AC36-CCDF839BD534}" type="presParOf" srcId="{08015CC7-E8BE-41CB-9DBD-97CDF584CCDE}" destId="{FE96EEC9-F2B5-48F5-A86B-BE210D9D2A23}" srcOrd="6" destOrd="0" presId="urn:microsoft.com/office/officeart/2005/8/layout/cycle6"/>
    <dgm:cxn modelId="{90556612-CB5B-4C88-8559-EE65823D8CC4}" type="presParOf" srcId="{08015CC7-E8BE-41CB-9DBD-97CDF584CCDE}" destId="{601ABC44-3126-48D3-8A7D-21186F42F7C1}" srcOrd="7" destOrd="0" presId="urn:microsoft.com/office/officeart/2005/8/layout/cycle6"/>
    <dgm:cxn modelId="{2ED9E364-DEFD-4682-80CF-8344AD8DDD00}" type="presParOf" srcId="{08015CC7-E8BE-41CB-9DBD-97CDF584CCDE}" destId="{67170403-F468-41CA-8E44-E3D22C3578E7}" srcOrd="8" destOrd="0" presId="urn:microsoft.com/office/officeart/2005/8/layout/cycle6"/>
    <dgm:cxn modelId="{817D5356-3AE2-4B3C-9F23-AC5B5EE94DCE}" type="presParOf" srcId="{08015CC7-E8BE-41CB-9DBD-97CDF584CCDE}" destId="{B25A0813-BB64-46D5-8EE4-69D2F8399835}" srcOrd="9" destOrd="0" presId="urn:microsoft.com/office/officeart/2005/8/layout/cycle6"/>
    <dgm:cxn modelId="{6327591C-D52D-474A-85F1-D5D3CF923530}" type="presParOf" srcId="{08015CC7-E8BE-41CB-9DBD-97CDF584CCDE}" destId="{45519D9F-7A8B-4C17-AEDB-94F3CB199739}" srcOrd="10" destOrd="0" presId="urn:microsoft.com/office/officeart/2005/8/layout/cycle6"/>
    <dgm:cxn modelId="{2EDF17EB-9D40-4AF9-9962-476E43C9CA96}" type="presParOf" srcId="{08015CC7-E8BE-41CB-9DBD-97CDF584CCDE}" destId="{1083B881-0CD8-40DC-ADED-150E9AEFEAAC}" srcOrd="11" destOrd="0" presId="urn:microsoft.com/office/officeart/2005/8/layout/cycle6"/>
    <dgm:cxn modelId="{D96FD760-96DA-4B33-A2B0-22E5486B972F}" type="presParOf" srcId="{08015CC7-E8BE-41CB-9DBD-97CDF584CCDE}" destId="{ACF21FBB-AB8B-4664-9BEE-12AE7A05D55D}" srcOrd="12" destOrd="0" presId="urn:microsoft.com/office/officeart/2005/8/layout/cycle6"/>
    <dgm:cxn modelId="{BA3A3FF3-5AD6-438B-9B54-870A6D55F63E}" type="presParOf" srcId="{08015CC7-E8BE-41CB-9DBD-97CDF584CCDE}" destId="{8E0687D8-4FEE-403B-B9A7-5BD75D26D622}" srcOrd="13" destOrd="0" presId="urn:microsoft.com/office/officeart/2005/8/layout/cycle6"/>
    <dgm:cxn modelId="{DE9AC59A-1FA5-4808-AD2C-ED2EB92A321E}" type="presParOf" srcId="{08015CC7-E8BE-41CB-9DBD-97CDF584CCDE}" destId="{75D7B4E6-82B0-44CA-8597-DD03C6318E13}" srcOrd="14" destOrd="0" presId="urn:microsoft.com/office/officeart/2005/8/layout/cycle6"/>
  </dgm:cxnLst>
  <dgm:bg>
    <a:solidFill>
      <a:srgbClr val="04060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3C2D41-C1CF-4147-9DCD-6835495959FE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D9BABF3-690B-4968-87A8-3492C3BBE8DD}">
      <dgm:prSet phldrT="[Texto]"/>
      <dgm:spPr/>
      <dgm:t>
        <a:bodyPr/>
        <a:lstStyle/>
        <a:p>
          <a:r>
            <a:rPr lang="es-ES" dirty="0" smtClean="0"/>
            <a:t>A </a:t>
          </a:r>
          <a:r>
            <a:rPr lang="es-ES" dirty="0" err="1" smtClean="0"/>
            <a:t>aprendizaxe</a:t>
          </a:r>
          <a:r>
            <a:rPr lang="es-ES" dirty="0" smtClean="0"/>
            <a:t> depende cada vez </a:t>
          </a:r>
          <a:r>
            <a:rPr lang="es-ES" dirty="0" err="1" smtClean="0"/>
            <a:t>máis</a:t>
          </a:r>
          <a:r>
            <a:rPr lang="es-ES" dirty="0" smtClean="0"/>
            <a:t> das </a:t>
          </a:r>
          <a:r>
            <a:rPr lang="es-ES" dirty="0" err="1" smtClean="0"/>
            <a:t>interaccións</a:t>
          </a:r>
          <a:r>
            <a:rPr lang="es-ES" dirty="0" smtClean="0"/>
            <a:t>.</a:t>
          </a:r>
          <a:endParaRPr lang="es-ES" dirty="0"/>
        </a:p>
      </dgm:t>
    </dgm:pt>
    <dgm:pt modelId="{70094C36-3109-4CDF-9044-DF94A7940F79}" type="parTrans" cxnId="{98CD3829-EB49-428A-B22C-FC062696B79C}">
      <dgm:prSet/>
      <dgm:spPr/>
      <dgm:t>
        <a:bodyPr/>
        <a:lstStyle/>
        <a:p>
          <a:endParaRPr lang="es-ES"/>
        </a:p>
      </dgm:t>
    </dgm:pt>
    <dgm:pt modelId="{8687D3A7-DCE7-4247-AD68-27EEB3523A3E}" type="sibTrans" cxnId="{98CD3829-EB49-428A-B22C-FC062696B79C}">
      <dgm:prSet/>
      <dgm:spPr/>
      <dgm:t>
        <a:bodyPr/>
        <a:lstStyle/>
        <a:p>
          <a:endParaRPr lang="es-ES"/>
        </a:p>
      </dgm:t>
    </dgm:pt>
    <dgm:pt modelId="{B8D4416B-8000-4B8B-8ABC-9C445365C62D}">
      <dgm:prSet phldrT="[Texto]"/>
      <dgm:spPr/>
      <dgm:t>
        <a:bodyPr/>
        <a:lstStyle/>
        <a:p>
          <a:r>
            <a:rPr lang="es-ES" dirty="0" smtClean="0"/>
            <a:t>Para </a:t>
          </a:r>
          <a:r>
            <a:rPr lang="es-ES" dirty="0" err="1" smtClean="0"/>
            <a:t>mellorar</a:t>
          </a:r>
          <a:r>
            <a:rPr lang="es-ES" dirty="0" smtClean="0"/>
            <a:t> esta </a:t>
          </a:r>
          <a:r>
            <a:rPr lang="es-ES" dirty="0" err="1" smtClean="0"/>
            <a:t>aprendizaxe</a:t>
          </a:r>
          <a:r>
            <a:rPr lang="es-ES" dirty="0" smtClean="0"/>
            <a:t> </a:t>
          </a:r>
          <a:r>
            <a:rPr lang="es-ES" dirty="0" err="1" smtClean="0"/>
            <a:t>temos</a:t>
          </a:r>
          <a:r>
            <a:rPr lang="es-ES" dirty="0" smtClean="0"/>
            <a:t> que cambiar estas </a:t>
          </a:r>
          <a:r>
            <a:rPr lang="es-ES" dirty="0" err="1" smtClean="0"/>
            <a:t>interaccións</a:t>
          </a:r>
          <a:endParaRPr lang="es-ES" dirty="0"/>
        </a:p>
      </dgm:t>
    </dgm:pt>
    <dgm:pt modelId="{5DC08A14-B86E-4F16-81A9-3F4F44B6291E}" type="parTrans" cxnId="{0B0E5BFA-4EAA-42A4-8D6C-1C099D8A1F49}">
      <dgm:prSet/>
      <dgm:spPr/>
      <dgm:t>
        <a:bodyPr/>
        <a:lstStyle/>
        <a:p>
          <a:endParaRPr lang="es-ES"/>
        </a:p>
      </dgm:t>
    </dgm:pt>
    <dgm:pt modelId="{1F5FB70A-40F0-4970-8F97-669C20D4B932}" type="sibTrans" cxnId="{0B0E5BFA-4EAA-42A4-8D6C-1C099D8A1F49}">
      <dgm:prSet/>
      <dgm:spPr/>
      <dgm:t>
        <a:bodyPr/>
        <a:lstStyle/>
        <a:p>
          <a:endParaRPr lang="es-ES"/>
        </a:p>
      </dgm:t>
    </dgm:pt>
    <dgm:pt modelId="{8771A59F-329C-463A-B872-35E9098A4309}">
      <dgm:prSet phldrT="[Texto]"/>
      <dgm:spPr/>
      <dgm:t>
        <a:bodyPr/>
        <a:lstStyle/>
        <a:p>
          <a:r>
            <a:rPr lang="es-ES" dirty="0" smtClean="0"/>
            <a:t>Grupos interactivos é a forma de organización da aula que produce </a:t>
          </a:r>
          <a:r>
            <a:rPr lang="es-ES" dirty="0" err="1" smtClean="0"/>
            <a:t>mellores</a:t>
          </a:r>
          <a:r>
            <a:rPr lang="es-ES" dirty="0" smtClean="0"/>
            <a:t> resultados e convivencia.</a:t>
          </a:r>
          <a:endParaRPr lang="es-ES" dirty="0"/>
        </a:p>
      </dgm:t>
    </dgm:pt>
    <dgm:pt modelId="{E15F2283-72FF-4F82-BC27-65B499308EE5}" type="parTrans" cxnId="{C71EE896-E248-4819-9865-6CF9AB04FEC0}">
      <dgm:prSet/>
      <dgm:spPr/>
      <dgm:t>
        <a:bodyPr/>
        <a:lstStyle/>
        <a:p>
          <a:endParaRPr lang="es-ES"/>
        </a:p>
      </dgm:t>
    </dgm:pt>
    <dgm:pt modelId="{D11DA9C2-5F4E-4A7C-B40A-0FD6D4C95ED8}" type="sibTrans" cxnId="{C71EE896-E248-4819-9865-6CF9AB04FEC0}">
      <dgm:prSet/>
      <dgm:spPr/>
      <dgm:t>
        <a:bodyPr/>
        <a:lstStyle/>
        <a:p>
          <a:endParaRPr lang="es-ES"/>
        </a:p>
      </dgm:t>
    </dgm:pt>
    <dgm:pt modelId="{E5E276EC-A271-4E97-B30E-D8FDC9AB96F9}" type="pres">
      <dgm:prSet presAssocID="{FC3C2D41-C1CF-4147-9DCD-6835495959F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CE30F93-48BB-4792-8AAE-34C608111B23}" type="pres">
      <dgm:prSet presAssocID="{FC3C2D41-C1CF-4147-9DCD-6835495959FE}" presName="dummyMaxCanvas" presStyleCnt="0">
        <dgm:presLayoutVars/>
      </dgm:prSet>
      <dgm:spPr/>
    </dgm:pt>
    <dgm:pt modelId="{C1B4EB85-B9D4-43C4-AFE2-CB6E2E8C8D94}" type="pres">
      <dgm:prSet presAssocID="{FC3C2D41-C1CF-4147-9DCD-6835495959F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38D397-C153-4A3A-99AF-4B3C6E94BF68}" type="pres">
      <dgm:prSet presAssocID="{FC3C2D41-C1CF-4147-9DCD-6835495959F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B30372-AE3A-4240-8AF9-EE54829AEC01}" type="pres">
      <dgm:prSet presAssocID="{FC3C2D41-C1CF-4147-9DCD-6835495959F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82D37E-49C7-4880-89CE-0FFF3C277678}" type="pres">
      <dgm:prSet presAssocID="{FC3C2D41-C1CF-4147-9DCD-6835495959F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3E04B9-4558-4FD2-8FA3-7AF410534D8F}" type="pres">
      <dgm:prSet presAssocID="{FC3C2D41-C1CF-4147-9DCD-6835495959F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C00B88-B3FF-4874-955E-A9450D572E78}" type="pres">
      <dgm:prSet presAssocID="{FC3C2D41-C1CF-4147-9DCD-6835495959F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5F0085-3361-4401-8AAE-43040660D488}" type="pres">
      <dgm:prSet presAssocID="{FC3C2D41-C1CF-4147-9DCD-6835495959F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B7AB34-64FD-40EC-A202-F644D8D97948}" type="pres">
      <dgm:prSet presAssocID="{FC3C2D41-C1CF-4147-9DCD-6835495959F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A99984-ABEF-4B48-99B9-8DEEFA0509FF}" type="presOf" srcId="{8771A59F-329C-463A-B872-35E9098A4309}" destId="{6AB30372-AE3A-4240-8AF9-EE54829AEC01}" srcOrd="0" destOrd="0" presId="urn:microsoft.com/office/officeart/2005/8/layout/vProcess5"/>
    <dgm:cxn modelId="{C71EE896-E248-4819-9865-6CF9AB04FEC0}" srcId="{FC3C2D41-C1CF-4147-9DCD-6835495959FE}" destId="{8771A59F-329C-463A-B872-35E9098A4309}" srcOrd="2" destOrd="0" parTransId="{E15F2283-72FF-4F82-BC27-65B499308EE5}" sibTransId="{D11DA9C2-5F4E-4A7C-B40A-0FD6D4C95ED8}"/>
    <dgm:cxn modelId="{68440DD0-1509-4810-A3FF-C8DB7FD444F9}" type="presOf" srcId="{8687D3A7-DCE7-4247-AD68-27EEB3523A3E}" destId="{7A82D37E-49C7-4880-89CE-0FFF3C277678}" srcOrd="0" destOrd="0" presId="urn:microsoft.com/office/officeart/2005/8/layout/vProcess5"/>
    <dgm:cxn modelId="{98CD3829-EB49-428A-B22C-FC062696B79C}" srcId="{FC3C2D41-C1CF-4147-9DCD-6835495959FE}" destId="{6D9BABF3-690B-4968-87A8-3492C3BBE8DD}" srcOrd="0" destOrd="0" parTransId="{70094C36-3109-4CDF-9044-DF94A7940F79}" sibTransId="{8687D3A7-DCE7-4247-AD68-27EEB3523A3E}"/>
    <dgm:cxn modelId="{3CC82434-121F-4E82-A3C2-4E3FCA0ADAF5}" type="presOf" srcId="{B8D4416B-8000-4B8B-8ABC-9C445365C62D}" destId="{DB5F0085-3361-4401-8AAE-43040660D488}" srcOrd="1" destOrd="0" presId="urn:microsoft.com/office/officeart/2005/8/layout/vProcess5"/>
    <dgm:cxn modelId="{1800D54D-439A-4ABF-8B80-48ED35B2AC4A}" type="presOf" srcId="{6D9BABF3-690B-4968-87A8-3492C3BBE8DD}" destId="{04C00B88-B3FF-4874-955E-A9450D572E78}" srcOrd="1" destOrd="0" presId="urn:microsoft.com/office/officeart/2005/8/layout/vProcess5"/>
    <dgm:cxn modelId="{0B0E5BFA-4EAA-42A4-8D6C-1C099D8A1F49}" srcId="{FC3C2D41-C1CF-4147-9DCD-6835495959FE}" destId="{B8D4416B-8000-4B8B-8ABC-9C445365C62D}" srcOrd="1" destOrd="0" parTransId="{5DC08A14-B86E-4F16-81A9-3F4F44B6291E}" sibTransId="{1F5FB70A-40F0-4970-8F97-669C20D4B932}"/>
    <dgm:cxn modelId="{5AE483BF-4AD3-4DDF-97ED-DAA67B51C4C8}" type="presOf" srcId="{6D9BABF3-690B-4968-87A8-3492C3BBE8DD}" destId="{C1B4EB85-B9D4-43C4-AFE2-CB6E2E8C8D94}" srcOrd="0" destOrd="0" presId="urn:microsoft.com/office/officeart/2005/8/layout/vProcess5"/>
    <dgm:cxn modelId="{59244608-EF7A-4F31-AC4E-41CE2A9BD0AF}" type="presOf" srcId="{1F5FB70A-40F0-4970-8F97-669C20D4B932}" destId="{2E3E04B9-4558-4FD2-8FA3-7AF410534D8F}" srcOrd="0" destOrd="0" presId="urn:microsoft.com/office/officeart/2005/8/layout/vProcess5"/>
    <dgm:cxn modelId="{BFD06400-68A8-40EF-B960-4613CEA58D8E}" type="presOf" srcId="{B8D4416B-8000-4B8B-8ABC-9C445365C62D}" destId="{D738D397-C153-4A3A-99AF-4B3C6E94BF68}" srcOrd="0" destOrd="0" presId="urn:microsoft.com/office/officeart/2005/8/layout/vProcess5"/>
    <dgm:cxn modelId="{0263496E-D092-4312-915C-D530E24CD907}" type="presOf" srcId="{FC3C2D41-C1CF-4147-9DCD-6835495959FE}" destId="{E5E276EC-A271-4E97-B30E-D8FDC9AB96F9}" srcOrd="0" destOrd="0" presId="urn:microsoft.com/office/officeart/2005/8/layout/vProcess5"/>
    <dgm:cxn modelId="{C80C2867-5CD0-463D-9214-537059A35014}" type="presOf" srcId="{8771A59F-329C-463A-B872-35E9098A4309}" destId="{01B7AB34-64FD-40EC-A202-F644D8D97948}" srcOrd="1" destOrd="0" presId="urn:microsoft.com/office/officeart/2005/8/layout/vProcess5"/>
    <dgm:cxn modelId="{2484C3BB-B357-4753-B223-A5A0A119D875}" type="presParOf" srcId="{E5E276EC-A271-4E97-B30E-D8FDC9AB96F9}" destId="{ACE30F93-48BB-4792-8AAE-34C608111B23}" srcOrd="0" destOrd="0" presId="urn:microsoft.com/office/officeart/2005/8/layout/vProcess5"/>
    <dgm:cxn modelId="{016B329F-38FC-4C7E-B97B-61BB37BE6A90}" type="presParOf" srcId="{E5E276EC-A271-4E97-B30E-D8FDC9AB96F9}" destId="{C1B4EB85-B9D4-43C4-AFE2-CB6E2E8C8D94}" srcOrd="1" destOrd="0" presId="urn:microsoft.com/office/officeart/2005/8/layout/vProcess5"/>
    <dgm:cxn modelId="{3DFE85EC-4260-4C59-9FCA-D86E87553C41}" type="presParOf" srcId="{E5E276EC-A271-4E97-B30E-D8FDC9AB96F9}" destId="{D738D397-C153-4A3A-99AF-4B3C6E94BF68}" srcOrd="2" destOrd="0" presId="urn:microsoft.com/office/officeart/2005/8/layout/vProcess5"/>
    <dgm:cxn modelId="{48E82843-C9A8-4C64-964F-8C6C0A57494F}" type="presParOf" srcId="{E5E276EC-A271-4E97-B30E-D8FDC9AB96F9}" destId="{6AB30372-AE3A-4240-8AF9-EE54829AEC01}" srcOrd="3" destOrd="0" presId="urn:microsoft.com/office/officeart/2005/8/layout/vProcess5"/>
    <dgm:cxn modelId="{E81FE783-E607-4F26-9E9D-F8A2D3586ED6}" type="presParOf" srcId="{E5E276EC-A271-4E97-B30E-D8FDC9AB96F9}" destId="{7A82D37E-49C7-4880-89CE-0FFF3C277678}" srcOrd="4" destOrd="0" presId="urn:microsoft.com/office/officeart/2005/8/layout/vProcess5"/>
    <dgm:cxn modelId="{FD8169B2-E339-4E14-A96C-C86CF8AC00E7}" type="presParOf" srcId="{E5E276EC-A271-4E97-B30E-D8FDC9AB96F9}" destId="{2E3E04B9-4558-4FD2-8FA3-7AF410534D8F}" srcOrd="5" destOrd="0" presId="urn:microsoft.com/office/officeart/2005/8/layout/vProcess5"/>
    <dgm:cxn modelId="{A4BD0723-FB29-464B-B73E-6069F5202EBF}" type="presParOf" srcId="{E5E276EC-A271-4E97-B30E-D8FDC9AB96F9}" destId="{04C00B88-B3FF-4874-955E-A9450D572E78}" srcOrd="6" destOrd="0" presId="urn:microsoft.com/office/officeart/2005/8/layout/vProcess5"/>
    <dgm:cxn modelId="{451F6286-F864-43F5-B898-D3FBC1E8F661}" type="presParOf" srcId="{E5E276EC-A271-4E97-B30E-D8FDC9AB96F9}" destId="{DB5F0085-3361-4401-8AAE-43040660D488}" srcOrd="7" destOrd="0" presId="urn:microsoft.com/office/officeart/2005/8/layout/vProcess5"/>
    <dgm:cxn modelId="{B8904AA4-41B5-49D6-9153-BF5FAF54C606}" type="presParOf" srcId="{E5E276EC-A271-4E97-B30E-D8FDC9AB96F9}" destId="{01B7AB34-64FD-40EC-A202-F644D8D9794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33DC9A-DC60-4EC5-A9F6-9C9CE151D719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/>
    </dgm:pt>
    <dgm:pt modelId="{5BC9CE9B-713A-4C26-842B-6C317E358292}">
      <dgm:prSet phldrT="[Texto]" custT="1"/>
      <dgm:spPr/>
      <dgm:t>
        <a:bodyPr/>
        <a:lstStyle/>
        <a:p>
          <a:r>
            <a:rPr lang="es-ES" sz="2400" dirty="0" smtClean="0"/>
            <a:t>Reunión coas familias</a:t>
          </a:r>
          <a:endParaRPr lang="es-ES" sz="2400" dirty="0"/>
        </a:p>
      </dgm:t>
    </dgm:pt>
    <dgm:pt modelId="{E0888372-38AE-4913-9166-BB02307C9845}" type="parTrans" cxnId="{8EA967A1-5B28-4D24-A671-E8D18BEFFD9A}">
      <dgm:prSet/>
      <dgm:spPr/>
      <dgm:t>
        <a:bodyPr/>
        <a:lstStyle/>
        <a:p>
          <a:endParaRPr lang="es-ES"/>
        </a:p>
      </dgm:t>
    </dgm:pt>
    <dgm:pt modelId="{72CC760C-0C87-46AE-BB9E-D278555EC806}" type="sibTrans" cxnId="{8EA967A1-5B28-4D24-A671-E8D18BEFFD9A}">
      <dgm:prSet/>
      <dgm:spPr/>
      <dgm:t>
        <a:bodyPr/>
        <a:lstStyle/>
        <a:p>
          <a:endParaRPr lang="es-ES"/>
        </a:p>
      </dgm:t>
    </dgm:pt>
    <dgm:pt modelId="{FB43A7BB-5243-4EEF-94EA-D1FCC3BE4745}">
      <dgm:prSet phldrT="[Texto]" custT="1"/>
      <dgm:spPr/>
      <dgm:t>
        <a:bodyPr/>
        <a:lstStyle/>
        <a:p>
          <a:r>
            <a:rPr lang="es-ES" sz="2000" dirty="0" smtClean="0"/>
            <a:t>Reunión coas voluntarios e voluntarias</a:t>
          </a:r>
          <a:endParaRPr lang="es-ES" sz="2000" dirty="0"/>
        </a:p>
      </dgm:t>
    </dgm:pt>
    <dgm:pt modelId="{7404ED37-4FEE-4666-AC29-4DF90B5A987D}" type="parTrans" cxnId="{5463C6BE-83DD-4B88-B339-58E83F1E9B8A}">
      <dgm:prSet/>
      <dgm:spPr/>
      <dgm:t>
        <a:bodyPr/>
        <a:lstStyle/>
        <a:p>
          <a:endParaRPr lang="es-ES"/>
        </a:p>
      </dgm:t>
    </dgm:pt>
    <dgm:pt modelId="{4534A56B-D29F-4FAD-BF07-622665E5C8BA}" type="sibTrans" cxnId="{5463C6BE-83DD-4B88-B339-58E83F1E9B8A}">
      <dgm:prSet/>
      <dgm:spPr/>
      <dgm:t>
        <a:bodyPr/>
        <a:lstStyle/>
        <a:p>
          <a:endParaRPr lang="es-ES"/>
        </a:p>
      </dgm:t>
    </dgm:pt>
    <dgm:pt modelId="{8BD7DDE6-8FB2-4F0C-9644-AD3594EF727E}">
      <dgm:prSet phldrT="[Texto]" custT="1"/>
      <dgm:spPr/>
      <dgm:t>
        <a:bodyPr/>
        <a:lstStyle/>
        <a:p>
          <a:r>
            <a:rPr lang="es-ES" sz="1800" dirty="0" smtClean="0"/>
            <a:t>Reunión específica de cada profesor </a:t>
          </a:r>
          <a:r>
            <a:rPr lang="es-ES" sz="1800" dirty="0" err="1" smtClean="0"/>
            <a:t>ou</a:t>
          </a:r>
          <a:r>
            <a:rPr lang="es-ES" sz="1800" dirty="0" smtClean="0"/>
            <a:t> profesora</a:t>
          </a:r>
          <a:endParaRPr lang="es-ES" sz="1800" dirty="0"/>
        </a:p>
      </dgm:t>
    </dgm:pt>
    <dgm:pt modelId="{3BE4302A-FE1B-4130-9C2C-D9E08EB06A9E}" type="parTrans" cxnId="{A310F65B-DAF3-40CA-A599-CD647A7BF59E}">
      <dgm:prSet/>
      <dgm:spPr/>
      <dgm:t>
        <a:bodyPr/>
        <a:lstStyle/>
        <a:p>
          <a:endParaRPr lang="es-ES"/>
        </a:p>
      </dgm:t>
    </dgm:pt>
    <dgm:pt modelId="{D940A321-2EDE-4EE4-9FDD-394F061AF049}" type="sibTrans" cxnId="{A310F65B-DAF3-40CA-A599-CD647A7BF59E}">
      <dgm:prSet/>
      <dgm:spPr/>
      <dgm:t>
        <a:bodyPr/>
        <a:lstStyle/>
        <a:p>
          <a:endParaRPr lang="es-ES"/>
        </a:p>
      </dgm:t>
    </dgm:pt>
    <dgm:pt modelId="{1507F89A-F90E-4AE8-AF87-B81E693B36F9}" type="pres">
      <dgm:prSet presAssocID="{3F33DC9A-DC60-4EC5-A9F6-9C9CE151D719}" presName="Name0" presStyleCnt="0">
        <dgm:presLayoutVars>
          <dgm:dir/>
          <dgm:animLvl val="lvl"/>
          <dgm:resizeHandles val="exact"/>
        </dgm:presLayoutVars>
      </dgm:prSet>
      <dgm:spPr/>
    </dgm:pt>
    <dgm:pt modelId="{434AA0AE-55E5-4EC4-8BCB-2747ED3869E5}" type="pres">
      <dgm:prSet presAssocID="{5BC9CE9B-713A-4C26-842B-6C317E358292}" presName="parTxOnly" presStyleLbl="node1" presStyleIdx="0" presStyleCnt="3" custLinFactY="-63684" custLinFactNeighborX="2292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6E4850-82AC-4A05-8C42-45C8DCDA2F2F}" type="pres">
      <dgm:prSet presAssocID="{72CC760C-0C87-46AE-BB9E-D278555EC806}" presName="parTxOnlySpace" presStyleCnt="0"/>
      <dgm:spPr/>
    </dgm:pt>
    <dgm:pt modelId="{790ADEF4-77AE-45A5-84D1-F27BDDF103DB}" type="pres">
      <dgm:prSet presAssocID="{FB43A7BB-5243-4EEF-94EA-D1FCC3BE4745}" presName="parTxOnly" presStyleLbl="node1" presStyleIdx="1" presStyleCnt="3" custLinFactY="-52950" custLinFactNeighborX="-2669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7E19C3-66E8-44E1-A08D-6555ADE681F6}" type="pres">
      <dgm:prSet presAssocID="{4534A56B-D29F-4FAD-BF07-622665E5C8BA}" presName="parTxOnlySpace" presStyleCnt="0"/>
      <dgm:spPr/>
    </dgm:pt>
    <dgm:pt modelId="{DDB27894-6C31-4DBB-9586-2BA5B8037922}" type="pres">
      <dgm:prSet presAssocID="{8BD7DDE6-8FB2-4F0C-9644-AD3594EF727E}" presName="parTxOnly" presStyleLbl="node1" presStyleIdx="2" presStyleCnt="3" custLinFactY="-63684" custLinFactNeighborX="2736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6B5204-FC16-4CFA-A2FC-FB1F208C8F89}" type="presOf" srcId="{3F33DC9A-DC60-4EC5-A9F6-9C9CE151D719}" destId="{1507F89A-F90E-4AE8-AF87-B81E693B36F9}" srcOrd="0" destOrd="0" presId="urn:microsoft.com/office/officeart/2005/8/layout/chevron1"/>
    <dgm:cxn modelId="{3D817C45-A92C-41B8-A4AA-F0156B5709EB}" type="presOf" srcId="{8BD7DDE6-8FB2-4F0C-9644-AD3594EF727E}" destId="{DDB27894-6C31-4DBB-9586-2BA5B8037922}" srcOrd="0" destOrd="0" presId="urn:microsoft.com/office/officeart/2005/8/layout/chevron1"/>
    <dgm:cxn modelId="{253F2488-6140-4838-8D46-D5F9E9CAF884}" type="presOf" srcId="{5BC9CE9B-713A-4C26-842B-6C317E358292}" destId="{434AA0AE-55E5-4EC4-8BCB-2747ED3869E5}" srcOrd="0" destOrd="0" presId="urn:microsoft.com/office/officeart/2005/8/layout/chevron1"/>
    <dgm:cxn modelId="{8EA967A1-5B28-4D24-A671-E8D18BEFFD9A}" srcId="{3F33DC9A-DC60-4EC5-A9F6-9C9CE151D719}" destId="{5BC9CE9B-713A-4C26-842B-6C317E358292}" srcOrd="0" destOrd="0" parTransId="{E0888372-38AE-4913-9166-BB02307C9845}" sibTransId="{72CC760C-0C87-46AE-BB9E-D278555EC806}"/>
    <dgm:cxn modelId="{5463C6BE-83DD-4B88-B339-58E83F1E9B8A}" srcId="{3F33DC9A-DC60-4EC5-A9F6-9C9CE151D719}" destId="{FB43A7BB-5243-4EEF-94EA-D1FCC3BE4745}" srcOrd="1" destOrd="0" parTransId="{7404ED37-4FEE-4666-AC29-4DF90B5A987D}" sibTransId="{4534A56B-D29F-4FAD-BF07-622665E5C8BA}"/>
    <dgm:cxn modelId="{69B7D2A9-4DBE-4C5E-A8CB-41FB76FD7226}" type="presOf" srcId="{FB43A7BB-5243-4EEF-94EA-D1FCC3BE4745}" destId="{790ADEF4-77AE-45A5-84D1-F27BDDF103DB}" srcOrd="0" destOrd="0" presId="urn:microsoft.com/office/officeart/2005/8/layout/chevron1"/>
    <dgm:cxn modelId="{A310F65B-DAF3-40CA-A599-CD647A7BF59E}" srcId="{3F33DC9A-DC60-4EC5-A9F6-9C9CE151D719}" destId="{8BD7DDE6-8FB2-4F0C-9644-AD3594EF727E}" srcOrd="2" destOrd="0" parTransId="{3BE4302A-FE1B-4130-9C2C-D9E08EB06A9E}" sibTransId="{D940A321-2EDE-4EE4-9FDD-394F061AF049}"/>
    <dgm:cxn modelId="{12996907-EC12-4366-A030-0D77573D0905}" type="presParOf" srcId="{1507F89A-F90E-4AE8-AF87-B81E693B36F9}" destId="{434AA0AE-55E5-4EC4-8BCB-2747ED3869E5}" srcOrd="0" destOrd="0" presId="urn:microsoft.com/office/officeart/2005/8/layout/chevron1"/>
    <dgm:cxn modelId="{12F4D0D8-4B4F-4E21-833A-24DA42BDD901}" type="presParOf" srcId="{1507F89A-F90E-4AE8-AF87-B81E693B36F9}" destId="{636E4850-82AC-4A05-8C42-45C8DCDA2F2F}" srcOrd="1" destOrd="0" presId="urn:microsoft.com/office/officeart/2005/8/layout/chevron1"/>
    <dgm:cxn modelId="{92C05ABA-CD14-4580-B1CE-74D1A6FD8E6E}" type="presParOf" srcId="{1507F89A-F90E-4AE8-AF87-B81E693B36F9}" destId="{790ADEF4-77AE-45A5-84D1-F27BDDF103DB}" srcOrd="2" destOrd="0" presId="urn:microsoft.com/office/officeart/2005/8/layout/chevron1"/>
    <dgm:cxn modelId="{26AB7483-F71C-4746-8F61-0B5309C9807F}" type="presParOf" srcId="{1507F89A-F90E-4AE8-AF87-B81E693B36F9}" destId="{A77E19C3-66E8-44E1-A08D-6555ADE681F6}" srcOrd="3" destOrd="0" presId="urn:microsoft.com/office/officeart/2005/8/layout/chevron1"/>
    <dgm:cxn modelId="{8D39FC01-7992-4763-8F3C-447736E11FB1}" type="presParOf" srcId="{1507F89A-F90E-4AE8-AF87-B81E693B36F9}" destId="{DDB27894-6C31-4DBB-9586-2BA5B80379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9985D6-7B8A-4FC2-98CD-A8621D89BF7B}" type="doc">
      <dgm:prSet loTypeId="urn:microsoft.com/office/officeart/2005/8/layout/radial6" loCatId="relationship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2257E06-8405-45BD-A5C0-28811893797E}">
      <dgm:prSet phldrT="[Texto]"/>
      <dgm:spPr/>
      <dgm:t>
        <a:bodyPr/>
        <a:lstStyle/>
        <a:p>
          <a:r>
            <a:rPr lang="es-ES" dirty="0" smtClean="0"/>
            <a:t>ALUMNO 1</a:t>
          </a:r>
          <a:endParaRPr lang="es-ES" dirty="0"/>
        </a:p>
      </dgm:t>
    </dgm:pt>
    <dgm:pt modelId="{8D03DF9E-8E7C-4E48-BA30-A59527206061}" type="parTrans" cxnId="{ABFAE6F7-23FF-4896-91EE-8422FFE17F4E}">
      <dgm:prSet/>
      <dgm:spPr/>
      <dgm:t>
        <a:bodyPr/>
        <a:lstStyle/>
        <a:p>
          <a:endParaRPr lang="es-ES"/>
        </a:p>
      </dgm:t>
    </dgm:pt>
    <dgm:pt modelId="{B8792E95-92D0-459C-9D9F-45BFC0822625}" type="sibTrans" cxnId="{ABFAE6F7-23FF-4896-91EE-8422FFE17F4E}">
      <dgm:prSet/>
      <dgm:spPr/>
      <dgm:t>
        <a:bodyPr/>
        <a:lstStyle/>
        <a:p>
          <a:endParaRPr lang="es-ES"/>
        </a:p>
      </dgm:t>
    </dgm:pt>
    <dgm:pt modelId="{5C55AA69-D61B-488F-B083-FD1D3EF5FB7B}">
      <dgm:prSet phldrT="[Texto]"/>
      <dgm:spPr/>
      <dgm:t>
        <a:bodyPr/>
        <a:lstStyle/>
        <a:p>
          <a:r>
            <a:rPr lang="es-ES" dirty="0" smtClean="0"/>
            <a:t>ALUMNO 2</a:t>
          </a:r>
          <a:endParaRPr lang="es-ES" dirty="0"/>
        </a:p>
      </dgm:t>
    </dgm:pt>
    <dgm:pt modelId="{9FCCD37C-DB00-452A-AE76-00396E8164AB}" type="parTrans" cxnId="{CDA376CF-CB4F-44EE-A1CF-AC52F86F7E84}">
      <dgm:prSet/>
      <dgm:spPr/>
      <dgm:t>
        <a:bodyPr/>
        <a:lstStyle/>
        <a:p>
          <a:endParaRPr lang="es-ES"/>
        </a:p>
      </dgm:t>
    </dgm:pt>
    <dgm:pt modelId="{A8143AAD-3E84-4427-AC5E-D266E0CF2B73}" type="sibTrans" cxnId="{CDA376CF-CB4F-44EE-A1CF-AC52F86F7E84}">
      <dgm:prSet/>
      <dgm:spPr/>
      <dgm:t>
        <a:bodyPr/>
        <a:lstStyle/>
        <a:p>
          <a:endParaRPr lang="es-ES"/>
        </a:p>
      </dgm:t>
    </dgm:pt>
    <dgm:pt modelId="{D01B2939-6159-4022-9282-C436B85B2240}">
      <dgm:prSet phldrT="[Texto]"/>
      <dgm:spPr/>
      <dgm:t>
        <a:bodyPr/>
        <a:lstStyle/>
        <a:p>
          <a:r>
            <a:rPr lang="es-ES" dirty="0" smtClean="0"/>
            <a:t>ALUMNO 3</a:t>
          </a:r>
          <a:endParaRPr lang="es-ES" dirty="0"/>
        </a:p>
      </dgm:t>
    </dgm:pt>
    <dgm:pt modelId="{AFA2C8E9-EAED-4B60-B9CE-D0D4EE870DE9}" type="parTrans" cxnId="{E17430F8-00B7-43EB-AE13-153EF417E451}">
      <dgm:prSet/>
      <dgm:spPr/>
      <dgm:t>
        <a:bodyPr/>
        <a:lstStyle/>
        <a:p>
          <a:endParaRPr lang="es-ES"/>
        </a:p>
      </dgm:t>
    </dgm:pt>
    <dgm:pt modelId="{476B7136-505D-4903-BBFE-8B7F5CDA5308}" type="sibTrans" cxnId="{E17430F8-00B7-43EB-AE13-153EF417E451}">
      <dgm:prSet/>
      <dgm:spPr/>
      <dgm:t>
        <a:bodyPr/>
        <a:lstStyle/>
        <a:p>
          <a:endParaRPr lang="es-ES"/>
        </a:p>
      </dgm:t>
    </dgm:pt>
    <dgm:pt modelId="{56CB2FF8-7A33-4BBB-AA9B-1B8BA0BD44CE}">
      <dgm:prSet phldrT="[Texto]"/>
      <dgm:spPr/>
      <dgm:t>
        <a:bodyPr/>
        <a:lstStyle/>
        <a:p>
          <a:r>
            <a:rPr lang="es-ES" dirty="0" smtClean="0"/>
            <a:t>ALUMNO 4</a:t>
          </a:r>
          <a:endParaRPr lang="es-ES" dirty="0"/>
        </a:p>
      </dgm:t>
    </dgm:pt>
    <dgm:pt modelId="{2E0EA6E9-4E32-4915-A5E9-25D0EE1B3664}" type="parTrans" cxnId="{CF2B1134-0378-459D-A90B-F17259F7D5C8}">
      <dgm:prSet/>
      <dgm:spPr/>
      <dgm:t>
        <a:bodyPr/>
        <a:lstStyle/>
        <a:p>
          <a:endParaRPr lang="es-ES"/>
        </a:p>
      </dgm:t>
    </dgm:pt>
    <dgm:pt modelId="{6F6E111B-9B05-46F2-8590-61EC22E9EE09}" type="sibTrans" cxnId="{CF2B1134-0378-459D-A90B-F17259F7D5C8}">
      <dgm:prSet/>
      <dgm:spPr/>
      <dgm:t>
        <a:bodyPr/>
        <a:lstStyle/>
        <a:p>
          <a:endParaRPr lang="es-ES"/>
        </a:p>
      </dgm:t>
    </dgm:pt>
    <dgm:pt modelId="{C7A2F67A-4384-4832-9A04-49DDB77F7351}">
      <dgm:prSet phldrT="[Texto]"/>
      <dgm:spPr/>
      <dgm:t>
        <a:bodyPr/>
        <a:lstStyle/>
        <a:p>
          <a:r>
            <a:rPr lang="es-ES" dirty="0" smtClean="0"/>
            <a:t>VOLUNTARIO 1</a:t>
          </a:r>
          <a:endParaRPr lang="es-ES" dirty="0"/>
        </a:p>
      </dgm:t>
    </dgm:pt>
    <dgm:pt modelId="{C0CF409F-BFA2-4440-A5A8-1869428A4E32}" type="sibTrans" cxnId="{73FFCCC8-46F2-407C-97C0-7ADDF1B10A19}">
      <dgm:prSet/>
      <dgm:spPr/>
      <dgm:t>
        <a:bodyPr/>
        <a:lstStyle/>
        <a:p>
          <a:endParaRPr lang="es-ES"/>
        </a:p>
      </dgm:t>
    </dgm:pt>
    <dgm:pt modelId="{0C48B93F-6070-4D3D-AC48-3600EFB0911E}" type="parTrans" cxnId="{73FFCCC8-46F2-407C-97C0-7ADDF1B10A19}">
      <dgm:prSet/>
      <dgm:spPr/>
      <dgm:t>
        <a:bodyPr/>
        <a:lstStyle/>
        <a:p>
          <a:endParaRPr lang="es-ES"/>
        </a:p>
      </dgm:t>
    </dgm:pt>
    <dgm:pt modelId="{F8BFB387-8E95-4468-B2B9-1C83B3EA40D8}" type="pres">
      <dgm:prSet presAssocID="{349985D6-7B8A-4FC2-98CD-A8621D89BF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F101D9-74C4-4E05-AEB6-579BA0D0BD6A}" type="pres">
      <dgm:prSet presAssocID="{C7A2F67A-4384-4832-9A04-49DDB77F7351}" presName="centerShape" presStyleLbl="node0" presStyleIdx="0" presStyleCnt="1" custLinFactNeighborX="838" custLinFactNeighborY="5644"/>
      <dgm:spPr/>
      <dgm:t>
        <a:bodyPr/>
        <a:lstStyle/>
        <a:p>
          <a:endParaRPr lang="es-ES"/>
        </a:p>
      </dgm:t>
    </dgm:pt>
    <dgm:pt modelId="{ED8EA2F1-B36F-4AA4-BA06-CC2C721E322A}" type="pres">
      <dgm:prSet presAssocID="{32257E06-8405-45BD-A5C0-2881189379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6B6AD-EA1B-4972-9F7D-DB5321CB622C}" type="pres">
      <dgm:prSet presAssocID="{32257E06-8405-45BD-A5C0-28811893797E}" presName="dummy" presStyleCnt="0"/>
      <dgm:spPr/>
    </dgm:pt>
    <dgm:pt modelId="{DE492168-A776-475F-9620-ADB4277D1E47}" type="pres">
      <dgm:prSet presAssocID="{B8792E95-92D0-459C-9D9F-45BFC0822625}" presName="sibTrans" presStyleLbl="sibTrans2D1" presStyleIdx="0" presStyleCnt="4"/>
      <dgm:spPr/>
      <dgm:t>
        <a:bodyPr/>
        <a:lstStyle/>
        <a:p>
          <a:endParaRPr lang="es-ES"/>
        </a:p>
      </dgm:t>
    </dgm:pt>
    <dgm:pt modelId="{1CA84EEE-DDDA-4A9D-A752-88344CECD08D}" type="pres">
      <dgm:prSet presAssocID="{5C55AA69-D61B-488F-B083-FD1D3EF5FB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7AAD9-5270-41E6-B6CC-D13E95AB06C2}" type="pres">
      <dgm:prSet presAssocID="{5C55AA69-D61B-488F-B083-FD1D3EF5FB7B}" presName="dummy" presStyleCnt="0"/>
      <dgm:spPr/>
    </dgm:pt>
    <dgm:pt modelId="{A9E582B8-5536-4989-975C-29CD958F1533}" type="pres">
      <dgm:prSet presAssocID="{A8143AAD-3E84-4427-AC5E-D266E0CF2B73}" presName="sibTrans" presStyleLbl="sibTrans2D1" presStyleIdx="1" presStyleCnt="4"/>
      <dgm:spPr/>
      <dgm:t>
        <a:bodyPr/>
        <a:lstStyle/>
        <a:p>
          <a:endParaRPr lang="es-ES"/>
        </a:p>
      </dgm:t>
    </dgm:pt>
    <dgm:pt modelId="{4BD24AC4-1FF1-4DE7-AA65-D4D685A141F3}" type="pres">
      <dgm:prSet presAssocID="{D01B2939-6159-4022-9282-C436B85B224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DAE3AF-0CAC-4976-9A19-CC5271FA5DDB}" type="pres">
      <dgm:prSet presAssocID="{D01B2939-6159-4022-9282-C436B85B2240}" presName="dummy" presStyleCnt="0"/>
      <dgm:spPr/>
    </dgm:pt>
    <dgm:pt modelId="{3FDD07DD-0E81-42B3-8195-E1EF46090C58}" type="pres">
      <dgm:prSet presAssocID="{476B7136-505D-4903-BBFE-8B7F5CDA5308}" presName="sibTrans" presStyleLbl="sibTrans2D1" presStyleIdx="2" presStyleCnt="4"/>
      <dgm:spPr/>
      <dgm:t>
        <a:bodyPr/>
        <a:lstStyle/>
        <a:p>
          <a:endParaRPr lang="es-ES"/>
        </a:p>
      </dgm:t>
    </dgm:pt>
    <dgm:pt modelId="{ECEAA5B6-4A51-4A4A-96A2-F3DA78C14707}" type="pres">
      <dgm:prSet presAssocID="{56CB2FF8-7A33-4BBB-AA9B-1B8BA0BD44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F0BE72-9DE6-4243-9ACC-95D22A90AEAC}" type="pres">
      <dgm:prSet presAssocID="{56CB2FF8-7A33-4BBB-AA9B-1B8BA0BD44CE}" presName="dummy" presStyleCnt="0"/>
      <dgm:spPr/>
    </dgm:pt>
    <dgm:pt modelId="{FE4A806D-9A84-4E00-86DC-96D85A7C0CDB}" type="pres">
      <dgm:prSet presAssocID="{6F6E111B-9B05-46F2-8590-61EC22E9EE09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5700D17E-8823-414D-AD16-63A84AB71DCD}" type="presOf" srcId="{476B7136-505D-4903-BBFE-8B7F5CDA5308}" destId="{3FDD07DD-0E81-42B3-8195-E1EF46090C58}" srcOrd="0" destOrd="0" presId="urn:microsoft.com/office/officeart/2005/8/layout/radial6"/>
    <dgm:cxn modelId="{D79FDBBF-AF36-449C-9ABF-FF0A56B44B5A}" type="presOf" srcId="{D01B2939-6159-4022-9282-C436B85B2240}" destId="{4BD24AC4-1FF1-4DE7-AA65-D4D685A141F3}" srcOrd="0" destOrd="0" presId="urn:microsoft.com/office/officeart/2005/8/layout/radial6"/>
    <dgm:cxn modelId="{DB635ED9-12E6-485D-8B2F-A635B4F6C86C}" type="presOf" srcId="{349985D6-7B8A-4FC2-98CD-A8621D89BF7B}" destId="{F8BFB387-8E95-4468-B2B9-1C83B3EA40D8}" srcOrd="0" destOrd="0" presId="urn:microsoft.com/office/officeart/2005/8/layout/radial6"/>
    <dgm:cxn modelId="{6C03D429-9E45-466A-ADCB-8A0A1135657A}" type="presOf" srcId="{A8143AAD-3E84-4427-AC5E-D266E0CF2B73}" destId="{A9E582B8-5536-4989-975C-29CD958F1533}" srcOrd="0" destOrd="0" presId="urn:microsoft.com/office/officeart/2005/8/layout/radial6"/>
    <dgm:cxn modelId="{EB5004CD-1324-405E-810A-940F6BF9D611}" type="presOf" srcId="{32257E06-8405-45BD-A5C0-28811893797E}" destId="{ED8EA2F1-B36F-4AA4-BA06-CC2C721E322A}" srcOrd="0" destOrd="0" presId="urn:microsoft.com/office/officeart/2005/8/layout/radial6"/>
    <dgm:cxn modelId="{CDA376CF-CB4F-44EE-A1CF-AC52F86F7E84}" srcId="{C7A2F67A-4384-4832-9A04-49DDB77F7351}" destId="{5C55AA69-D61B-488F-B083-FD1D3EF5FB7B}" srcOrd="1" destOrd="0" parTransId="{9FCCD37C-DB00-452A-AE76-00396E8164AB}" sibTransId="{A8143AAD-3E84-4427-AC5E-D266E0CF2B73}"/>
    <dgm:cxn modelId="{E17430F8-00B7-43EB-AE13-153EF417E451}" srcId="{C7A2F67A-4384-4832-9A04-49DDB77F7351}" destId="{D01B2939-6159-4022-9282-C436B85B2240}" srcOrd="2" destOrd="0" parTransId="{AFA2C8E9-EAED-4B60-B9CE-D0D4EE870DE9}" sibTransId="{476B7136-505D-4903-BBFE-8B7F5CDA5308}"/>
    <dgm:cxn modelId="{8BE38C4A-9B62-4645-873E-5CEF0021B718}" type="presOf" srcId="{C7A2F67A-4384-4832-9A04-49DDB77F7351}" destId="{4EF101D9-74C4-4E05-AEB6-579BA0D0BD6A}" srcOrd="0" destOrd="0" presId="urn:microsoft.com/office/officeart/2005/8/layout/radial6"/>
    <dgm:cxn modelId="{ABFAE6F7-23FF-4896-91EE-8422FFE17F4E}" srcId="{C7A2F67A-4384-4832-9A04-49DDB77F7351}" destId="{32257E06-8405-45BD-A5C0-28811893797E}" srcOrd="0" destOrd="0" parTransId="{8D03DF9E-8E7C-4E48-BA30-A59527206061}" sibTransId="{B8792E95-92D0-459C-9D9F-45BFC0822625}"/>
    <dgm:cxn modelId="{73FFCCC8-46F2-407C-97C0-7ADDF1B10A19}" srcId="{349985D6-7B8A-4FC2-98CD-A8621D89BF7B}" destId="{C7A2F67A-4384-4832-9A04-49DDB77F7351}" srcOrd="0" destOrd="0" parTransId="{0C48B93F-6070-4D3D-AC48-3600EFB0911E}" sibTransId="{C0CF409F-BFA2-4440-A5A8-1869428A4E32}"/>
    <dgm:cxn modelId="{654E3E7F-6958-4C22-83F6-2C7BC5A3AA3A}" type="presOf" srcId="{6F6E111B-9B05-46F2-8590-61EC22E9EE09}" destId="{FE4A806D-9A84-4E00-86DC-96D85A7C0CDB}" srcOrd="0" destOrd="0" presId="urn:microsoft.com/office/officeart/2005/8/layout/radial6"/>
    <dgm:cxn modelId="{D1C59684-7050-4C54-BDC6-44849E14B85C}" type="presOf" srcId="{B8792E95-92D0-459C-9D9F-45BFC0822625}" destId="{DE492168-A776-475F-9620-ADB4277D1E47}" srcOrd="0" destOrd="0" presId="urn:microsoft.com/office/officeart/2005/8/layout/radial6"/>
    <dgm:cxn modelId="{58C0B39F-E179-4AA0-88BA-5772D870D7D5}" type="presOf" srcId="{56CB2FF8-7A33-4BBB-AA9B-1B8BA0BD44CE}" destId="{ECEAA5B6-4A51-4A4A-96A2-F3DA78C14707}" srcOrd="0" destOrd="0" presId="urn:microsoft.com/office/officeart/2005/8/layout/radial6"/>
    <dgm:cxn modelId="{ED9E7016-FD3C-465E-B92C-49D90658FBD0}" type="presOf" srcId="{5C55AA69-D61B-488F-B083-FD1D3EF5FB7B}" destId="{1CA84EEE-DDDA-4A9D-A752-88344CECD08D}" srcOrd="0" destOrd="0" presId="urn:microsoft.com/office/officeart/2005/8/layout/radial6"/>
    <dgm:cxn modelId="{CF2B1134-0378-459D-A90B-F17259F7D5C8}" srcId="{C7A2F67A-4384-4832-9A04-49DDB77F7351}" destId="{56CB2FF8-7A33-4BBB-AA9B-1B8BA0BD44CE}" srcOrd="3" destOrd="0" parTransId="{2E0EA6E9-4E32-4915-A5E9-25D0EE1B3664}" sibTransId="{6F6E111B-9B05-46F2-8590-61EC22E9EE09}"/>
    <dgm:cxn modelId="{2D3B94B1-BBE9-4ACD-873D-CC4C2DEB9FE5}" type="presParOf" srcId="{F8BFB387-8E95-4468-B2B9-1C83B3EA40D8}" destId="{4EF101D9-74C4-4E05-AEB6-579BA0D0BD6A}" srcOrd="0" destOrd="0" presId="urn:microsoft.com/office/officeart/2005/8/layout/radial6"/>
    <dgm:cxn modelId="{2F73DD28-1DA6-4E1F-8202-FECB1F6533F6}" type="presParOf" srcId="{F8BFB387-8E95-4468-B2B9-1C83B3EA40D8}" destId="{ED8EA2F1-B36F-4AA4-BA06-CC2C721E322A}" srcOrd="1" destOrd="0" presId="urn:microsoft.com/office/officeart/2005/8/layout/radial6"/>
    <dgm:cxn modelId="{37EF962A-D3EB-4F99-8DEA-2B9A19E51790}" type="presParOf" srcId="{F8BFB387-8E95-4468-B2B9-1C83B3EA40D8}" destId="{4206B6AD-EA1B-4972-9F7D-DB5321CB622C}" srcOrd="2" destOrd="0" presId="urn:microsoft.com/office/officeart/2005/8/layout/radial6"/>
    <dgm:cxn modelId="{E6C2B82D-8388-4A9F-BDB1-E9AB197C3AF4}" type="presParOf" srcId="{F8BFB387-8E95-4468-B2B9-1C83B3EA40D8}" destId="{DE492168-A776-475F-9620-ADB4277D1E47}" srcOrd="3" destOrd="0" presId="urn:microsoft.com/office/officeart/2005/8/layout/radial6"/>
    <dgm:cxn modelId="{DA174984-894D-456B-AE5D-257756627E0F}" type="presParOf" srcId="{F8BFB387-8E95-4468-B2B9-1C83B3EA40D8}" destId="{1CA84EEE-DDDA-4A9D-A752-88344CECD08D}" srcOrd="4" destOrd="0" presId="urn:microsoft.com/office/officeart/2005/8/layout/radial6"/>
    <dgm:cxn modelId="{75BA6AD4-5ECD-4B2D-A10F-FE71DE27B4F7}" type="presParOf" srcId="{F8BFB387-8E95-4468-B2B9-1C83B3EA40D8}" destId="{AD07AAD9-5270-41E6-B6CC-D13E95AB06C2}" srcOrd="5" destOrd="0" presId="urn:microsoft.com/office/officeart/2005/8/layout/radial6"/>
    <dgm:cxn modelId="{BEFBFEC8-FB1F-4DC2-8527-01E361229AE3}" type="presParOf" srcId="{F8BFB387-8E95-4468-B2B9-1C83B3EA40D8}" destId="{A9E582B8-5536-4989-975C-29CD958F1533}" srcOrd="6" destOrd="0" presId="urn:microsoft.com/office/officeart/2005/8/layout/radial6"/>
    <dgm:cxn modelId="{82AFA7D0-0EA0-43E2-A828-89E45D2199E8}" type="presParOf" srcId="{F8BFB387-8E95-4468-B2B9-1C83B3EA40D8}" destId="{4BD24AC4-1FF1-4DE7-AA65-D4D685A141F3}" srcOrd="7" destOrd="0" presId="urn:microsoft.com/office/officeart/2005/8/layout/radial6"/>
    <dgm:cxn modelId="{484F434E-9A78-4E78-93B1-B890B063FB97}" type="presParOf" srcId="{F8BFB387-8E95-4468-B2B9-1C83B3EA40D8}" destId="{2DDAE3AF-0CAC-4976-9A19-CC5271FA5DDB}" srcOrd="8" destOrd="0" presId="urn:microsoft.com/office/officeart/2005/8/layout/radial6"/>
    <dgm:cxn modelId="{09B4DD80-27A2-437D-89C2-4290812E28ED}" type="presParOf" srcId="{F8BFB387-8E95-4468-B2B9-1C83B3EA40D8}" destId="{3FDD07DD-0E81-42B3-8195-E1EF46090C58}" srcOrd="9" destOrd="0" presId="urn:microsoft.com/office/officeart/2005/8/layout/radial6"/>
    <dgm:cxn modelId="{A2F57F1F-231E-4DEA-A86E-F68456DAEF8C}" type="presParOf" srcId="{F8BFB387-8E95-4468-B2B9-1C83B3EA40D8}" destId="{ECEAA5B6-4A51-4A4A-96A2-F3DA78C14707}" srcOrd="10" destOrd="0" presId="urn:microsoft.com/office/officeart/2005/8/layout/radial6"/>
    <dgm:cxn modelId="{52AFF684-23E8-421B-AF46-57F548D6730F}" type="presParOf" srcId="{F8BFB387-8E95-4468-B2B9-1C83B3EA40D8}" destId="{9AF0BE72-9DE6-4243-9ACC-95D22A90AEAC}" srcOrd="11" destOrd="0" presId="urn:microsoft.com/office/officeart/2005/8/layout/radial6"/>
    <dgm:cxn modelId="{D9B04C2A-45CE-4D84-874F-C4565B55E131}" type="presParOf" srcId="{F8BFB387-8E95-4468-B2B9-1C83B3EA40D8}" destId="{FE4A806D-9A84-4E00-86DC-96D85A7C0CD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9985D6-7B8A-4FC2-98CD-A8621D89BF7B}" type="doc">
      <dgm:prSet loTypeId="urn:microsoft.com/office/officeart/2005/8/layout/radial6" loCatId="relationship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32257E06-8405-45BD-A5C0-28811893797E}">
      <dgm:prSet phldrT="[Texto]"/>
      <dgm:spPr/>
      <dgm:t>
        <a:bodyPr/>
        <a:lstStyle/>
        <a:p>
          <a:r>
            <a:rPr lang="es-ES" dirty="0" smtClean="0"/>
            <a:t>ALUMNO 5</a:t>
          </a:r>
          <a:endParaRPr lang="es-ES" dirty="0"/>
        </a:p>
      </dgm:t>
    </dgm:pt>
    <dgm:pt modelId="{8D03DF9E-8E7C-4E48-BA30-A59527206061}" type="parTrans" cxnId="{ABFAE6F7-23FF-4896-91EE-8422FFE17F4E}">
      <dgm:prSet/>
      <dgm:spPr/>
      <dgm:t>
        <a:bodyPr/>
        <a:lstStyle/>
        <a:p>
          <a:endParaRPr lang="es-ES"/>
        </a:p>
      </dgm:t>
    </dgm:pt>
    <dgm:pt modelId="{B8792E95-92D0-459C-9D9F-45BFC0822625}" type="sibTrans" cxnId="{ABFAE6F7-23FF-4896-91EE-8422FFE17F4E}">
      <dgm:prSet/>
      <dgm:spPr/>
      <dgm:t>
        <a:bodyPr/>
        <a:lstStyle/>
        <a:p>
          <a:endParaRPr lang="es-ES"/>
        </a:p>
      </dgm:t>
    </dgm:pt>
    <dgm:pt modelId="{5C55AA69-D61B-488F-B083-FD1D3EF5FB7B}">
      <dgm:prSet phldrT="[Texto]"/>
      <dgm:spPr/>
      <dgm:t>
        <a:bodyPr/>
        <a:lstStyle/>
        <a:p>
          <a:r>
            <a:rPr lang="es-ES" dirty="0" smtClean="0"/>
            <a:t>ALUMNO 6</a:t>
          </a:r>
          <a:endParaRPr lang="es-ES" dirty="0"/>
        </a:p>
      </dgm:t>
    </dgm:pt>
    <dgm:pt modelId="{9FCCD37C-DB00-452A-AE76-00396E8164AB}" type="parTrans" cxnId="{CDA376CF-CB4F-44EE-A1CF-AC52F86F7E84}">
      <dgm:prSet/>
      <dgm:spPr/>
      <dgm:t>
        <a:bodyPr/>
        <a:lstStyle/>
        <a:p>
          <a:endParaRPr lang="es-ES"/>
        </a:p>
      </dgm:t>
    </dgm:pt>
    <dgm:pt modelId="{A8143AAD-3E84-4427-AC5E-D266E0CF2B73}" type="sibTrans" cxnId="{CDA376CF-CB4F-44EE-A1CF-AC52F86F7E84}">
      <dgm:prSet/>
      <dgm:spPr/>
      <dgm:t>
        <a:bodyPr/>
        <a:lstStyle/>
        <a:p>
          <a:endParaRPr lang="es-ES"/>
        </a:p>
      </dgm:t>
    </dgm:pt>
    <dgm:pt modelId="{56CB2FF8-7A33-4BBB-AA9B-1B8BA0BD44CE}">
      <dgm:prSet phldrT="[Texto]"/>
      <dgm:spPr/>
      <dgm:t>
        <a:bodyPr/>
        <a:lstStyle/>
        <a:p>
          <a:r>
            <a:rPr lang="es-ES" dirty="0" smtClean="0"/>
            <a:t>ALUMNO 7</a:t>
          </a:r>
          <a:endParaRPr lang="es-ES" dirty="0"/>
        </a:p>
      </dgm:t>
    </dgm:pt>
    <dgm:pt modelId="{2E0EA6E9-4E32-4915-A5E9-25D0EE1B3664}" type="parTrans" cxnId="{CF2B1134-0378-459D-A90B-F17259F7D5C8}">
      <dgm:prSet/>
      <dgm:spPr/>
      <dgm:t>
        <a:bodyPr/>
        <a:lstStyle/>
        <a:p>
          <a:endParaRPr lang="es-ES"/>
        </a:p>
      </dgm:t>
    </dgm:pt>
    <dgm:pt modelId="{6F6E111B-9B05-46F2-8590-61EC22E9EE09}" type="sibTrans" cxnId="{CF2B1134-0378-459D-A90B-F17259F7D5C8}">
      <dgm:prSet/>
      <dgm:spPr/>
      <dgm:t>
        <a:bodyPr/>
        <a:lstStyle/>
        <a:p>
          <a:endParaRPr lang="es-ES"/>
        </a:p>
      </dgm:t>
    </dgm:pt>
    <dgm:pt modelId="{C7A2F67A-4384-4832-9A04-49DDB77F7351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VOLUNTARIO 2</a:t>
          </a:r>
          <a:endParaRPr lang="es-ES" dirty="0"/>
        </a:p>
      </dgm:t>
    </dgm:pt>
    <dgm:pt modelId="{C0CF409F-BFA2-4440-A5A8-1869428A4E32}" type="sibTrans" cxnId="{73FFCCC8-46F2-407C-97C0-7ADDF1B10A19}">
      <dgm:prSet/>
      <dgm:spPr/>
      <dgm:t>
        <a:bodyPr/>
        <a:lstStyle/>
        <a:p>
          <a:endParaRPr lang="es-ES"/>
        </a:p>
      </dgm:t>
    </dgm:pt>
    <dgm:pt modelId="{0C48B93F-6070-4D3D-AC48-3600EFB0911E}" type="parTrans" cxnId="{73FFCCC8-46F2-407C-97C0-7ADDF1B10A19}">
      <dgm:prSet/>
      <dgm:spPr/>
      <dgm:t>
        <a:bodyPr/>
        <a:lstStyle/>
        <a:p>
          <a:endParaRPr lang="es-ES"/>
        </a:p>
      </dgm:t>
    </dgm:pt>
    <dgm:pt modelId="{82D939F0-B9DA-45FE-AC4E-89126FCB19A6}">
      <dgm:prSet phldrT="[Texto]"/>
      <dgm:spPr/>
      <dgm:t>
        <a:bodyPr/>
        <a:lstStyle/>
        <a:p>
          <a:r>
            <a:rPr lang="es-ES" dirty="0" smtClean="0"/>
            <a:t>ALUMNO 8</a:t>
          </a:r>
          <a:endParaRPr lang="es-ES" dirty="0"/>
        </a:p>
      </dgm:t>
    </dgm:pt>
    <dgm:pt modelId="{A7EBE513-87CC-45A0-8B83-568C587E4119}" type="parTrans" cxnId="{745C03CB-56CC-4F0A-ABE2-8060B80EFCDC}">
      <dgm:prSet/>
      <dgm:spPr/>
      <dgm:t>
        <a:bodyPr/>
        <a:lstStyle/>
        <a:p>
          <a:endParaRPr lang="es-ES"/>
        </a:p>
      </dgm:t>
    </dgm:pt>
    <dgm:pt modelId="{B9FA809C-D45D-481D-8958-AD9545A43740}" type="sibTrans" cxnId="{745C03CB-56CC-4F0A-ABE2-8060B80EFCDC}">
      <dgm:prSet/>
      <dgm:spPr/>
      <dgm:t>
        <a:bodyPr/>
        <a:lstStyle/>
        <a:p>
          <a:endParaRPr lang="es-ES"/>
        </a:p>
      </dgm:t>
    </dgm:pt>
    <dgm:pt modelId="{F8BFB387-8E95-4468-B2B9-1C83B3EA40D8}" type="pres">
      <dgm:prSet presAssocID="{349985D6-7B8A-4FC2-98CD-A8621D89BF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F101D9-74C4-4E05-AEB6-579BA0D0BD6A}" type="pres">
      <dgm:prSet presAssocID="{C7A2F67A-4384-4832-9A04-49DDB77F7351}" presName="centerShape" presStyleLbl="node0" presStyleIdx="0" presStyleCnt="1" custLinFactNeighborX="-5479" custLinFactNeighborY="2302"/>
      <dgm:spPr/>
      <dgm:t>
        <a:bodyPr/>
        <a:lstStyle/>
        <a:p>
          <a:endParaRPr lang="es-ES"/>
        </a:p>
      </dgm:t>
    </dgm:pt>
    <dgm:pt modelId="{ED8EA2F1-B36F-4AA4-BA06-CC2C721E322A}" type="pres">
      <dgm:prSet presAssocID="{32257E06-8405-45BD-A5C0-2881189379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6B6AD-EA1B-4972-9F7D-DB5321CB622C}" type="pres">
      <dgm:prSet presAssocID="{32257E06-8405-45BD-A5C0-28811893797E}" presName="dummy" presStyleCnt="0"/>
      <dgm:spPr/>
    </dgm:pt>
    <dgm:pt modelId="{DE492168-A776-475F-9620-ADB4277D1E47}" type="pres">
      <dgm:prSet presAssocID="{B8792E95-92D0-459C-9D9F-45BFC0822625}" presName="sibTrans" presStyleLbl="sibTrans2D1" presStyleIdx="0" presStyleCnt="4"/>
      <dgm:spPr/>
      <dgm:t>
        <a:bodyPr/>
        <a:lstStyle/>
        <a:p>
          <a:endParaRPr lang="es-ES"/>
        </a:p>
      </dgm:t>
    </dgm:pt>
    <dgm:pt modelId="{1CA84EEE-DDDA-4A9D-A752-88344CECD08D}" type="pres">
      <dgm:prSet presAssocID="{5C55AA69-D61B-488F-B083-FD1D3EF5FB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7AAD9-5270-41E6-B6CC-D13E95AB06C2}" type="pres">
      <dgm:prSet presAssocID="{5C55AA69-D61B-488F-B083-FD1D3EF5FB7B}" presName="dummy" presStyleCnt="0"/>
      <dgm:spPr/>
    </dgm:pt>
    <dgm:pt modelId="{A9E582B8-5536-4989-975C-29CD958F1533}" type="pres">
      <dgm:prSet presAssocID="{A8143AAD-3E84-4427-AC5E-D266E0CF2B73}" presName="sibTrans" presStyleLbl="sibTrans2D1" presStyleIdx="1" presStyleCnt="4"/>
      <dgm:spPr/>
      <dgm:t>
        <a:bodyPr/>
        <a:lstStyle/>
        <a:p>
          <a:endParaRPr lang="es-ES"/>
        </a:p>
      </dgm:t>
    </dgm:pt>
    <dgm:pt modelId="{ECEAA5B6-4A51-4A4A-96A2-F3DA78C14707}" type="pres">
      <dgm:prSet presAssocID="{56CB2FF8-7A33-4BBB-AA9B-1B8BA0BD44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F0BE72-9DE6-4243-9ACC-95D22A90AEAC}" type="pres">
      <dgm:prSet presAssocID="{56CB2FF8-7A33-4BBB-AA9B-1B8BA0BD44CE}" presName="dummy" presStyleCnt="0"/>
      <dgm:spPr/>
    </dgm:pt>
    <dgm:pt modelId="{FE4A806D-9A84-4E00-86DC-96D85A7C0CDB}" type="pres">
      <dgm:prSet presAssocID="{6F6E111B-9B05-46F2-8590-61EC22E9EE0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0907AC5D-A8E2-494C-BCE7-1720BE1275C2}" type="pres">
      <dgm:prSet presAssocID="{82D939F0-B9DA-45FE-AC4E-89126FCB19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7E93E-10E5-42A4-B1FD-B5A970AA2E9F}" type="pres">
      <dgm:prSet presAssocID="{82D939F0-B9DA-45FE-AC4E-89126FCB19A6}" presName="dummy" presStyleCnt="0"/>
      <dgm:spPr/>
    </dgm:pt>
    <dgm:pt modelId="{EBE416EE-B46E-477E-A67E-8FDC1E706A15}" type="pres">
      <dgm:prSet presAssocID="{B9FA809C-D45D-481D-8958-AD9545A43740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8914215D-CEEF-4250-9B31-9D2F3B5D4A09}" type="presOf" srcId="{A8143AAD-3E84-4427-AC5E-D266E0CF2B73}" destId="{A9E582B8-5536-4989-975C-29CD958F1533}" srcOrd="0" destOrd="0" presId="urn:microsoft.com/office/officeart/2005/8/layout/radial6"/>
    <dgm:cxn modelId="{68FD3AF0-64AF-40D7-9897-BF2778E23B87}" type="presOf" srcId="{5C55AA69-D61B-488F-B083-FD1D3EF5FB7B}" destId="{1CA84EEE-DDDA-4A9D-A752-88344CECD08D}" srcOrd="0" destOrd="0" presId="urn:microsoft.com/office/officeart/2005/8/layout/radial6"/>
    <dgm:cxn modelId="{8734AEBF-7192-4FB9-AC46-A6163AEAF9AB}" type="presOf" srcId="{32257E06-8405-45BD-A5C0-28811893797E}" destId="{ED8EA2F1-B36F-4AA4-BA06-CC2C721E322A}" srcOrd="0" destOrd="0" presId="urn:microsoft.com/office/officeart/2005/8/layout/radial6"/>
    <dgm:cxn modelId="{4A08779E-5BE0-4796-81D0-50DA090F1FE5}" type="presOf" srcId="{82D939F0-B9DA-45FE-AC4E-89126FCB19A6}" destId="{0907AC5D-A8E2-494C-BCE7-1720BE1275C2}" srcOrd="0" destOrd="0" presId="urn:microsoft.com/office/officeart/2005/8/layout/radial6"/>
    <dgm:cxn modelId="{307E42F1-1913-4C97-99D1-310E8A152537}" type="presOf" srcId="{349985D6-7B8A-4FC2-98CD-A8621D89BF7B}" destId="{F8BFB387-8E95-4468-B2B9-1C83B3EA40D8}" srcOrd="0" destOrd="0" presId="urn:microsoft.com/office/officeart/2005/8/layout/radial6"/>
    <dgm:cxn modelId="{CDA376CF-CB4F-44EE-A1CF-AC52F86F7E84}" srcId="{C7A2F67A-4384-4832-9A04-49DDB77F7351}" destId="{5C55AA69-D61B-488F-B083-FD1D3EF5FB7B}" srcOrd="1" destOrd="0" parTransId="{9FCCD37C-DB00-452A-AE76-00396E8164AB}" sibTransId="{A8143AAD-3E84-4427-AC5E-D266E0CF2B73}"/>
    <dgm:cxn modelId="{ABFAE6F7-23FF-4896-91EE-8422FFE17F4E}" srcId="{C7A2F67A-4384-4832-9A04-49DDB77F7351}" destId="{32257E06-8405-45BD-A5C0-28811893797E}" srcOrd="0" destOrd="0" parTransId="{8D03DF9E-8E7C-4E48-BA30-A59527206061}" sibTransId="{B8792E95-92D0-459C-9D9F-45BFC0822625}"/>
    <dgm:cxn modelId="{73FFCCC8-46F2-407C-97C0-7ADDF1B10A19}" srcId="{349985D6-7B8A-4FC2-98CD-A8621D89BF7B}" destId="{C7A2F67A-4384-4832-9A04-49DDB77F7351}" srcOrd="0" destOrd="0" parTransId="{0C48B93F-6070-4D3D-AC48-3600EFB0911E}" sibTransId="{C0CF409F-BFA2-4440-A5A8-1869428A4E32}"/>
    <dgm:cxn modelId="{EDC737F3-BA48-4C8B-8209-F30C4D7752A9}" type="presOf" srcId="{C7A2F67A-4384-4832-9A04-49DDB77F7351}" destId="{4EF101D9-74C4-4E05-AEB6-579BA0D0BD6A}" srcOrd="0" destOrd="0" presId="urn:microsoft.com/office/officeart/2005/8/layout/radial6"/>
    <dgm:cxn modelId="{745C03CB-56CC-4F0A-ABE2-8060B80EFCDC}" srcId="{C7A2F67A-4384-4832-9A04-49DDB77F7351}" destId="{82D939F0-B9DA-45FE-AC4E-89126FCB19A6}" srcOrd="3" destOrd="0" parTransId="{A7EBE513-87CC-45A0-8B83-568C587E4119}" sibTransId="{B9FA809C-D45D-481D-8958-AD9545A43740}"/>
    <dgm:cxn modelId="{CD2F7F11-7DF3-4CD3-BF46-5673FD78AB49}" type="presOf" srcId="{56CB2FF8-7A33-4BBB-AA9B-1B8BA0BD44CE}" destId="{ECEAA5B6-4A51-4A4A-96A2-F3DA78C14707}" srcOrd="0" destOrd="0" presId="urn:microsoft.com/office/officeart/2005/8/layout/radial6"/>
    <dgm:cxn modelId="{0EDAAC86-3B2C-4C0A-86A8-DFF4F7EE3155}" type="presOf" srcId="{B9FA809C-D45D-481D-8958-AD9545A43740}" destId="{EBE416EE-B46E-477E-A67E-8FDC1E706A15}" srcOrd="0" destOrd="0" presId="urn:microsoft.com/office/officeart/2005/8/layout/radial6"/>
    <dgm:cxn modelId="{4152CED4-1636-49BF-917C-EF48DCC9131F}" type="presOf" srcId="{6F6E111B-9B05-46F2-8590-61EC22E9EE09}" destId="{FE4A806D-9A84-4E00-86DC-96D85A7C0CDB}" srcOrd="0" destOrd="0" presId="urn:microsoft.com/office/officeart/2005/8/layout/radial6"/>
    <dgm:cxn modelId="{7921698A-1FA0-42C7-A568-A1F54916BC7E}" type="presOf" srcId="{B8792E95-92D0-459C-9D9F-45BFC0822625}" destId="{DE492168-A776-475F-9620-ADB4277D1E47}" srcOrd="0" destOrd="0" presId="urn:microsoft.com/office/officeart/2005/8/layout/radial6"/>
    <dgm:cxn modelId="{CF2B1134-0378-459D-A90B-F17259F7D5C8}" srcId="{C7A2F67A-4384-4832-9A04-49DDB77F7351}" destId="{56CB2FF8-7A33-4BBB-AA9B-1B8BA0BD44CE}" srcOrd="2" destOrd="0" parTransId="{2E0EA6E9-4E32-4915-A5E9-25D0EE1B3664}" sibTransId="{6F6E111B-9B05-46F2-8590-61EC22E9EE09}"/>
    <dgm:cxn modelId="{5CFF8275-765F-49E2-A44F-BFE651CEFAFF}" type="presParOf" srcId="{F8BFB387-8E95-4468-B2B9-1C83B3EA40D8}" destId="{4EF101D9-74C4-4E05-AEB6-579BA0D0BD6A}" srcOrd="0" destOrd="0" presId="urn:microsoft.com/office/officeart/2005/8/layout/radial6"/>
    <dgm:cxn modelId="{CFFC1045-2395-471A-BE38-2E42AE4CC02E}" type="presParOf" srcId="{F8BFB387-8E95-4468-B2B9-1C83B3EA40D8}" destId="{ED8EA2F1-B36F-4AA4-BA06-CC2C721E322A}" srcOrd="1" destOrd="0" presId="urn:microsoft.com/office/officeart/2005/8/layout/radial6"/>
    <dgm:cxn modelId="{3576D25C-6FF6-480E-B8D6-E3718176BEE1}" type="presParOf" srcId="{F8BFB387-8E95-4468-B2B9-1C83B3EA40D8}" destId="{4206B6AD-EA1B-4972-9F7D-DB5321CB622C}" srcOrd="2" destOrd="0" presId="urn:microsoft.com/office/officeart/2005/8/layout/radial6"/>
    <dgm:cxn modelId="{994483E2-45D5-4471-B20A-77D6F761ED50}" type="presParOf" srcId="{F8BFB387-8E95-4468-B2B9-1C83B3EA40D8}" destId="{DE492168-A776-475F-9620-ADB4277D1E47}" srcOrd="3" destOrd="0" presId="urn:microsoft.com/office/officeart/2005/8/layout/radial6"/>
    <dgm:cxn modelId="{EA35D663-00F6-4221-9360-7F9E3AAF4894}" type="presParOf" srcId="{F8BFB387-8E95-4468-B2B9-1C83B3EA40D8}" destId="{1CA84EEE-DDDA-4A9D-A752-88344CECD08D}" srcOrd="4" destOrd="0" presId="urn:microsoft.com/office/officeart/2005/8/layout/radial6"/>
    <dgm:cxn modelId="{DDA5DB92-D0F7-46E2-9F97-55F04198BFFD}" type="presParOf" srcId="{F8BFB387-8E95-4468-B2B9-1C83B3EA40D8}" destId="{AD07AAD9-5270-41E6-B6CC-D13E95AB06C2}" srcOrd="5" destOrd="0" presId="urn:microsoft.com/office/officeart/2005/8/layout/radial6"/>
    <dgm:cxn modelId="{29CB2E88-819A-4BB1-9640-F96A52F94E2B}" type="presParOf" srcId="{F8BFB387-8E95-4468-B2B9-1C83B3EA40D8}" destId="{A9E582B8-5536-4989-975C-29CD958F1533}" srcOrd="6" destOrd="0" presId="urn:microsoft.com/office/officeart/2005/8/layout/radial6"/>
    <dgm:cxn modelId="{F5184133-796F-4F3D-B83B-A16BE670CB96}" type="presParOf" srcId="{F8BFB387-8E95-4468-B2B9-1C83B3EA40D8}" destId="{ECEAA5B6-4A51-4A4A-96A2-F3DA78C14707}" srcOrd="7" destOrd="0" presId="urn:microsoft.com/office/officeart/2005/8/layout/radial6"/>
    <dgm:cxn modelId="{B8CD542C-BC6A-4BF7-925F-F606FDC44617}" type="presParOf" srcId="{F8BFB387-8E95-4468-B2B9-1C83B3EA40D8}" destId="{9AF0BE72-9DE6-4243-9ACC-95D22A90AEAC}" srcOrd="8" destOrd="0" presId="urn:microsoft.com/office/officeart/2005/8/layout/radial6"/>
    <dgm:cxn modelId="{BD29ACE7-2F03-4156-8F2B-BF1EB091232C}" type="presParOf" srcId="{F8BFB387-8E95-4468-B2B9-1C83B3EA40D8}" destId="{FE4A806D-9A84-4E00-86DC-96D85A7C0CDB}" srcOrd="9" destOrd="0" presId="urn:microsoft.com/office/officeart/2005/8/layout/radial6"/>
    <dgm:cxn modelId="{B51F0A2D-6262-43C6-A3F1-8E0CF043A19D}" type="presParOf" srcId="{F8BFB387-8E95-4468-B2B9-1C83B3EA40D8}" destId="{0907AC5D-A8E2-494C-BCE7-1720BE1275C2}" srcOrd="10" destOrd="0" presId="urn:microsoft.com/office/officeart/2005/8/layout/radial6"/>
    <dgm:cxn modelId="{593BFC0B-CFB5-4316-8DAB-CD172966DB57}" type="presParOf" srcId="{F8BFB387-8E95-4468-B2B9-1C83B3EA40D8}" destId="{32F7E93E-10E5-42A4-B1FD-B5A970AA2E9F}" srcOrd="11" destOrd="0" presId="urn:microsoft.com/office/officeart/2005/8/layout/radial6"/>
    <dgm:cxn modelId="{FF9AF72B-AEA6-4794-9F06-726C0A7AFC6B}" type="presParOf" srcId="{F8BFB387-8E95-4468-B2B9-1C83B3EA40D8}" destId="{EBE416EE-B46E-477E-A67E-8FDC1E706A1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9985D6-7B8A-4FC2-98CD-A8621D89BF7B}" type="doc">
      <dgm:prSet loTypeId="urn:microsoft.com/office/officeart/2005/8/layout/radial6" loCatId="relationship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32257E06-8405-45BD-A5C0-28811893797E}">
      <dgm:prSet phldrT="[Texto]"/>
      <dgm:spPr/>
      <dgm:t>
        <a:bodyPr/>
        <a:lstStyle/>
        <a:p>
          <a:r>
            <a:rPr lang="es-ES" dirty="0" smtClean="0"/>
            <a:t>ALUMNO 9</a:t>
          </a:r>
          <a:endParaRPr lang="es-ES" dirty="0"/>
        </a:p>
      </dgm:t>
    </dgm:pt>
    <dgm:pt modelId="{8D03DF9E-8E7C-4E48-BA30-A59527206061}" type="parTrans" cxnId="{ABFAE6F7-23FF-4896-91EE-8422FFE17F4E}">
      <dgm:prSet/>
      <dgm:spPr/>
      <dgm:t>
        <a:bodyPr/>
        <a:lstStyle/>
        <a:p>
          <a:endParaRPr lang="es-ES"/>
        </a:p>
      </dgm:t>
    </dgm:pt>
    <dgm:pt modelId="{B8792E95-92D0-459C-9D9F-45BFC0822625}" type="sibTrans" cxnId="{ABFAE6F7-23FF-4896-91EE-8422FFE17F4E}">
      <dgm:prSet/>
      <dgm:spPr/>
      <dgm:t>
        <a:bodyPr/>
        <a:lstStyle/>
        <a:p>
          <a:endParaRPr lang="es-ES"/>
        </a:p>
      </dgm:t>
    </dgm:pt>
    <dgm:pt modelId="{5C55AA69-D61B-488F-B083-FD1D3EF5FB7B}">
      <dgm:prSet phldrT="[Texto]"/>
      <dgm:spPr/>
      <dgm:t>
        <a:bodyPr/>
        <a:lstStyle/>
        <a:p>
          <a:r>
            <a:rPr lang="es-ES" dirty="0" smtClean="0"/>
            <a:t>ALUMNO 10</a:t>
          </a:r>
          <a:endParaRPr lang="es-ES" dirty="0"/>
        </a:p>
      </dgm:t>
    </dgm:pt>
    <dgm:pt modelId="{9FCCD37C-DB00-452A-AE76-00396E8164AB}" type="parTrans" cxnId="{CDA376CF-CB4F-44EE-A1CF-AC52F86F7E84}">
      <dgm:prSet/>
      <dgm:spPr/>
      <dgm:t>
        <a:bodyPr/>
        <a:lstStyle/>
        <a:p>
          <a:endParaRPr lang="es-ES"/>
        </a:p>
      </dgm:t>
    </dgm:pt>
    <dgm:pt modelId="{A8143AAD-3E84-4427-AC5E-D266E0CF2B73}" type="sibTrans" cxnId="{CDA376CF-CB4F-44EE-A1CF-AC52F86F7E84}">
      <dgm:prSet/>
      <dgm:spPr/>
      <dgm:t>
        <a:bodyPr/>
        <a:lstStyle/>
        <a:p>
          <a:endParaRPr lang="es-ES"/>
        </a:p>
      </dgm:t>
    </dgm:pt>
    <dgm:pt modelId="{56CB2FF8-7A33-4BBB-AA9B-1B8BA0BD44CE}">
      <dgm:prSet phldrT="[Texto]"/>
      <dgm:spPr/>
      <dgm:t>
        <a:bodyPr/>
        <a:lstStyle/>
        <a:p>
          <a:r>
            <a:rPr lang="es-ES" dirty="0" smtClean="0"/>
            <a:t>ALUMNO 11</a:t>
          </a:r>
          <a:endParaRPr lang="es-ES" dirty="0"/>
        </a:p>
      </dgm:t>
    </dgm:pt>
    <dgm:pt modelId="{2E0EA6E9-4E32-4915-A5E9-25D0EE1B3664}" type="parTrans" cxnId="{CF2B1134-0378-459D-A90B-F17259F7D5C8}">
      <dgm:prSet/>
      <dgm:spPr/>
      <dgm:t>
        <a:bodyPr/>
        <a:lstStyle/>
        <a:p>
          <a:endParaRPr lang="es-ES"/>
        </a:p>
      </dgm:t>
    </dgm:pt>
    <dgm:pt modelId="{6F6E111B-9B05-46F2-8590-61EC22E9EE09}" type="sibTrans" cxnId="{CF2B1134-0378-459D-A90B-F17259F7D5C8}">
      <dgm:prSet/>
      <dgm:spPr/>
      <dgm:t>
        <a:bodyPr/>
        <a:lstStyle/>
        <a:p>
          <a:endParaRPr lang="es-ES"/>
        </a:p>
      </dgm:t>
    </dgm:pt>
    <dgm:pt modelId="{C7A2F67A-4384-4832-9A04-49DDB77F7351}">
      <dgm:prSet phldrT="[Tex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VOLUNTARIO 3</a:t>
          </a:r>
          <a:endParaRPr lang="es-ES" dirty="0"/>
        </a:p>
      </dgm:t>
    </dgm:pt>
    <dgm:pt modelId="{C0CF409F-BFA2-4440-A5A8-1869428A4E32}" type="sibTrans" cxnId="{73FFCCC8-46F2-407C-97C0-7ADDF1B10A19}">
      <dgm:prSet/>
      <dgm:spPr/>
      <dgm:t>
        <a:bodyPr/>
        <a:lstStyle/>
        <a:p>
          <a:endParaRPr lang="es-ES"/>
        </a:p>
      </dgm:t>
    </dgm:pt>
    <dgm:pt modelId="{0C48B93F-6070-4D3D-AC48-3600EFB0911E}" type="parTrans" cxnId="{73FFCCC8-46F2-407C-97C0-7ADDF1B10A19}">
      <dgm:prSet/>
      <dgm:spPr/>
      <dgm:t>
        <a:bodyPr/>
        <a:lstStyle/>
        <a:p>
          <a:endParaRPr lang="es-ES"/>
        </a:p>
      </dgm:t>
    </dgm:pt>
    <dgm:pt modelId="{82D939F0-B9DA-45FE-AC4E-89126FCB19A6}">
      <dgm:prSet phldrT="[Texto]"/>
      <dgm:spPr/>
      <dgm:t>
        <a:bodyPr/>
        <a:lstStyle/>
        <a:p>
          <a:r>
            <a:rPr lang="es-ES" dirty="0" smtClean="0"/>
            <a:t>ALUMNO 12</a:t>
          </a:r>
          <a:endParaRPr lang="es-ES" dirty="0"/>
        </a:p>
      </dgm:t>
    </dgm:pt>
    <dgm:pt modelId="{A7EBE513-87CC-45A0-8B83-568C587E4119}" type="parTrans" cxnId="{745C03CB-56CC-4F0A-ABE2-8060B80EFCDC}">
      <dgm:prSet/>
      <dgm:spPr/>
      <dgm:t>
        <a:bodyPr/>
        <a:lstStyle/>
        <a:p>
          <a:endParaRPr lang="es-ES"/>
        </a:p>
      </dgm:t>
    </dgm:pt>
    <dgm:pt modelId="{B9FA809C-D45D-481D-8958-AD9545A43740}" type="sibTrans" cxnId="{745C03CB-56CC-4F0A-ABE2-8060B80EFCDC}">
      <dgm:prSet/>
      <dgm:spPr/>
      <dgm:t>
        <a:bodyPr/>
        <a:lstStyle/>
        <a:p>
          <a:endParaRPr lang="es-ES"/>
        </a:p>
      </dgm:t>
    </dgm:pt>
    <dgm:pt modelId="{F8BFB387-8E95-4468-B2B9-1C83B3EA40D8}" type="pres">
      <dgm:prSet presAssocID="{349985D6-7B8A-4FC2-98CD-A8621D89BF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F101D9-74C4-4E05-AEB6-579BA0D0BD6A}" type="pres">
      <dgm:prSet presAssocID="{C7A2F67A-4384-4832-9A04-49DDB77F7351}" presName="centerShape" presStyleLbl="node0" presStyleIdx="0" presStyleCnt="1" custLinFactNeighborX="-791" custLinFactNeighborY="3756"/>
      <dgm:spPr/>
      <dgm:t>
        <a:bodyPr/>
        <a:lstStyle/>
        <a:p>
          <a:endParaRPr lang="es-ES"/>
        </a:p>
      </dgm:t>
    </dgm:pt>
    <dgm:pt modelId="{ED8EA2F1-B36F-4AA4-BA06-CC2C721E322A}" type="pres">
      <dgm:prSet presAssocID="{32257E06-8405-45BD-A5C0-2881189379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6B6AD-EA1B-4972-9F7D-DB5321CB622C}" type="pres">
      <dgm:prSet presAssocID="{32257E06-8405-45BD-A5C0-28811893797E}" presName="dummy" presStyleCnt="0"/>
      <dgm:spPr/>
    </dgm:pt>
    <dgm:pt modelId="{DE492168-A776-475F-9620-ADB4277D1E47}" type="pres">
      <dgm:prSet presAssocID="{B8792E95-92D0-459C-9D9F-45BFC0822625}" presName="sibTrans" presStyleLbl="sibTrans2D1" presStyleIdx="0" presStyleCnt="4"/>
      <dgm:spPr/>
      <dgm:t>
        <a:bodyPr/>
        <a:lstStyle/>
        <a:p>
          <a:endParaRPr lang="es-ES"/>
        </a:p>
      </dgm:t>
    </dgm:pt>
    <dgm:pt modelId="{1CA84EEE-DDDA-4A9D-A752-88344CECD08D}" type="pres">
      <dgm:prSet presAssocID="{5C55AA69-D61B-488F-B083-FD1D3EF5FB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7AAD9-5270-41E6-B6CC-D13E95AB06C2}" type="pres">
      <dgm:prSet presAssocID="{5C55AA69-D61B-488F-B083-FD1D3EF5FB7B}" presName="dummy" presStyleCnt="0"/>
      <dgm:spPr/>
    </dgm:pt>
    <dgm:pt modelId="{A9E582B8-5536-4989-975C-29CD958F1533}" type="pres">
      <dgm:prSet presAssocID="{A8143AAD-3E84-4427-AC5E-D266E0CF2B73}" presName="sibTrans" presStyleLbl="sibTrans2D1" presStyleIdx="1" presStyleCnt="4"/>
      <dgm:spPr/>
      <dgm:t>
        <a:bodyPr/>
        <a:lstStyle/>
        <a:p>
          <a:endParaRPr lang="es-ES"/>
        </a:p>
      </dgm:t>
    </dgm:pt>
    <dgm:pt modelId="{ECEAA5B6-4A51-4A4A-96A2-F3DA78C14707}" type="pres">
      <dgm:prSet presAssocID="{56CB2FF8-7A33-4BBB-AA9B-1B8BA0BD44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F0BE72-9DE6-4243-9ACC-95D22A90AEAC}" type="pres">
      <dgm:prSet presAssocID="{56CB2FF8-7A33-4BBB-AA9B-1B8BA0BD44CE}" presName="dummy" presStyleCnt="0"/>
      <dgm:spPr/>
    </dgm:pt>
    <dgm:pt modelId="{FE4A806D-9A84-4E00-86DC-96D85A7C0CDB}" type="pres">
      <dgm:prSet presAssocID="{6F6E111B-9B05-46F2-8590-61EC22E9EE0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0907AC5D-A8E2-494C-BCE7-1720BE1275C2}" type="pres">
      <dgm:prSet presAssocID="{82D939F0-B9DA-45FE-AC4E-89126FCB19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7E93E-10E5-42A4-B1FD-B5A970AA2E9F}" type="pres">
      <dgm:prSet presAssocID="{82D939F0-B9DA-45FE-AC4E-89126FCB19A6}" presName="dummy" presStyleCnt="0"/>
      <dgm:spPr/>
    </dgm:pt>
    <dgm:pt modelId="{EBE416EE-B46E-477E-A67E-8FDC1E706A15}" type="pres">
      <dgm:prSet presAssocID="{B9FA809C-D45D-481D-8958-AD9545A43740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046B2470-3AB5-4ECB-86A4-B318B6B1CA0C}" type="presOf" srcId="{A8143AAD-3E84-4427-AC5E-D266E0CF2B73}" destId="{A9E582B8-5536-4989-975C-29CD958F1533}" srcOrd="0" destOrd="0" presId="urn:microsoft.com/office/officeart/2005/8/layout/radial6"/>
    <dgm:cxn modelId="{38CEF9D9-0850-43CD-BBCC-49FB15696C6A}" type="presOf" srcId="{82D939F0-B9DA-45FE-AC4E-89126FCB19A6}" destId="{0907AC5D-A8E2-494C-BCE7-1720BE1275C2}" srcOrd="0" destOrd="0" presId="urn:microsoft.com/office/officeart/2005/8/layout/radial6"/>
    <dgm:cxn modelId="{2E9C2D3D-5A7B-4B1B-8154-4CF3CD4F8729}" type="presOf" srcId="{C7A2F67A-4384-4832-9A04-49DDB77F7351}" destId="{4EF101D9-74C4-4E05-AEB6-579BA0D0BD6A}" srcOrd="0" destOrd="0" presId="urn:microsoft.com/office/officeart/2005/8/layout/radial6"/>
    <dgm:cxn modelId="{71B5D741-71F7-4DDE-8462-2B68E71470AF}" type="presOf" srcId="{349985D6-7B8A-4FC2-98CD-A8621D89BF7B}" destId="{F8BFB387-8E95-4468-B2B9-1C83B3EA40D8}" srcOrd="0" destOrd="0" presId="urn:microsoft.com/office/officeart/2005/8/layout/radial6"/>
    <dgm:cxn modelId="{CDA376CF-CB4F-44EE-A1CF-AC52F86F7E84}" srcId="{C7A2F67A-4384-4832-9A04-49DDB77F7351}" destId="{5C55AA69-D61B-488F-B083-FD1D3EF5FB7B}" srcOrd="1" destOrd="0" parTransId="{9FCCD37C-DB00-452A-AE76-00396E8164AB}" sibTransId="{A8143AAD-3E84-4427-AC5E-D266E0CF2B73}"/>
    <dgm:cxn modelId="{A7D98A4A-FF2F-4DA3-AE85-37DCB122FC98}" type="presOf" srcId="{6F6E111B-9B05-46F2-8590-61EC22E9EE09}" destId="{FE4A806D-9A84-4E00-86DC-96D85A7C0CDB}" srcOrd="0" destOrd="0" presId="urn:microsoft.com/office/officeart/2005/8/layout/radial6"/>
    <dgm:cxn modelId="{B646ED25-BD89-47C5-872A-760F81786434}" type="presOf" srcId="{56CB2FF8-7A33-4BBB-AA9B-1B8BA0BD44CE}" destId="{ECEAA5B6-4A51-4A4A-96A2-F3DA78C14707}" srcOrd="0" destOrd="0" presId="urn:microsoft.com/office/officeart/2005/8/layout/radial6"/>
    <dgm:cxn modelId="{AD177F69-B157-4ED3-8E35-3944090504B1}" type="presOf" srcId="{5C55AA69-D61B-488F-B083-FD1D3EF5FB7B}" destId="{1CA84EEE-DDDA-4A9D-A752-88344CECD08D}" srcOrd="0" destOrd="0" presId="urn:microsoft.com/office/officeart/2005/8/layout/radial6"/>
    <dgm:cxn modelId="{73FFCCC8-46F2-407C-97C0-7ADDF1B10A19}" srcId="{349985D6-7B8A-4FC2-98CD-A8621D89BF7B}" destId="{C7A2F67A-4384-4832-9A04-49DDB77F7351}" srcOrd="0" destOrd="0" parTransId="{0C48B93F-6070-4D3D-AC48-3600EFB0911E}" sibTransId="{C0CF409F-BFA2-4440-A5A8-1869428A4E32}"/>
    <dgm:cxn modelId="{ABFAE6F7-23FF-4896-91EE-8422FFE17F4E}" srcId="{C7A2F67A-4384-4832-9A04-49DDB77F7351}" destId="{32257E06-8405-45BD-A5C0-28811893797E}" srcOrd="0" destOrd="0" parTransId="{8D03DF9E-8E7C-4E48-BA30-A59527206061}" sibTransId="{B8792E95-92D0-459C-9D9F-45BFC0822625}"/>
    <dgm:cxn modelId="{B40C3006-FEEB-4500-8EF7-1397FD8FCDFB}" type="presOf" srcId="{B9FA809C-D45D-481D-8958-AD9545A43740}" destId="{EBE416EE-B46E-477E-A67E-8FDC1E706A15}" srcOrd="0" destOrd="0" presId="urn:microsoft.com/office/officeart/2005/8/layout/radial6"/>
    <dgm:cxn modelId="{745C03CB-56CC-4F0A-ABE2-8060B80EFCDC}" srcId="{C7A2F67A-4384-4832-9A04-49DDB77F7351}" destId="{82D939F0-B9DA-45FE-AC4E-89126FCB19A6}" srcOrd="3" destOrd="0" parTransId="{A7EBE513-87CC-45A0-8B83-568C587E4119}" sibTransId="{B9FA809C-D45D-481D-8958-AD9545A43740}"/>
    <dgm:cxn modelId="{E00F9AB0-EEB3-4404-BE89-AEA27AE8F290}" type="presOf" srcId="{32257E06-8405-45BD-A5C0-28811893797E}" destId="{ED8EA2F1-B36F-4AA4-BA06-CC2C721E322A}" srcOrd="0" destOrd="0" presId="urn:microsoft.com/office/officeart/2005/8/layout/radial6"/>
    <dgm:cxn modelId="{A8112A38-493B-484E-8B7D-32F037EE169E}" type="presOf" srcId="{B8792E95-92D0-459C-9D9F-45BFC0822625}" destId="{DE492168-A776-475F-9620-ADB4277D1E47}" srcOrd="0" destOrd="0" presId="urn:microsoft.com/office/officeart/2005/8/layout/radial6"/>
    <dgm:cxn modelId="{CF2B1134-0378-459D-A90B-F17259F7D5C8}" srcId="{C7A2F67A-4384-4832-9A04-49DDB77F7351}" destId="{56CB2FF8-7A33-4BBB-AA9B-1B8BA0BD44CE}" srcOrd="2" destOrd="0" parTransId="{2E0EA6E9-4E32-4915-A5E9-25D0EE1B3664}" sibTransId="{6F6E111B-9B05-46F2-8590-61EC22E9EE09}"/>
    <dgm:cxn modelId="{EE7CA563-ACCD-4274-B779-E317397DBC27}" type="presParOf" srcId="{F8BFB387-8E95-4468-B2B9-1C83B3EA40D8}" destId="{4EF101D9-74C4-4E05-AEB6-579BA0D0BD6A}" srcOrd="0" destOrd="0" presId="urn:microsoft.com/office/officeart/2005/8/layout/radial6"/>
    <dgm:cxn modelId="{90BF56BD-25E2-487C-9B4D-23A3554BBCE8}" type="presParOf" srcId="{F8BFB387-8E95-4468-B2B9-1C83B3EA40D8}" destId="{ED8EA2F1-B36F-4AA4-BA06-CC2C721E322A}" srcOrd="1" destOrd="0" presId="urn:microsoft.com/office/officeart/2005/8/layout/radial6"/>
    <dgm:cxn modelId="{C89291ED-50DF-4F6F-A038-2FF50726E25F}" type="presParOf" srcId="{F8BFB387-8E95-4468-B2B9-1C83B3EA40D8}" destId="{4206B6AD-EA1B-4972-9F7D-DB5321CB622C}" srcOrd="2" destOrd="0" presId="urn:microsoft.com/office/officeart/2005/8/layout/radial6"/>
    <dgm:cxn modelId="{641BF72D-987E-4C69-AC5D-6968BB69B20A}" type="presParOf" srcId="{F8BFB387-8E95-4468-B2B9-1C83B3EA40D8}" destId="{DE492168-A776-475F-9620-ADB4277D1E47}" srcOrd="3" destOrd="0" presId="urn:microsoft.com/office/officeart/2005/8/layout/radial6"/>
    <dgm:cxn modelId="{0761E5B4-34F8-43B9-B652-DC052D5BE15C}" type="presParOf" srcId="{F8BFB387-8E95-4468-B2B9-1C83B3EA40D8}" destId="{1CA84EEE-DDDA-4A9D-A752-88344CECD08D}" srcOrd="4" destOrd="0" presId="urn:microsoft.com/office/officeart/2005/8/layout/radial6"/>
    <dgm:cxn modelId="{B2DCBDF2-D72F-4E40-A47E-7639217D9278}" type="presParOf" srcId="{F8BFB387-8E95-4468-B2B9-1C83B3EA40D8}" destId="{AD07AAD9-5270-41E6-B6CC-D13E95AB06C2}" srcOrd="5" destOrd="0" presId="urn:microsoft.com/office/officeart/2005/8/layout/radial6"/>
    <dgm:cxn modelId="{3A29C089-1F67-4000-9B2C-CDEA4CE90F40}" type="presParOf" srcId="{F8BFB387-8E95-4468-B2B9-1C83B3EA40D8}" destId="{A9E582B8-5536-4989-975C-29CD958F1533}" srcOrd="6" destOrd="0" presId="urn:microsoft.com/office/officeart/2005/8/layout/radial6"/>
    <dgm:cxn modelId="{796ED56B-B6B8-47BE-8FF7-288C4E527656}" type="presParOf" srcId="{F8BFB387-8E95-4468-B2B9-1C83B3EA40D8}" destId="{ECEAA5B6-4A51-4A4A-96A2-F3DA78C14707}" srcOrd="7" destOrd="0" presId="urn:microsoft.com/office/officeart/2005/8/layout/radial6"/>
    <dgm:cxn modelId="{CF48C9AE-3930-4DEC-9565-D409C5D7F82E}" type="presParOf" srcId="{F8BFB387-8E95-4468-B2B9-1C83B3EA40D8}" destId="{9AF0BE72-9DE6-4243-9ACC-95D22A90AEAC}" srcOrd="8" destOrd="0" presId="urn:microsoft.com/office/officeart/2005/8/layout/radial6"/>
    <dgm:cxn modelId="{E2D7C67B-AE88-4264-9F06-931D46DC94D7}" type="presParOf" srcId="{F8BFB387-8E95-4468-B2B9-1C83B3EA40D8}" destId="{FE4A806D-9A84-4E00-86DC-96D85A7C0CDB}" srcOrd="9" destOrd="0" presId="urn:microsoft.com/office/officeart/2005/8/layout/radial6"/>
    <dgm:cxn modelId="{AA788BEA-8FBA-4198-97DA-F88BDFAC3F42}" type="presParOf" srcId="{F8BFB387-8E95-4468-B2B9-1C83B3EA40D8}" destId="{0907AC5D-A8E2-494C-BCE7-1720BE1275C2}" srcOrd="10" destOrd="0" presId="urn:microsoft.com/office/officeart/2005/8/layout/radial6"/>
    <dgm:cxn modelId="{D3E9AB99-10B8-46E8-9DF0-DF02769AF9E2}" type="presParOf" srcId="{F8BFB387-8E95-4468-B2B9-1C83B3EA40D8}" destId="{32F7E93E-10E5-42A4-B1FD-B5A970AA2E9F}" srcOrd="11" destOrd="0" presId="urn:microsoft.com/office/officeart/2005/8/layout/radial6"/>
    <dgm:cxn modelId="{D7EBAA7D-4452-49BC-84D4-9C68E5ADA996}" type="presParOf" srcId="{F8BFB387-8E95-4468-B2B9-1C83B3EA40D8}" destId="{EBE416EE-B46E-477E-A67E-8FDC1E706A1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9985D6-7B8A-4FC2-98CD-A8621D89BF7B}" type="doc">
      <dgm:prSet loTypeId="urn:microsoft.com/office/officeart/2005/8/layout/radial6" loCatId="relationship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2257E06-8405-45BD-A5C0-28811893797E}">
      <dgm:prSet phldrT="[Texto]"/>
      <dgm:spPr/>
      <dgm:t>
        <a:bodyPr/>
        <a:lstStyle/>
        <a:p>
          <a:r>
            <a:rPr lang="es-ES" dirty="0" smtClean="0"/>
            <a:t>ALUMNO 13</a:t>
          </a:r>
          <a:endParaRPr lang="es-ES" dirty="0"/>
        </a:p>
      </dgm:t>
    </dgm:pt>
    <dgm:pt modelId="{8D03DF9E-8E7C-4E48-BA30-A59527206061}" type="parTrans" cxnId="{ABFAE6F7-23FF-4896-91EE-8422FFE17F4E}">
      <dgm:prSet/>
      <dgm:spPr/>
      <dgm:t>
        <a:bodyPr/>
        <a:lstStyle/>
        <a:p>
          <a:endParaRPr lang="es-ES"/>
        </a:p>
      </dgm:t>
    </dgm:pt>
    <dgm:pt modelId="{B8792E95-92D0-459C-9D9F-45BFC0822625}" type="sibTrans" cxnId="{ABFAE6F7-23FF-4896-91EE-8422FFE17F4E}">
      <dgm:prSet/>
      <dgm:spPr/>
      <dgm:t>
        <a:bodyPr/>
        <a:lstStyle/>
        <a:p>
          <a:endParaRPr lang="es-ES"/>
        </a:p>
      </dgm:t>
    </dgm:pt>
    <dgm:pt modelId="{5C55AA69-D61B-488F-B083-FD1D3EF5FB7B}">
      <dgm:prSet phldrT="[Texto]"/>
      <dgm:spPr/>
      <dgm:t>
        <a:bodyPr/>
        <a:lstStyle/>
        <a:p>
          <a:r>
            <a:rPr lang="es-ES" dirty="0" smtClean="0"/>
            <a:t>ALUMNO 14</a:t>
          </a:r>
          <a:endParaRPr lang="es-ES" dirty="0"/>
        </a:p>
      </dgm:t>
    </dgm:pt>
    <dgm:pt modelId="{9FCCD37C-DB00-452A-AE76-00396E8164AB}" type="parTrans" cxnId="{CDA376CF-CB4F-44EE-A1CF-AC52F86F7E84}">
      <dgm:prSet/>
      <dgm:spPr/>
      <dgm:t>
        <a:bodyPr/>
        <a:lstStyle/>
        <a:p>
          <a:endParaRPr lang="es-ES"/>
        </a:p>
      </dgm:t>
    </dgm:pt>
    <dgm:pt modelId="{A8143AAD-3E84-4427-AC5E-D266E0CF2B73}" type="sibTrans" cxnId="{CDA376CF-CB4F-44EE-A1CF-AC52F86F7E84}">
      <dgm:prSet/>
      <dgm:spPr/>
      <dgm:t>
        <a:bodyPr/>
        <a:lstStyle/>
        <a:p>
          <a:endParaRPr lang="es-ES"/>
        </a:p>
      </dgm:t>
    </dgm:pt>
    <dgm:pt modelId="{56CB2FF8-7A33-4BBB-AA9B-1B8BA0BD44CE}">
      <dgm:prSet phldrT="[Texto]"/>
      <dgm:spPr/>
      <dgm:t>
        <a:bodyPr/>
        <a:lstStyle/>
        <a:p>
          <a:r>
            <a:rPr lang="es-ES" dirty="0" smtClean="0"/>
            <a:t>ALUMNO 15</a:t>
          </a:r>
          <a:endParaRPr lang="es-ES" dirty="0"/>
        </a:p>
      </dgm:t>
    </dgm:pt>
    <dgm:pt modelId="{2E0EA6E9-4E32-4915-A5E9-25D0EE1B3664}" type="parTrans" cxnId="{CF2B1134-0378-459D-A90B-F17259F7D5C8}">
      <dgm:prSet/>
      <dgm:spPr/>
      <dgm:t>
        <a:bodyPr/>
        <a:lstStyle/>
        <a:p>
          <a:endParaRPr lang="es-ES"/>
        </a:p>
      </dgm:t>
    </dgm:pt>
    <dgm:pt modelId="{6F6E111B-9B05-46F2-8590-61EC22E9EE09}" type="sibTrans" cxnId="{CF2B1134-0378-459D-A90B-F17259F7D5C8}">
      <dgm:prSet/>
      <dgm:spPr/>
      <dgm:t>
        <a:bodyPr/>
        <a:lstStyle/>
        <a:p>
          <a:endParaRPr lang="es-ES"/>
        </a:p>
      </dgm:t>
    </dgm:pt>
    <dgm:pt modelId="{C7A2F67A-4384-4832-9A04-49DDB77F7351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VOLUNTARIO 4</a:t>
          </a:r>
          <a:endParaRPr lang="es-ES" dirty="0"/>
        </a:p>
      </dgm:t>
    </dgm:pt>
    <dgm:pt modelId="{C0CF409F-BFA2-4440-A5A8-1869428A4E32}" type="sibTrans" cxnId="{73FFCCC8-46F2-407C-97C0-7ADDF1B10A19}">
      <dgm:prSet/>
      <dgm:spPr/>
      <dgm:t>
        <a:bodyPr/>
        <a:lstStyle/>
        <a:p>
          <a:endParaRPr lang="es-ES"/>
        </a:p>
      </dgm:t>
    </dgm:pt>
    <dgm:pt modelId="{0C48B93F-6070-4D3D-AC48-3600EFB0911E}" type="parTrans" cxnId="{73FFCCC8-46F2-407C-97C0-7ADDF1B10A19}">
      <dgm:prSet/>
      <dgm:spPr/>
      <dgm:t>
        <a:bodyPr/>
        <a:lstStyle/>
        <a:p>
          <a:endParaRPr lang="es-ES"/>
        </a:p>
      </dgm:t>
    </dgm:pt>
    <dgm:pt modelId="{82D939F0-B9DA-45FE-AC4E-89126FCB19A6}">
      <dgm:prSet phldrT="[Texto]"/>
      <dgm:spPr/>
      <dgm:t>
        <a:bodyPr/>
        <a:lstStyle/>
        <a:p>
          <a:r>
            <a:rPr lang="es-ES" dirty="0" smtClean="0"/>
            <a:t>ALUMNO 16</a:t>
          </a:r>
          <a:endParaRPr lang="es-ES" dirty="0"/>
        </a:p>
      </dgm:t>
    </dgm:pt>
    <dgm:pt modelId="{A7EBE513-87CC-45A0-8B83-568C587E4119}" type="parTrans" cxnId="{745C03CB-56CC-4F0A-ABE2-8060B80EFCDC}">
      <dgm:prSet/>
      <dgm:spPr/>
      <dgm:t>
        <a:bodyPr/>
        <a:lstStyle/>
        <a:p>
          <a:endParaRPr lang="es-ES"/>
        </a:p>
      </dgm:t>
    </dgm:pt>
    <dgm:pt modelId="{B9FA809C-D45D-481D-8958-AD9545A43740}" type="sibTrans" cxnId="{745C03CB-56CC-4F0A-ABE2-8060B80EFCDC}">
      <dgm:prSet/>
      <dgm:spPr/>
      <dgm:t>
        <a:bodyPr/>
        <a:lstStyle/>
        <a:p>
          <a:endParaRPr lang="es-ES"/>
        </a:p>
      </dgm:t>
    </dgm:pt>
    <dgm:pt modelId="{F8BFB387-8E95-4468-B2B9-1C83B3EA40D8}" type="pres">
      <dgm:prSet presAssocID="{349985D6-7B8A-4FC2-98CD-A8621D89BF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F101D9-74C4-4E05-AEB6-579BA0D0BD6A}" type="pres">
      <dgm:prSet presAssocID="{C7A2F67A-4384-4832-9A04-49DDB77F7351}" presName="centerShape" presStyleLbl="node0" presStyleIdx="0" presStyleCnt="1" custLinFactNeighborX="-791" custLinFactNeighborY="3756"/>
      <dgm:spPr/>
      <dgm:t>
        <a:bodyPr/>
        <a:lstStyle/>
        <a:p>
          <a:endParaRPr lang="es-ES"/>
        </a:p>
      </dgm:t>
    </dgm:pt>
    <dgm:pt modelId="{ED8EA2F1-B36F-4AA4-BA06-CC2C721E322A}" type="pres">
      <dgm:prSet presAssocID="{32257E06-8405-45BD-A5C0-2881189379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6B6AD-EA1B-4972-9F7D-DB5321CB622C}" type="pres">
      <dgm:prSet presAssocID="{32257E06-8405-45BD-A5C0-28811893797E}" presName="dummy" presStyleCnt="0"/>
      <dgm:spPr/>
      <dgm:t>
        <a:bodyPr/>
        <a:lstStyle/>
        <a:p>
          <a:endParaRPr lang="es-ES"/>
        </a:p>
      </dgm:t>
    </dgm:pt>
    <dgm:pt modelId="{DE492168-A776-475F-9620-ADB4277D1E47}" type="pres">
      <dgm:prSet presAssocID="{B8792E95-92D0-459C-9D9F-45BFC0822625}" presName="sibTrans" presStyleLbl="sibTrans2D1" presStyleIdx="0" presStyleCnt="4"/>
      <dgm:spPr/>
      <dgm:t>
        <a:bodyPr/>
        <a:lstStyle/>
        <a:p>
          <a:endParaRPr lang="es-ES"/>
        </a:p>
      </dgm:t>
    </dgm:pt>
    <dgm:pt modelId="{1CA84EEE-DDDA-4A9D-A752-88344CECD08D}" type="pres">
      <dgm:prSet presAssocID="{5C55AA69-D61B-488F-B083-FD1D3EF5FB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7AAD9-5270-41E6-B6CC-D13E95AB06C2}" type="pres">
      <dgm:prSet presAssocID="{5C55AA69-D61B-488F-B083-FD1D3EF5FB7B}" presName="dummy" presStyleCnt="0"/>
      <dgm:spPr/>
      <dgm:t>
        <a:bodyPr/>
        <a:lstStyle/>
        <a:p>
          <a:endParaRPr lang="es-ES"/>
        </a:p>
      </dgm:t>
    </dgm:pt>
    <dgm:pt modelId="{A9E582B8-5536-4989-975C-29CD958F1533}" type="pres">
      <dgm:prSet presAssocID="{A8143AAD-3E84-4427-AC5E-D266E0CF2B73}" presName="sibTrans" presStyleLbl="sibTrans2D1" presStyleIdx="1" presStyleCnt="4"/>
      <dgm:spPr/>
      <dgm:t>
        <a:bodyPr/>
        <a:lstStyle/>
        <a:p>
          <a:endParaRPr lang="es-ES"/>
        </a:p>
      </dgm:t>
    </dgm:pt>
    <dgm:pt modelId="{ECEAA5B6-4A51-4A4A-96A2-F3DA78C14707}" type="pres">
      <dgm:prSet presAssocID="{56CB2FF8-7A33-4BBB-AA9B-1B8BA0BD44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F0BE72-9DE6-4243-9ACC-95D22A90AEAC}" type="pres">
      <dgm:prSet presAssocID="{56CB2FF8-7A33-4BBB-AA9B-1B8BA0BD44CE}" presName="dummy" presStyleCnt="0"/>
      <dgm:spPr/>
      <dgm:t>
        <a:bodyPr/>
        <a:lstStyle/>
        <a:p>
          <a:endParaRPr lang="es-ES"/>
        </a:p>
      </dgm:t>
    </dgm:pt>
    <dgm:pt modelId="{FE4A806D-9A84-4E00-86DC-96D85A7C0CDB}" type="pres">
      <dgm:prSet presAssocID="{6F6E111B-9B05-46F2-8590-61EC22E9EE0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0907AC5D-A8E2-494C-BCE7-1720BE1275C2}" type="pres">
      <dgm:prSet presAssocID="{82D939F0-B9DA-45FE-AC4E-89126FCB19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7E93E-10E5-42A4-B1FD-B5A970AA2E9F}" type="pres">
      <dgm:prSet presAssocID="{82D939F0-B9DA-45FE-AC4E-89126FCB19A6}" presName="dummy" presStyleCnt="0"/>
      <dgm:spPr/>
      <dgm:t>
        <a:bodyPr/>
        <a:lstStyle/>
        <a:p>
          <a:endParaRPr lang="es-ES"/>
        </a:p>
      </dgm:t>
    </dgm:pt>
    <dgm:pt modelId="{EBE416EE-B46E-477E-A67E-8FDC1E706A15}" type="pres">
      <dgm:prSet presAssocID="{B9FA809C-D45D-481D-8958-AD9545A43740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B2043465-E555-4858-99A9-D0DEBF4DB187}" type="presOf" srcId="{C7A2F67A-4384-4832-9A04-49DDB77F7351}" destId="{4EF101D9-74C4-4E05-AEB6-579BA0D0BD6A}" srcOrd="0" destOrd="0" presId="urn:microsoft.com/office/officeart/2005/8/layout/radial6"/>
    <dgm:cxn modelId="{0FBCF885-8355-49E4-98BA-8269A3C44034}" type="presOf" srcId="{B9FA809C-D45D-481D-8958-AD9545A43740}" destId="{EBE416EE-B46E-477E-A67E-8FDC1E706A15}" srcOrd="0" destOrd="0" presId="urn:microsoft.com/office/officeart/2005/8/layout/radial6"/>
    <dgm:cxn modelId="{1870596A-D548-451F-8B2C-6EDA2D53076C}" type="presOf" srcId="{A8143AAD-3E84-4427-AC5E-D266E0CF2B73}" destId="{A9E582B8-5536-4989-975C-29CD958F1533}" srcOrd="0" destOrd="0" presId="urn:microsoft.com/office/officeart/2005/8/layout/radial6"/>
    <dgm:cxn modelId="{FCD4E0D3-D979-49C0-9EA5-963F993A1210}" type="presOf" srcId="{56CB2FF8-7A33-4BBB-AA9B-1B8BA0BD44CE}" destId="{ECEAA5B6-4A51-4A4A-96A2-F3DA78C14707}" srcOrd="0" destOrd="0" presId="urn:microsoft.com/office/officeart/2005/8/layout/radial6"/>
    <dgm:cxn modelId="{6EBD79FC-33C6-4954-95B0-3D062B4406B4}" type="presOf" srcId="{6F6E111B-9B05-46F2-8590-61EC22E9EE09}" destId="{FE4A806D-9A84-4E00-86DC-96D85A7C0CDB}" srcOrd="0" destOrd="0" presId="urn:microsoft.com/office/officeart/2005/8/layout/radial6"/>
    <dgm:cxn modelId="{CDA376CF-CB4F-44EE-A1CF-AC52F86F7E84}" srcId="{C7A2F67A-4384-4832-9A04-49DDB77F7351}" destId="{5C55AA69-D61B-488F-B083-FD1D3EF5FB7B}" srcOrd="1" destOrd="0" parTransId="{9FCCD37C-DB00-452A-AE76-00396E8164AB}" sibTransId="{A8143AAD-3E84-4427-AC5E-D266E0CF2B73}"/>
    <dgm:cxn modelId="{23579953-4FF7-4A77-886E-5FA50E4DE74D}" type="presOf" srcId="{32257E06-8405-45BD-A5C0-28811893797E}" destId="{ED8EA2F1-B36F-4AA4-BA06-CC2C721E322A}" srcOrd="0" destOrd="0" presId="urn:microsoft.com/office/officeart/2005/8/layout/radial6"/>
    <dgm:cxn modelId="{ABFAE6F7-23FF-4896-91EE-8422FFE17F4E}" srcId="{C7A2F67A-4384-4832-9A04-49DDB77F7351}" destId="{32257E06-8405-45BD-A5C0-28811893797E}" srcOrd="0" destOrd="0" parTransId="{8D03DF9E-8E7C-4E48-BA30-A59527206061}" sibTransId="{B8792E95-92D0-459C-9D9F-45BFC0822625}"/>
    <dgm:cxn modelId="{73FFCCC8-46F2-407C-97C0-7ADDF1B10A19}" srcId="{349985D6-7B8A-4FC2-98CD-A8621D89BF7B}" destId="{C7A2F67A-4384-4832-9A04-49DDB77F7351}" srcOrd="0" destOrd="0" parTransId="{0C48B93F-6070-4D3D-AC48-3600EFB0911E}" sibTransId="{C0CF409F-BFA2-4440-A5A8-1869428A4E32}"/>
    <dgm:cxn modelId="{745C03CB-56CC-4F0A-ABE2-8060B80EFCDC}" srcId="{C7A2F67A-4384-4832-9A04-49DDB77F7351}" destId="{82D939F0-B9DA-45FE-AC4E-89126FCB19A6}" srcOrd="3" destOrd="0" parTransId="{A7EBE513-87CC-45A0-8B83-568C587E4119}" sibTransId="{B9FA809C-D45D-481D-8958-AD9545A43740}"/>
    <dgm:cxn modelId="{3607A67D-267F-40A9-951D-111931832858}" type="presOf" srcId="{B8792E95-92D0-459C-9D9F-45BFC0822625}" destId="{DE492168-A776-475F-9620-ADB4277D1E47}" srcOrd="0" destOrd="0" presId="urn:microsoft.com/office/officeart/2005/8/layout/radial6"/>
    <dgm:cxn modelId="{BED2FF6B-DC12-4766-84CE-A351260D6773}" type="presOf" srcId="{5C55AA69-D61B-488F-B083-FD1D3EF5FB7B}" destId="{1CA84EEE-DDDA-4A9D-A752-88344CECD08D}" srcOrd="0" destOrd="0" presId="urn:microsoft.com/office/officeart/2005/8/layout/radial6"/>
    <dgm:cxn modelId="{ED096E35-7FC1-475C-8149-1BB65F0DA4A0}" type="presOf" srcId="{82D939F0-B9DA-45FE-AC4E-89126FCB19A6}" destId="{0907AC5D-A8E2-494C-BCE7-1720BE1275C2}" srcOrd="0" destOrd="0" presId="urn:microsoft.com/office/officeart/2005/8/layout/radial6"/>
    <dgm:cxn modelId="{28684CB5-711C-48CA-AA2B-14E93FA1CC91}" type="presOf" srcId="{349985D6-7B8A-4FC2-98CD-A8621D89BF7B}" destId="{F8BFB387-8E95-4468-B2B9-1C83B3EA40D8}" srcOrd="0" destOrd="0" presId="urn:microsoft.com/office/officeart/2005/8/layout/radial6"/>
    <dgm:cxn modelId="{CF2B1134-0378-459D-A90B-F17259F7D5C8}" srcId="{C7A2F67A-4384-4832-9A04-49DDB77F7351}" destId="{56CB2FF8-7A33-4BBB-AA9B-1B8BA0BD44CE}" srcOrd="2" destOrd="0" parTransId="{2E0EA6E9-4E32-4915-A5E9-25D0EE1B3664}" sibTransId="{6F6E111B-9B05-46F2-8590-61EC22E9EE09}"/>
    <dgm:cxn modelId="{5ADCCB9F-0DA7-4F1C-8E90-71F0641601A1}" type="presParOf" srcId="{F8BFB387-8E95-4468-B2B9-1C83B3EA40D8}" destId="{4EF101D9-74C4-4E05-AEB6-579BA0D0BD6A}" srcOrd="0" destOrd="0" presId="urn:microsoft.com/office/officeart/2005/8/layout/radial6"/>
    <dgm:cxn modelId="{454A3968-B67F-4CF5-8478-63E8378F14B6}" type="presParOf" srcId="{F8BFB387-8E95-4468-B2B9-1C83B3EA40D8}" destId="{ED8EA2F1-B36F-4AA4-BA06-CC2C721E322A}" srcOrd="1" destOrd="0" presId="urn:microsoft.com/office/officeart/2005/8/layout/radial6"/>
    <dgm:cxn modelId="{43924D6F-5C5A-4C7D-83F1-0E742CFEB805}" type="presParOf" srcId="{F8BFB387-8E95-4468-B2B9-1C83B3EA40D8}" destId="{4206B6AD-EA1B-4972-9F7D-DB5321CB622C}" srcOrd="2" destOrd="0" presId="urn:microsoft.com/office/officeart/2005/8/layout/radial6"/>
    <dgm:cxn modelId="{EDCEEF7C-DF6B-44F0-A8CC-B05C3A0FD4A7}" type="presParOf" srcId="{F8BFB387-8E95-4468-B2B9-1C83B3EA40D8}" destId="{DE492168-A776-475F-9620-ADB4277D1E47}" srcOrd="3" destOrd="0" presId="urn:microsoft.com/office/officeart/2005/8/layout/radial6"/>
    <dgm:cxn modelId="{7A11B32B-2809-4C50-81FB-1806FFEA7AD0}" type="presParOf" srcId="{F8BFB387-8E95-4468-B2B9-1C83B3EA40D8}" destId="{1CA84EEE-DDDA-4A9D-A752-88344CECD08D}" srcOrd="4" destOrd="0" presId="urn:microsoft.com/office/officeart/2005/8/layout/radial6"/>
    <dgm:cxn modelId="{A1D7D95C-F501-4F8A-B12A-599CC65C9612}" type="presParOf" srcId="{F8BFB387-8E95-4468-B2B9-1C83B3EA40D8}" destId="{AD07AAD9-5270-41E6-B6CC-D13E95AB06C2}" srcOrd="5" destOrd="0" presId="urn:microsoft.com/office/officeart/2005/8/layout/radial6"/>
    <dgm:cxn modelId="{209BF256-9380-4467-9495-A6030C647BEA}" type="presParOf" srcId="{F8BFB387-8E95-4468-B2B9-1C83B3EA40D8}" destId="{A9E582B8-5536-4989-975C-29CD958F1533}" srcOrd="6" destOrd="0" presId="urn:microsoft.com/office/officeart/2005/8/layout/radial6"/>
    <dgm:cxn modelId="{507DBAB7-E38E-4C53-B6D6-818DB30BD96C}" type="presParOf" srcId="{F8BFB387-8E95-4468-B2B9-1C83B3EA40D8}" destId="{ECEAA5B6-4A51-4A4A-96A2-F3DA78C14707}" srcOrd="7" destOrd="0" presId="urn:microsoft.com/office/officeart/2005/8/layout/radial6"/>
    <dgm:cxn modelId="{B2536F84-C3DB-438F-BC68-990960371945}" type="presParOf" srcId="{F8BFB387-8E95-4468-B2B9-1C83B3EA40D8}" destId="{9AF0BE72-9DE6-4243-9ACC-95D22A90AEAC}" srcOrd="8" destOrd="0" presId="urn:microsoft.com/office/officeart/2005/8/layout/radial6"/>
    <dgm:cxn modelId="{1BA6C198-FCB1-4DB7-87ED-9BD3887427BF}" type="presParOf" srcId="{F8BFB387-8E95-4468-B2B9-1C83B3EA40D8}" destId="{FE4A806D-9A84-4E00-86DC-96D85A7C0CDB}" srcOrd="9" destOrd="0" presId="urn:microsoft.com/office/officeart/2005/8/layout/radial6"/>
    <dgm:cxn modelId="{87B26761-83C7-40CD-B963-8D700814A552}" type="presParOf" srcId="{F8BFB387-8E95-4468-B2B9-1C83B3EA40D8}" destId="{0907AC5D-A8E2-494C-BCE7-1720BE1275C2}" srcOrd="10" destOrd="0" presId="urn:microsoft.com/office/officeart/2005/8/layout/radial6"/>
    <dgm:cxn modelId="{EE18A68F-185F-4C58-A0A5-6E156C02073A}" type="presParOf" srcId="{F8BFB387-8E95-4468-B2B9-1C83B3EA40D8}" destId="{32F7E93E-10E5-42A4-B1FD-B5A970AA2E9F}" srcOrd="11" destOrd="0" presId="urn:microsoft.com/office/officeart/2005/8/layout/radial6"/>
    <dgm:cxn modelId="{AEF8AF93-4EB3-4725-81C7-38F2770B718A}" type="presParOf" srcId="{F8BFB387-8E95-4468-B2B9-1C83B3EA40D8}" destId="{EBE416EE-B46E-477E-A67E-8FDC1E706A1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9985D6-7B8A-4FC2-98CD-A8621D89BF7B}" type="doc">
      <dgm:prSet loTypeId="urn:microsoft.com/office/officeart/2005/8/layout/radial6" loCatId="relationship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2257E06-8405-45BD-A5C0-28811893797E}">
      <dgm:prSet phldrT="[Texto]"/>
      <dgm:spPr/>
      <dgm:t>
        <a:bodyPr/>
        <a:lstStyle/>
        <a:p>
          <a:r>
            <a:rPr lang="es-ES" dirty="0" smtClean="0"/>
            <a:t>ALUMNO 1</a:t>
          </a:r>
          <a:endParaRPr lang="es-ES" dirty="0"/>
        </a:p>
      </dgm:t>
    </dgm:pt>
    <dgm:pt modelId="{8D03DF9E-8E7C-4E48-BA30-A59527206061}" type="parTrans" cxnId="{ABFAE6F7-23FF-4896-91EE-8422FFE17F4E}">
      <dgm:prSet/>
      <dgm:spPr/>
      <dgm:t>
        <a:bodyPr/>
        <a:lstStyle/>
        <a:p>
          <a:endParaRPr lang="es-ES"/>
        </a:p>
      </dgm:t>
    </dgm:pt>
    <dgm:pt modelId="{B8792E95-92D0-459C-9D9F-45BFC0822625}" type="sibTrans" cxnId="{ABFAE6F7-23FF-4896-91EE-8422FFE17F4E}">
      <dgm:prSet/>
      <dgm:spPr/>
      <dgm:t>
        <a:bodyPr/>
        <a:lstStyle/>
        <a:p>
          <a:endParaRPr lang="es-ES"/>
        </a:p>
      </dgm:t>
    </dgm:pt>
    <dgm:pt modelId="{5C55AA69-D61B-488F-B083-FD1D3EF5FB7B}">
      <dgm:prSet phldrT="[Texto]"/>
      <dgm:spPr/>
      <dgm:t>
        <a:bodyPr/>
        <a:lstStyle/>
        <a:p>
          <a:r>
            <a:rPr lang="es-ES" dirty="0" smtClean="0"/>
            <a:t>ALUMNO 2</a:t>
          </a:r>
          <a:endParaRPr lang="es-ES" dirty="0"/>
        </a:p>
      </dgm:t>
    </dgm:pt>
    <dgm:pt modelId="{9FCCD37C-DB00-452A-AE76-00396E8164AB}" type="parTrans" cxnId="{CDA376CF-CB4F-44EE-A1CF-AC52F86F7E84}">
      <dgm:prSet/>
      <dgm:spPr/>
      <dgm:t>
        <a:bodyPr/>
        <a:lstStyle/>
        <a:p>
          <a:endParaRPr lang="es-ES"/>
        </a:p>
      </dgm:t>
    </dgm:pt>
    <dgm:pt modelId="{A8143AAD-3E84-4427-AC5E-D266E0CF2B73}" type="sibTrans" cxnId="{CDA376CF-CB4F-44EE-A1CF-AC52F86F7E84}">
      <dgm:prSet/>
      <dgm:spPr/>
      <dgm:t>
        <a:bodyPr/>
        <a:lstStyle/>
        <a:p>
          <a:endParaRPr lang="es-ES"/>
        </a:p>
      </dgm:t>
    </dgm:pt>
    <dgm:pt modelId="{D01B2939-6159-4022-9282-C436B85B2240}">
      <dgm:prSet phldrT="[Texto]"/>
      <dgm:spPr/>
      <dgm:t>
        <a:bodyPr/>
        <a:lstStyle/>
        <a:p>
          <a:r>
            <a:rPr lang="es-ES" dirty="0" smtClean="0"/>
            <a:t>ALUMNO 3</a:t>
          </a:r>
          <a:endParaRPr lang="es-ES" dirty="0"/>
        </a:p>
      </dgm:t>
    </dgm:pt>
    <dgm:pt modelId="{AFA2C8E9-EAED-4B60-B9CE-D0D4EE870DE9}" type="parTrans" cxnId="{E17430F8-00B7-43EB-AE13-153EF417E451}">
      <dgm:prSet/>
      <dgm:spPr/>
      <dgm:t>
        <a:bodyPr/>
        <a:lstStyle/>
        <a:p>
          <a:endParaRPr lang="es-ES"/>
        </a:p>
      </dgm:t>
    </dgm:pt>
    <dgm:pt modelId="{476B7136-505D-4903-BBFE-8B7F5CDA5308}" type="sibTrans" cxnId="{E17430F8-00B7-43EB-AE13-153EF417E451}">
      <dgm:prSet/>
      <dgm:spPr/>
      <dgm:t>
        <a:bodyPr/>
        <a:lstStyle/>
        <a:p>
          <a:endParaRPr lang="es-ES"/>
        </a:p>
      </dgm:t>
    </dgm:pt>
    <dgm:pt modelId="{56CB2FF8-7A33-4BBB-AA9B-1B8BA0BD44CE}">
      <dgm:prSet phldrT="[Texto]"/>
      <dgm:spPr/>
      <dgm:t>
        <a:bodyPr/>
        <a:lstStyle/>
        <a:p>
          <a:r>
            <a:rPr lang="es-ES" dirty="0" smtClean="0"/>
            <a:t>ALUMNO 4</a:t>
          </a:r>
          <a:endParaRPr lang="es-ES" dirty="0"/>
        </a:p>
      </dgm:t>
    </dgm:pt>
    <dgm:pt modelId="{2E0EA6E9-4E32-4915-A5E9-25D0EE1B3664}" type="parTrans" cxnId="{CF2B1134-0378-459D-A90B-F17259F7D5C8}">
      <dgm:prSet/>
      <dgm:spPr/>
      <dgm:t>
        <a:bodyPr/>
        <a:lstStyle/>
        <a:p>
          <a:endParaRPr lang="es-ES"/>
        </a:p>
      </dgm:t>
    </dgm:pt>
    <dgm:pt modelId="{6F6E111B-9B05-46F2-8590-61EC22E9EE09}" type="sibTrans" cxnId="{CF2B1134-0378-459D-A90B-F17259F7D5C8}">
      <dgm:prSet/>
      <dgm:spPr/>
      <dgm:t>
        <a:bodyPr/>
        <a:lstStyle/>
        <a:p>
          <a:endParaRPr lang="es-ES"/>
        </a:p>
      </dgm:t>
    </dgm:pt>
    <dgm:pt modelId="{C7A2F67A-4384-4832-9A04-49DDB77F7351}">
      <dgm:prSet phldrT="[Texto]"/>
      <dgm:spPr/>
      <dgm:t>
        <a:bodyPr/>
        <a:lstStyle/>
        <a:p>
          <a:r>
            <a:rPr lang="es-ES" dirty="0" smtClean="0"/>
            <a:t>VOLUNTARIO 1</a:t>
          </a:r>
          <a:endParaRPr lang="es-ES" dirty="0"/>
        </a:p>
      </dgm:t>
    </dgm:pt>
    <dgm:pt modelId="{C0CF409F-BFA2-4440-A5A8-1869428A4E32}" type="sibTrans" cxnId="{73FFCCC8-46F2-407C-97C0-7ADDF1B10A19}">
      <dgm:prSet/>
      <dgm:spPr/>
      <dgm:t>
        <a:bodyPr/>
        <a:lstStyle/>
        <a:p>
          <a:endParaRPr lang="es-ES"/>
        </a:p>
      </dgm:t>
    </dgm:pt>
    <dgm:pt modelId="{0C48B93F-6070-4D3D-AC48-3600EFB0911E}" type="parTrans" cxnId="{73FFCCC8-46F2-407C-97C0-7ADDF1B10A19}">
      <dgm:prSet/>
      <dgm:spPr/>
      <dgm:t>
        <a:bodyPr/>
        <a:lstStyle/>
        <a:p>
          <a:endParaRPr lang="es-ES"/>
        </a:p>
      </dgm:t>
    </dgm:pt>
    <dgm:pt modelId="{F8BFB387-8E95-4468-B2B9-1C83B3EA40D8}" type="pres">
      <dgm:prSet presAssocID="{349985D6-7B8A-4FC2-98CD-A8621D89BF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F101D9-74C4-4E05-AEB6-579BA0D0BD6A}" type="pres">
      <dgm:prSet presAssocID="{C7A2F67A-4384-4832-9A04-49DDB77F7351}" presName="centerShape" presStyleLbl="node0" presStyleIdx="0" presStyleCnt="1" custLinFactNeighborX="838" custLinFactNeighborY="5644"/>
      <dgm:spPr/>
      <dgm:t>
        <a:bodyPr/>
        <a:lstStyle/>
        <a:p>
          <a:endParaRPr lang="es-ES"/>
        </a:p>
      </dgm:t>
    </dgm:pt>
    <dgm:pt modelId="{ED8EA2F1-B36F-4AA4-BA06-CC2C721E322A}" type="pres">
      <dgm:prSet presAssocID="{32257E06-8405-45BD-A5C0-2881189379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06B6AD-EA1B-4972-9F7D-DB5321CB622C}" type="pres">
      <dgm:prSet presAssocID="{32257E06-8405-45BD-A5C0-28811893797E}" presName="dummy" presStyleCnt="0"/>
      <dgm:spPr/>
    </dgm:pt>
    <dgm:pt modelId="{DE492168-A776-475F-9620-ADB4277D1E47}" type="pres">
      <dgm:prSet presAssocID="{B8792E95-92D0-459C-9D9F-45BFC0822625}" presName="sibTrans" presStyleLbl="sibTrans2D1" presStyleIdx="0" presStyleCnt="4"/>
      <dgm:spPr/>
      <dgm:t>
        <a:bodyPr/>
        <a:lstStyle/>
        <a:p>
          <a:endParaRPr lang="es-ES"/>
        </a:p>
      </dgm:t>
    </dgm:pt>
    <dgm:pt modelId="{1CA84EEE-DDDA-4A9D-A752-88344CECD08D}" type="pres">
      <dgm:prSet presAssocID="{5C55AA69-D61B-488F-B083-FD1D3EF5FB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07AAD9-5270-41E6-B6CC-D13E95AB06C2}" type="pres">
      <dgm:prSet presAssocID="{5C55AA69-D61B-488F-B083-FD1D3EF5FB7B}" presName="dummy" presStyleCnt="0"/>
      <dgm:spPr/>
    </dgm:pt>
    <dgm:pt modelId="{A9E582B8-5536-4989-975C-29CD958F1533}" type="pres">
      <dgm:prSet presAssocID="{A8143AAD-3E84-4427-AC5E-D266E0CF2B73}" presName="sibTrans" presStyleLbl="sibTrans2D1" presStyleIdx="1" presStyleCnt="4"/>
      <dgm:spPr/>
      <dgm:t>
        <a:bodyPr/>
        <a:lstStyle/>
        <a:p>
          <a:endParaRPr lang="es-ES"/>
        </a:p>
      </dgm:t>
    </dgm:pt>
    <dgm:pt modelId="{4BD24AC4-1FF1-4DE7-AA65-D4D685A141F3}" type="pres">
      <dgm:prSet presAssocID="{D01B2939-6159-4022-9282-C436B85B224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DAE3AF-0CAC-4976-9A19-CC5271FA5DDB}" type="pres">
      <dgm:prSet presAssocID="{D01B2939-6159-4022-9282-C436B85B2240}" presName="dummy" presStyleCnt="0"/>
      <dgm:spPr/>
    </dgm:pt>
    <dgm:pt modelId="{3FDD07DD-0E81-42B3-8195-E1EF46090C58}" type="pres">
      <dgm:prSet presAssocID="{476B7136-505D-4903-BBFE-8B7F5CDA5308}" presName="sibTrans" presStyleLbl="sibTrans2D1" presStyleIdx="2" presStyleCnt="4"/>
      <dgm:spPr/>
      <dgm:t>
        <a:bodyPr/>
        <a:lstStyle/>
        <a:p>
          <a:endParaRPr lang="es-ES"/>
        </a:p>
      </dgm:t>
    </dgm:pt>
    <dgm:pt modelId="{ECEAA5B6-4A51-4A4A-96A2-F3DA78C14707}" type="pres">
      <dgm:prSet presAssocID="{56CB2FF8-7A33-4BBB-AA9B-1B8BA0BD44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F0BE72-9DE6-4243-9ACC-95D22A90AEAC}" type="pres">
      <dgm:prSet presAssocID="{56CB2FF8-7A33-4BBB-AA9B-1B8BA0BD44CE}" presName="dummy" presStyleCnt="0"/>
      <dgm:spPr/>
    </dgm:pt>
    <dgm:pt modelId="{FE4A806D-9A84-4E00-86DC-96D85A7C0CDB}" type="pres">
      <dgm:prSet presAssocID="{6F6E111B-9B05-46F2-8590-61EC22E9EE09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62E171EF-EDED-44A3-9B78-157C9D31936B}" type="presOf" srcId="{32257E06-8405-45BD-A5C0-28811893797E}" destId="{ED8EA2F1-B36F-4AA4-BA06-CC2C721E322A}" srcOrd="0" destOrd="0" presId="urn:microsoft.com/office/officeart/2005/8/layout/radial6"/>
    <dgm:cxn modelId="{71C39277-4BE9-4094-9C08-461F0A0F7DBF}" type="presOf" srcId="{56CB2FF8-7A33-4BBB-AA9B-1B8BA0BD44CE}" destId="{ECEAA5B6-4A51-4A4A-96A2-F3DA78C14707}" srcOrd="0" destOrd="0" presId="urn:microsoft.com/office/officeart/2005/8/layout/radial6"/>
    <dgm:cxn modelId="{F5FB1C4A-F1F7-490D-833B-02902D625D5F}" type="presOf" srcId="{349985D6-7B8A-4FC2-98CD-A8621D89BF7B}" destId="{F8BFB387-8E95-4468-B2B9-1C83B3EA40D8}" srcOrd="0" destOrd="0" presId="urn:microsoft.com/office/officeart/2005/8/layout/radial6"/>
    <dgm:cxn modelId="{A865F91C-5D85-49CE-A3F9-12E9FA2882C3}" type="presOf" srcId="{B8792E95-92D0-459C-9D9F-45BFC0822625}" destId="{DE492168-A776-475F-9620-ADB4277D1E47}" srcOrd="0" destOrd="0" presId="urn:microsoft.com/office/officeart/2005/8/layout/radial6"/>
    <dgm:cxn modelId="{CDA376CF-CB4F-44EE-A1CF-AC52F86F7E84}" srcId="{C7A2F67A-4384-4832-9A04-49DDB77F7351}" destId="{5C55AA69-D61B-488F-B083-FD1D3EF5FB7B}" srcOrd="1" destOrd="0" parTransId="{9FCCD37C-DB00-452A-AE76-00396E8164AB}" sibTransId="{A8143AAD-3E84-4427-AC5E-D266E0CF2B73}"/>
    <dgm:cxn modelId="{0652A08F-4F84-4E53-B095-F3A3E9D823E5}" type="presOf" srcId="{A8143AAD-3E84-4427-AC5E-D266E0CF2B73}" destId="{A9E582B8-5536-4989-975C-29CD958F1533}" srcOrd="0" destOrd="0" presId="urn:microsoft.com/office/officeart/2005/8/layout/radial6"/>
    <dgm:cxn modelId="{56A7B38B-AF62-40A6-9BDF-36692A831743}" type="presOf" srcId="{C7A2F67A-4384-4832-9A04-49DDB77F7351}" destId="{4EF101D9-74C4-4E05-AEB6-579BA0D0BD6A}" srcOrd="0" destOrd="0" presId="urn:microsoft.com/office/officeart/2005/8/layout/radial6"/>
    <dgm:cxn modelId="{E17430F8-00B7-43EB-AE13-153EF417E451}" srcId="{C7A2F67A-4384-4832-9A04-49DDB77F7351}" destId="{D01B2939-6159-4022-9282-C436B85B2240}" srcOrd="2" destOrd="0" parTransId="{AFA2C8E9-EAED-4B60-B9CE-D0D4EE870DE9}" sibTransId="{476B7136-505D-4903-BBFE-8B7F5CDA5308}"/>
    <dgm:cxn modelId="{ABFAE6F7-23FF-4896-91EE-8422FFE17F4E}" srcId="{C7A2F67A-4384-4832-9A04-49DDB77F7351}" destId="{32257E06-8405-45BD-A5C0-28811893797E}" srcOrd="0" destOrd="0" parTransId="{8D03DF9E-8E7C-4E48-BA30-A59527206061}" sibTransId="{B8792E95-92D0-459C-9D9F-45BFC0822625}"/>
    <dgm:cxn modelId="{73FFCCC8-46F2-407C-97C0-7ADDF1B10A19}" srcId="{349985D6-7B8A-4FC2-98CD-A8621D89BF7B}" destId="{C7A2F67A-4384-4832-9A04-49DDB77F7351}" srcOrd="0" destOrd="0" parTransId="{0C48B93F-6070-4D3D-AC48-3600EFB0911E}" sibTransId="{C0CF409F-BFA2-4440-A5A8-1869428A4E32}"/>
    <dgm:cxn modelId="{52FD2502-349C-4C69-9685-5A86ECBBC27A}" type="presOf" srcId="{5C55AA69-D61B-488F-B083-FD1D3EF5FB7B}" destId="{1CA84EEE-DDDA-4A9D-A752-88344CECD08D}" srcOrd="0" destOrd="0" presId="urn:microsoft.com/office/officeart/2005/8/layout/radial6"/>
    <dgm:cxn modelId="{6D919AEF-1467-4B8D-8D92-1D500753C280}" type="presOf" srcId="{D01B2939-6159-4022-9282-C436B85B2240}" destId="{4BD24AC4-1FF1-4DE7-AA65-D4D685A141F3}" srcOrd="0" destOrd="0" presId="urn:microsoft.com/office/officeart/2005/8/layout/radial6"/>
    <dgm:cxn modelId="{E963CD15-061C-400C-945F-557D0A39496D}" type="presOf" srcId="{6F6E111B-9B05-46F2-8590-61EC22E9EE09}" destId="{FE4A806D-9A84-4E00-86DC-96D85A7C0CDB}" srcOrd="0" destOrd="0" presId="urn:microsoft.com/office/officeart/2005/8/layout/radial6"/>
    <dgm:cxn modelId="{CF2B1134-0378-459D-A90B-F17259F7D5C8}" srcId="{C7A2F67A-4384-4832-9A04-49DDB77F7351}" destId="{56CB2FF8-7A33-4BBB-AA9B-1B8BA0BD44CE}" srcOrd="3" destOrd="0" parTransId="{2E0EA6E9-4E32-4915-A5E9-25D0EE1B3664}" sibTransId="{6F6E111B-9B05-46F2-8590-61EC22E9EE09}"/>
    <dgm:cxn modelId="{9B4F18C3-7077-4A4E-8808-6C6B154B067E}" type="presOf" srcId="{476B7136-505D-4903-BBFE-8B7F5CDA5308}" destId="{3FDD07DD-0E81-42B3-8195-E1EF46090C58}" srcOrd="0" destOrd="0" presId="urn:microsoft.com/office/officeart/2005/8/layout/radial6"/>
    <dgm:cxn modelId="{68FA7AC8-2128-4BB1-81E8-0D0DFDF92F3E}" type="presParOf" srcId="{F8BFB387-8E95-4468-B2B9-1C83B3EA40D8}" destId="{4EF101D9-74C4-4E05-AEB6-579BA0D0BD6A}" srcOrd="0" destOrd="0" presId="urn:microsoft.com/office/officeart/2005/8/layout/radial6"/>
    <dgm:cxn modelId="{335328AB-BE42-4F17-A420-8C9014A5C45C}" type="presParOf" srcId="{F8BFB387-8E95-4468-B2B9-1C83B3EA40D8}" destId="{ED8EA2F1-B36F-4AA4-BA06-CC2C721E322A}" srcOrd="1" destOrd="0" presId="urn:microsoft.com/office/officeart/2005/8/layout/radial6"/>
    <dgm:cxn modelId="{8E3F4C87-8E4C-4394-8079-AAF055197CBC}" type="presParOf" srcId="{F8BFB387-8E95-4468-B2B9-1C83B3EA40D8}" destId="{4206B6AD-EA1B-4972-9F7D-DB5321CB622C}" srcOrd="2" destOrd="0" presId="urn:microsoft.com/office/officeart/2005/8/layout/radial6"/>
    <dgm:cxn modelId="{C7B11CD2-884D-4BE5-B985-36F08803F348}" type="presParOf" srcId="{F8BFB387-8E95-4468-B2B9-1C83B3EA40D8}" destId="{DE492168-A776-475F-9620-ADB4277D1E47}" srcOrd="3" destOrd="0" presId="urn:microsoft.com/office/officeart/2005/8/layout/radial6"/>
    <dgm:cxn modelId="{7D591E9B-9213-4194-90A4-DC4565C2D20A}" type="presParOf" srcId="{F8BFB387-8E95-4468-B2B9-1C83B3EA40D8}" destId="{1CA84EEE-DDDA-4A9D-A752-88344CECD08D}" srcOrd="4" destOrd="0" presId="urn:microsoft.com/office/officeart/2005/8/layout/radial6"/>
    <dgm:cxn modelId="{6717F6AD-A0F5-4FED-94B8-884932E35A7F}" type="presParOf" srcId="{F8BFB387-8E95-4468-B2B9-1C83B3EA40D8}" destId="{AD07AAD9-5270-41E6-B6CC-D13E95AB06C2}" srcOrd="5" destOrd="0" presId="urn:microsoft.com/office/officeart/2005/8/layout/radial6"/>
    <dgm:cxn modelId="{2E197307-5EE2-4D05-86D4-3B42ABBD38AD}" type="presParOf" srcId="{F8BFB387-8E95-4468-B2B9-1C83B3EA40D8}" destId="{A9E582B8-5536-4989-975C-29CD958F1533}" srcOrd="6" destOrd="0" presId="urn:microsoft.com/office/officeart/2005/8/layout/radial6"/>
    <dgm:cxn modelId="{6B546F1D-9AF8-4EF9-A47E-50C223C65CE5}" type="presParOf" srcId="{F8BFB387-8E95-4468-B2B9-1C83B3EA40D8}" destId="{4BD24AC4-1FF1-4DE7-AA65-D4D685A141F3}" srcOrd="7" destOrd="0" presId="urn:microsoft.com/office/officeart/2005/8/layout/radial6"/>
    <dgm:cxn modelId="{3461DA69-397B-449F-A9CD-D45E1F40EEFE}" type="presParOf" srcId="{F8BFB387-8E95-4468-B2B9-1C83B3EA40D8}" destId="{2DDAE3AF-0CAC-4976-9A19-CC5271FA5DDB}" srcOrd="8" destOrd="0" presId="urn:microsoft.com/office/officeart/2005/8/layout/radial6"/>
    <dgm:cxn modelId="{CFB80D80-8876-4157-B45C-802F0DB88F6D}" type="presParOf" srcId="{F8BFB387-8E95-4468-B2B9-1C83B3EA40D8}" destId="{3FDD07DD-0E81-42B3-8195-E1EF46090C58}" srcOrd="9" destOrd="0" presId="urn:microsoft.com/office/officeart/2005/8/layout/radial6"/>
    <dgm:cxn modelId="{AD47FBBA-E482-4E47-AF3D-A5D2CE77440B}" type="presParOf" srcId="{F8BFB387-8E95-4468-B2B9-1C83B3EA40D8}" destId="{ECEAA5B6-4A51-4A4A-96A2-F3DA78C14707}" srcOrd="10" destOrd="0" presId="urn:microsoft.com/office/officeart/2005/8/layout/radial6"/>
    <dgm:cxn modelId="{EFCACF23-6F29-4FB8-ABE1-97073DE0F378}" type="presParOf" srcId="{F8BFB387-8E95-4468-B2B9-1C83B3EA40D8}" destId="{9AF0BE72-9DE6-4243-9ACC-95D22A90AEAC}" srcOrd="11" destOrd="0" presId="urn:microsoft.com/office/officeart/2005/8/layout/radial6"/>
    <dgm:cxn modelId="{2964049F-C791-43D6-8C69-A6E2D759546E}" type="presParOf" srcId="{F8BFB387-8E95-4468-B2B9-1C83B3EA40D8}" destId="{FE4A806D-9A84-4E00-86DC-96D85A7C0CD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4EDE9-07B3-4A95-866C-E12210942124}" type="datetimeFigureOut">
              <a:rPr lang="es-ES" smtClean="0"/>
              <a:pPr/>
              <a:t>16/11/13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07CDC-7403-459E-AA3D-3B6476FCC02F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63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20BC61-7A34-4213-AA61-F1151B5E3A5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Posibilidade</a:t>
            </a:r>
            <a:r>
              <a:rPr lang="es-ES" baseline="0" dirty="0" smtClean="0"/>
              <a:t> de bibliografía, de </a:t>
            </a:r>
            <a:r>
              <a:rPr lang="es-ES" baseline="0" dirty="0" err="1" smtClean="0"/>
              <a:t>outra</a:t>
            </a:r>
            <a:r>
              <a:rPr lang="es-ES" baseline="0" dirty="0" smtClean="0"/>
              <a:t> reunión informativa </a:t>
            </a:r>
            <a:r>
              <a:rPr lang="es-ES" baseline="0" dirty="0" err="1" smtClean="0"/>
              <a:t>ou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explicacións</a:t>
            </a:r>
            <a:r>
              <a:rPr lang="es-ES" baseline="0" dirty="0" smtClean="0"/>
              <a:t> particulares.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7CDC-7403-459E-AA3D-3B6476FCC02F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B55506-ABBD-4BDB-86AE-B6623761A42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B741B7-05CF-4238-8C5F-3A8D8BBF2BFE}" type="slidenum">
              <a:rPr lang="es-ES" altLang="es-ES" smtClean="0">
                <a:latin typeface="Times New Roman" pitchFamily="18" charset="0"/>
              </a:rPr>
              <a:pPr/>
              <a:t>40</a:t>
            </a:fld>
            <a:endParaRPr lang="es-ES" alt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E161-CAA6-4CAC-B375-4DDEE2FEFE7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BE161-CAA6-4CAC-B375-4DDEE2FEFE7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CB8974-8BBF-409C-BD30-7C602EA4DEE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7CDC-7403-459E-AA3D-3B6476FCC02F}" type="slidenum">
              <a:rPr lang="es-ES" smtClean="0"/>
              <a:pPr/>
              <a:t>47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7CDC-7403-459E-AA3D-3B6476FCC02F}" type="slidenum">
              <a:rPr lang="es-ES" smtClean="0"/>
              <a:pPr/>
              <a:t>49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7CDC-7403-459E-AA3D-3B6476FCC02F}" type="slidenum">
              <a:rPr lang="es-ES" smtClean="0"/>
              <a:pPr/>
              <a:t>51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CE629-1ECB-402E-8CCD-3EF2BC8EC92F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7CDC-7403-459E-AA3D-3B6476FCC02F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7CDC-7403-459E-AA3D-3B6476FCC02F}" type="slidenum">
              <a:rPr lang="es-ES" smtClean="0"/>
              <a:pPr/>
              <a:t>53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8AFACB-EC0E-42F5-89FC-5D60DDDEAE9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180306-CD7C-4B43-8D30-A3F5962FAC92}" type="slidenum">
              <a:rPr lang="es-ES" smtClean="0"/>
              <a:pPr>
                <a:defRPr/>
              </a:pPr>
              <a:t>57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253ED5-4E0D-440D-BFB8-DFACB19493E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BF1508-F5D1-428E-9428-F772C2012A33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F194F6-E275-4DB3-9C44-D13F1E25A5D3}" type="slidenum">
              <a:rPr lang="es-ES"/>
              <a:pPr/>
              <a:t>61</a:t>
            </a:fld>
            <a:endParaRPr lang="es-E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363BF7-95C6-4E9D-A864-ACE57BCF2ECE}" type="slidenum">
              <a:rPr lang="es-ES"/>
              <a:pPr/>
              <a:t>62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sz="1000" dirty="0" smtClean="0">
                <a:latin typeface="Arial" charset="0"/>
                <a:cs typeface="Arial" charset="0"/>
              </a:rPr>
              <a:t>Para detectarlo en las demás:</a:t>
            </a:r>
          </a:p>
          <a:p>
            <a:pPr eaLnBrk="1" hangingPunct="1"/>
            <a:r>
              <a:rPr lang="es-ES" sz="1000" dirty="0" smtClean="0">
                <a:latin typeface="Arial" charset="0"/>
                <a:cs typeface="Arial" charset="0"/>
              </a:rPr>
              <a:t>Conmigo será diferente… ¿Qué es lo que te hace equivocarte? ¿Qué te hace desearlo tanto?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E9168A-7218-46DF-9710-5E74AAC18B6B}" type="slidenum">
              <a:rPr lang="es-ES"/>
              <a:pPr/>
              <a:t>63</a:t>
            </a:fld>
            <a:endParaRPr lang="es-E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7CDC-7403-459E-AA3D-3B6476FCC02F}" type="slidenum">
              <a:rPr lang="es-ES" smtClean="0"/>
              <a:pPr/>
              <a:t>65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FE3414-C13D-41B8-BA6F-4A227B7FC1C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A6DD3B-38B3-499D-B005-ACD2D9DCD0EC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Aquí </a:t>
            </a:r>
            <a:r>
              <a:rPr lang="es-ES" dirty="0" err="1" smtClean="0"/>
              <a:t>móstrase</a:t>
            </a:r>
            <a:r>
              <a:rPr lang="es-ES" dirty="0" smtClean="0"/>
              <a:t> o CPI de </a:t>
            </a:r>
            <a:r>
              <a:rPr lang="es-ES" dirty="0" err="1" smtClean="0"/>
              <a:t>Castroverde</a:t>
            </a:r>
            <a:r>
              <a:rPr lang="es-ES" dirty="0" smtClean="0"/>
              <a:t> como </a:t>
            </a:r>
            <a:r>
              <a:rPr lang="es-ES" dirty="0" err="1" smtClean="0"/>
              <a:t>comunidade</a:t>
            </a:r>
            <a:r>
              <a:rPr lang="es-ES" dirty="0" smtClean="0"/>
              <a:t> de </a:t>
            </a:r>
            <a:r>
              <a:rPr lang="es-ES" dirty="0" err="1" smtClean="0"/>
              <a:t>aprendizaxe</a:t>
            </a:r>
            <a:r>
              <a:rPr lang="es-ES" baseline="0" dirty="0" smtClean="0"/>
              <a:t> e a definición de </a:t>
            </a:r>
            <a:r>
              <a:rPr lang="es-ES" baseline="0" dirty="0" err="1" smtClean="0"/>
              <a:t>comunidade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aprendizaxe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07CDC-7403-459E-AA3D-3B6476FCC02F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gl-ES" smtClean="0"/>
              <a:t>Hai profesionais da educación que defenden que o importante non son os contidos senón o desenvolvemento integral das persoas e a creación dun bo ambiente, deixando nun segundo nivel as aprendizaxes instrumentais. Polo contrario esas mesmas persoas ensinan a ler e a escribir  ás súas fillas e fillos desde moi pequenos, lévanos a clases de inglés e matricúlanos en escolas onde o currículo potencia o desenvolvemento das habilidades e competencias que lles permiten a súa inclusión na sociedade da información</a:t>
            </a:r>
          </a:p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69AF17-B3CE-4DA7-B7D8-9196FADBB18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A071D-62EE-406B-A086-D512FFD13A1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B88D3D-A34A-46C8-B9B1-3F63B5A71AD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DD835-7E97-4BF2-9488-04EB2BD4462A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D3D-BD92-4B15-A4D1-37ECB2EFB551}" type="datetimeFigureOut">
              <a:rPr lang="es-ES" smtClean="0"/>
              <a:pPr/>
              <a:t>16/11/13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E2AE-E81D-4843-B0A7-1999F4653C4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D3D-BD92-4B15-A4D1-37ECB2EFB551}" type="datetimeFigureOut">
              <a:rPr lang="es-ES" smtClean="0"/>
              <a:pPr/>
              <a:t>16/11/13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E2AE-E81D-4843-B0A7-1999F4653C4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D3D-BD92-4B15-A4D1-37ECB2EFB551}" type="datetimeFigureOut">
              <a:rPr lang="es-ES" smtClean="0"/>
              <a:pPr/>
              <a:t>16/11/13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E2AE-E81D-4843-B0A7-1999F4653C4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D3D-BD92-4B15-A4D1-37ECB2EFB551}" type="datetimeFigureOut">
              <a:rPr lang="es-ES" smtClean="0"/>
              <a:pPr/>
              <a:t>16/11/13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E2AE-E81D-4843-B0A7-1999F4653C4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D3D-BD92-4B15-A4D1-37ECB2EFB551}" type="datetimeFigureOut">
              <a:rPr lang="es-ES" smtClean="0"/>
              <a:pPr/>
              <a:t>16/11/13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E2AE-E81D-4843-B0A7-1999F4653C4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D3D-BD92-4B15-A4D1-37ECB2EFB551}" type="datetimeFigureOut">
              <a:rPr lang="es-ES" smtClean="0"/>
              <a:pPr/>
              <a:t>16/11/13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E2AE-E81D-4843-B0A7-1999F4653C4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D3D-BD92-4B15-A4D1-37ECB2EFB551}" type="datetimeFigureOut">
              <a:rPr lang="es-ES" smtClean="0"/>
              <a:pPr/>
              <a:t>16/11/13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E2AE-E81D-4843-B0A7-1999F4653C4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D3D-BD92-4B15-A4D1-37ECB2EFB551}" type="datetimeFigureOut">
              <a:rPr lang="es-ES" smtClean="0"/>
              <a:pPr/>
              <a:t>16/11/13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E2AE-E81D-4843-B0A7-1999F4653C4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D3D-BD92-4B15-A4D1-37ECB2EFB551}" type="datetimeFigureOut">
              <a:rPr lang="es-ES" smtClean="0"/>
              <a:pPr/>
              <a:t>16/11/13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E2AE-E81D-4843-B0A7-1999F4653C4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D3D-BD92-4B15-A4D1-37ECB2EFB551}" type="datetimeFigureOut">
              <a:rPr lang="es-ES" smtClean="0"/>
              <a:pPr/>
              <a:t>16/11/13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E2AE-E81D-4843-B0A7-1999F4653C4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2D3D-BD92-4B15-A4D1-37ECB2EFB551}" type="datetimeFigureOut">
              <a:rPr lang="es-ES" smtClean="0"/>
              <a:pPr/>
              <a:t>16/11/13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8E2AE-E81D-4843-B0A7-1999F4653C4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52D3D-BD92-4B15-A4D1-37ECB2EFB551}" type="datetimeFigureOut">
              <a:rPr lang="es-ES" smtClean="0"/>
              <a:pPr/>
              <a:t>16/11/13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E2AE-E81D-4843-B0A7-1999F4653C47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pueblos.es/fotos/foto/g/00087911.jpg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://www.mispueblos.es/fotos/foto/g/00088497.jpg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1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topiadream.info/ca/?page_id=2069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1" Type="http://schemas.microsoft.com/office/2007/relationships/media" Target="file:///C:\Users\Ana\Desktop\todo\Baralla\BARALLA%203\Mi%20pel&#237;cula.wmv" TargetMode="External"/><Relationship Id="rId2" Type="http://schemas.openxmlformats.org/officeDocument/2006/relationships/video" Target="file:///C:\Users\Ana\Desktop\todo\Baralla\BARALLA%203\Mi%20pel&#237;cula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20.png"/><Relationship Id="rId6" Type="http://schemas.openxmlformats.org/officeDocument/2006/relationships/diagramData" Target="../diagrams/data4.xml"/><Relationship Id="rId7" Type="http://schemas.openxmlformats.org/officeDocument/2006/relationships/diagramLayout" Target="../diagrams/layout4.xml"/><Relationship Id="rId8" Type="http://schemas.openxmlformats.org/officeDocument/2006/relationships/diagramQuickStyle" Target="../diagrams/quickStyle4.xml"/><Relationship Id="rId9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6.xml"/><Relationship Id="rId20" Type="http://schemas.openxmlformats.org/officeDocument/2006/relationships/diagramColors" Target="../diagrams/colors8.xml"/><Relationship Id="rId21" Type="http://schemas.microsoft.com/office/2007/relationships/diagramDrawing" Target="../diagrams/drawing8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2" Type="http://schemas.openxmlformats.org/officeDocument/2006/relationships/diagramData" Target="../diagrams/data7.xml"/><Relationship Id="rId13" Type="http://schemas.openxmlformats.org/officeDocument/2006/relationships/diagramLayout" Target="../diagrams/layout7.xml"/><Relationship Id="rId14" Type="http://schemas.openxmlformats.org/officeDocument/2006/relationships/diagramQuickStyle" Target="../diagrams/quickStyle7.xml"/><Relationship Id="rId15" Type="http://schemas.openxmlformats.org/officeDocument/2006/relationships/diagramColors" Target="../diagrams/colors7.xml"/><Relationship Id="rId16" Type="http://schemas.microsoft.com/office/2007/relationships/diagramDrawing" Target="../diagrams/drawing7.xml"/><Relationship Id="rId17" Type="http://schemas.openxmlformats.org/officeDocument/2006/relationships/diagramData" Target="../diagrams/data8.xml"/><Relationship Id="rId18" Type="http://schemas.openxmlformats.org/officeDocument/2006/relationships/diagramLayout" Target="../diagrams/layout8.xml"/><Relationship Id="rId1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10.xml"/><Relationship Id="rId20" Type="http://schemas.openxmlformats.org/officeDocument/2006/relationships/diagramColors" Target="../diagrams/colors12.xml"/><Relationship Id="rId21" Type="http://schemas.microsoft.com/office/2007/relationships/diagramDrawing" Target="../diagrams/drawing12.xml"/><Relationship Id="rId10" Type="http://schemas.openxmlformats.org/officeDocument/2006/relationships/diagramColors" Target="../diagrams/colors10.xml"/><Relationship Id="rId11" Type="http://schemas.microsoft.com/office/2007/relationships/diagramDrawing" Target="../diagrams/drawing10.xml"/><Relationship Id="rId12" Type="http://schemas.openxmlformats.org/officeDocument/2006/relationships/diagramData" Target="../diagrams/data11.xml"/><Relationship Id="rId13" Type="http://schemas.openxmlformats.org/officeDocument/2006/relationships/diagramLayout" Target="../diagrams/layout11.xml"/><Relationship Id="rId14" Type="http://schemas.openxmlformats.org/officeDocument/2006/relationships/diagramQuickStyle" Target="../diagrams/quickStyle11.xml"/><Relationship Id="rId15" Type="http://schemas.openxmlformats.org/officeDocument/2006/relationships/diagramColors" Target="../diagrams/colors11.xml"/><Relationship Id="rId16" Type="http://schemas.microsoft.com/office/2007/relationships/diagramDrawing" Target="../diagrams/drawing11.xml"/><Relationship Id="rId17" Type="http://schemas.openxmlformats.org/officeDocument/2006/relationships/diagramData" Target="../diagrams/data12.xml"/><Relationship Id="rId18" Type="http://schemas.openxmlformats.org/officeDocument/2006/relationships/diagramLayout" Target="../diagrams/layout12.xml"/><Relationship Id="rId19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diagramData" Target="../diagrams/data10.xml"/><Relationship Id="rId8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s.wikipedia.org/wiki/Ram%C3%B3n_Flec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du.xunta.es/centros/cpicastroverde/aulavirtual/" TargetMode="External"/><Relationship Id="rId3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1" Type="http://schemas.microsoft.com/office/2007/relationships/media" Target="file:///C:\Users\Ana\Desktop\todo\Baralla\BARALLA%203\naide2%202.wmv" TargetMode="External"/><Relationship Id="rId2" Type="http://schemas.openxmlformats.org/officeDocument/2006/relationships/video" Target="file:///C:\Users\Ana\Desktop\todo\Baralla\BARALLA%203\naide2%202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hyperlink" Target="http://www.google.es/url?sa=i&amp;rct=j&amp;q=&amp;esrc=s&amp;frm=1&amp;source=images&amp;cd=&amp;cad=rja&amp;docid=BkEtcrLlOACg1M&amp;tbnid=gWWFVqG7ZTzBtM:&amp;ved=0CAUQjRw&amp;url=http://iria-rinconmagico.blogspot.com/2013/01/cantares-gallegos-de-rosalia-de-castro.html&amp;ei=If5lUZ35BbT07AaPvIH4CA&amp;psig=AFQjCNFmB-atLOxmbJlKRzc-fk4Z-aP92w&amp;ust=1365725078613783" TargetMode="External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jpeg"/><Relationship Id="rId9" Type="http://schemas.openxmlformats.org/officeDocument/2006/relationships/image" Target="../media/image40.jpeg"/><Relationship Id="rId1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hyperlink" Target="http://www.google.es/url?sa=i&amp;rct=j&amp;q=&amp;esrc=s&amp;frm=1&amp;source=images&amp;cd=&amp;cad=rja&amp;docid=VAs08xlImcrheM&amp;tbnid=DiuoabEwJlIwIM:&amp;ved=0CAUQjRw&amp;url=http://www.artesuniversales.com/?cat=1476&amp;ei=gP9lUccQ74HtBqPYgfgC&amp;psig=AFQjCNFFCKrBgscBfBllSD-Otgfkwzrhkg&amp;ust=1365725428398525" TargetMode="External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6URog4Qv6G8?t=2m15" TargetMode="External"/><Relationship Id="rId4" Type="http://schemas.openxmlformats.org/officeDocument/2006/relationships/image" Target="../media/image47.png"/><Relationship Id="rId5" Type="http://schemas.openxmlformats.org/officeDocument/2006/relationships/hyperlink" Target="http://youtu.be/6URog4Qv6G8?t=2m15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8.png"/><Relationship Id="rId1" Type="http://schemas.microsoft.com/office/2007/relationships/media" Target="file:///C:\Users\Ana\Desktop\NOV13\I_encontros_IP_castroverde\presidenta_anpa.wmv" TargetMode="External"/><Relationship Id="rId2" Type="http://schemas.openxmlformats.org/officeDocument/2006/relationships/video" Target="file:///C:\Users\Ana\Desktop\NOV13\I_encontros_IP_castroverde\presidenta_anpa.wmv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hyperlink" Target="http://www.youtube.com/watch?v=YwJU8r5KKd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jpeg"/><Relationship Id="rId12" Type="http://schemas.openxmlformats.org/officeDocument/2006/relationships/hyperlink" Target="http://www.google.es/url?sa=i&amp;source=images&amp;cd=&amp;docid=6n7BNlzrADR2lM&amp;tbnid=vMxHAkAG_FBGmM:&amp;ved=0CAgQjRwwAA&amp;url=http://www.fundacionjesusgomez.org/wp/?page_id=416&amp;lang=es&amp;ei=e2tkUfuIHJC3hAfcrIGwBA&amp;psig=AFQjCNG26Tmc5CZEEG1xOl0rOGcX2_J__g&amp;ust=1365622011535213" TargetMode="External"/><Relationship Id="rId13" Type="http://schemas.openxmlformats.org/officeDocument/2006/relationships/image" Target="../media/image61.jpeg"/><Relationship Id="rId14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5.jpeg"/><Relationship Id="rId4" Type="http://schemas.openxmlformats.org/officeDocument/2006/relationships/hyperlink" Target="http://www.hipatiapress.com/wp-content/uploads/2011/08/AD_in_SI1.jpg" TargetMode="External"/><Relationship Id="rId5" Type="http://schemas.openxmlformats.org/officeDocument/2006/relationships/image" Target="../media/image56.jpeg"/><Relationship Id="rId6" Type="http://schemas.openxmlformats.org/officeDocument/2006/relationships/image" Target="../media/image57.jpeg"/><Relationship Id="rId7" Type="http://schemas.openxmlformats.org/officeDocument/2006/relationships/hyperlink" Target="http://www.google.es/url?sa=i&amp;source=images&amp;cd=&amp;cad=rja&amp;docid=HkRLE_yHfF_UjM&amp;tbnid=hmDTKw4_A0FZNM:&amp;ved=0CAgQjRwwAA&amp;url=http://www.xoroi.com/tienda/libros/1283-compartiendo-palabras.html&amp;ei=NGFkUeWGDYHChAebooDAAQ&amp;psig=AFQjCNGvvvSfFfetSklazSEJFa6nZf6rFA&amp;ust=1365619380312765" TargetMode="External"/><Relationship Id="rId8" Type="http://schemas.openxmlformats.org/officeDocument/2006/relationships/image" Target="../media/image58.jpeg"/><Relationship Id="rId9" Type="http://schemas.openxmlformats.org/officeDocument/2006/relationships/image" Target="../media/image59.jpeg"/><Relationship Id="rId10" Type="http://schemas.openxmlformats.org/officeDocument/2006/relationships/hyperlink" Target="http://www.google.es/url?sa=i&amp;source=images&amp;cd=&amp;cad=rja&amp;docid=g17zEzxINW14aM&amp;tbnid=FyKrORMhuqgUkM:&amp;ved=0CAgQjRwwAA&amp;url=http://www.amazon.es/El-Velo-Elegido-Lena-Botton/dp/8479760273&amp;ei=sGpkUfPGCMTQhAfLsIHQDg&amp;psig=AFQjCNE7L9f5QqSQVmbGG_e_rGQJFcTFiA&amp;ust=1365621808232246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7" Type="http://schemas.openxmlformats.org/officeDocument/2006/relationships/diagramData" Target="../diagrams/data17.xml"/><Relationship Id="rId8" Type="http://schemas.openxmlformats.org/officeDocument/2006/relationships/diagramLayout" Target="../diagrams/layout17.xml"/><Relationship Id="rId9" Type="http://schemas.openxmlformats.org/officeDocument/2006/relationships/diagramQuickStyle" Target="../diagrams/quickStyle17.xml"/><Relationship Id="rId10" Type="http://schemas.openxmlformats.org/officeDocument/2006/relationships/diagramColors" Target="../diagrams/colors17.xml"/><Relationship Id="rId11" Type="http://schemas.microsoft.com/office/2007/relationships/diagramDrawing" Target="../diagrams/drawing1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television.es/informativosv/2013/05/17/0031_26_176919.htm?utm_source=buscador&amp;utm_medium=buscador" TargetMode="External"/><Relationship Id="rId3" Type="http://schemas.openxmlformats.org/officeDocument/2006/relationships/image" Target="../media/image7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crea@ub.es" TargetMode="External"/><Relationship Id="rId4" Type="http://schemas.openxmlformats.org/officeDocument/2006/relationships/hyperlink" Target="mailto:cpi.castroverde@edu.xunta.es" TargetMode="External"/><Relationship Id="rId5" Type="http://schemas.openxmlformats.org/officeDocument/2006/relationships/hyperlink" Target="mailto:iperez@edu.xunta.es" TargetMode="External"/><Relationship Id="rId6" Type="http://schemas.openxmlformats.org/officeDocument/2006/relationships/hyperlink" Target="mailto:escobar@edu.xunta.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topiadream.info/ca/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El Ayuntamien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286625" y="1357313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0" descr="Torre da Homenax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372200" y="1268760"/>
            <a:ext cx="928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Fotografia do Concell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797550"/>
            <a:ext cx="8358188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10 Imagen" descr="castro4.jpg"/>
          <p:cNvPicPr>
            <a:picLocks noChangeAspect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4857750" y="1357313"/>
            <a:ext cx="15001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9 Imagen" descr="castro1.jpg"/>
          <p:cNvPicPr>
            <a:picLocks noChangeAspect="1"/>
          </p:cNvPicPr>
          <p:nvPr/>
        </p:nvPicPr>
        <p:blipFill>
          <a:blip r:embed="rId9" cstate="print">
            <a:grayscl/>
          </a:blip>
          <a:srcRect/>
          <a:stretch>
            <a:fillRect/>
          </a:stretch>
        </p:blipFill>
        <p:spPr bwMode="auto">
          <a:xfrm>
            <a:off x="3071813" y="1357313"/>
            <a:ext cx="18145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7 Imagen" descr="castro2.jpg"/>
          <p:cNvPicPr>
            <a:picLocks noChangeAspect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1211263" y="1357313"/>
            <a:ext cx="1860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Título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47002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sz="3200" dirty="0" smtClean="0"/>
              <a:t>Pontevedra-</a:t>
            </a:r>
            <a:r>
              <a:rPr lang="es-ES" sz="3200" dirty="0" err="1" smtClean="0"/>
              <a:t>Lalín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13, 14 de </a:t>
            </a:r>
            <a:r>
              <a:rPr lang="es-ES" sz="3200" dirty="0" err="1" smtClean="0"/>
              <a:t>novembro</a:t>
            </a:r>
            <a:r>
              <a:rPr lang="es-ES" sz="3200" dirty="0" smtClean="0"/>
              <a:t> de 2013</a:t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0"/>
            <a:ext cx="8286750" cy="1244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900" dirty="0" smtClean="0"/>
              <a:t>  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900" dirty="0" smtClean="0"/>
              <a:t>CPI de </a:t>
            </a:r>
            <a:r>
              <a:rPr lang="es-ES" sz="2900" dirty="0" err="1" smtClean="0"/>
              <a:t>Castroverde</a:t>
            </a:r>
            <a:r>
              <a:rPr lang="es-ES" sz="2900" dirty="0" smtClean="0"/>
              <a:t>, </a:t>
            </a:r>
            <a:r>
              <a:rPr lang="es-ES" sz="2900" dirty="0" err="1" smtClean="0"/>
              <a:t>Comunidade</a:t>
            </a:r>
            <a:r>
              <a:rPr lang="es-ES" sz="2900" dirty="0" smtClean="0"/>
              <a:t> de </a:t>
            </a:r>
            <a:r>
              <a:rPr lang="es-ES" sz="2900" dirty="0" err="1" smtClean="0"/>
              <a:t>Aprendizaxe</a:t>
            </a:r>
            <a:endParaRPr lang="es-ES" sz="2900" dirty="0" smtClean="0"/>
          </a:p>
        </p:txBody>
      </p:sp>
      <p:pic>
        <p:nvPicPr>
          <p:cNvPr id="6154" name="Picture 4" descr="Entorno parroquia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25" y="5041900"/>
            <a:ext cx="46434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PROCESO (IV)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Plan de formación permanente do profesorado  en centros 2013/2014 (CFR de Lugo).  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Contrato-Programa para a </a:t>
            </a:r>
            <a:r>
              <a:rPr lang="es-ES" dirty="0" err="1" smtClean="0"/>
              <a:t>mellora</a:t>
            </a:r>
            <a:r>
              <a:rPr lang="es-ES" dirty="0" smtClean="0"/>
              <a:t> do éxito escolar: participación en grupos interactivos (inglés e matemáticas, </a:t>
            </a:r>
            <a:r>
              <a:rPr lang="es-ES" dirty="0" err="1" smtClean="0"/>
              <a:t>galego</a:t>
            </a:r>
            <a:r>
              <a:rPr lang="es-ES" dirty="0" smtClean="0"/>
              <a:t>, física e química).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623562"/>
          </a:xfr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2400" dirty="0" smtClean="0"/>
              <a:t>MARCO LEGAL  CPI DE CASTROVERDE </a:t>
            </a:r>
            <a:endParaRPr lang="es-ES" sz="2400" dirty="0"/>
          </a:p>
        </p:txBody>
      </p:sp>
      <p:pic>
        <p:nvPicPr>
          <p:cNvPr id="98312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3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95536" y="1124744"/>
            <a:ext cx="8280920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400" dirty="0"/>
              <a:t>1. </a:t>
            </a:r>
            <a:r>
              <a:rPr lang="es-ES" sz="2400" dirty="0" smtClean="0"/>
              <a:t>Aprobado en Claustro de Profesores e </a:t>
            </a:r>
            <a:r>
              <a:rPr lang="es-ES" sz="2400" dirty="0" err="1" smtClean="0"/>
              <a:t>Consello</a:t>
            </a:r>
            <a:r>
              <a:rPr lang="es-ES" sz="2400" dirty="0" smtClean="0"/>
              <a:t> Escolar a transformación en </a:t>
            </a:r>
            <a:r>
              <a:rPr lang="es-ES" sz="2400" dirty="0" err="1" smtClean="0"/>
              <a:t>CdeA</a:t>
            </a:r>
            <a:r>
              <a:rPr lang="es-ES" sz="2400" dirty="0" smtClean="0"/>
              <a:t>, </a:t>
            </a:r>
            <a:r>
              <a:rPr lang="es-ES" sz="2400" dirty="0" err="1" smtClean="0"/>
              <a:t>unanimidade</a:t>
            </a:r>
            <a:r>
              <a:rPr lang="es-ES" sz="2400" dirty="0" smtClean="0"/>
              <a:t> do equipo directivo e </a:t>
            </a:r>
            <a:r>
              <a:rPr lang="es-ES" sz="2400" dirty="0" err="1" smtClean="0"/>
              <a:t>apoio</a:t>
            </a:r>
            <a:r>
              <a:rPr lang="es-ES" sz="2400" dirty="0" smtClean="0"/>
              <a:t> das familias.</a:t>
            </a:r>
          </a:p>
          <a:p>
            <a:pPr algn="just">
              <a:defRPr/>
            </a:pPr>
            <a:r>
              <a:rPr lang="es-ES" sz="2400" dirty="0" smtClean="0"/>
              <a:t>2. As </a:t>
            </a:r>
            <a:r>
              <a:rPr lang="es-ES" sz="2400" dirty="0" err="1" smtClean="0"/>
              <a:t>actuacións</a:t>
            </a:r>
            <a:r>
              <a:rPr lang="es-ES" sz="2400" dirty="0" smtClean="0"/>
              <a:t> como GI </a:t>
            </a:r>
            <a:r>
              <a:rPr lang="es-ES" sz="2400" dirty="0"/>
              <a:t>están </a:t>
            </a:r>
            <a:r>
              <a:rPr lang="es-ES" sz="2400" dirty="0" err="1"/>
              <a:t>incluídas</a:t>
            </a:r>
            <a:r>
              <a:rPr lang="es-ES" sz="2400" dirty="0"/>
              <a:t> no programa para a </a:t>
            </a:r>
            <a:r>
              <a:rPr lang="es-ES" sz="2400" dirty="0" err="1"/>
              <a:t>mellora</a:t>
            </a:r>
            <a:r>
              <a:rPr lang="es-ES" sz="2400" dirty="0"/>
              <a:t> do éxito escolar </a:t>
            </a:r>
            <a:r>
              <a:rPr lang="es-ES" sz="2400" dirty="0" err="1"/>
              <a:t>asinado</a:t>
            </a:r>
            <a:r>
              <a:rPr lang="es-ES" sz="2400" dirty="0"/>
              <a:t> coa </a:t>
            </a:r>
            <a:r>
              <a:rPr lang="es-ES" sz="2400" dirty="0" err="1"/>
              <a:t>Consellería</a:t>
            </a:r>
            <a:r>
              <a:rPr lang="es-ES" sz="2400" dirty="0"/>
              <a:t> de Educación.</a:t>
            </a:r>
          </a:p>
          <a:p>
            <a:pPr algn="just">
              <a:defRPr/>
            </a:pPr>
            <a:r>
              <a:rPr lang="es-ES" sz="2400" dirty="0"/>
              <a:t>2. Están </a:t>
            </a:r>
            <a:r>
              <a:rPr lang="es-ES" sz="2400" dirty="0" err="1"/>
              <a:t>incluídas</a:t>
            </a:r>
            <a:r>
              <a:rPr lang="es-ES" sz="2400" dirty="0"/>
              <a:t> </a:t>
            </a:r>
            <a:r>
              <a:rPr lang="es-ES" sz="2400" dirty="0" err="1"/>
              <a:t>na</a:t>
            </a:r>
            <a:r>
              <a:rPr lang="es-ES" sz="2400" dirty="0"/>
              <a:t> Programación </a:t>
            </a:r>
            <a:r>
              <a:rPr lang="es-ES" sz="2400" dirty="0" err="1"/>
              <a:t>Xeral</a:t>
            </a:r>
            <a:r>
              <a:rPr lang="es-ES" sz="2400" dirty="0"/>
              <a:t> Anual.</a:t>
            </a:r>
          </a:p>
          <a:p>
            <a:pPr algn="just">
              <a:defRPr/>
            </a:pPr>
            <a:r>
              <a:rPr lang="es-ES" sz="2400" dirty="0"/>
              <a:t>3. No </a:t>
            </a:r>
            <a:r>
              <a:rPr lang="es-ES" sz="2400" dirty="0" err="1"/>
              <a:t>Consello</a:t>
            </a:r>
            <a:r>
              <a:rPr lang="es-ES" sz="2400" dirty="0"/>
              <a:t> Escolar </a:t>
            </a:r>
            <a:r>
              <a:rPr lang="es-ES" sz="2400" dirty="0" err="1"/>
              <a:t>creouse</a:t>
            </a:r>
            <a:r>
              <a:rPr lang="es-ES" sz="2400" dirty="0"/>
              <a:t> </a:t>
            </a:r>
            <a:r>
              <a:rPr lang="es-ES" sz="2400" dirty="0" err="1"/>
              <a:t>unha</a:t>
            </a:r>
            <a:r>
              <a:rPr lang="es-ES" sz="2400" dirty="0"/>
              <a:t> Comisión de Voluntariado </a:t>
            </a:r>
            <a:r>
              <a:rPr lang="es-ES" sz="1600" dirty="0"/>
              <a:t>con representantes de todos os sectores da </a:t>
            </a:r>
            <a:r>
              <a:rPr lang="es-ES" sz="1600" dirty="0" err="1"/>
              <a:t>comunidade</a:t>
            </a:r>
            <a:r>
              <a:rPr lang="es-ES" sz="1600" dirty="0"/>
              <a:t> educativa que </a:t>
            </a:r>
            <a:r>
              <a:rPr lang="es-ES" sz="1600" dirty="0" err="1"/>
              <a:t>estableceu</a:t>
            </a:r>
            <a:r>
              <a:rPr lang="es-ES" sz="1600" dirty="0"/>
              <a:t> os pasos a dar para  permitir o </a:t>
            </a:r>
            <a:r>
              <a:rPr lang="es-ES" sz="1600" dirty="0" err="1"/>
              <a:t>comezo</a:t>
            </a:r>
            <a:r>
              <a:rPr lang="es-ES" sz="1600" dirty="0"/>
              <a:t> da participación dos voluntarios e </a:t>
            </a:r>
            <a:r>
              <a:rPr lang="es-ES" sz="1600" dirty="0" smtClean="0"/>
              <a:t>que </a:t>
            </a:r>
            <a:r>
              <a:rPr lang="es-ES" sz="1600" dirty="0" err="1" smtClean="0"/>
              <a:t>poderá</a:t>
            </a:r>
            <a:r>
              <a:rPr lang="es-ES" sz="1600" dirty="0" smtClean="0"/>
              <a:t> resolver </a:t>
            </a:r>
            <a:r>
              <a:rPr lang="es-ES" sz="1600" dirty="0" err="1"/>
              <a:t>calquera</a:t>
            </a:r>
            <a:r>
              <a:rPr lang="es-ES" sz="1600" dirty="0"/>
              <a:t> incidencia </a:t>
            </a:r>
            <a:r>
              <a:rPr lang="es-ES" sz="1600" dirty="0" err="1"/>
              <a:t>na</a:t>
            </a:r>
            <a:r>
              <a:rPr lang="es-ES" sz="1600" dirty="0"/>
              <a:t> admisión de voluntariado </a:t>
            </a:r>
            <a:r>
              <a:rPr lang="es-ES" sz="1600" dirty="0" err="1"/>
              <a:t>ou</a:t>
            </a:r>
            <a:r>
              <a:rPr lang="es-ES" sz="1600" dirty="0"/>
              <a:t> </a:t>
            </a:r>
            <a:r>
              <a:rPr lang="es-ES" sz="1600" dirty="0" err="1"/>
              <a:t>outro</a:t>
            </a:r>
            <a:r>
              <a:rPr lang="es-ES" sz="1600" dirty="0"/>
              <a:t> problema de </a:t>
            </a:r>
            <a:r>
              <a:rPr lang="es-ES" sz="1600" dirty="0" err="1"/>
              <a:t>funcionamento</a:t>
            </a:r>
            <a:r>
              <a:rPr lang="es-ES" sz="1600" dirty="0"/>
              <a:t>.</a:t>
            </a:r>
          </a:p>
          <a:p>
            <a:pPr algn="just">
              <a:defRPr/>
            </a:pPr>
            <a:r>
              <a:rPr lang="es-ES" sz="2400" dirty="0"/>
              <a:t>4. Seguro de </a:t>
            </a:r>
            <a:r>
              <a:rPr lang="es-ES" sz="2400" dirty="0" err="1"/>
              <a:t>responsabilidade</a:t>
            </a:r>
            <a:r>
              <a:rPr lang="es-ES" sz="2400" dirty="0"/>
              <a:t> </a:t>
            </a:r>
            <a:r>
              <a:rPr lang="es-ES" sz="2400" dirty="0" smtClean="0"/>
              <a:t>civil para voluntarios.</a:t>
            </a:r>
            <a:endParaRPr lang="es-ES" sz="2400" dirty="0"/>
          </a:p>
          <a:p>
            <a:pPr algn="just">
              <a:defRPr/>
            </a:pPr>
            <a:r>
              <a:rPr lang="es-ES" sz="2400" dirty="0"/>
              <a:t>5. Compromiso de voluntariado</a:t>
            </a:r>
            <a:r>
              <a:rPr lang="es-ES" sz="2400" dirty="0" smtClean="0"/>
              <a:t>.</a:t>
            </a:r>
          </a:p>
          <a:p>
            <a:pPr marL="457200" indent="-457200" algn="just">
              <a:defRPr/>
            </a:pPr>
            <a:r>
              <a:rPr lang="es-ES" sz="2400" dirty="0" smtClean="0"/>
              <a:t>6. A formación do profesorado </a:t>
            </a:r>
            <a:r>
              <a:rPr lang="es-ES" sz="2400" dirty="0" err="1" smtClean="0"/>
              <a:t>realízase</a:t>
            </a:r>
            <a:r>
              <a:rPr lang="es-ES" sz="2400" dirty="0" smtClean="0"/>
              <a:t> dentro do PFPP.</a:t>
            </a:r>
          </a:p>
          <a:p>
            <a:pPr marL="342900" indent="-342900" algn="just">
              <a:defRPr/>
            </a:pPr>
            <a:r>
              <a:rPr lang="es-ES" sz="2400" dirty="0" smtClean="0"/>
              <a:t>7. Convenio de colaboración coa USC para voluntariado e colaboración </a:t>
            </a:r>
            <a:r>
              <a:rPr lang="es-ES" sz="2400" dirty="0" err="1" smtClean="0"/>
              <a:t>co</a:t>
            </a:r>
            <a:r>
              <a:rPr lang="es-ES" sz="2400" dirty="0" smtClean="0"/>
              <a:t> voluntariado de </a:t>
            </a:r>
            <a:r>
              <a:rPr lang="es-ES" sz="2400" dirty="0" err="1" smtClean="0"/>
              <a:t>maiores</a:t>
            </a:r>
            <a:r>
              <a:rPr lang="es-ES" sz="2400" dirty="0" smtClean="0"/>
              <a:t>.</a:t>
            </a:r>
            <a:endParaRPr lang="es-E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COMUNIDADES de </a:t>
            </a:r>
            <a:r>
              <a:rPr lang="es-ES" dirty="0" err="1" smtClean="0"/>
              <a:t>Aprendizaxe</a:t>
            </a:r>
            <a:endParaRPr lang="es-ES" dirty="0"/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 película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3528" y="305652"/>
            <a:ext cx="8496944" cy="477953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48482" y="5140349"/>
            <a:ext cx="8643998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ramón flecha, </a:t>
            </a:r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na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súa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segunda visita ó </a:t>
            </a:r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cpi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de </a:t>
            </a:r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castroverDe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durante a fase de sensibilización</a:t>
            </a:r>
          </a:p>
          <a:p>
            <a:pPr algn="ctr">
              <a:defRPr/>
            </a:pP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3 Marcador de contenido" descr="PIC_00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0"/>
            <a:ext cx="92154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545" y="0"/>
            <a:ext cx="93440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ech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8520" y="0"/>
            <a:ext cx="9356077" cy="6885384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463" y="6608763"/>
            <a:ext cx="1582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s-ES" altLang="es-ES" sz="1000">
                <a:solidFill>
                  <a:schemeClr val="bg1"/>
                </a:solidFill>
                <a:latin typeface="Verdana" pitchFamily="34" charset="0"/>
              </a:rPr>
              <a:t>Diálogo igualitario (1)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C3300"/>
              </a:buClr>
            </a:pPr>
            <a:r>
              <a:rPr lang="es-ES" altLang="es-ES" dirty="0" smtClean="0">
                <a:latin typeface="Arial" charset="0"/>
                <a:cs typeface="Tahoma" pitchFamily="34" charset="0"/>
              </a:rPr>
              <a:t>As</a:t>
            </a:r>
            <a:r>
              <a:rPr lang="es-ES" altLang="es-ES" sz="1800" dirty="0" smtClean="0">
                <a:latin typeface="Arial" charset="0"/>
                <a:cs typeface="Tahoma" pitchFamily="34" charset="0"/>
              </a:rPr>
              <a:t> </a:t>
            </a:r>
            <a:r>
              <a:rPr lang="es-ES" altLang="es-ES" sz="1800" dirty="0">
                <a:latin typeface="Arial" charset="0"/>
                <a:cs typeface="Tahoma" pitchFamily="34" charset="0"/>
              </a:rPr>
              <a:t>relaciones humanas </a:t>
            </a:r>
            <a:r>
              <a:rPr lang="es-ES" altLang="es-ES" dirty="0" smtClean="0">
                <a:latin typeface="Arial" charset="0"/>
                <a:cs typeface="Tahoma" pitchFamily="34" charset="0"/>
              </a:rPr>
              <a:t>pódense situar entre </a:t>
            </a:r>
            <a:r>
              <a:rPr lang="es-ES" altLang="es-ES" dirty="0" err="1" smtClean="0">
                <a:latin typeface="Arial" charset="0"/>
                <a:cs typeface="Tahoma" pitchFamily="34" charset="0"/>
              </a:rPr>
              <a:t>dous</a:t>
            </a:r>
            <a:r>
              <a:rPr lang="es-ES" altLang="es-ES" dirty="0" smtClean="0">
                <a:latin typeface="Arial" charset="0"/>
                <a:cs typeface="Tahoma" pitchFamily="34" charset="0"/>
              </a:rPr>
              <a:t> polos:</a:t>
            </a:r>
            <a:endParaRPr lang="es-ES" altLang="es-ES" sz="1800" dirty="0">
              <a:latin typeface="Arial" charset="0"/>
              <a:cs typeface="Tahom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25450" y="981077"/>
            <a:ext cx="5459413" cy="782639"/>
            <a:chOff x="268" y="618"/>
            <a:chExt cx="3439" cy="493"/>
          </a:xfrm>
        </p:grpSpPr>
        <p:sp>
          <p:nvSpPr>
            <p:cNvPr id="25631" name="Rectangle 6"/>
            <p:cNvSpPr>
              <a:spLocks noChangeArrowheads="1"/>
            </p:cNvSpPr>
            <p:nvPr/>
          </p:nvSpPr>
          <p:spPr bwMode="auto">
            <a:xfrm>
              <a:off x="1257" y="720"/>
              <a:ext cx="1460" cy="238"/>
            </a:xfrm>
            <a:prstGeom prst="rect">
              <a:avLst/>
            </a:prstGeom>
            <a:solidFill>
              <a:srgbClr val="F4E6F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s-ES" altLang="es-ES"/>
            </a:p>
          </p:txBody>
        </p:sp>
        <p:sp>
          <p:nvSpPr>
            <p:cNvPr id="25632" name="AutoShape 7"/>
            <p:cNvSpPr>
              <a:spLocks noChangeArrowheads="1"/>
            </p:cNvSpPr>
            <p:nvPr/>
          </p:nvSpPr>
          <p:spPr bwMode="auto">
            <a:xfrm>
              <a:off x="268" y="618"/>
              <a:ext cx="990" cy="493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es-ES" altLang="es-ES" sz="2000" dirty="0" err="1" smtClean="0">
                  <a:solidFill>
                    <a:schemeClr val="bg1"/>
                  </a:solidFill>
                  <a:latin typeface="Arial" charset="0"/>
                </a:rPr>
                <a:t>Relacións</a:t>
              </a:r>
              <a:r>
                <a:rPr lang="es-ES" altLang="es-ES" sz="20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s-ES" altLang="es-ES" sz="2000" dirty="0">
                  <a:solidFill>
                    <a:schemeClr val="bg1"/>
                  </a:solidFill>
                  <a:latin typeface="Arial" charset="0"/>
                </a:rPr>
                <a:t>de poder</a:t>
              </a:r>
            </a:p>
          </p:txBody>
        </p:sp>
        <p:sp>
          <p:nvSpPr>
            <p:cNvPr id="25633" name="AutoShape 8"/>
            <p:cNvSpPr>
              <a:spLocks noChangeArrowheads="1"/>
            </p:cNvSpPr>
            <p:nvPr/>
          </p:nvSpPr>
          <p:spPr bwMode="auto">
            <a:xfrm>
              <a:off x="2717" y="618"/>
              <a:ext cx="990" cy="493"/>
            </a:xfrm>
            <a:prstGeom prst="roundRect">
              <a:avLst>
                <a:gd name="adj" fmla="val 16667"/>
              </a:avLst>
            </a:prstGeom>
            <a:solidFill>
              <a:srgbClr val="CC00CC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es-ES" altLang="es-ES" sz="2000" dirty="0" err="1" smtClean="0">
                  <a:solidFill>
                    <a:schemeClr val="bg1"/>
                  </a:solidFill>
                  <a:latin typeface="Arial" charset="0"/>
                </a:rPr>
                <a:t>Relacións</a:t>
              </a:r>
              <a:r>
                <a:rPr lang="es-ES" altLang="es-ES" sz="20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s-ES" altLang="es-ES" sz="2000" dirty="0" err="1" smtClean="0">
                  <a:solidFill>
                    <a:schemeClr val="bg1"/>
                  </a:solidFill>
                  <a:latin typeface="Arial" charset="0"/>
                </a:rPr>
                <a:t>dialóxicas</a:t>
              </a:r>
              <a:endParaRPr lang="es-ES" altLang="es-ES" sz="20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179512" y="2132856"/>
            <a:ext cx="18952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altLang="es-E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altLang="es-ES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Baséanse</a:t>
            </a:r>
            <a:r>
              <a:rPr lang="es-ES" altLang="es-E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altLang="es-ES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na</a:t>
            </a:r>
            <a:r>
              <a:rPr lang="es-ES" altLang="es-E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violencia </a:t>
            </a:r>
            <a:r>
              <a:rPr lang="es-ES" altLang="es-E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física </a:t>
            </a:r>
            <a:r>
              <a:rPr lang="es-ES" altLang="es-ES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ou</a:t>
            </a:r>
            <a:r>
              <a:rPr lang="es-ES" altLang="es-E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simbólica </a:t>
            </a:r>
            <a:r>
              <a:rPr lang="es-ES" altLang="es-ES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dunhas</a:t>
            </a:r>
            <a:r>
              <a:rPr lang="es-ES" altLang="es-E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altLang="es-ES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persoas</a:t>
            </a:r>
            <a:r>
              <a:rPr lang="es-ES" altLang="es-ES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altLang="es-ES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sobre </a:t>
            </a:r>
            <a:r>
              <a:rPr lang="es-ES" altLang="es-ES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outras</a:t>
            </a:r>
            <a:r>
              <a:rPr lang="es-ES" altLang="es-ES" sz="12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.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4379912" y="1700213"/>
            <a:ext cx="2064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altLang="es-ES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Baséanse</a:t>
            </a:r>
            <a:r>
              <a:rPr lang="es-ES" altLang="es-ES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 </a:t>
            </a:r>
            <a:r>
              <a:rPr lang="es-ES" altLang="es-ES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</a:t>
            </a:r>
            <a:r>
              <a:rPr lang="es-ES" altLang="es-ES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altLang="es-ES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comunicación que </a:t>
            </a:r>
            <a:r>
              <a:rPr lang="es-ES" altLang="es-ES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leva </a:t>
            </a:r>
            <a:r>
              <a:rPr lang="es-ES" altLang="es-ES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a compartir </a:t>
            </a:r>
            <a:r>
              <a:rPr lang="es-ES" altLang="es-ES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unha</a:t>
            </a:r>
            <a:r>
              <a:rPr lang="es-ES" altLang="es-ES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s-ES" altLang="es-ES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acción.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9388" y="1511300"/>
            <a:ext cx="2808288" cy="4883896"/>
            <a:chOff x="113" y="952"/>
            <a:chExt cx="1769" cy="1848"/>
          </a:xfrm>
        </p:grpSpPr>
        <p:cxnSp>
          <p:nvCxnSpPr>
            <p:cNvPr id="25629" name="AutoShape 12"/>
            <p:cNvCxnSpPr>
              <a:cxnSpLocks noChangeShapeType="1"/>
            </p:cNvCxnSpPr>
            <p:nvPr/>
          </p:nvCxnSpPr>
          <p:spPr bwMode="auto">
            <a:xfrm>
              <a:off x="1397" y="952"/>
              <a:ext cx="0" cy="1020"/>
            </a:xfrm>
            <a:prstGeom prst="straightConnector1">
              <a:avLst/>
            </a:prstGeom>
            <a:noFill/>
            <a:ln w="76200">
              <a:solidFill>
                <a:srgbClr val="FFB9A3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25630" name="Rectangle 13"/>
            <p:cNvSpPr>
              <a:spLocks noChangeArrowheads="1"/>
            </p:cNvSpPr>
            <p:nvPr/>
          </p:nvSpPr>
          <p:spPr bwMode="auto">
            <a:xfrm>
              <a:off x="113" y="1950"/>
              <a:ext cx="1769" cy="850"/>
            </a:xfrm>
            <a:prstGeom prst="rect">
              <a:avLst/>
            </a:prstGeom>
            <a:noFill/>
            <a:ln w="9525">
              <a:solidFill>
                <a:srgbClr val="B22A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s-ES" altLang="es-ES" sz="2000" i="1" dirty="0" smtClean="0">
                  <a:latin typeface="Arial" charset="0"/>
                </a:rPr>
                <a:t>Cando os educadores </a:t>
              </a:r>
              <a:r>
                <a:rPr lang="es-ES" altLang="es-ES" sz="2000" i="1" dirty="0" err="1" smtClean="0">
                  <a:latin typeface="Arial" charset="0"/>
                </a:rPr>
                <a:t>ou</a:t>
              </a:r>
              <a:r>
                <a:rPr lang="es-ES" altLang="es-ES" sz="2000" i="1" dirty="0" smtClean="0">
                  <a:latin typeface="Arial" charset="0"/>
                </a:rPr>
                <a:t> educadoras planifican a </a:t>
              </a:r>
              <a:r>
                <a:rPr lang="es-ES" altLang="es-ES" sz="2000" i="1" dirty="0" err="1" smtClean="0">
                  <a:latin typeface="Arial" charset="0"/>
                </a:rPr>
                <a:t>ensinanza</a:t>
              </a:r>
              <a:r>
                <a:rPr lang="es-ES" altLang="es-ES" sz="2000" i="1" dirty="0" smtClean="0">
                  <a:latin typeface="Arial" charset="0"/>
                </a:rPr>
                <a:t> </a:t>
              </a:r>
              <a:r>
                <a:rPr lang="es-ES" altLang="es-ES" sz="2000" b="1" i="1" dirty="0" err="1" smtClean="0">
                  <a:solidFill>
                    <a:srgbClr val="0050A0"/>
                  </a:solidFill>
                  <a:latin typeface="Arial" charset="0"/>
                </a:rPr>
                <a:t>sen</a:t>
              </a:r>
              <a:r>
                <a:rPr lang="es-ES" altLang="es-ES" sz="2000" b="1" i="1" dirty="0" smtClean="0">
                  <a:solidFill>
                    <a:srgbClr val="0050A0"/>
                  </a:solidFill>
                  <a:latin typeface="Arial" charset="0"/>
                </a:rPr>
                <a:t> dar oportunidades de participar</a:t>
              </a:r>
              <a:r>
                <a:rPr lang="es-ES" altLang="es-ES" sz="2000" i="1" dirty="0" smtClean="0">
                  <a:latin typeface="Arial" charset="0"/>
                </a:rPr>
                <a:t> </a:t>
              </a:r>
              <a:r>
                <a:rPr lang="es-ES" altLang="es-ES" sz="2000" i="1" dirty="0" err="1" smtClean="0">
                  <a:latin typeface="Arial" charset="0"/>
                </a:rPr>
                <a:t>ós</a:t>
              </a:r>
              <a:r>
                <a:rPr lang="es-ES" altLang="es-ES" sz="2000" i="1" dirty="0" smtClean="0">
                  <a:latin typeface="Arial" charset="0"/>
                </a:rPr>
                <a:t> e </a:t>
              </a:r>
              <a:r>
                <a:rPr lang="es-ES" altLang="es-ES" sz="2000" i="1" dirty="0" err="1" smtClean="0">
                  <a:latin typeface="Arial" charset="0"/>
                </a:rPr>
                <a:t>ás</a:t>
              </a:r>
              <a:r>
                <a:rPr lang="es-ES" altLang="es-ES" sz="2000" i="1" dirty="0" smtClean="0">
                  <a:latin typeface="Arial" charset="0"/>
                </a:rPr>
                <a:t> familiares.</a:t>
              </a:r>
              <a:endParaRPr lang="es-ES" altLang="es-ES" sz="2000" i="1" dirty="0">
                <a:latin typeface="Arial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275856" y="1556792"/>
            <a:ext cx="3168651" cy="4157663"/>
            <a:chOff x="2109" y="907"/>
            <a:chExt cx="1996" cy="2619"/>
          </a:xfrm>
        </p:grpSpPr>
        <p:cxnSp>
          <p:nvCxnSpPr>
            <p:cNvPr id="25627" name="AutoShape 15"/>
            <p:cNvCxnSpPr>
              <a:cxnSpLocks noChangeShapeType="1"/>
            </p:cNvCxnSpPr>
            <p:nvPr/>
          </p:nvCxnSpPr>
          <p:spPr bwMode="auto">
            <a:xfrm>
              <a:off x="2608" y="907"/>
              <a:ext cx="0" cy="816"/>
            </a:xfrm>
            <a:prstGeom prst="straightConnector1">
              <a:avLst/>
            </a:prstGeom>
            <a:noFill/>
            <a:ln w="76200">
              <a:solidFill>
                <a:srgbClr val="FFB9A3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25628" name="Rectangle 16"/>
            <p:cNvSpPr>
              <a:spLocks noChangeArrowheads="1"/>
            </p:cNvSpPr>
            <p:nvPr/>
          </p:nvSpPr>
          <p:spPr bwMode="auto">
            <a:xfrm>
              <a:off x="2109" y="1723"/>
              <a:ext cx="1996" cy="1803"/>
            </a:xfrm>
            <a:prstGeom prst="rect">
              <a:avLst/>
            </a:prstGeom>
            <a:noFill/>
            <a:ln w="9525">
              <a:solidFill>
                <a:srgbClr val="B22A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s-ES" altLang="es-ES" i="1" dirty="0" smtClean="0">
                  <a:latin typeface="Arial" charset="0"/>
                </a:rPr>
                <a:t>Cando </a:t>
              </a:r>
              <a:r>
                <a:rPr lang="es-ES" altLang="es-ES" i="1" dirty="0">
                  <a:latin typeface="Arial" charset="0"/>
                </a:rPr>
                <a:t>se da un proceso </a:t>
              </a:r>
              <a:r>
                <a:rPr lang="es-ES" altLang="es-ES" i="1" dirty="0" err="1" smtClean="0">
                  <a:latin typeface="Arial" charset="0"/>
                </a:rPr>
                <a:t>aberto</a:t>
              </a:r>
              <a:r>
                <a:rPr lang="es-ES" altLang="es-ES" i="1" dirty="0" smtClean="0">
                  <a:latin typeface="Arial" charset="0"/>
                </a:rPr>
                <a:t> </a:t>
              </a:r>
              <a:r>
                <a:rPr lang="es-ES" altLang="es-ES" i="1" dirty="0">
                  <a:latin typeface="Arial" charset="0"/>
                </a:rPr>
                <a:t>de </a:t>
              </a:r>
              <a:r>
                <a:rPr lang="es-ES" altLang="es-ES" b="1" i="1" dirty="0">
                  <a:solidFill>
                    <a:srgbClr val="0050A0"/>
                  </a:solidFill>
                  <a:latin typeface="Arial" charset="0"/>
                </a:rPr>
                <a:t>diálogo</a:t>
              </a:r>
              <a:r>
                <a:rPr lang="es-ES" altLang="es-ES" i="1" dirty="0">
                  <a:latin typeface="Arial" charset="0"/>
                </a:rPr>
                <a:t> </a:t>
              </a:r>
              <a:r>
                <a:rPr lang="es-ES" altLang="es-ES" i="1" dirty="0" err="1" smtClean="0">
                  <a:latin typeface="Arial" charset="0"/>
                </a:rPr>
                <a:t>na</a:t>
              </a:r>
              <a:r>
                <a:rPr lang="es-ES" altLang="es-ES" i="1" dirty="0" smtClean="0">
                  <a:latin typeface="Arial" charset="0"/>
                </a:rPr>
                <a:t> </a:t>
              </a:r>
              <a:r>
                <a:rPr lang="es-ES" altLang="es-ES" i="1" dirty="0">
                  <a:latin typeface="Arial" charset="0"/>
                </a:rPr>
                <a:t>planificación considerando </a:t>
              </a:r>
              <a:r>
                <a:rPr lang="es-ES" altLang="es-ES" i="1" dirty="0" smtClean="0">
                  <a:latin typeface="Arial" charset="0"/>
                </a:rPr>
                <a:t>as </a:t>
              </a:r>
              <a:r>
                <a:rPr lang="es-ES" altLang="es-ES" i="1" dirty="0" err="1" smtClean="0">
                  <a:latin typeface="Arial" charset="0"/>
                </a:rPr>
                <a:t>propostas</a:t>
              </a:r>
              <a:r>
                <a:rPr lang="es-ES" altLang="es-ES" i="1" dirty="0" smtClean="0">
                  <a:latin typeface="Arial" charset="0"/>
                </a:rPr>
                <a:t> </a:t>
              </a:r>
              <a:r>
                <a:rPr lang="es-ES" altLang="es-ES" i="1" dirty="0">
                  <a:latin typeface="Arial" charset="0"/>
                </a:rPr>
                <a:t>de </a:t>
              </a:r>
              <a:r>
                <a:rPr lang="es-ES" altLang="es-ES" b="1" i="1" dirty="0">
                  <a:solidFill>
                    <a:srgbClr val="0050A0"/>
                  </a:solidFill>
                  <a:latin typeface="Arial" charset="0"/>
                </a:rPr>
                <a:t>todas</a:t>
              </a:r>
              <a:r>
                <a:rPr lang="es-ES" altLang="es-ES" i="1" dirty="0">
                  <a:latin typeface="Arial" charset="0"/>
                </a:rPr>
                <a:t> </a:t>
              </a:r>
              <a:r>
                <a:rPr lang="es-ES" altLang="es-ES" i="1" dirty="0" smtClean="0">
                  <a:latin typeface="Arial" charset="0"/>
                </a:rPr>
                <a:t>as </a:t>
              </a:r>
              <a:r>
                <a:rPr lang="es-ES" altLang="es-ES" i="1" dirty="0" err="1" smtClean="0">
                  <a:latin typeface="Arial" charset="0"/>
                </a:rPr>
                <a:t>persoas</a:t>
              </a:r>
              <a:r>
                <a:rPr lang="es-ES" altLang="es-ES" i="1" dirty="0" smtClean="0">
                  <a:latin typeface="Arial" charset="0"/>
                </a:rPr>
                <a:t> </a:t>
              </a:r>
              <a:r>
                <a:rPr lang="es-ES" altLang="es-ES" i="1" dirty="0">
                  <a:latin typeface="Arial" charset="0"/>
                </a:rPr>
                <a:t>participantes en función </a:t>
              </a:r>
              <a:r>
                <a:rPr lang="es-ES" altLang="es-ES" i="1" dirty="0" smtClean="0">
                  <a:latin typeface="Arial" charset="0"/>
                </a:rPr>
                <a:t>da </a:t>
              </a:r>
              <a:r>
                <a:rPr lang="es-ES" altLang="es-ES" i="1" dirty="0" err="1" smtClean="0">
                  <a:latin typeface="Arial" charset="0"/>
                </a:rPr>
                <a:t>súa</a:t>
              </a:r>
              <a:r>
                <a:rPr lang="es-ES" altLang="es-ES" i="1" dirty="0" smtClean="0">
                  <a:latin typeface="Arial" charset="0"/>
                </a:rPr>
                <a:t> </a:t>
              </a:r>
              <a:r>
                <a:rPr lang="es-ES" altLang="es-ES" b="1" i="1" dirty="0">
                  <a:solidFill>
                    <a:srgbClr val="0050A0"/>
                  </a:solidFill>
                  <a:latin typeface="Arial" charset="0"/>
                </a:rPr>
                <a:t>validez</a:t>
              </a:r>
              <a:r>
                <a:rPr lang="es-ES" altLang="es-ES" i="1" dirty="0">
                  <a:latin typeface="Arial" charset="0"/>
                </a:rPr>
                <a:t>, </a:t>
              </a:r>
              <a:r>
                <a:rPr lang="es-ES" altLang="es-ES" i="1" dirty="0" smtClean="0">
                  <a:latin typeface="Arial" charset="0"/>
                </a:rPr>
                <a:t>é </a:t>
              </a:r>
              <a:r>
                <a:rPr lang="es-ES" altLang="es-ES" i="1" dirty="0" err="1" smtClean="0">
                  <a:latin typeface="Arial" charset="0"/>
                </a:rPr>
                <a:t>dicir</a:t>
              </a:r>
              <a:r>
                <a:rPr lang="es-ES" altLang="es-ES" i="1" dirty="0">
                  <a:latin typeface="Arial" charset="0"/>
                </a:rPr>
                <a:t>, en función </a:t>
              </a:r>
              <a:r>
                <a:rPr lang="es-ES" altLang="es-ES" i="1" dirty="0" smtClean="0">
                  <a:latin typeface="Arial" charset="0"/>
                </a:rPr>
                <a:t>do impacto </a:t>
              </a:r>
              <a:r>
                <a:rPr lang="es-ES" altLang="es-ES" i="1" dirty="0">
                  <a:latin typeface="Arial" charset="0"/>
                </a:rPr>
                <a:t>que </a:t>
              </a:r>
              <a:r>
                <a:rPr lang="es-ES" altLang="es-ES" i="1" dirty="0" err="1" smtClean="0">
                  <a:latin typeface="Arial" charset="0"/>
                </a:rPr>
                <a:t>teñen</a:t>
              </a:r>
              <a:r>
                <a:rPr lang="es-ES" altLang="es-ES" i="1" dirty="0" smtClean="0">
                  <a:latin typeface="Arial" charset="0"/>
                </a:rPr>
                <a:t>  </a:t>
              </a:r>
              <a:r>
                <a:rPr lang="es-ES" altLang="es-ES" i="1" dirty="0" err="1" smtClean="0">
                  <a:latin typeface="Arial" charset="0"/>
                </a:rPr>
                <a:t>na</a:t>
              </a:r>
              <a:r>
                <a:rPr lang="es-ES" altLang="es-ES" i="1" dirty="0" smtClean="0">
                  <a:latin typeface="Arial" charset="0"/>
                </a:rPr>
                <a:t> </a:t>
              </a:r>
              <a:r>
                <a:rPr lang="es-ES" altLang="es-ES" i="1" dirty="0" err="1" smtClean="0">
                  <a:latin typeface="Arial" charset="0"/>
                </a:rPr>
                <a:t>mellora</a:t>
              </a:r>
              <a:r>
                <a:rPr lang="es-ES" altLang="es-ES" i="1" dirty="0" smtClean="0">
                  <a:latin typeface="Arial" charset="0"/>
                </a:rPr>
                <a:t> da </a:t>
              </a:r>
              <a:r>
                <a:rPr lang="es-ES" altLang="es-ES" i="1" dirty="0">
                  <a:latin typeface="Arial" charset="0"/>
                </a:rPr>
                <a:t>educación </a:t>
              </a:r>
              <a:r>
                <a:rPr lang="es-ES" altLang="es-ES" i="1" dirty="0" smtClean="0">
                  <a:latin typeface="Arial" charset="0"/>
                </a:rPr>
                <a:t>e da </a:t>
              </a:r>
              <a:r>
                <a:rPr lang="es-ES" altLang="es-ES" i="1" dirty="0" err="1" smtClean="0">
                  <a:latin typeface="Arial" charset="0"/>
                </a:rPr>
                <a:t>aprendizaxe</a:t>
              </a:r>
              <a:r>
                <a:rPr lang="es-ES" altLang="es-ES" i="1" dirty="0" smtClean="0">
                  <a:latin typeface="Arial" charset="0"/>
                </a:rPr>
                <a:t> </a:t>
              </a:r>
              <a:r>
                <a:rPr lang="es-ES" altLang="es-ES" i="1" dirty="0">
                  <a:latin typeface="Arial" charset="0"/>
                </a:rPr>
                <a:t>de todo </a:t>
              </a:r>
              <a:r>
                <a:rPr lang="es-ES" altLang="es-ES" i="1" dirty="0" smtClean="0">
                  <a:latin typeface="Arial" charset="0"/>
                </a:rPr>
                <a:t>o </a:t>
              </a:r>
              <a:r>
                <a:rPr lang="es-ES" altLang="es-ES" i="1" dirty="0">
                  <a:latin typeface="Arial" charset="0"/>
                </a:rPr>
                <a:t>alumnado.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884863" y="860425"/>
            <a:ext cx="3079750" cy="1754188"/>
            <a:chOff x="3707" y="542"/>
            <a:chExt cx="1940" cy="1105"/>
          </a:xfrm>
        </p:grpSpPr>
        <p:sp>
          <p:nvSpPr>
            <p:cNvPr id="25625" name="Text Box 18"/>
            <p:cNvSpPr txBox="1">
              <a:spLocks noChangeArrowheads="1"/>
            </p:cNvSpPr>
            <p:nvPr/>
          </p:nvSpPr>
          <p:spPr bwMode="auto">
            <a:xfrm>
              <a:off x="4377" y="542"/>
              <a:ext cx="1270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rgbClr val="CC3300"/>
                </a:buClr>
              </a:pPr>
              <a:r>
                <a:rPr lang="es-ES" altLang="es-ES" dirty="0" err="1" smtClean="0">
                  <a:latin typeface="Arial" charset="0"/>
                  <a:cs typeface="Tahoma" pitchFamily="34" charset="0"/>
                </a:rPr>
                <a:t>Sempre</a:t>
              </a:r>
              <a:r>
                <a:rPr lang="es-ES" altLang="es-ES" dirty="0" smtClean="0">
                  <a:latin typeface="Arial" charset="0"/>
                  <a:cs typeface="Tahoma" pitchFamily="34" charset="0"/>
                </a:rPr>
                <a:t> </a:t>
              </a:r>
              <a:r>
                <a:rPr lang="es-ES" altLang="es-ES" dirty="0">
                  <a:latin typeface="Arial" charset="0"/>
                  <a:cs typeface="Tahoma" pitchFamily="34" charset="0"/>
                </a:rPr>
                <a:t>se dan </a:t>
              </a:r>
              <a:r>
                <a:rPr lang="es-ES" altLang="es-ES" dirty="0" err="1" smtClean="0">
                  <a:latin typeface="Arial" charset="0"/>
                  <a:cs typeface="Tahoma" pitchFamily="34" charset="0"/>
                </a:rPr>
                <a:t>relacións</a:t>
              </a:r>
              <a:r>
                <a:rPr lang="es-ES" altLang="es-ES" dirty="0" smtClean="0">
                  <a:latin typeface="Arial" charset="0"/>
                  <a:cs typeface="Tahoma" pitchFamily="34" charset="0"/>
                </a:rPr>
                <a:t> </a:t>
              </a:r>
              <a:r>
                <a:rPr lang="es-ES" altLang="es-ES" dirty="0">
                  <a:latin typeface="Arial" charset="0"/>
                  <a:cs typeface="Tahoma" pitchFamily="34" charset="0"/>
                </a:rPr>
                <a:t>de poder </a:t>
              </a:r>
              <a:r>
                <a:rPr lang="es-ES" altLang="es-ES" dirty="0" err="1" smtClean="0">
                  <a:latin typeface="Arial" charset="0"/>
                  <a:cs typeface="Tahoma" pitchFamily="34" charset="0"/>
                </a:rPr>
                <a:t>polas</a:t>
              </a:r>
              <a:r>
                <a:rPr lang="es-ES" altLang="es-ES" dirty="0" smtClean="0">
                  <a:latin typeface="Arial" charset="0"/>
                  <a:cs typeface="Tahoma" pitchFamily="34" charset="0"/>
                </a:rPr>
                <a:t> </a:t>
              </a:r>
              <a:r>
                <a:rPr lang="es-ES" altLang="es-ES" b="1" dirty="0">
                  <a:solidFill>
                    <a:srgbClr val="0050A0"/>
                  </a:solidFill>
                  <a:latin typeface="Arial" charset="0"/>
                  <a:cs typeface="Tahoma" pitchFamily="34" charset="0"/>
                </a:rPr>
                <a:t>desigualdades</a:t>
              </a:r>
              <a:r>
                <a:rPr lang="es-ES" altLang="es-ES" dirty="0">
                  <a:latin typeface="Arial" charset="0"/>
                  <a:cs typeface="Tahoma" pitchFamily="34" charset="0"/>
                </a:rPr>
                <a:t> </a:t>
              </a:r>
              <a:r>
                <a:rPr lang="es-ES" altLang="es-ES" dirty="0" err="1" smtClean="0">
                  <a:latin typeface="Arial" charset="0"/>
                  <a:cs typeface="Tahoma" pitchFamily="34" charset="0"/>
                </a:rPr>
                <a:t>na</a:t>
              </a:r>
              <a:r>
                <a:rPr lang="es-ES" altLang="es-ES" dirty="0" smtClean="0">
                  <a:latin typeface="Arial" charset="0"/>
                  <a:cs typeface="Tahoma" pitchFamily="34" charset="0"/>
                </a:rPr>
                <a:t> </a:t>
              </a:r>
              <a:r>
                <a:rPr lang="es-ES" altLang="es-ES" dirty="0">
                  <a:latin typeface="Arial" charset="0"/>
                  <a:cs typeface="Tahoma" pitchFamily="34" charset="0"/>
                </a:rPr>
                <a:t>estructura social.</a:t>
              </a:r>
            </a:p>
          </p:txBody>
        </p:sp>
        <p:cxnSp>
          <p:nvCxnSpPr>
            <p:cNvPr id="25626" name="AutoShape 19"/>
            <p:cNvCxnSpPr>
              <a:cxnSpLocks noChangeShapeType="1"/>
              <a:stCxn id="25633" idx="3"/>
              <a:endCxn id="25625" idx="1"/>
            </p:cNvCxnSpPr>
            <p:nvPr/>
          </p:nvCxnSpPr>
          <p:spPr bwMode="auto">
            <a:xfrm>
              <a:off x="3707" y="865"/>
              <a:ext cx="670" cy="230"/>
            </a:xfrm>
            <a:prstGeom prst="straightConnector1">
              <a:avLst/>
            </a:prstGeom>
            <a:noFill/>
            <a:ln w="9525">
              <a:solidFill>
                <a:srgbClr val="B22A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6588224" y="2708920"/>
            <a:ext cx="230415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</a:pPr>
            <a:r>
              <a:rPr lang="es-ES" altLang="es-ES" dirty="0" smtClean="0">
                <a:latin typeface="Arial" charset="0"/>
                <a:cs typeface="Tahoma" pitchFamily="34" charset="0"/>
              </a:rPr>
              <a:t> Inda </a:t>
            </a:r>
            <a:r>
              <a:rPr lang="es-ES" altLang="es-ES" dirty="0" err="1" smtClean="0">
                <a:latin typeface="Arial" charset="0"/>
                <a:cs typeface="Tahoma" pitchFamily="34" charset="0"/>
              </a:rPr>
              <a:t>establecendo</a:t>
            </a:r>
            <a:r>
              <a:rPr lang="es-ES" altLang="es-ES" dirty="0" smtClean="0">
                <a:latin typeface="Arial" charset="0"/>
                <a:cs typeface="Tahoma" pitchFamily="34" charset="0"/>
              </a:rPr>
              <a:t> </a:t>
            </a:r>
            <a:r>
              <a:rPr lang="es-ES" altLang="es-ES" dirty="0" err="1" smtClean="0">
                <a:latin typeface="Arial" charset="0"/>
                <a:cs typeface="Tahoma" pitchFamily="34" charset="0"/>
              </a:rPr>
              <a:t>uha</a:t>
            </a:r>
            <a:r>
              <a:rPr lang="es-ES" altLang="es-ES" dirty="0" smtClean="0">
                <a:latin typeface="Arial" charset="0"/>
                <a:cs typeface="Tahoma" pitchFamily="34" charset="0"/>
              </a:rPr>
              <a:t> </a:t>
            </a:r>
            <a:r>
              <a:rPr lang="es-ES" altLang="es-ES" dirty="0">
                <a:latin typeface="Arial" charset="0"/>
                <a:cs typeface="Tahoma" pitchFamily="34" charset="0"/>
              </a:rPr>
              <a:t>participación igualitaria </a:t>
            </a:r>
            <a:r>
              <a:rPr lang="es-ES" altLang="es-ES" dirty="0" smtClean="0">
                <a:latin typeface="Arial" charset="0"/>
                <a:cs typeface="Tahoma" pitchFamily="34" charset="0"/>
              </a:rPr>
              <a:t>o </a:t>
            </a:r>
            <a:r>
              <a:rPr lang="es-ES" altLang="es-ES" b="1" dirty="0" smtClean="0">
                <a:solidFill>
                  <a:srgbClr val="0050A0"/>
                </a:solidFill>
                <a:latin typeface="Arial" charset="0"/>
                <a:cs typeface="Tahoma" pitchFamily="34" charset="0"/>
              </a:rPr>
              <a:t>rol</a:t>
            </a:r>
            <a:r>
              <a:rPr lang="es-ES" altLang="es-ES" dirty="0" smtClean="0">
                <a:latin typeface="Arial" charset="0"/>
                <a:cs typeface="Tahoma" pitchFamily="34" charset="0"/>
              </a:rPr>
              <a:t> do </a:t>
            </a:r>
            <a:r>
              <a:rPr lang="es-ES" altLang="es-ES" dirty="0">
                <a:latin typeface="Arial" charset="0"/>
                <a:cs typeface="Tahoma" pitchFamily="34" charset="0"/>
              </a:rPr>
              <a:t>profesorado </a:t>
            </a:r>
            <a:r>
              <a:rPr lang="es-ES" altLang="es-ES" dirty="0" smtClean="0">
                <a:latin typeface="Arial" charset="0"/>
                <a:cs typeface="Tahoma" pitchFamily="34" charset="0"/>
              </a:rPr>
              <a:t>no </a:t>
            </a:r>
            <a:r>
              <a:rPr lang="es-ES" altLang="es-ES" dirty="0">
                <a:latin typeface="Arial" charset="0"/>
                <a:cs typeface="Tahoma" pitchFamily="34" charset="0"/>
              </a:rPr>
              <a:t>contexto escolar </a:t>
            </a:r>
            <a:r>
              <a:rPr lang="es-ES" altLang="es-ES" dirty="0" err="1" smtClean="0">
                <a:latin typeface="Arial" charset="0"/>
                <a:cs typeface="Tahoma" pitchFamily="34" charset="0"/>
              </a:rPr>
              <a:t>vai</a:t>
            </a:r>
            <a:r>
              <a:rPr lang="es-ES" altLang="es-ES" dirty="0" smtClean="0">
                <a:latin typeface="Arial" charset="0"/>
                <a:cs typeface="Tahoma" pitchFamily="34" charset="0"/>
              </a:rPr>
              <a:t> </a:t>
            </a:r>
            <a:r>
              <a:rPr lang="es-ES" altLang="es-ES" dirty="0">
                <a:latin typeface="Arial" charset="0"/>
                <a:cs typeface="Tahoma" pitchFamily="34" charset="0"/>
              </a:rPr>
              <a:t>acompañado de un </a:t>
            </a:r>
            <a:r>
              <a:rPr lang="es-ES" altLang="es-ES" b="1" dirty="0">
                <a:solidFill>
                  <a:srgbClr val="0050A0"/>
                </a:solidFill>
                <a:latin typeface="Arial" charset="0"/>
                <a:cs typeface="Tahoma" pitchFamily="34" charset="0"/>
              </a:rPr>
              <a:t>poder</a:t>
            </a:r>
            <a:r>
              <a:rPr lang="es-ES" altLang="es-ES" dirty="0">
                <a:latin typeface="Arial" charset="0"/>
                <a:cs typeface="Tahoma" pitchFamily="34" charset="0"/>
              </a:rPr>
              <a:t> </a:t>
            </a:r>
            <a:r>
              <a:rPr lang="es-ES" altLang="es-ES" dirty="0" smtClean="0">
                <a:latin typeface="Arial" charset="0"/>
                <a:cs typeface="Tahoma" pitchFamily="34" charset="0"/>
              </a:rPr>
              <a:t>que o sitúa  por “encima” </a:t>
            </a:r>
            <a:r>
              <a:rPr lang="es-ES" altLang="es-ES" dirty="0" err="1" smtClean="0">
                <a:latin typeface="Arial" charset="0"/>
                <a:cs typeface="Tahoma" pitchFamily="34" charset="0"/>
              </a:rPr>
              <a:t>dun</a:t>
            </a:r>
            <a:r>
              <a:rPr lang="es-ES" altLang="es-ES" dirty="0" smtClean="0">
                <a:latin typeface="Arial" charset="0"/>
                <a:cs typeface="Tahoma" pitchFamily="34" charset="0"/>
              </a:rPr>
              <a:t> familiar</a:t>
            </a:r>
            <a:endParaRPr lang="es-ES" altLang="es-ES" dirty="0">
              <a:latin typeface="Arial" charset="0"/>
              <a:cs typeface="Tahoma" pitchFamily="34" charset="0"/>
            </a:endParaRPr>
          </a:p>
        </p:txBody>
      </p:sp>
      <p:cxnSp>
        <p:nvCxnSpPr>
          <p:cNvPr id="171029" name="AutoShape 21"/>
          <p:cNvCxnSpPr>
            <a:cxnSpLocks noChangeShapeType="1"/>
          </p:cNvCxnSpPr>
          <p:nvPr/>
        </p:nvCxnSpPr>
        <p:spPr bwMode="auto">
          <a:xfrm>
            <a:off x="7956376" y="2276872"/>
            <a:ext cx="0" cy="576064"/>
          </a:xfrm>
          <a:prstGeom prst="straightConnector1">
            <a:avLst/>
          </a:prstGeom>
          <a:noFill/>
          <a:ln w="9525">
            <a:solidFill>
              <a:srgbClr val="B22A00"/>
            </a:solidFill>
            <a:round/>
            <a:headEnd/>
            <a:tailEnd type="triangle" w="med" len="med"/>
          </a:ln>
          <a:effectLst/>
        </p:spPr>
      </p:cxnSp>
      <p:cxnSp>
        <p:nvCxnSpPr>
          <p:cNvPr id="171030" name="AutoShape 22"/>
          <p:cNvCxnSpPr>
            <a:cxnSpLocks noChangeShapeType="1"/>
            <a:stCxn id="25628" idx="3"/>
            <a:endCxn id="171028" idx="1"/>
          </p:cNvCxnSpPr>
          <p:nvPr/>
        </p:nvCxnSpPr>
        <p:spPr bwMode="auto">
          <a:xfrm flipV="1">
            <a:off x="6444507" y="4001582"/>
            <a:ext cx="143717" cy="281742"/>
          </a:xfrm>
          <a:prstGeom prst="straightConnector1">
            <a:avLst/>
          </a:prstGeom>
          <a:noFill/>
          <a:ln w="9525">
            <a:solidFill>
              <a:srgbClr val="B22A00"/>
            </a:solidFill>
            <a:round/>
            <a:headEnd/>
            <a:tailEnd type="triangle" w="med" len="med"/>
          </a:ln>
          <a:effectLst/>
        </p:spPr>
      </p:cxnSp>
      <p:grpSp>
        <p:nvGrpSpPr>
          <p:cNvPr id="46" name="Group 23"/>
          <p:cNvGrpSpPr>
            <a:grpSpLocks/>
          </p:cNvGrpSpPr>
          <p:nvPr/>
        </p:nvGrpSpPr>
        <p:grpSpPr bwMode="auto">
          <a:xfrm>
            <a:off x="3491310" y="5013299"/>
            <a:ext cx="5652690" cy="1568471"/>
            <a:chOff x="2199" y="3138"/>
            <a:chExt cx="3448" cy="988"/>
          </a:xfrm>
        </p:grpSpPr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2199" y="3544"/>
              <a:ext cx="344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Clr>
                  <a:srgbClr val="CC3300"/>
                </a:buClr>
              </a:pPr>
              <a:r>
                <a:rPr lang="es-ES" altLang="es-ES" dirty="0">
                  <a:latin typeface="Arial" charset="0"/>
                  <a:cs typeface="Tahoma" pitchFamily="34" charset="0"/>
                </a:rPr>
                <a:t>Pero </a:t>
              </a:r>
              <a:r>
                <a:rPr lang="es-ES" altLang="es-ES" dirty="0" smtClean="0">
                  <a:latin typeface="Arial" charset="0"/>
                  <a:cs typeface="Tahoma" pitchFamily="34" charset="0"/>
                </a:rPr>
                <a:t> pódense  </a:t>
              </a:r>
              <a:r>
                <a:rPr lang="es-ES" altLang="es-ES" b="1" dirty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buscar </a:t>
              </a:r>
              <a:r>
                <a:rPr lang="es-ES" altLang="es-ES" b="1" dirty="0" smtClean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as </a:t>
              </a:r>
              <a:r>
                <a:rPr lang="es-ES" altLang="es-ES" b="1" dirty="0" err="1" smtClean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condicións</a:t>
              </a:r>
              <a:r>
                <a:rPr lang="es-ES" altLang="es-ES" b="1" dirty="0" smtClean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 </a:t>
              </a:r>
              <a:r>
                <a:rPr lang="es-ES" altLang="es-ES" b="1" dirty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óptimas para reducir </a:t>
              </a:r>
              <a:r>
                <a:rPr lang="es-ES" altLang="es-ES" b="1" dirty="0" smtClean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ó </a:t>
              </a:r>
              <a:r>
                <a:rPr lang="es-ES" altLang="es-ES" b="1" dirty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mínimo </a:t>
              </a:r>
              <a:r>
                <a:rPr lang="es-ES" altLang="es-ES" b="1" dirty="0" smtClean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a </a:t>
              </a:r>
              <a:r>
                <a:rPr lang="es-ES" altLang="es-ES" b="1" dirty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influencia </a:t>
              </a:r>
              <a:r>
                <a:rPr lang="es-ES" altLang="es-ES" b="1" dirty="0" err="1" smtClean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desa</a:t>
              </a:r>
              <a:r>
                <a:rPr lang="es-ES" altLang="es-ES" b="1" dirty="0" smtClean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 </a:t>
              </a:r>
              <a:r>
                <a:rPr lang="es-ES" altLang="es-ES" b="1" dirty="0" err="1" smtClean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desigualdade</a:t>
              </a:r>
              <a:r>
                <a:rPr lang="es-ES" altLang="es-ES" b="1" dirty="0" smtClean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 </a:t>
              </a:r>
              <a:r>
                <a:rPr lang="es-ES" altLang="es-ES" b="1" dirty="0">
                  <a:solidFill>
                    <a:srgbClr val="B22A00"/>
                  </a:solidFill>
                  <a:latin typeface="Arial" charset="0"/>
                  <a:cs typeface="Tahoma" pitchFamily="34" charset="0"/>
                </a:rPr>
                <a:t>estructural</a:t>
              </a:r>
              <a:r>
                <a:rPr lang="es-ES" altLang="es-ES" dirty="0">
                  <a:latin typeface="Arial" charset="0"/>
                  <a:cs typeface="Tahoma" pitchFamily="34" charset="0"/>
                </a:rPr>
                <a:t> </a:t>
              </a:r>
              <a:r>
                <a:rPr lang="es-ES" altLang="es-ES" dirty="0" smtClean="0">
                  <a:latin typeface="Arial" charset="0"/>
                  <a:cs typeface="Tahoma" pitchFamily="34" charset="0"/>
                </a:rPr>
                <a:t> </a:t>
              </a:r>
              <a:r>
                <a:rPr lang="es-ES" altLang="es-ES" dirty="0" err="1" smtClean="0">
                  <a:latin typeface="Arial" charset="0"/>
                  <a:cs typeface="Tahoma" pitchFamily="34" charset="0"/>
                </a:rPr>
                <a:t>na</a:t>
              </a:r>
              <a:r>
                <a:rPr lang="es-ES" altLang="es-ES" dirty="0" smtClean="0">
                  <a:latin typeface="Arial" charset="0"/>
                  <a:cs typeface="Tahoma" pitchFamily="34" charset="0"/>
                </a:rPr>
                <a:t> </a:t>
              </a:r>
              <a:r>
                <a:rPr lang="es-ES" altLang="es-ES" dirty="0">
                  <a:latin typeface="Arial" charset="0"/>
                  <a:cs typeface="Tahoma" pitchFamily="34" charset="0"/>
                </a:rPr>
                <a:t>relación </a:t>
              </a:r>
              <a:r>
                <a:rPr lang="es-ES" altLang="es-ES" dirty="0" smtClean="0">
                  <a:latin typeface="Arial" charset="0"/>
                  <a:cs typeface="Tahoma" pitchFamily="34" charset="0"/>
                </a:rPr>
                <a:t>coa </a:t>
              </a:r>
              <a:r>
                <a:rPr lang="es-ES" altLang="es-ES" dirty="0" err="1" smtClean="0">
                  <a:latin typeface="Arial" charset="0"/>
                  <a:cs typeface="Tahoma" pitchFamily="34" charset="0"/>
                </a:rPr>
                <a:t>comunidade</a:t>
              </a:r>
              <a:endParaRPr lang="es-ES" altLang="es-ES" dirty="0">
                <a:latin typeface="Arial" charset="0"/>
                <a:cs typeface="Tahoma" pitchFamily="34" charset="0"/>
              </a:endParaRPr>
            </a:p>
          </p:txBody>
        </p:sp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>
              <a:off x="4876" y="3138"/>
              <a:ext cx="318" cy="363"/>
            </a:xfrm>
            <a:prstGeom prst="downArrow">
              <a:avLst>
                <a:gd name="adj1" fmla="val 52833"/>
                <a:gd name="adj2" fmla="val 44339"/>
              </a:avLst>
            </a:prstGeom>
            <a:gradFill rotWithShape="1">
              <a:gsLst>
                <a:gs pos="0">
                  <a:srgbClr val="FFABBB"/>
                </a:gs>
                <a:gs pos="100000">
                  <a:srgbClr val="B22A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 altLang="es-E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17" grpId="0"/>
      <p:bldP spid="171018" grpId="0"/>
      <p:bldP spid="1710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28604"/>
            <a:ext cx="8247860" cy="10515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3200" dirty="0" smtClean="0"/>
              <a:t>OS 7 PRINCIPIOS DA APRENDIZAXE DIALÓXICA</a:t>
            </a:r>
            <a:endParaRPr lang="es-ES" sz="3200" dirty="0"/>
          </a:p>
        </p:txBody>
      </p:sp>
      <p:pic>
        <p:nvPicPr>
          <p:cNvPr id="90117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61656" y="1628800"/>
            <a:ext cx="828680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1. Diálogo igualitario</a:t>
            </a:r>
          </a:p>
        </p:txBody>
      </p:sp>
      <p:sp>
        <p:nvSpPr>
          <p:cNvPr id="90125" name="Rectangle 2"/>
          <p:cNvSpPr>
            <a:spLocks noChangeArrowheads="1"/>
          </p:cNvSpPr>
          <p:nvPr/>
        </p:nvSpPr>
        <p:spPr bwMode="auto">
          <a:xfrm>
            <a:off x="0" y="0"/>
            <a:ext cx="2206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PT" sz="1100">
                <a:latin typeface="Calibri" pitchFamily="34" charset="0"/>
                <a:cs typeface="Times New Roman" pitchFamily="18" charset="0"/>
              </a:rPr>
              <a:t>.</a:t>
            </a:r>
            <a:endParaRPr lang="pt-PT"/>
          </a:p>
        </p:txBody>
      </p:sp>
      <p:sp>
        <p:nvSpPr>
          <p:cNvPr id="9" name="8 CuadroTexto"/>
          <p:cNvSpPr txBox="1"/>
          <p:nvPr/>
        </p:nvSpPr>
        <p:spPr>
          <a:xfrm>
            <a:off x="467544" y="2276872"/>
            <a:ext cx="828623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l-ES" sz="2800" b="1" dirty="0">
                <a:solidFill>
                  <a:schemeClr val="bg1"/>
                </a:solidFill>
              </a:rPr>
              <a:t>2. Intelixencia cultural</a:t>
            </a:r>
            <a:endParaRPr lang="gl-ES" sz="2800" dirty="0"/>
          </a:p>
        </p:txBody>
      </p:sp>
      <p:sp>
        <p:nvSpPr>
          <p:cNvPr id="10" name="9 Rectángulo"/>
          <p:cNvSpPr/>
          <p:nvPr/>
        </p:nvSpPr>
        <p:spPr>
          <a:xfrm>
            <a:off x="461656" y="2924944"/>
            <a:ext cx="8286808" cy="523220"/>
          </a:xfrm>
          <a:prstGeom prst="rect">
            <a:avLst/>
          </a:prstGeom>
          <a:solidFill>
            <a:srgbClr val="0099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 3. Transformación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61656" y="3573016"/>
            <a:ext cx="828680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4. </a:t>
            </a:r>
            <a:r>
              <a:rPr lang="es-ES" sz="2800" b="1" dirty="0" smtClean="0">
                <a:solidFill>
                  <a:schemeClr val="bg1"/>
                </a:solidFill>
              </a:rPr>
              <a:t>Dimensión instrumental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4201924"/>
            <a:ext cx="8286808" cy="523220"/>
          </a:xfrm>
          <a:prstGeom prst="rect">
            <a:avLst/>
          </a:prstGeom>
          <a:solidFill>
            <a:srgbClr val="F85E0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l-ES" sz="2800" b="1" dirty="0">
                <a:solidFill>
                  <a:schemeClr val="bg1"/>
                </a:solidFill>
              </a:rPr>
              <a:t>5. Creación de sentido </a:t>
            </a:r>
            <a:endParaRPr lang="gl-ES" sz="2800" dirty="0"/>
          </a:p>
        </p:txBody>
      </p:sp>
      <p:sp>
        <p:nvSpPr>
          <p:cNvPr id="13" name="12 Rectángulo"/>
          <p:cNvSpPr/>
          <p:nvPr/>
        </p:nvSpPr>
        <p:spPr>
          <a:xfrm>
            <a:off x="467544" y="4849996"/>
            <a:ext cx="8286808" cy="523220"/>
          </a:xfrm>
          <a:prstGeom prst="rect">
            <a:avLst/>
          </a:prstGeom>
          <a:solidFill>
            <a:srgbClr val="716E0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6. </a:t>
            </a:r>
            <a:r>
              <a:rPr lang="es-ES" sz="2800" b="1" dirty="0" err="1" smtClean="0">
                <a:solidFill>
                  <a:schemeClr val="bg1"/>
                </a:solidFill>
              </a:rPr>
              <a:t>Solidariedade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67544" y="5498068"/>
            <a:ext cx="8286808" cy="523220"/>
          </a:xfrm>
          <a:prstGeom prst="rect">
            <a:avLst/>
          </a:prstGeom>
          <a:solidFill>
            <a:srgbClr val="66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1"/>
                </a:solidFill>
              </a:rPr>
              <a:t>7. </a:t>
            </a:r>
            <a:r>
              <a:rPr lang="es-ES" sz="2800" b="1" dirty="0" err="1">
                <a:solidFill>
                  <a:schemeClr val="bg1"/>
                </a:solidFill>
              </a:rPr>
              <a:t>Igualdade</a:t>
            </a:r>
            <a:r>
              <a:rPr lang="es-ES" sz="2800" b="1" dirty="0">
                <a:solidFill>
                  <a:schemeClr val="bg1"/>
                </a:solidFill>
              </a:rPr>
              <a:t> das diferencias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ACTUACIÓNS EDUCATIVAS DE ÉXITO</a:t>
            </a:r>
            <a:endParaRPr lang="es-ES" sz="3200" dirty="0"/>
          </a:p>
        </p:txBody>
      </p:sp>
      <p:sp>
        <p:nvSpPr>
          <p:cNvPr id="10" name="9 Rectángulo"/>
          <p:cNvSpPr/>
          <p:nvPr/>
        </p:nvSpPr>
        <p:spPr>
          <a:xfrm>
            <a:off x="395536" y="1262365"/>
            <a:ext cx="8352928" cy="46166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2800" dirty="0" smtClean="0">
                <a:solidFill>
                  <a:schemeClr val="bg1"/>
                </a:solidFill>
              </a:rPr>
              <a:t> A </a:t>
            </a:r>
            <a:r>
              <a:rPr lang="es-ES" sz="2800" dirty="0" err="1" smtClean="0">
                <a:solidFill>
                  <a:schemeClr val="bg1"/>
                </a:solidFill>
              </a:rPr>
              <a:t>mellora</a:t>
            </a:r>
            <a:r>
              <a:rPr lang="es-ES" sz="2800" dirty="0" smtClean="0">
                <a:solidFill>
                  <a:schemeClr val="bg1"/>
                </a:solidFill>
              </a:rPr>
              <a:t> dos resultados non depende de que o profesor utilice </a:t>
            </a:r>
            <a:r>
              <a:rPr lang="es-ES" sz="2800" dirty="0" err="1" smtClean="0">
                <a:solidFill>
                  <a:schemeClr val="bg1"/>
                </a:solidFill>
              </a:rPr>
              <a:t>unha</a:t>
            </a:r>
            <a:r>
              <a:rPr lang="es-ES" sz="2800" dirty="0" smtClean="0">
                <a:solidFill>
                  <a:schemeClr val="bg1"/>
                </a:solidFill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</a:rPr>
              <a:t>metodoloxía</a:t>
            </a:r>
            <a:r>
              <a:rPr lang="es-ES" sz="2800" dirty="0" smtClean="0">
                <a:solidFill>
                  <a:schemeClr val="bg1"/>
                </a:solidFill>
              </a:rPr>
              <a:t> tradicional </a:t>
            </a:r>
            <a:r>
              <a:rPr lang="es-ES" sz="2800" dirty="0" err="1" smtClean="0">
                <a:solidFill>
                  <a:schemeClr val="bg1"/>
                </a:solidFill>
              </a:rPr>
              <a:t>ou</a:t>
            </a:r>
            <a:r>
              <a:rPr lang="es-ES" sz="2800" dirty="0" smtClean="0">
                <a:solidFill>
                  <a:schemeClr val="bg1"/>
                </a:solidFill>
              </a:rPr>
              <a:t> innovadora, </a:t>
            </a:r>
            <a:r>
              <a:rPr lang="es-ES" sz="2800" dirty="0" err="1" smtClean="0">
                <a:solidFill>
                  <a:schemeClr val="bg1"/>
                </a:solidFill>
              </a:rPr>
              <a:t>senón</a:t>
            </a:r>
            <a:r>
              <a:rPr lang="es-ES" sz="2800" dirty="0" smtClean="0">
                <a:solidFill>
                  <a:schemeClr val="bg1"/>
                </a:solidFill>
              </a:rPr>
              <a:t> de que  se apliquen as </a:t>
            </a:r>
            <a:r>
              <a:rPr lang="es-ES" sz="2800" dirty="0" err="1" smtClean="0">
                <a:solidFill>
                  <a:schemeClr val="bg1"/>
                </a:solidFill>
              </a:rPr>
              <a:t>actuacións</a:t>
            </a:r>
            <a:r>
              <a:rPr lang="es-ES" sz="2800" dirty="0" smtClean="0">
                <a:solidFill>
                  <a:schemeClr val="bg1"/>
                </a:solidFill>
              </a:rPr>
              <a:t> educativas de éxito. A </a:t>
            </a:r>
            <a:r>
              <a:rPr lang="es-ES" sz="2800" dirty="0" err="1" smtClean="0">
                <a:solidFill>
                  <a:schemeClr val="bg1"/>
                </a:solidFill>
              </a:rPr>
              <a:t>comunidade</a:t>
            </a:r>
            <a:r>
              <a:rPr lang="es-ES" sz="2800" dirty="0" smtClean="0">
                <a:solidFill>
                  <a:schemeClr val="bg1"/>
                </a:solidFill>
              </a:rPr>
              <a:t> científica internacional establece  que estas </a:t>
            </a:r>
            <a:r>
              <a:rPr lang="es-ES" sz="2800" dirty="0" err="1" smtClean="0">
                <a:solidFill>
                  <a:schemeClr val="bg1"/>
                </a:solidFill>
              </a:rPr>
              <a:t>actuacións</a:t>
            </a:r>
            <a:r>
              <a:rPr lang="es-ES" sz="2800" dirty="0" smtClean="0">
                <a:solidFill>
                  <a:schemeClr val="bg1"/>
                </a:solidFill>
              </a:rPr>
              <a:t> son as </a:t>
            </a:r>
            <a:r>
              <a:rPr lang="es-ES" sz="2800" dirty="0" err="1" smtClean="0">
                <a:solidFill>
                  <a:schemeClr val="bg1"/>
                </a:solidFill>
              </a:rPr>
              <a:t>máis</a:t>
            </a:r>
            <a:r>
              <a:rPr lang="es-ES" sz="2800" dirty="0" smtClean="0">
                <a:solidFill>
                  <a:schemeClr val="bg1"/>
                </a:solidFill>
              </a:rPr>
              <a:t> eficaces para </a:t>
            </a:r>
            <a:r>
              <a:rPr lang="es-ES" sz="2800" dirty="0" err="1" smtClean="0">
                <a:solidFill>
                  <a:schemeClr val="bg1"/>
                </a:solidFill>
              </a:rPr>
              <a:t>mellorar</a:t>
            </a:r>
            <a:r>
              <a:rPr lang="es-ES" sz="2800" dirty="0" smtClean="0">
                <a:solidFill>
                  <a:schemeClr val="bg1"/>
                </a:solidFill>
              </a:rPr>
              <a:t> en educación.</a:t>
            </a:r>
          </a:p>
          <a:p>
            <a:pPr lvl="0" algn="just">
              <a:lnSpc>
                <a:spcPct val="150000"/>
              </a:lnSpc>
            </a:pPr>
            <a:r>
              <a:rPr lang="es-ES" sz="28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98" y="1700808"/>
            <a:ext cx="753444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4 CuadroTexto"/>
          <p:cNvSpPr txBox="1">
            <a:spLocks noChangeArrowheads="1"/>
          </p:cNvSpPr>
          <p:nvPr/>
        </p:nvSpPr>
        <p:spPr bwMode="auto">
          <a:xfrm>
            <a:off x="251520" y="476672"/>
            <a:ext cx="8572560" cy="52322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 smtClean="0"/>
              <a:t> CPI DE CASTROVERDE: COMUNIDADE DE APRENDIZAXE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115616" y="1916832"/>
            <a:ext cx="71287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2000" i="1" dirty="0" smtClean="0"/>
              <a:t> </a:t>
            </a:r>
            <a:r>
              <a:rPr lang="es-ES" sz="2000" b="1" i="1" dirty="0" smtClean="0">
                <a:solidFill>
                  <a:schemeClr val="bg1"/>
                </a:solidFill>
              </a:rPr>
              <a:t>37 profesores  e profesoras (5 compartidos con </a:t>
            </a:r>
            <a:r>
              <a:rPr lang="es-ES" sz="2000" b="1" i="1" dirty="0" err="1" smtClean="0">
                <a:solidFill>
                  <a:schemeClr val="bg1"/>
                </a:solidFill>
              </a:rPr>
              <a:t>outros</a:t>
            </a:r>
            <a:r>
              <a:rPr lang="es-ES" sz="2000" b="1" i="1" dirty="0" smtClean="0">
                <a:solidFill>
                  <a:schemeClr val="bg1"/>
                </a:solidFill>
              </a:rPr>
              <a:t> centros)</a:t>
            </a:r>
          </a:p>
          <a:p>
            <a:pPr>
              <a:buBlip>
                <a:blip r:embed="rId3"/>
              </a:buBlip>
            </a:pPr>
            <a:r>
              <a:rPr lang="es-ES" sz="2000" b="1" i="1" dirty="0" smtClean="0">
                <a:solidFill>
                  <a:schemeClr val="bg1"/>
                </a:solidFill>
              </a:rPr>
              <a:t> 208 alumnos  e alumnas entre 3 e 18 anos</a:t>
            </a:r>
          </a:p>
          <a:p>
            <a:pPr>
              <a:buBlip>
                <a:blip r:embed="rId3"/>
              </a:buBlip>
            </a:pPr>
            <a:r>
              <a:rPr lang="es-ES" sz="2000" b="1" i="1" dirty="0" smtClean="0">
                <a:solidFill>
                  <a:schemeClr val="bg1"/>
                </a:solidFill>
              </a:rPr>
              <a:t>  </a:t>
            </a:r>
            <a:r>
              <a:rPr lang="es-ES" sz="2000" b="1" i="1" dirty="0" err="1" smtClean="0">
                <a:solidFill>
                  <a:schemeClr val="bg1"/>
                </a:solidFill>
              </a:rPr>
              <a:t>Máis</a:t>
            </a:r>
            <a:r>
              <a:rPr lang="es-ES" sz="2000" b="1" i="1" dirty="0" smtClean="0">
                <a:solidFill>
                  <a:schemeClr val="bg1"/>
                </a:solidFill>
              </a:rPr>
              <a:t> de 50 </a:t>
            </a:r>
            <a:r>
              <a:rPr lang="es-ES" sz="2000" b="1" i="1" dirty="0" err="1" smtClean="0">
                <a:solidFill>
                  <a:schemeClr val="bg1"/>
                </a:solidFill>
              </a:rPr>
              <a:t>persoas</a:t>
            </a:r>
            <a:r>
              <a:rPr lang="es-ES" sz="2000" b="1" i="1" dirty="0" smtClean="0">
                <a:solidFill>
                  <a:schemeClr val="bg1"/>
                </a:solidFill>
              </a:rPr>
              <a:t>  voluntarias </a:t>
            </a:r>
            <a:r>
              <a:rPr lang="es-ES" sz="2000" b="1" i="1" dirty="0" err="1" smtClean="0">
                <a:solidFill>
                  <a:schemeClr val="bg1"/>
                </a:solidFill>
              </a:rPr>
              <a:t>fixas</a:t>
            </a:r>
            <a:r>
              <a:rPr lang="es-ES" sz="2000" b="1" i="1" dirty="0" smtClean="0">
                <a:solidFill>
                  <a:schemeClr val="bg1"/>
                </a:solidFill>
              </a:rPr>
              <a:t> nos GI</a:t>
            </a:r>
          </a:p>
          <a:p>
            <a:pPr>
              <a:buBlip>
                <a:blip r:embed="rId3"/>
              </a:buBlip>
            </a:pPr>
            <a:r>
              <a:rPr lang="es-ES" sz="2000" b="1" i="1" dirty="0" smtClean="0">
                <a:solidFill>
                  <a:schemeClr val="bg1"/>
                </a:solidFill>
              </a:rPr>
              <a:t> </a:t>
            </a:r>
            <a:r>
              <a:rPr lang="es-ES" sz="2000" b="1" i="1" dirty="0" err="1" smtClean="0">
                <a:solidFill>
                  <a:schemeClr val="bg1"/>
                </a:solidFill>
              </a:rPr>
              <a:t>Persoas</a:t>
            </a:r>
            <a:r>
              <a:rPr lang="es-ES" sz="2000" b="1" i="1" dirty="0" smtClean="0">
                <a:solidFill>
                  <a:schemeClr val="bg1"/>
                </a:solidFill>
              </a:rPr>
              <a:t> voluntarias </a:t>
            </a:r>
            <a:r>
              <a:rPr lang="es-ES" sz="2000" b="1" i="1" dirty="0" err="1" smtClean="0">
                <a:solidFill>
                  <a:schemeClr val="bg1"/>
                </a:solidFill>
              </a:rPr>
              <a:t>noutras</a:t>
            </a:r>
            <a:r>
              <a:rPr lang="es-ES" sz="2000" b="1" i="1" dirty="0" smtClean="0">
                <a:solidFill>
                  <a:schemeClr val="bg1"/>
                </a:solidFill>
              </a:rPr>
              <a:t> actividades</a:t>
            </a:r>
          </a:p>
          <a:p>
            <a:pPr>
              <a:buBlip>
                <a:blip r:embed="rId3"/>
              </a:buBlip>
            </a:pPr>
            <a:r>
              <a:rPr lang="es-ES" sz="2000" b="1" i="1" dirty="0" smtClean="0">
                <a:solidFill>
                  <a:schemeClr val="bg1"/>
                </a:solidFill>
              </a:rPr>
              <a:t> 9 colaboradores comedor escolar</a:t>
            </a:r>
          </a:p>
          <a:p>
            <a:pPr>
              <a:buBlip>
                <a:blip r:embed="rId3"/>
              </a:buBlip>
            </a:pPr>
            <a:r>
              <a:rPr lang="es-ES" sz="2000" b="1" i="1" dirty="0" smtClean="0">
                <a:solidFill>
                  <a:schemeClr val="bg1"/>
                </a:solidFill>
              </a:rPr>
              <a:t> 7 </a:t>
            </a:r>
            <a:r>
              <a:rPr lang="es-ES" sz="2000" b="1" i="1" dirty="0" err="1" smtClean="0">
                <a:solidFill>
                  <a:schemeClr val="bg1"/>
                </a:solidFill>
              </a:rPr>
              <a:t>persoal</a:t>
            </a:r>
            <a:r>
              <a:rPr lang="es-ES" sz="2000" b="1" i="1" dirty="0" smtClean="0">
                <a:solidFill>
                  <a:schemeClr val="bg1"/>
                </a:solidFill>
              </a:rPr>
              <a:t> non docente</a:t>
            </a:r>
          </a:p>
          <a:p>
            <a:pPr>
              <a:buBlip>
                <a:blip r:embed="rId3"/>
              </a:buBlip>
            </a:pPr>
            <a:r>
              <a:rPr lang="es-ES" sz="2000" b="1" i="1" dirty="0" smtClean="0">
                <a:solidFill>
                  <a:schemeClr val="bg1"/>
                </a:solidFill>
              </a:rPr>
              <a:t> Auxiliar de conversa</a:t>
            </a:r>
          </a:p>
          <a:p>
            <a:pPr>
              <a:buBlip>
                <a:blip r:embed="rId3"/>
              </a:buBlip>
            </a:pPr>
            <a:r>
              <a:rPr lang="es-ES" sz="2000" b="1" i="1" dirty="0" smtClean="0">
                <a:solidFill>
                  <a:schemeClr val="bg1"/>
                </a:solidFill>
              </a:rPr>
              <a:t> Auxiliar educativa (</a:t>
            </a:r>
            <a:r>
              <a:rPr lang="es-ES" sz="2000" b="1" i="1" dirty="0" err="1" smtClean="0">
                <a:solidFill>
                  <a:schemeClr val="bg1"/>
                </a:solidFill>
              </a:rPr>
              <a:t>coidadora</a:t>
            </a:r>
            <a:r>
              <a:rPr lang="es-ES" sz="2000" b="1" i="1" dirty="0" smtClean="0">
                <a:solidFill>
                  <a:schemeClr val="bg1"/>
                </a:solidFill>
              </a:rPr>
              <a:t>)educación infantil</a:t>
            </a:r>
          </a:p>
          <a:p>
            <a:pPr>
              <a:buBlip>
                <a:blip r:embed="rId3"/>
              </a:buBlip>
            </a:pPr>
            <a:r>
              <a:rPr lang="es-ES" sz="2000" b="1" i="1" dirty="0" smtClean="0">
                <a:solidFill>
                  <a:schemeClr val="bg1"/>
                </a:solidFill>
              </a:rPr>
              <a:t> Alumnado do </a:t>
            </a:r>
            <a:r>
              <a:rPr lang="es-ES" sz="2000" b="1" i="1" dirty="0" err="1" smtClean="0">
                <a:solidFill>
                  <a:schemeClr val="bg1"/>
                </a:solidFill>
              </a:rPr>
              <a:t>Prácticum</a:t>
            </a:r>
            <a:r>
              <a:rPr lang="es-ES" sz="2000" b="1" i="1" dirty="0" smtClean="0">
                <a:solidFill>
                  <a:schemeClr val="bg1"/>
                </a:solidFill>
              </a:rPr>
              <a:t> de Infantil e de Primaria( USC)</a:t>
            </a:r>
          </a:p>
          <a:p>
            <a:pPr>
              <a:buBlip>
                <a:blip r:embed="rId3"/>
              </a:buBlip>
            </a:pPr>
            <a:r>
              <a:rPr lang="es-ES" sz="2000" b="1" i="1" dirty="0" smtClean="0">
                <a:solidFill>
                  <a:schemeClr val="bg1"/>
                </a:solidFill>
              </a:rPr>
              <a:t> Alumnado do Máster de Secundaria (USC e UDC)</a:t>
            </a:r>
          </a:p>
          <a:p>
            <a:pPr>
              <a:buBlip>
                <a:blip r:embed="rId3"/>
              </a:buBlip>
            </a:pPr>
            <a:r>
              <a:rPr lang="es-ES" sz="2000" b="1" i="1" dirty="0" smtClean="0">
                <a:solidFill>
                  <a:schemeClr val="bg1"/>
                </a:solidFill>
              </a:rPr>
              <a:t> Monitores actividades ANPA e Concello</a:t>
            </a:r>
          </a:p>
          <a:p>
            <a:pPr>
              <a:buBlip>
                <a:blip r:embed="rId3"/>
              </a:buBlip>
            </a:pPr>
            <a:r>
              <a:rPr lang="es-ES" sz="2000" b="1" i="1" dirty="0" smtClean="0">
                <a:solidFill>
                  <a:schemeClr val="bg1"/>
                </a:solidFill>
              </a:rPr>
              <a:t> </a:t>
            </a:r>
            <a:r>
              <a:rPr lang="es-ES" sz="2000" b="1" i="1" dirty="0" err="1" smtClean="0">
                <a:solidFill>
                  <a:schemeClr val="bg1"/>
                </a:solidFill>
              </a:rPr>
              <a:t>Coidadoras</a:t>
            </a:r>
            <a:r>
              <a:rPr lang="es-ES" sz="2000" b="1" i="1" dirty="0" smtClean="0">
                <a:solidFill>
                  <a:schemeClr val="bg1"/>
                </a:solidFill>
              </a:rPr>
              <a:t> transporte escolar</a:t>
            </a:r>
          </a:p>
          <a:p>
            <a:pPr>
              <a:buBlip>
                <a:blip r:embed="rId3"/>
              </a:buBlip>
            </a:pPr>
            <a:endParaRPr lang="es-ES" i="1" dirty="0" smtClean="0"/>
          </a:p>
          <a:p>
            <a:endParaRPr lang="es-E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121444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ACTUACIÓNS EDUCATIVAS DE ÉXITO: </a:t>
            </a:r>
            <a:r>
              <a:rPr lang="es-ES" sz="3200" dirty="0" err="1" smtClean="0"/>
              <a:t>moi</a:t>
            </a:r>
            <a:r>
              <a:rPr lang="es-ES" sz="3200" dirty="0" smtClean="0"/>
              <a:t> importante aplicar a fórmula exacta</a:t>
            </a:r>
            <a:endParaRPr lang="es-ES" sz="3200" dirty="0"/>
          </a:p>
        </p:txBody>
      </p:sp>
      <p:pic>
        <p:nvPicPr>
          <p:cNvPr id="4" name="Picture 2" descr="https://encrypted-tbn2.gstatic.com/images?q=tbn:ANd9GcSLXpvzwwlpZ3_IJRHqQw8V_OYgbqLjtmGL-D_OmcAwr8ZFMnU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17486"/>
            <a:ext cx="3816424" cy="4044009"/>
          </a:xfrm>
          <a:prstGeom prst="rect">
            <a:avLst/>
          </a:prstGeom>
          <a:noFill/>
        </p:spPr>
      </p:pic>
      <p:sp>
        <p:nvSpPr>
          <p:cNvPr id="34818" name="AutoShape 2" descr="data:image/jpeg;base64,/9j/4AAQSkZJRgABAQAAAQABAAD/2wCEAAkGBxQSEhQUExQUFhUXFhgZFxgYFxUUHRgYHBcYGhoYFxcdHCggGBwlHBYVIjEhJSorLi4uFx8zODMsNygtLisBCgoKDg0OGhAQGy4fHyQsLCwsLCwsLCwsLCwsLCw1LCwsLCwsLCwsLCwsLCwsLCwsLCwsLDcsLDcrLCwrLCs3N//AABEIAJwAmQMBIgACEQEDEQH/xAAcAAABBQEBAQAAAAAAAAAAAAAGAQMEBQcCAAj/xAA8EAACAQIEAwQHBgUEAwAAAAABAhEAAwQSITEFQVEGImFxEzJCgZGhsQcUI1JywRUzguHwQ2LR8TSSsv/EABkBAAMBAQEAAAAAAAAAAAAAAAECAwAEBf/EACURAAIBBAEEAgMBAAAAAAAAAAABAgMRITESBBMyQSJRFDNhcf/aAAwDAQACEQMRAD8An5aXJTmWly1jDQWly05lpQKxhnLXWWnMteisYbyV7LToFey1jDWWkirDALazTeJyKJMbnlRbwrF4XKPQ5APEGffU51FHAVBvIEWsBcuGFRj4wamPwO9H8pgPGKPmuKR6ykUtllbSQfIipOrP1Ybj9mZvgHXdTFcHDsN1IHlWpthVI1E1DfgqHkIod2t9IZKD2zM8h3rw1rQ+IYWzZQvccW0UaljA+dZ7ie2/DcxCvdf9NgtPkY1rfkT9xCqUXpiFa8yV0OOWXj0eExLTzNtbX/0RVlg7NpwS6Nb05OGM+7T51vyVppmdBpbKnLSxTuWvZa6sER+K9lp3LSRWMcRS5a9iHCqW6R4b+NQbqYon1DbEaEgkH3gUUrgbsT8tIFri3gntoXxNxv8AaLcGfltUfiuNLMGsSqwJQqdPHMd58KPFg5ImFa8VqtwXFCbosvlzNMRpsPaHKrYilCncbVZzD/b+9V2P7RJh2uWyrhkSQ0SjNlzBZnfwq4w+xEagfvQxx7s+11sVchmYqvoVDCCcoBYr+Ya61x1VHufI6qd+GDnB9uDEuFGmujKQSSACCdNqmDtlbzCS4lZEEHTrvQdx3g9xWFwJeVAtsXPSd5ySW1kaHl8apbxUWrocfilQVJU+rlGxjTmPOh2ovTA6kls1nD9srexuODykH4SKlWu1DP8Ay78noDJ+BrHMM49GVBXObtuFkL+WrfEm5h7xYHOwzZsp9g2pIEaGCQZ8KVU2vYVUvtGi375xhAxAFwp6oI015xzNVvFcbYwkLkAeMwgAADqTXXAJ+7oSSSbAJPjlOpoMxuAY2m0HpAUfKSXu+jNuSCfymZGnOpxhd5ZaTssFpc7U3LjFA0bxlEDYbEzNddmeIO2Jys7HOoIkkyAhLCfOKH7GFvH0YW3qDGpIDZiTIidNRR7wfs96HI7spdFCgKIAhSDvrrIqvGMSEeUsk/LXstO5aXLXctEB/LSZakZa8ErClfxMRbPmKc4NxJ0UAOQBynT4Gphtz5eVUeOwd6T93dVPNWUMvu5iklceIvFOL3y5H3i8AeQKge7u161imWw4Z3eebEEjyMaUP4rhHE80hbJ8mAHwmnzwriGRVc2UB3gZ2jw1pHdqw6ihvghD4tY6kz10NGosConBMClu33VGbWW5mrBEJ3p4Rsic3kiOsTB5fvSAypj1oMefXxqY1oAHTkPrUW5bjUVxdTfmddDxKLE3cQVyvbmcwYFOXKCDqW+VCGKxDI3omRixIAEGTPISNYG9aFjnKqu6ywDFdwvh0nb31TW8fluZnRiyjuhiJRdZIJ3NJGWNBnG5XYPA2bOZsTbUu6roQpgHWAvhuTVrhsBYJOW0FyiNo0ZAIEHbKalYbE275/lmSp9YLqOYPPYinbeHCCFAA8KVyY8YpYE4dh1Ui2ohQmUDw2j4U5jMQtkhEtqWKAea+qF0Ety+dOYAfif0/vUzF91S2gMb8wKVDNIF+F8JvF7rOpSCPQ+zvqSeZAOlEGCwxt24Zszc2Gk/HWq+yMQ3MqmbwEiTuTqdKtbzajz361TPJE8JM5K0lPstc5K9JHFgmBa9lpwLXeWmAU3HeMJhUzEZnJhEG5P+RULsjeuYi6Q7QXM7SF05f3qdjeEC5cDkAx9NAan8Ox64bMqtaXXUkpPl1qba9hs2Rse7o5AjTTVGqvx2O7oncbGIFEeK41ccEDJlI3gazz2qow/Dg7Qek0bGBjB8fu4e4cwNyyxlvzIeqnpptRrZxKOoZDmB2iq+7w/cFAJ05RUvgeEFu2VEbnbxopgZV9rOJXbFjPaAzZ1XUZtz0oPPbjEAd+yhkwMuZZjcDeTRf9oNzJhAx5XbZ+BrNF4vb2AZeWYGYAMyByOpFQqxTehO4092Cix2+tnV7LjyKn+/Kp1vtnhX3Zl/WhPzoR+92nymABMgEQEMNv8AmkkH3Uq27LxGSc06GCW1lY0hTvNc7pxKRr1F7QcYbjeFYkrdtAn+k+WtSRirbeq6HyZf+aze5w5XuOq6AZTHrZZ3EzrG/vpu7wPIY9IokEggHXpqKV04lF1E/q5qGEZQ5JKgBNyR1qJxLthhbWgf0jdE1+e1Zjbwz+lNkuTtrLH3xzqzt4W1aENE66tvy9nkR7t6PaS/oJdTN6Vi5xvbe+/8m0FXqwLHz6cqjcLt33xVh79xj31IXl8BoKq8RxKRlQEmd9vgvjVv2W4TibmJtXnVltq+bM+k6HRVqsYq5Fzcv6aQUpMtSMtJkrswEfy0pWnsteC0QlDxlHYZUYLB5ys+EihS9wi8CdFaSfVZaue0XGrdp7lu5mX8rQxDE8hlk8xtQtiONrJKuyydRI0KgTowkbivLk5uR2pxig8wKWwlvO6ghQCCw0I3qUOKWEPrqI86yzEcVEZczBpme7PlHSo5xjH/AFX0En1BAjry2qyqzS0RcIN3uHXaLjaMALbMSDJIkCKm9kMa99LhaBlYAR5UDYrGoiLmMSNOc+/4UW/ZncDW75E6su+ns0aMpSnnQ1SMYwCXG2AU70HbQiR8DVBf4Dhrk5rNs+6PpRNj9EPuqpWp9Q3zGpRi45QP3exWEYQFdP0uf3qDe+z+17F1xtoQrfOi66CQ0etlMctY0+dU9wYpBlBLsAANAV9XU5t82bSpKUvs0qNN+gavdgrqn8O8n9Qy/Teq9+yeMX1cp6Q/7GtC4fcuNbBuAB9QdI2OldEU3dkKulp/4Zphez2Me8cyHMQO8SPdrRFhew9tQGxN467qunuzbminCD8Ryfy/5FN4a3BkWwiCSWuGTtuFnTWt3JMy6Wmt5G8DgrdpR93w4/U2mnUk6nUVK4fez3VBuAsBqqjujxzdfCmnAuBWyte0iZyLpzin+HmMRkzKIBItqsADkS3M1ov5IrJJRwXeSvZaeApMteocI9lpQtORSxWsEz7tfwP0jvcUS+ZCozMkAEZoadCY3oB49wC8r3LmVocPInMQcqgGecifhWt8Y0dvP9qDeJYFgMxukD2pnadK8tVnGbR2umpRTAW1Zylw9ti5mGAmBlgCal8NVgtwNadi9sBTl0nKRrrVoMFcNz1wApUkFd9efQ1MxGGYtKvA0gRNUlVwThTyUeLwd2+lsMhQKIOYjXbUR5Vo/wBltkpavKdSCv0oTyQDrJmf8+FGf2aLpiPNPpRoVG52HqwShcJOKD8M+6h3EYYuZDRCuB/UImiXi4/D99U4E0vU/sDR8Sus2L6LGbMRn707jIAgIPPNXHp74QzIYWgwm3IZo1lhsZBEVOGNUsQMpImIYctDoadW9oPWA8v3FRTHsVD8TdVGZVLHJJJKIMysxkkd2I950rnD8WR3CQwYxAI37uYx1iDVwxVpXunmQYMjxmozYdZDFRI2MaiRB18qzsZIXCDvN+nX+1N2jOqoYC5Rcu6T/Tzp/Dr3m11y9Nuhrq1gBozlnYc22/8AWlTC0QcguHvC5e19nuIv0mrXhiPnGcKDJjL0jSTXRMbVIwBm4PI/SqQzJCTXxZYlaXLTuWvZa9Y4RwivZacC0rDSh6DYAu0vFzaxDoUDLIjKYI0HWhzHcasuACWXWQCjakGfI0Rds+H22xDEuUYwZIlDAG4oRxnBLoEhrbTrILLOkCNIHury6nHmy6lVSwV9+7akkXxOaTM9dAfn8a5w2MtW4JultNoOvl8Kbv8ACb2oyr4d/wAIltNf7Uy/DL3MKIM+vPLYf5zprRts3OpuxJxfHEjuq5IHTL9a0H7KHzLfPXIfkazLGYBiAblxAOUSdOevPatK+x8gjEBdR+H+9UoxipKw0nNxyGHHR+H7xVLbG9XnaIfhj9QqjApOp/YPR8SFxDhNq7EqJE6jSZ1PLnVKuDtXGNqzeuh7IjLqJkzyiYJ3ooJpq1hUDFwqh2ADMNCQNNTUU7FGis4ZgL9tgbl0OokRrMHkZ3qx0p5jUalbuZDmF9dukCpJaoWCPff3VJZqAT0VM4RrdHkahTU3gY/G/pNWpeaEn4svMtLFOhaXLXqnEIBXQSnMtLShAXthbb03+myn2H05DZuVD+MxEIENm4oERlysIB6g9KI+3OHzMJt+kA3AOVtQNV11oMvXVC+jV7tts27L1EAEzEV5VXzZ1RukVtwopJBv6sGKlSdp0Gv+RUe1C7C88Zt0669a7vuUOVsSAwPNT8PdPypstmVmXEEgatG8DoKNg5GsWhju2SANs7BRtGwrQvsfSPvGw9TbbnWbXihBWblwzPMa+JPLStL+x0f+T5W+c9edWoeSFn4hh2l/lr+sfSg27m9IxS8qnugqdeU7dY6UYdr7ZNpYYqc41AB5bQdKCL/CXYy3oLh6srW22j1lmKHUeYKT+JYE3gqyqM2YggNEryInn4U3i8ebYc+iuHKVAIGYNI3HgNagtgWVSptXBrIKXBcA0jQNBApbOMFot3riArC+lW53TG+bURPSoJFORL/i9ojMSV1AhlIOYiY+FLZxaOe46nwBE1XNjmZVIOGuNnJIBG2UgEBva2pzBWPxMzWrYIEq6D2m3BjYxRsZSyWeGIzt7qfmolloZ58JqsxOLa40WmZ1B2SFE9GudPAUkRmy0uYxQQJmTGmsHx6VZ9l8Qr4hlUyVQzAJA1GhPWhYYdV/mPlkzkQlBJ3k+s9E/YcqbjBFygKdIjmNYq1JfNE5vAWxSZafy17LXp3ORHIFdBa6C11koBKfimDS40No0aEb8vjQxxnhtq2O9iLY8GmflNXPbe89hVuqpK5XRyAWyghYYgctDWUYjFoxLJdQnxMVy1KcG8odTktMuVwa3Xyi5ZnXvNoPiRU1uyjGSt7C+MMCfHSNaEHz6a2yP1gfPWu1UR37lpR0zA0nZiN3ZF//AAXDFstzFiQdVRcvzNG3Y8YXDI62tJMsSZY9JPSsi9PhkOjZz0WWqfwviLgsTImNNNhVIRUdAk3JbNZ7RYxXtiCJzD6RQWwuZiWR1n2rbSNNoWo/Dsfr3j3eRq5sODBBnyrnredytHMSBaxjDKgfvan8RTr7xoDUi1xF+iP1If8AapbMD41CucKtMdoPgancpY9cvoxy3LBkxBKKR8d+dRVwuGclVWGA1Clk/fwqZcwTalLhXQCMoIIA/wCtaY9DeDhvwjt1BArYMkxtuG21LFi7qonKzlh8OdRsTjyVhYtAxlkCSOqqNqssYT3spAOmp5VSsUtSxaTzZv8ANKCM0eVGIn1T+Zu8xHv2om7F3VtO+pMqNSZJM1nWN7Sa/hLm6sdFHl1p3gfaA22YvmYt7QgADoBvV6UXyuydR4sbb/EhXv4iKzrD8fVudSP4v4128mcljVwKWlpaYA2RVJxLsrhLxLXMNZYnQnIJq+ivRQYbgHiPst4axn7uB5Mw/emR9luAG1ge8k1oJWvFa1jXAW32Cw6+pbC+QFO2+xlocvpRrlrqK1g3BFuyVsqQO7PNdPhQpjfsiBOa1i8RbY675tfjWs0sUtgpmLXPs84pa/k44OOjqR/zUd8Fx2z61i1eA/KRrW4la5KCl7cXtB5Mwp+0OOtaYjht4eKZm/altdu8PMXBctHo6ERW5RUbEYO24OdEb9Sg/WkfTwZRVJIxLinai1lJsst1jAABiPE0JYl7l9puMW8Boo8utfQd3spgmJJw1kHwQD6VHbsxhRtZUe6lVFRGdVswu3giamWuHHpWyNwGwNkFe/g9r8tUUSTk2Zdg8A3Q1O+4t0NaInDbY9mnPuCflpuIh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563888" y="2564904"/>
            <a:ext cx="2376264" cy="2009384"/>
          </a:xfrm>
          <a:prstGeom prst="flowChartAlternateProcess">
            <a:avLst/>
          </a:prstGeom>
          <a:solidFill>
            <a:srgbClr val="0099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es-E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AEE</a:t>
            </a:r>
          </a:p>
          <a:p>
            <a:pPr algn="ctr">
              <a:spcAft>
                <a:spcPts val="1000"/>
              </a:spcAft>
              <a:defRPr/>
            </a:pPr>
            <a:r>
              <a:rPr lang="es-E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CPI de </a:t>
            </a:r>
            <a:r>
              <a:rPr lang="es-ES" sz="2800" dirty="0" err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Castroverde</a:t>
            </a:r>
            <a:endParaRPr lang="es-E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43336C-A8F2-49B2-A57A-ABF59FBB4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943336C-A8F2-49B2-A57A-ABF59FBB4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4CA53F-A0E6-4FAA-B6E8-0DEA3D3A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1D4CA53F-A0E6-4FAA-B6E8-0DEA3D3AD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F5507-6135-43EF-B7DA-8B491D40B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199F5507-6135-43EF-B7DA-8B491D40B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0025F3-AD66-4AD1-98FA-193EAFE10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250025F3-AD66-4AD1-98FA-193EAFE10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6EEC9-F2B5-48F5-A86B-BE210D9D2A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E96EEC9-F2B5-48F5-A86B-BE210D9D2A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170403-F468-41CA-8E44-E3D22C357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7170403-F468-41CA-8E44-E3D22C357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5A0813-BB64-46D5-8EE4-69D2F8399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B25A0813-BB64-46D5-8EE4-69D2F8399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83B881-0CD8-40DC-ADED-150E9AEFE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1083B881-0CD8-40DC-ADED-150E9AEFE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F21FBB-AB8B-4664-9BEE-12AE7A05D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ACF21FBB-AB8B-4664-9BEE-12AE7A05D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7B4E6-82B0-44CA-8597-DD03C6318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5D7B4E6-82B0-44CA-8597-DD03C6318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428596" y="357166"/>
            <a:ext cx="8286808" cy="10715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107157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Actuación 1: GRUPOS INTERACTIVOS, POR QUE</a:t>
            </a:r>
            <a:r>
              <a:rPr lang="es-ES" sz="2400" dirty="0" smtClean="0"/>
              <a:t>?</a:t>
            </a:r>
            <a:endParaRPr lang="es-ES" sz="2800" dirty="0"/>
          </a:p>
        </p:txBody>
      </p:sp>
      <p:pic>
        <p:nvPicPr>
          <p:cNvPr id="9224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5 CuadroTexto"/>
          <p:cNvSpPr txBox="1">
            <a:spLocks noChangeArrowheads="1"/>
          </p:cNvSpPr>
          <p:nvPr/>
        </p:nvSpPr>
        <p:spPr bwMode="auto">
          <a:xfrm>
            <a:off x="428625" y="1500188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428596" y="1535748"/>
            <a:ext cx="8286808" cy="3107697"/>
          </a:xfrm>
          <a:prstGeom prst="rect">
            <a:avLst/>
          </a:prstGeom>
          <a:solidFill>
            <a:srgbClr val="99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sz="2400" dirty="0">
                <a:solidFill>
                  <a:schemeClr val="bg1"/>
                </a:solidFill>
              </a:rPr>
              <a:t>	Como se </a:t>
            </a:r>
            <a:r>
              <a:rPr lang="es-ES" sz="2400" dirty="0" err="1">
                <a:solidFill>
                  <a:schemeClr val="bg1"/>
                </a:solidFill>
              </a:rPr>
              <a:t>demostrou</a:t>
            </a:r>
            <a:r>
              <a:rPr lang="es-ES" sz="2400" dirty="0">
                <a:solidFill>
                  <a:schemeClr val="bg1"/>
                </a:solidFill>
              </a:rPr>
              <a:t>  </a:t>
            </a:r>
            <a:r>
              <a:rPr lang="es-ES" sz="2400" dirty="0" err="1">
                <a:solidFill>
                  <a:schemeClr val="bg1"/>
                </a:solidFill>
              </a:rPr>
              <a:t>nalgunhas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investigacións</a:t>
            </a:r>
            <a:r>
              <a:rPr lang="es-ES" sz="2400" dirty="0">
                <a:solidFill>
                  <a:schemeClr val="bg1"/>
                </a:solidFill>
              </a:rPr>
              <a:t> científicas, como o </a:t>
            </a:r>
            <a:r>
              <a:rPr lang="es-ES" sz="2400" dirty="0" err="1">
                <a:solidFill>
                  <a:schemeClr val="bg1"/>
                </a:solidFill>
              </a:rPr>
              <a:t>proxecto</a:t>
            </a:r>
            <a:r>
              <a:rPr lang="es-ES" sz="2400" dirty="0">
                <a:solidFill>
                  <a:schemeClr val="bg1"/>
                </a:solidFill>
              </a:rPr>
              <a:t> europeo INCLUD-ED, a  organización da aula en grupos interactivos </a:t>
            </a:r>
            <a:r>
              <a:rPr lang="es-ES" sz="2400" dirty="0" err="1">
                <a:solidFill>
                  <a:schemeClr val="bg1"/>
                </a:solidFill>
              </a:rPr>
              <a:t>heteroxéneos</a:t>
            </a:r>
            <a:r>
              <a:rPr lang="es-ES" sz="2400" dirty="0">
                <a:solidFill>
                  <a:schemeClr val="bg1"/>
                </a:solidFill>
              </a:rPr>
              <a:t>, </a:t>
            </a:r>
            <a:r>
              <a:rPr lang="es-ES" sz="2400" dirty="0" err="1">
                <a:solidFill>
                  <a:schemeClr val="bg1"/>
                </a:solidFill>
              </a:rPr>
              <a:t>ademais</a:t>
            </a:r>
            <a:r>
              <a:rPr lang="es-ES" sz="2400" dirty="0">
                <a:solidFill>
                  <a:schemeClr val="bg1"/>
                </a:solidFill>
              </a:rPr>
              <a:t> de promover a </a:t>
            </a:r>
            <a:r>
              <a:rPr lang="es-ES" sz="2400" dirty="0" err="1">
                <a:solidFill>
                  <a:schemeClr val="bg1"/>
                </a:solidFill>
              </a:rPr>
              <a:t>solidariedade</a:t>
            </a:r>
            <a:r>
              <a:rPr lang="es-ES" sz="2400" dirty="0">
                <a:solidFill>
                  <a:schemeClr val="bg1"/>
                </a:solidFill>
              </a:rPr>
              <a:t>, favorece a </a:t>
            </a:r>
            <a:r>
              <a:rPr lang="es-ES" sz="2400" dirty="0" err="1">
                <a:solidFill>
                  <a:schemeClr val="bg1"/>
                </a:solidFill>
              </a:rPr>
              <a:t>aprendizaxe</a:t>
            </a:r>
            <a:r>
              <a:rPr lang="es-ES" sz="2400" dirty="0">
                <a:solidFill>
                  <a:schemeClr val="bg1"/>
                </a:solidFill>
              </a:rPr>
              <a:t> instrumental de todos os alumnos e alumnas, tanto o de </a:t>
            </a:r>
            <a:r>
              <a:rPr lang="es-ES" sz="2400" dirty="0" err="1">
                <a:solidFill>
                  <a:schemeClr val="bg1"/>
                </a:solidFill>
              </a:rPr>
              <a:t>aqueles</a:t>
            </a:r>
            <a:r>
              <a:rPr lang="es-ES" sz="2400" dirty="0">
                <a:solidFill>
                  <a:schemeClr val="bg1"/>
                </a:solidFill>
              </a:rPr>
              <a:t> que </a:t>
            </a:r>
            <a:r>
              <a:rPr lang="es-ES" sz="2400" dirty="0" err="1">
                <a:solidFill>
                  <a:schemeClr val="bg1"/>
                </a:solidFill>
              </a:rPr>
              <a:t>teñen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máis</a:t>
            </a:r>
            <a:r>
              <a:rPr lang="es-ES" sz="2400" dirty="0">
                <a:solidFill>
                  <a:schemeClr val="bg1"/>
                </a:solidFill>
              </a:rPr>
              <a:t> dificultades como o dos </a:t>
            </a:r>
            <a:r>
              <a:rPr lang="es-ES" sz="2400" dirty="0" err="1">
                <a:solidFill>
                  <a:schemeClr val="bg1"/>
                </a:solidFill>
              </a:rPr>
              <a:t>máis</a:t>
            </a: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err="1">
                <a:solidFill>
                  <a:schemeClr val="bg1"/>
                </a:solidFill>
              </a:rPr>
              <a:t>aventaxados</a:t>
            </a:r>
            <a:r>
              <a:rPr lang="es-ES" sz="24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428596" y="357166"/>
            <a:ext cx="8286808" cy="10715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6808" cy="107157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GRUPOS INTERACTIVOS HETEROXÉNEOS</a:t>
            </a:r>
            <a:endParaRPr lang="es-ES" sz="2800" dirty="0"/>
          </a:p>
        </p:txBody>
      </p:sp>
      <p:pic>
        <p:nvPicPr>
          <p:cNvPr id="8200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5 CuadroTexto"/>
          <p:cNvSpPr txBox="1">
            <a:spLocks noChangeArrowheads="1"/>
          </p:cNvSpPr>
          <p:nvPr/>
        </p:nvSpPr>
        <p:spPr bwMode="auto">
          <a:xfrm>
            <a:off x="428625" y="1500188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8" name="7 Diagrama"/>
          <p:cNvGraphicFramePr/>
          <p:nvPr/>
        </p:nvGraphicFramePr>
        <p:xfrm>
          <a:off x="428596" y="1428736"/>
          <a:ext cx="828680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428596" y="357166"/>
            <a:ext cx="8286808" cy="10715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86808" cy="107157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REUNIÓNS  PARA PARTICIPAR EN GRUPOS INTERACTIVOS</a:t>
            </a:r>
            <a:endParaRPr lang="es-ES" sz="2800" dirty="0"/>
          </a:p>
        </p:txBody>
      </p:sp>
      <p:pic>
        <p:nvPicPr>
          <p:cNvPr id="58376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8" name="5 CuadroTexto"/>
          <p:cNvSpPr txBox="1">
            <a:spLocks noChangeArrowheads="1"/>
          </p:cNvSpPr>
          <p:nvPr/>
        </p:nvSpPr>
        <p:spPr bwMode="auto">
          <a:xfrm>
            <a:off x="428625" y="1500188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58379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643313"/>
            <a:ext cx="8286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11 Diagrama"/>
          <p:cNvGraphicFramePr/>
          <p:nvPr/>
        </p:nvGraphicFramePr>
        <p:xfrm>
          <a:off x="251520" y="1484784"/>
          <a:ext cx="842968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5175" y="357166"/>
            <a:ext cx="853310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GRUPOS INTERACTIVOS HETEROXÉNEOS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857488" y="3714752"/>
          <a:ext cx="367240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214282" y="2357430"/>
          <a:ext cx="367240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5257310" y="2428868"/>
          <a:ext cx="367240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2857488" y="1071546"/>
          <a:ext cx="367240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9 Disco magnético"/>
          <p:cNvSpPr/>
          <p:nvPr/>
        </p:nvSpPr>
        <p:spPr>
          <a:xfrm>
            <a:off x="3857620" y="3500438"/>
            <a:ext cx="1296144" cy="642942"/>
          </a:xfrm>
          <a:prstGeom prst="flowChartMagneticDisk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</a:rPr>
              <a:t>PROFESORA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5175" y="357166"/>
            <a:ext cx="8533105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GRUPOS </a:t>
            </a: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INTERACTIVOS 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HETEROXÉNEOS</a:t>
            </a:r>
            <a:endParaRPr lang="es-E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857488" y="3714752"/>
          <a:ext cx="367240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214282" y="2357430"/>
          <a:ext cx="367240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5257310" y="2428868"/>
          <a:ext cx="367240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2857488" y="1071546"/>
          <a:ext cx="367240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9 Disco magnético"/>
          <p:cNvSpPr/>
          <p:nvPr/>
        </p:nvSpPr>
        <p:spPr>
          <a:xfrm>
            <a:off x="3857620" y="3500438"/>
            <a:ext cx="1296144" cy="642942"/>
          </a:xfrm>
          <a:prstGeom prst="flowChartMagneticDisk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</a:rPr>
              <a:t>PROFESORA</a:t>
            </a:r>
          </a:p>
        </p:txBody>
      </p:sp>
      <p:sp>
        <p:nvSpPr>
          <p:cNvPr id="11" name="10 Flecha doblada"/>
          <p:cNvSpPr/>
          <p:nvPr/>
        </p:nvSpPr>
        <p:spPr>
          <a:xfrm>
            <a:off x="1357290" y="1857364"/>
            <a:ext cx="1285884" cy="928694"/>
          </a:xfrm>
          <a:prstGeom prst="bentArrow">
            <a:avLst/>
          </a:prstGeom>
          <a:solidFill>
            <a:srgbClr val="FF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Flecha doblada"/>
          <p:cNvSpPr/>
          <p:nvPr/>
        </p:nvSpPr>
        <p:spPr>
          <a:xfrm rot="5400000">
            <a:off x="6322232" y="1607331"/>
            <a:ext cx="964411" cy="1321603"/>
          </a:xfrm>
          <a:prstGeom prst="bentArrow">
            <a:avLst>
              <a:gd name="adj1" fmla="val 25000"/>
              <a:gd name="adj2" fmla="val 25735"/>
              <a:gd name="adj3" fmla="val 25000"/>
              <a:gd name="adj4" fmla="val 43750"/>
            </a:avLst>
          </a:prstGeom>
          <a:solidFill>
            <a:srgbClr val="FF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Flecha doblada"/>
          <p:cNvSpPr/>
          <p:nvPr/>
        </p:nvSpPr>
        <p:spPr>
          <a:xfrm rot="16200000">
            <a:off x="1500167" y="4679164"/>
            <a:ext cx="964411" cy="1321603"/>
          </a:xfrm>
          <a:prstGeom prst="bentArrow">
            <a:avLst>
              <a:gd name="adj1" fmla="val 25000"/>
              <a:gd name="adj2" fmla="val 25735"/>
              <a:gd name="adj3" fmla="val 25000"/>
              <a:gd name="adj4" fmla="val 43750"/>
            </a:avLst>
          </a:prstGeom>
          <a:solidFill>
            <a:srgbClr val="FF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Flecha doblada"/>
          <p:cNvSpPr/>
          <p:nvPr/>
        </p:nvSpPr>
        <p:spPr>
          <a:xfrm rot="10800000">
            <a:off x="6143636" y="4929198"/>
            <a:ext cx="1285884" cy="928694"/>
          </a:xfrm>
          <a:prstGeom prst="bentArrow">
            <a:avLst/>
          </a:prstGeom>
          <a:solidFill>
            <a:srgbClr val="FF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3600399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s-ES" sz="2600" dirty="0" err="1" smtClean="0"/>
              <a:t>Fanse</a:t>
            </a:r>
            <a:r>
              <a:rPr lang="es-ES" sz="2600" dirty="0" smtClean="0"/>
              <a:t> actividades de </a:t>
            </a:r>
            <a:r>
              <a:rPr lang="es-ES" sz="2600" b="1" dirty="0" smtClean="0">
                <a:solidFill>
                  <a:srgbClr val="6600CC"/>
                </a:solidFill>
              </a:rPr>
              <a:t>15 </a:t>
            </a:r>
            <a:r>
              <a:rPr lang="es-ES" sz="2600" b="1" dirty="0" err="1" smtClean="0">
                <a:solidFill>
                  <a:srgbClr val="6600CC"/>
                </a:solidFill>
              </a:rPr>
              <a:t>ou</a:t>
            </a:r>
            <a:r>
              <a:rPr lang="es-ES" sz="2600" b="1" dirty="0" smtClean="0">
                <a:solidFill>
                  <a:srgbClr val="6600CC"/>
                </a:solidFill>
              </a:rPr>
              <a:t> 20 minutos </a:t>
            </a:r>
            <a:r>
              <a:rPr lang="es-ES" sz="2600" dirty="0" smtClean="0"/>
              <a:t>relacionadas </a:t>
            </a:r>
            <a:r>
              <a:rPr lang="es-ES" sz="2600" dirty="0" err="1" smtClean="0"/>
              <a:t>cunha</a:t>
            </a:r>
            <a:r>
              <a:rPr lang="es-ES" sz="2600" dirty="0" smtClean="0"/>
              <a:t> </a:t>
            </a:r>
            <a:r>
              <a:rPr lang="es-ES" sz="2600" dirty="0" err="1" smtClean="0"/>
              <a:t>mesma</a:t>
            </a:r>
            <a:r>
              <a:rPr lang="es-ES" sz="2600" dirty="0" smtClean="0"/>
              <a:t> área de </a:t>
            </a:r>
            <a:r>
              <a:rPr lang="es-ES" sz="2600" dirty="0" err="1" smtClean="0"/>
              <a:t>aprendizaxe</a:t>
            </a:r>
            <a:r>
              <a:rPr lang="es-ES" sz="2600" dirty="0" smtClean="0"/>
              <a:t>.</a:t>
            </a:r>
          </a:p>
          <a:p>
            <a:pPr algn="just">
              <a:buNone/>
              <a:defRPr/>
            </a:pPr>
            <a:endParaRPr lang="es-ES" sz="2600" dirty="0" smtClean="0"/>
          </a:p>
          <a:p>
            <a:pPr algn="just">
              <a:defRPr/>
            </a:pPr>
            <a:r>
              <a:rPr lang="es-ES" sz="2600" dirty="0" smtClean="0"/>
              <a:t>Cada grupo </a:t>
            </a:r>
            <a:r>
              <a:rPr lang="es-ES" sz="2600" b="1" dirty="0" err="1" smtClean="0">
                <a:solidFill>
                  <a:srgbClr val="7030A0"/>
                </a:solidFill>
              </a:rPr>
              <a:t>vai</a:t>
            </a:r>
            <a:r>
              <a:rPr lang="es-ES" sz="2600" b="1" dirty="0" smtClean="0">
                <a:solidFill>
                  <a:srgbClr val="7030A0"/>
                </a:solidFill>
              </a:rPr>
              <a:t> cambiando </a:t>
            </a:r>
            <a:r>
              <a:rPr lang="es-ES" sz="2600" dirty="0" smtClean="0"/>
              <a:t>de mesa, de referente adulto e de </a:t>
            </a:r>
            <a:r>
              <a:rPr lang="es-ES" sz="2600" dirty="0" err="1" smtClean="0"/>
              <a:t>actividade</a:t>
            </a:r>
            <a:r>
              <a:rPr lang="es-ES" sz="2600" dirty="0" smtClean="0"/>
              <a:t>, enriqueciéndose ó máximo as </a:t>
            </a:r>
            <a:r>
              <a:rPr lang="es-ES" sz="2600" dirty="0" err="1" smtClean="0"/>
              <a:t>interaccións</a:t>
            </a:r>
            <a:r>
              <a:rPr lang="es-ES" sz="2600" dirty="0" smtClean="0"/>
              <a:t> e o dinamismo da clase.</a:t>
            </a:r>
          </a:p>
          <a:p>
            <a:pPr algn="just">
              <a:buNone/>
              <a:defRPr/>
            </a:pPr>
            <a:endParaRPr lang="es-ES" sz="2600" dirty="0" smtClean="0"/>
          </a:p>
          <a:p>
            <a:pPr algn="just">
              <a:defRPr/>
            </a:pPr>
            <a:r>
              <a:rPr lang="es-ES" sz="2600" dirty="0" smtClean="0"/>
              <a:t>Ó finalizar </a:t>
            </a:r>
            <a:r>
              <a:rPr lang="es-ES" sz="2600" dirty="0" err="1" smtClean="0"/>
              <a:t>unha</a:t>
            </a:r>
            <a:r>
              <a:rPr lang="es-ES" sz="2600" dirty="0" smtClean="0"/>
              <a:t> sesión de grupos interactivos, os </a:t>
            </a:r>
            <a:r>
              <a:rPr lang="es-ES" sz="2600" dirty="0" err="1" smtClean="0"/>
              <a:t>nenos</a:t>
            </a:r>
            <a:r>
              <a:rPr lang="es-ES" sz="2600" dirty="0" smtClean="0"/>
              <a:t> e  nenas </a:t>
            </a:r>
            <a:r>
              <a:rPr lang="es-ES" sz="2600" dirty="0" err="1" smtClean="0"/>
              <a:t>fixeron</a:t>
            </a:r>
            <a:r>
              <a:rPr lang="es-ES" sz="2600" dirty="0" smtClean="0"/>
              <a:t> 3 </a:t>
            </a:r>
            <a:r>
              <a:rPr lang="es-ES" sz="2600" dirty="0" err="1" smtClean="0"/>
              <a:t>ou</a:t>
            </a:r>
            <a:r>
              <a:rPr lang="es-ES" sz="2600" dirty="0" smtClean="0"/>
              <a:t> 4 </a:t>
            </a:r>
            <a:r>
              <a:rPr lang="es-ES" sz="2600" b="1" dirty="0" smtClean="0">
                <a:solidFill>
                  <a:srgbClr val="9900CC"/>
                </a:solidFill>
              </a:rPr>
              <a:t>actividades diferentes.</a:t>
            </a:r>
          </a:p>
          <a:p>
            <a:pPr algn="just">
              <a:defRPr/>
            </a:pPr>
            <a:endParaRPr lang="es-ES" sz="2000" dirty="0" smtClean="0"/>
          </a:p>
          <a:p>
            <a:pPr>
              <a:lnSpc>
                <a:spcPct val="120000"/>
              </a:lnSpc>
              <a:buNone/>
            </a:pPr>
            <a:endParaRPr lang="es-ES" sz="2200" dirty="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395536" y="188640"/>
            <a:ext cx="8286808" cy="10715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 ORGANIZACIÓN DOS GRUPOS INTERACTIVOS HETEROXÉNEOS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374441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" sz="2400" dirty="0" err="1" smtClean="0"/>
              <a:t>Unha</a:t>
            </a:r>
            <a:r>
              <a:rPr lang="es-ES" sz="2400" dirty="0" smtClean="0"/>
              <a:t> </a:t>
            </a:r>
            <a:r>
              <a:rPr lang="es-ES" sz="2400" dirty="0" err="1" smtClean="0"/>
              <a:t>persoa</a:t>
            </a:r>
            <a:r>
              <a:rPr lang="es-ES" sz="2400" dirty="0" smtClean="0"/>
              <a:t> adulta, </a:t>
            </a:r>
            <a:r>
              <a:rPr lang="es-ES" sz="2400" dirty="0" err="1" smtClean="0"/>
              <a:t>titoriza</a:t>
            </a:r>
            <a:r>
              <a:rPr lang="es-ES" sz="2400" dirty="0" smtClean="0"/>
              <a:t>, </a:t>
            </a:r>
            <a:r>
              <a:rPr lang="es-ES" sz="2400" dirty="0" err="1" smtClean="0"/>
              <a:t>xestiona</a:t>
            </a:r>
            <a:r>
              <a:rPr lang="es-ES" sz="2400" dirty="0" smtClean="0"/>
              <a:t> cada un dos grupos, non </a:t>
            </a:r>
            <a:r>
              <a:rPr lang="es-ES" sz="2400" dirty="0" err="1" smtClean="0"/>
              <a:t>fai</a:t>
            </a:r>
            <a:r>
              <a:rPr lang="es-ES" sz="2400" dirty="0" smtClean="0"/>
              <a:t> o papel do docente. Non da </a:t>
            </a:r>
            <a:r>
              <a:rPr lang="es-ES" sz="2400" dirty="0" err="1" smtClean="0"/>
              <a:t>unha</a:t>
            </a:r>
            <a:r>
              <a:rPr lang="es-ES" sz="2400" dirty="0" smtClean="0"/>
              <a:t> clase </a:t>
            </a:r>
            <a:r>
              <a:rPr lang="es-ES" sz="2400" dirty="0" err="1" smtClean="0"/>
              <a:t>pequena</a:t>
            </a:r>
            <a:r>
              <a:rPr lang="es-ES" sz="2400" dirty="0" smtClean="0"/>
              <a:t>.</a:t>
            </a:r>
          </a:p>
          <a:p>
            <a:pPr algn="just">
              <a:defRPr/>
            </a:pPr>
            <a:endParaRPr lang="es-ES" sz="2400" dirty="0" smtClean="0"/>
          </a:p>
          <a:p>
            <a:pPr algn="just">
              <a:defRPr/>
            </a:pPr>
            <a:r>
              <a:rPr lang="es-ES" sz="2400" dirty="0" smtClean="0"/>
              <a:t>A </a:t>
            </a:r>
            <a:r>
              <a:rPr lang="es-ES" sz="2400" dirty="0" err="1" smtClean="0"/>
              <a:t>persoa</a:t>
            </a:r>
            <a:r>
              <a:rPr lang="es-ES" sz="2400" dirty="0" smtClean="0"/>
              <a:t> adulta potencia as </a:t>
            </a:r>
            <a:r>
              <a:rPr lang="es-ES" sz="2400" dirty="0" err="1" smtClean="0"/>
              <a:t>interaccións</a:t>
            </a:r>
            <a:r>
              <a:rPr lang="es-ES" sz="2400" dirty="0" smtClean="0"/>
              <a:t> e a </a:t>
            </a:r>
            <a:r>
              <a:rPr lang="es-ES" sz="2400" dirty="0" err="1" smtClean="0"/>
              <a:t>aprendizaxe</a:t>
            </a:r>
            <a:r>
              <a:rPr lang="es-ES" sz="2400" dirty="0" smtClean="0"/>
              <a:t> entre </a:t>
            </a:r>
            <a:r>
              <a:rPr lang="es-ES" sz="2400" dirty="0" err="1" smtClean="0"/>
              <a:t>iguais</a:t>
            </a:r>
            <a:r>
              <a:rPr lang="es-ES" sz="2400" dirty="0" smtClean="0"/>
              <a:t> </a:t>
            </a:r>
            <a:r>
              <a:rPr lang="es-ES" sz="2400" dirty="0" err="1" smtClean="0"/>
              <a:t>mantendo</a:t>
            </a:r>
            <a:r>
              <a:rPr lang="es-ES" sz="2400" dirty="0" smtClean="0"/>
              <a:t> </a:t>
            </a:r>
            <a:r>
              <a:rPr lang="es-ES" sz="2400" dirty="0" err="1" smtClean="0"/>
              <a:t>sempre</a:t>
            </a:r>
            <a:r>
              <a:rPr lang="es-ES" sz="2400" dirty="0" smtClean="0"/>
              <a:t> altas expectativas.</a:t>
            </a:r>
          </a:p>
          <a:p>
            <a:pPr algn="just">
              <a:buNone/>
              <a:defRPr/>
            </a:pPr>
            <a:endParaRPr lang="es-ES" sz="2400" dirty="0" smtClean="0"/>
          </a:p>
          <a:p>
            <a:pPr algn="just">
              <a:defRPr/>
            </a:pPr>
            <a:r>
              <a:rPr lang="es-ES" sz="2400" dirty="0" smtClean="0"/>
              <a:t>As nenas e </a:t>
            </a:r>
            <a:r>
              <a:rPr lang="es-ES" sz="2400" dirty="0" err="1" smtClean="0"/>
              <a:t>nenos</a:t>
            </a:r>
            <a:r>
              <a:rPr lang="es-ES" sz="2400" dirty="0" smtClean="0"/>
              <a:t> son os que cambian de </a:t>
            </a:r>
            <a:r>
              <a:rPr lang="es-ES" sz="2400" dirty="0" err="1" smtClean="0"/>
              <a:t>actividade</a:t>
            </a:r>
            <a:r>
              <a:rPr lang="es-ES" sz="2400" dirty="0" smtClean="0"/>
              <a:t>. A </a:t>
            </a:r>
            <a:r>
              <a:rPr lang="es-ES" sz="2400" dirty="0" err="1" smtClean="0"/>
              <a:t>persoa</a:t>
            </a:r>
            <a:r>
              <a:rPr lang="es-ES" sz="2400" dirty="0" smtClean="0"/>
              <a:t> adulta está coa </a:t>
            </a:r>
            <a:r>
              <a:rPr lang="es-ES" sz="2400" dirty="0" err="1" smtClean="0"/>
              <a:t>mesma</a:t>
            </a:r>
            <a:r>
              <a:rPr lang="es-ES" sz="2400" dirty="0" smtClean="0"/>
              <a:t> </a:t>
            </a:r>
            <a:r>
              <a:rPr lang="es-ES" sz="2400" dirty="0" err="1" smtClean="0"/>
              <a:t>actividade</a:t>
            </a:r>
            <a:r>
              <a:rPr lang="es-ES" sz="2400" dirty="0" smtClean="0"/>
              <a:t> </a:t>
            </a:r>
            <a:r>
              <a:rPr lang="es-ES" sz="2400" dirty="0" err="1" smtClean="0"/>
              <a:t>cos</a:t>
            </a:r>
            <a:r>
              <a:rPr lang="es-ES" sz="2400" dirty="0" smtClean="0"/>
              <a:t> diferentes grupos.</a:t>
            </a:r>
          </a:p>
          <a:p>
            <a:pPr>
              <a:lnSpc>
                <a:spcPct val="120000"/>
              </a:lnSpc>
              <a:buNone/>
            </a:pPr>
            <a:endParaRPr lang="es-ES" sz="2200" dirty="0" smtClean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s-ES" sz="2800" dirty="0" smtClean="0"/>
              <a:t>ORGANIZACIÓN DOS GRUPOS INTERACTIVOS HETEROXÉNEOS</a:t>
            </a:r>
            <a:endParaRPr lang="es-E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5 CuadroTexto"/>
          <p:cNvSpPr txBox="1">
            <a:spLocks noChangeArrowheads="1"/>
          </p:cNvSpPr>
          <p:nvPr/>
        </p:nvSpPr>
        <p:spPr bwMode="auto">
          <a:xfrm>
            <a:off x="428625" y="1500188"/>
            <a:ext cx="835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0" y="1412776"/>
            <a:ext cx="9144000" cy="41857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ES" sz="2800" b="1" dirty="0" smtClean="0">
                <a:latin typeface="Tw Cen MT" pitchFamily="34" charset="0"/>
              </a:rPr>
              <a:t> Diverso, se é posible.</a:t>
            </a:r>
            <a:endParaRPr lang="es-ES" sz="2800" b="1" dirty="0">
              <a:latin typeface="Tw Cen MT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s-ES" sz="2800" b="1" dirty="0">
                <a:latin typeface="Tw Cen MT" pitchFamily="34" charset="0"/>
              </a:rPr>
              <a:t>Altas </a:t>
            </a:r>
            <a:r>
              <a:rPr lang="es-ES" sz="2800" b="1" dirty="0" smtClean="0">
                <a:latin typeface="Tw Cen MT" pitchFamily="34" charset="0"/>
              </a:rPr>
              <a:t>expectativas. (Favorecer que o alumnado as teña).</a:t>
            </a:r>
            <a:endParaRPr lang="es-ES" sz="2800" b="1" dirty="0">
              <a:latin typeface="Tw Cen MT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s-ES" sz="2800" b="1" dirty="0">
                <a:latin typeface="Tw Cen MT" pitchFamily="34" charset="0"/>
              </a:rPr>
              <a:t>Crea e teña ilusión no </a:t>
            </a:r>
            <a:r>
              <a:rPr lang="es-ES" sz="2800" b="1" dirty="0" err="1" smtClean="0">
                <a:latin typeface="Tw Cen MT" pitchFamily="34" charset="0"/>
              </a:rPr>
              <a:t>proxecto</a:t>
            </a:r>
            <a:r>
              <a:rPr lang="es-ES" sz="2800" b="1" dirty="0" smtClean="0">
                <a:latin typeface="Tw Cen MT" pitchFamily="34" charset="0"/>
              </a:rPr>
              <a:t>.</a:t>
            </a:r>
            <a:endParaRPr lang="es-ES" sz="2800" b="1" dirty="0">
              <a:latin typeface="Tw Cen MT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s-ES" sz="2800" b="1" dirty="0" err="1">
                <a:latin typeface="Tw Cen MT" pitchFamily="34" charset="0"/>
              </a:rPr>
              <a:t>Implícase</a:t>
            </a:r>
            <a:r>
              <a:rPr lang="es-ES" sz="2800" b="1" dirty="0">
                <a:latin typeface="Tw Cen MT" pitchFamily="34" charset="0"/>
              </a:rPr>
              <a:t> aportando a </a:t>
            </a:r>
            <a:r>
              <a:rPr lang="es-ES" sz="2800" b="1" dirty="0" err="1">
                <a:latin typeface="Tw Cen MT" pitchFamily="34" charset="0"/>
              </a:rPr>
              <a:t>súa</a:t>
            </a:r>
            <a:r>
              <a:rPr lang="es-ES" sz="2800" b="1" dirty="0">
                <a:latin typeface="Tw Cen MT" pitchFamily="34" charset="0"/>
              </a:rPr>
              <a:t>  experiencia e </a:t>
            </a:r>
            <a:r>
              <a:rPr lang="es-ES" sz="2800" b="1" dirty="0" err="1" smtClean="0">
                <a:latin typeface="Tw Cen MT" pitchFamily="34" charset="0"/>
              </a:rPr>
              <a:t>coñecemento</a:t>
            </a:r>
            <a:r>
              <a:rPr lang="es-ES" sz="2800" b="1" dirty="0" smtClean="0">
                <a:latin typeface="Tw Cen MT" pitchFamily="34" charset="0"/>
              </a:rPr>
              <a:t>.</a:t>
            </a:r>
            <a:endParaRPr lang="es-ES" sz="2800" b="1" dirty="0">
              <a:latin typeface="Tw Cen MT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s-ES" sz="2800" b="1" dirty="0">
                <a:latin typeface="Tw Cen MT" pitchFamily="34" charset="0"/>
              </a:rPr>
              <a:t>A </a:t>
            </a:r>
            <a:r>
              <a:rPr lang="es-ES" sz="2800" b="1" dirty="0" err="1">
                <a:latin typeface="Tw Cen MT" pitchFamily="34" charset="0"/>
              </a:rPr>
              <a:t>súa</a:t>
            </a:r>
            <a:r>
              <a:rPr lang="es-ES" sz="2800" b="1" dirty="0">
                <a:latin typeface="Tw Cen MT" pitchFamily="34" charset="0"/>
              </a:rPr>
              <a:t> colaboración é en beneficio do </a:t>
            </a:r>
            <a:r>
              <a:rPr lang="es-ES" sz="2800" b="1" dirty="0" err="1">
                <a:latin typeface="Tw Cen MT" pitchFamily="34" charset="0"/>
              </a:rPr>
              <a:t>proxecto</a:t>
            </a:r>
            <a:r>
              <a:rPr lang="es-ES" sz="2800" b="1" dirty="0">
                <a:latin typeface="Tw Cen MT" pitchFamily="34" charset="0"/>
              </a:rPr>
              <a:t> e non polo </a:t>
            </a:r>
            <a:r>
              <a:rPr lang="es-ES" sz="2800" b="1" dirty="0" err="1">
                <a:latin typeface="Tw Cen MT" pitchFamily="34" charset="0"/>
              </a:rPr>
              <a:t>seu</a:t>
            </a:r>
            <a:r>
              <a:rPr lang="es-ES" sz="2800" b="1" dirty="0">
                <a:latin typeface="Tw Cen MT" pitchFamily="34" charset="0"/>
              </a:rPr>
              <a:t> interese </a:t>
            </a:r>
            <a:r>
              <a:rPr lang="es-ES" sz="2800" b="1" dirty="0" err="1" smtClean="0">
                <a:latin typeface="Tw Cen MT" pitchFamily="34" charset="0"/>
              </a:rPr>
              <a:t>persoal</a:t>
            </a:r>
            <a:r>
              <a:rPr lang="es-ES" sz="2800" b="1" dirty="0" smtClean="0">
                <a:latin typeface="Tw Cen MT" pitchFamily="34" charset="0"/>
              </a:rPr>
              <a:t>.</a:t>
            </a:r>
            <a:endParaRPr lang="es-ES" sz="2800" b="1" dirty="0">
              <a:latin typeface="Tw Cen MT" pitchFamily="34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s-ES" sz="2800" b="1" dirty="0" err="1">
                <a:latin typeface="Tw Cen MT" pitchFamily="34" charset="0"/>
              </a:rPr>
              <a:t>Seriedade</a:t>
            </a:r>
            <a:r>
              <a:rPr lang="es-ES" sz="2800" b="1" dirty="0">
                <a:latin typeface="Tw Cen MT" pitchFamily="34" charset="0"/>
              </a:rPr>
              <a:t>/</a:t>
            </a:r>
            <a:r>
              <a:rPr lang="es-ES" sz="2800" b="1" dirty="0" err="1">
                <a:latin typeface="Tw Cen MT" pitchFamily="34" charset="0"/>
              </a:rPr>
              <a:t>Responsabilidade</a:t>
            </a:r>
            <a:r>
              <a:rPr lang="es-ES" sz="2800" b="1" dirty="0">
                <a:latin typeface="Tw Cen MT" pitchFamily="34" charset="0"/>
              </a:rPr>
              <a:t>/Compromiso</a:t>
            </a:r>
          </a:p>
        </p:txBody>
      </p:sp>
      <p:sp>
        <p:nvSpPr>
          <p:cNvPr id="10" name="6 Título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s-ES" sz="2800" dirty="0" smtClean="0"/>
              <a:t>PERFIL DO VOLUNTARIADO PARA OS GRUPOS INTERACTIVOS HETEROXÉNEOS</a:t>
            </a:r>
            <a:endParaRPr lang="es-E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     PROCESO (I)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052736"/>
            <a:ext cx="7772400" cy="493417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dirty="0" smtClean="0"/>
              <a:t>   </a:t>
            </a:r>
          </a:p>
          <a:p>
            <a:pPr algn="just">
              <a:buNone/>
            </a:pPr>
            <a:r>
              <a:rPr lang="es-ES" dirty="0" smtClean="0"/>
              <a:t>    Aumento da participación das familias e da </a:t>
            </a:r>
            <a:r>
              <a:rPr lang="es-ES" dirty="0" err="1" smtClean="0"/>
              <a:t>comunidade</a:t>
            </a:r>
            <a:r>
              <a:rPr lang="es-ES" dirty="0" smtClean="0"/>
              <a:t>   desde o curso 2003-2004.</a:t>
            </a:r>
          </a:p>
          <a:p>
            <a:pPr algn="just">
              <a:buNone/>
            </a:pPr>
            <a:r>
              <a:rPr lang="es-ES" dirty="0" smtClean="0"/>
              <a:t>    </a:t>
            </a:r>
            <a:r>
              <a:rPr lang="es-ES" sz="1600" i="1" dirty="0" err="1" smtClean="0"/>
              <a:t>enquisas</a:t>
            </a:r>
            <a:r>
              <a:rPr lang="es-ES" sz="1600" i="1" dirty="0" smtClean="0"/>
              <a:t>, dúas </a:t>
            </a:r>
            <a:r>
              <a:rPr lang="es-ES" sz="1600" i="1" dirty="0" err="1" smtClean="0"/>
              <a:t>reunións</a:t>
            </a:r>
            <a:r>
              <a:rPr lang="es-ES" sz="1600" i="1" dirty="0" smtClean="0"/>
              <a:t> por curso, actividades  e </a:t>
            </a:r>
            <a:r>
              <a:rPr lang="es-ES" sz="1600" i="1" dirty="0" err="1" smtClean="0"/>
              <a:t>celebracións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conxuntas</a:t>
            </a:r>
            <a:r>
              <a:rPr lang="es-ES" sz="1600" i="1" dirty="0" smtClean="0"/>
              <a:t>, grupos de </a:t>
            </a:r>
            <a:r>
              <a:rPr lang="es-ES" sz="1600" i="1" dirty="0" err="1" smtClean="0"/>
              <a:t>traballo</a:t>
            </a:r>
            <a:r>
              <a:rPr lang="es-ES" sz="1600" i="1" dirty="0" smtClean="0"/>
              <a:t>. Inclusión en </a:t>
            </a:r>
            <a:r>
              <a:rPr lang="es-ES" sz="1600" i="1" dirty="0" err="1" smtClean="0"/>
              <a:t>proxecto</a:t>
            </a:r>
            <a:r>
              <a:rPr lang="es-ES" sz="1600" i="1" dirty="0" smtClean="0"/>
              <a:t>  a filosofía de comunidades de </a:t>
            </a:r>
            <a:r>
              <a:rPr lang="es-ES" sz="1600" i="1" dirty="0" err="1" smtClean="0"/>
              <a:t>aprendizaxe</a:t>
            </a:r>
            <a:r>
              <a:rPr lang="es-ES" sz="1600" i="1" dirty="0" smtClean="0"/>
              <a:t>.</a:t>
            </a:r>
          </a:p>
          <a:p>
            <a:pPr algn="just">
              <a:buNone/>
            </a:pPr>
            <a:r>
              <a:rPr lang="es-ES" dirty="0" smtClean="0"/>
              <a:t>    Plan de </a:t>
            </a:r>
            <a:r>
              <a:rPr lang="es-ES" dirty="0" err="1" smtClean="0"/>
              <a:t>mellora</a:t>
            </a:r>
            <a:r>
              <a:rPr lang="es-ES" dirty="0" smtClean="0"/>
              <a:t> do curso 2009-2010: </a:t>
            </a:r>
            <a:r>
              <a:rPr lang="es-ES" dirty="0" err="1" smtClean="0"/>
              <a:t>Mellora</a:t>
            </a:r>
            <a:r>
              <a:rPr lang="es-ES" dirty="0" smtClean="0"/>
              <a:t> da </a:t>
            </a:r>
            <a:r>
              <a:rPr lang="es-ES" dirty="0" err="1" smtClean="0"/>
              <a:t>calidade</a:t>
            </a:r>
            <a:r>
              <a:rPr lang="es-ES" dirty="0" smtClean="0"/>
              <a:t> da vida escolar no CPI de </a:t>
            </a:r>
            <a:r>
              <a:rPr lang="es-ES" dirty="0" err="1" smtClean="0"/>
              <a:t>Castroverde</a:t>
            </a:r>
            <a:r>
              <a:rPr lang="es-ES" dirty="0" smtClean="0"/>
              <a:t> </a:t>
            </a:r>
          </a:p>
          <a:p>
            <a:pPr algn="just">
              <a:buNone/>
            </a:pPr>
            <a:r>
              <a:rPr lang="es-ES" sz="1600" i="1" dirty="0" smtClean="0"/>
              <a:t>        formación de profesorado e familias</a:t>
            </a:r>
          </a:p>
          <a:p>
            <a:pPr algn="just">
              <a:buNone/>
            </a:pPr>
            <a:r>
              <a:rPr lang="es-ES" dirty="0" smtClean="0"/>
              <a:t>    Plan de </a:t>
            </a:r>
            <a:r>
              <a:rPr lang="es-ES" dirty="0" err="1" smtClean="0"/>
              <a:t>mellora</a:t>
            </a:r>
            <a:r>
              <a:rPr lang="es-ES" dirty="0" smtClean="0"/>
              <a:t> do curso 2010-2011: </a:t>
            </a:r>
            <a:r>
              <a:rPr lang="es-ES" dirty="0" smtClean="0">
                <a:hlinkClick r:id="rId2"/>
              </a:rPr>
              <a:t>Ramón Flecha García </a:t>
            </a:r>
            <a:r>
              <a:rPr lang="es-ES" dirty="0" smtClean="0"/>
              <a:t>no CPI de </a:t>
            </a:r>
            <a:r>
              <a:rPr lang="es-ES" dirty="0" err="1" smtClean="0"/>
              <a:t>Castroverde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33123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endParaRPr lang="es-ES" dirty="0" smtClean="0"/>
          </a:p>
          <a:p>
            <a:pPr algn="just">
              <a:lnSpc>
                <a:spcPct val="120000"/>
              </a:lnSpc>
            </a:pPr>
            <a:r>
              <a:rPr lang="es-ES" dirty="0" smtClean="0"/>
              <a:t>Aumento da </a:t>
            </a:r>
            <a:r>
              <a:rPr lang="es-ES" dirty="0" err="1" smtClean="0"/>
              <a:t>aprendizaxe</a:t>
            </a:r>
            <a:r>
              <a:rPr lang="es-ES" dirty="0" smtClean="0"/>
              <a:t> </a:t>
            </a:r>
            <a:r>
              <a:rPr lang="es-ES" dirty="0" err="1" smtClean="0"/>
              <a:t>nas</a:t>
            </a:r>
            <a:r>
              <a:rPr lang="es-ES" dirty="0" smtClean="0"/>
              <a:t> áreas </a:t>
            </a:r>
            <a:r>
              <a:rPr lang="es-ES" dirty="0" err="1" smtClean="0"/>
              <a:t>instrumentais</a:t>
            </a:r>
            <a:r>
              <a:rPr lang="es-ES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s-ES" dirty="0" smtClean="0"/>
              <a:t>Aumento do sentido e da motivación por aprender.</a:t>
            </a:r>
          </a:p>
          <a:p>
            <a:pPr algn="just">
              <a:lnSpc>
                <a:spcPct val="120000"/>
              </a:lnSpc>
            </a:pPr>
            <a:r>
              <a:rPr lang="es-ES" dirty="0" err="1" smtClean="0"/>
              <a:t>Desenvolvemento</a:t>
            </a:r>
            <a:r>
              <a:rPr lang="es-ES" dirty="0" smtClean="0"/>
              <a:t> das competencias comunicativas.</a:t>
            </a:r>
          </a:p>
          <a:p>
            <a:pPr algn="just">
              <a:lnSpc>
                <a:spcPct val="120000"/>
              </a:lnSpc>
            </a:pPr>
            <a:r>
              <a:rPr lang="es-ES" dirty="0" smtClean="0"/>
              <a:t>Valoración positiva das diferencias. Integración de todos os </a:t>
            </a:r>
            <a:r>
              <a:rPr lang="es-ES" dirty="0" err="1" smtClean="0"/>
              <a:t>nenos</a:t>
            </a:r>
            <a:r>
              <a:rPr lang="es-ES" dirty="0" smtClean="0"/>
              <a:t> e nenas.</a:t>
            </a:r>
          </a:p>
          <a:p>
            <a:pPr algn="just">
              <a:lnSpc>
                <a:spcPct val="120000"/>
              </a:lnSpc>
            </a:pPr>
            <a:r>
              <a:rPr lang="es-ES" dirty="0" smtClean="0"/>
              <a:t>Aumento das expectativas académicas. </a:t>
            </a:r>
            <a:r>
              <a:rPr lang="es-ES" dirty="0" err="1" smtClean="0"/>
              <a:t>Pedagoxía</a:t>
            </a:r>
            <a:r>
              <a:rPr lang="es-ES" dirty="0" smtClean="0"/>
              <a:t> de máximos: visión de altas expectativas do profesor </a:t>
            </a:r>
            <a:r>
              <a:rPr lang="es-ES" dirty="0" err="1" smtClean="0"/>
              <a:t>ou</a:t>
            </a:r>
            <a:r>
              <a:rPr lang="es-ES" dirty="0" smtClean="0"/>
              <a:t> profesora.  </a:t>
            </a: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s-ES" sz="3200" dirty="0" smtClean="0"/>
              <a:t>RESULTADOS DOS GI HETEROXÉNEOS</a:t>
            </a:r>
            <a:endParaRPr lang="es-ES"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1 Imagen" descr="INGLES (1)_Página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500063"/>
            <a:ext cx="43148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3 Imagen" descr="INGLES (1)_Página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571500"/>
            <a:ext cx="436721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2 Imagen" descr="INGLES_Página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4205287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3 Imagen" descr="INGLES_Página_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377825"/>
            <a:ext cx="4500563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1 Imagen" descr="INGLES_Página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428625"/>
            <a:ext cx="5216525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052736"/>
            <a:ext cx="8567936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http://www.edu.xunta.es/centros/cpicastroverde/aulavirtual/</a:t>
            </a:r>
            <a:r>
              <a: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951" y="2276872"/>
            <a:ext cx="588408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4356100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188"/>
            <a:ext cx="42862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421481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357188"/>
            <a:ext cx="44291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ube 1"/>
          <p:cNvSpPr/>
          <p:nvPr/>
        </p:nvSpPr>
        <p:spPr>
          <a:xfrm>
            <a:off x="6228184" y="3429000"/>
            <a:ext cx="2664296" cy="194421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412845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36004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0" descr="J:\DCIM\101MSDCF\DSC00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" y="0"/>
            <a:ext cx="9174777" cy="579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5857"/>
            <a:ext cx="1979712" cy="282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022963"/>
            <a:ext cx="4104456" cy="28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5115839"/>
            <a:ext cx="8358246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valoración por parte de </a:t>
            </a:r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nais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voluntarias de 2º de eso </a:t>
            </a:r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despois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de acudir a </a:t>
            </a:r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</a:t>
            </a:r>
            <a:endParaRPr lang="es-E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naide2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57158" y="370560"/>
            <a:ext cx="8358246" cy="470151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011_02_Conferencia y cumple Nerea 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5868144" y="836712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467544" y="260648"/>
            <a:ext cx="8286808" cy="10715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ACTUACIÓN 2. TLD</a:t>
            </a:r>
            <a:r>
              <a:rPr lang="es-ES_tradnl" sz="2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 </a:t>
            </a:r>
            <a:r>
              <a:rPr lang="es-ES_tradnl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TERTULIAS LITERARIAS DIALÓXICAS</a:t>
            </a:r>
          </a:p>
          <a:p>
            <a:pPr algn="ctr">
              <a:defRPr/>
            </a:pPr>
            <a:endParaRPr lang="es-ES" dirty="0"/>
          </a:p>
        </p:txBody>
      </p:sp>
      <p:sp>
        <p:nvSpPr>
          <p:cNvPr id="6" name="6 CuadroTexto"/>
          <p:cNvSpPr txBox="1">
            <a:spLocks noChangeArrowheads="1"/>
          </p:cNvSpPr>
          <p:nvPr/>
        </p:nvSpPr>
        <p:spPr bwMode="auto">
          <a:xfrm>
            <a:off x="467544" y="1340768"/>
            <a:ext cx="8281988" cy="51706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200" b="1" cap="all" dirty="0" smtClean="0"/>
              <a:t>Participación do entorno: familiares, voluntariado, profesorado, estudiantes..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200" b="1" dirty="0" smtClean="0"/>
              <a:t>OS </a:t>
            </a:r>
            <a:r>
              <a:rPr lang="es-ES" sz="2200" b="1" dirty="0"/>
              <a:t>CLÁSICOS DE LA LITERATURA UNIVERSAL SON</a:t>
            </a:r>
            <a:r>
              <a:rPr lang="es-ES" sz="2200" b="1" dirty="0">
                <a:solidFill>
                  <a:srgbClr val="7030A0"/>
                </a:solidFill>
              </a:rPr>
              <a:t> OBRAS </a:t>
            </a:r>
            <a:r>
              <a:rPr lang="es-ES" sz="2200" b="1" dirty="0"/>
              <a:t>LITERARIAS </a:t>
            </a:r>
            <a:r>
              <a:rPr lang="es-ES" sz="2200" b="1" dirty="0">
                <a:solidFill>
                  <a:srgbClr val="7030A0"/>
                </a:solidFill>
              </a:rPr>
              <a:t>RECOÑECIDAS POR TODO O MUNDO </a:t>
            </a:r>
            <a:r>
              <a:rPr lang="es-ES" sz="2200" b="1" dirty="0"/>
              <a:t>COMO OBRAS MESTRAS DA LITERATURA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200" b="1" dirty="0"/>
              <a:t>LER E COMPARTIR REFLEXIÓNS SOBRE OS CLÁSICOS DA LITERATURA </a:t>
            </a:r>
            <a:r>
              <a:rPr lang="es-ES" sz="2200" b="1" dirty="0">
                <a:solidFill>
                  <a:srgbClr val="7030A0"/>
                </a:solidFill>
              </a:rPr>
              <a:t>ROMPE CON MOITAS BARREIRAS </a:t>
            </a:r>
            <a:r>
              <a:rPr lang="es-ES" sz="2200" b="1" dirty="0" smtClean="0">
                <a:solidFill>
                  <a:srgbClr val="7030A0"/>
                </a:solidFill>
              </a:rPr>
              <a:t>CULTURAIS. EXÉRCESE UN DIÁLOGO IGUALITARIO E UNHA TRANSFORMACIÓN DO ROL DOS ASISTENTES.</a:t>
            </a:r>
            <a:endParaRPr lang="es-ES" sz="2200" b="1" dirty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200" b="1" dirty="0"/>
              <a:t>SON OBRAS QUE PLANTEAN TEMAS DE </a:t>
            </a:r>
            <a:r>
              <a:rPr lang="es-ES" sz="2200" b="1" dirty="0">
                <a:solidFill>
                  <a:srgbClr val="7030A0"/>
                </a:solidFill>
              </a:rPr>
              <a:t>DEBATE VIXENTES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ES" sz="2200" b="1" dirty="0">
                <a:solidFill>
                  <a:srgbClr val="7030A0"/>
                </a:solidFill>
              </a:rPr>
              <a:t> MELLORAN AS APRENDIZAXES </a:t>
            </a:r>
            <a:r>
              <a:rPr lang="es-ES" sz="2200" b="1" dirty="0" smtClean="0">
                <a:solidFill>
                  <a:srgbClr val="7030A0"/>
                </a:solidFill>
              </a:rPr>
              <a:t>INSTRUMENTAIS</a:t>
            </a:r>
            <a:endParaRPr lang="es-ES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1196752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ES" altLang="es-ES" sz="3200" dirty="0" err="1" smtClean="0">
                <a:cs typeface="Tahoma" pitchFamily="34" charset="0"/>
              </a:rPr>
              <a:t>Unha</a:t>
            </a: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>
                <a:cs typeface="Tahoma" pitchFamily="34" charset="0"/>
              </a:rPr>
              <a:t>vez </a:t>
            </a:r>
            <a:r>
              <a:rPr lang="es-ES" altLang="es-ES" sz="3200" dirty="0" smtClean="0">
                <a:cs typeface="Tahoma" pitchFamily="34" charset="0"/>
              </a:rPr>
              <a:t>tertulia</a:t>
            </a:r>
            <a:r>
              <a:rPr lang="es-ES" altLang="es-ES" sz="3200" dirty="0">
                <a:cs typeface="Tahoma" pitchFamily="34" charset="0"/>
              </a:rPr>
              <a:t>, cada participante </a:t>
            </a:r>
            <a:r>
              <a:rPr lang="es-ES" altLang="es-ES" sz="3200" dirty="0" err="1" smtClean="0">
                <a:cs typeface="Tahoma" pitchFamily="34" charset="0"/>
              </a:rPr>
              <a:t>empeza</a:t>
            </a: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>
                <a:cs typeface="Tahoma" pitchFamily="34" charset="0"/>
              </a:rPr>
              <a:t>por dar </a:t>
            </a:r>
            <a:r>
              <a:rPr lang="es-ES" altLang="es-ES" sz="3200" dirty="0" smtClean="0">
                <a:cs typeface="Tahoma" pitchFamily="34" charset="0"/>
              </a:rPr>
              <a:t> a </a:t>
            </a:r>
            <a:r>
              <a:rPr lang="es-ES" altLang="es-ES" sz="3200" dirty="0" err="1" smtClean="0">
                <a:cs typeface="Tahoma" pitchFamily="34" charset="0"/>
              </a:rPr>
              <a:t>súa</a:t>
            </a: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>
                <a:cs typeface="Tahoma" pitchFamily="34" charset="0"/>
              </a:rPr>
              <a:t>opinión sobre </a:t>
            </a:r>
            <a:r>
              <a:rPr lang="es-ES" altLang="es-ES" sz="3200" dirty="0" smtClean="0">
                <a:cs typeface="Tahoma" pitchFamily="34" charset="0"/>
              </a:rPr>
              <a:t>o </a:t>
            </a:r>
            <a:r>
              <a:rPr lang="es-ES" altLang="es-ES" sz="3200" dirty="0" err="1" smtClean="0">
                <a:cs typeface="Tahoma" pitchFamily="34" charset="0"/>
              </a:rPr>
              <a:t>lido</a:t>
            </a:r>
            <a:r>
              <a:rPr lang="es-ES" altLang="es-ES" sz="3200" dirty="0">
                <a:cs typeface="Tahoma" pitchFamily="34" charset="0"/>
              </a:rPr>
              <a:t>, </a:t>
            </a:r>
            <a:r>
              <a:rPr lang="es-ES" altLang="es-ES" sz="3200" dirty="0" err="1" smtClean="0">
                <a:cs typeface="Tahoma" pitchFamily="34" charset="0"/>
              </a:rPr>
              <a:t>sen</a:t>
            </a: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>
                <a:cs typeface="Tahoma" pitchFamily="34" charset="0"/>
              </a:rPr>
              <a:t>entrar en debate</a:t>
            </a:r>
            <a:r>
              <a:rPr lang="es-ES" altLang="es-ES" sz="3200" dirty="0" smtClean="0">
                <a:cs typeface="Tahoma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>
                <a:cs typeface="Tahoma" pitchFamily="34" charset="0"/>
              </a:rPr>
              <a:t>Posteriormente cada persona, por </a:t>
            </a:r>
            <a:r>
              <a:rPr lang="es-ES" altLang="es-ES" sz="3200" dirty="0" err="1" smtClean="0">
                <a:cs typeface="Tahoma" pitchFamily="34" charset="0"/>
              </a:rPr>
              <a:t>quendas</a:t>
            </a:r>
            <a:r>
              <a:rPr lang="es-ES" altLang="es-ES" sz="3200" dirty="0" smtClean="0">
                <a:cs typeface="Tahoma" pitchFamily="34" charset="0"/>
              </a:rPr>
              <a:t>, le </a:t>
            </a:r>
            <a:r>
              <a:rPr lang="es-ES" altLang="es-ES" sz="3200" dirty="0">
                <a:cs typeface="Tahoma" pitchFamily="34" charset="0"/>
              </a:rPr>
              <a:t>en voz alta </a:t>
            </a:r>
            <a:r>
              <a:rPr lang="es-ES" altLang="es-ES" sz="3200" dirty="0" smtClean="0">
                <a:cs typeface="Tahoma" pitchFamily="34" charset="0"/>
              </a:rPr>
              <a:t>o </a:t>
            </a:r>
            <a:r>
              <a:rPr lang="es-ES" altLang="es-ES" sz="3200" dirty="0">
                <a:cs typeface="Tahoma" pitchFamily="34" charset="0"/>
              </a:rPr>
              <a:t>párrafo marcado </a:t>
            </a:r>
            <a:r>
              <a:rPr lang="es-ES" altLang="es-ES" sz="3200" dirty="0" smtClean="0">
                <a:cs typeface="Tahoma" pitchFamily="34" charset="0"/>
              </a:rPr>
              <a:t>e </a:t>
            </a:r>
            <a:r>
              <a:rPr lang="es-ES" altLang="es-ES" sz="3200" dirty="0">
                <a:cs typeface="Tahoma" pitchFamily="34" charset="0"/>
              </a:rPr>
              <a:t>comenta </a:t>
            </a:r>
            <a:r>
              <a:rPr lang="es-ES" altLang="es-ES" sz="3200" dirty="0" smtClean="0">
                <a:cs typeface="Tahoma" pitchFamily="34" charset="0"/>
              </a:rPr>
              <a:t>o </a:t>
            </a:r>
            <a:r>
              <a:rPr lang="es-ES" altLang="es-ES" sz="3200" dirty="0">
                <a:cs typeface="Tahoma" pitchFamily="34" charset="0"/>
              </a:rPr>
              <a:t>que </a:t>
            </a:r>
            <a:r>
              <a:rPr lang="es-ES" altLang="es-ES" sz="3200" dirty="0" err="1" smtClean="0">
                <a:cs typeface="Tahoma" pitchFamily="34" charset="0"/>
              </a:rPr>
              <a:t>dito</a:t>
            </a: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>
                <a:cs typeface="Tahoma" pitchFamily="34" charset="0"/>
              </a:rPr>
              <a:t>párrafo </a:t>
            </a:r>
            <a:r>
              <a:rPr lang="es-ES" altLang="es-ES" sz="3200" dirty="0" err="1" smtClean="0">
                <a:cs typeface="Tahoma" pitchFamily="34" charset="0"/>
              </a:rPr>
              <a:t>lle</a:t>
            </a: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 err="1" smtClean="0">
                <a:cs typeface="Tahoma" pitchFamily="34" charset="0"/>
              </a:rPr>
              <a:t>suxire</a:t>
            </a:r>
            <a:r>
              <a:rPr lang="es-ES" altLang="es-ES" sz="3200" dirty="0" smtClean="0">
                <a:cs typeface="Tahoma" pitchFamily="34" charset="0"/>
              </a:rPr>
              <a:t>. </a:t>
            </a:r>
            <a:r>
              <a:rPr lang="es-ES" altLang="es-ES" sz="3200" dirty="0">
                <a:cs typeface="Tahoma" pitchFamily="34" charset="0"/>
              </a:rPr>
              <a:t>Este comentario puede dar paso a que </a:t>
            </a:r>
            <a:r>
              <a:rPr lang="es-ES" altLang="es-ES" sz="3200" dirty="0" err="1" smtClean="0">
                <a:cs typeface="Tahoma" pitchFamily="34" charset="0"/>
              </a:rPr>
              <a:t>outros</a:t>
            </a: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>
                <a:cs typeface="Tahoma" pitchFamily="34" charset="0"/>
              </a:rPr>
              <a:t>participantes expresen </a:t>
            </a:r>
            <a:r>
              <a:rPr lang="es-ES" altLang="es-ES" sz="3200" dirty="0" err="1" smtClean="0">
                <a:cs typeface="Tahoma" pitchFamily="34" charset="0"/>
              </a:rPr>
              <a:t>tamén</a:t>
            </a:r>
            <a:r>
              <a:rPr lang="es-ES" altLang="es-ES" sz="3200" dirty="0" smtClean="0">
                <a:cs typeface="Tahoma" pitchFamily="34" charset="0"/>
              </a:rPr>
              <a:t> a </a:t>
            </a:r>
            <a:r>
              <a:rPr lang="es-ES" altLang="es-ES" sz="3200" dirty="0" err="1" smtClean="0">
                <a:cs typeface="Tahoma" pitchFamily="34" charset="0"/>
              </a:rPr>
              <a:t>súa</a:t>
            </a: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>
                <a:cs typeface="Tahoma" pitchFamily="34" charset="0"/>
              </a:rPr>
              <a:t>opinión sobre </a:t>
            </a:r>
            <a:r>
              <a:rPr lang="es-ES" altLang="es-ES" sz="3200" dirty="0" smtClean="0">
                <a:cs typeface="Tahoma" pitchFamily="34" charset="0"/>
              </a:rPr>
              <a:t>o </a:t>
            </a:r>
            <a:r>
              <a:rPr lang="es-ES" altLang="es-ES" sz="3200" dirty="0" err="1" smtClean="0">
                <a:cs typeface="Tahoma" pitchFamily="34" charset="0"/>
              </a:rPr>
              <a:t>lido</a:t>
            </a:r>
            <a:r>
              <a:rPr lang="es-ES" altLang="es-ES" sz="3200" dirty="0">
                <a:cs typeface="Tahoma" pitchFamily="34" charset="0"/>
              </a:rPr>
              <a:t>, </a:t>
            </a:r>
            <a:r>
              <a:rPr lang="es-ES" altLang="es-ES" sz="3200" dirty="0" err="1" smtClean="0">
                <a:cs typeface="Tahoma" pitchFamily="34" charset="0"/>
              </a:rPr>
              <a:t>co</a:t>
            </a:r>
            <a:r>
              <a:rPr lang="es-ES" altLang="es-ES" sz="3200" dirty="0" smtClean="0">
                <a:cs typeface="Tahoma" pitchFamily="34" charset="0"/>
              </a:rPr>
              <a:t>  </a:t>
            </a:r>
            <a:r>
              <a:rPr lang="es-ES" altLang="es-ES" sz="3200" dirty="0">
                <a:cs typeface="Tahoma" pitchFamily="34" charset="0"/>
              </a:rPr>
              <a:t>que se </a:t>
            </a:r>
            <a:r>
              <a:rPr lang="es-ES" altLang="es-ES" sz="3200" dirty="0" err="1" smtClean="0">
                <a:cs typeface="Tahoma" pitchFamily="34" charset="0"/>
              </a:rPr>
              <a:t>xera</a:t>
            </a: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>
                <a:cs typeface="Tahoma" pitchFamily="34" charset="0"/>
              </a:rPr>
              <a:t>un diálogo constructivo, </a:t>
            </a:r>
            <a:r>
              <a:rPr lang="es-ES" altLang="es-ES" sz="3200" dirty="0" err="1" smtClean="0">
                <a:cs typeface="Tahoma" pitchFamily="34" charset="0"/>
              </a:rPr>
              <a:t>sen</a:t>
            </a: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 err="1" smtClean="0">
                <a:cs typeface="Tahoma" pitchFamily="34" charset="0"/>
              </a:rPr>
              <a:t>necesidade</a:t>
            </a: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>
                <a:cs typeface="Tahoma" pitchFamily="34" charset="0"/>
              </a:rPr>
              <a:t>de </a:t>
            </a:r>
            <a:r>
              <a:rPr lang="es-ES" altLang="es-ES" sz="3200" dirty="0" err="1" smtClean="0">
                <a:cs typeface="Tahoma" pitchFamily="34" charset="0"/>
              </a:rPr>
              <a:t>chegar</a:t>
            </a: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>
                <a:cs typeface="Tahoma" pitchFamily="34" charset="0"/>
              </a:rPr>
              <a:t>a un </a:t>
            </a:r>
            <a:r>
              <a:rPr lang="es-ES" altLang="es-ES" sz="3200" dirty="0" smtClean="0">
                <a:cs typeface="Tahoma" pitchFamily="34" charset="0"/>
              </a:rPr>
              <a:t>consenso.</a:t>
            </a:r>
          </a:p>
          <a:p>
            <a:pPr algn="just">
              <a:buFont typeface="Wingdings" pitchFamily="2" charset="2"/>
              <a:buChar char="ü"/>
            </a:pP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 err="1" smtClean="0">
                <a:cs typeface="Tahoma" pitchFamily="34" charset="0"/>
              </a:rPr>
              <a:t>Tamén</a:t>
            </a:r>
            <a:r>
              <a:rPr lang="es-ES" altLang="es-ES" sz="3200" dirty="0" smtClean="0">
                <a:cs typeface="Tahoma" pitchFamily="34" charset="0"/>
              </a:rPr>
              <a:t> </a:t>
            </a:r>
            <a:r>
              <a:rPr lang="es-ES" altLang="es-ES" sz="3200" dirty="0">
                <a:cs typeface="Tahoma" pitchFamily="34" charset="0"/>
              </a:rPr>
              <a:t>se </a:t>
            </a:r>
            <a:r>
              <a:rPr lang="es-ES" altLang="es-ES" sz="3200" dirty="0" smtClean="0">
                <a:cs typeface="Tahoma" pitchFamily="34" charset="0"/>
              </a:rPr>
              <a:t>poden </a:t>
            </a:r>
            <a:r>
              <a:rPr lang="es-ES" altLang="es-ES" sz="3200" dirty="0" err="1" smtClean="0">
                <a:cs typeface="Tahoma" pitchFamily="34" charset="0"/>
              </a:rPr>
              <a:t>expoñer</a:t>
            </a:r>
            <a:r>
              <a:rPr lang="es-ES" altLang="es-ES" sz="3200" dirty="0" smtClean="0">
                <a:cs typeface="Tahoma" pitchFamily="34" charset="0"/>
              </a:rPr>
              <a:t> e resolver </a:t>
            </a:r>
            <a:r>
              <a:rPr lang="es-ES" altLang="es-ES" sz="3200" dirty="0" err="1" smtClean="0">
                <a:cs typeface="Tahoma" pitchFamily="34" charset="0"/>
              </a:rPr>
              <a:t>dúbidas</a:t>
            </a:r>
            <a:r>
              <a:rPr lang="es-ES" altLang="es-ES" sz="3200" dirty="0" smtClean="0">
                <a:cs typeface="Tahoma" pitchFamily="34" charset="0"/>
              </a:rPr>
              <a:t>, ademáis </a:t>
            </a:r>
            <a:r>
              <a:rPr lang="es-ES" altLang="es-ES" sz="3200" dirty="0">
                <a:cs typeface="Tahoma" pitchFamily="34" charset="0"/>
              </a:rPr>
              <a:t>de ampliar determinados </a:t>
            </a:r>
            <a:r>
              <a:rPr lang="es-ES" altLang="es-ES" sz="3200" dirty="0" err="1" smtClean="0">
                <a:cs typeface="Tahoma" pitchFamily="34" charset="0"/>
              </a:rPr>
              <a:t>coñecementos</a:t>
            </a:r>
            <a:r>
              <a:rPr lang="es-ES" altLang="es-ES" sz="3200" dirty="0" smtClean="0">
                <a:cs typeface="Tahoma" pitchFamily="34" charset="0"/>
              </a:rPr>
              <a:t>.</a:t>
            </a:r>
            <a:endParaRPr lang="es-ES" altLang="es-ES" sz="32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395536" y="188640"/>
            <a:ext cx="8286808" cy="10715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TLD</a:t>
            </a:r>
            <a:r>
              <a:rPr lang="es-ES_tradnl" sz="2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 </a:t>
            </a:r>
            <a:r>
              <a:rPr lang="es-ES_tradnl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TERTULIAS LITERARIAS DIALÓXICAS</a:t>
            </a:r>
          </a:p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 descr="data:image/jpeg;base64,/9j/4AAQSkZJRgABAQAAAQABAAD/2wCEAAkGBhQQERQUEBQVFBQVFRQVFRUUFRQXFhQUFhQWFhcVFBUXHSYeFxojGRQUHy8gIygpLCwsFh4xNTAqNScrLCkBCQoKDgwOGg8PGikeHhwpKiksLC01KSksLCwpKikpKSksKSkpKSkpLCkpKSwpKSkpKSwpKSkpNSwpKSwpNSksKf/AABEIAOwAuAMBIgACEQEDEQH/xAAcAAABBAMBAAAAAAAAAAAAAAAAAQMEBQIGCAf/xABCEAABBAADAwQOCgICAwEAAAABAAIDEQQSIQUxQRNRYXEGFyIyM1JTcnOTsbPR0gcjNEKBkZKhssEUJGLwFYLhY//EABoBAQACAwEAAAAAAAAAAAAAAAABBQIDBAb/xAAoEQACAQMEAgICAgMAAAAAAAAAAQIDETEEExQhElFBYVKBIjIFcZH/2gAMAwEAAhEDEQA/APSWO0TH/kY84YHjNmLKo1mAstzVV1wtOD+lR4fNDiA2B5fFJNIZYXMNwlwc50kcmlMzgaOsHP3JXnVG/wAl1LotMRtyGN2WSQNdbW1T++cLa2wKsjgs3bWjERlLwIhvcQ4Ad1l1BFjutNyg7fPc4erP+3hzoCdA4kk8wHOk7LGF2DmDbJIZWUZj4Vh0AGtUT+CnxXX2Ydlnhca2S8jrykAinCiRY3gcFhhdrxSkCOQOJDiBqLDHZHEWNadoa3LHA4gOLvrDLTt7m5coI3AhoB3EnrVR2NbMuKGR5cHRuxeRpbly8rNJbnXq4loFbhrfMpUVZi7L1uMaXuYHAvYGlzRvaH3lvro/kkgxzZA4sdmDXOY4i9HM0c09IVRDh3nG4ote+MFmEGjWFryGy3q9pGl8OdZ9jURbHKHWT/lYk24USDISHVQ0rWwKUeCyE2TcJtmKbLyTw7M3M0gOpzQQLBIojUfmpDMU1znBrgXNoOAOrS4ZhY4WNVQ9h7i3D4ZjpH5hA0GIxkZCKuzlFEXVE8U3Ps15nnnw1NxDHsbTrEc8fIx/VSabrDsrxeV3QSFltq9mTc2LDYsSNzMOZtkXrvaS07+Ygj8EuJxrY25pHBrczW2brM5wa0dZJAUHYchdAwuY5hcZHFjxT23K85XVx1THZRG44em3fLYaiBZFYiMk1R3AE82iwUbysS8FpNjWtexrnAOeXBgO9xaMxA6gCUs2KawW9waLa2ya7pxDWjrJIA61TY3DPbicIS98gD57trAG3h3gEljRVnQWeKx7IcI7Eg4djR4NziXOcwNebbE5rg0gljgX1pVNTwXRF+i5xWNZHlzuDc72xtv7z3d60dJUcbbhy5uUblIlN67ofC8NMvFQjGcdgQH2ySSMHUEGPENNh4B17mVocOcbt6qNjRyySu5SF0bcSGSuBuoy01iY6+7ykzWOA+82zwWSgnF/RHk7m1T45jGtc5wDXljWk3q55AYOskhDMQ1znNabLDlcNe5NA1e66I/NVfZZC6SBrWEtcZ8PT2tzOZ9c08oBVGt+umid2NiXC4JWZJI6vKH8lK03Ukbjz620nMDd3vWHh/G6MvJp2LCHFNeXtY4FzHZXgfdcWh1Hpog/ikGLaWucHAtbmDiDdFl5ga4ijYUDZDCJsZe4zsIJB1H+PC2xe8WCPwKqG4OSJsmIwrXOL3z8vBqOWGd4bLHe6YCqO57aHMVlGmr2DbNmGKblz5hky5sx0blq8xJ3CtbKai2lG8gNdqQXNtrxYG8gkUeCrtsYR78GwMaXOacM90fGRkbo3vjo6WQ06HeRSlu2uHvjbGC8SOdmJD2mMNY51va5umoDda1KwcOiU+yakShItRsG8bKWRSObvbHI4dbWOI/cLwg/TLtHykXqWfBe5bUP+vN6GX3blyoVbaOnGSd0cGpk4tWZvA+mXaPlI/Ux/BA+mbaPlIvUx/BaMhd2zT/FHJuz9m8n6Z9o+Ui9Sz4JD9Mu0fKR+pj+C0dCbNP8UNyXs3ntzbS8pH6mP4I7c20vKR+pj+C0ZCbNP0huS9m8dubaXlI/Ux/BL25tpeUj9TH8FoyE2afpDcn7N47cu0fKRepj+CO3LtLykfqY/gtOwWEdK9rGVmcaFmkowhOfdTAC7WtC4N0vfq4Js0/SI3J+zce3NtHykfqY/gjty7R8pH6mP4LRkJs0/wAUTuz9m8n6ZdpeUj9TH8EduXaXlI/Ux/BaMhNmn6Q3Jezee3LtHykfqY/gkH0y7R8pH6mP4LR0Js0/xRG5L2bz25do+Uj9TH8Enbm2l5SP1MfwWjoTZp/ihuT9m8duTaPlI/Ux/BK36Y9peVj9TH8FoyyZvCbNP4iiVUlfJ1mEIG5C8812XKwRtqj/AF5vQy+7cuVCurNrfZ5fQy+6cuU1a6HD/RX6vKEQhCsTiBCEoQCUhb06AHESzfVmJ+z3Bjs0dF4wLWFoBPhA8O0q71VD2L4hkbpnyxsmYIXZo30A5pewENO9r6JpzdQdddQgKSkUr3sihiZHAMPLysR5V7LoSRhzh9XM0d68EEWNDoRoU1tt4MGCrLYgeHVV3/kzVmrjVb+FICswuIdG4Paac02Cso8W5uaqp4AcKFEWHVXWAVsmH2jGcLFOSwT4USYcN7m5OUt0EmWu6yZpwSfEj51A7DngYoZqrksSNSwanDSVRfpmzVXTSAo6RSnbYvOM2fvGVnLS6svEt/vVbX2UyRvwxEbmPe1uBc9pLA6JowjGl0FHuw57yJBvaWNsG8wA0akUtl7EnsLXxvD480kRGJiLLhNPH1rHVmh1JNFtZeOgUDsd5IYuPly0xhzu6d3mbK7ky4eJnyE3wtAVJCRbEHEYbEjFkFxDOQBILuW5RuYsr7nJcpf3dW8aWuoAQhCAFnFvHWFgs4t46woZKydZpFlW/rSLzbyXqwRtrfZ5fQy+6cuUyurNrfZ5fQy+6cuUyrXQ4ZXavKEQhCsDiBAKEIBbRaRCAW0JzDOaHtL9Whzcw6LF/srKTEQDFOdka+G5MrO6aHNObKLaAWmqo8DvuqQFTaLUrafJZ/qCSzK2szQ111qHAaEjdY31el0pezXwZBytZmvkJsOOZjoqYARzPF/+yAqrRatMBLh+SLZW93b3NeATVMGVj23Ra43qNWkXqNExheR5KQP8IR3BonKWkGt/3gXDjVBAQrRaCkQC2kQhACEIQAnIO+b1j2ptOYbv2+cPaoeCVk60rf1n+0IPHrP9oXnHku1gi7WH+vL6GX3TlykurNrH/Wm9DL7py5XgaC5occrSQC6roE6muNBWehwzg1eUN0lawkgAWTuA1JPQtg7KYDBicRCyFjYmOLYzkDiYgRklEu92ZuV2a6OfdSb7EYGcsJZtIoy0OOfJRkJYC13B7W55AP8A81YnEURbW/RFKwx+zjhsS+KcFxjkyvAPfAO1LT/yGoPSCrDsqwbG5JISwwvfMGN5LkpYy0sJilb97KHtAcC4HuteCA1+ki2PEYURYXCyQxtk5USGWRzA+pmyuaIaNhlMDHcCeUu+amgwjppgxoDXPfVUQG2dbG8ACz0AICNSKWwdlOzY2CGbDgCKRhYQ12cCWE5H27xnN5OSuHKK32TsiKTAMcY2PkMeOOQD66Us5LI6N/Hk7Ly0alodoeAGkUkU3ZWC5WQNPei3PJNAMaLNnhuq+chTOyrZzYsQTEAIpWtmiDTmaGSCyxrvvBjs7L/4ICmRSUK02lsbkfv2BK+I2MptoacwB3infgesICqRSlbTwfIyvjvNkc5t6a0SL0PQpXY4xhnby0fKxhsrnR5i0uDYnO0c3Vp4g8KQFZSKWwbZ2SyLDiSFwlhll+qloCQUzuopWjVj2ktsbjYIsFMnA5sFC9kdv/ycQx7mtJNcnh3RNdXSZSOfut9aAUtIpbDtfBsZtWWJrAI24xzBHWmQT5Q2uatEx2URtbO9rAA1sszQBEI6AkIDb+/QA6rQFLScw3ft84e0LZMJCYsNyskDHulYWYaPkWkkatdiXuAsgEEN17pwJ3NIOu4cd23zm+1Q8ErJ1k7ees/2hB3nrP8AaF5trsu1gh7W+zTehl905cp2uqtrH/Xm9DL7py5VKtdDiRwavKHTjH5cud2XdlzHLXNV0sOVNVZom6vS+eufUrBCsDiM3zFxskk6akknTQalLLiHPNvcXHncST+ZTaEA7Di3svI5zbq8riLrddb1i2Yg2CQddQTeu/X8VghAZmU1VmrurNXz0lbiHCqcRlNiiRR5xzJtCAybIRdEixRonUcx6EOkJqyTQoWdw5hzbykpFIBFm6UneSeskpMhWKAyfIXGySTzk2hkhbuJG8aGtCKO7oWKEAubhwTkWJc0ENc5odo4AkZhzGt6aQgM3SkmyTd3dm757Sy4lz+/c51bsxJ3796bQgH24+QCg94FUAHOoDmq+tGD8Izzm+0JhP4HwjPPb/IKHglZOsnHf1n2oSuGp6z7ULzrfZdp9EDav2eb0Mvu3LlUrqvav2eX0Mvu3LlQqz0OGcGsyhEIQrA4gQhCAEIT2GisqG7EpXMGxHm0UyHChw76uijf4KRHhS46KbBs5wNtBHT7bWidZI6IUmQY8KOAvpIs/kUowZuhpf3q/boV27NQDMp497f4HppJ/gk6neOY1ren9Ln32snRsJ4KmTZ4APdWePN+HOoMuDAF5gejitkZmAIIYNBvG7hprv3qvnwJcbIPNoNw6FnCt32YTo9dIoCxYqzmwxaaOv8A32qBKyl1xkpHJKDiNoQhZGAIQhACkbP8LH57P5BR1I2f4WPz2fyCh4JWTrJ289Z9pQhw1PWfaUq828l0iv2sf9eX0MvunLlUrqna32eX0Mvu3LlYq00GH+ji1mUIhCFYnCCEIQCtGqssPFQ5+qrUTDxje/Qe3qUwbXDB9WwDpdqfy3LVO76RthZdtlphYJHaNA3XqCT+QV1hdi4p7SDlYAO+oAnrWoO7I8RwlcPNpv8AFRJcfI/vnud1uJXO9PN/KR1LUU4/DZursG+LQzwkg3Rey76eKz/80b7yK+flGZb/ADWgEotTxE/7O45lsKxvrcFJNeWaEFxumuYTfQs8VsjFRNAoPvXMRdflvWgBykQ7TlZ3sjx1OcFD00vhr/hPLi8ovMXE9ujwCd+gI9vFU2Lbf/dU8eyGc98/N5wB9oTMmOD++aL5x8FthCUcmic4SwQkJyWKt25NroOYEIQgBSNneFj89n8go6k7O8NH57P5BQ8ErJ1k7ees+0oWJ3nrKF5t5LpYIO1fs8vopfduXKpXVW1T/ry+il925cqlWuh/qzh1mUIhCFYHECEIQGbn3SwKUFBKEiJQkT8MQok63o0dPEn4IQYsiJ/7os3YU6ai+bW/ZV9S3La2DwkWAwgYDJiJc75XNIFE6Njog0B0DUqjGzXCV0MjeSkZd58zjnH3Lbep3cy1qpdXNnj8FRPgnsALhQdu1H4g1uPQdU04LYJtnz0ZgMzOUbCXE7pXRlzWknUuAB13KNtPZ5a3NeVzXZHMcCHZhv0PEcfw6VKmmQ42KaktLLrSB1LMxMzo3VNJXOvekQNghCEIBSdneGj89n8goykbOP1sfns/kFDJR1id56yhB3nrP9oXm3ku1gg7V8BL6KX3blyqV1VtTwEvopfduXKpVrocM4dZlCIQhWBwghCEAIStbak8k1o7rU/sFFyUrjLIidwJ6lsvYzsJuIkiY+Zkbnvaxoed2YOpxPAZhXWWqnwOKuWMP7zM0EbrF6raezHsaiwO0BG9zv8AGeGvDm6u5Nxs106LVOdpKL+TZFfKJvZFsHDAPa4HByYfNEIOUMr8RLehbuysF99xsaXab2X9F+Mka2QAtB1q+63jdfHTiqvDPuY4kOdJBFMxp5QjlMrryEjiNK/JdFbL2tFNA2SMtyloI1Cov8pq6+jUVSV0/ff6N8LS7Z4ht/YsuFw7sPHO3Eg4hsr2MZ9ayQMLQXtskEg7xbTl38+mzsuzZLibp4oltnug7n/u/wAfQeybslZBi8RiMPMGYhj2xiF0d8owi3PD9wLSAvPtoYySQte4ki3Fp4DM8vIobhmJNdJVrpZSnTjOSs2rmFRJOxAx2Hcx3dCi4B1Hf3SYk3qbjZXSSF0lk3RvjW4fsnoMEyRzm76G8HiBbjRXZey7NCjcqkJ3EQ5CR+/OmlkRYEIQhAKRs/wsfns/kFHUjZ/hY/PZ/IKHgI6xI1PWfaUIO89Z9pSrzbyXZA2n9nl9FL7ty5VK6q2l9nl9FL7ty5VPwVrof6s4dZlCIQhWBxAhCEBZbErMbFkDTS+tRsa63LHCT5HA7xxHOCrh+xjOAYCH3wB7pvQ5u/8AHctTfjLyZvgnOPiilz6BXmL2rJi2xcs8ExtEbCfFBJpx471W4nZMkXhGkDgasfmFHaCN3tWX8ZWZhZxdmbCyXkBJEW6Txlr2vIHJvGrXjgRdkf8AxRyHR946UN1F6hri2rDT/wCzfz6VO7HtqRNa9uKja9rq3kZxpXHeOo2CFLh7I8PljhxuHEscUmeN8biyTKXatmAtsltABce60GppanLybjJYwbfFJKSeSBgQx1PxQfyYeGOe0tuiLoW7fVndu4rHamHw4eXQEmK5CwSADRvChvsUdd/5qDjcdE6Z7mR8nGXOLW7y0cMo3HhvVa/EFzhw/DnSNPu+CJVOrC4vGOke553uJJVjsfuA4u5v+/sQqqOIn+gthds50UObEODAaysvu3dNbwFlUatYinF38it2gwZM1bya/NVak4zF8od1AaAcwG4KMtkFZGubu+gQhCyMAT+A8Kzz2fyCYT+B8Izz2/yCPBKOszvPWf7Qk4nrPtKF5l5LohbT+zy+il925cqFdWbT8BL6KX3blyo4f0rXQ4Zw6vKMUIQrE4gQhCAW07hsS5htpLTzgkfuEyhH2SnY3HZvZo9oDZWB9feByuPWNWnroFScVtzCYhpD4G34wa1ruu2rTInXorDDYO7HNw57XHOjCLuuv9HZDUTa8X2SRsSN5+rmb0B9tKtJuxFobHb94AfRBBcfFOgFc2qr/wDxVcTdX0fv+KaODIcAd3C+bn/dQ5t4kZqKWYmWJ7FpGyuYGmg4gOcN9c3OmcTsuOE1JJZoHLF3f4F25p/NWOKEjx3UjjQy0SdABuBPDVUc+Hq64Gr51nTk5PtmupGMcIedtER+AZk/5OIc/wDOgB+Srp8Q55JeS4neSbKJE0uhJI5nJ4BCELIwBCEIAT+C8Izz2/yCYT+C8Izzm/yCh4COsjvPWf7QlO/8fiheaZeELaXgJPRSe7cuVXfD2LqraXgJPRSe7cuVXfD2K20WGcGsyjFIlKRWBwghCEJBCEIBWmlLgxtb1DQoaTyZKVsGxYHags2d/WRWmimy41pN9dbudaiCshMedaJUE3c3rUNKxc4nG2Xa6Hr16RzKtmxNqOXlYrZGCRqlUuKSkQhbDWCEIQAhCVACfwnft85v8gmE/he/b5zfaFDwFk6yO89Z9pQi9/WfaUq8032XaIO0vAS+ik925cqu+HsXWM8IewtN05rmmt9OBBr81oXaTwPj4j9bPkVhpq8KSfl8nNqKUqjVjwlIvd+0jgfHxH62fKkP0I4Hx8R+tnyrr5lI5uLUPCUL3TtJYHx8R+tnyLLtI4Hx8R+tnyJzKQ4szwlC927SOB8bEfrZ8iO0jgfHxH62fKo5lIcaZ4She7dpHA+PiP1s+RJ2k8DV556O48oyje6jk1TmU/scaZ4Uhe6j6E8D48/rGfIsu0hgfHxH62fInMpfY40zwhC91P0I4Hx8R+tnyJR9CGB8fEfrZ8icyl9jjTPCUL3btIYHx8R+tnyI7SOB8fEfrZ8ic2kONM8JQvdu0jgfHxH62fIjtI4Hx8R+tnypzaQ40zwlC92H0I4HxsR+tnype0jgfGxH62fKnNpDjTPCU/hu/b5zfaF7f2ksD4+I/W35Fkz6FMECDnxGhB79nDXxFD1tKw4tQ9A4nrPtKEl+1CpH2yzWBQhYgpVl9E/IqRIhSLC0hIlCXAWktPNYsuTCGPkit2lgWzwyRPJDZGlpLTRF8yrouxVgAGeSgW9y0hjNHSOdUbAGtzcpRofcbXFbCWBNLJSa6RDsykw3YsI+TyzTDk8mmYU7JEyIZgN+kYPW53Op2yNmHDR8mJJJe6Ls8rszjetXzdHSpyS1HnJkqKRVDscaDbZJGWcz8pAzm3HU7wO6Ioe1ZM2FRvl5ibGpdZIDmuy9A7mueiVZ2i1Dm0PFCkIpJaULWmThC0kpKEilgAEtICyQGOVJlWRSBQBCEiVyFNiU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hQSEBUUEhQVFBUUGBgXGBcVFxYXFxcXFhYVFxcYFRIXHCYgGBojGhUUHy8gIygrLCwsFyAxNTAqNSYrLCkBCQoKDgwOGg8PGiwkHyUsLCw0NSwqLy8sLCwpLCwsKSwpKS8sLCwtLCwvLCwsLCwsLCwsLCwsLCwsLCwsLCksKf/AABEIAOEA4QMBIgACEQEDEQH/xAAcAAEAAQUBAQAAAAAAAAAAAAAABQIDBAYHAQj/xABFEAACAQIDBAYGBwYFBAMBAAABAgMAEQQSIQUxQVEGEyJhcbEyc4GRocEjNEJScoLwFDNikrLRBzXS4fEkJUODU6LCFf/EABkBAAIDAQAAAAAAAAAAAAAAAAACAQMEBf/EAC0RAAICAQMDAgUEAwEAAAAAAAABAhEDITFBBBJhE4EiMlFxkQUU4fBSofHB/9oADAMBAAIRAxEAPwDuNKUoAUpSgDw18+dMv8wxXrX86+gzXz50y/zDFetfzqGJIhqVKRYKM2BZBdUYN1guSTHnVlLdkgdYACBz1o+zYrG0ynebC1yAZBYXa17KpFz9r3wIREklvEmw7yauSx5UJOp4n+3IVlybNT0hKrMuU5RbUkm9iCf4OFxqCBVuXBvKCka5mysSLgWVAWdtTwUE1bhkozTYmWLlBxRGlhGoAF78KuWtr7x/asjZ2CaV1jjBZ3IC3IBYncLmwFYaYnMxUDdcXPu3c671pOr14RwabTaWnLKpk486tVftwPdbwqzTsRHlXYRxq2BV4ruXha5t+v1ahEspEVxfidfDlY1TmyL2tRz+R5VSYWDAqeyOH9hWSpFu6lSvwxpOubRbgOZBfiPlVkHUjl+gauRmzFeG8eHKqMSLMDz0/X64VDeif0CKuTX11PKUpTCmRgP3sf40/qFfUQr5cwH72P8AGn9Qr6jFczrt4nW/T9pewpSlc86YpSlAClKUAKUpQApSlAHhr586Zf5hivWv519Bmvnzpj/mGK9c/nUMSRaxDwiLKEcOFUgkEauFYkm+u644W4cax8bioTHcAhxkudAMqxhW3HUlhe9udXV2wQDZB2kVCbnckRiBHK4IJHEimJ28ST9GlmzKF4DrAqnQb7KCBfnz1qBSPwaWvffoPb6R+LfCpfo418TL/DhcT72gf5Ae+vBt8lGbIt3LEm5LdovYDv7ZHu5Vbj2t1c5xHVqxdDEY8zBCrp1Z1GtwvHfpQ4Oa7Y7sHJR+Jlvo2j52eJkV4kurO6ookchF7TkDMAzsB/DTpdAsGMltYJKRMmWxBWYZ+yV0IDmRbj7tWsTjEKBIolhTMrZQzvcosii5ck/+Rj7qsbQxn7QkKuo+gVo1YE3dS5YZhyUlgPE12PTy+qsteK8f9ON6mL03je29+f8AhjZvtcPjY21qiZdauvu10FUEXUeArfXBj8lMQ1r2xtmG+27hbgKKOyeZ3eVBMBYHQ8v96XTZjK90eYScsDcWIqthbUbuI+Y769kXiN4/Vq9Vr276ZLSm9RW1dpaGIcYrOoHA7+Gv+9qvYxez4Ef2+derGLsLb9ffv+PnXknosDvsfb31VT7X3cltx7l28FsG4vSqYt3vqu1TF2hZKnRfwH72P8af1CvqIV8u4D97H+NP6hX1EK53XbxOp+n7S9hSlK550xSlKAFKUoAUpSgBSlKAPDXBOmGE/wC4YnXfK3xrvZrhnS/6/iPWN8qBoxT3ID9k76tSYYZ0F+JPuH+9ZlYmJ1cLzAX+dreQqUkO4RXBfwGz8yKxuNBYez0j8u7xqR2Vs+L9qiE/aiAdnGo0Cm2oN+Z9lXdOVYONmULiLsFtAFW51JdiCAOJs96lrTTcpnFVsZGwdiJ12IjnFzCs8a7xeZFlKnT+GF291WcUEjwmGtAhMuHZ2lPWllbrHS4s2UWVQdRUwm0oZMdDIrrlmieaUkgKssuFMJUtfQjq2Njxm76jcSZWwGF6udRFHhmE0XXqpLdY7ZWw+a7nKRpY30q6OXLLJFzutPrW0l/tnNljxxi1Hz9+C1tFov2WGQYaJJJziFLAzEoIjEFKBpCA1nO8GqOkOzUjELRCwZGik32/aYGtLvJ351/lNXjKnU7PDMtkkxTyi4uEUxPYjgWEZUcydKuwbTGJwzLKsELpLFOuQdWGZ36ucatq2WTN+SrFKcJXG6Unf2bpCOMZxp1qlX3Wpa25smFMfEidnDugk46CLOmIGpvoYZD+arW2tnRRYqdzEGjjxHVRxlmCnsdZZiDmKqANL6lxrvq5jNoJJgmJb6ZZp4gNLmHESCdjzt9G6/8AtqR2hFHip8ZCJY1czxzwM7gRyE4dI5Y+s3A8u9fGqI5Mqrvutn+Vr+P/AEulDHr2Ve6/D0PdnYDD4mbCSrCI0kmbDzwhmKZ+raRGQ3uFZVNxfQjxvZ2Hg8PO+CLQqhmeZZIlL5HRIg4kUMxZe2wXQ2Psrzo/iBBisPC7x2TEdbK4dSikQtGoEnomwZySDbUC972yNkYxJcVgsW8ipIbxThmC2eOBwsoB3Iy2B4BgOdRleSMmot1Tp2/P9/BGNQlFNpXytPBrt+t+maBYljjUsidYocySIigl2Yi7MBpuAPGpWbCQYzD5kiXDSQyRK+QsUaKaRYs4DEkMrMCddRvvfSM6M7a/aetgxcrK08SIk0zMwWSJ1ljDsxuFLAj83fWRNhmw4kgZ480/VqxRw6oiyLISzrpqVTTfbMSBpfR3eonFNqSqt/f782VOPptNrTW9vYytn4CM4+LCTYRYjG8qvrJ9KmRurLXOp7F86mxvuG6o1oBFgo2eBXGKhV0xF3BSXOwKgg5dFUXQi5vvtoNjwm0WXF4WHFTRyPBLOVl6xGAgaGyBpb8WIIVjcZRfeLweAlkg2aVaVJIcRAyiLOC0c9wE+jPaUggOWAtYc7XzwnO17cvXV7fT7F8ox/tabbkNgf30f40/qFfUQr5dwP76P8a/1CvqIVs63eJX+n7S9hSlK550xSlKAFKUoAUpSgBSlKAPDXDOl/1/Eesb5V3Q1wvpf9fxHrG+VBZj3MnGYVJMRh4blQ6YfMFRBbPDGSwYasSSSbio3Y2yFnndgJAikZW07LCGWQBwFN725r430rBvVnAt9O3t8owPnTIZrQ2psAvUZ7tm6sSa2ygdeYiOe6xvfnWt7f2MmRJWWVXlCsQ/ogEDKF7I+zlJ32vWZjL5CL+lZf5iB8yax9rn6Ik8D8Kuwr41Zlz6YpNfQydiYBW2eCiqZhJL1alQS9ooWYA/aZVLMqnQm/EWODBsQfsbztmUqM6nejDrVjYejoQT96+m6xvUFJnCKRvFuzw3ceZq6kmYDkNTyvy/XKurFNOjgyaatm2YfZiPNJGMqA4SEgvl7LP+zMTmsNSXbUne28DdGYDY3W9dmWRBEZBc/YkjjeTJIuXeQlt6jfYndURI+nedKwZBlUgX1/X96ialHRP+/wAk43CbtorM5UFt+treHHzrIhcOt+B4d9YV7C9tOI9tX1OQ24HUU0JO9dhZxVabmSjXGvDQ/r9b6R8uXlwNUFxe41uNR/bvFWsNEfSY3J3cwKt7naSKlFU22XoV7PsqqJtB3aH2aVRAbC33Tb5j4V7H6TDnY+/Q+XxqY8ES1sx5RaT9cQP9NV1TihZ19nzHzqqq47teSyWyfgvYD99H+NP6hX1GK+XMB+9j/Gn9Qr6jFc/rt4nS/T9pewpSlc86YpSlAClKUAKUpQApSlAA1wvpf9fxHrG+VdzNcM6YD/r8R6w/KgshuQ9Wdmt9NJ3EfH/ir1Wdmfvpvy/OmQ8iRne7oBwJY/lFh8WHurB2xJeIAbmcWPMC5Nhy0rIds0h8FTwuSzfC1V4bZL4tgkeUMqO5zEgdmwO4HkdKtxtKScnoZ80W8clHejX2nst/GqkFgB4VsWJ/w7xKwxnNF9JlAszXsRm17PKrG1Ohk+HzFmi7NhYMx1bU5Rl+yvabgARzrprrcN/Mjgvo8rXysgTrc+wfM+/yqMxLAk/Dw4VMYnBsCUjKyADKrJms5OgyXUX46mw31gRdHJ2LmwAUEsSwtqbAc7k6AVR1HUwaSi7NPTdLNNuSooOJGpbcdPKqnIKcbjd3jhp8KuybElG9QRcDeBqbW8xWS+wZEUNdbFSwueAvmBsN4sDp/eyx6mLu3oTPpZKmlqYmGYm3dV6I7xyJ/v8AOrmz9lySjOlgubKTc2BI3NYG1ydDu4VOYboPO7vZoiND6TWNsi6dnXVhV66rEqTkUS6XK7qJr99QfvD4j/Y/CvQ2qnndfmPKtnn/AMPMSkAmJiygjczXAY5dRl7xVOO/w7xMSMSYuwpkNmbdHYt9nfY0fu8P+SF/aZf8Watjjqp7/mtKnuk/QqfDrEztGRI4VcrMdTu3qNKyT/h9iPvRfzN/pqP3WHub7kS+my9kV2vk1/AfvY/xp/UK+oxXAcJ0BxAkQ5otGU+k3Bh/DXfRWTqssMjXY7N3RY5QT7lR7SlKxm8UpSgBSlKAFKUoAUpSgBXDOmP1/EesPkK7nXDOmX1/EesPkKkeG5DVjbOuMTIDuZbj2ZL+dZNY08XavcggEXHJgAR8KC7t7tDNwraBxrnZm9hvl/8Aqo99bH0Bj/65+RRh7wCf6qgVQ9nLwIHsAI/tU7/hy18dLrwf4EL/APmoy/IxFozasZNZMKr6HKwa+4ZVTMx7gA5qP6VwpDgnMljJOCrOupOYFyBfd6IFvCpDFEdZHC4v2p9P4ZJgo15ZWb3Vr/T/AGqolWI6ZVuu7e2+5O7RRc6fKsMIfENKXw0c9ggeKSLL2rgHKvAuSMpPM9k/mrM/ZHC5QTkDZVJB+kbe7qv2vR3nQAW3nSldv2diql2awUFjZeANuYHuBrIg2ndxcmV1B9EXBY2sA1twGbtadw41r1+hVSXJiYydy+XKyq4ykZSNLAZjy1191UYLE5gqyXyhgLEG2+51Pt076vz7SDuCBECCoIsQwDaXvuYAngdKtzy5YwcrC7nW1k3kZV17RsNTw3UK3wQ6Vam37OwaxrLGAFsrWsLdpO2CLc8t/bUzg5T1qG+jJxP3SraHkQAahcLis8UMw1uVUn8IZTf3D31lTYoxw4ZxuvkJ/I66+0pWeS0LE9TZcSgGzXudREr93ZyturPlGeQfdaN/cxi+V6xMXDmwLJoAyKth6RByimwcV1iwMCDeCO/ibZvb2T7qoq1Y9mpbemM0eBw97vFKyydwwwAzEd6lD+etkNYsjR5w4UZncpnFtSIkzg3F7dm3cQOZrKpVJvQicUkiqL0l8R51vtaFD6S+I8632teDkpkKUpWkUUpSgBSlKAFKUoAUpSgAa4Z0yP8A1+I9YfIV3M1wXp7DmxuItvWXMPEAVKHhuRtexqC4B43HvU1RHIGAI3GvS1iDyIP96lblxdhcfu3NipUgniLixHeL2I8OdT/+G6WxKn78Uh8SWDi/sJqAx+CzjLexJFjx05HgbVN9E0vLF3ZVNuTFYmHudhUZPlZXrubNDii+LMrejHYjX7LDEyqe7stFWnbfyvin69S1+N2OQ2sBlUi4GgI/4ra4ZuuzqpsJMQGuLWMSsMIFvyOQmtc2tgCuLlmz3EjscmUFQpJ9Ik77biNR7qxwr/Q7IXZ80MZLGJD6e8A3uzCwJNwMtvHzy8PiEjUkqi5goy2XN2LhtAL2JJ146VHYyEBAHicAlrZXjBsWYi9lzaAjjWQ3USKGZXXNcAEjMVux8LAj2k1NLyNbvZFp9pRuGjWNM1wAbC4JOmveRurEOJRmCuqC5OuUXuxuDbvsR7BVbw4aG7KrFuQa/a+ze5ta+h8atzQrMQWUIVGW/bJHaZhmtpqG014U2NquRcqaetG1dF8N12FSKP0rs9uGoVbg9/mDWf1brBKroQ0d5V7nDB1sbcswrB6IQdSzRdZcOpHZ4le0QG4aWNv4hUns6Ih3VgQGUaEakZpBpz0sKWT3oRL6mwYCZS6R2zZXz/kAzIbfiYD8h5VGbPnaIzQwgdagaO+9YwkkxEj/APraOw3sSOFyMnocxZRnVlZUjiIYWJK5vgQym9SWzdlXkmkHo4hgSx45HKgD8lgO6qF9EWNEVj4Fjkw0CboldjfUljluWPEk5iTzNZNYCT9bjJn3heyPefka82vtTqVAVSzuQqCxy5mOVS54C9Fa0LLWirZ0znFSAteNTGFFhox9IXHhu766bXO9m4QRhVGvauSd7MTcsfE10StODkqkKUpWgUUpSgBSlKAFKUoAUpSgAa4Z0x+v4j1h8hXc64Z0y+v4j1h8hUjw3NeyFXJFsh1I7+JHLh41fYXBr0iqY2uPCp4LqVGYpDIrHu9+7zqV6NqBM4a1lXPqbdkPGWF/Yf5qhMN6Dry1Ht18wffUrs9gDm4ZbHvVmQH5fClyfK2Kt6NxwGCEQRQAuVINFAGpaZzpuv8A2rTNqhzO5iJysScr2HaUjWx1B46b7ca6T+1qMQyOvZITXlYN/qrnfSTFgTyIrWsbC3ibXtrv4jurDC60H0b1NekiYZ2LKxJNgLsQwI1DEaG/Ea2BOhAJxIdndbLI+bKOtYAW0sCQANRYf2qVn1ycvS3WvpYaDwufE1E4F2ZRluHL6qL6j9Wq65cAox5MmLohmzHrQLg3UqeO7W/Oxv3VkYPD541D2DFUU5rgAoMhJta5XKd/C++wFRW3ZQSoXNm479433rPwbloUdrgqxBHPW4997eJFLU92xpenskT3RRmTERh2U3BVWA0DhWHLkSPYOVbQtziFBfO5W1xe1gw0ueWY61qWB1lXMWs1yp5sF7Pmp9tbfBhc7K0QsuRrljp/42Nzy1OlLLcq2M7ZswHXBfTMmRe4uq6+wX9xrP2pMIIiA2qJ2V7/AEFv+Zx7qitgRFp7aa9Y1+PZkKD4fKrfSxkUNY5m0ub3/d6Lpw+kl+FVQj8TsebtJIw9hRdhm+8x9oXQGruGbO7HeFY2PeDoPZqfatY+Nn6nDBV0kYBUA35m4jwJPwrL2ZgBDGF3nexve7HfbupXqF9tv2M2L0l8R51vtaFF6S+I8632tWDkzyFKUrSKKUpQApSlAClKUAKUpQArhnTL6/iPWHyFdzrhnTH6/iPWHyFA8NyGq0/ZNxu4/wB6u14y3FqZFxXh3tIOTdn37vjb31LbOiJWUW1WNiPyshB+FQTKbEcRqPlWydGD1jSW+3h5DbvAFx76XLpBk18SN66xlxMjHVLKT3dkaedcpx8plxMjdkAMSS2puDluo4a/8V0mSTszOr+lGt1/Eiaj2GtC2zghDNNbQ3AJtyANweOhvbmKx4VuxcnCI53yLJJcmynLcdklje2u6xyi3e3eK9wm247LeOI62JEaA35bqjtt4ohUisbsc7qSdWO8WGurA9/ZrBzRiwaNo3BB56eDEH31bLGpMIZXBNExtLpCqDsRR3vv6tbD2kVXgtoJLE1yoK9ohUVbDUN8OPdUJK6XKCNpHzGwvw8EJufCsZZsjnMgS1wy2YGx33DHhvo9KPuS8za8G6bIN5Ubgl9Qd29R2eIu2nhW87LhBCKwdipYBB6PaXMC7crAVzHo9MQChOoDLcfwbiPYV/lrqr2/aJBqQpRwBoGHVZNbeFVZH2tERVov7FgCytdgAI7m27tSuxt3VEY9RJIgto7k67ykROv5pGkP5BUvEGLyhFGZhGgHBb5ifcPKtdmxY6yR1NwtoIj3L2Sw9zv+aqU9GWpNtUXYo+uxXWEApDdV72PpMB7PgDUxVnCYYIgUC1vP9aeyq5pQqljuUEnwAuahalM2rpbF2H0h4jzrfa57gMSsgR1N1axB3XF+RroVasHJVIUpStIopSlAClKUAKUpQApSlACuGdMfr+I9YfIV3OuGdMfr+I9YfIUDw3NexEbBg6akaFeY7uRq7DMGGntHEdxHCq6sYjDZtRo3MaHwJ5VJaMW+UZuA3+FTHQXFAYm29crfyvZG/qVvfURC+ZbNv3Ec/wDmr+xcF1ct47nKCct9/Blv/EpZfG1Ll+Rpkrc3VHvERbXJCtweNlBBHDca1zpTJeSMauZrvYdk9pmFr62AUJrVzZe2lCmRw/VhlObKbuuaTIygbwcrX4Aitf2pjyEL2ykR5FGmjP2SR7EJ/NWTGmnRM6epndF5FUSYpnCFmZFOlwgtuJ3XHEa7/bsGz8u0IZlmUPCg7MrG5VspJKyHUWGU765pho3aBiGsikDtHQlhoqrzsCSdwtqd15V9tPLAsWiQxiwiS+U82YnV2JubnnTZMXds/wCBYZa3RsexYzhtlpNhgpckmd1sXVcxFrjVVGmnKo/aO1I54md8r2t2mysyg9k5X3/avbmNLVD7ExLREvE2Qi97ahh91l3EW586wJV60yuioigFzGhNgLgMUBvYC+a19BuvamjjSbbZEsjaVIy+j8x61V35SCe9F7Le2zD3V17ZsnaicswzRam1r5Au6uHbOxWSRW8QfaCPI10bB7QlkBQKFEGZesBJPaAKXU/iUcb2pc8ScT0Nln2qEGIKMc5IjjB1OZgELH8Kq7VDbJw7PiLZGWHD2sSLCRyBqvMaA37h96ofo/LI+IaGRSrxuzG5uR1lvSI0zDsjTm1b6zKikmyqo9gArPXa6LJS0VFGKxiRrmkYKN2p3ngAOJ7qwMRC2JAUgpCfSzaPJyGX7K+OvdVOEhOIcTOLKp+iXw+23t3f7C8vU3RS1Wh7h0AKgCwBUADgAQAK36tCh9IeI8632tGDkrkKUpWkUUpSgBSlKAFKUoAUpSgBXDOmX1/EesPkK7nXDOmX1/EesPkKkeG5DUpSguLcqa5hvHxFTHRlQ8pFswKPpz3XHt3e2oupDo7IY8RmAuMpzAb7aXI7xS5NYOyUr2JDo7gTCzwN2hC3WwM254GyuwPhmB7u3yrUOnbKJVVQAPTsN1mVbeZPtre9qY4BFym/0itG49FY5MxkLfwgDEAj8Nc66UYoTSNPH+6ZjFFffkiVBe3DQisWBNzuQZHUKQ6M4dcQkmHe4uRIrDgQLH4eVXdpYBcNGyqxaw1PInd7NaweibkYkW4gg+BFTn/9ATYjEQNlVCGVdBcsDvLb94+AppuUcjrbcvxKMsSvfVWQPR6Qlym8Mpv3cPjoKkNobIXDYZ2XMWeyZjb0SdQAOdt9WOj8qwwzTH0vQXuJF728be6sufEnE4DM57StY8AzDd3bjUzb7/FoTHGPp096bRq8V7aV1nYeGTqxitT9FG5H2SwTqwBr6ReM3HLxFc02CtsTGG3Z1BHMZgCD7L1uuxtoSQAYeWNxGJlaJiCFdCWAy39Kxs4tvymmz29ijDpubL0d2MYWldzeSVusY/iHZHuzN/7RyrMlQztb/wASn+cj5f8APKrcM/Wkop4kyEai53oDyGi9+W3OpNFAFhwrGm3uWuoa88ePJ6BXtKUxQVRekviPOt9rQovSXxHnW+1qwciSFKUrSKKUpQApSlAClKUAKUpQArhnTH6/iPWHyFdzrhnTH6/iPWHyFA8NyGpSlSXCpnooL4jX7jfKoapnon9Z/I3ypMnyshlrpB0SnBLQOzxhhIIge0CSM6rfeDofZuPHWdvlpVd+rkVEdgPocgA3ENkGUMCoBP8AwOvMt9OdaJiulk/VlFKgwsySjTcGygqPu8NOdZYTlwiEu602aHs6ULKhvYZl462zDMfdceFV4gHr3Zd+d9x/iO6pPH4UiVcsZJluypZWe3MprYb7d1S2I6MssRLxIthfNZLe/hVzyRTTfJHZJxpcGoPh2CleBN/cP96yziAuCEYYXM5Yi49ERgajlc1k7K2fmexyMWF1zZQGF7XQto2oI0rN2nsCWMZzB2BvZQvZHO2/TuppzhaQuOM6ciH6P7KlmlAhRnfgQOyDzZtwt31uMPQvEyyxx4oiJYEOUo5ctmOhS9xYHwtYaa1Dw9ZhrEEjrLBGzXSxtqN2U6jeK3Ho7tgS4hryZskaRpc6M1y0hXnqE91U5Jyu1sP2JR8k7szZkeHjEcQso56knmTxNZdKVnFFKUqCCqL0l8R51vtaFD6Q8R51vtasHIshSlK0iilKUAKUpQApSlAClKUAeGuGdMT/ANwxHrD5Cu5muF9Mv8wxPrD5Ckm2lodL9Nwwy5GprgiL1cw+HeQ2RGc8lBJ9wrKw+HRVzSpIxNioUqqlWuAc2pOqsNOVSmyelnUBgmGUBrei8in8zDV/bVSm+WdWfS4kvghb+/8AJFSbFnUXMMoH4G9+7d31mdE/rP5W+VZGI6Y4sjsEQjQ/RqASDqCSbki1u731R0cxTyYwvISzMrEsd53a1E5uqKJ9JFYpSlFKlw2S23NqhXSIGxILv3IugF+GZ7L4Xrnu0hlxQltdHcZ+Ra+fW3hf8praOmMUpnBjswWLMVuoawLXKre7WqM2jiDBhlgIj66UCaTrQTkvYIq6aOL7+GtLBapo5HcljrmzA2eHkw+LxJZhJayFLggAgm1uFxbQ7r3rNj6SF8GxmjeS6AXNlRjbVm8DbdvPKtfw+0JFkWKUBYwwfqwFVG8SN6kcbnjUh0nnxGIsqRWi4dWQ2a3Mry5WoljuVMeOSot+xRDI8RwbYhevjaIiJbhTH2+B3MbZTrzHKsmbESvjcMsqsIxJ2QSbEEntEjS4Fr76dIZZJsHhEEJV1BzEIQQVsqgC3ZDAZquy7QkbB5cTGo4o+YKxIHpIB9oc78fZQ70bWuqBNaxv6Mh9oymIT4U9pVYGO1jl7Y0B46MRUzsmL9nPUzC2YAk7ihdQQwPNSfgRUNsvaGKILCVlQENrZjddAQGHDnpWyY6N8bEs8Ys6N1MhOgIsCJdNwF9RwppR0orhOpWbjsHaBmgV2BVtVYH7yEqSDxBI31IVrfQeQdS8fWdYY5CDw0suoU6hTzO+3CtkrPJUxGKUpSkFUPpL4jzrfa0KL0l8R51vtasHIshSlK0iilKUAKUpQApSlAClKUAeGuGdMR/3DEesPkK7pXDOmX1/EesPkKhxUtzT02eeGTcDDw+15EtbLZbEXF7WAXT3e8nnVUe25VtqDbcDcgWCAWF+SD3tzrArHdZCxsVVeBtdvduqPTRrfW5PH4JCTbrovDdYAAkkgRgZRfeBGvx51k7Jx2InxF4wsT5SLuvZVb3NkBOuvHSoqOADXUn7x1P+w7hU90T+sfkb5Us4JRbEl1eSUWnWvgn8BsBEbO5M0pteSSxOm4Ku5AOAFWNv9GlxBDghZALXIuCOF/CpiRL8SO8fqx9tW8kn3lPeUN/g9qxqTuzEcw6b7OMQiR9WNyWRSFsLCwZt5JuTuG7nUTsbbjwqVCqy3NiylshZSpIF7G4uLHnXYZdmq/70mQfda2S/PqxofbeonEdDYwjLAzRXIYLcvFcG4vE28X76v9WLVNEK07OVbK2i0EwkQ2IBF7AjUagrxFZG3drSYgxh4xGqLZVUECx4gHcNAPZW34ToRixO0jSQLnuGIUtddAbRkBdQN1bTh+i8CkFl6xgLZpCWI/CCbL3WGlTKcFLuBX29tmq9Gei/7ThVZzJDrYgBTnCDKCpNigI7iCQSK3jAYBIUCRiyj2kniSeJrwYQj0ZHHc3bHvbtfGqhC32nJ7gAvx1PxqiU3Lkkxdo7BimbOQUkG6SM5HH5hv8AbWCcHjoz9HNFMvKZSrfzpvqeAtXtQpMKI/C7aRmyP9FJ/wDHJZSe9Dude9SakKx8bs+OZcsqK68mF7d4PA+FWNmbFjw9+rz2O4M5YKOSg7gfkKjSgJGL0l8R51vtaFF6S+I8632tGDkWQpSlaRRSlKAFKUoAUpSgBSlKAFcM6Y/X8R6w+QpSgeG5DUpSpLhUz0T+sflb5UpSZPlZD2N0pSlc8rFKUqAFKUoAUpSgBSlKAFKUoAqi9JfEedb7SlasHIshSlK0iilKUAKUpQB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1" name="AutoShape 16" descr="data:image/jpeg;base64,/9j/4AAQSkZJRgABAQAAAQABAAD/2wCEAAkGBhQSEBUUEhQVFBUUGBgXGBcVFxYXFxcXFhYVFxcYFRIXHCYgGBojGhUUHy8gIygrLCwsFyAxNTAqNSYrLCkBCQoKDgwOGg8PGiwkHyUsLCw0NSwqLy8sLCwpLCwsKSwpKS8sLCwtLCwvLCwsLCwsLCwsLCwsLCwsLCwsLCksKf/AABEIAOEA4QMBIgACEQEDEQH/xAAcAAEAAQUBAQAAAAAAAAAAAAAABQIDBAYHAQj/xABFEAACAQIDBAYGBwYFBAMBAAABAgMAEQQSIQUxQVEGEyJhcbEyc4GRocEjNEJScoLwFDNikrLRBzXS4fEkJUODU6LCFf/EABkBAAIDAQAAAAAAAAAAAAAAAAACAQMEBf/EAC0RAAICAQMDAgUEAwEAAAAAAAABAhEDITFBBBJhE4EiMlFxkQUU4fBSofHB/9oADAMBAAIRAxEAPwDuNKUoAUpSgDw18+dMv8wxXrX86+gzXz50y/zDFetfzqGJIhqVKRYKM2BZBdUYN1guSTHnVlLdkgdYACBz1o+zYrG0ynebC1yAZBYXa17KpFz9r3wIREklvEmw7yauSx5UJOp4n+3IVlybNT0hKrMuU5RbUkm9iCf4OFxqCBVuXBvKCka5mysSLgWVAWdtTwUE1bhkozTYmWLlBxRGlhGoAF78KuWtr7x/asjZ2CaV1jjBZ3IC3IBYncLmwFYaYnMxUDdcXPu3c671pOr14RwabTaWnLKpk486tVftwPdbwqzTsRHlXYRxq2BV4ruXha5t+v1ahEspEVxfidfDlY1TmyL2tRz+R5VSYWDAqeyOH9hWSpFu6lSvwxpOubRbgOZBfiPlVkHUjl+gauRmzFeG8eHKqMSLMDz0/X64VDeif0CKuTX11PKUpTCmRgP3sf40/qFfUQr5cwH72P8AGn9Qr6jFczrt4nW/T9pewpSlc86YpSlAClKUAKUpQApSlAHhr586Zf5hivWv519Bmvnzpj/mGK9c/nUMSRaxDwiLKEcOFUgkEauFYkm+u644W4cax8bioTHcAhxkudAMqxhW3HUlhe9udXV2wQDZB2kVCbnckRiBHK4IJHEimJ28ST9GlmzKF4DrAqnQb7KCBfnz1qBSPwaWvffoPb6R+LfCpfo418TL/DhcT72gf5Ae+vBt8lGbIt3LEm5LdovYDv7ZHu5Vbj2t1c5xHVqxdDEY8zBCrp1Z1GtwvHfpQ4Oa7Y7sHJR+Jlvo2j52eJkV4kurO6ookchF7TkDMAzsB/DTpdAsGMltYJKRMmWxBWYZ+yV0IDmRbj7tWsTjEKBIolhTMrZQzvcosii5ck/+Rj7qsbQxn7QkKuo+gVo1YE3dS5YZhyUlgPE12PTy+qsteK8f9ON6mL03je29+f8AhjZvtcPjY21qiZdauvu10FUEXUeArfXBj8lMQ1r2xtmG+27hbgKKOyeZ3eVBMBYHQ8v96XTZjK90eYScsDcWIqthbUbuI+Y769kXiN4/Vq9Vr276ZLSm9RW1dpaGIcYrOoHA7+Gv+9qvYxez4Ef2+derGLsLb9ffv+PnXknosDvsfb31VT7X3cltx7l28FsG4vSqYt3vqu1TF2hZKnRfwH72P8af1CvqIV8u4D97H+NP6hX1EK53XbxOp+n7S9hSlK550xSlKAFKUoAUpSgBSlKAPDXBOmGE/wC4YnXfK3xrvZrhnS/6/iPWN8qBoxT3ID9k76tSYYZ0F+JPuH+9ZlYmJ1cLzAX+dreQqUkO4RXBfwGz8yKxuNBYez0j8u7xqR2Vs+L9qiE/aiAdnGo0Cm2oN+Z9lXdOVYONmULiLsFtAFW51JdiCAOJs96lrTTcpnFVsZGwdiJ12IjnFzCs8a7xeZFlKnT+GF291WcUEjwmGtAhMuHZ2lPWllbrHS4s2UWVQdRUwm0oZMdDIrrlmieaUkgKssuFMJUtfQjq2Njxm76jcSZWwGF6udRFHhmE0XXqpLdY7ZWw+a7nKRpY30q6OXLLJFzutPrW0l/tnNljxxi1Hz9+C1tFov2WGQYaJJJziFLAzEoIjEFKBpCA1nO8GqOkOzUjELRCwZGik32/aYGtLvJ351/lNXjKnU7PDMtkkxTyi4uEUxPYjgWEZUcydKuwbTGJwzLKsELpLFOuQdWGZ36ucatq2WTN+SrFKcJXG6Unf2bpCOMZxp1qlX3Wpa25smFMfEidnDugk46CLOmIGpvoYZD+arW2tnRRYqdzEGjjxHVRxlmCnsdZZiDmKqANL6lxrvq5jNoJJgmJb6ZZp4gNLmHESCdjzt9G6/8AtqR2hFHip8ZCJY1czxzwM7gRyE4dI5Y+s3A8u9fGqI5Mqrvutn+Vr+P/AEulDHr2Ve6/D0PdnYDD4mbCSrCI0kmbDzwhmKZ+raRGQ3uFZVNxfQjxvZ2Hg8PO+CLQqhmeZZIlL5HRIg4kUMxZe2wXQ2Psrzo/iBBisPC7x2TEdbK4dSikQtGoEnomwZySDbUC972yNkYxJcVgsW8ipIbxThmC2eOBwsoB3Iy2B4BgOdRleSMmot1Tp2/P9/BGNQlFNpXytPBrt+t+maBYljjUsidYocySIigl2Yi7MBpuAPGpWbCQYzD5kiXDSQyRK+QsUaKaRYs4DEkMrMCddRvvfSM6M7a/aetgxcrK08SIk0zMwWSJ1ljDsxuFLAj83fWRNhmw4kgZ480/VqxRw6oiyLISzrpqVTTfbMSBpfR3eonFNqSqt/f782VOPptNrTW9vYytn4CM4+LCTYRYjG8qvrJ9KmRurLXOp7F86mxvuG6o1oBFgo2eBXGKhV0xF3BSXOwKgg5dFUXQi5vvtoNjwm0WXF4WHFTRyPBLOVl6xGAgaGyBpb8WIIVjcZRfeLweAlkg2aVaVJIcRAyiLOC0c9wE+jPaUggOWAtYc7XzwnO17cvXV7fT7F8ox/tabbkNgf30f40/qFfUQr5dwP76P8a/1CvqIVs63eJX+n7S9hSlK550xSlKAFKUoAUpSgBSlKAPDXDOl/1/Eesb5V3Q1wvpf9fxHrG+VBZj3MnGYVJMRh4blQ6YfMFRBbPDGSwYasSSSbio3Y2yFnndgJAikZW07LCGWQBwFN725r430rBvVnAt9O3t8owPnTIZrQ2psAvUZ7tm6sSa2ygdeYiOe6xvfnWt7f2MmRJWWVXlCsQ/ogEDKF7I+zlJ32vWZjL5CL+lZf5iB8yax9rn6Ik8D8Kuwr41Zlz6YpNfQydiYBW2eCiqZhJL1alQS9ooWYA/aZVLMqnQm/EWODBsQfsbztmUqM6nejDrVjYejoQT96+m6xvUFJnCKRvFuzw3ceZq6kmYDkNTyvy/XKurFNOjgyaatm2YfZiPNJGMqA4SEgvl7LP+zMTmsNSXbUne28DdGYDY3W9dmWRBEZBc/YkjjeTJIuXeQlt6jfYndURI+nedKwZBlUgX1/X96ialHRP+/wAk43CbtorM5UFt+treHHzrIhcOt+B4d9YV7C9tOI9tX1OQ24HUU0JO9dhZxVabmSjXGvDQ/r9b6R8uXlwNUFxe41uNR/bvFWsNEfSY3J3cwKt7naSKlFU22XoV7PsqqJtB3aH2aVRAbC33Tb5j4V7H6TDnY+/Q+XxqY8ES1sx5RaT9cQP9NV1TihZ19nzHzqqq47teSyWyfgvYD99H+NP6hX1GK+XMB+9j/Gn9Qr6jFc/rt4nS/T9pewpSlc86YpSlAClKUAKUpQApSlAA1wvpf9fxHrG+VdzNcM6YD/r8R6w/KgshuQ9Wdmt9NJ3EfH/ir1Wdmfvpvy/OmQ8iRne7oBwJY/lFh8WHurB2xJeIAbmcWPMC5Nhy0rIds0h8FTwuSzfC1V4bZL4tgkeUMqO5zEgdmwO4HkdKtxtKScnoZ80W8clHejX2nst/GqkFgB4VsWJ/w7xKwxnNF9JlAszXsRm17PKrG1Ohk+HzFmi7NhYMx1bU5Rl+yvabgARzrprrcN/Mjgvo8rXysgTrc+wfM+/yqMxLAk/Dw4VMYnBsCUjKyADKrJms5OgyXUX46mw31gRdHJ2LmwAUEsSwtqbAc7k6AVR1HUwaSi7NPTdLNNuSooOJGpbcdPKqnIKcbjd3jhp8KuybElG9QRcDeBqbW8xWS+wZEUNdbFSwueAvmBsN4sDp/eyx6mLu3oTPpZKmlqYmGYm3dV6I7xyJ/v8AOrmz9lySjOlgubKTc2BI3NYG1ydDu4VOYboPO7vZoiND6TWNsi6dnXVhV66rEqTkUS6XK7qJr99QfvD4j/Y/CvQ2qnndfmPKtnn/AMPMSkAmJiygjczXAY5dRl7xVOO/w7xMSMSYuwpkNmbdHYt9nfY0fu8P+SF/aZf8Watjjqp7/mtKnuk/QqfDrEztGRI4VcrMdTu3qNKyT/h9iPvRfzN/pqP3WHub7kS+my9kV2vk1/AfvY/xp/UK+oxXAcJ0BxAkQ5otGU+k3Bh/DXfRWTqssMjXY7N3RY5QT7lR7SlKxm8UpSgBSlKAFKUoAUpSgBXDOmP1/EesPkK7nXDOmX1/EesPkKkeG5DVjbOuMTIDuZbj2ZL+dZNY08XavcggEXHJgAR8KC7t7tDNwraBxrnZm9hvl/8Aqo99bH0Bj/65+RRh7wCf6qgVQ9nLwIHsAI/tU7/hy18dLrwf4EL/APmoy/IxFozasZNZMKr6HKwa+4ZVTMx7gA5qP6VwpDgnMljJOCrOupOYFyBfd6IFvCpDFEdZHC4v2p9P4ZJgo15ZWb3Vr/T/AGqolWI6ZVuu7e2+5O7RRc6fKsMIfENKXw0c9ggeKSLL2rgHKvAuSMpPM9k/mrM/ZHC5QTkDZVJB+kbe7qv2vR3nQAW3nSldv2diql2awUFjZeANuYHuBrIg2ndxcmV1B9EXBY2sA1twGbtadw41r1+hVSXJiYydy+XKyq4ykZSNLAZjy1191UYLE5gqyXyhgLEG2+51Pt076vz7SDuCBECCoIsQwDaXvuYAngdKtzy5YwcrC7nW1k3kZV17RsNTw3UK3wQ6Vam37OwaxrLGAFsrWsLdpO2CLc8t/bUzg5T1qG+jJxP3SraHkQAahcLis8UMw1uVUn8IZTf3D31lTYoxw4ZxuvkJ/I66+0pWeS0LE9TZcSgGzXudREr93ZyturPlGeQfdaN/cxi+V6xMXDmwLJoAyKth6RByimwcV1iwMCDeCO/ibZvb2T7qoq1Y9mpbemM0eBw97vFKyydwwwAzEd6lD+etkNYsjR5w4UZncpnFtSIkzg3F7dm3cQOZrKpVJvQicUkiqL0l8R51vtaFD6S+I8632teDkpkKUpWkUUpSgBSlKAFKUoAUpSgAa4Z0yP8A1+I9YfIV3M1wXp7DmxuItvWXMPEAVKHhuRtexqC4B43HvU1RHIGAI3GvS1iDyIP96lblxdhcfu3NipUgniLixHeL2I8OdT/+G6WxKn78Uh8SWDi/sJqAx+CzjLexJFjx05HgbVN9E0vLF3ZVNuTFYmHudhUZPlZXrubNDii+LMrejHYjX7LDEyqe7stFWnbfyvin69S1+N2OQ2sBlUi4GgI/4ra4ZuuzqpsJMQGuLWMSsMIFvyOQmtc2tgCuLlmz3EjscmUFQpJ9Ik77biNR7qxwr/Q7IXZ80MZLGJD6e8A3uzCwJNwMtvHzy8PiEjUkqi5goy2XN2LhtAL2JJ146VHYyEBAHicAlrZXjBsWYi9lzaAjjWQ3USKGZXXNcAEjMVux8LAj2k1NLyNbvZFp9pRuGjWNM1wAbC4JOmveRurEOJRmCuqC5OuUXuxuDbvsR7BVbw4aG7KrFuQa/a+ze5ta+h8atzQrMQWUIVGW/bJHaZhmtpqG014U2NquRcqaetG1dF8N12FSKP0rs9uGoVbg9/mDWf1brBKroQ0d5V7nDB1sbcswrB6IQdSzRdZcOpHZ4le0QG4aWNv4hUns6Ih3VgQGUaEakZpBpz0sKWT3oRL6mwYCZS6R2zZXz/kAzIbfiYD8h5VGbPnaIzQwgdagaO+9YwkkxEj/APraOw3sSOFyMnocxZRnVlZUjiIYWJK5vgQym9SWzdlXkmkHo4hgSx45HKgD8lgO6qF9EWNEVj4Fjkw0CboldjfUljluWPEk5iTzNZNYCT9bjJn3heyPefka82vtTqVAVSzuQqCxy5mOVS54C9Fa0LLWirZ0znFSAteNTGFFhox9IXHhu766bXO9m4QRhVGvauSd7MTcsfE10StODkqkKUpWgUUpSgBSlKAFKUoAUpSgAa4Z0x+v4j1h8hXc64Z0y+v4j1h8hUjw3NeyFXJFsh1I7+JHLh41fYXBr0iqY2uPCp4LqVGYpDIrHu9+7zqV6NqBM4a1lXPqbdkPGWF/Yf5qhMN6Dry1Ht18wffUrs9gDm4ZbHvVmQH5fClyfK2Kt6NxwGCEQRQAuVINFAGpaZzpuv8A2rTNqhzO5iJysScr2HaUjWx1B46b7ca6T+1qMQyOvZITXlYN/qrnfSTFgTyIrWsbC3ibXtrv4jurDC60H0b1NekiYZ2LKxJNgLsQwI1DEaG/Ea2BOhAJxIdndbLI+bKOtYAW0sCQANRYf2qVn1ycvS3WvpYaDwufE1E4F2ZRluHL6qL6j9Wq65cAox5MmLohmzHrQLg3UqeO7W/Oxv3VkYPD541D2DFUU5rgAoMhJta5XKd/C++wFRW3ZQSoXNm479433rPwbloUdrgqxBHPW4997eJFLU92xpenskT3RRmTERh2U3BVWA0DhWHLkSPYOVbQtziFBfO5W1xe1gw0ueWY61qWB1lXMWs1yp5sF7Pmp9tbfBhc7K0QsuRrljp/42Nzy1OlLLcq2M7ZswHXBfTMmRe4uq6+wX9xrP2pMIIiA2qJ2V7/AEFv+Zx7qitgRFp7aa9Y1+PZkKD4fKrfSxkUNY5m0ub3/d6Lpw+kl+FVQj8TsebtJIw9hRdhm+8x9oXQGruGbO7HeFY2PeDoPZqfatY+Nn6nDBV0kYBUA35m4jwJPwrL2ZgBDGF3nexve7HfbupXqF9tv2M2L0l8R51vtaFF6S+I8632tWDkzyFKUrSKKUpQApSlAClKUAKUpQArhnTL6/iPWHyFdzrhnTH6/iPWHyFA8NyGq0/ZNxu4/wB6u14y3FqZFxXh3tIOTdn37vjb31LbOiJWUW1WNiPyshB+FQTKbEcRqPlWydGD1jSW+3h5DbvAFx76XLpBk18SN66xlxMjHVLKT3dkaedcpx8plxMjdkAMSS2puDluo4a/8V0mSTszOr+lGt1/Eiaj2GtC2zghDNNbQ3AJtyANweOhvbmKx4VuxcnCI53yLJJcmynLcdklje2u6xyi3e3eK9wm247LeOI62JEaA35bqjtt4ohUisbsc7qSdWO8WGurA9/ZrBzRiwaNo3BB56eDEH31bLGpMIZXBNExtLpCqDsRR3vv6tbD2kVXgtoJLE1yoK9ohUVbDUN8OPdUJK6XKCNpHzGwvw8EJufCsZZsjnMgS1wy2YGx33DHhvo9KPuS8za8G6bIN5Ubgl9Qd29R2eIu2nhW87LhBCKwdipYBB6PaXMC7crAVzHo9MQChOoDLcfwbiPYV/lrqr2/aJBqQpRwBoGHVZNbeFVZH2tERVov7FgCytdgAI7m27tSuxt3VEY9RJIgto7k67ykROv5pGkP5BUvEGLyhFGZhGgHBb5ifcPKtdmxY6yR1NwtoIj3L2Sw9zv+aqU9GWpNtUXYo+uxXWEApDdV72PpMB7PgDUxVnCYYIgUC1vP9aeyq5pQqljuUEnwAuahalM2rpbF2H0h4jzrfa57gMSsgR1N1axB3XF+RroVasHJVIUpStIopSlAClKUAKUpQApSlACuGdMfr+I9YfIV3OuGdMfr+I9YfIUDw3NexEbBg6akaFeY7uRq7DMGGntHEdxHCq6sYjDZtRo3MaHwJ5VJaMW+UZuA3+FTHQXFAYm29crfyvZG/qVvfURC+ZbNv3Ec/wDmr+xcF1ct47nKCct9/Blv/EpZfG1Ll+Rpkrc3VHvERbXJCtweNlBBHDca1zpTJeSMauZrvYdk9pmFr62AUJrVzZe2lCmRw/VhlObKbuuaTIygbwcrX4Aitf2pjyEL2ykR5FGmjP2SR7EJ/NWTGmnRM6epndF5FUSYpnCFmZFOlwgtuJ3XHEa7/bsGz8u0IZlmUPCg7MrG5VspJKyHUWGU765pho3aBiGsikDtHQlhoqrzsCSdwtqd15V9tPLAsWiQxiwiS+U82YnV2JubnnTZMXds/wCBYZa3RsexYzhtlpNhgpckmd1sXVcxFrjVVGmnKo/aO1I54md8r2t2mysyg9k5X3/avbmNLVD7ExLREvE2Qi97ahh91l3EW586wJV60yuioigFzGhNgLgMUBvYC+a19BuvamjjSbbZEsjaVIy+j8x61V35SCe9F7Le2zD3V17ZsnaicswzRam1r5Au6uHbOxWSRW8QfaCPI10bB7QlkBQKFEGZesBJPaAKXU/iUcb2pc8ScT0Nln2qEGIKMc5IjjB1OZgELH8Kq7VDbJw7PiLZGWHD2sSLCRyBqvMaA37h96ofo/LI+IaGRSrxuzG5uR1lvSI0zDsjTm1b6zKikmyqo9gArPXa6LJS0VFGKxiRrmkYKN2p3ngAOJ7qwMRC2JAUgpCfSzaPJyGX7K+OvdVOEhOIcTOLKp+iXw+23t3f7C8vU3RS1Wh7h0AKgCwBUADgAQAK36tCh9IeI8632tGDkrkKUpWkUUpSgBSlKAFKUoAUpSgBXDOmX1/EesPkK7nXDOmX1/EesPkKkeG5DUpSguLcqa5hvHxFTHRlQ8pFswKPpz3XHt3e2oupDo7IY8RmAuMpzAb7aXI7xS5NYOyUr2JDo7gTCzwN2hC3WwM254GyuwPhmB7u3yrUOnbKJVVQAPTsN1mVbeZPtre9qY4BFym/0itG49FY5MxkLfwgDEAj8Nc66UYoTSNPH+6ZjFFffkiVBe3DQisWBNzuQZHUKQ6M4dcQkmHe4uRIrDgQLH4eVXdpYBcNGyqxaw1PInd7NaweibkYkW4gg+BFTn/9ATYjEQNlVCGVdBcsDvLb94+AppuUcjrbcvxKMsSvfVWQPR6Qlym8Mpv3cPjoKkNobIXDYZ2XMWeyZjb0SdQAOdt9WOj8qwwzTH0vQXuJF728be6sufEnE4DM57StY8AzDd3bjUzb7/FoTHGPp096bRq8V7aV1nYeGTqxitT9FG5H2SwTqwBr6ReM3HLxFc02CtsTGG3Z1BHMZgCD7L1uuxtoSQAYeWNxGJlaJiCFdCWAy39Kxs4tvymmz29ijDpubL0d2MYWldzeSVusY/iHZHuzN/7RyrMlQztb/wASn+cj5f8APKrcM/Wkop4kyEai53oDyGi9+W3OpNFAFhwrGm3uWuoa88ePJ6BXtKUxQVRekviPOt9rQovSXxHnW+1qwciSFKUrSKKUpQApSlAClKUAKUpQArhnTH6/iPWHyFdzrhnTH6/iPWHyFA8NyGpSlSXCpnooL4jX7jfKoapnon9Z/I3ypMnyshlrpB0SnBLQOzxhhIIge0CSM6rfeDofZuPHWdvlpVd+rkVEdgPocgA3ENkGUMCoBP8AwOvMt9OdaJiulk/VlFKgwsySjTcGygqPu8NOdZYTlwiEu602aHs6ULKhvYZl462zDMfdceFV4gHr3Zd+d9x/iO6pPH4UiVcsZJluypZWe3MprYb7d1S2I6MssRLxIthfNZLe/hVzyRTTfJHZJxpcGoPh2CleBN/cP96yziAuCEYYXM5Yi49ERgajlc1k7K2fmexyMWF1zZQGF7XQto2oI0rN2nsCWMZzB2BvZQvZHO2/TuppzhaQuOM6ciH6P7KlmlAhRnfgQOyDzZtwt31uMPQvEyyxx4oiJYEOUo5ctmOhS9xYHwtYaa1Dw9ZhrEEjrLBGzXSxtqN2U6jeK3Ho7tgS4hryZskaRpc6M1y0hXnqE91U5Jyu1sP2JR8k7szZkeHjEcQso56knmTxNZdKVnFFKUqCCqL0l8R51vtaFD6Q8R51vtasHIshSlK0iilKUAKUpQApSlAClKUAeGuGdMT/ANwxHrD5Cu5muF9Mv8wxPrD5Ckm2lodL9Nwwy5GprgiL1cw+HeQ2RGc8lBJ9wrKw+HRVzSpIxNioUqqlWuAc2pOqsNOVSmyelnUBgmGUBrei8in8zDV/bVSm+WdWfS4kvghb+/8AJFSbFnUXMMoH4G9+7d31mdE/rP5W+VZGI6Y4sjsEQjQ/RqASDqCSbki1u731R0cxTyYwvISzMrEsd53a1E5uqKJ9JFYpSlFKlw2S23NqhXSIGxILv3IugF+GZ7L4Xrnu0hlxQltdHcZ+Ra+fW3hf8praOmMUpnBjswWLMVuoawLXKre7WqM2jiDBhlgIj66UCaTrQTkvYIq6aOL7+GtLBapo5HcljrmzA2eHkw+LxJZhJayFLggAgm1uFxbQ7r3rNj6SF8GxmjeS6AXNlRjbVm8DbdvPKtfw+0JFkWKUBYwwfqwFVG8SN6kcbnjUh0nnxGIsqRWi4dWQ2a3Mry5WoljuVMeOSot+xRDI8RwbYhevjaIiJbhTH2+B3MbZTrzHKsmbESvjcMsqsIxJ2QSbEEntEjS4Fr76dIZZJsHhEEJV1BzEIQQVsqgC3ZDAZquy7QkbB5cTGo4o+YKxIHpIB9oc78fZQ70bWuqBNaxv6Mh9oymIT4U9pVYGO1jl7Y0B46MRUzsmL9nPUzC2YAk7ihdQQwPNSfgRUNsvaGKILCVlQENrZjddAQGHDnpWyY6N8bEs8Ys6N1MhOgIsCJdNwF9RwppR0orhOpWbjsHaBmgV2BVtVYH7yEqSDxBI31IVrfQeQdS8fWdYY5CDw0suoU6hTzO+3CtkrPJUxGKUpSkFUPpL4jzrfa0KL0l8R51vtasHIshSlK0iilKUAKUpQApSlAClKUAeGuGdMR/3DEesPkK7pXDOmX1/EesPkKhxUtzT02eeGTcDDw+15EtbLZbEXF7WAXT3e8nnVUe25VtqDbcDcgWCAWF+SD3tzrArHdZCxsVVeBtdvduqPTRrfW5PH4JCTbrovDdYAAkkgRgZRfeBGvx51k7Jx2InxF4wsT5SLuvZVb3NkBOuvHSoqOADXUn7x1P+w7hU90T+sfkb5Us4JRbEl1eSUWnWvgn8BsBEbO5M0pteSSxOm4Ku5AOAFWNv9GlxBDghZALXIuCOF/CpiRL8SO8fqx9tW8kn3lPeUN/g9qxqTuzEcw6b7OMQiR9WNyWRSFsLCwZt5JuTuG7nUTsbbjwqVCqy3NiylshZSpIF7G4uLHnXYZdmq/70mQfda2S/PqxofbeonEdDYwjLAzRXIYLcvFcG4vE28X76v9WLVNEK07OVbK2i0EwkQ2IBF7AjUagrxFZG3drSYgxh4xGqLZVUECx4gHcNAPZW34ToRixO0jSQLnuGIUtddAbRkBdQN1bTh+i8CkFl6xgLZpCWI/CCbL3WGlTKcFLuBX29tmq9Gei/7ThVZzJDrYgBTnCDKCpNigI7iCQSK3jAYBIUCRiyj2kniSeJrwYQj0ZHHc3bHvbtfGqhC32nJ7gAvx1PxqiU3Lkkxdo7BimbOQUkG6SM5HH5hv8AbWCcHjoz9HNFMvKZSrfzpvqeAtXtQpMKI/C7aRmyP9FJ/wDHJZSe9Dude9SakKx8bs+OZcsqK68mF7d4PA+FWNmbFjw9+rz2O4M5YKOSg7gfkKjSgJGL0l8R51vtaFF6S+I8632tGDkWQpSlaRRSlKAFKUoAUpSgBSlKAFcM6Y/X8R6w+QpSgeG5DUpSpLhUz0T+sflb5UpSZPlZD2N0pSlc8rFKUqAFKUoAUpSgBSlKAFKUoAqi9JfEedb7SlasHIshSlK0iilKUAKUpQB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2" name="AutoShape 18" descr="data:image/jpeg;base64,/9j/4AAQSkZJRgABAQAAAQABAAD/2wCEAAkGBhQSERIUExQWFRUUFRUaFRcXGBUYGBYXFBUVFRgXGBQXGyYeGCAlGRgXHy8gIycpLCwsFx8xNTAqNSYrLCkBCQoKDgwOGg8PGikkHCQsLCkpKSkpKSksLCkqKSwsKSwsLCwsKSksLCwsKSwsLCwpKSkpKSksKSksKSwsLCwsLP/AABEIARMAtwMBIgACEQEDEQH/xAAbAAABBQEBAAAAAAAAAAAAAAAEAAIDBQYBB//EAEEQAAIBAwMCBAQCCAQFAwUAAAECEQADIQQSMQVBIlFhcQYTgZEyoRQjQrHB0eHwB1Jy8RUkQ2KCM5LiFlOistL/xAAaAQACAwEBAAAAAAAAAAAAAAAAAwECBAUG/8QAJxEAAgICAgICAgIDAQAAAAAAAAECEQMhEjEEQSJRE2EUMgWRsUL/2gAMAwEAAhEDEQA/APMK5XaVBA2KUU6uqk0AcVZoxNMCPWu2dPFTlaVKRohj+xlhiMHtU0VCRmnVVjoypUP2019Op5FM+eBT7d2ajaJuLIX6aDwY8hzQtzRMORVgd26ftTr10zx+6rKTEyhErF0p9K6mmnvRTkzO2PaoGnkVe2KcUiezpFDAFgDAOeM9qJHT4JECD3Bxj++RVf8ApDeZxRek15AMEjIMHgiINVkpeg0TWkiN0dwD35mI59qP0yHgiFxBkGfWB70rd9W3E/8AZEQYJMYn6Ypq23RtpH4VMQfCYI47jgYPrSG70WJNZb8J2gyNvcLxBjPb+NBF7gJJ3BSpESmDJBAPf60TqdQpUhcnbIAkkET5etVOo1HInBAPtParY06KyYLfkmIyeOM/QVe6JWtsAqyjSQQQDxwZ8mJqjs2yWEDzjtwJ+9W+l1k3EA3EeUYMqv15mmT6Koi+JNGQVfzwe8kAHcfuRSq41+iNxSrKADEEQSO/cx6falUQyJR2S4mOFOApop9sU8qOW1RliyKVm3RVuz3pM5mrFisSpSepWOKFu6rYQQcgyPQjg0lW2ap1BEN7UovLKPciobmrng4r03r17qT6fpl3RISbmitXLxS3pzvusqkl/mDiOYiqT4sv2v05b2l2K4tWvmm0B8s3xO8oBgjIBIwYp7qK2Y03kdIyNnTfWjk04+npW7+PBHVAqQoQ2ggUCAXCknbEZLU7/ETSoxsai2qqjG5acKAAHsuw4HmJP0pMpXf6HRSjWuzCxH8PT6VHdtkiRzMkV6F1mwqdKRUVQ9rUJbvmFJZmsC6y7uQA7hf/AArPfDdxLdx9S6h00yhijRtZ7h2IDPuzf+FQnsq3aszgs47z35x6R2xQV8KB/f762vxp0gW9XcKZtXv1tszjbd8f08W4R6VfDQXdPo9Ld0NlLi3be6+/y0vN8yQNhDAlVHGBGDNMUhMjy86FiTC8fy9KkTpVw5C9/wB9azreuGoui4LYtn5aBwgCj5iTuAUdjNW3wB1BBeNm4qMt4kBmRG+XdI8LAuJgkRGckVX8tukRRh9NpGkhkAxBmVnJyCOc96sbDLtCXAD3JJkzESCTWi6ebmlbWNetKSjG0iuqMGukyXCkfhVPHjncBis499jJba4bkFdpBPPh/lVJW+wQHeyXUyAT4XXMTkA/aoLeg+ZdKB8BRG/A3MBgfvipdYqiBJjaQMkkcQc+Ud5oS1e+XnG6fECWIO0AqRz6/enRutFGcXTG3cZT4WUjmBM/kMcfWrnp7L83sDsQxieDu4/vioLWrW4jK58agQZOIMkSTkdxNEWtORcX5hQ7QI8EHxCBLZBFVk3WwRaaxdwiJnIGYPnkf3mlXNOEVgRCcjaZHnkCY8uKVZuVaGGAFFae1UNi3NWNm3GK3TlSDFDkySxZmiVHauqMCoL9+Oaxu5M6iUcatjNRe2iqlmLHzJOAOST5VNfuFzjgVHp7JYwPr7VrglFbOblm8kqR6L8RWrunHRb64bS6OwjbSDtuqButsQcSMR6mifizoIe6mp04U2tVtZVBG75pPjUJzzkxxmaw2l0y2xAAAOTAjNTXLox/YpE5cjXixcFfTPSfiLpb3Ot2yFJR3ssGAldtpU3HdxgiD7jzFN6OVe1rLOo8BsXxqgGABhWl1g/5hj/zrze3HAHP2+1SfMgGPP6e1LvdkuPxSs3Og093UdK1z7GLNqVurAJLHw7yojxQJGPbtQWsOo0Ol06qGtte3XbhgRnwpbJYGCFBJHI31mEAJJK9sf0NNa5HFF+hTj7ZttRor2t6ZavMGe7prjru25uWbhBBAUQwWQJA4U+tR2Oia7Surab5uy4ltkZOJZQSHXIBBMZFY469gI4gY9Ij1qN+qXMbbjDicmGHkRPHvV6chLVGp+PdQLl+05AW7+j211LJBHzpJbKyCV4mO/pVHaYxMmQeVGZHkAPPyqufqbdozMiYHap+n6jELjLHueTIIPaolFvbK/o2/wDiXp3a7pGdSf8AlxDZBW6wG8kiJmEn/SKwmwYkjkmDkBgsMA3PnU1zWl5BLfiJAckjdwSAe/PrQtzVdjE8n8J5JmfuKvtuynRBqnJYgj8P5jgQZE1XXE2yDIM8HirF3BAG2TMgYMjJKiM5OYM0zV/LIMIVYQTkEEfU4PpFOi6KsA3+KY57fStH8P6kkshMjGwmZAwSD7Zqp1PTmChtv4QM8iD+Gce2Z4qTREBwcQxkTBBEdjnMz3qJ1JELs2BvkESDtBIkT5d5xH9KVAdR1RRBdEQYBxPpkHH+1KsahYyzNWrIFF2lAFMQRQ2s1kSFrQ7k6NirGrYTqNeF96ASbrwaG5+tW+gsQPXvVnFY1aFxlLPKn0aH4L+HdPq9R+jXhcANt3D23CkFIkEMhBmTntFUenRY3KpQNkKTuKg8DdAmPOK1f+FY3dT3dl09/wC5+WP51nNHp2fYqjcSMDzhZ7+gJ+lKm3xSNGOMecn9Gg1nS9Jb0FjVut6blxrZUXUABQNJBNokzt49aqLx0T/o7Wxf2lnF9Dctm4B4SroypEQTyMkR61canrtyz0TQvbIBfWXwZRHkAXSMOp8hx96p9RqHvzqXUAtsViAAu5UHAHEgTA86vL4KxEbyyqy3+Jfh21pNRatWRcuW7gRkZmUm9vIEKQgAMmODyPOrDp/wxo7uuOmU3toDePfbPjQSwj5cETIn0p/RupB+mXbjLNzQPt01zMqNTCH3C7iQPRfIVF/hyP8AnrXotz/9DSnqS/Zfbi/1orrOm0T3ChOoQ+MKzPa2BoO3dCAgTAn1qb4a+Eres095g7LqEPhQ7dlwlWcLETO1WH0obW9XuXVeyEQl7ibSiIjblaIlR4gcYNd0usaxpHuodr29ZZKnyYWb/PmMx9alMXNNFZ0jpVm411bpurstXHHy9kfqVLlWDAkTBEjyozovwxpr2j1GpdtSp05Tcto2jvDmABvEfnV9rtGuo39R0yxbvabWLfTP6nUCwwIPo2TPH/uFAfCRP/CuqEiPFp+DM+L8jWhKjO5WV2l+G9Pq7F67o2vi5p1Zrlm8qbntxlrbWsEgxjn7iaj4e0y3NRbDXDbRQWuvAIS0ilnc+kDv5itN/hvq0Gpv3jgWtJeNwziGKBQ0YksIHfBoTpOmtJpLjX1Y/pR+UioVVglrabviZWkbgicZg1W/sj2CfFXSlsa27p4ICQytI8SPlWEd5xPvRLdH09qzau6q5eH6Vva1bspbZtghHZmuECJjAyO9G/G6i9pNHr7e9fkf8tqJ2l43L8tmKgBvoP26IsfEAS3b0+s01vU2FCvYM7XVLo3gownBDDyPIo0n+iNmV+I+kWLD2RYuPdtXLSOrMFD+MvjaoH4do7d6pzYfzMBoJPIj0J8jWx+K+h6eybD6Y/q9TZLoj5ZPFlTHIlsexqibTLgGZOZgxAI7/wAqtzoigPQ9RuIQs7gDERPrgc/SnteV7kQAG7Dg+ZAIwf5US2jKA+Rg8TEZ7fvoEBQ8iIPvKzHM5Ik4NCp7QGp6buCBSN4Jx2xzkdzNKoum6mCrcLDAmRH7JGPvXaxSTsYjL6rUxAHNAUmaTXK6KjSKTm5Mm0qSwFXVtYFVPTllx6VcnANZsz3Rv8SOmw34d65d0pZ7LBWYQW2oxjyG4GOB9qm1nxnfRXC/KU3FdWIs2gdriGG5VBGKqNIfD9aF6qcgVSO50MyJLFyrZadP+Kr5s29MRZbToZW21iyyzJJbxKZYkkzzmi+sdfuXrVu0RbVUJKhEVMsACSFx2qm6fagZxUxy49BU5JXIMOLjDrZddP6/cs2GsIE+W+XVkU7z5seZGIiIiu9G67c0rm5bC74gFhugHmB61WK01InBrPyd2PlCNPRdWfjB0fetjShySd3yQGBaZIIIzmqNviJ1stp9lprbPvYsjF98FQwYPAIDQMeeDNA/Jdpx3qK5p2HYZ9TitMNezn5F+gvp3Xr1i3fs22i3qVVbvcjbJwOASCVJAmD6CC+h/FN3T2XsrbsOl0/rQ6sxuAAgT4wBHoKpHJnI/p9O1SLdAPpJmm2xNItOpdXe7ba2oSzbJ3FLSKFZx+Fn3SzkdtxgYxipupfED3LVhTatKLJKptDqQrGSCWZgZOZOZHOaqVUArlomGEkjsc9x3/KitKex4BP1zjPtVJMqWOj+LHt6e7pltWXS9Jui4rkuQoKzDiCAo/D5A1N034u3WLVi7pdPcOmtIlt2Dk7LYCySGE4zHvVPqFCnd3UgRH4lJ8PH5VzTwL6QuGMA+awQY7+hHYihStURQR1brF285a4CzBdoVFAW2gnaEXA2g8Rn65oWzdLEgAKQchpBmDOBgUwFCIg+EkK2ZUgyBu7jzBoh7g3jncR2Ez34GcH99AEthw0iPEp3BW5GCCAT2ySKh6jZVo/DgEgksCAZgSPMj8qW8M8ETtkgz+zkw0dscHyoTql4uwAWActJEFm4yDxINEVshhcBLFsFgd+7wsDjaQYLDiP40qKsJu06AIGIZg4bPIBmZ9BXKEwoyFKaVKtRQO6b3q2CyIqm6W8XPcEVdqax5/7HV8OnAm6T0zerkuV2tEAA4ie9SaLoW9mJuZEdhU3Tmi0583IP2Wu6fqItP4uGjPkayvJLlSOpHx8P4oyl/wBJT8OnP63/APEfzqvHSSWIFz8RAnb/AFq/6je8GP2oqnW/tM+Rqn5JXofLxsKW/wDrJT0Iqyr8znjwD+dTj4fcf9Vf/Z/8ql1etAZbs+EIT74OKLuX93y44YA89uajnL2H8fE9IrW6Hc/+4uf+w/8A9ULrPh91X/1F9PCQZPqGrTWyBLE8VVXtfuYTAkn2gA9/aj8kl0Z83j4YrZTJ0AmP1qtnEqT9J3Zrur+H3Cli2IBkJ2PoX+9WB1KxcHddpQAyQSDOBwPQ1XazqL3U8XbEA4iewp0JZZM5eX8MY6WwY6NUaDfAjGLZIIwZjcB/tU408KW+cu4T4fltPuCHiKFW+htwU3MCTuYkCMiMDv5U/T21Kkrc8UCUYjyz4u/atFP2YrH2NJcLkh1hpiZ2wBPBbiT96m0miaQC6go0r4ScYMCGmJqHT3ysYkSeCDGOI5HlRZsrcBYQNjL38RE+Iz29hUNvoqVF5dty6AVIDHK7lkxumDPnFEaS9uRSf+4HcoODHckYxzPcVT625+sYjGREewonp+sGFaI4+5Hr6U9x0UssrxK+NSDAX9kqSrbh2kGIPPmaE6XpvmXSAQIyPXMjjHEU7UKxdwpBwqjbJBAO4ER6H1q96IFJkAqTnaQQcCJA4OO4pcnxiStsmv2ALZwsswmRzAnt6UqfrbgO2Q0GTgNIIgTGCKVIj0WZ59SpUq6Ikdb5HuKv1ueIDzFZ4Gj7Osll9Bmk5IcjV4+Xho13R7U2nB7u37hVP1hfBPlV38PtNo/62/hQfUrEMwPB/jXOvjks9FKPPxa/QD8N643N1ljMCU9CO1d1VwrIoPQ2jZ1AI4IMVe6zSC+MQLn5N/WmZHFZE/TM2BZMnjuPuINoYuWhbbiftVvpl2IoJkoCv07VR6W2yYIiD3q2tvI9f51my6eujb47Tj8v7JD7jk2tuRnHp5c1VdSukKIWCRgcjAImPY0Y9xQGmREFh5fTgiqi9rt90lRwBtA/vyq+CLbswedNVV7HWUFtHJkswO7tPb6VMui3WLjhsKoJjt3PNV1zVuSUHLds486vrOkVNK9sSXeBgE7oEHwj99aZvjX22cuCUmzLWrQccmQZMKD+QNE3dC1r5dweO2YIJ+uG8jQVq+1pnUqZgrBwVPnxP+9a3S6VhaCsWa24EBolTtBIjI4yDzT8kuKv0IiuRW39Z+s3INqkoVntMbgRn1+9T37oZbhCqMYwVhjghR2wOOKH2/LZUXIacHsoPMfUVF11WQqu4EEz4TIJIwPpwarXJoOkVKgFmBAHkSeMfzqNmEmPofP6Vy6u1iPWmTWoUH9H1EXFniftW1sEKDt4ORGYUKoMD+VYC2K0Gi6qXVEHK8/9w5yaz5oXstFmhsBnEk4zA+uMn/tpUtMkjPIMjnyilWJ2NPN6VKlFdYzirqmuUqCTX/C+q8BGPxGrTq9rdb3D9n91ZTomojHqa0ul1cyG/CRBrkZouM2z1fhZI5cCh7K5MxRYPFC37ZtnHbj1FWmju2rw/wAppc02rXQ7xpKLcX2Ri5uENn1PNN+THB21Nf0bIccdjSt4jFIto0SipAd0xKsV8QPM5X70R8N9FU7nYeExtySY9aA61+NCDjv9zWw0Swix5Dj2rUn8FXs5EManmfL/AMkVvotndOwT59/vR9nSKvCgfTMc880rfNTq0+9VZrcEukZLqGmXUXzdCn5aBVuHjE5PnP8AKhepda2Eg/hUQo/aKhjt98GK0baC5ad/lAG3c5UnieR5j6VmvibRWALiqWFy2QQrN+IMG/CTz7VfH85JS6OJmjKKcigsMWZnziYPlJkD8oqVnN6JAETEYOe+e9F/C6CXV1gOCJz4TBzRb6FbbHJYZiQMx6962SmoujEo2rMzrPxuDzP8KHC/nRHUMXLn+o1ATNaV0KY5zU+hvNO1eW4Of4UNdUYipdBqjbcNQ+gNxYS4F5AIPMEziOJ+tKuaPWC6BEgEcgwZGIMfzpVzHaexyPPq6prlKuqIJQ08010imTRFtgcGoLLY7SmB9at9LrZxOah6f0sskr5n8jUWosFTxBrLNwm6OjjjlwxU60XFrW7htb+/UVxulskOhkGqjT6qfQirbR64jE48u1Zp43j6OjizwzUp9+mWGm6qQIYT70WGVoIxPbtTAyOkxOM8TT00o5X+v5YrJLZ1Yppd2gDrdrwAnkHHrVp8MawvZg/sHb9O1VOtuE8GIOB4QfeGEVB0lb5dkS4EByzQOB/GtGNXjpnGll4+RyS70bhRTdZ1BLKlnPAmO8Dy86yh6vqbMMWFxAe4ALA445+sVZdfuG9YtMq4ZuSPwgriZzzjFDj99DJeVyhLito4vxDqLp22kChjgiWcL2aMd6KPwwjwLz3TdYYdwsSP9OPzono/SGRVgnxDxnhv9IMYE0Hc6bq1Zv1hYBhsyWBHY54pblv4ujI4yq8isH1PRDbcblkFgQ6+EE+/bipviW4Qikc7RuBwB2GeBWquAMo3CcSRE5APHaZrFdZRmuMX3djmMYK7THJ71MLcrkKyxUFUTBaozcefM0lPFHW9EHvXNxhV3EnvihrenaJAx5+pMV100cwGuniO1Pscmo9uT6VYdP0+5wJAgSQTzHapbpAWvR9W6qSBgfvP9KVT9Tu7AFEBR4iFHcmB3niuVm48t0X6MjSpVytYsVdBpVygDSdA1Pgicgn8zV3c0C3lzg+YrIdL1O0gVqdPfOIrk+RFwyckeq/x+VZsP45eih6n0lrZn8x3qHTamtkl5WADCZwapuqfD3LWvqv8RTcedT+MjP5HgSxvni/0R2NTI57VZ6bqTKAO3YH0rNIxFWVjUDA8/wCFVyYvaK4fJa0FanUEsXK7e8gxj/KarLfViDIX2EnM8iRVgbhAPcH2wZM1X6vTK0n8PJPHn3qcVdMyeQ3dpmo6fpUv21ww7q2JIJ4PPHGastc5VbSrBhx7wP8AegPhm/NooRlCRjuCSQfrRPVOuW7aAyDJgACTHBwMikuO6RvXBYuXv7L+xc7j7ijLJx9azPQeqh73y0Vlt7JEiCCCJn3mtQigD++KRNVojmpq0R30wT6feqW/0o3LfJkkFvM4OJ+lXb28kgmY4nHvFcRMAdoz70q3ZRwTR5MmmX9JuqZAZnXnInA55OK51u8ij5YBBUQBxJgDf+UUN8SuBqL6riLr8f6u1V2wkSSSfXNd6MbpnCl3Ry0ntV90vRhB8xhx9THntiar+nuqks2fLMZOMSIPsaJ1jyx3EEEkcjkjB28CiW9EIWu1m9pbIPlA4Cwc/X3mlQx04ESpjtBGZH+bNKpVICprlKlTSp2uUqVAD7d0qQR2rSabq6vB48x5VmK6rRxSsmJZOzV4/lTwP49GzOoEVPZvRmsjY6kQINHjrQ2ROTXPn4jXR3MX+UjL+xZPYW7PY8SKda6XBwx7f1xS099VA2kGpLTkyQceU/WltzjpdFpRxTpvbf0E2dKq4JPOJOO5x/Km3ulrcbAK85HuPofOguq9RAQAZmJBJBH28jQ/TuvfLYbtzKYMclROYkSeKmOLI1yQjJmw8/xtaNV0jp5tNySGAmYgEcY7UtV0yxduEmIIbcwJA3mAM/3xR9q4txdykQRyCMgieRUej0dpgFBJCmSjRk8gnEmOKpbQ7Jji0lFJo5buLan9HaCYkbWZCcdxJFRaHrmruOU2KFBMuoJ2ifIxn0NXDa0WoAUBck7RkR5KOf6VY2mlZ5nI9Z+mKWpVdmaUN0n16GXrngMeIiJHf++9RfpMWGaBIUyDOD2BgE0S55mI7zmcetYH4i+Iz4kVh5Sd20hTyD2P1xV8eLkxeXLwRjeptuvXSBE3GMCe5nuKct4DA8vI1b9P6cBvuOp3l2gf5YJ++a5puhnLuBiYUnGc5xn2rrc0tHIpgXS2aHBlViQcQOwIwZzRd6y8sNoMnsRMgDMN9eKmsqUdSSSDIIxIUwRtXy+tObcqklQSJyrDicHxdoqkpbJoC+WVyFZh3BGc5BiZ7+1KjbrTAIKyOW4H1EiMEUqLsgyVKlSrSUFSpGlQAqVdFcoAVIU7bT1SgmjltyODR+m6g695kRQsVPZIwaXJL6HwbT0xwSTJ5n37+uaNs2ByTlcdvfy9aGN0AjPE/mZpx1G3ygZxIkNzIpTv0M17LfSLthQSTBkExIJnMRn1qxtdRVCHBjYygwZEN4cis/a1k+IeGMAyYIBPPcHNG6O8GbdAk7JiMlH3FpgZAMRWSeP2x8cvVGo1924160qhAcukHJA7f350Vd+NktsVuoymAQRnJ7Ecj3rKdV6/clFSFNo4bEn79oxUJ01zUAk+KQDuOJOAPrmMVVYU0nLoifkPk+PZY9Y+LHvDB2KSdo4JGOc1L8L9EN28HcEqoJP4YJJ/CRGcgVH0r4auNe2Om3aYYmDAjBBPnW90mnFtQqgAD1mfOfeoySUI8YBihLJLlMxDoPm3jgfrr35XGpM/fmDkHyny4OKhv6kK99mgKL17P/m32rN9R6yzsQpIXHf8QGM1ojjcnsySasm6j1EMeIIkL57R7cGhjrnIEtx2xEexoUDJHt/vTnuwYgfWP3zmtfFCrDW1zHywIMY8iM/f70qCVtxxhvLzBE0qOKIK6lSpUwg5SpU4JQSIUqmgbYgY71CTUEtUOU08PUW6luoCyT5lL5lR7qW6igslNyufN5ycio91cooLYQrk+s8mfTvR2g1Xy2ViRE8NJBEDuBg+tVJFOS2T2wKrKKaolSadnoPTNbZvHcbSrtcxDKy+YPsPLtMcVYnqdp1a2hRisjOFUzOIEce9YIdY2oVRduIGQf4VzSdWFoYTJMkzzWf+NEf/ACJVWj1n/j1vEH3MH7/0oXW/FSWk3tEQcjIJEQAOc59vKvPbXxbBzbJGYG7zwcxVb1XrBvsCRCrO0eUxzHJ9aF40E+iX5M2N6l1NrrueFZ3YL5b2LZ8+ajt6gbCP50LUlsA4mP51qpIy3Y8XjU9uxgRPOPsT9K5pdNMTg/Q+fIkUUihd4IPZsYOPKTmoYEaKpz+FpzKnuJ7GKVEpdaDBIJ/Dg4AiJx5UqqBRgUmFcBp5pgDKdNNpUASA10rIqMGnB6gmxhFcqZLdEJpxFRdEqNgNKrNNGp7U5unqBNRzRdYZNWVVdoh7A7Uw2atYtxaI1FWVi/8ALC4me1BpZM0T+jQsnv8Af09qrLZZIJv6dbg3gQIPbg+RIqrv2470euoKggcYoO8p+tRG0RIHpU7bXDTCggadaGR/GmxUltDg5A8x2oAm0riIP0Pcf2atIkbg0lZwfYTj71ULaAjODIPaI/3ovTXyHYEwTg8DtE1RklleVoaIAgQcz/fIpVNYaRJMz2nM4OCO3NdpdtE0ZOug1ylTyBxFOZPDPemg1124qCSdOmMVDFkTcrModtrOqyCVG091IEkTGJqM6O4Obbj8IyrDLfhHHJ7Dv2q2s9bshbTNaL3bWmOn2sENpgof5V2SCQylgeOVEedT2fiC0FT/ANZWA0HiAtnY2itC1KgnxTAcAj0NBBXL0i9tdjacBApYlSIDztP1g/anrobiyGt3BiTKOIXjccYE4nicVYv1zTsLim2yK40hPygEDNpmul4QsRaDC5gKYBWiL/xDYLWQEf5S/pSXVCqu+zqY8I8R8QIBlv2hNVYyLKsaa5n9W/hEt4W8IOQWxgH1rtnS3L25bYkoj3GzwiCWI8yB25q3t/EigW7h3C7bOolYGy6t8bVDGf2FhcgyFFV/ROtDTC2UPj+chuSgYfKQRtBJyTuaeOaokM5tKgTQdOa6t1lGLNtnYwYhNsruAgNkYMV3Q9Me9dRANpuBtjMGCtsUsQGiDgGrg9T0wtXUttdUfJ1dlFKrxff5lt2O/BA22zzOxTNED4otC+GDXDbN43dpUfqp092z8tPFnNxc4EWxVhdlOOnlbdto8V1VZBDFmVt+1hAg/g4BmCJ5FRWNG95iqiWAZj4gsKmWPiIGP4Ufa6va+WqfMuIw0tm0HUEm29q4XYKA4JV1IEg/siZp1n4iQ62/qH3ILtu8sBdx3XbewErxyST796igsAHSHF0W3hNyb9zEEBSNyuCJkEcRPNQLa3BZBPae05xP04rVaP4mtCIYrcCaf9b8sH5jWBdBBtqQEBDLH7PgyM0xOr2S1tt7Ip04Vl2+G1c+U9tbqwYaGJYRnxN3AoIMdf0xE+E/Y4od09Dzz2ny9/SvQdZ1S3Z1G25ccR/w11w5ZvkoGcESApK4kn0PkQb3Vba2rPy3O3fF1TbfcwXUi8Ln4oBgCcbvCQMGrplKMYqny/hinenEdxH5xVx1bVfNv3ru5rga4xQ/hPyyzOihWGAA0Riqu9ySPPP8iKLAY4JyeQO0Z9f3U8EE8EyBnMiMRjniomQ8gAc8RUryCZ7cH8xke9SBY9NeXCg+IDuCRiSQV+ogg0qk0A8asTyCOOSAIP2x9KVKl2SUFKlSpxUVKkKVAHKVKlQBJbNToKhSnhqqy8dD7t2mBqfZsBg7Ftq213MYLGJC4Uc5P0rQJ8DOw8N22du3dBteEsm8Bv1uDtj23DzoJuzOq1c3flWot/4dXmJG9BG7k2x+Fip/6vmOPUUm/wAP7on9ahhtuNnIXcf+pxHegizKs9OD/ka0Q+A7phg4ghyMJkIQGwbk9+CBOY4qt6l0E2HuW2cG4lsXGWI8GPEGDMp5iJ5xUkWCG4B6R357zNEae9G2ZOM+Rx5UCrwPUH+lSWn9M81VoLDbtncV2nxAdzA9JB96eLcLtdTI8j5QTGfKg21OR5GD7UeL4cCTG0zj+8iKo7JIDZglW8IMlTMn2kehobUt4iYng+vkYqzuIGAhd67oiACMcg47etVl6yFdgP2fXPl/GrRdkA1vzjHepLUT9vP84pAT6ffkCPzqSxYMnE4BP2Bq5Afa0e8ftKQBBkxy0jPoaVFWbeydpAkKYMx+0piPYUqU2yTNTSrlKnFTtKuUqAFXRXK6DQA+uE1yaRNBI+1cKmVYqRwQSCPYjNWv/wBRvMw8bYj51/8AF/nndP04qmmlNRQWH/8AGbhBlmJKqNxdyQRy3MZ8uBOKnPXTuJ2kDbAX5lyAc+KZk9hBxiqmlNSBYHrDw3MlQAdx8LDlojxT5HAqLW9Sa5iWC48G4kSO/rnOeKEpUEHQadbePMHzFR12gCUt5k/UTUiuIH2OTB9xFDUqigLTSXBCgmQDIxweJ8651d1JRhyZ3D2ODQNnJAmPf91Mc5NVrZJMokHxYHnzmmWb7KZBqOuVcgJ1PUHfBgDyGJ9/OlQ1KooDlKlSqQFXaVKgDldrlKgDtKuUqAFSpUqAFSpUqAFSpUqAFSpUqAFXa5SoAVdrlKgBV00qVACrlKlQB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3" name="AutoShape 20" descr="data:image/jpeg;base64,/9j/4AAQSkZJRgABAQAAAQABAAD/2wCEAAkGBhQSERIUExQWFRUUFRUaFRcXGBUYGBYXFBUVFRgXGBQXGyYeGCAlGRgXHy8gIycpLCwsFx8xNTAqNSYrLCkBCQoKDgwOGg8PGikkHCQsLCkpKSkpKSksLCkqKSwsKSwsLCwsKSksLCwsKSwsLCwpKSkpKSksKSksKSwsLCwsLP/AABEIARMAtwMBIgACEQEDEQH/xAAbAAABBQEBAAAAAAAAAAAAAAAEAAIDBQYBB//EAEEQAAIBAwMCBAQCCAQFAwUAAAECEQADIQQSMQVBIlFhcQYTgZEyoRQjQrHB0eHwB1Jy8RUkQ2KCM5LiFlOistL/xAAaAQACAwEBAAAAAAAAAAAAAAAAAwECBAUG/8QAJxEAAgICAgICAgIDAQAAAAAAAAECEQMhEjEEQSJRE2EUMgWRsUL/2gAMAwEAAhEDEQA/APMK5XaVBA2KUU6uqk0AcVZoxNMCPWu2dPFTlaVKRohj+xlhiMHtU0VCRmnVVjoypUP2019Op5FM+eBT7d2ajaJuLIX6aDwY8hzQtzRMORVgd26ftTr10zx+6rKTEyhErF0p9K6mmnvRTkzO2PaoGnkVe2KcUiezpFDAFgDAOeM9qJHT4JECD3Bxj++RVf8ApDeZxRek15AMEjIMHgiINVkpeg0TWkiN0dwD35mI59qP0yHgiFxBkGfWB70rd9W3E/8AZEQYJMYn6Ypq23RtpH4VMQfCYI47jgYPrSG70WJNZb8J2gyNvcLxBjPb+NBF7gJJ3BSpESmDJBAPf60TqdQpUhcnbIAkkET5etVOo1HInBAPtParY06KyYLfkmIyeOM/QVe6JWtsAqyjSQQQDxwZ8mJqjs2yWEDzjtwJ+9W+l1k3EA3EeUYMqv15mmT6Koi+JNGQVfzwe8kAHcfuRSq41+iNxSrKADEEQSO/cx6falUQyJR2S4mOFOApop9sU8qOW1RliyKVm3RVuz3pM5mrFisSpSepWOKFu6rYQQcgyPQjg0lW2ap1BEN7UovLKPciobmrng4r03r17qT6fpl3RISbmitXLxS3pzvusqkl/mDiOYiqT4sv2v05b2l2K4tWvmm0B8s3xO8oBgjIBIwYp7qK2Y03kdIyNnTfWjk04+npW7+PBHVAqQoQ2ggUCAXCknbEZLU7/ETSoxsai2qqjG5acKAAHsuw4HmJP0pMpXf6HRSjWuzCxH8PT6VHdtkiRzMkV6F1mwqdKRUVQ9rUJbvmFJZmsC6y7uQA7hf/AArPfDdxLdx9S6h00yhijRtZ7h2IDPuzf+FQnsq3aszgs47z35x6R2xQV8KB/f762vxp0gW9XcKZtXv1tszjbd8f08W4R6VfDQXdPo9Ld0NlLi3be6+/y0vN8yQNhDAlVHGBGDNMUhMjy86FiTC8fy9KkTpVw5C9/wB9azreuGoui4LYtn5aBwgCj5iTuAUdjNW3wB1BBeNm4qMt4kBmRG+XdI8LAuJgkRGckVX8tukRRh9NpGkhkAxBmVnJyCOc96sbDLtCXAD3JJkzESCTWi6ebmlbWNetKSjG0iuqMGukyXCkfhVPHjncBis499jJba4bkFdpBPPh/lVJW+wQHeyXUyAT4XXMTkA/aoLeg+ZdKB8BRG/A3MBgfvipdYqiBJjaQMkkcQc+Ud5oS1e+XnG6fECWIO0AqRz6/enRutFGcXTG3cZT4WUjmBM/kMcfWrnp7L83sDsQxieDu4/vioLWrW4jK58agQZOIMkSTkdxNEWtORcX5hQ7QI8EHxCBLZBFVk3WwRaaxdwiJnIGYPnkf3mlXNOEVgRCcjaZHnkCY8uKVZuVaGGAFFae1UNi3NWNm3GK3TlSDFDkySxZmiVHauqMCoL9+Oaxu5M6iUcatjNRe2iqlmLHzJOAOST5VNfuFzjgVHp7JYwPr7VrglFbOblm8kqR6L8RWrunHRb64bS6OwjbSDtuqButsQcSMR6mifizoIe6mp04U2tVtZVBG75pPjUJzzkxxmaw2l0y2xAAAOTAjNTXLox/YpE5cjXixcFfTPSfiLpb3Ot2yFJR3ssGAldtpU3HdxgiD7jzFN6OVe1rLOo8BsXxqgGABhWl1g/5hj/zrze3HAHP2+1SfMgGPP6e1LvdkuPxSs3Og093UdK1z7GLNqVurAJLHw7yojxQJGPbtQWsOo0Ol06qGtte3XbhgRnwpbJYGCFBJHI31mEAJJK9sf0NNa5HFF+hTj7ZttRor2t6ZavMGe7prjru25uWbhBBAUQwWQJA4U+tR2Oia7Surab5uy4ltkZOJZQSHXIBBMZFY469gI4gY9Ij1qN+qXMbbjDicmGHkRPHvV6chLVGp+PdQLl+05AW7+j211LJBHzpJbKyCV4mO/pVHaYxMmQeVGZHkAPPyqufqbdozMiYHap+n6jELjLHueTIIPaolFvbK/o2/wDiXp3a7pGdSf8AlxDZBW6wG8kiJmEn/SKwmwYkjkmDkBgsMA3PnU1zWl5BLfiJAckjdwSAe/PrQtzVdjE8n8J5JmfuKvtuynRBqnJYgj8P5jgQZE1XXE2yDIM8HirF3BAG2TMgYMjJKiM5OYM0zV/LIMIVYQTkEEfU4PpFOi6KsA3+KY57fStH8P6kkshMjGwmZAwSD7Zqp1PTmChtv4QM8iD+Gce2Z4qTREBwcQxkTBBEdjnMz3qJ1JELs2BvkESDtBIkT5d5xH9KVAdR1RRBdEQYBxPpkHH+1KsahYyzNWrIFF2lAFMQRQ2s1kSFrQ7k6NirGrYTqNeF96ASbrwaG5+tW+gsQPXvVnFY1aFxlLPKn0aH4L+HdPq9R+jXhcANt3D23CkFIkEMhBmTntFUenRY3KpQNkKTuKg8DdAmPOK1f+FY3dT3dl09/wC5+WP51nNHp2fYqjcSMDzhZ7+gJ+lKm3xSNGOMecn9Gg1nS9Jb0FjVut6blxrZUXUABQNJBNokzt49aqLx0T/o7Wxf2lnF9Dctm4B4SroypEQTyMkR61canrtyz0TQvbIBfWXwZRHkAXSMOp8hx96p9RqHvzqXUAtsViAAu5UHAHEgTA86vL4KxEbyyqy3+Jfh21pNRatWRcuW7gRkZmUm9vIEKQgAMmODyPOrDp/wxo7uuOmU3toDePfbPjQSwj5cETIn0p/RupB+mXbjLNzQPt01zMqNTCH3C7iQPRfIVF/hyP8AnrXotz/9DSnqS/Zfbi/1orrOm0T3ChOoQ+MKzPa2BoO3dCAgTAn1qb4a+Eres095g7LqEPhQ7dlwlWcLETO1WH0obW9XuXVeyEQl7ibSiIjblaIlR4gcYNd0usaxpHuodr29ZZKnyYWb/PmMx9alMXNNFZ0jpVm411bpurstXHHy9kfqVLlWDAkTBEjyozovwxpr2j1GpdtSp05Tcto2jvDmABvEfnV9rtGuo39R0yxbvabWLfTP6nUCwwIPo2TPH/uFAfCRP/CuqEiPFp+DM+L8jWhKjO5WV2l+G9Pq7F67o2vi5p1Zrlm8qbntxlrbWsEgxjn7iaj4e0y3NRbDXDbRQWuvAIS0ilnc+kDv5itN/hvq0Gpv3jgWtJeNwziGKBQ0YksIHfBoTpOmtJpLjX1Y/pR+UioVVglrabviZWkbgicZg1W/sj2CfFXSlsa27p4ICQytI8SPlWEd5xPvRLdH09qzau6q5eH6Vva1bspbZtghHZmuECJjAyO9G/G6i9pNHr7e9fkf8tqJ2l43L8tmKgBvoP26IsfEAS3b0+s01vU2FCvYM7XVLo3gownBDDyPIo0n+iNmV+I+kWLD2RYuPdtXLSOrMFD+MvjaoH4do7d6pzYfzMBoJPIj0J8jWx+K+h6eybD6Y/q9TZLoj5ZPFlTHIlsexqibTLgGZOZgxAI7/wAqtzoigPQ9RuIQs7gDERPrgc/SnteV7kQAG7Dg+ZAIwf5US2jKA+Rg8TEZ7fvoEBQ8iIPvKzHM5Ik4NCp7QGp6buCBSN4Jx2xzkdzNKoum6mCrcLDAmRH7JGPvXaxSTsYjL6rUxAHNAUmaTXK6KjSKTm5Mm0qSwFXVtYFVPTllx6VcnANZsz3Rv8SOmw34d65d0pZ7LBWYQW2oxjyG4GOB9qm1nxnfRXC/KU3FdWIs2gdriGG5VBGKqNIfD9aF6qcgVSO50MyJLFyrZadP+Kr5s29MRZbToZW21iyyzJJbxKZYkkzzmi+sdfuXrVu0RbVUJKhEVMsACSFx2qm6fagZxUxy49BU5JXIMOLjDrZddP6/cs2GsIE+W+XVkU7z5seZGIiIiu9G67c0rm5bC74gFhugHmB61WK01InBrPyd2PlCNPRdWfjB0fetjShySd3yQGBaZIIIzmqNviJ1stp9lprbPvYsjF98FQwYPAIDQMeeDNA/Jdpx3qK5p2HYZ9TitMNezn5F+gvp3Xr1i3fs22i3qVVbvcjbJwOASCVJAmD6CC+h/FN3T2XsrbsOl0/rQ6sxuAAgT4wBHoKpHJnI/p9O1SLdAPpJmm2xNItOpdXe7ba2oSzbJ3FLSKFZx+Fn3SzkdtxgYxipupfED3LVhTatKLJKptDqQrGSCWZgZOZOZHOaqVUArlomGEkjsc9x3/KitKex4BP1zjPtVJMqWOj+LHt6e7pltWXS9Jui4rkuQoKzDiCAo/D5A1N034u3WLVi7pdPcOmtIlt2Dk7LYCySGE4zHvVPqFCnd3UgRH4lJ8PH5VzTwL6QuGMA+awQY7+hHYihStURQR1brF285a4CzBdoVFAW2gnaEXA2g8Rn65oWzdLEgAKQchpBmDOBgUwFCIg+EkK2ZUgyBu7jzBoh7g3jncR2Ez34GcH99AEthw0iPEp3BW5GCCAT2ySKh6jZVo/DgEgksCAZgSPMj8qW8M8ETtkgz+zkw0dscHyoTql4uwAWActJEFm4yDxINEVshhcBLFsFgd+7wsDjaQYLDiP40qKsJu06AIGIZg4bPIBmZ9BXKEwoyFKaVKtRQO6b3q2CyIqm6W8XPcEVdqax5/7HV8OnAm6T0zerkuV2tEAA4ie9SaLoW9mJuZEdhU3Tmi0583IP2Wu6fqItP4uGjPkayvJLlSOpHx8P4oyl/wBJT8OnP63/APEfzqvHSSWIFz8RAnb/AFq/6je8GP2oqnW/tM+Rqn5JXofLxsKW/wDrJT0Iqyr8znjwD+dTj4fcf9Vf/Z/8ql1etAZbs+EIT74OKLuX93y44YA89uajnL2H8fE9IrW6Hc/+4uf+w/8A9ULrPh91X/1F9PCQZPqGrTWyBLE8VVXtfuYTAkn2gA9/aj8kl0Z83j4YrZTJ0AmP1qtnEqT9J3Zrur+H3Cli2IBkJ2PoX+9WB1KxcHddpQAyQSDOBwPQ1XazqL3U8XbEA4iewp0JZZM5eX8MY6WwY6NUaDfAjGLZIIwZjcB/tU408KW+cu4T4fltPuCHiKFW+htwU3MCTuYkCMiMDv5U/T21Kkrc8UCUYjyz4u/atFP2YrH2NJcLkh1hpiZ2wBPBbiT96m0miaQC6go0r4ScYMCGmJqHT3ysYkSeCDGOI5HlRZsrcBYQNjL38RE+Iz29hUNvoqVF5dty6AVIDHK7lkxumDPnFEaS9uRSf+4HcoODHckYxzPcVT625+sYjGREewonp+sGFaI4+5Hr6U9x0UssrxK+NSDAX9kqSrbh2kGIPPmaE6XpvmXSAQIyPXMjjHEU7UKxdwpBwqjbJBAO4ER6H1q96IFJkAqTnaQQcCJA4OO4pcnxiStsmv2ALZwsswmRzAnt6UqfrbgO2Q0GTgNIIgTGCKVIj0WZ59SpUq6Ikdb5HuKv1ueIDzFZ4Gj7Osll9Bmk5IcjV4+Xho13R7U2nB7u37hVP1hfBPlV38PtNo/62/hQfUrEMwPB/jXOvjks9FKPPxa/QD8N643N1ljMCU9CO1d1VwrIoPQ2jZ1AI4IMVe6zSC+MQLn5N/WmZHFZE/TM2BZMnjuPuINoYuWhbbiftVvpl2IoJkoCv07VR6W2yYIiD3q2tvI9f51my6eujb47Tj8v7JD7jk2tuRnHp5c1VdSukKIWCRgcjAImPY0Y9xQGmREFh5fTgiqi9rt90lRwBtA/vyq+CLbswedNVV7HWUFtHJkswO7tPb6VMui3WLjhsKoJjt3PNV1zVuSUHLds486vrOkVNK9sSXeBgE7oEHwj99aZvjX22cuCUmzLWrQccmQZMKD+QNE3dC1r5dweO2YIJ+uG8jQVq+1pnUqZgrBwVPnxP+9a3S6VhaCsWa24EBolTtBIjI4yDzT8kuKv0IiuRW39Z+s3INqkoVntMbgRn1+9T37oZbhCqMYwVhjghR2wOOKH2/LZUXIacHsoPMfUVF11WQqu4EEz4TIJIwPpwarXJoOkVKgFmBAHkSeMfzqNmEmPofP6Vy6u1iPWmTWoUH9H1EXFniftW1sEKDt4ORGYUKoMD+VYC2K0Gi6qXVEHK8/9w5yaz5oXstFmhsBnEk4zA+uMn/tpUtMkjPIMjnyilWJ2NPN6VKlFdYzirqmuUqCTX/C+q8BGPxGrTq9rdb3D9n91ZTomojHqa0ul1cyG/CRBrkZouM2z1fhZI5cCh7K5MxRYPFC37ZtnHbj1FWmju2rw/wAppc02rXQ7xpKLcX2Ri5uENn1PNN+THB21Nf0bIccdjSt4jFIto0SipAd0xKsV8QPM5X70R8N9FU7nYeExtySY9aA61+NCDjv9zWw0Swix5Dj2rUn8FXs5EManmfL/AMkVvotndOwT59/vR9nSKvCgfTMc880rfNTq0+9VZrcEukZLqGmXUXzdCn5aBVuHjE5PnP8AKhepda2Eg/hUQo/aKhjt98GK0baC5ad/lAG3c5UnieR5j6VmvibRWALiqWFy2QQrN+IMG/CTz7VfH85JS6OJmjKKcigsMWZnziYPlJkD8oqVnN6JAETEYOe+e9F/C6CXV1gOCJz4TBzRb6FbbHJYZiQMx6962SmoujEo2rMzrPxuDzP8KHC/nRHUMXLn+o1ATNaV0KY5zU+hvNO1eW4Of4UNdUYipdBqjbcNQ+gNxYS4F5AIPMEziOJ+tKuaPWC6BEgEcgwZGIMfzpVzHaexyPPq6prlKuqIJQ08010imTRFtgcGoLLY7SmB9at9LrZxOah6f0sskr5n8jUWosFTxBrLNwm6OjjjlwxU60XFrW7htb+/UVxulskOhkGqjT6qfQirbR64jE48u1Zp43j6OjizwzUp9+mWGm6qQIYT70WGVoIxPbtTAyOkxOM8TT00o5X+v5YrJLZ1Yppd2gDrdrwAnkHHrVp8MawvZg/sHb9O1VOtuE8GIOB4QfeGEVB0lb5dkS4EByzQOB/GtGNXjpnGll4+RyS70bhRTdZ1BLKlnPAmO8Dy86yh6vqbMMWFxAe4ALA445+sVZdfuG9YtMq4ZuSPwgriZzzjFDj99DJeVyhLito4vxDqLp22kChjgiWcL2aMd6KPwwjwLz3TdYYdwsSP9OPzono/SGRVgnxDxnhv9IMYE0Hc6bq1Zv1hYBhsyWBHY54pblv4ujI4yq8isH1PRDbcblkFgQ6+EE+/bipviW4Qikc7RuBwB2GeBWquAMo3CcSRE5APHaZrFdZRmuMX3djmMYK7THJ71MLcrkKyxUFUTBaozcefM0lPFHW9EHvXNxhV3EnvihrenaJAx5+pMV100cwGuniO1Pscmo9uT6VYdP0+5wJAgSQTzHapbpAWvR9W6qSBgfvP9KVT9Tu7AFEBR4iFHcmB3niuVm48t0X6MjSpVytYsVdBpVygDSdA1Pgicgn8zV3c0C3lzg+YrIdL1O0gVqdPfOIrk+RFwyckeq/x+VZsP45eih6n0lrZn8x3qHTamtkl5WADCZwapuqfD3LWvqv8RTcedT+MjP5HgSxvni/0R2NTI57VZ6bqTKAO3YH0rNIxFWVjUDA8/wCFVyYvaK4fJa0FanUEsXK7e8gxj/KarLfViDIX2EnM8iRVgbhAPcH2wZM1X6vTK0n8PJPHn3qcVdMyeQ3dpmo6fpUv21ww7q2JIJ4PPHGastc5VbSrBhx7wP8AegPhm/NooRlCRjuCSQfrRPVOuW7aAyDJgACTHBwMikuO6RvXBYuXv7L+xc7j7ijLJx9azPQeqh73y0Vlt7JEiCCCJn3mtQigD++KRNVojmpq0R30wT6feqW/0o3LfJkkFvM4OJ+lXb28kgmY4nHvFcRMAdoz70q3ZRwTR5MmmX9JuqZAZnXnInA55OK51u8ij5YBBUQBxJgDf+UUN8SuBqL6riLr8f6u1V2wkSSSfXNd6MbpnCl3Ry0ntV90vRhB8xhx9THntiar+nuqks2fLMZOMSIPsaJ1jyx3EEEkcjkjB28CiW9EIWu1m9pbIPlA4Cwc/X3mlQx04ESpjtBGZH+bNKpVICprlKlTSp2uUqVAD7d0qQR2rSabq6vB48x5VmK6rRxSsmJZOzV4/lTwP49GzOoEVPZvRmsjY6kQINHjrQ2ROTXPn4jXR3MX+UjL+xZPYW7PY8SKda6XBwx7f1xS099VA2kGpLTkyQceU/WltzjpdFpRxTpvbf0E2dKq4JPOJOO5x/Km3ulrcbAK85HuPofOguq9RAQAZmJBJBH28jQ/TuvfLYbtzKYMclROYkSeKmOLI1yQjJmw8/xtaNV0jp5tNySGAmYgEcY7UtV0yxduEmIIbcwJA3mAM/3xR9q4txdykQRyCMgieRUej0dpgFBJCmSjRk8gnEmOKpbQ7Jji0lFJo5buLan9HaCYkbWZCcdxJFRaHrmruOU2KFBMuoJ2ifIxn0NXDa0WoAUBck7RkR5KOf6VY2mlZ5nI9Z+mKWpVdmaUN0n16GXrngMeIiJHf++9RfpMWGaBIUyDOD2BgE0S55mI7zmcetYH4i+Iz4kVh5Sd20hTyD2P1xV8eLkxeXLwRjeptuvXSBE3GMCe5nuKct4DA8vI1b9P6cBvuOp3l2gf5YJ++a5puhnLuBiYUnGc5xn2rrc0tHIpgXS2aHBlViQcQOwIwZzRd6y8sNoMnsRMgDMN9eKmsqUdSSSDIIxIUwRtXy+tObcqklQSJyrDicHxdoqkpbJoC+WVyFZh3BGc5BiZ7+1KjbrTAIKyOW4H1EiMEUqLsgyVKlSrSUFSpGlQAqVdFcoAVIU7bT1SgmjltyODR+m6g695kRQsVPZIwaXJL6HwbT0xwSTJ5n37+uaNs2ByTlcdvfy9aGN0AjPE/mZpx1G3ygZxIkNzIpTv0M17LfSLthQSTBkExIJnMRn1qxtdRVCHBjYygwZEN4cis/a1k+IeGMAyYIBPPcHNG6O8GbdAk7JiMlH3FpgZAMRWSeP2x8cvVGo1924160qhAcukHJA7f350Vd+NktsVuoymAQRnJ7Ecj3rKdV6/clFSFNo4bEn79oxUJ01zUAk+KQDuOJOAPrmMVVYU0nLoifkPk+PZY9Y+LHvDB2KSdo4JGOc1L8L9EN28HcEqoJP4YJJ/CRGcgVH0r4auNe2Om3aYYmDAjBBPnW90mnFtQqgAD1mfOfeoySUI8YBihLJLlMxDoPm3jgfrr35XGpM/fmDkHyny4OKhv6kK99mgKL17P/m32rN9R6yzsQpIXHf8QGM1ojjcnsySasm6j1EMeIIkL57R7cGhjrnIEtx2xEexoUDJHt/vTnuwYgfWP3zmtfFCrDW1zHywIMY8iM/f70qCVtxxhvLzBE0qOKIK6lSpUwg5SpU4JQSIUqmgbYgY71CTUEtUOU08PUW6luoCyT5lL5lR7qW6igslNyufN5ycio91cooLYQrk+s8mfTvR2g1Xy2ViRE8NJBEDuBg+tVJFOS2T2wKrKKaolSadnoPTNbZvHcbSrtcxDKy+YPsPLtMcVYnqdp1a2hRisjOFUzOIEce9YIdY2oVRduIGQf4VzSdWFoYTJMkzzWf+NEf/ACJVWj1n/j1vEH3MH7/0oXW/FSWk3tEQcjIJEQAOc59vKvPbXxbBzbJGYG7zwcxVb1XrBvsCRCrO0eUxzHJ9aF40E+iX5M2N6l1NrrueFZ3YL5b2LZ8+ajt6gbCP50LUlsA4mP51qpIy3Y8XjU9uxgRPOPsT9K5pdNMTg/Q+fIkUUihd4IPZsYOPKTmoYEaKpz+FpzKnuJ7GKVEpdaDBIJ/Dg4AiJx5UqqBRgUmFcBp5pgDKdNNpUASA10rIqMGnB6gmxhFcqZLdEJpxFRdEqNgNKrNNGp7U5unqBNRzRdYZNWVVdoh7A7Uw2atYtxaI1FWVi/8ALC4me1BpZM0T+jQsnv8Af09qrLZZIJv6dbg3gQIPbg+RIqrv2470euoKggcYoO8p+tRG0RIHpU7bXDTCggadaGR/GmxUltDg5A8x2oAm0riIP0Pcf2atIkbg0lZwfYTj71ULaAjODIPaI/3ovTXyHYEwTg8DtE1RklleVoaIAgQcz/fIpVNYaRJMz2nM4OCO3NdpdtE0ZOug1ylTyBxFOZPDPemg1124qCSdOmMVDFkTcrModtrOqyCVG091IEkTGJqM6O4Obbj8IyrDLfhHHJ7Dv2q2s9bshbTNaL3bWmOn2sENpgof5V2SCQylgeOVEedT2fiC0FT/ANZWA0HiAtnY2itC1KgnxTAcAj0NBBXL0i9tdjacBApYlSIDztP1g/anrobiyGt3BiTKOIXjccYE4nicVYv1zTsLim2yK40hPygEDNpmul4QsRaDC5gKYBWiL/xDYLWQEf5S/pSXVCqu+zqY8I8R8QIBlv2hNVYyLKsaa5n9W/hEt4W8IOQWxgH1rtnS3L25bYkoj3GzwiCWI8yB25q3t/EigW7h3C7bOolYGy6t8bVDGf2FhcgyFFV/ROtDTC2UPj+chuSgYfKQRtBJyTuaeOaokM5tKgTQdOa6t1lGLNtnYwYhNsruAgNkYMV3Q9Me9dRANpuBtjMGCtsUsQGiDgGrg9T0wtXUttdUfJ1dlFKrxff5lt2O/BA22zzOxTNED4otC+GDXDbN43dpUfqp092z8tPFnNxc4EWxVhdlOOnlbdto8V1VZBDFmVt+1hAg/g4BmCJ5FRWNG95iqiWAZj4gsKmWPiIGP4Ufa6va+WqfMuIw0tm0HUEm29q4XYKA4JV1IEg/siZp1n4iQ62/qH3ILtu8sBdx3XbewErxyST796igsAHSHF0W3hNyb9zEEBSNyuCJkEcRPNQLa3BZBPae05xP04rVaP4mtCIYrcCaf9b8sH5jWBdBBtqQEBDLH7PgyM0xOr2S1tt7Ip04Vl2+G1c+U9tbqwYaGJYRnxN3AoIMdf0xE+E/Y4od09Dzz2ny9/SvQdZ1S3Z1G25ccR/w11w5ZvkoGcESApK4kn0PkQb3Vba2rPy3O3fF1TbfcwXUi8Ln4oBgCcbvCQMGrplKMYqny/hinenEdxH5xVx1bVfNv3ru5rga4xQ/hPyyzOihWGAA0Riqu9ySPPP8iKLAY4JyeQO0Z9f3U8EE8EyBnMiMRjniomQ8gAc8RUryCZ7cH8xke9SBY9NeXCg+IDuCRiSQV+ogg0qk0A8asTyCOOSAIP2x9KVKl2SUFKlSpxUVKkKVAHKVKlQBJbNToKhSnhqqy8dD7t2mBqfZsBg7Ftq213MYLGJC4Uc5P0rQJ8DOw8N22du3dBteEsm8Bv1uDtj23DzoJuzOq1c3flWot/4dXmJG9BG7k2x+Fip/6vmOPUUm/wAP7on9ahhtuNnIXcf+pxHegizKs9OD/ka0Q+A7phg4ghyMJkIQGwbk9+CBOY4qt6l0E2HuW2cG4lsXGWI8GPEGDMp5iJ5xUkWCG4B6R357zNEae9G2ZOM+Rx5UCrwPUH+lSWn9M81VoLDbtncV2nxAdzA9JB96eLcLtdTI8j5QTGfKg21OR5GD7UeL4cCTG0zj+8iKo7JIDZglW8IMlTMn2kehobUt4iYng+vkYqzuIGAhd67oiACMcg47etVl6yFdgP2fXPl/GrRdkA1vzjHepLUT9vP84pAT6ffkCPzqSxYMnE4BP2Bq5Afa0e8ftKQBBkxy0jPoaVFWbeydpAkKYMx+0piPYUqU2yTNTSrlKnFTtKuUqAFXRXK6DQA+uE1yaRNBI+1cKmVYqRwQSCPYjNWv/wBRvMw8bYj51/8AF/nndP04qmmlNRQWH/8AGbhBlmJKqNxdyQRy3MZ8uBOKnPXTuJ2kDbAX5lyAc+KZk9hBxiqmlNSBYHrDw3MlQAdx8LDlojxT5HAqLW9Sa5iWC48G4kSO/rnOeKEpUEHQadbePMHzFR12gCUt5k/UTUiuIH2OTB9xFDUqigLTSXBCgmQDIxweJ8651d1JRhyZ3D2ODQNnJAmPf91Mc5NVrZJMokHxYHnzmmWb7KZBqOuVcgJ1PUHfBgDyGJ9/OlQ1KooDlKlSqQFXaVKgDldrlKgDtKuUqAFSpUqAFSpUqAFSpUqAFSpUqAFXa5SoAVdrlKgBV00qVACrlKlQB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4" name="17 CuadroTexto"/>
          <p:cNvSpPr txBox="1">
            <a:spLocks noChangeArrowheads="1"/>
          </p:cNvSpPr>
          <p:nvPr/>
        </p:nvSpPr>
        <p:spPr bwMode="auto">
          <a:xfrm>
            <a:off x="1643063" y="2143125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</p:txBody>
      </p:sp>
      <p:sp>
        <p:nvSpPr>
          <p:cNvPr id="55315" name="AutoShape 22" descr="data:image/jpeg;base64,/9j/4AAQSkZJRgABAQAAAQABAAD/2wCEAAkGBhAQEBQQEBAUFRAVEBYUFBUUFBcSFRQWFBQXFRUYEhgXHCYeGBojGhQUHy8gJScpLCwsFh4xNTAqNSYrLCkBCQoKDgwOGg8PGjAfHyQqLCwwKSw0LCwpLCwpLCwqKSwsLCkpLCwsKSwpLCwqLCwsLCksLCksLCkpKSkpKSksLP/AABEIARUAtgMBIgACEQEDEQH/xAAcAAEAAQUBAQAAAAAAAAAAAAAAAQIDBAUGBwj/xABIEAABAwIEAQgGBQoFAwUAAAABAAIDBBEFEiExQQYTIlFUYXHRFjKBkZOhFFKSsdIHFyNCYnJzgqLBFSQzQ/CjsuE0U7PC8f/EABoBAQADAQEBAAAAAAAAAAAAAAABAwQCBQb/xAAlEQEAAgEDBAMBAAMAAAAAAAAAAQIRAxIhBBQxURMyQWEFcYH/2gAMAwEAAhEDEQA/APGSUuhULUzpul1CIJul1CKBN0uoRSJul1CKBkUdHJM8RxtLnnh95J4DvW0q+SNTG0u6LrC5a0uzAdwc0X9mq2P5Op2tndqBJZpaT1AuvvwuWHwb3LvZTCYrEt50R5rhzSA45T0eIAI273eKw6/UWpfbD3ei/wAfpa2jvvM5/n5/t4tmS6vV72ulkLPUMji390uNvkrC3Q8OYxOE3S6hFKE3S6hEE3S6hEE3S6hEFbDqiiPdSg3J5EYj2OX7Keg+I9jl93/le7WRV7mPuLenhXoNiPY5PcPNPQbEeySe4ea91sibjuLenhXoLiPZJPl5qfQTEeySfLzXulkTcdxb08L9A8R7JJ/T5qfQPEeyP/p817nZLJuO4t6eGegWI9kf72+aegWJdlf72+a9zslk3HcW9PD4uQ2JtIc2mkDgbghzQQe45lm1PJ/GpG5HxSFp3F2DN+9Y6r2OyKJmJ8w7jq9SsYjw8N9AcS7K/wC0z8Sn0AxLsrvtM/EvcFKnc47i3p4d+b/Euyu+0z8Sfm+xLsrvtM/EvcbIm47i3p4ePyfYl2Y/aZ+JPze4l2Y/bj/EvcETcdxZ4h+bzEuzH7cf4k/N5iXZj9uP8S9vRNx3FniH5u8S7Mftx/iU/m7xLs3/AFI/xL26yJuO4s8TZ+TvEuz/APUj/Ei9tCJuR3FkIiFcqBERAREQEREBERAREQEREBERARLIUBERAREQSEQIggohRBz0/KKpM88UFIJRAW5jzzYyczM3RaR4rKpscM9PDUQNaBJI1rhK7IWjMWvA63gg2HFc9NhU09ViPM1EkTwYrNYQGvJh0D9L92hG6uPqIn0FEYWBjRW0zSwfqObLZ7TfX1r7qF22OMOtmrYmXzyMbYi+Z7W2vte50upNZGHBhkZncLtbmbmcOtovcrnaXDIZsSrDLG19ooAA4BwAczpEA8dLXWhjw6JuCicMHPCRrhJu9pbOGNyu3ADRYDZHMUh6BUVscduckYy+2dzW38LnVVS1LGNzve1rPrOcGt121Oi5rF6oS1csPN0jeaiaXyVTc12vubRtBHRHE3WpwugM9BSPbJDnhkmcyOf/AEpGgubYgm4sCLHhdCKO9ila4BzXBzTsQQQfAhQ2oYW5w5pbYnMCMthvrstfyar2z0scrIxG0g9BtsrS1xBy20tcEjxXM1TSx02Ft05+qY6PugmvJPbubzbx/MiIpmcO3zi1xqLXFtj4LCwHFfpVNHUZcucE5b3tYkb27lmFgDbAWAFgOoAWAXN8hsRgbQ07HTRh+UjKXtDrl50te/FERHDoZK2Nrgx0jA87NLmhx8ATcq4JWklocMw3FxcX2uOC88pKB08dUyV1G2UzyiV04cJ4zfoOBvoALFttNFtsRqTQSx1T3ZhJRmGRw2fNCzPE7+bpN9yOp048OqNSwNLi9uVpIccws0jcON7BI6uNzc7XtLPrBwLdN9QbLh8Rw98EeHxPMeUyPfMZrmIzvbnbztt+kXAX0uFkTYa6KGvfzlPlfS6xU9w1rg13TIJ0zDT+VE7I9uvZXRF2QSML7Xyh7S6297Xuk9ZGwgPkY0nYOcGk+FzquRr8LigpKKSNjWyiopTnAAeecIz5nbm9zusilip3V1aKsRl4MeTnbWEGTdmbYXvcjiiNkeW4wPFjNFJJJlbkqJY77ANjeWgkk9Sz6erjkF43teNrtcHC/iFwuE18cWHBrY2SMlxB8UfPH9GLyksdKTwFge9XqGnH02phdJAwPw8iQ0zebYw5w0OcC4jMA4+wo6mnMuzgrY5CQyRjiNw1wcR42OivLluSb+aldRujgL44GuE0AAEjL2AlA1D+PzXUoqtGJwkIgRShCIUQW2QNaXOa0BzrZiAAXWFhmPHRUCgiAsImWz85bKLZ73z7etfjur6IZW2wNDi8NaHOtmcAAXW2udzZUfQYsnN82zm/qZRl3v6trb6q+iGWNU4XBK4Pkhje5vquexriPAkaKifCKd7Qx8ETmAlwa6NpAJ1JAI0JWYigzKmOMNAa0ANAsABYADgANlqaTCpXVZqqjm7tjMULY7mzS7MXPLh6x0FhoNVuERMTgIWCzAaVpDhTQhwNwREwEEbEG26zkUoyxKrCKeVwfLBE942c+NrnD2kXWDi+Ey1MkbHc2KVkjJSNTI9zL5W2tla253vdblFCd0rc8DJGlkjWuad2uAcD4g6KzT4VBGx0ccMbWO9ZrWNa137wAsVlIpQtPpmOaGljS1pBaCAQC31SBwtwVuqwyCUh0sMb3N9UvY1xHgSNFkohljvw+IsMZiYWOJLmljS0km5JFrE3VMOFQMGVkMbRlLbNY0DKdS3QbE8FlIicyxqPDoYQRDEyME3IYxrL+NhqslERCQiBEEIiICIiAiIg0eE1LpjUvlz3jqXxNY1zm5GMa21gCLuNybn2Kij5QsEXRzytbRuqQ9/Rc9rXubZwto7TdbiSgjcXEt1cLOIJbmFrdKxF9FYdglOQBzTcrYzEALtHNndhAOre4qHWYYj+Ubc4jyWeYg9mc5Q+8Zk6BtZ1tAQNdb2IVpvKRzaZkz4ruNL9IdlNgRYEhuhObW9tu9ZGLNgpoXTuizNiAdlB2s3mwWgm1w028FYgoqR8hpTAQ5lOOiXEtMMhtluDqLt2O1hZHXGPDMGL/pnQ83Z4bG5l3f6jHkgkafq2Nx5q3RY+yUwkNIbOJDEb6nm9TmH6twCRv3rKpWRvyyNYQWB0bHOBBy6Xy31LTlGp3sq4cPiY4FrACM2X9nMbvyjhc2vZHPDX8pZpeaLad5bMG84LAnNkIIYbD9Ygj2FV02PMlZTlguagOLRfLlyNLpATvcG48fBbFlM0Oc8DpOAzG51toPBYbcApgA0RCzZDILF3RefWcDfQm+vXfVExMY5anBuUJFK3OHPfHSGolJdqW532AJ9Z1mO6hoNValxOQySBjnFj62lYLuc0iOWBshDbatuSdrbrfMwWANDBEA0MLLa6sJzFp11bcnQ6KXYRCXFxjGYyNkJuR02DKx2+4GgQzDEo8bZaJoDubfK+BjnOzOLog7V99bHI7W99r7rbrHZh8QcHBgBDnOHc5/rOA2BPErIRzOPwREUoAiIgkIgRBCIiAiIgIiICIpQavlLQSVFJLDGAXvblFzYbg6la+uwOoc6YwlsTZKYMy5vXlDr5iQOiMvQuOvbRdIoUOotMRhzr8KmJY/mQWl7+egdNmDg+MR5mmwaCLHS3G+6wsXw+aJryWhzC6kEbg8udEI3sa5gzdIj1jcHW7rrsEQ3ud/wacPAAblbiElQH5h6kjXCwFtwXDTbRYo5P1BpnRvYOeyMZn54kSZZA/PawynRxubm7iurRDfK1SUjIm5Y2Brbl1h1uNyferqlQpciIiCVClQgIpUIJCIEQQi1/pFR9qg+KzzUekVH2qD4zPNE7ZbEotd6RUfaoPjM809IqPtUHxWeaGJbFFrvSKj7VB8VnmnpFR9qg+KzzQ2y2KLXekdH2qD4rPNPSOj7VB8VnmhiWxRa/0io+1QfFZ5qPSOj7VB8VnmhtlsUWv9I6PtUHxmeaj0jo+1QfFZ5oYlsVK13pFR9qg+MzzT0io+1QfFZ5oYlsEWv9IqPtUHxmeaj0io+1QfFZ5oYlsUWu9IqPtUHxWean0io+1QfFZ5oYlsEWu9IqPtUHxWeaekVH2qD4zPNDEtii13pFR9qg+MzzU+kVH2qD4zPNDEtiEWuHKKj7VB8VnmpQxL59KhSVCtemIiKQREQEREBERAREQERFAIiICIikERFAIiIKmboke6lBSVCkqFIIiICIiAiIgIiICIiAiIgIiICIiAiIgIiIKo91KiPdSgpKhSVCAiIgIiICIiAiIgIiICIiAiIgIiICIiAiIgqYiR7qUFJUKSoQEREF1lM8tLw0ljfWIFw2+2bqWVhuBVFS2R0ETniJuZ+UXsNdus6E2GtgV03IqgLqacub0JXiMHS5sOla/VnavReRdFBQUtPDnDnyVMksxt+w5jQfYWj3rJqdRFcw3U6O14rb8l4X9Dkyc5kdze2fKct9rZtlZXqP5TayNtIIYwA0zhrQAAA2PMTbxJB9pXlyt0tT5K7mfW0/jtgRFdgpnvNmNLj3f3VszhVEZWkW5h5KVDtwB7z9yrk5IzjYtPdqFx8tfa34b+mjRZFVQSReuwjv4e9Y67icqpiY8iIrkFO+RwYxpc47AbnipQtotvFyTq3f7NvFzR/dVycj6sf7YPg4f3suN9fbuKWn8aVFsajk/VRtLnQuDQLk6EDxstcuomJ8Imsx5ERFLlUxSoYpQUlQpKhAUqFXC6zgTwcD7iolMPXuTGBSR0kcQb08jpH34F5FwPCwHsWXKwxl5cLOFsvC+Uan3g6rdcnMcjLo9Oi+J1uF+lI4/d8wtFiVfz099MrY/lcvt/U0eF14luZmX1WhbbEVxxEOZxjkzLVFhfKGRNuBcFzieJA0GwHFcti+D08RyxVbXuG4LcvucCRfuNlv+VeKubGRmOZxyjXUDiR3W09q4cC+i9DQi01zM4h43W7IviIzLY4Jgrql+lwwesf7DvXo+D8nmMaA1gAHv9qwcEoRDGyMDpAXd3uO911uH7ZWi5Kz6+tNpxDT02hFK5nyxP8ACbcdOHAKn/DPausoOTBdpISNCR7Fo5+iS0cCflos2bQ0xNZ4hy+LYT4WOhG9/ELgsawfmjmYOhxH1f8AwvT8QFwfBcdicguQdjutejqTDH1OlWYy4tbDAah0dQwtNjci/VcLEqYcriOG48Ffwj/Xj/iBehPMPJjiXosdVO0NPPNu61gY7na+hutbiuOVUcmXnBYgEWA4jvF1iYIGTteZS4u0ynMQWjjlG3CyoxyPptAJNmAXNrkAAC9li4ziW2c4zCzXY7O6N4c8kW1GlvkO5cougq4LU7ncc1v6XX+a59adKIxwzasznkREVylUxSoj3UoKSoUlQgIiIOiwLle+nDWOuWtdmY4btPEW4grZy8toxmLWOu61gbWAHD7vcuNiF3AEXFx3LJrSDc5bG4HuFtvYs19Gk28NlOq1YriJ8KcRxF87y9/gBwA7lVg8QdPGDtnBPs1/ssNZmEPtOw9/9lbaMVxDPFt14m3t31PVgSb8Affuumwae0gcXFrAAS4NzW6rjqXIyZQQ8DS2oHG1zouaxDlPVOcW5zGzbI3o6ftcXHxXm7Nz17a0accvbfSoiQ2lDoz/AC8OIutBVVdi55IDbmxJ+5ee8nKqV4e3MdLEcfEHu4rJx2tljaW3F2mx12JF9uBt4qPj5xlNdaNu6IdDXYncEtN1yGIzBzmi3WSfktGa197lxv13WwbI98Wdw9UgB3jfT5K+tNrJfX+RhV5vY+IUYV/rxfxG/epqj0B4qjDzaaP+I37wtdfqxW+zaYRW5JC3rv8AeVtal2aX+Rc5FGTOACAcxtfb1itniErmki4zBpboQRe3AjQqm1fC6tuMIq6vPDJb1WyBg77RuufaSSufWxp//TP/AIo/+Ny1yvpGMwpvOcSIiKxWqYpUMUoKSoUlQgIiqZGXGw3UJjlVTsJcLC9iCsmpgd0hbUO1trb2hdLgeF0pLG1Jc2EAkuZu5wGgPUCePALU0kTDI4OPRzDYrPN8zlfGniMNGqonlrg4bgg+5bnlDRRh5dDctFvHq+/itOIXfVPuKui0WhVNZrLuKKTO2NxuWG/3bLExHkzLI4BoBA/XvoQdj1Wt1kLX4TWuAyuDgQOje9ge5RUVpebEm/E7e5YZrNbPR31tWMugpKWOkhcWPa8/rObqNtQ08dAVoa/EGzuc6xDXbjiCNnD2fcs+sBFNZo0A2A69CfctW2hkYbFt8zA8aadY9uiisR5k1M8VjwxW4Tc6Pbb9rRb3EpI+ZbFGb26TiPV0FgB1m5JWqLQDY6a9JXRM3I4NJJv8u5dzyqjEZhqqxpsDw2Vuk/1Gfvt+9V1DnHQNNvA6lUU7DnbofWHDvWuvFeWOeZXXxZpSOAJv7HFbOvoTE4xO9ZujgeBI1HsJV7AXxsqGySNzNbMXub9YMcSG69Z09qvY/Xc9USy/XkLtNtTw7lTNsrdrTQtIgkB4Sj/sd5LXLeSt/wAu88ecb/2PWjVunOcq7xjAiIrVapilRHupQUlQpKhAAXV0WCOip3Et/SOZc9w3ssrkJySMv+Zlb+jB/Rgj1iN3eA4LvP8ACWgaD5LHravOIbNHS43S8t+njLlJPhb2LDBGc224LtcV/J897y6AgA65DcW/dKxI+QNSHtOQFotcF4Fzfa42FlxFodzSzB5PAGa7jlGQi7iAOHWusZDBwnb7HLNODTus2Ojo4WgWBdmqHDrtcAX71ag5EWdmkkL3dTQI2+wNVc2hbWuGJUNiLXNa65LT172XHU9KXTMc0E5nkHqB2P33XqkWBMbYNZ/zxXnVVTSUs8jHMsL6Ai19dC3r4JE5TMR+rkuJxROyyOLXbi4Outh9x12WPV41ShxLX3dci4uRYbW9pKodhbaggO9ZrR67jtc6X/4VE/JFrbHS2+mY+zU66qY2/qZnUnxDV1M7ZHlzNjuokpCwEHfICe6529yVNJzRy5bAfPvUsbJPJZoLnuNrDVWM0/3yx2TOB3PvK2OHVjswadQT1roqL8nD9DNJY/VaL/Mrf0fIeKMdAWfbRzulZczeHVdOzjKfCmBzi8OyF5IyjVxJPRB4eKvCha6VzcoaDG2w2130vuV00vJ2pj0ELJGg3BY+xvrwd4lafEcMmL8wgl1A0LL+rcbjQ7qM/wBdRGPxqHUob0TYt5+O/VbpX9mq0uPYM6nk2/Ru1Yfvb7F1L8BqJGZeYluXBwJGXVt7b+K2EfJWpmhMVQ3onUOLruaeBH/Otd01Nsq703eHmSLLxTDJKaV0UrbPHzB2I7isRbYnLHMYVR7qVDFKlCkroeRHJJ+I1GTUQss6V/UODR+07zPBc8V6J+TvFZIKZ2R1ryknv0aqtW01rwt0qxa2JenQYIGNDGABjQA0DYADQK+3DLbjVcq3lVU/+78gj+VNSf8Ac+QXnYl6fDq/oPWq20A6lyLOVk40BF77kX+9XW8r6n6zfshMDrWUYB2Vz6OO/wC9ce/lbUn9cD+UeSl/KipJBLhYHYNAv+8f/wATBl2jKcf8Cx67CYpWFkjGuYdw4XB8j3rmfTGf6rPcT/dQeV8/1Y9vqnzTAwsQ/J8+N2ekIew/7cji0+DXjceNvFc5iGE4mH2FG4ACwAs9oHccx6l2HpjP9WP7J80dywqOLWWvtY+aI/64GLkTX1D/ANJFkHFzyBYdwC7/AJO8jY6NvRbmkPrPO58OodypHKqfcRx29vmoPKmoItljGu4BJ37ypmZlzFYjl0H+H23srsVGOO/tWiHLF1rc0y9tyTYewW+9Wjynk+qz+r59Jc4dZdL9FVo0XVZc8OVUvBjL9djp81dPKl4FhE0HrufuTBlt5KexsAL2VswHcrUnlVLe+RnuPmoPKmXbI33HzUYkzDC5c8jfp0OZgH0iMExnbMOLHePA9a8RkjLSWuBDgSCCLEEaEFe+elUn1Ge4+a8r/KOWuqxKGBjpGZn5di65F7dZAC19PefrLJ1FI+0OXj3UqGbotrGksXccior0x1/3XfcERUa/1X6H3bzKdrj3KqFt9P7Iixt6tkQOnUpNMNURAbAFe5kAe1EUIVCLXdViIb9yIgRxgq+2nG6IoSmSPgqTGLKERzKjmR81e+jNRElKoU4VEzLW8bIiIDHoFEcdx7EREJEI0K4D8pLf8zH/AAf/ALFEV+h91Ot9XJsYiItzG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6" name="AutoShape 24" descr="data:image/jpeg;base64,/9j/4AAQSkZJRgABAQAAAQABAAD/2wCEAAkGBhQSERUUExQVFRUVGRsWGRgXFxwaGBUYGhgXFx0cGhgYHCYeGBkjGhcZIC8gIycpLCwsFx8xNTAqNSYsLCkBCQoKDgwOGg8PGikcHBwsKSwqKSwsLCwsKSkpKSkpLCwpKSwsKSkpLCwpLCksKSksLCwpKSkpKSkpLCkpKSkpLP/AABEIAPMApgMBIgACEQEDEQH/xAAbAAACAwEBAQAAAAAAAAAAAAAEBQIDBgABB//EAEIQAAIBAgQDBgMGBQMCBQUAAAECEQADBBIhMQVBUQYTImFxgTKx8BQjQpGhwQdS0eHxM2JyJFMVQ2OSshYlNHOC/8QAGQEAAwEBAQAAAAAAAAAAAAAAAgMEBQEA/8QAKxEAAwACAgEDAwMEAwAAAAAAAAECAxEhMRIEQVETMmEicfCBocHRFCOR/9oADAMBAAIRAxEAPwD5qV+vrlViLUjbqSiqkgGypV516dasVJqw2foUSk46BctSQVZ3dSVa5oLZWUqYQ8qeYfh+FSBiLzlua2FVgnkXY5WI5hQfWmfEuyCdy1/C3jcCAM9twFuop1BIHKDMEbVK/V44tTW1v30d8XrgypSprbph2f4A2LdkFxLZVS0uYkDp57E9BQZsQYO40/weY8xVk5JdOV2hNcLk8GlWH39fevRbj1q0a7j+m/SnpbEUUE9Jqdka61b3dWWrcny6+xotAuiKWPr65153fL86IfTkP1P514lsdMpI0PI/nRr4F/koNvX6+hUWUD/GsUfhcA90sFA8KljqAYXUxO50moXsGyqrFdHUOusyJI1jbUGltrel2Ft62Lzb9/WvHWiSvOhmWi5RzfkRt2vF7H511TtGW16H511A0M5F9i0cp9KstKIq63Zge37VyW9DO8UlIe6LbWGgSBvrXr2dKuwplQDtUyJ9KbpaEbexd3dWYbCs7BEBZmMBQNWPSrSB1FFcOxz2bqvaMONAcoO+kQetT5G/FuOWOVL3CeF8FfOxe05Nr/yyplnIOVcv8uhY/wC1G86tF42Bel8168pS4QZChmBaWBhnO0KSFBOs6Vo3479rtvhXuZb34XBypdcTmtmNhOg6wDWMNkqSCCCpgiNiDqCORqD013nb+stNew3JqV+ks/8AALxtG73Td0NcxEDWBpO4On50Va7K3TZa6rW2yEZkRs7idNl09p9KadowbGGs4TXMR312dfE3wg+n7ChgWtYNLKSLmKbOY37sHIi6fzEk+dD/AMnLU+c6W2117I8plPT/AIxc/ZjEKyqbL5mGYKBJiYkwfDr1j25VY7AvZc27i5WG46AiRt61p8R9/jreHDEWMMFUwfCBaX7xtOpBWaBsWzjsXddgQhzXWIGvdrsB5kAD/FMw+svvLrSW3/gXcJ68RZguFXbkZV0JyAkhVzH8Mtu3lqaKxnDHsrcRwM6OgaDIVWRiBMdYHrTjs8rXbrYt1y2MMrNbQfCIUlVXzA1J676mlNjE3LlxrmUv3zZHGuVs50SeR2iNQVnlRT6u8l1prUrbBcKJW+2UWOHyVa64to8wcpZmA0LBV5A6T69KGNoZjBkToSIkdY5T0p72jw6tfKJct5bKLaCucp8GmjHwtJJ1/Sk7YciZKeoYH9FmtD09vIvOv/CbItcJBvZq4ftdvoWI9mRwdOWlL8Q8wOShV9Yn5kk1eMSFTKqrm1+81DQwiN9eYnfWhXIj/PQUyMf/AGPI1+AKrjxIl5H0aFdt+VWkR5/XnVTU2z2NaZCz8XsfnXVO1o3sfnXUgpKlMD9Kqub6Hn01qS3vf6j2r2zBM7cqEPRfhLkqD9bT7b1pbnAzZsrcuFbecaZ5bcSAqD4mjUkwF03Mwv7IcO7/ABdu2RKg53/4qJ/UwPemHarj63McCwz2bLZco0zQfFHq3/xArLz+pus6w4+ktsOca8fN/wBAPC4/EH4D9ptEwbbJM6EwUiVlVPiXpvUeJ4MYe6xWZYBrSnVrasoOZujCco/45uQo69xm0ik4GzeUB+9Z2JhSAwA8MwoznciZrPYi+zuzMSzMZYncnqfr+3fTqsleXS/uHb8UcBp8vb5da0WE4haxFy09wAX0IzScqYkLtLHRLmgEnQgdds5b5/X1/eudx00PX+nOrs2Ccq/IiaaYz47irjYp3v2yjMwORpHh0gA89BEjSoHj9zvzf8Of8OnhTTKuUf7RsPevMNx++ii3mDoNkuKHUbbB9QP0qu7xa4ToLaf8LSKflNLx46SUuVpcHW/cL4PjXtLdIRIurla5ckgLMkAbOzH1/Wa7Bdob1q4Xtt4mGUlgDmEztsI5Dl5zSl7zM2ZmJPUkk10xTV6aK35LvQLqkOrHae+hc5g+ZShV1lQu8BNAJ15c9jR1tLlgpevkSq5rVsbB2HhGVYCgDxnT+UHehezgtTce7bDpaXOSWYZY+FQBoSzQNeVB4viDXnZ7jFmY/lzgdBU04ZeZzEpJdv5OXTUJv36KmJJ6nUknmZBJ9arjQ+lWXev1y51FjoP90n5r+1arcyiaVVM5bJM6ARGuwB96i2DbUrlaNTkYEjzjc9dKO4vw42nCXDBAkIBOVTqCxJAzHeB1BNLL9prbggzoGR1kEqdiOYMz5yvlSFnWTmWPWLXZUXqs6UZxDUrcAjvEDHpmzFGgDYFlJjzoC49Eq8ls7rT4JWj4vY/tXVCy3i9j866vaC0we0usmNf0ovDjU9PXegLYlRrB2nmJp92fuhI+8S2QTmL2+8JGkZRlIIiRHXWek925W0tjdJmh7NRhMFiMXs1z7q15nXX0zf8AwpLwPhHerduspdbK5iombjEwqmNQJ1J6Dzp/xG9bx6i1Zm29qTbtkALe2nQfDc3IG0SKScO40+F7xMiujjLctXAYaJEaaqYP+ax8M5K87XGSn0/hDXc8fBK3xy7bS6ucvdvr3fdrrbsqYkKo8OcgZQF21kk6Vdg+zyX8ILlkk37RPepMyp2KAcgBsJnUUsfiIALWba2STllWZmAKmYZvhnaRroap4fjLlt81lirzAy6TMaRzExodKprBcz5Q/Gu+ff8AAPmunyNMDghasviHCsT91ZGjAu3xNH+xZ35kdKow+DC2xdugkPItoJBukaFidwgOmmrEwOtPO0PF2uXhhnIKqMjkKBN7KSXBGxD6egNUXuLWL2HsAXO4vWUFuTbLZl/2uoJXXl+dLjLn8U6X3PnXwC1O+H0AcdW0EsIttUvAE3QhMeSmSYeN9TEjnR9w4f7Dbe5ZCu11gvdaM6JoZd5MTpOvlSRkWAiasSPvH0HMQFkwNZJJJ8hTTiXd3cRZsrcUWLSrbznQRu7SepmPam5cTSmVvjbf+gVafZHtBwuzbFh7OYC9bzlWOYrqACD56/lQt3A27Z+/L5v5LcZhp+Itop8tT1ijeI8UU4xbqkXUQrlUAhciaKoLDXTWY3J31rzH4vDPeN0JfOd87KzIF3BPiEtH1pRRkzTjSab2m9/4YLUt72dxnLatJYtyM339zNGaWH3atGkqpmOrVTYwapbF27s0i2gMG4RuxPJATvzOgojtSqXL73ku23W4cwAPjUwNCpXTajeJcWwy4izcFt27pba5WgW0CmZAEliA2g0EjzilTmucSUJtve+PcJwm2yHaayloWbSKEuBM13LO7ZYBk8oO9JXt57WYfFbaGPVG2OnRgZ/5DrTrEtZxF7E3x3lxVU3NRkGsKBuWbXmYgA6Gh8MVSybveWQWUhbSjxh8wABWDKFZmZHvRYc2sSl78vff5OuWnv2DuLYg3bNjHW47y0RbugiRmX4SRsR+zCs1jMQ9+6DlGYwFRAABGwUDbWT7md5p3wzHJ9kxmZMqEWxCuQrOW0C5gchgdToNqRnieWRbQW50zAlniNQHbQAzHhAr3oocup19vX7M9kfTIcWcZggIItqLcjYkEliPIuWpXdNEMaFuGtZT4zoSn5MnZbX2PzrqhYbxex+deV1MZoBDkGKaYfEdDBikh3kedF4Zz+m9JXAdraHNnFkGRIIIII3BHMdK0rXrXEFAZls4sCMzaW7/AEk/hfz+Y2x9k15n1j6+vrWlZ/TrJqk/Gl0xUV48ew4xXZ7E2SRcsP56ZlP/APQ0jzkGnHDOJL3VtnVIwQd/CPiuMYtW51zHNLH0EbElDa4viCBbVy42VGCuNtAM4MfnVnEONuFFq2yhV1ZkVFFx+oyr8KzlEcpP4tJMmLNk1Fa3+P57lEuVygdcQyk3H1ZpInUlmB8XoJJn0oZHj8quXCOy52IAYkZmPxsImN2aJEnzq08Ic54KNkQXCVYEZDCyOplgI31q6NStCnOyNsyPrpRKDSP70NYwjFAwEgt3YAOpciQAKLXAkMQXtiM2aW+EqQCDpvJ99elN+qhNYTzLBqJGn11ovHcPa0CGZJESquC0MMwPpEV6vCbnePbKjMiFyCd1C95p1OWDFKeQKcQCZ+taLa33oEfGAFIJjMBsRPONCP8AaDuTVS4VmXMoEZggHMswMALz2NXpw12JVSrMoJKq0t4ZzR/NABJAnY9KB3sd9M94Zeu2HJFssrKUdCrQ6ncGNvIirbmCtAywuWh/K7KWPkoAzH3UetLM55Tt1McuVVNQ/T3Xl7s9XQfxHiAcKiLktISQvMsd2c82P5AaUrcz+VSLedDk1ZEzK4/jJ3tsjceapNSu+tVTRnVwTtDxe37ivajh28Xt+9dQvQxbFiXNKtt3qAV9D8vWr8MelITH1KGti7yq63bG/wBf3oVBtRNp6YmSV3wEteyghAROhY/ERzA/lXr159KqA8q8J+vrpV35a0p6QabaGzhL2HsqHVbloNbKucoZWdriurHSfGQRM6DedCbT2UuXLaMqi7hltzmJQXvu3YFtYBKlZGmo1jWgOF4UPcAYwolnP+xQS36aDzYU4u2A+MwuIWIv3LZaBA71biI4A/JvR6S6GJCe6MtpLRYBjezyDKpCZASwkbk7TotG8YurdVWYL3xDd6U1VwMuR2y+HOfFmjoCYJorhhZsRdS8xeye+zhyWCAByrjNqjBgoBG8xzqniwNq3h8hKo1tWBUlZugkXNR+JW08gByIoHYzQTiTbfGZ86uiqj/FoxS0vg66usV7a4iIsX1I76wxVlzGbiA51OupHjdCOmWikPiuH/zGwOa7AA+8lJJHJimUnzJofhVzLaxPxiLdsyg1/wBVdtR+lA6OpEF4has4u2LcvZtXGfT4vHuQDrKLlUTztk86F4aq4fEJcNxWS02YFW1fLqFCxKkjQ5ogZp2gk4qyfsodCSTdcXX1DfCpt5iDIBl28yD0qrHjNhrJbW7muKDza0oTLJ3YB86qTyBH4aFUGIxdPOB8uVQe55/pUm0/vVbCRtqP61Rjti6lFTmqHuVcykTp+m+9UNbquHsQ0itiKiRNTrppyQp1olhx4vY/OuqWGPi9v3FeVxyjytmcKa7Ufg2AGteXLA+ufM1KzZ0nWp1Oim62h3wTglzELca0EItjO0uFyqNCxzHbarsTwS7ZRXZR3bmFdWDoTzGZdm8jBrRdjeCtaXHqblkk4NgctwELmKEFtNBB9ta8XAXLfDHVcl1Hvi47o4dbGRQomDKsx5wBCjXWg8uRTSEHCeD3cQxSyod9TlLKCQBrGbSBTR+GMmHY9zbhcpa79oW466geFLbwqkmNQTrqa0H8O+EKMWlwXbWbK/3csHEoddVynkYB2NIT2TxSFs9l0WPE7QLcbyXnKR5AmelIug4XAJg0YkqhaXOSFJl9dFgb9Y12/JonBrqMFNxLZVgwRr6gq+gkhScrQAOR0phwHD93hMXiFkOuWwjayoc+NhzUlYE0tw+GVYMax+XvU1Xodov4vgMRbVWuyVuEkMLgdWI3MqYMTz1ofAYO+VYp4bYOrM+RA0DYsYLR0k0TaV3KWvw5xGmzPlBOvoNt/KmHa+z/ANQbKiLdgLbRemgJbpLMSSYk1zy2EkL8PwfEKGuWjngHObFwO0TJzAHPl9RUcHbu3rmRWJa4AsF4z9AZ0YTyqPDrj2bi3EJDJqI09QeqkCK1+M4eqcUssgAS41q4BGxY6/rr70O/gJoxHFLjYQsGYqwIRgraGSJBjQx08qlc4dcuW2vaMgMMxcSCdAI31A05aVV/EPBZ8WF3m9cJgedaHg+CUcOuryD2AfYOfXauxS3o41pGc4fwa5fYraTO0TGYKYG8FoBiq8T2eupbLlUKrGYrdtsRJgeFGJ3PSt32M4SgxCuty3myP93JzgFSOYg79azWM7L31nNaZB+JmhUAGol5giekk8pqpMXsQ8J4Q+Jui1bKZ3+EMSJME7wdYB3qxey924WW01m86TmS3c8fhmYVlGaIO1Ouw9v/AO44eNg557+B+VQ4Vw+9Yx4xFy3ctWrFxrruyMoCZmkSRqXnKAN81PmhNaMW1QajuI4jvLty5EB3Z4HLMSf3oJ6unokpksMdfb966vMP8Xt/Sva7oNNCm486j2ojB3ZEQRB1qqzaMaTR+Fs6aDepkPyUkjZfw/wNx7eOyKWLYVkWPxMSCFBP4jB0q3sndfCriTfVkRrL28jgqbrtogVD4jG5bYDnWXTDGJiR1q/h+DgFtARO/wCXPeaRk4Yqb8jXfw6slsap6I5J5arlGvmTQmE7K4osFNm4NYkqcqzu3QDzoa3ZVkJP1seW9WYAhLdxl1CqT5aKTt7VDdlULg0XZq7btpdsXv8ATvbtuEYfCfPcfpVt3s3cBJVO8Xk1vxA/lqPQxWf4Vcb4WIaVW51Kd5JyxyUcqbYZeYPloeXyqZ2tj1J13hly1kL+FixIUxIURDN/LqY16GnPFuH/AGo9/aguQO8t6ZgygCQOYIFLlta66xrqdaJWz8uk1xWF4guC7L3XcZkZVGrEgg5RuFBgsY+dTxfEXOLW+UKhGWEIgqqEQvWYHzripUz4gRsZ1H9DTD/xMuoF62t4DZj4X/8AcN/yoVa/YNyxJ2k4I74tLtpGu2nLMGQFgC0GGy/CwnYxRow5tYUWmMXHdXZeahVIAaNiSTp0qrErh/tCkLiFIRtJQqQY571FQuVcogRzOY++gH6V1Wt7R5y2g7sfhf8AqRAOiP6AkQPfWs+3ZjElgptXBAIkjwKNJ1OgEa0JxrHMt1bdtSzEyYAjKCAfTeucExudPy58txVU3vsQ40FdhbH/AF9mASAxJPQZH1PQUDh+JNg8VdzoWtuzpdtMDFy2WJMA8xMg/tNDXrE+Z9dPSluMt+fTarsc7JbfwMO0XZnu/vcPN7DP4kdfEVB1y3I1Vh1O/rWXc0Y66fWvlVBs/wCa0scvXJn5KSZDCjxadP3FdV+FSG9v6V1H4nvqFFqyIPL/ADTDC4Tw6aTv08t6psxl0+udMOH25IH5/XOgcpIU8jdMOwWBJ0medGHg+x8+es69Kus2hpPQD686YqunUTUOeSjE2xV9gyg+enl61GzhT3d3T8DDffwkb+9OMUsqdNv00ofDYaVJMQREetY+V8mriXAKMF3bZtjCKQDOgzRrudKbYZtBpy5/OahxRALhX/j6AQ1McCgAGmg02qS3yWzPBCxaJOukcxpPr1phZw/l+/61RgsalxrigqWttlIDAzoDMAnrHkQaZ2k8qFPQXiCHC+X6VFbPI+evSjXQ9PSonDz1H10pdVyGp4M/jMOPtKiNrbfOrrFod2n/AB+vWp4j/wDLWf8AtN+2m3nQuGuXDbzImZbSjMW0zZiIywZ8IBnlXpvng7U8Ci2gOPcf+kfykGiThwBpzq3CYMnH3TMxbJ/OP6VbiMLAAhhA9p8q0MFb5ZLln2EmLwsa0nxYM+tabFWTHp9fvSq/Z301NbeLTMvJwIbix/Q9etQuMKOxFny/vpS+/wDtWhPRlZeaIYd/F7f0rq6wDm9j8xXUQaSJWjA+vSjOGIymSaDsMDv9D9qaYMZisfWtS1XAfjrZocIokbf02ptbta+n60uwaTG2lOsOunl9fpU2blDcKIXsJ4TEe3OoYXCeDfmNvMiir3w+35VLCYfwATuV2/5CsHLS2beKeBdxu3980CSMv5xNZy528NnFrhTYzOWVM3ewPHlgxkMRm19KedqsJ3l1lJbLI0BIzHKNyKyuJ7MKcZhkIGUgu5IhmNoDTMORzL+utKxuHT8itppLRsTwZbOItX1ABuXGUwADJtPOvP4FNavD29Bzpd9hX7LbgELauhwF85XbkPHTDB3dPrzqZ1poZraYR3YPtVGIkSR8tal9pqq/mCMV1c7BvhmOcax6fOgd76OqdGP492ls4XEk3zlm0QoEkk/tTbsZie9wjNvKD5NXzv8AihwbEllu3MtxAVRYWGObkQug1Gmp3Gtb3+GmBu2sPdS7lywMgUaqIM5idzNUzjlQqT5Aq29o94bYIxtw6mbQ06aUx+zeAelDcPT/AK1//wBQj8xTYr4R6U70zE50IcVhdCdprPYy1B9/c1sMSkj6/as9xDCamBW5hoysqM/ew8gz8t6V4pNdq0d5fLaPo0ox1kA9K1Y5Rh5nquRVYU5vY/tXVeiQ/sfnXldDmuAbCRGp960HCMFAHnr13rOYRDHIcv1+ta1PCb0qv5VDtGhcMeYW2J21prb2iluEbX6IpvYQkD5b1Jmsow4yNyxCnXTodaI4eCQo38Q+Y0r2/JWOXz0pX2l7QfYMOt/u+8AdVIzZd/Pr6VhWm70jYhJTyV8d4/hrF90vubbFtGZGyHwroGAIkfvWf4vxy13th7RW7kLMxV1Ia2RldBzNyIYLpOXSSafcL4pb4jZe8bJ7t2PhuBSGiAT5wR1FKv8A6HwouZvs6f8AHUry2E60tPHFfr2mP1TXHRu+C4u3dwjujA2yMwYbRH9qGtORI1iK7sbwezZF1LVvItyGKySJ1GzExM6xvWH4B/E1WxBw+JUWmBNvOD4CVYjUNqk9ZIk8qGsLud4+Ujk2ppqjQ9p+0QwOGe8dW+FAfxOdp5wNz6edHdlrjtg7BuMzXDbDuxmZbxfvtXzXtVfbieOtWLJBt2/EzjVRmI13g6ZQAebGtZgOGvigbTX8QLeQMjL3VpLq/DIS194VB2JIB/KieJTjSfD7Z3z3Ta9iztDjBiXWzbOZbDi5eYcmXVLcj8U+Ij/ZWh7I4nMpHMoeUbGNvesThuzmIwjubF5TbiMtxGgR0yMNdNzr61pewV24bjK+T4TGWddRuDXNJNKXtI7XT2S4ViJx91T/ANkHlrBFO0cZV56D518k7RdsLuDxtxrYV5D2yJJjUxtqpBredme0i4izbhlLBBnAJmSPODTpmsaVfIimrY4xKaaRSPGJy/Wn1155Tr6frS7iEAHT8q1fT5EzNzyZ7FqB9a0i4mpiRTzHEddeelIccJ66Vs4r4MPNh2xdaUlvY/tXV5bXxajr8xXlN2/g4o0vYCUsNtudazgDSoPKPlv+tZPBv443B0PlWm4Tj1tAAyRMyBy+ekVnNmz4mxwCA6/X5Uzw7AGNZifb9qT8OdCMyxlYSCNzPQdBTbDEAgTv0B/XpUWVlGOQxrQjXQf2/Ssd2j7J22wl0+J8Qv3qtcJYswliuXbIVkZY6Vs7hyqYgHqdh1MUutWlUHO052gMD4STMDNykEACddhWTkpzW0aEJNaF3AuBWlw2Hu2yLNyFus1s+BgwllKkwVybc5E+qXhXH7nEMczWpTCWDqw3xD65QSfw6lo6ROp0F4+buFa3g3Zkwd0lFuAqCLLsudGLAkMilgNvCQdYIpxgOHW7qImHOTBrouQFTfJ3kjUJyLHVjOoA1GkpTp876fwFPel7Go7PcQtnEG2jSwU5soJAOmhYSA3PLM18/wC3XZYXrr5UBdi0NHiBmR5kcoPWvoPBsOtp0VAqgaQo026Uj7SccspiLygZrtlRdKCAXWA/hY6ERv0peKq1+j2CpLyezFcBxFrBcINxo72+GA/mOaU9fCpPuw61tewmCcYdsTf/ANbEw0Ha3ZURbtjogUzFYfsd2d+3XYvf6OFdlyHdmzuwUxpEHUjeFr65euKsA+nv0gU31FqU5Xb7Fwm9fjoUcRwqMjgnQ/lyjpSzsLiv+oIMCAV3nmunrqKJ7RcKGITZYUhgCJWV5Mp+IfkeYIOtZMdqTw66Lt6wzHMVJUgqZ1EPHlopAPmaRgjb47G5HpciTtXw8OcQU8Pd37i3AD/6mvmSZn/FfRsLwOzaIKLBVQoOnyA386+Rm7exmKuvaViL7faGRSJUZyIJJCltNPWa+kPxa7dbLZyysZ7k5lV+aWyfjYdeVWZ01pbE4/1DnHcTW2NSBz1I+VIcdx5G3Y8tgSflVx4f+I6nq2pPPn+1A4mYI5fKm4G2JyzKAcTxBToGk/r/AJpZib+u9X4ywG9f3pbetH+Y/pW5ibSMrLMtntonN7H5iuoe0Dm3nTn7dK6qfMm+giVtFGxAjp/emOCcgZRrvvy5yfeIqnDYRZJ1jbXl50zw3DyLizGWfc7HlsPOomaWtGr7PLNtZnT01HpWiMjUDSN9gB9cqU4K4FHl5baU8weIVl33qXJIyaPbV0lR4RqdZ5CTp+VWvggqMoUFTyjTXeRtFEYe0BoBpuPy60RlkaVBeMpVmY492YF2w1lwbto6hRrcssPha1Pxx/I3KRqNKSdi+0ttlTB3FNjEWVFsIwKi4F/EmaDJAkqdemlfQDbO1K+McFtX0yXkDidNPEp6qw8SnzBFTXpT410NltvaMn204gbNi79mZ/tCx8FovBbSGceFDBMc9tNa+P3cPi3Zrzly1uAzOSSJBhSfMTpzBr7Vb+04JTbKfbcI2bMugxKA/ESRAv6czDaVgOzPFrYF/DsS1ly11M6y3xlG72PEBlVSZ+HfSZDsGscPx5BvdVquDVfwfxQeze2zG6WMaEhkt8+eoNbx8MWOhIG30K+dfw3RMPjMTYU+AqtxJMkQSsSN4JidNhWg7W9tijjBYMF8S3xlde6U7+QaNZOijU61Plx+eR6DVOZKe1vbNcOfs9iHxDeHxaJa87jHQGNY6amvm3ae/auAiy1y7cgl7pP3bFQuYgvzGuifzeVaA/w7xK3DcKYe/M+G47wDMyYgMTPOddoNIcf2bx926z3LLJbsiAg0BtgjMtoSQ2mp896pwLHPKYFumuQ3h/DVtGzbsO/fskXGHwqxOYkcxlXTzJHWt5g8DkRVGiqIj31JjcmgexvBrZzX0hgxyowJ8QAktrqMzE6f7a1Jw0DSp7p3XIxamRJfsDYTprSjiFggbHrWixmmppDj8QDAO209a0PTojysz1w+3nS3EHf6FNsQRr6D1pViE3J9etbWJcGbkfIIBLex5+le1Jbfi2nT966jaBTD7M6wdQZGnL+tOMFiZMEEEQT0g/0pPhtQSCdfremqXDG5HLzA/rSHOyvZqMJ66QNzpPMU9w50EH68qymDxhOk66HfSR0BptaxUQTIABY6nWRqI9qRcnkzV4Y6Cd+dXZCNRWC7O9osRib5AfIv+tle1qbWfIq2wYgEeJrmpJOgEVuBiAAC5CjaWMASYEyRvIHmTFTXCGzTQQrE+tU3kBMbk/pVXDOLWsQs2nDjSYmRIkSCBGkH3oxsqgkwoHMnb3NRZMZRNC/F4Q5YUV8su/w0a0GuLcK3xcLWnAOiyxi5/MSWgnpG+or6rg+LpeDZA0KdyIn05n3ilvHTltOxUsFBYqJJMa6RzqTbx/Z7lCXlxR8bucc7m9bu2bQs3u7u2XVdPvs66mN9W/KvrfZ7glvCWwCBmbW5cPxXH3LM251Jgcq+I8cxKvinu24yZ0JMg5SQp11ImVMkfvX1Dh/a9cQlwk22KGAM6kmRDMoH4c2gn3p/qVXitL9wMbTppmwxXELe3PlG5npp5Vl+IXMbegYZEFv+d2idY+ActxQmOxNw5Lds/evKgf8AaXmxjp15aCthwq0LaqgMgLl13JEan3k+/pUSfO2Pa4KOzfZoYeyqmcx8TidM5HiIHKTrG000u29NtquU/XX9aFxGLA+vSroldk1UzNdoMQEEx13/ADrM428SJ2Gsf3rRcZuyTmAM69ay+NxB8XIbAQNPatDBD2S5a4FmKxMDUE+higMWdd/7Ua9/r5ftSzFLrvWrCaRn20WYYGdddD866qsNfIPsfnXU7aF6ZZh8RHttJ0PpHOmuHM8/MeQpLhbmWRvz9P6UdYu8wetTymWs0mDva6R9bz1phdxA7q4GZUGRlLH4VlYBP51m7F4jfWi+ITctNaBhnAyyYkg58vvB+fKuXPAtLkzLds7+Hf7qyi3WZLgZSXy2wG8CjMZVs7ZpJJnkdtNa7X2cZYxJe5cYsVdbDKVS0AYyO6kK9okqkaE6EQZhO/ZE3sOpzWbV5WCg5g63ZUMBIJIaSfDrJTQDmd2R7OXMKt5brWyLz2wr2btsutxCxyZbkKScxldTIEjlUVSyhNbPpPZjhfdhrhNuLuVlSzPcr4RLCYDOTrmHIgcpN+L4SXAgscp0DkkDl6xNJ+B8MFq897viucm33AcG3aJOcIBOjgQcsfiaNK1lpo96iyY/Lsoi/Ehh8L3aFdzz89K+b/xU7R/BYBcKxD3WTXImqpMaQX8UE65K3vFOJH4UHjI08vMn3r5X214HbtpmuNcbEP8ACQYDEHYrqMoBOvKaljxWTQ/lzs+bcTsKLhyNmAHxdTzOuuv70+wWMezctm0FtkD4ZLG53mWVUFTDEAGOU1a/AXvZZHwoqSeiiPlr70+7PWVw2LS5cCXGaLfIup8KZk6mANDykg1ZVrWhErVG/wCGYG3YEjVmiXPxHyPSDy2ptaYAyR5+VCYy8o0mNtv8UNavjKPEddtf3rG8G3su8k0OxixuDVF/Gq236Dak/wBqgb7dTt/WgG4l5Hb2PPatDGmuCWy7iNxT5e0fLekWNyEan02/rRt7HqwAb4R0GoP95pZjLqMPAD7nl+Va+CSDKLsSoI0jzpPiaZ3x7+XtSq9ua0V0RPsqst4tuR+ddVtga/n866uaG7RG25/SaLtLXtdXpGUMbOw9f61emDV3tMw8SElTJETHQ6+9e11Ls4g3A8Mti2oynS/3g8TaOogGZ5AARtpTk8KtMVlfgv8AfLqRFzTxaHXc6bV7XVPXQUlicJtoxKhhnvLfPjfW4CRm+LTQkQNCNOQrT3zo3o36V1dUmX7SiexNwQzZJO4Jj2NY3+LdodzbbmrgAjQgNvtXV1Z2H7v6ld/afL7HEbm2cwf6Vpf4doLmPXP4siF1k7MBIPsa6uq61wyZdn13iIpcLYDadW+VdXVmrssXRYq6+w+RpNdYgv5QB6RXV1VLsSwa85k+k++lAX10NdXVp4SLIDPz9/lS7EHSurqvnoirspttt6H511dXV0JH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7" name="AutoShape 26" descr="data:image/jpeg;base64,/9j/4AAQSkZJRgABAQAAAQABAAD/2wCEAAkGBhQSERUUExQVFRUVGRsWGRgXFxwaGBUYGhgXFx0cGhgYHCYeGBkjGhcZIC8gIycpLCwsFx8xNTAqNSYsLCkBCQoKDgwOGg8PGikcHBwsKSwqKSwsLCwsKSkpKSkpLCwpKSwsKSkpLCwpLCksKSksLCwpKSkpKSkpLCkpKSkpLP/AABEIAPMApgMBIgACEQEDEQH/xAAbAAACAwEBAQAAAAAAAAAAAAAEBQIDBgABB//EAEIQAAIBAgQDBgMGBQMCBQUAAAECEQADBBIhMQVBUQYTImFxgTKx8BQjQpGhwQdS0eHxM2JyJFMVQ2OSshYlNHOC/8QAGQEAAwEBAQAAAAAAAAAAAAAAAgMEBQEA/8QAKxEAAwACAgEDAwMEAwAAAAAAAAECAxEhMRIEQVETMmEicfCBocHRFCOR/9oADAMBAAIRAxEAPwD5qV+vrlViLUjbqSiqkgGypV516dasVJqw2foUSk46BctSQVZ3dSVa5oLZWUqYQ8qeYfh+FSBiLzlua2FVgnkXY5WI5hQfWmfEuyCdy1/C3jcCAM9twFuop1BIHKDMEbVK/V44tTW1v30d8XrgypSprbph2f4A2LdkFxLZVS0uYkDp57E9BQZsQYO40/weY8xVk5JdOV2hNcLk8GlWH39fevRbj1q0a7j+m/SnpbEUUE9Jqdka61b3dWWrcny6+xotAuiKWPr65153fL86IfTkP1P514lsdMpI0PI/nRr4F/koNvX6+hUWUD/GsUfhcA90sFA8KljqAYXUxO50moXsGyqrFdHUOusyJI1jbUGltrel2Ft62Lzb9/WvHWiSvOhmWi5RzfkRt2vF7H511TtGW16H511A0M5F9i0cp9KstKIq63Zge37VyW9DO8UlIe6LbWGgSBvrXr2dKuwplQDtUyJ9KbpaEbexd3dWYbCs7BEBZmMBQNWPSrSB1FFcOxz2bqvaMONAcoO+kQetT5G/FuOWOVL3CeF8FfOxe05Nr/yyplnIOVcv8uhY/wC1G86tF42Bel8168pS4QZChmBaWBhnO0KSFBOs6Vo3479rtvhXuZb34XBypdcTmtmNhOg6wDWMNkqSCCCpgiNiDqCORqD013nb+stNew3JqV+ks/8AALxtG73Td0NcxEDWBpO4On50Va7K3TZa6rW2yEZkRs7idNl09p9KadowbGGs4TXMR312dfE3wg+n7ChgWtYNLKSLmKbOY37sHIi6fzEk+dD/AMnLU+c6W2117I8plPT/AIxc/ZjEKyqbL5mGYKBJiYkwfDr1j25VY7AvZc27i5WG46AiRt61p8R9/jreHDEWMMFUwfCBaX7xtOpBWaBsWzjsXddgQhzXWIGvdrsB5kAD/FMw+svvLrSW3/gXcJ68RZguFXbkZV0JyAkhVzH8Mtu3lqaKxnDHsrcRwM6OgaDIVWRiBMdYHrTjs8rXbrYt1y2MMrNbQfCIUlVXzA1J676mlNjE3LlxrmUv3zZHGuVs50SeR2iNQVnlRT6u8l1prUrbBcKJW+2UWOHyVa64to8wcpZmA0LBV5A6T69KGNoZjBkToSIkdY5T0p72jw6tfKJct5bKLaCucp8GmjHwtJJ1/Sk7YciZKeoYH9FmtD09vIvOv/CbItcJBvZq4ftdvoWI9mRwdOWlL8Q8wOShV9Yn5kk1eMSFTKqrm1+81DQwiN9eYnfWhXIj/PQUyMf/AGPI1+AKrjxIl5H0aFdt+VWkR5/XnVTU2z2NaZCz8XsfnXVO1o3sfnXUgpKlMD9Kqub6Hn01qS3vf6j2r2zBM7cqEPRfhLkqD9bT7b1pbnAzZsrcuFbecaZ5bcSAqD4mjUkwF03Mwv7IcO7/ABdu2RKg53/4qJ/UwPemHarj63McCwz2bLZco0zQfFHq3/xArLz+pus6w4+ktsOca8fN/wBAPC4/EH4D9ptEwbbJM6EwUiVlVPiXpvUeJ4MYe6xWZYBrSnVrasoOZujCco/45uQo69xm0ik4GzeUB+9Z2JhSAwA8MwoznciZrPYi+zuzMSzMZYncnqfr+3fTqsleXS/uHb8UcBp8vb5da0WE4haxFy09wAX0IzScqYkLtLHRLmgEnQgdds5b5/X1/eudx00PX+nOrs2Ccq/IiaaYz47irjYp3v2yjMwORpHh0gA89BEjSoHj9zvzf8Of8OnhTTKuUf7RsPevMNx++ii3mDoNkuKHUbbB9QP0qu7xa4ToLaf8LSKflNLx46SUuVpcHW/cL4PjXtLdIRIurla5ckgLMkAbOzH1/Wa7Bdob1q4Xtt4mGUlgDmEztsI5Dl5zSl7zM2ZmJPUkk10xTV6aK35LvQLqkOrHae+hc5g+ZShV1lQu8BNAJ15c9jR1tLlgpevkSq5rVsbB2HhGVYCgDxnT+UHehezgtTce7bDpaXOSWYZY+FQBoSzQNeVB4viDXnZ7jFmY/lzgdBU04ZeZzEpJdv5OXTUJv36KmJJ6nUknmZBJ9arjQ+lWXev1y51FjoP90n5r+1arcyiaVVM5bJM6ARGuwB96i2DbUrlaNTkYEjzjc9dKO4vw42nCXDBAkIBOVTqCxJAzHeB1BNLL9prbggzoGR1kEqdiOYMz5yvlSFnWTmWPWLXZUXqs6UZxDUrcAjvEDHpmzFGgDYFlJjzoC49Eq8ls7rT4JWj4vY/tXVCy3i9j866vaC0we0usmNf0ovDjU9PXegLYlRrB2nmJp92fuhI+8S2QTmL2+8JGkZRlIIiRHXWek925W0tjdJmh7NRhMFiMXs1z7q15nXX0zf8AwpLwPhHerduspdbK5iombjEwqmNQJ1J6Dzp/xG9bx6i1Zm29qTbtkALe2nQfDc3IG0SKScO40+F7xMiujjLctXAYaJEaaqYP+ax8M5K87XGSn0/hDXc8fBK3xy7bS6ucvdvr3fdrrbsqYkKo8OcgZQF21kk6Vdg+zyX8ILlkk37RPepMyp2KAcgBsJnUUsfiIALWba2STllWZmAKmYZvhnaRroap4fjLlt81lirzAy6TMaRzExodKprBcz5Q/Gu+ff8AAPmunyNMDghasviHCsT91ZGjAu3xNH+xZ35kdKow+DC2xdugkPItoJBukaFidwgOmmrEwOtPO0PF2uXhhnIKqMjkKBN7KSXBGxD6egNUXuLWL2HsAXO4vWUFuTbLZl/2uoJXXl+dLjLn8U6X3PnXwC1O+H0AcdW0EsIttUvAE3QhMeSmSYeN9TEjnR9w4f7Dbe5ZCu11gvdaM6JoZd5MTpOvlSRkWAiasSPvH0HMQFkwNZJJJ8hTTiXd3cRZsrcUWLSrbznQRu7SepmPam5cTSmVvjbf+gVafZHtBwuzbFh7OYC9bzlWOYrqACD56/lQt3A27Z+/L5v5LcZhp+Itop8tT1ijeI8UU4xbqkXUQrlUAhciaKoLDXTWY3J31rzH4vDPeN0JfOd87KzIF3BPiEtH1pRRkzTjSab2m9/4YLUt72dxnLatJYtyM339zNGaWH3atGkqpmOrVTYwapbF27s0i2gMG4RuxPJATvzOgojtSqXL73ku23W4cwAPjUwNCpXTajeJcWwy4izcFt27pba5WgW0CmZAEliA2g0EjzilTmucSUJtve+PcJwm2yHaayloWbSKEuBM13LO7ZYBk8oO9JXt57WYfFbaGPVG2OnRgZ/5DrTrEtZxF7E3x3lxVU3NRkGsKBuWbXmYgA6Gh8MVSybveWQWUhbSjxh8wABWDKFZmZHvRYc2sSl78vff5OuWnv2DuLYg3bNjHW47y0RbugiRmX4SRsR+zCs1jMQ9+6DlGYwFRAABGwUDbWT7md5p3wzHJ9kxmZMqEWxCuQrOW0C5gchgdToNqRnieWRbQW50zAlniNQHbQAzHhAr3oocup19vX7M9kfTIcWcZggIItqLcjYkEliPIuWpXdNEMaFuGtZT4zoSn5MnZbX2PzrqhYbxex+deV1MZoBDkGKaYfEdDBikh3kedF4Zz+m9JXAdraHNnFkGRIIIII3BHMdK0rXrXEFAZls4sCMzaW7/AEk/hfz+Y2x9k15n1j6+vrWlZ/TrJqk/Gl0xUV48ew4xXZ7E2SRcsP56ZlP/APQ0jzkGnHDOJL3VtnVIwQd/CPiuMYtW51zHNLH0EbElDa4viCBbVy42VGCuNtAM4MfnVnEONuFFq2yhV1ZkVFFx+oyr8KzlEcpP4tJMmLNk1Fa3+P57lEuVygdcQyk3H1ZpInUlmB8XoJJn0oZHj8quXCOy52IAYkZmPxsImN2aJEnzq08Ic54KNkQXCVYEZDCyOplgI31q6NStCnOyNsyPrpRKDSP70NYwjFAwEgt3YAOpciQAKLXAkMQXtiM2aW+EqQCDpvJ99elN+qhNYTzLBqJGn11ovHcPa0CGZJESquC0MMwPpEV6vCbnePbKjMiFyCd1C95p1OWDFKeQKcQCZ+taLa33oEfGAFIJjMBsRPONCP8AaDuTVS4VmXMoEZggHMswMALz2NXpw12JVSrMoJKq0t4ZzR/NABJAnY9KB3sd9M94Zeu2HJFssrKUdCrQ6ncGNvIirbmCtAywuWh/K7KWPkoAzH3UetLM55Tt1McuVVNQ/T3Xl7s9XQfxHiAcKiLktISQvMsd2c82P5AaUrcz+VSLedDk1ZEzK4/jJ3tsjceapNSu+tVTRnVwTtDxe37ivajh28Xt+9dQvQxbFiXNKtt3qAV9D8vWr8MelITH1KGti7yq63bG/wBf3oVBtRNp6YmSV3wEteyghAROhY/ERzA/lXr159KqA8q8J+vrpV35a0p6QabaGzhL2HsqHVbloNbKucoZWdriurHSfGQRM6DedCbT2UuXLaMqi7hltzmJQXvu3YFtYBKlZGmo1jWgOF4UPcAYwolnP+xQS36aDzYU4u2A+MwuIWIv3LZaBA71biI4A/JvR6S6GJCe6MtpLRYBjezyDKpCZASwkbk7TotG8YurdVWYL3xDd6U1VwMuR2y+HOfFmjoCYJorhhZsRdS8xeye+zhyWCAByrjNqjBgoBG8xzqniwNq3h8hKo1tWBUlZugkXNR+JW08gByIoHYzQTiTbfGZ86uiqj/FoxS0vg66usV7a4iIsX1I76wxVlzGbiA51OupHjdCOmWikPiuH/zGwOa7AA+8lJJHJimUnzJofhVzLaxPxiLdsyg1/wBVdtR+lA6OpEF4has4u2LcvZtXGfT4vHuQDrKLlUTztk86F4aq4fEJcNxWS02YFW1fLqFCxKkjQ5ogZp2gk4qyfsodCSTdcXX1DfCpt5iDIBl28yD0qrHjNhrJbW7muKDza0oTLJ3YB86qTyBH4aFUGIxdPOB8uVQe55/pUm0/vVbCRtqP61Rjti6lFTmqHuVcykTp+m+9UNbquHsQ0itiKiRNTrppyQp1olhx4vY/OuqWGPi9v3FeVxyjytmcKa7Ufg2AGteXLA+ufM1KzZ0nWp1Oim62h3wTglzELca0EItjO0uFyqNCxzHbarsTwS7ZRXZR3bmFdWDoTzGZdm8jBrRdjeCtaXHqblkk4NgctwELmKEFtNBB9ta8XAXLfDHVcl1Hvi47o4dbGRQomDKsx5wBCjXWg8uRTSEHCeD3cQxSyod9TlLKCQBrGbSBTR+GMmHY9zbhcpa79oW466geFLbwqkmNQTrqa0H8O+EKMWlwXbWbK/3csHEoddVynkYB2NIT2TxSFs9l0WPE7QLcbyXnKR5AmelIug4XAJg0YkqhaXOSFJl9dFgb9Y12/JonBrqMFNxLZVgwRr6gq+gkhScrQAOR0phwHD93hMXiFkOuWwjayoc+NhzUlYE0tw+GVYMax+XvU1Xodov4vgMRbVWuyVuEkMLgdWI3MqYMTz1ofAYO+VYp4bYOrM+RA0DYsYLR0k0TaV3KWvw5xGmzPlBOvoNt/KmHa+z/ANQbKiLdgLbRemgJbpLMSSYk1zy2EkL8PwfEKGuWjngHObFwO0TJzAHPl9RUcHbu3rmRWJa4AsF4z9AZ0YTyqPDrj2bi3EJDJqI09QeqkCK1+M4eqcUssgAS41q4BGxY6/rr70O/gJoxHFLjYQsGYqwIRgraGSJBjQx08qlc4dcuW2vaMgMMxcSCdAI31A05aVV/EPBZ8WF3m9cJgedaHg+CUcOuryD2AfYOfXauxS3o41pGc4fwa5fYraTO0TGYKYG8FoBiq8T2eupbLlUKrGYrdtsRJgeFGJ3PSt32M4SgxCuty3myP93JzgFSOYg79azWM7L31nNaZB+JmhUAGol5giekk8pqpMXsQ8J4Q+Jui1bKZ3+EMSJME7wdYB3qxey924WW01m86TmS3c8fhmYVlGaIO1Ouw9v/AO44eNg557+B+VQ4Vw+9Yx4xFy3ctWrFxrruyMoCZmkSRqXnKAN81PmhNaMW1QajuI4jvLty5EB3Z4HLMSf3oJ6unokpksMdfb966vMP8Xt/Sva7oNNCm486j2ojB3ZEQRB1qqzaMaTR+Fs6aDepkPyUkjZfw/wNx7eOyKWLYVkWPxMSCFBP4jB0q3sndfCriTfVkRrL28jgqbrtogVD4jG5bYDnWXTDGJiR1q/h+DgFtARO/wCXPeaRk4Yqb8jXfw6slsap6I5J5arlGvmTQmE7K4osFNm4NYkqcqzu3QDzoa3ZVkJP1seW9WYAhLdxl1CqT5aKTt7VDdlULg0XZq7btpdsXv8ATvbtuEYfCfPcfpVt3s3cBJVO8Xk1vxA/lqPQxWf4Vcb4WIaVW51Kd5JyxyUcqbYZeYPloeXyqZ2tj1J13hly1kL+FixIUxIURDN/LqY16GnPFuH/AGo9/aguQO8t6ZgygCQOYIFLlta66xrqdaJWz8uk1xWF4guC7L3XcZkZVGrEgg5RuFBgsY+dTxfEXOLW+UKhGWEIgqqEQvWYHzripUz4gRsZ1H9DTD/xMuoF62t4DZj4X/8AcN/yoVa/YNyxJ2k4I74tLtpGu2nLMGQFgC0GGy/CwnYxRow5tYUWmMXHdXZeahVIAaNiSTp0qrErh/tCkLiFIRtJQqQY571FQuVcogRzOY++gH6V1Wt7R5y2g7sfhf8AqRAOiP6AkQPfWs+3ZjElgptXBAIkjwKNJ1OgEa0JxrHMt1bdtSzEyYAjKCAfTeucExudPy58txVU3vsQ40FdhbH/AF9mASAxJPQZH1PQUDh+JNg8VdzoWtuzpdtMDFy2WJMA8xMg/tNDXrE+Z9dPSluMt+fTarsc7JbfwMO0XZnu/vcPN7DP4kdfEVB1y3I1Vh1O/rWXc0Y66fWvlVBs/wCa0scvXJn5KSZDCjxadP3FdV+FSG9v6V1H4nvqFFqyIPL/ADTDC4Tw6aTv08t6psxl0+udMOH25IH5/XOgcpIU8jdMOwWBJ0medGHg+x8+es69Kus2hpPQD686YqunUTUOeSjE2xV9gyg+enl61GzhT3d3T8DDffwkb+9OMUsqdNv00ofDYaVJMQREetY+V8mriXAKMF3bZtjCKQDOgzRrudKbYZtBpy5/OahxRALhX/j6AQ1McCgAGmg02qS3yWzPBCxaJOukcxpPr1phZw/l+/61RgsalxrigqWttlIDAzoDMAnrHkQaZ2k8qFPQXiCHC+X6VFbPI+evSjXQ9PSonDz1H10pdVyGp4M/jMOPtKiNrbfOrrFod2n/AB+vWp4j/wDLWf8AtN+2m3nQuGuXDbzImZbSjMW0zZiIywZ8IBnlXpvng7U8Ci2gOPcf+kfykGiThwBpzq3CYMnH3TMxbJ/OP6VbiMLAAhhA9p8q0MFb5ZLln2EmLwsa0nxYM+tabFWTHp9fvSq/Z301NbeLTMvJwIbix/Q9etQuMKOxFny/vpS+/wDtWhPRlZeaIYd/F7f0rq6wDm9j8xXUQaSJWjA+vSjOGIymSaDsMDv9D9qaYMZisfWtS1XAfjrZocIokbf02ptbta+n60uwaTG2lOsOunl9fpU2blDcKIXsJ4TEe3OoYXCeDfmNvMiir3w+35VLCYfwATuV2/5CsHLS2beKeBdxu3980CSMv5xNZy528NnFrhTYzOWVM3ewPHlgxkMRm19KedqsJ3l1lJbLI0BIzHKNyKyuJ7MKcZhkIGUgu5IhmNoDTMORzL+utKxuHT8itppLRsTwZbOItX1ABuXGUwADJtPOvP4FNavD29Bzpd9hX7LbgELauhwF85XbkPHTDB3dPrzqZ1poZraYR3YPtVGIkSR8tal9pqq/mCMV1c7BvhmOcax6fOgd76OqdGP492ls4XEk3zlm0QoEkk/tTbsZie9wjNvKD5NXzv8AihwbEllu3MtxAVRYWGObkQug1Gmp3Gtb3+GmBu2sPdS7lywMgUaqIM5idzNUzjlQqT5Aq29o94bYIxtw6mbQ06aUx+zeAelDcPT/AK1//wBQj8xTYr4R6U70zE50IcVhdCdprPYy1B9/c1sMSkj6/as9xDCamBW5hoysqM/ew8gz8t6V4pNdq0d5fLaPo0ox1kA9K1Y5Rh5nquRVYU5vY/tXVeiQ/sfnXldDmuAbCRGp960HCMFAHnr13rOYRDHIcv1+ta1PCb0qv5VDtGhcMeYW2J21prb2iluEbX6IpvYQkD5b1Jmsow4yNyxCnXTodaI4eCQo38Q+Y0r2/JWOXz0pX2l7QfYMOt/u+8AdVIzZd/Pr6VhWm70jYhJTyV8d4/hrF90vubbFtGZGyHwroGAIkfvWf4vxy13th7RW7kLMxV1Ia2RldBzNyIYLpOXSSafcL4pb4jZe8bJ7t2PhuBSGiAT5wR1FKv8A6HwouZvs6f8AHUry2E60tPHFfr2mP1TXHRu+C4u3dwjujA2yMwYbRH9qGtORI1iK7sbwezZF1LVvItyGKySJ1GzExM6xvWH4B/E1WxBw+JUWmBNvOD4CVYjUNqk9ZIk8qGsLud4+Ujk2ppqjQ9p+0QwOGe8dW+FAfxOdp5wNz6edHdlrjtg7BuMzXDbDuxmZbxfvtXzXtVfbieOtWLJBt2/EzjVRmI13g6ZQAebGtZgOGvigbTX8QLeQMjL3VpLq/DIS194VB2JIB/KieJTjSfD7Z3z3Ta9iztDjBiXWzbOZbDi5eYcmXVLcj8U+Ij/ZWh7I4nMpHMoeUbGNvesThuzmIwjubF5TbiMtxGgR0yMNdNzr61pewV24bjK+T4TGWddRuDXNJNKXtI7XT2S4ViJx91T/ANkHlrBFO0cZV56D518k7RdsLuDxtxrYV5D2yJJjUxtqpBredme0i4izbhlLBBnAJmSPODTpmsaVfIimrY4xKaaRSPGJy/Wn1155Tr6frS7iEAHT8q1fT5EzNzyZ7FqB9a0i4mpiRTzHEddeelIccJ66Vs4r4MPNh2xdaUlvY/tXV5bXxajr8xXlN2/g4o0vYCUsNtudazgDSoPKPlv+tZPBv443B0PlWm4Tj1tAAyRMyBy+ekVnNmz4mxwCA6/X5Uzw7AGNZifb9qT8OdCMyxlYSCNzPQdBTbDEAgTv0B/XpUWVlGOQxrQjXQf2/Ssd2j7J22wl0+J8Qv3qtcJYswliuXbIVkZY6Vs7hyqYgHqdh1MUutWlUHO052gMD4STMDNykEACddhWTkpzW0aEJNaF3AuBWlw2Hu2yLNyFus1s+BgwllKkwVybc5E+qXhXH7nEMczWpTCWDqw3xD65QSfw6lo6ROp0F4+buFa3g3Zkwd0lFuAqCLLsudGLAkMilgNvCQdYIpxgOHW7qImHOTBrouQFTfJ3kjUJyLHVjOoA1GkpTp876fwFPel7Go7PcQtnEG2jSwU5soJAOmhYSA3PLM18/wC3XZYXrr5UBdi0NHiBmR5kcoPWvoPBsOtp0VAqgaQo026Uj7SccspiLygZrtlRdKCAXWA/hY6ERv0peKq1+j2CpLyezFcBxFrBcINxo72+GA/mOaU9fCpPuw61tewmCcYdsTf/ANbEw0Ha3ZURbtjogUzFYfsd2d+3XYvf6OFdlyHdmzuwUxpEHUjeFr65euKsA+nv0gU31FqU5Xb7Fwm9fjoUcRwqMjgnQ/lyjpSzsLiv+oIMCAV3nmunrqKJ7RcKGITZYUhgCJWV5Mp+IfkeYIOtZMdqTw66Lt6wzHMVJUgqZ1EPHlopAPmaRgjb47G5HpciTtXw8OcQU8Pd37i3AD/6mvmSZn/FfRsLwOzaIKLBVQoOnyA386+Rm7exmKuvaViL7faGRSJUZyIJJCltNPWa+kPxa7dbLZyysZ7k5lV+aWyfjYdeVWZ01pbE4/1DnHcTW2NSBz1I+VIcdx5G3Y8tgSflVx4f+I6nq2pPPn+1A4mYI5fKm4G2JyzKAcTxBToGk/r/AJpZib+u9X4ywG9f3pbetH+Y/pW5ibSMrLMtntonN7H5iuoe0Dm3nTn7dK6qfMm+giVtFGxAjp/emOCcgZRrvvy5yfeIqnDYRZJ1jbXl50zw3DyLizGWfc7HlsPOomaWtGr7PLNtZnT01HpWiMjUDSN9gB9cqU4K4FHl5baU8weIVl33qXJIyaPbV0lR4RqdZ5CTp+VWvggqMoUFTyjTXeRtFEYe0BoBpuPy60RlkaVBeMpVmY492YF2w1lwbto6hRrcssPha1Pxx/I3KRqNKSdi+0ttlTB3FNjEWVFsIwKi4F/EmaDJAkqdemlfQDbO1K+McFtX0yXkDidNPEp6qw8SnzBFTXpT410NltvaMn204gbNi79mZ/tCx8FovBbSGceFDBMc9tNa+P3cPi3Zrzly1uAzOSSJBhSfMTpzBr7Vb+04JTbKfbcI2bMugxKA/ESRAv6czDaVgOzPFrYF/DsS1ly11M6y3xlG72PEBlVSZ+HfSZDsGscPx5BvdVquDVfwfxQeze2zG6WMaEhkt8+eoNbx8MWOhIG30K+dfw3RMPjMTYU+AqtxJMkQSsSN4JidNhWg7W9tijjBYMF8S3xlde6U7+QaNZOijU61Plx+eR6DVOZKe1vbNcOfs9iHxDeHxaJa87jHQGNY6amvm3ae/auAiy1y7cgl7pP3bFQuYgvzGuifzeVaA/w7xK3DcKYe/M+G47wDMyYgMTPOddoNIcf2bx926z3LLJbsiAg0BtgjMtoSQ2mp896pwLHPKYFumuQ3h/DVtGzbsO/fskXGHwqxOYkcxlXTzJHWt5g8DkRVGiqIj31JjcmgexvBrZzX0hgxyowJ8QAktrqMzE6f7a1Jw0DSp7p3XIxamRJfsDYTprSjiFggbHrWixmmppDj8QDAO209a0PTojysz1w+3nS3EHf6FNsQRr6D1pViE3J9etbWJcGbkfIIBLex5+le1Jbfi2nT966jaBTD7M6wdQZGnL+tOMFiZMEEEQT0g/0pPhtQSCdfremqXDG5HLzA/rSHOyvZqMJ66QNzpPMU9w50EH68qymDxhOk66HfSR0BptaxUQTIABY6nWRqI9qRcnkzV4Y6Cd+dXZCNRWC7O9osRib5AfIv+tle1qbWfIq2wYgEeJrmpJOgEVuBiAAC5CjaWMASYEyRvIHmTFTXCGzTQQrE+tU3kBMbk/pVXDOLWsQs2nDjSYmRIkSCBGkH3oxsqgkwoHMnb3NRZMZRNC/F4Q5YUV8su/w0a0GuLcK3xcLWnAOiyxi5/MSWgnpG+or6rg+LpeDZA0KdyIn05n3ilvHTltOxUsFBYqJJMa6RzqTbx/Z7lCXlxR8bucc7m9bu2bQs3u7u2XVdPvs66mN9W/KvrfZ7glvCWwCBmbW5cPxXH3LM251Jgcq+I8cxKvinu24yZ0JMg5SQp11ImVMkfvX1Dh/a9cQlwk22KGAM6kmRDMoH4c2gn3p/qVXitL9wMbTppmwxXELe3PlG5npp5Vl+IXMbegYZEFv+d2idY+ActxQmOxNw5Lds/evKgf8AaXmxjp15aCthwq0LaqgMgLl13JEan3k+/pUSfO2Pa4KOzfZoYeyqmcx8TidM5HiIHKTrG000u29NtquU/XX9aFxGLA+vSroldk1UzNdoMQEEx13/ADrM428SJ2Gsf3rRcZuyTmAM69ay+NxB8XIbAQNPatDBD2S5a4FmKxMDUE+higMWdd/7Ua9/r5ftSzFLrvWrCaRn20WYYGdddD866qsNfIPsfnXU7aF6ZZh8RHttJ0PpHOmuHM8/MeQpLhbmWRvz9P6UdYu8wetTymWs0mDva6R9bz1phdxA7q4GZUGRlLH4VlYBP51m7F4jfWi+ITctNaBhnAyyYkg58vvB+fKuXPAtLkzLds7+Hf7qyi3WZLgZSXy2wG8CjMZVs7ZpJJnkdtNa7X2cZYxJe5cYsVdbDKVS0AYyO6kK9okqkaE6EQZhO/ZE3sOpzWbV5WCg5g63ZUMBIJIaSfDrJTQDmd2R7OXMKt5brWyLz2wr2btsutxCxyZbkKScxldTIEjlUVSyhNbPpPZjhfdhrhNuLuVlSzPcr4RLCYDOTrmHIgcpN+L4SXAgscp0DkkDl6xNJ+B8MFq897viucm33AcG3aJOcIBOjgQcsfiaNK1lpo96iyY/Lsoi/Ehh8L3aFdzz89K+b/xU7R/BYBcKxD3WTXImqpMaQX8UE65K3vFOJH4UHjI08vMn3r5X214HbtpmuNcbEP8ACQYDEHYrqMoBOvKaljxWTQ/lzs+bcTsKLhyNmAHxdTzOuuv70+wWMezctm0FtkD4ZLG53mWVUFTDEAGOU1a/AXvZZHwoqSeiiPlr70+7PWVw2LS5cCXGaLfIup8KZk6mANDykg1ZVrWhErVG/wCGYG3YEjVmiXPxHyPSDy2ptaYAyR5+VCYy8o0mNtv8UNavjKPEddtf3rG8G3su8k0OxixuDVF/Gq236Dak/wBqgb7dTt/WgG4l5Hb2PPatDGmuCWy7iNxT5e0fLekWNyEan02/rRt7HqwAb4R0GoP95pZjLqMPAD7nl+Va+CSDKLsSoI0jzpPiaZ3x7+XtSq9ua0V0RPsqst4tuR+ddVtga/n866uaG7RG25/SaLtLXtdXpGUMbOw9f61emDV3tMw8SElTJETHQ6+9e11Ls4g3A8Mti2oynS/3g8TaOogGZ5AARtpTk8KtMVlfgv8AfLqRFzTxaHXc6bV7XVPXQUlicJtoxKhhnvLfPjfW4CRm+LTQkQNCNOQrT3zo3o36V1dUmX7SiexNwQzZJO4Jj2NY3+LdodzbbmrgAjQgNvtXV1Z2H7v6ld/afL7HEbm2cwf6Vpf4doLmPXP4siF1k7MBIPsa6uq61wyZdn13iIpcLYDadW+VdXVmrssXRYq6+w+RpNdYgv5QB6RXV1VLsSwa85k+k++lAX10NdXVp4SLIDPz9/lS7EHSurqvnoirspttt6H511dXV0JH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8" name="AutoShape 28" descr="data:image/jpeg;base64,/9j/4AAQSkZJRgABAQAAAQABAAD/2wCEAAkGBhQQEBQUEBQWFBUWEhIVFBcUGBQUGBQYFBUWFBUVFRcYGyYeFxkkGRYVHy8gIycpLCwsFx4xNTAqNSYrLCkBCQoKDgwNFA8PGCkYFxwwKSkpKSksKSkpKSkpNSkpKSkpKSkuKSkpKSksKSkpLCkpKSkpKSkpLCkpLCkpKSkpKf/AABEIASMArQMBIgACEQEDEQH/xAAbAAEAAgMBAQAAAAAAAAAAAAAAAQUDBAYCB//EAE4QAAEEAAMDBgYNCQYHAQAAAAEAAgMRBBIhBRMxBiJBUXGRFDJSYYGxFSMkQlRzdJOhs8HT8DM0U2JjcpTR0haCkqOy4UNEg6KkwsO0/8QAGAEBAQEBAQAAAAAAAAAAAAAAAAECBAP/xAAbEQEBAQEBAQEBAAAAAAAAAAAAAREhMUFREv/aAAwDAQACEQMRAD8A+rIiLjeiUUIglFCKCUUIglFCIJRQiCUUIglFCKiUUIoJRQioKQopSrPRCIigKC6hZ0AFknQADjZOgUrmcbjnYiUNaA5pc9sMZPNkMbqlxM1amFjhlDffO7RVgsJOUTSCYWPmAJBeMsUVjo3spaD/AHcywDlSLF+D68KxcZ4f3FtQcn47D5/b5R7+QA5fNGzxYx0U0A9ZKsBC0cGt7gE4KY8qWjxtwOP/ADTO2vyfUn9ph0biun3Uz7tXW6HUO4IIm9Q7h/JTYKN/KsD4P6cU0f8AzUf2qGW/c3b4Wyr+bV7ux1DuCblvUO4JsFEzlQdbGHu+jFx69lxr07lSB0Qa9WLi+1gV1uG+S3uH8k3DfJb3BNgozyr0vLD6MXD5+tqf2sHkwfxcN+pXm4b5Le4J4O3yW/4W/wAk2CgbyvBvmQjtxeH16L0v1r0eV48mH+LgV54OzyW9w/khw7fJb/hCvBSjlXZAbHG49TMVhi70BxAPeFv4TbUcj92c0clE7uVpY+hxLQdHDUatJWxNgI3jK+Njh1OY0juIVTj9gBrfag50Y1MF6Ag2HYZ3GGUa1RokVQ4pwXqKq2HtIvGR7s5yB8clUJoyaDq6HtJDXjSiRwtWqglQpUKwERFBX8ocYYcJM9mjhG7J5nO5rT/iIWpydwQY6YjgxzMNGPJZAxtj0yPeT19K2eUo9xz3+jP0UfWsuzG1vvPipifTlPqo+la+DeUKt2dDKJJXPGUPlGUOke+mNjq2dDbfRqh0+Za2Kw03hDiGvcC+IxObJkZEwNDXh7L55zZnVRzWNRSmC7Rcudn4jcvAbKH+DljyJdZZszfbYnF/M0Dq4eMBWhWKbA41wmz53POFEcTo5cjRI17qkDcwylw3bifM4cFcHWrHPiWR1nc1tuDRmIbZPAC+lUOLwOIEDmRufnlN2CR4OA3g0vlc7MXAC8xFm6Fa+ZWYqbckxvikETg+3tMLn83mva1xNOpwDm6szA2aosHSIuSxez8QHw0ydzW4ZoeGTP1kzE+MZhqBoXFruwqwwss8cs/tErw+dxY50jS1sbYxVBzzlt4cA0AeMLPUsF6irJIcQSTvGZDZ3YiO8ynUsEgmrPXNDqq9VzWGweLGHka5mKMuRoad7X/EYaB3xJdlzc4ZdNKUkHcIuaEM3NIZiAzwyNzWGQGRsQYQ/eHec5hdrlt3Rp0KG4GfNicu/FGNsJfICHsyxiUt5xp5LX0SG1m9AuDplK5fEYLEOb7XvWN8KiLGve8vbEWZZN5Uwc5uckhpfmH0K22HHK2FrZ7LmhzS5zrc8h7gHdPNLaIsk9B61LBTyu3WKIbwjxUD2+dmPa6KRnmG9aX9q6lc5tVgGJeXdeyyOn/mpmDs53qXRq0SoUqFICIigq+VP5liK0qJx7tfsXjDYd8jZgyV8R8LlOZgjcapoy89pFar3yodWCn4fkzx9CzbJGk3nxMx+kD7FfgwjZU3wyX0x4b7IwvfsbN8Kk+bw/8AQrFE2iu9jpfhUnzcH9Cg7Mm+FyfN4fX/ALFZIp0Vx2bN8Kf83h/6EGzZvhT/AJvD/wBCsUV2ivOz5q/OX9Ou7hvgR5NdPUo9jpvhT/m4P6VYooKz2Mn+Fv8AmoP6UOzJ/hb/AJqD+lWaK7RW+xs/wt/zUH9Kj2Mn+Fu+Zg/krNE2itOzp/hTvRDCpds+cj86I7IYVYooOZ2m0tnpxzkN2YC4gNzHw+QE0NBxvRdMFz22/wAv5gNndXw839neuhCtEqFKhICIigq+VP5lPpftTtD6Fm2T/wAb5VN/6ad1LFymF4Ob4s9xIs91rNswUZ/lU3qYrfBuoiKCkx875MY3DNe+Jng7pi6Og95DwwNDnAgNAJJ0smvTifjpI8NI10pfIcS/DxyNbbhbgAcrQAXMZmcaGpaexW2P2XHPl3gNtJLXNc5jm3xpzCCAdLF0aWE8n4Pa6ZW6NxgOeA03eag4W43qTqbOquwU8W0pJNmSOdJJHNAJGvcA1rs0JsOcHNoBzMrjw8Za+HxM7sSzDyzPbMxk15SGsmaGgwTkZekktcBpbapXZ5L4Y7y473pBkBfIQ+jfO52vV2CuGi2odkxMdG4MGaNjo43G3Oa11Zm2TZugdb+lXYOfwWExHhRjOKkduo8HI7MY8r87pd82gwGiGCuHBZZNvPG0Gtt25LzhqynJvMucPz1V7zNFV+9VvHsGFsrpmtcJHAhzs8luBvQjNVDMa8m9KOq13clMMYt0WOyCTeAbyXx/KvNd9PbrxTYKHbOOninxdS4gtjhjlZuxh8kZkEhqQPbZZbR1mr1K2tsYqbNhiyWUl7JmyMw26IMkUW8OXO01zrsXwqlct5OwB735CXSMLHlz5HZmEEZSC6iKJodFkjXVYn8lMMcntZGQEMyySty3d1ldxOY2eJ6SmwUXhmJDY2CSWUufI97I3RNxAbuYXhgzsDTldIbA1ILT1gXfJbHumikL5HPLZ3sp7BFJHlawiORoAGcXZI0N6aLKOS+GqhF0vcHZpMwc/LmcH5swJyN1BvRbuCwDIWZIm5W2T1kk8XOJ1cT1lNgzoiLI57bgHhA/dwI7se3U+YWe9dCue28PbvPlwIHace2j2aFdCqJUKVCQERFBWcpnVg5z+ycs+znWZtK90yf6Wa+nj6Vh5StvBzjricO9bGBbTpvlD/8ARGrfBtItfE40MIbTnuIJysFnKNMxsgAXpZIvVecHtNkrntGYOZlzte1zC3PeXiKN5TqCRooNpFrbQ2lHh2h0zg1pexgJ6XPdlaO9bJ/FaoCKvw+3Y5JTE0SF7S3ODFK3JnFtzktAAI6bWzjca2Fhe/NlAJcWse/KALLjkaaAA4oM6LBgsa2ZudmbKQCC5rmZgRYLcwFhYMXtqOKRsb8+d5IYBFM4PLW53ZS1pDqaDdFMG8i0odrxue2Onte4PLRJFNHmDPGovYAvMu2o25jT3MbmzyNY5zG5fGtzRrVcRYHTSZRvosHhzN0JcwyFoeHa0Q6iD162NPOFij2qwuDSJGFxppkjkY1x6AHOaBZ6jSmDcRauJ2i1jg2nvdQdljY55AJIBNaAWDx40atNn7TjxDXOiJIa8sdbXNIcACWkOANgEK5RVbdYDIeg1gR349v2hyv1Q7b/ACp097gO/wAPbSvlRKhSoSAiIoKzlP8AmWI+Jf6ls4A6zfHu+riWtym/M8R8U/1LPs7jPpXuh31UX49Ct8FdgGvG0sVm4Ogwu6vS2tzB+Xrp5N11he9nbVdJi54skYMLYN49pcS7eNeQ2sorLR4+UVaYnBMlreMa6uBI1HYeI6O5RHgY2gtbGwAjK4Bo5w1sO6xqePWUFTj2DGPkYGiWJrHwuGdo57w0vcOOrWlrbHAk+dTyV2m58RhnI3+HcIpaN56bbJG+ZzaPbatMNs2KK93Gxlijka1tjqNDVeGbHga4ObDEHDg4MZY6NDVp8wVOxiPZHH/u4P6pZ9ubRjfBjIw4F0WGcZOpu8jlyi+vmHTsW4NhYccIY9ePNGtcL60bsPDgECGMAkFwDGgOIBAJ6+J71d6MWxp2swULnkNa3DRlxJ0AbGCST0aBVG3ZTLitmOidlzune0lt0HYVx1B6acB6VeHYWHIowR11ZG13cF6k2PA52Z0MZd0HKLGlaHo00SXo1MOXRMbFLI1+Ic7EuiJrU+2ua4N94Ayh1Dh0rW2BK6LZcDmhriyHM/eOLdRmMluDTz81iiOvgraDZUMbszImNdqMwaMwB0IDuKiTZMLnZnRtJuzpoSekjgfSg5+XFPmw2Am3bI4jiMLI5jHl4bE+M7vNbG0WyOj4aaDVWXLGJxwUjWeO8xtiA0JfvGlmXr1APoJ6FbbluXLlGWqy0KqqquFV0LXw+yIY3ZmRta7oPEi+q+HopQVGOwjpcW8YbEmDENii3rSxkrZGEuLHFhIOhzCwR5+hbGwcRPvJosS2LO3dvMkObK/O3KM4dqySmDTqrzXY4jZkUht8bXHyiBm6vG48NFkw+FZGMrGhou6HX0nt4a+YK6KbbsgbISfJwP8A+9mnar5c9t8+2O/cwR6xpj2fz+ldCFBKhSoSAiIoKvlQfcWI+Jf6lm2U7XEfKX/VRfbaw8qT7ixHxL/Us2yzrP8AKX/VQlW+DeREUBERAREQEVHtPHYtskohiDo2tZlJa7MXHxqAPPFAg1VWDqtnY+Mne6UYiPJld7WQDTm24cek6Dh0EHpCuCzREUBERAREQUG3ne2Gz/w8Kf8Azo6+mgr9UHKQ0T+5hz3Y2Ak9yv1RKhSoSAiIoKzlOawWIv8AQv8AUs2zH2Z/NiXj/KhWDlT+ZYm/0MnqWbZTrM/yl31UJ+1W+DeREUBERAREpAREQEREBERAREQc/wAomW4+ePDivN4bDf0FdAqHlA+nn4uD6cbAPV61fKiVClQkBERQVfKlt4HEDrhk9SzbLq56+Eu+qhWPlN+Z4j4l/qWXZo1n+Uu791CrfBk2o6oJTZFRSEEWCCGkgitbsDvXI4baEm7it7yW565zrcSQ5/Hxw2F4c3N0l2nNtdv+Px+OhElHFYTHFpw7HFxZusVE9we91OkLjG5t86vaHAE6tzVdrB7Julgaxkkm8OB3RL3OAM8hgbZJ9+DJL/hPUu8A/HBTf4700c3jdo7yLCSBzmRuILy0lrs4aAxh4WMxfYPEtCqsPji/dsMj83hj30Husx4lzXxBpunZWvy5dQGtdwIF9wlfj1es95V0cRgJDEcMRPI+3zZw+R5sNnZC0kXRBzO9AJFkLc2dj3+B4p7pHAtjDs5JJZK7DsfM0dWWYuAA4Gx0Lq6Sh1Jo4/Z+0XOxUAdO9zakDRm/K+3StjcQKDgWtFu/UaR45WrtLHy+GTxieQRhs5aGuPNeIwaBrQCnOA8/oPcbsdQ04aDTs7h3L1X4/HmtNHEnaMjZjupZHtMU5Zbi4FxdjRDxFZSI4Kd5mcc68jaRsFk82WpcmZ2r927EW7S74M9AZw0XbhvmHR9HD8diZR1Dp6B08R2Jo5vYG2d5inszudH4PAIy43bo2gyu/eO+jOvknzrpl5DQOAA7FKl6KLb3j2eG7gFduMh1V8VR7ddTnfExnuxUX+yvCgKFKhICIigrOU59xYj4l/qWfZw1m+UOP+XEsPKY+48R8S/1LLsx1mb5Q8d0cQ+xW+DdREUBERAREQEREBERAREQEREFByibzif2AH/lYfj5l0B4qg5RgWa47g9xxOGr6bV+eJ7VQUKVCQERFBV8qPzLEfEv9SzbLOs/yl/1cSx8pWXg5x+yf6ll2YbM/wApf9VCrfBuoiKAiIgIsWMEm7duS0PrmmQOLL/WykGlWZMd5WFP92ceeuPD3t+a696qLhFTtZjul2EOnkzjoq+Omuvo6c3NhzcfejsJX7s+g018bX/foqywXKKkI2h14Pp0IxPGzQu64aX9AV0y6GaroXV1da1fRaYJREUBERBznKZ3PdXwW+7FYf6dV0juJ7T6yqDlG+i75JiD6RNhCFfu4ntVBQpUJAREUGht8XhZx+yf6k2SNZ/lDvqoe9Nv/ms/xT/Up2W2jN58QT/lQjh6Ffg3kRFAREQEREBERAREQEREBERBzvKhtFx68FiB2VLhnD7foXRv4ntPrXP8qSMr7F+5MSe5+HPoXQv4ntPrVEKFKhICIig0OUB9yT1+hkP/AGlTst1mb46+npiiKnbbbw0w/Yyf6SvGyOM3xrar4mLir8FgiIoCIiAiIgIiJoIiJoIiICIiDneVh0f1eBYsnsD8Pr29HpXSScT2n1rmuVg8fgPcGLq+k7zDGvoXSv4ntPrVEKFKhICIig0tturCznqhlPcwlY9jn8r8Ywjs3MX+6ybbZeFnHXBN9W5YdinWb96L6mNX4LNF4nnbG0ue4NaBZLjQHnJK1xtaHMWiVhcBZaHAkW7KLHbp2qDbRaJ27BTTvmU4003oTkbJV8LyPa6upwU+zcFflWcQPGHF2g70yjdVBj9o4xmKbGyFkkL+EgDxk1Ac2TnaaW6xx006t88ocNQO/j1Ft5w15ubQdOmq9Sbdw7TTpowaboXDg8W3ssGx12r38Gl7MYgYiaPcF0bY3uieA8b17QCI7JodPO4GxXA3pbF2/jZC/f4TIBC97QLZcgoiK3ON9IsADQ8VtY3aTJHjdY7d8xzsjGwyZsrc5dz2k6Do82iz7P2lGwubJi2zOz5ecIoy0gAltRtGuoOuuoVGvyc2zip3ubicPumiNjg4B7QHu8aKnE5iB74aK/WkdtQc321nO3eTnDnb292R1h1GuxZvD48sjs7ajLhIb8QtGZwd1ED1hS+jOi1cZtSKENMsjWBwJbmNZqo6dfEfQsbNuQEgCaOyMw5w1FgX9I71Mo3kWhhNuwSkBkgzO1DXWxxF1eV2tetb6dg5zla6g+tD4Fi6+cwoXSycT2n1rmOV0OYO82DxRrhftuF+0BdO/ie0+tUQoUqEgIiKDX2iLhl6fapRXXzHaKu5OTZt5p73CkHrDsOwg+vuVz+O3zKh2Qd1IGuoWPBz+/BmMJP78DmntbXSqLPa+B38EkYIBe0ts3Q7aVU3knRLs7Q4yNdbYwNGzb2qzdOg9A81dAim0c1DyPLWxt3wpj2vHMJ5wgZAbJkJILWdd68b1XtvJZ29EhlbeSNpAjLQchYSQBJTfFcK/WXRIr/VHKYXkRkykyNc9oiDSWED2qLI06Osc4NJ6dB1BbGM5ICRzec0AMiY7mm3NjaGO1DhxAHZ510a8yAkGjRo0auj0GulNo5hnIt1uJn1cH3THAXIGh3v9dAQCeF3xAWSLkcW0RIM+Yl7iw26xE2xb+acsQHTV2PO9hMWRB7oyubA5khzOdchDxvBYAebc3jXi+dZcHsjERuidvA7I2Sw6SQ5r3hawmqdq5nOoeJw4VraMc3JAuMBMo9p3JrJo4seHuPjaWWtAHvfOt92xDlxLWyAeEGU3kss3gI6XU+szuq9OFa2oRZ2in2nsJ0zGN3jWllgHJm5ofG9nvtCN00E9NnQXpVQ8gQM2aXMS9rmksPMyvY6gM9eKwN9LutdaibRyeD5EPiMZZO0FgZR3Vm2vc9xBLtLzP723dALrG+f6NPtRFLdHM8r/fgcfAsSAPO+bCtb9NLqH8T2n1rl5oziZ794+SJrNNNzhZN9JJfU+bI3zhopdMtUSoUqFICIigKs2ts8ut7BmsASMBymQNNtcx2mWVp1a6+sHoIs0VFLgdruFg5pgDXNAbOz9WaE0cw8puh4117h2xHdVLfyfFevdUs+K2fHKKkY13USBY7HcR6CtQcn4v2vpnxP3icGf2UZ1SfMYn7tY3bciGhL7+JxHb+jXsbJYODpfn8R94oOyWeVNVVW/wATXdvNE4MX9ooeuToOsGJGh6fyaDlHB5T/AJnE/dr37Bx1WaauoYjEgfWJ7CR9ctdW/wATXdvE4Ibt+E8C/wCZxP3akbdhPS/z+04n7tT7Cx1xlrq3+I+8UDYsY4GX57EfeJwenbYjHHeca/I4j7tQNsx1dS/w+K6P+kvPsDF+0+exA/8AosY5Nxdc38RivvFMgz+zEfVN/D4v7pG7WYTVTfw2L+6Xk7Ei/X+dm678tRJsGF3Frj/1Jv61cg9O2s2tI53eYYecdfS9jW95VbjNoulO7IygjWGNwfNJfRI5pyQR9ZJ14WLo7w5OYfS483DRznuGnWHO1W/FC1gpjQ0dTQGjuCDU2Zs4x5nvymRwaDlFMjYzxIox0MbZ6rJuhdDeRFBKhSoVgIiKAiIgIiICIiYCIiYCIiYCIiYCIiYCIiAiIglQpUKwERFAREQEREBERAREQEREBERAREQEREBERBKhEVg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5319" name="Picture 30" descr="http://4.bp.blogspot.com/-k8VsIk_uABE/UP6khRkhioI/AAAAAAAAA4Q/nYsctcPbOsE/s1600/Cantares+gallego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933056"/>
            <a:ext cx="17573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0" name="Picture 34" descr="La metamorfosi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1825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22" name="AutoShape 38" descr="data:image/jpeg;base64,/9j/4AAQSkZJRgABAQAAAQABAAD/2wCEAAkGBhQSERUUExQVFRUVGRsWGRgXFxwaGBUYGhgXFx0cGhgYHCYeGBkjGhcZIC8gIycpLCwsFx8xNTAqNSYsLCkBCQoKDgwOGg8PGikcHBwsKSwqKSwsLCwsKSkpKSkpLCwpKSwsKSkpLCwpLCksKSksLCwpKSkpKSkpLCkpKSkpLP/AABEIAPMApgMBIgACEQEDEQH/xAAbAAACAwEBAQAAAAAAAAAAAAAEBQIDBgABB//EAEIQAAIBAgQDBgMGBQMCBQUAAAECEQADBBIhMQVBUQYTImFxgTKx8BQjQpGhwQdS0eHxM2JyJFMVQ2OSshYlNHOC/8QAGQEAAwEBAQAAAAAAAAAAAAAAAgMEBQEA/8QAKxEAAwACAgEDAwMEAwAAAAAAAAECAxEhMRIEQVETMmEicfCBocHRFCOR/9oADAMBAAIRAxEAPwD5qV+vrlViLUjbqSiqkgGypV516dasVJqw2foUSk46BctSQVZ3dSVa5oLZWUqYQ8qeYfh+FSBiLzlua2FVgnkXY5WI5hQfWmfEuyCdy1/C3jcCAM9twFuop1BIHKDMEbVK/V44tTW1v30d8XrgypSprbph2f4A2LdkFxLZVS0uYkDp57E9BQZsQYO40/weY8xVk5JdOV2hNcLk8GlWH39fevRbj1q0a7j+m/SnpbEUUE9Jqdka61b3dWWrcny6+xotAuiKWPr65153fL86IfTkP1P514lsdMpI0PI/nRr4F/koNvX6+hUWUD/GsUfhcA90sFA8KljqAYXUxO50moXsGyqrFdHUOusyJI1jbUGltrel2Ft62Lzb9/WvHWiSvOhmWi5RzfkRt2vF7H511TtGW16H511A0M5F9i0cp9KstKIq63Zge37VyW9DO8UlIe6LbWGgSBvrXr2dKuwplQDtUyJ9KbpaEbexd3dWYbCs7BEBZmMBQNWPSrSB1FFcOxz2bqvaMONAcoO+kQetT5G/FuOWOVL3CeF8FfOxe05Nr/yyplnIOVcv8uhY/wC1G86tF42Bel8168pS4QZChmBaWBhnO0KSFBOs6Vo3479rtvhXuZb34XBypdcTmtmNhOg6wDWMNkqSCCCpgiNiDqCORqD013nb+stNew3JqV+ks/8AALxtG73Td0NcxEDWBpO4On50Va7K3TZa6rW2yEZkRs7idNl09p9KadowbGGs4TXMR312dfE3wg+n7ChgWtYNLKSLmKbOY37sHIi6fzEk+dD/AMnLU+c6W2117I8plPT/AIxc/ZjEKyqbL5mGYKBJiYkwfDr1j25VY7AvZc27i5WG46AiRt61p8R9/jreHDEWMMFUwfCBaX7xtOpBWaBsWzjsXddgQhzXWIGvdrsB5kAD/FMw+svvLrSW3/gXcJ68RZguFXbkZV0JyAkhVzH8Mtu3lqaKxnDHsrcRwM6OgaDIVWRiBMdYHrTjs8rXbrYt1y2MMrNbQfCIUlVXzA1J676mlNjE3LlxrmUv3zZHGuVs50SeR2iNQVnlRT6u8l1prUrbBcKJW+2UWOHyVa64to8wcpZmA0LBV5A6T69KGNoZjBkToSIkdY5T0p72jw6tfKJct5bKLaCucp8GmjHwtJJ1/Sk7YciZKeoYH9FmtD09vIvOv/CbItcJBvZq4ftdvoWI9mRwdOWlL8Q8wOShV9Yn5kk1eMSFTKqrm1+81DQwiN9eYnfWhXIj/PQUyMf/AGPI1+AKrjxIl5H0aFdt+VWkR5/XnVTU2z2NaZCz8XsfnXVO1o3sfnXUgpKlMD9Kqub6Hn01qS3vf6j2r2zBM7cqEPRfhLkqD9bT7b1pbnAzZsrcuFbecaZ5bcSAqD4mjUkwF03Mwv7IcO7/ABdu2RKg53/4qJ/UwPemHarj63McCwz2bLZco0zQfFHq3/xArLz+pus6w4+ktsOca8fN/wBAPC4/EH4D9ptEwbbJM6EwUiVlVPiXpvUeJ4MYe6xWZYBrSnVrasoOZujCco/45uQo69xm0ik4GzeUB+9Z2JhSAwA8MwoznciZrPYi+zuzMSzMZYncnqfr+3fTqsleXS/uHb8UcBp8vb5da0WE4haxFy09wAX0IzScqYkLtLHRLmgEnQgdds5b5/X1/eudx00PX+nOrs2Ccq/IiaaYz47irjYp3v2yjMwORpHh0gA89BEjSoHj9zvzf8Of8OnhTTKuUf7RsPevMNx++ii3mDoNkuKHUbbB9QP0qu7xa4ToLaf8LSKflNLx46SUuVpcHW/cL4PjXtLdIRIurla5ckgLMkAbOzH1/Wa7Bdob1q4Xtt4mGUlgDmEztsI5Dl5zSl7zM2ZmJPUkk10xTV6aK35LvQLqkOrHae+hc5g+ZShV1lQu8BNAJ15c9jR1tLlgpevkSq5rVsbB2HhGVYCgDxnT+UHehezgtTce7bDpaXOSWYZY+FQBoSzQNeVB4viDXnZ7jFmY/lzgdBU04ZeZzEpJdv5OXTUJv36KmJJ6nUknmZBJ9arjQ+lWXev1y51FjoP90n5r+1arcyiaVVM5bJM6ARGuwB96i2DbUrlaNTkYEjzjc9dKO4vw42nCXDBAkIBOVTqCxJAzHeB1BNLL9prbggzoGR1kEqdiOYMz5yvlSFnWTmWPWLXZUXqs6UZxDUrcAjvEDHpmzFGgDYFlJjzoC49Eq8ls7rT4JWj4vY/tXVCy3i9j866vaC0we0usmNf0ovDjU9PXegLYlRrB2nmJp92fuhI+8S2QTmL2+8JGkZRlIIiRHXWek925W0tjdJmh7NRhMFiMXs1z7q15nXX0zf8AwpLwPhHerduspdbK5iombjEwqmNQJ1J6Dzp/xG9bx6i1Zm29qTbtkALe2nQfDc3IG0SKScO40+F7xMiujjLctXAYaJEaaqYP+ax8M5K87XGSn0/hDXc8fBK3xy7bS6ucvdvr3fdrrbsqYkKo8OcgZQF21kk6Vdg+zyX8ILlkk37RPepMyp2KAcgBsJnUUsfiIALWba2STllWZmAKmYZvhnaRroap4fjLlt81lirzAy6TMaRzExodKprBcz5Q/Gu+ff8AAPmunyNMDghasviHCsT91ZGjAu3xNH+xZ35kdKow+DC2xdugkPItoJBukaFidwgOmmrEwOtPO0PF2uXhhnIKqMjkKBN7KSXBGxD6egNUXuLWL2HsAXO4vWUFuTbLZl/2uoJXXl+dLjLn8U6X3PnXwC1O+H0AcdW0EsIttUvAE3QhMeSmSYeN9TEjnR9w4f7Dbe5ZCu11gvdaM6JoZd5MTpOvlSRkWAiasSPvH0HMQFkwNZJJJ8hTTiXd3cRZsrcUWLSrbznQRu7SepmPam5cTSmVvjbf+gVafZHtBwuzbFh7OYC9bzlWOYrqACD56/lQt3A27Z+/L5v5LcZhp+Itop8tT1ijeI8UU4xbqkXUQrlUAhciaKoLDXTWY3J31rzH4vDPeN0JfOd87KzIF3BPiEtH1pRRkzTjSab2m9/4YLUt72dxnLatJYtyM339zNGaWH3atGkqpmOrVTYwapbF27s0i2gMG4RuxPJATvzOgojtSqXL73ku23W4cwAPjUwNCpXTajeJcWwy4izcFt27pba5WgW0CmZAEliA2g0EjzilTmucSUJtve+PcJwm2yHaayloWbSKEuBM13LO7ZYBk8oO9JXt57WYfFbaGPVG2OnRgZ/5DrTrEtZxF7E3x3lxVU3NRkGsKBuWbXmYgA6Gh8MVSybveWQWUhbSjxh8wABWDKFZmZHvRYc2sSl78vff5OuWnv2DuLYg3bNjHW47y0RbugiRmX4SRsR+zCs1jMQ9+6DlGYwFRAABGwUDbWT7md5p3wzHJ9kxmZMqEWxCuQrOW0C5gchgdToNqRnieWRbQW50zAlniNQHbQAzHhAr3oocup19vX7M9kfTIcWcZggIItqLcjYkEliPIuWpXdNEMaFuGtZT4zoSn5MnZbX2PzrqhYbxex+deV1MZoBDkGKaYfEdDBikh3kedF4Zz+m9JXAdraHNnFkGRIIIII3BHMdK0rXrXEFAZls4sCMzaW7/AEk/hfz+Y2x9k15n1j6+vrWlZ/TrJqk/Gl0xUV48ew4xXZ7E2SRcsP56ZlP/APQ0jzkGnHDOJL3VtnVIwQd/CPiuMYtW51zHNLH0EbElDa4viCBbVy42VGCuNtAM4MfnVnEONuFFq2yhV1ZkVFFx+oyr8KzlEcpP4tJMmLNk1Fa3+P57lEuVygdcQyk3H1ZpInUlmB8XoJJn0oZHj8quXCOy52IAYkZmPxsImN2aJEnzq08Ic54KNkQXCVYEZDCyOplgI31q6NStCnOyNsyPrpRKDSP70NYwjFAwEgt3YAOpciQAKLXAkMQXtiM2aW+EqQCDpvJ99elN+qhNYTzLBqJGn11ovHcPa0CGZJESquC0MMwPpEV6vCbnePbKjMiFyCd1C95p1OWDFKeQKcQCZ+taLa33oEfGAFIJjMBsRPONCP8AaDuTVS4VmXMoEZggHMswMALz2NXpw12JVSrMoJKq0t4ZzR/NABJAnY9KB3sd9M94Zeu2HJFssrKUdCrQ6ncGNvIirbmCtAywuWh/K7KWPkoAzH3UetLM55Tt1McuVVNQ/T3Xl7s9XQfxHiAcKiLktISQvMsd2c82P5AaUrcz+VSLedDk1ZEzK4/jJ3tsjceapNSu+tVTRnVwTtDxe37ivajh28Xt+9dQvQxbFiXNKtt3qAV9D8vWr8MelITH1KGti7yq63bG/wBf3oVBtRNp6YmSV3wEteyghAROhY/ERzA/lXr159KqA8q8J+vrpV35a0p6QabaGzhL2HsqHVbloNbKucoZWdriurHSfGQRM6DedCbT2UuXLaMqi7hltzmJQXvu3YFtYBKlZGmo1jWgOF4UPcAYwolnP+xQS36aDzYU4u2A+MwuIWIv3LZaBA71biI4A/JvR6S6GJCe6MtpLRYBjezyDKpCZASwkbk7TotG8YurdVWYL3xDd6U1VwMuR2y+HOfFmjoCYJorhhZsRdS8xeye+zhyWCAByrjNqjBgoBG8xzqniwNq3h8hKo1tWBUlZugkXNR+JW08gByIoHYzQTiTbfGZ86uiqj/FoxS0vg66usV7a4iIsX1I76wxVlzGbiA51OupHjdCOmWikPiuH/zGwOa7AA+8lJJHJimUnzJofhVzLaxPxiLdsyg1/wBVdtR+lA6OpEF4has4u2LcvZtXGfT4vHuQDrKLlUTztk86F4aq4fEJcNxWS02YFW1fLqFCxKkjQ5ogZp2gk4qyfsodCSTdcXX1DfCpt5iDIBl28yD0qrHjNhrJbW7muKDza0oTLJ3YB86qTyBH4aFUGIxdPOB8uVQe55/pUm0/vVbCRtqP61Rjti6lFTmqHuVcykTp+m+9UNbquHsQ0itiKiRNTrppyQp1olhx4vY/OuqWGPi9v3FeVxyjytmcKa7Ufg2AGteXLA+ufM1KzZ0nWp1Oim62h3wTglzELca0EItjO0uFyqNCxzHbarsTwS7ZRXZR3bmFdWDoTzGZdm8jBrRdjeCtaXHqblkk4NgctwELmKEFtNBB9ta8XAXLfDHVcl1Hvi47o4dbGRQomDKsx5wBCjXWg8uRTSEHCeD3cQxSyod9TlLKCQBrGbSBTR+GMmHY9zbhcpa79oW466geFLbwqkmNQTrqa0H8O+EKMWlwXbWbK/3csHEoddVynkYB2NIT2TxSFs9l0WPE7QLcbyXnKR5AmelIug4XAJg0YkqhaXOSFJl9dFgb9Y12/JonBrqMFNxLZVgwRr6gq+gkhScrQAOR0phwHD93hMXiFkOuWwjayoc+NhzUlYE0tw+GVYMax+XvU1Xodov4vgMRbVWuyVuEkMLgdWI3MqYMTz1ofAYO+VYp4bYOrM+RA0DYsYLR0k0TaV3KWvw5xGmzPlBOvoNt/KmHa+z/ANQbKiLdgLbRemgJbpLMSSYk1zy2EkL8PwfEKGuWjngHObFwO0TJzAHPl9RUcHbu3rmRWJa4AsF4z9AZ0YTyqPDrj2bi3EJDJqI09QeqkCK1+M4eqcUssgAS41q4BGxY6/rr70O/gJoxHFLjYQsGYqwIRgraGSJBjQx08qlc4dcuW2vaMgMMxcSCdAI31A05aVV/EPBZ8WF3m9cJgedaHg+CUcOuryD2AfYOfXauxS3o41pGc4fwa5fYraTO0TGYKYG8FoBiq8T2eupbLlUKrGYrdtsRJgeFGJ3PSt32M4SgxCuty3myP93JzgFSOYg79azWM7L31nNaZB+JmhUAGol5giekk8pqpMXsQ8J4Q+Jui1bKZ3+EMSJME7wdYB3qxey924WW01m86TmS3c8fhmYVlGaIO1Ouw9v/AO44eNg557+B+VQ4Vw+9Yx4xFy3ctWrFxrruyMoCZmkSRqXnKAN81PmhNaMW1QajuI4jvLty5EB3Z4HLMSf3oJ6unokpksMdfb966vMP8Xt/Sva7oNNCm486j2ojB3ZEQRB1qqzaMaTR+Fs6aDepkPyUkjZfw/wNx7eOyKWLYVkWPxMSCFBP4jB0q3sndfCriTfVkRrL28jgqbrtogVD4jG5bYDnWXTDGJiR1q/h+DgFtARO/wCXPeaRk4Yqb8jXfw6slsap6I5J5arlGvmTQmE7K4osFNm4NYkqcqzu3QDzoa3ZVkJP1seW9WYAhLdxl1CqT5aKTt7VDdlULg0XZq7btpdsXv8ATvbtuEYfCfPcfpVt3s3cBJVO8Xk1vxA/lqPQxWf4Vcb4WIaVW51Kd5JyxyUcqbYZeYPloeXyqZ2tj1J13hly1kL+FixIUxIURDN/LqY16GnPFuH/AGo9/aguQO8t6ZgygCQOYIFLlta66xrqdaJWz8uk1xWF4guC7L3XcZkZVGrEgg5RuFBgsY+dTxfEXOLW+UKhGWEIgqqEQvWYHzripUz4gRsZ1H9DTD/xMuoF62t4DZj4X/8AcN/yoVa/YNyxJ2k4I74tLtpGu2nLMGQFgC0GGy/CwnYxRow5tYUWmMXHdXZeahVIAaNiSTp0qrErh/tCkLiFIRtJQqQY571FQuVcogRzOY++gH6V1Wt7R5y2g7sfhf8AqRAOiP6AkQPfWs+3ZjElgptXBAIkjwKNJ1OgEa0JxrHMt1bdtSzEyYAjKCAfTeucExudPy58txVU3vsQ40FdhbH/AF9mASAxJPQZH1PQUDh+JNg8VdzoWtuzpdtMDFy2WJMA8xMg/tNDXrE+Z9dPSluMt+fTarsc7JbfwMO0XZnu/vcPN7DP4kdfEVB1y3I1Vh1O/rWXc0Y66fWvlVBs/wCa0scvXJn5KSZDCjxadP3FdV+FSG9v6V1H4nvqFFqyIPL/ADTDC4Tw6aTv08t6psxl0+udMOH25IH5/XOgcpIU8jdMOwWBJ0medGHg+x8+es69Kus2hpPQD686YqunUTUOeSjE2xV9gyg+enl61GzhT3d3T8DDffwkb+9OMUsqdNv00ofDYaVJMQREetY+V8mriXAKMF3bZtjCKQDOgzRrudKbYZtBpy5/OahxRALhX/j6AQ1McCgAGmg02qS3yWzPBCxaJOukcxpPr1phZw/l+/61RgsalxrigqWttlIDAzoDMAnrHkQaZ2k8qFPQXiCHC+X6VFbPI+evSjXQ9PSonDz1H10pdVyGp4M/jMOPtKiNrbfOrrFod2n/AB+vWp4j/wDLWf8AtN+2m3nQuGuXDbzImZbSjMW0zZiIywZ8IBnlXpvng7U8Ci2gOPcf+kfykGiThwBpzq3CYMnH3TMxbJ/OP6VbiMLAAhhA9p8q0MFb5ZLln2EmLwsa0nxYM+tabFWTHp9fvSq/Z301NbeLTMvJwIbix/Q9etQuMKOxFny/vpS+/wDtWhPRlZeaIYd/F7f0rq6wDm9j8xXUQaSJWjA+vSjOGIymSaDsMDv9D9qaYMZisfWtS1XAfjrZocIokbf02ptbta+n60uwaTG2lOsOunl9fpU2blDcKIXsJ4TEe3OoYXCeDfmNvMiir3w+35VLCYfwATuV2/5CsHLS2beKeBdxu3980CSMv5xNZy528NnFrhTYzOWVM3ewPHlgxkMRm19KedqsJ3l1lJbLI0BIzHKNyKyuJ7MKcZhkIGUgu5IhmNoDTMORzL+utKxuHT8itppLRsTwZbOItX1ABuXGUwADJtPOvP4FNavD29Bzpd9hX7LbgELauhwF85XbkPHTDB3dPrzqZ1poZraYR3YPtVGIkSR8tal9pqq/mCMV1c7BvhmOcax6fOgd76OqdGP492ls4XEk3zlm0QoEkk/tTbsZie9wjNvKD5NXzv8AihwbEllu3MtxAVRYWGObkQug1Gmp3Gtb3+GmBu2sPdS7lywMgUaqIM5idzNUzjlQqT5Aq29o94bYIxtw6mbQ06aUx+zeAelDcPT/AK1//wBQj8xTYr4R6U70zE50IcVhdCdprPYy1B9/c1sMSkj6/as9xDCamBW5hoysqM/ew8gz8t6V4pNdq0d5fLaPo0ox1kA9K1Y5Rh5nquRVYU5vY/tXVeiQ/sfnXldDmuAbCRGp960HCMFAHnr13rOYRDHIcv1+ta1PCb0qv5VDtGhcMeYW2J21prb2iluEbX6IpvYQkD5b1Jmsow4yNyxCnXTodaI4eCQo38Q+Y0r2/JWOXz0pX2l7QfYMOt/u+8AdVIzZd/Pr6VhWm70jYhJTyV8d4/hrF90vubbFtGZGyHwroGAIkfvWf4vxy13th7RW7kLMxV1Ia2RldBzNyIYLpOXSSafcL4pb4jZe8bJ7t2PhuBSGiAT5wR1FKv8A6HwouZvs6f8AHUry2E60tPHFfr2mP1TXHRu+C4u3dwjujA2yMwYbRH9qGtORI1iK7sbwezZF1LVvItyGKySJ1GzExM6xvWH4B/E1WxBw+JUWmBNvOD4CVYjUNqk9ZIk8qGsLud4+Ujk2ppqjQ9p+0QwOGe8dW+FAfxOdp5wNz6edHdlrjtg7BuMzXDbDuxmZbxfvtXzXtVfbieOtWLJBt2/EzjVRmI13g6ZQAebGtZgOGvigbTX8QLeQMjL3VpLq/DIS194VB2JIB/KieJTjSfD7Z3z3Ta9iztDjBiXWzbOZbDi5eYcmXVLcj8U+Ij/ZWh7I4nMpHMoeUbGNvesThuzmIwjubF5TbiMtxGgR0yMNdNzr61pewV24bjK+T4TGWddRuDXNJNKXtI7XT2S4ViJx91T/ANkHlrBFO0cZV56D518k7RdsLuDxtxrYV5D2yJJjUxtqpBredme0i4izbhlLBBnAJmSPODTpmsaVfIimrY4xKaaRSPGJy/Wn1155Tr6frS7iEAHT8q1fT5EzNzyZ7FqB9a0i4mpiRTzHEddeelIccJ66Vs4r4MPNh2xdaUlvY/tXV5bXxajr8xXlN2/g4o0vYCUsNtudazgDSoPKPlv+tZPBv443B0PlWm4Tj1tAAyRMyBy+ekVnNmz4mxwCA6/X5Uzw7AGNZifb9qT8OdCMyxlYSCNzPQdBTbDEAgTv0B/XpUWVlGOQxrQjXQf2/Ssd2j7J22wl0+J8Qv3qtcJYswliuXbIVkZY6Vs7hyqYgHqdh1MUutWlUHO052gMD4STMDNykEACddhWTkpzW0aEJNaF3AuBWlw2Hu2yLNyFus1s+BgwllKkwVybc5E+qXhXH7nEMczWpTCWDqw3xD65QSfw6lo6ROp0F4+buFa3g3Zkwd0lFuAqCLLsudGLAkMilgNvCQdYIpxgOHW7qImHOTBrouQFTfJ3kjUJyLHVjOoA1GkpTp876fwFPel7Go7PcQtnEG2jSwU5soJAOmhYSA3PLM18/wC3XZYXrr5UBdi0NHiBmR5kcoPWvoPBsOtp0VAqgaQo026Uj7SccspiLygZrtlRdKCAXWA/hY6ERv0peKq1+j2CpLyezFcBxFrBcINxo72+GA/mOaU9fCpPuw61tewmCcYdsTf/ANbEw0Ha3ZURbtjogUzFYfsd2d+3XYvf6OFdlyHdmzuwUxpEHUjeFr65euKsA+nv0gU31FqU5Xb7Fwm9fjoUcRwqMjgnQ/lyjpSzsLiv+oIMCAV3nmunrqKJ7RcKGITZYUhgCJWV5Mp+IfkeYIOtZMdqTw66Lt6wzHMVJUgqZ1EPHlopAPmaRgjb47G5HpciTtXw8OcQU8Pd37i3AD/6mvmSZn/FfRsLwOzaIKLBVQoOnyA386+Rm7exmKuvaViL7faGRSJUZyIJJCltNPWa+kPxa7dbLZyysZ7k5lV+aWyfjYdeVWZ01pbE4/1DnHcTW2NSBz1I+VIcdx5G3Y8tgSflVx4f+I6nq2pPPn+1A4mYI5fKm4G2JyzKAcTxBToGk/r/AJpZib+u9X4ywG9f3pbetH+Y/pW5ibSMrLMtntonN7H5iuoe0Dm3nTn7dK6qfMm+giVtFGxAjp/emOCcgZRrvvy5yfeIqnDYRZJ1jbXl50zw3DyLizGWfc7HlsPOomaWtGr7PLNtZnT01HpWiMjUDSN9gB9cqU4K4FHl5baU8weIVl33qXJIyaPbV0lR4RqdZ5CTp+VWvggqMoUFTyjTXeRtFEYe0BoBpuPy60RlkaVBeMpVmY492YF2w1lwbto6hRrcssPha1Pxx/I3KRqNKSdi+0ttlTB3FNjEWVFsIwKi4F/EmaDJAkqdemlfQDbO1K+McFtX0yXkDidNPEp6qw8SnzBFTXpT410NltvaMn204gbNi79mZ/tCx8FovBbSGceFDBMc9tNa+P3cPi3Zrzly1uAzOSSJBhSfMTpzBr7Vb+04JTbKfbcI2bMugxKA/ESRAv6czDaVgOzPFrYF/DsS1ly11M6y3xlG72PEBlVSZ+HfSZDsGscPx5BvdVquDVfwfxQeze2zG6WMaEhkt8+eoNbx8MWOhIG30K+dfw3RMPjMTYU+AqtxJMkQSsSN4JidNhWg7W9tijjBYMF8S3xlde6U7+QaNZOijU61Plx+eR6DVOZKe1vbNcOfs9iHxDeHxaJa87jHQGNY6amvm3ae/auAiy1y7cgl7pP3bFQuYgvzGuifzeVaA/w7xK3DcKYe/M+G47wDMyYgMTPOddoNIcf2bx926z3LLJbsiAg0BtgjMtoSQ2mp896pwLHPKYFumuQ3h/DVtGzbsO/fskXGHwqxOYkcxlXTzJHWt5g8DkRVGiqIj31JjcmgexvBrZzX0hgxyowJ8QAktrqMzE6f7a1Jw0DSp7p3XIxamRJfsDYTprSjiFggbHrWixmmppDj8QDAO209a0PTojysz1w+3nS3EHf6FNsQRr6D1pViE3J9etbWJcGbkfIIBLex5+le1Jbfi2nT966jaBTD7M6wdQZGnL+tOMFiZMEEEQT0g/0pPhtQSCdfremqXDG5HLzA/rSHOyvZqMJ66QNzpPMU9w50EH68qymDxhOk66HfSR0BptaxUQTIABY6nWRqI9qRcnkzV4Y6Cd+dXZCNRWC7O9osRib5AfIv+tle1qbWfIq2wYgEeJrmpJOgEVuBiAAC5CjaWMASYEyRvIHmTFTXCGzTQQrE+tU3kBMbk/pVXDOLWsQs2nDjSYmRIkSCBGkH3oxsqgkwoHMnb3NRZMZRNC/F4Q5YUV8su/w0a0GuLcK3xcLWnAOiyxi5/MSWgnpG+or6rg+LpeDZA0KdyIn05n3ilvHTltOxUsFBYqJJMa6RzqTbx/Z7lCXlxR8bucc7m9bu2bQs3u7u2XVdPvs66mN9W/KvrfZ7glvCWwCBmbW5cPxXH3LM251Jgcq+I8cxKvinu24yZ0JMg5SQp11ImVMkfvX1Dh/a9cQlwk22KGAM6kmRDMoH4c2gn3p/qVXitL9wMbTppmwxXELe3PlG5npp5Vl+IXMbegYZEFv+d2idY+ActxQmOxNw5Lds/evKgf8AaXmxjp15aCthwq0LaqgMgLl13JEan3k+/pUSfO2Pa4KOzfZoYeyqmcx8TidM5HiIHKTrG000u29NtquU/XX9aFxGLA+vSroldk1UzNdoMQEEx13/ADrM428SJ2Gsf3rRcZuyTmAM69ay+NxB8XIbAQNPatDBD2S5a4FmKxMDUE+higMWdd/7Ua9/r5ftSzFLrvWrCaRn20WYYGdddD866qsNfIPsfnXU7aF6ZZh8RHttJ0PpHOmuHM8/MeQpLhbmWRvz9P6UdYu8wetTymWs0mDva6R9bz1phdxA7q4GZUGRlLH4VlYBP51m7F4jfWi+ITctNaBhnAyyYkg58vvB+fKuXPAtLkzLds7+Hf7qyi3WZLgZSXy2wG8CjMZVs7ZpJJnkdtNa7X2cZYxJe5cYsVdbDKVS0AYyO6kK9okqkaE6EQZhO/ZE3sOpzWbV5WCg5g63ZUMBIJIaSfDrJTQDmd2R7OXMKt5brWyLz2wr2btsutxCxyZbkKScxldTIEjlUVSyhNbPpPZjhfdhrhNuLuVlSzPcr4RLCYDOTrmHIgcpN+L4SXAgscp0DkkDl6xNJ+B8MFq897viucm33AcG3aJOcIBOjgQcsfiaNK1lpo96iyY/Lsoi/Ehh8L3aFdzz89K+b/xU7R/BYBcKxD3WTXImqpMaQX8UE65K3vFOJH4UHjI08vMn3r5X214HbtpmuNcbEP8ACQYDEHYrqMoBOvKaljxWTQ/lzs+bcTsKLhyNmAHxdTzOuuv70+wWMezctm0FtkD4ZLG53mWVUFTDEAGOU1a/AXvZZHwoqSeiiPlr70+7PWVw2LS5cCXGaLfIup8KZk6mANDykg1ZVrWhErVG/wCGYG3YEjVmiXPxHyPSDy2ptaYAyR5+VCYy8o0mNtv8UNavjKPEddtf3rG8G3su8k0OxixuDVF/Gq236Dak/wBqgb7dTt/WgG4l5Hb2PPatDGmuCWy7iNxT5e0fLekWNyEan02/rRt7HqwAb4R0GoP95pZjLqMPAD7nl+Va+CSDKLsSoI0jzpPiaZ3x7+XtSq9ua0V0RPsqst4tuR+ddVtga/n866uaG7RG25/SaLtLXtdXpGUMbOw9f61emDV3tMw8SElTJETHQ6+9e11Ls4g3A8Mti2oynS/3g8TaOogGZ5AARtpTk8KtMVlfgv8AfLqRFzTxaHXc6bV7XVPXQUlicJtoxKhhnvLfPjfW4CRm+LTQkQNCNOQrT3zo3o36V1dUmX7SiexNwQzZJO4Jj2NY3+LdodzbbmrgAjQgNvtXV1Z2H7v6ld/afL7HEbm2cwf6Vpf4doLmPXP4siF1k7MBIPsa6uq61wyZdn13iIpcLYDadW+VdXVmrssXRYq6+w+RpNdYgv5QB6RXV1VLsSwa85k+k++lAX10NdXVp4SLIDPz9/lS7EHSurqvnoirspttt6H511dXV0JH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23" name="AutoShape 40" descr="data:image/jpeg;base64,/9j/4AAQSkZJRgABAQAAAQABAAD/2wCEAAkGBhQSERUUExQVFRUVGRsWGRgXFxwaGBUYGhgXFx0cGhgYHCYeGBkjGhcZIC8gIycpLCwsFx8xNTAqNSYsLCkBCQoKDgwOGg8PGikcHBwsKSwqKSwsLCwsKSkpKSkpLCwpKSwsKSkpLCwpLCksKSksLCwpKSkpKSkpLCkpKSkpLP/AABEIAPMApgMBIgACEQEDEQH/xAAbAAACAwEBAQAAAAAAAAAAAAAEBQIDBgABB//EAEIQAAIBAgQDBgMGBQMCBQUAAAECEQADBBIhMQVBUQYTImFxgTKx8BQjQpGhwQdS0eHxM2JyJFMVQ2OSshYlNHOC/8QAGQEAAwEBAQAAAAAAAAAAAAAAAgMEBQEA/8QAKxEAAwACAgEDAwMEAwAAAAAAAAECAxEhMRIEQVETMmEicfCBocHRFCOR/9oADAMBAAIRAxEAPwD5qV+vrlViLUjbqSiqkgGypV516dasVJqw2foUSk46BctSQVZ3dSVa5oLZWUqYQ8qeYfh+FSBiLzlua2FVgnkXY5WI5hQfWmfEuyCdy1/C3jcCAM9twFuop1BIHKDMEbVK/V44tTW1v30d8XrgypSprbph2f4A2LdkFxLZVS0uYkDp57E9BQZsQYO40/weY8xVk5JdOV2hNcLk8GlWH39fevRbj1q0a7j+m/SnpbEUUE9Jqdka61b3dWWrcny6+xotAuiKWPr65153fL86IfTkP1P514lsdMpI0PI/nRr4F/koNvX6+hUWUD/GsUfhcA90sFA8KljqAYXUxO50moXsGyqrFdHUOusyJI1jbUGltrel2Ft62Lzb9/WvHWiSvOhmWi5RzfkRt2vF7H511TtGW16H511A0M5F9i0cp9KstKIq63Zge37VyW9DO8UlIe6LbWGgSBvrXr2dKuwplQDtUyJ9KbpaEbexd3dWYbCs7BEBZmMBQNWPSrSB1FFcOxz2bqvaMONAcoO+kQetT5G/FuOWOVL3CeF8FfOxe05Nr/yyplnIOVcv8uhY/wC1G86tF42Bel8168pS4QZChmBaWBhnO0KSFBOs6Vo3479rtvhXuZb34XBypdcTmtmNhOg6wDWMNkqSCCCpgiNiDqCORqD013nb+stNew3JqV+ks/8AALxtG73Td0NcxEDWBpO4On50Va7K3TZa6rW2yEZkRs7idNl09p9KadowbGGs4TXMR312dfE3wg+n7ChgWtYNLKSLmKbOY37sHIi6fzEk+dD/AMnLU+c6W2117I8plPT/AIxc/ZjEKyqbL5mGYKBJiYkwfDr1j25VY7AvZc27i5WG46AiRt61p8R9/jreHDEWMMFUwfCBaX7xtOpBWaBsWzjsXddgQhzXWIGvdrsB5kAD/FMw+svvLrSW3/gXcJ68RZguFXbkZV0JyAkhVzH8Mtu3lqaKxnDHsrcRwM6OgaDIVWRiBMdYHrTjs8rXbrYt1y2MMrNbQfCIUlVXzA1J676mlNjE3LlxrmUv3zZHGuVs50SeR2iNQVnlRT6u8l1prUrbBcKJW+2UWOHyVa64to8wcpZmA0LBV5A6T69KGNoZjBkToSIkdY5T0p72jw6tfKJct5bKLaCucp8GmjHwtJJ1/Sk7YciZKeoYH9FmtD09vIvOv/CbItcJBvZq4ftdvoWI9mRwdOWlL8Q8wOShV9Yn5kk1eMSFTKqrm1+81DQwiN9eYnfWhXIj/PQUyMf/AGPI1+AKrjxIl5H0aFdt+VWkR5/XnVTU2z2NaZCz8XsfnXVO1o3sfnXUgpKlMD9Kqub6Hn01qS3vf6j2r2zBM7cqEPRfhLkqD9bT7b1pbnAzZsrcuFbecaZ5bcSAqD4mjUkwF03Mwv7IcO7/ABdu2RKg53/4qJ/UwPemHarj63McCwz2bLZco0zQfFHq3/xArLz+pus6w4+ktsOca8fN/wBAPC4/EH4D9ptEwbbJM6EwUiVlVPiXpvUeJ4MYe6xWZYBrSnVrasoOZujCco/45uQo69xm0ik4GzeUB+9Z2JhSAwA8MwoznciZrPYi+zuzMSzMZYncnqfr+3fTqsleXS/uHb8UcBp8vb5da0WE4haxFy09wAX0IzScqYkLtLHRLmgEnQgdds5b5/X1/eudx00PX+nOrs2Ccq/IiaaYz47irjYp3v2yjMwORpHh0gA89BEjSoHj9zvzf8Of8OnhTTKuUf7RsPevMNx++ii3mDoNkuKHUbbB9QP0qu7xa4ToLaf8LSKflNLx46SUuVpcHW/cL4PjXtLdIRIurla5ckgLMkAbOzH1/Wa7Bdob1q4Xtt4mGUlgDmEztsI5Dl5zSl7zM2ZmJPUkk10xTV6aK35LvQLqkOrHae+hc5g+ZShV1lQu8BNAJ15c9jR1tLlgpevkSq5rVsbB2HhGVYCgDxnT+UHehezgtTce7bDpaXOSWYZY+FQBoSzQNeVB4viDXnZ7jFmY/lzgdBU04ZeZzEpJdv5OXTUJv36KmJJ6nUknmZBJ9arjQ+lWXev1y51FjoP90n5r+1arcyiaVVM5bJM6ARGuwB96i2DbUrlaNTkYEjzjc9dKO4vw42nCXDBAkIBOVTqCxJAzHeB1BNLL9prbggzoGR1kEqdiOYMz5yvlSFnWTmWPWLXZUXqs6UZxDUrcAjvEDHpmzFGgDYFlJjzoC49Eq8ls7rT4JWj4vY/tXVCy3i9j866vaC0we0usmNf0ovDjU9PXegLYlRrB2nmJp92fuhI+8S2QTmL2+8JGkZRlIIiRHXWek925W0tjdJmh7NRhMFiMXs1z7q15nXX0zf8AwpLwPhHerduspdbK5iombjEwqmNQJ1J6Dzp/xG9bx6i1Zm29qTbtkALe2nQfDc3IG0SKScO40+F7xMiujjLctXAYaJEaaqYP+ax8M5K87XGSn0/hDXc8fBK3xy7bS6ucvdvr3fdrrbsqYkKo8OcgZQF21kk6Vdg+zyX8ILlkk37RPepMyp2KAcgBsJnUUsfiIALWba2STllWZmAKmYZvhnaRroap4fjLlt81lirzAy6TMaRzExodKprBcz5Q/Gu+ff8AAPmunyNMDghasviHCsT91ZGjAu3xNH+xZ35kdKow+DC2xdugkPItoJBukaFidwgOmmrEwOtPO0PF2uXhhnIKqMjkKBN7KSXBGxD6egNUXuLWL2HsAXO4vWUFuTbLZl/2uoJXXl+dLjLn8U6X3PnXwC1O+H0AcdW0EsIttUvAE3QhMeSmSYeN9TEjnR9w4f7Dbe5ZCu11gvdaM6JoZd5MTpOvlSRkWAiasSPvH0HMQFkwNZJJJ8hTTiXd3cRZsrcUWLSrbznQRu7SepmPam5cTSmVvjbf+gVafZHtBwuzbFh7OYC9bzlWOYrqACD56/lQt3A27Z+/L5v5LcZhp+Itop8tT1ijeI8UU4xbqkXUQrlUAhciaKoLDXTWY3J31rzH4vDPeN0JfOd87KzIF3BPiEtH1pRRkzTjSab2m9/4YLUt72dxnLatJYtyM339zNGaWH3atGkqpmOrVTYwapbF27s0i2gMG4RuxPJATvzOgojtSqXL73ku23W4cwAPjUwNCpXTajeJcWwy4izcFt27pba5WgW0CmZAEliA2g0EjzilTmucSUJtve+PcJwm2yHaayloWbSKEuBM13LO7ZYBk8oO9JXt57WYfFbaGPVG2OnRgZ/5DrTrEtZxF7E3x3lxVU3NRkGsKBuWbXmYgA6Gh8MVSybveWQWUhbSjxh8wABWDKFZmZHvRYc2sSl78vff5OuWnv2DuLYg3bNjHW47y0RbugiRmX4SRsR+zCs1jMQ9+6DlGYwFRAABGwUDbWT7md5p3wzHJ9kxmZMqEWxCuQrOW0C5gchgdToNqRnieWRbQW50zAlniNQHbQAzHhAr3oocup19vX7M9kfTIcWcZggIItqLcjYkEliPIuWpXdNEMaFuGtZT4zoSn5MnZbX2PzrqhYbxex+deV1MZoBDkGKaYfEdDBikh3kedF4Zz+m9JXAdraHNnFkGRIIIII3BHMdK0rXrXEFAZls4sCMzaW7/AEk/hfz+Y2x9k15n1j6+vrWlZ/TrJqk/Gl0xUV48ew4xXZ7E2SRcsP56ZlP/APQ0jzkGnHDOJL3VtnVIwQd/CPiuMYtW51zHNLH0EbElDa4viCBbVy42VGCuNtAM4MfnVnEONuFFq2yhV1ZkVFFx+oyr8KzlEcpP4tJMmLNk1Fa3+P57lEuVygdcQyk3H1ZpInUlmB8XoJJn0oZHj8quXCOy52IAYkZmPxsImN2aJEnzq08Ic54KNkQXCVYEZDCyOplgI31q6NStCnOyNsyPrpRKDSP70NYwjFAwEgt3YAOpciQAKLXAkMQXtiM2aW+EqQCDpvJ99elN+qhNYTzLBqJGn11ovHcPa0CGZJESquC0MMwPpEV6vCbnePbKjMiFyCd1C95p1OWDFKeQKcQCZ+taLa33oEfGAFIJjMBsRPONCP8AaDuTVS4VmXMoEZggHMswMALz2NXpw12JVSrMoJKq0t4ZzR/NABJAnY9KB3sd9M94Zeu2HJFssrKUdCrQ6ncGNvIirbmCtAywuWh/K7KWPkoAzH3UetLM55Tt1McuVVNQ/T3Xl7s9XQfxHiAcKiLktISQvMsd2c82P5AaUrcz+VSLedDk1ZEzK4/jJ3tsjceapNSu+tVTRnVwTtDxe37ivajh28Xt+9dQvQxbFiXNKtt3qAV9D8vWr8MelITH1KGti7yq63bG/wBf3oVBtRNp6YmSV3wEteyghAROhY/ERzA/lXr159KqA8q8J+vrpV35a0p6QabaGzhL2HsqHVbloNbKucoZWdriurHSfGQRM6DedCbT2UuXLaMqi7hltzmJQXvu3YFtYBKlZGmo1jWgOF4UPcAYwolnP+xQS36aDzYU4u2A+MwuIWIv3LZaBA71biI4A/JvR6S6GJCe6MtpLRYBjezyDKpCZASwkbk7TotG8YurdVWYL3xDd6U1VwMuR2y+HOfFmjoCYJorhhZsRdS8xeye+zhyWCAByrjNqjBgoBG8xzqniwNq3h8hKo1tWBUlZugkXNR+JW08gByIoHYzQTiTbfGZ86uiqj/FoxS0vg66usV7a4iIsX1I76wxVlzGbiA51OupHjdCOmWikPiuH/zGwOa7AA+8lJJHJimUnzJofhVzLaxPxiLdsyg1/wBVdtR+lA6OpEF4has4u2LcvZtXGfT4vHuQDrKLlUTztk86F4aq4fEJcNxWS02YFW1fLqFCxKkjQ5ogZp2gk4qyfsodCSTdcXX1DfCpt5iDIBl28yD0qrHjNhrJbW7muKDza0oTLJ3YB86qTyBH4aFUGIxdPOB8uVQe55/pUm0/vVbCRtqP61Rjti6lFTmqHuVcykTp+m+9UNbquHsQ0itiKiRNTrppyQp1olhx4vY/OuqWGPi9v3FeVxyjytmcKa7Ufg2AGteXLA+ufM1KzZ0nWp1Oim62h3wTglzELca0EItjO0uFyqNCxzHbarsTwS7ZRXZR3bmFdWDoTzGZdm8jBrRdjeCtaXHqblkk4NgctwELmKEFtNBB9ta8XAXLfDHVcl1Hvi47o4dbGRQomDKsx5wBCjXWg8uRTSEHCeD3cQxSyod9TlLKCQBrGbSBTR+GMmHY9zbhcpa79oW466geFLbwqkmNQTrqa0H8O+EKMWlwXbWbK/3csHEoddVynkYB2NIT2TxSFs9l0WPE7QLcbyXnKR5AmelIug4XAJg0YkqhaXOSFJl9dFgb9Y12/JonBrqMFNxLZVgwRr6gq+gkhScrQAOR0phwHD93hMXiFkOuWwjayoc+NhzUlYE0tw+GVYMax+XvU1Xodov4vgMRbVWuyVuEkMLgdWI3MqYMTz1ofAYO+VYp4bYOrM+RA0DYsYLR0k0TaV3KWvw5xGmzPlBOvoNt/KmHa+z/ANQbKiLdgLbRemgJbpLMSSYk1zy2EkL8PwfEKGuWjngHObFwO0TJzAHPl9RUcHbu3rmRWJa4AsF4z9AZ0YTyqPDrj2bi3EJDJqI09QeqkCK1+M4eqcUssgAS41q4BGxY6/rr70O/gJoxHFLjYQsGYqwIRgraGSJBjQx08qlc4dcuW2vaMgMMxcSCdAI31A05aVV/EPBZ8WF3m9cJgedaHg+CUcOuryD2AfYOfXauxS3o41pGc4fwa5fYraTO0TGYKYG8FoBiq8T2eupbLlUKrGYrdtsRJgeFGJ3PSt32M4SgxCuty3myP93JzgFSOYg79azWM7L31nNaZB+JmhUAGol5giekk8pqpMXsQ8J4Q+Jui1bKZ3+EMSJME7wdYB3qxey924WW01m86TmS3c8fhmYVlGaIO1Ouw9v/AO44eNg557+B+VQ4Vw+9Yx4xFy3ctWrFxrruyMoCZmkSRqXnKAN81PmhNaMW1QajuI4jvLty5EB3Z4HLMSf3oJ6unokpksMdfb966vMP8Xt/Sva7oNNCm486j2ojB3ZEQRB1qqzaMaTR+Fs6aDepkPyUkjZfw/wNx7eOyKWLYVkWPxMSCFBP4jB0q3sndfCriTfVkRrL28jgqbrtogVD4jG5bYDnWXTDGJiR1q/h+DgFtARO/wCXPeaRk4Yqb8jXfw6slsap6I5J5arlGvmTQmE7K4osFNm4NYkqcqzu3QDzoa3ZVkJP1seW9WYAhLdxl1CqT5aKTt7VDdlULg0XZq7btpdsXv8ATvbtuEYfCfPcfpVt3s3cBJVO8Xk1vxA/lqPQxWf4Vcb4WIaVW51Kd5JyxyUcqbYZeYPloeXyqZ2tj1J13hly1kL+FixIUxIURDN/LqY16GnPFuH/AGo9/aguQO8t6ZgygCQOYIFLlta66xrqdaJWz8uk1xWF4guC7L3XcZkZVGrEgg5RuFBgsY+dTxfEXOLW+UKhGWEIgqqEQvWYHzripUz4gRsZ1H9DTD/xMuoF62t4DZj4X/8AcN/yoVa/YNyxJ2k4I74tLtpGu2nLMGQFgC0GGy/CwnYxRow5tYUWmMXHdXZeahVIAaNiSTp0qrErh/tCkLiFIRtJQqQY571FQuVcogRzOY++gH6V1Wt7R5y2g7sfhf8AqRAOiP6AkQPfWs+3ZjElgptXBAIkjwKNJ1OgEa0JxrHMt1bdtSzEyYAjKCAfTeucExudPy58txVU3vsQ40FdhbH/AF9mASAxJPQZH1PQUDh+JNg8VdzoWtuzpdtMDFy2WJMA8xMg/tNDXrE+Z9dPSluMt+fTarsc7JbfwMO0XZnu/vcPN7DP4kdfEVB1y3I1Vh1O/rWXc0Y66fWvlVBs/wCa0scvXJn5KSZDCjxadP3FdV+FSG9v6V1H4nvqFFqyIPL/ADTDC4Tw6aTv08t6psxl0+udMOH25IH5/XOgcpIU8jdMOwWBJ0medGHg+x8+es69Kus2hpPQD686YqunUTUOeSjE2xV9gyg+enl61GzhT3d3T8DDffwkb+9OMUsqdNv00ofDYaVJMQREetY+V8mriXAKMF3bZtjCKQDOgzRrudKbYZtBpy5/OahxRALhX/j6AQ1McCgAGmg02qS3yWzPBCxaJOukcxpPr1phZw/l+/61RgsalxrigqWttlIDAzoDMAnrHkQaZ2k8qFPQXiCHC+X6VFbPI+evSjXQ9PSonDz1H10pdVyGp4M/jMOPtKiNrbfOrrFod2n/AB+vWp4j/wDLWf8AtN+2m3nQuGuXDbzImZbSjMW0zZiIywZ8IBnlXpvng7U8Ci2gOPcf+kfykGiThwBpzq3CYMnH3TMxbJ/OP6VbiMLAAhhA9p8q0MFb5ZLln2EmLwsa0nxYM+tabFWTHp9fvSq/Z301NbeLTMvJwIbix/Q9etQuMKOxFny/vpS+/wDtWhPRlZeaIYd/F7f0rq6wDm9j8xXUQaSJWjA+vSjOGIymSaDsMDv9D9qaYMZisfWtS1XAfjrZocIokbf02ptbta+n60uwaTG2lOsOunl9fpU2blDcKIXsJ4TEe3OoYXCeDfmNvMiir3w+35VLCYfwATuV2/5CsHLS2beKeBdxu3980CSMv5xNZy528NnFrhTYzOWVM3ewPHlgxkMRm19KedqsJ3l1lJbLI0BIzHKNyKyuJ7MKcZhkIGUgu5IhmNoDTMORzL+utKxuHT8itppLRsTwZbOItX1ABuXGUwADJtPOvP4FNavD29Bzpd9hX7LbgELauhwF85XbkPHTDB3dPrzqZ1poZraYR3YPtVGIkSR8tal9pqq/mCMV1c7BvhmOcax6fOgd76OqdGP492ls4XEk3zlm0QoEkk/tTbsZie9wjNvKD5NXzv8AihwbEllu3MtxAVRYWGObkQug1Gmp3Gtb3+GmBu2sPdS7lywMgUaqIM5idzNUzjlQqT5Aq29o94bYIxtw6mbQ06aUx+zeAelDcPT/AK1//wBQj8xTYr4R6U70zE50IcVhdCdprPYy1B9/c1sMSkj6/as9xDCamBW5hoysqM/ew8gz8t6V4pNdq0d5fLaPo0ox1kA9K1Y5Rh5nquRVYU5vY/tXVeiQ/sfnXldDmuAbCRGp960HCMFAHnr13rOYRDHIcv1+ta1PCb0qv5VDtGhcMeYW2J21prb2iluEbX6IpvYQkD5b1Jmsow4yNyxCnXTodaI4eCQo38Q+Y0r2/JWOXz0pX2l7QfYMOt/u+8AdVIzZd/Pr6VhWm70jYhJTyV8d4/hrF90vubbFtGZGyHwroGAIkfvWf4vxy13th7RW7kLMxV1Ia2RldBzNyIYLpOXSSafcL4pb4jZe8bJ7t2PhuBSGiAT5wR1FKv8A6HwouZvs6f8AHUry2E60tPHFfr2mP1TXHRu+C4u3dwjujA2yMwYbRH9qGtORI1iK7sbwezZF1LVvItyGKySJ1GzExM6xvWH4B/E1WxBw+JUWmBNvOD4CVYjUNqk9ZIk8qGsLud4+Ujk2ppqjQ9p+0QwOGe8dW+FAfxOdp5wNz6edHdlrjtg7BuMzXDbDuxmZbxfvtXzXtVfbieOtWLJBt2/EzjVRmI13g6ZQAebGtZgOGvigbTX8QLeQMjL3VpLq/DIS194VB2JIB/KieJTjSfD7Z3z3Ta9iztDjBiXWzbOZbDi5eYcmXVLcj8U+Ij/ZWh7I4nMpHMoeUbGNvesThuzmIwjubF5TbiMtxGgR0yMNdNzr61pewV24bjK+T4TGWddRuDXNJNKXtI7XT2S4ViJx91T/ANkHlrBFO0cZV56D518k7RdsLuDxtxrYV5D2yJJjUxtqpBredme0i4izbhlLBBnAJmSPODTpmsaVfIimrY4xKaaRSPGJy/Wn1155Tr6frS7iEAHT8q1fT5EzNzyZ7FqB9a0i4mpiRTzHEddeelIccJ66Vs4r4MPNh2xdaUlvY/tXV5bXxajr8xXlN2/g4o0vYCUsNtudazgDSoPKPlv+tZPBv443B0PlWm4Tj1tAAyRMyBy+ekVnNmz4mxwCA6/X5Uzw7AGNZifb9qT8OdCMyxlYSCNzPQdBTbDEAgTv0B/XpUWVlGOQxrQjXQf2/Ssd2j7J22wl0+J8Qv3qtcJYswliuXbIVkZY6Vs7hyqYgHqdh1MUutWlUHO052gMD4STMDNykEACddhWTkpzW0aEJNaF3AuBWlw2Hu2yLNyFus1s+BgwllKkwVybc5E+qXhXH7nEMczWpTCWDqw3xD65QSfw6lo6ROp0F4+buFa3g3Zkwd0lFuAqCLLsudGLAkMilgNvCQdYIpxgOHW7qImHOTBrouQFTfJ3kjUJyLHVjOoA1GkpTp876fwFPel7Go7PcQtnEG2jSwU5soJAOmhYSA3PLM18/wC3XZYXrr5UBdi0NHiBmR5kcoPWvoPBsOtp0VAqgaQo026Uj7SccspiLygZrtlRdKCAXWA/hY6ERv0peKq1+j2CpLyezFcBxFrBcINxo72+GA/mOaU9fCpPuw61tewmCcYdsTf/ANbEw0Ha3ZURbtjogUzFYfsd2d+3XYvf6OFdlyHdmzuwUxpEHUjeFr65euKsA+nv0gU31FqU5Xb7Fwm9fjoUcRwqMjgnQ/lyjpSzsLiv+oIMCAV3nmunrqKJ7RcKGITZYUhgCJWV5Mp+IfkeYIOtZMdqTw66Lt6wzHMVJUgqZ1EPHlopAPmaRgjb47G5HpciTtXw8OcQU8Pd37i3AD/6mvmSZn/FfRsLwOzaIKLBVQoOnyA386+Rm7exmKuvaViL7faGRSJUZyIJJCltNPWa+kPxa7dbLZyysZ7k5lV+aWyfjYdeVWZ01pbE4/1DnHcTW2NSBz1I+VIcdx5G3Y8tgSflVx4f+I6nq2pPPn+1A4mYI5fKm4G2JyzKAcTxBToGk/r/AJpZib+u9X4ywG9f3pbetH+Y/pW5ibSMrLMtntonN7H5iuoe0Dm3nTn7dK6qfMm+giVtFGxAjp/emOCcgZRrvvy5yfeIqnDYRZJ1jbXl50zw3DyLizGWfc7HlsPOomaWtGr7PLNtZnT01HpWiMjUDSN9gB9cqU4K4FHl5baU8weIVl33qXJIyaPbV0lR4RqdZ5CTp+VWvggqMoUFTyjTXeRtFEYe0BoBpuPy60RlkaVBeMpVmY492YF2w1lwbto6hRrcssPha1Pxx/I3KRqNKSdi+0ttlTB3FNjEWVFsIwKi4F/EmaDJAkqdemlfQDbO1K+McFtX0yXkDidNPEp6qw8SnzBFTXpT410NltvaMn204gbNi79mZ/tCx8FovBbSGceFDBMc9tNa+P3cPi3Zrzly1uAzOSSJBhSfMTpzBr7Vb+04JTbKfbcI2bMugxKA/ESRAv6czDaVgOzPFrYF/DsS1ly11M6y3xlG72PEBlVSZ+HfSZDsGscPx5BvdVquDVfwfxQeze2zG6WMaEhkt8+eoNbx8MWOhIG30K+dfw3RMPjMTYU+AqtxJMkQSsSN4JidNhWg7W9tijjBYMF8S3xlde6U7+QaNZOijU61Plx+eR6DVOZKe1vbNcOfs9iHxDeHxaJa87jHQGNY6amvm3ae/auAiy1y7cgl7pP3bFQuYgvzGuifzeVaA/w7xK3DcKYe/M+G47wDMyYgMTPOddoNIcf2bx926z3LLJbsiAg0BtgjMtoSQ2mp896pwLHPKYFumuQ3h/DVtGzbsO/fskXGHwqxOYkcxlXTzJHWt5g8DkRVGiqIj31JjcmgexvBrZzX0hgxyowJ8QAktrqMzE6f7a1Jw0DSp7p3XIxamRJfsDYTprSjiFggbHrWixmmppDj8QDAO209a0PTojysz1w+3nS3EHf6FNsQRr6D1pViE3J9etbWJcGbkfIIBLex5+le1Jbfi2nT966jaBTD7M6wdQZGnL+tOMFiZMEEEQT0g/0pPhtQSCdfremqXDG5HLzA/rSHOyvZqMJ66QNzpPMU9w50EH68qymDxhOk66HfSR0BptaxUQTIABY6nWRqI9qRcnkzV4Y6Cd+dXZCNRWC7O9osRib5AfIv+tle1qbWfIq2wYgEeJrmpJOgEVuBiAAC5CjaWMASYEyRvIHmTFTXCGzTQQrE+tU3kBMbk/pVXDOLWsQs2nDjSYmRIkSCBGkH3oxsqgkwoHMnb3NRZMZRNC/F4Q5YUV8su/w0a0GuLcK3xcLWnAOiyxi5/MSWgnpG+or6rg+LpeDZA0KdyIn05n3ilvHTltOxUsFBYqJJMa6RzqTbx/Z7lCXlxR8bucc7m9bu2bQs3u7u2XVdPvs66mN9W/KvrfZ7glvCWwCBmbW5cPxXH3LM251Jgcq+I8cxKvinu24yZ0JMg5SQp11ImVMkfvX1Dh/a9cQlwk22KGAM6kmRDMoH4c2gn3p/qVXitL9wMbTppmwxXELe3PlG5npp5Vl+IXMbegYZEFv+d2idY+ActxQmOxNw5Lds/evKgf8AaXmxjp15aCthwq0LaqgMgLl13JEan3k+/pUSfO2Pa4KOzfZoYeyqmcx8TidM5HiIHKTrG000u29NtquU/XX9aFxGLA+vSroldk1UzNdoMQEEx13/ADrM428SJ2Gsf3rRcZuyTmAM69ay+NxB8XIbAQNPatDBD2S5a4FmKxMDUE+higMWdd/7Ua9/r5ftSzFLrvWrCaRn20WYYGdddD866qsNfIPsfnXU7aF6ZZh8RHttJ0PpHOmuHM8/MeQpLhbmWRvz9P6UdYu8wetTymWs0mDva6R9bz1phdxA7q4GZUGRlLH4VlYBP51m7F4jfWi+ITctNaBhnAyyYkg58vvB+fKuXPAtLkzLds7+Hf7qyi3WZLgZSXy2wG8CjMZVs7ZpJJnkdtNa7X2cZYxJe5cYsVdbDKVS0AYyO6kK9okqkaE6EQZhO/ZE3sOpzWbV5WCg5g63ZUMBIJIaSfDrJTQDmd2R7OXMKt5brWyLz2wr2btsutxCxyZbkKScxldTIEjlUVSyhNbPpPZjhfdhrhNuLuVlSzPcr4RLCYDOTrmHIgcpN+L4SXAgscp0DkkDl6xNJ+B8MFq897viucm33AcG3aJOcIBOjgQcsfiaNK1lpo96iyY/Lsoi/Ehh8L3aFdzz89K+b/xU7R/BYBcKxD3WTXImqpMaQX8UE65K3vFOJH4UHjI08vMn3r5X214HbtpmuNcbEP8ACQYDEHYrqMoBOvKaljxWTQ/lzs+bcTsKLhyNmAHxdTzOuuv70+wWMezctm0FtkD4ZLG53mWVUFTDEAGOU1a/AXvZZHwoqSeiiPlr70+7PWVw2LS5cCXGaLfIup8KZk6mANDykg1ZVrWhErVG/wCGYG3YEjVmiXPxHyPSDy2ptaYAyR5+VCYy8o0mNtv8UNavjKPEddtf3rG8G3su8k0OxixuDVF/Gq236Dak/wBqgb7dTt/WgG4l5Hb2PPatDGmuCWy7iNxT5e0fLekWNyEan02/rRt7HqwAb4R0GoP95pZjLqMPAD7nl+Va+CSDKLsSoI0jzpPiaZ3x7+XtSq9ua0V0RPsqst4tuR+ddVtga/n866uaG7RG25/SaLtLXtdXpGUMbOw9f61emDV3tMw8SElTJETHQ6+9e11Ls4g3A8Mti2oynS/3g8TaOogGZ5AARtpTk8KtMVlfgv8AfLqRFzTxaHXc6bV7XVPXQUlicJtoxKhhnvLfPjfW4CRm+LTQkQNCNOQrT3zo3o36V1dUmX7SiexNwQzZJO4Jj2NY3+LdodzbbmrgAjQgNvtXV1Z2H7v6ld/afL7HEbm2cwf6Vpf4doLmPXP4siF1k7MBIPsa6uq61wyZdn13iIpcLYDadW+VdXVmrssXRYq6+w+RpNdYgv5QB6RXV1VLsSwa85k+k++lAX10NdXVp4SLIDPz9/lS7EHSurqvnoirspttt6H511dXV0JH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25" name="AutoShape 2" descr="data:image/jpeg;base64,/9j/4AAQSkZJRgABAQAAAQABAAD/2wCEAAkGBwgHBgkIBwgKCgkLDRYPDQwMDRsUFRAWIB0iIiAdHx8kKDQsJCYxJx8fLT0tMTU3Ojo6Iys/RD84QzQ5OjcBCgoKDQwNGg8PGjclHyU3Nzc3Nzc3Nzc3Nzc3Nzc3Nzc3Nzc3Nzc3Nzc3Nzc3Nzc3Nzc3Nzc3Nzc3Nzc3Nzc3N//AABEIAKAAegMBIgACEQEDEQH/xAAbAAACAwEBAQAAAAAAAAAAAAAEBQECBgMAB//EAD0QAAIBAwMBBgIGBwgDAAAAAAECAwAEEQUSITEGEyJBUXFhkRUjMoGhsRRCU2JyssEkMzVSc9Hh8AdD8f/EABkBAAMBAQEAAAAAAAAAAAAAAAACAwEEBf/EACMRAAICAgIDAQADAQAAAAAAAAABAhEDIRIxE0FRYRQigQT/2gAMAwEAAhEDEQA/AGgA9B8quADUAVIr0zz6RIUeg+VWwPSq1INIx0kW2j0HyqpQH/5VxSDtFqV9ZX8cNpKiIYO8bcoOOTzn7hSgO+7+FTs/7iseuua0yOwlQhE3nES9Klta1lTzPCFAyW2LjGM+lCyL6DhJmt7nPOF+VW7n2+VZFNc1lu7xND4yBjYOM5x88GqJr+tSLIyvHtj+3mMcdf8AY0eSP0PHI17Ig8s/dUZNZIaxrLH+8h/Wz4Rxt4NSmra1IUCd2TIquvgA4JwKbywXbF8U2a0HmuimsUmt6syo2+HxkBRsGWyAf6j51Ztd1ZI3ffAUAByEzwfOjyRfsPHNG2+8UfHcOsagN0AFJ4pS0KMepUE/Ki1fwj2olGwjKgYV6pxUU7QqdkgVYCozUNJikHO64HWsb20kK6rA0bFSLcYYHB+01ahpqx/a5i2oxf6I/M1nH2FiqITzuI4t7NgkAE8AAk/cBn8alRcndKDL9WQGbccqTnHn8DUWlzLaTd7C21wrKG9AylT+BNMj2hv+6MZ7naf3CCOMcYPHrx5mhr4h0Ld06BDvkC5ymGP4VASdYzLtcRE43c4Pl99Mj2ivicssJbnxFDnnPHXp4vwHpXKDXLq3ZGEcDtGSUZ48kZYsQOeBuYn/AI4rNha+gBaZ1PidlGcjJOMkZ+ZxUsbhVSQmVQ+SjEnxYPl94/CmK9ob1WDbYDhQo3K3QbcefltHNc4NZuYV2rFBnDAEoTgM+8jr6/7UV+Br6ALI4XAkYKccA+nSpeWVg4aRyGHiy2c0fPrl1cRzpKkR75drnDZA3FhjnA5OOnQAeVLCeKFFfAv9Po1s31Mf8A/KjFbwjjyoG2B7iP8AgH5UWoO0e1UYiSL4r23mq7jivLmqUIkX2ihn5auzZPSubA00Yo0qseetZPteNuoxY/Yj+Zq2ABxWR7Y/4jHn9gP5mqcjV2IhzWkk0d76PQI7a02G4tczSRQgFj3zrkngE42jk17Vuy5tyq2DTTSNOsQVgPFmISZyPs45GD1xkedCfQGrhkiKqrNMIkU3KDc52kAAt6Op++o2n0ytNHSXQMa1JYwmZ1W0Fyi7cSSfVh9iggZOcjp5dPKiIezEctml1I93bxtMoPeQ7ikZZ1JIXzGz8enquXQ9SeeJI41aR03xFZ08XLDg565Rhj1FSmjaiFgkkASJ1WbcLhBtQkeI88ZJGM+dZv6H+Bt/2Waz0y9u2eTMBBQABldd6qeR/EDk49vQnS+zyTaW0RwZL2O0kjunjGyLfLtIU9cjz5HXHxpTq2j3VpPqJiLvZ2ty8ZdpVyRvKgkA+ZXrjrVU0yZuz7al3r9yk6o0XltbI3en2lK+9Ha7N99Auq2kVnd91EZ8bQWE8RjZW8xggE++BQZ6H2rS612ceLv5LKSW4aK4uEk72Vd+yLb4gOCeG5xnpSTUNPurEKLqMJ3ikph1bIBKnoT0IIpotMSSZ9AgAEMf8A/Ki1A2j2oSBfqY/wCEflRCr4R7VdpCLZ7aKS3etlZGS1iBC8F28/am96kkqLbwfbmO37qaRaBYjTxatCDxy/62fWpuQ+NLtmK+nLkEbio+AWmthqMd4uxsLMPToRQWv9n5NPDTRtvhB6nqtJbad4ZUdT4lIoUmmXeOMo6NsAax/bTjVIuP/QP5mrXW0yTRpIhyGGayXbX/ABSH/QH8zU0no5I3ZwftPqRuO+BgVi6u6rH4ZCEMYDZ6jaSMfGh4dZuIDbGCG3jFtcm5iVY8BX8Px6eFflS7FTggkMCCOoI6VLjEpbHFr2lvrVYlgS3AjUBcx5xh2f19Xb5/CuK67doeI7cxm2S2MbJlSinK556ggYNCW0cJmKXjtEu0845B8sjFEtbaYS2y9lChc8xE49/hWVE22dbztHfXlrcWsyW/d3Ds8m1MEsX3nz/zD+lcU1q6WOSHZCYZLdbdoiCV2ghgcZ+1kZz61xuIbJbcmK6LzB2GwoRkZwOvw5+/4UIVK4yCM881tRMtjaftHfzmVmWBZJGlbeiHKmUAPjnAyB+JrhrOsXWsFHukhUxhtvdKV4Y5PmeM0vCkkivYwD7VqS9BbPpUIPcx/wAI/KiFztHtVIV+pj/hH5USqeEc+VVcqERVoppGQ2rBZhwp96NjtdZltnVrmGJhjadu4n3PT8KCWUo6sp5BzXDU9fnXWI7a3uTDbMqtIwjBbPopPqMVIpiuqD49PvlilS+kV4ihBVn3En16cVgNQtHtLiTg91nIPpX0fVNQijs2YMcsON3Br59qc13qFw1vb42tyRwOnxofVl8djDs1c96s0eeEIxSrtkc6pF/oD+Zqc9n7D9At2ErJ3rnJw3SkvbHH0pFgg/UD+Zq1dbOedc3QjPIo+fVrmdJEZINsilWIjGQOfPrQGa9x6gfEnArDLY0fXrySVpJI7ZnZtzEwg5OAPlgDiuMmrTuylo7fwqV4jxkFg3Pryoqkum3se4G2kJVmUhRuIKnB6fEVyNndLt320yBjgNIhUfM8VmhthNxq80yFTBbKGXacR89ME5++oOsTnfuhtmZ2LMxi5JJyfP1/70xxm0+7i+3byDxsmAM+JTgjj41wlhkiYCVHQnoGUjPzopGWzpeXb3UwkZI0IXGI1wDyT/WuDN4T7VHFeOMH2rTD6jEcQxj90flRSSAIo46UJHJF3SZdc7R+Vd1MW0eJenrRJixExc+tdIdQntUYRd0QepkXOKFJwOTigoLmO5uJ5WkQW9qudrMAZJP1R7eZ9qlypovGJW5vrm8c94xIzTnTtFhisXv9QuBApXIZjgAfGg9Fslu50Z3QQg5ZiwGfak/b/W/07UP0G1k/sdr4fCeHfzP9KfLkUUV/EMo760mlZLa5SXHmuRn50FqunS31wsqyIoCBefcn+tZFN6MGQlSOhHlTyz1yaNQtwgf94HFQjm+iPH8O30DN+3i+Rrx0Gb9vF+NM7S/iuh9WefQ0Wp4q3ITiBousIci+iJyjeJQeVxtPTqNo/HOcmqSw6tLbNbSXUJhZSpTHGCc+lHk4r2c1lgAg60sveLfR787t23qfBz06/Vr+PqaCvLG+u+7FxNCwjztwOmTnHt8PL76cmr/Rd3f6fcy2UgSSMeHK53n0HpRdejaMz9DTftYvxqfoWc8d5F8zSaS7u9533EobzG4jFXh1O8gO5Z2bHk/iBqX8j6hvEjaoWCgE9BR0bfVr7CkGlaot+hBQJIuNwB49xT2L+7T2FVUuStBVCXXr/wDR7Yxxn6x+Pasix8Wc5+NG6pOZ7yQ+QOBQeK45S5MpFUiuOasigvXsVePqaQ0vwPKqs/wqGNVNO2aE2c7RTBlrYWsgkiDDzFYdTitRoc++Lb6U+KXpiTWrGxFRU1FdBIggngAk+gp5bak2jvbWNzaOEmAKuvLEnqcegpLBdPa3KSxBC4PG8ZFbaO5ZYVeYqX287eB91UggPlP/AJA0wWGtd7CmILhd4x/m86zNfTO0vc6vcRxOgdYmyAPOsr2oSziWKOC2hgmUncIlx4fj99c2XDxbkVixXok/caghJ8LDafvrfRH6tPYVhtCsTc3SysD3UZzn1PpW5jX6tfYVuFOjH2fO25aoom9gMFw8bDGOlDZwa5RzxqUOM1B9ajNAEk81G4UVZWMt0/hjdkH2ioNN10+NBgxY9xVYYpTVoDOhueKedn1lDl9jd2R1NdYtPtluBJKm4Y4A6ZptC8GAsTKQPSnjilF2xZsK8qg1TdxUbjVyRVsBsmj59Ue4XYrbF6AUD5VxlHGRwa2LaNR3wQ2QcN6jrSftBpFx+g/SKxM0feeNzyff2+NPLL+0GMMOWcKSPPmtiYohbGJwndY2lT0xVZwU47G5NHyXRNUERS2lXHOFb/etdHJ9WvsKz/azs42l3H6bYAmzc5GOe7b09qb2km61hY9Sin8K405Q/qxmr6MpfzNOVeXG7GOBQBHNdp23P7cVxrnk92MeI4quSDnyq1WjGVbNYtga3T+0WnW9lAreFwgyqoeDXp+1toeFhZ/dRWLz09qsI3foMCrr/oyVSM4o00nae3YYFipz64H9KU3epd9OJbdO4wOinOaCEH7xqGiYciknPJJbNqjRaXq3fsIph4z0YedMBdRNOYed48qxkcjRSAjIYEEU+0+X9I1Hvh5jNUxTb0xXBDyuD5LbR58V2bpWb1jVJUuQls5TZ1YetWlJR2xIq2bAXlroVkL265fGIIh1c+v/ADWL1jX7/VpSZ5mSLPhhQkKB/X76Cvb65v5u+u5DI+No4wAPQDyoeufJmc3rooo0F22oXcEbRR3EgiYYaMtlSPiOlPrbVHW2iHdjhB+VZcU3gB7iPg/ZH5VO2bQtySa8aivGpmk1aHneK5E1MP6/tTxewOvdIOcZNWyPUUESfPJqvWmU69G2Hhh6j51bcv8AmHzpfwKuDxRzCwplRuoBPrTPRiFucdPDj8aR88c0XbzmCaMitjOnYPaNRez91bO45IUkVjHYuxYnJJya1MjCWA46FeKyrLtZl9Dinz+icFR6pqgr1c9jl6awXJWGMbuigfhScHmmMTDu04H2RTID/9k="/>
          <p:cNvSpPr>
            <a:spLocks noChangeAspect="1" noChangeArrowheads="1"/>
          </p:cNvSpPr>
          <p:nvPr/>
        </p:nvSpPr>
        <p:spPr bwMode="auto">
          <a:xfrm>
            <a:off x="63500" y="-768350"/>
            <a:ext cx="1162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26" name="AutoShape 4" descr="data:image/jpeg;base64,/9j/4AAQSkZJRgABAQAAAQABAAD/2wCEAAkGBwgHBgkIBwgKCgkLDRYPDQwMDRsUFRAWIB0iIiAdHx8kKDQsJCYxJx8fLT0tMTU3Ojo6Iys/RD84QzQ5OjcBCgoKDQwNGg8PGjclHyU3Nzc3Nzc3Nzc3Nzc3Nzc3Nzc3Nzc3Nzc3Nzc3Nzc3Nzc3Nzc3Nzc3Nzc3Nzc3Nzc3N//AABEIAKAAegMBIgACEQEDEQH/xAAbAAACAwEBAQAAAAAAAAAAAAAEBQECBgMAB//EAD0QAAIBAwMBBgIGBwgDAAAAAAECAwAEEQUSITEGEyJBUXFhkRUjMoGhsRRCU2JyssEkMzVSc9Hh8AdD8f/EABkBAAMBAQEAAAAAAAAAAAAAAAACAwEEBf/EACMRAAICAgIDAQADAQAAAAAAAAABAhEDIRIxE0FRYRQigQT/2gAMAwEAAhEDEQA/AGgA9B8quADUAVIr0zz6RIUeg+VWwPSq1INIx0kW2j0HyqpQH/5VxSDtFqV9ZX8cNpKiIYO8bcoOOTzn7hSgO+7+FTs/7iseuua0yOwlQhE3nES9Klta1lTzPCFAyW2LjGM+lCyL6DhJmt7nPOF+VW7n2+VZFNc1lu7xND4yBjYOM5x88GqJr+tSLIyvHtj+3mMcdf8AY0eSP0PHI17Ig8s/dUZNZIaxrLH+8h/Wz4Rxt4NSmra1IUCd2TIquvgA4JwKbywXbF8U2a0HmuimsUmt6syo2+HxkBRsGWyAf6j51Ztd1ZI3ffAUAByEzwfOjyRfsPHNG2+8UfHcOsagN0AFJ4pS0KMepUE/Ki1fwj2olGwjKgYV6pxUU7QqdkgVYCozUNJikHO64HWsb20kK6rA0bFSLcYYHB+01ahpqx/a5i2oxf6I/M1nH2FiqITzuI4t7NgkAE8AAk/cBn8alRcndKDL9WQGbccqTnHn8DUWlzLaTd7C21wrKG9AylT+BNMj2hv+6MZ7naf3CCOMcYPHrx5mhr4h0Ld06BDvkC5ymGP4VASdYzLtcRE43c4Pl99Mj2ivicssJbnxFDnnPHXp4vwHpXKDXLq3ZGEcDtGSUZ48kZYsQOeBuYn/AI4rNha+gBaZ1PidlGcjJOMkZ+ZxUsbhVSQmVQ+SjEnxYPl94/CmK9ob1WDbYDhQo3K3QbcefltHNc4NZuYV2rFBnDAEoTgM+8jr6/7UV+Br6ALI4XAkYKccA+nSpeWVg4aRyGHiy2c0fPrl1cRzpKkR75drnDZA3FhjnA5OOnQAeVLCeKFFfAv9Po1s31Mf8A/KjFbwjjyoG2B7iP8AgH5UWoO0e1UYiSL4r23mq7jivLmqUIkX2ihn5auzZPSubA00Yo0qseetZPteNuoxY/Yj+Zq2ABxWR7Y/4jHn9gP5mqcjV2IhzWkk0d76PQI7a02G4tczSRQgFj3zrkngE42jk17Vuy5tyq2DTTSNOsQVgPFmISZyPs45GD1xkedCfQGrhkiKqrNMIkU3KDc52kAAt6Op++o2n0ytNHSXQMa1JYwmZ1W0Fyi7cSSfVh9iggZOcjp5dPKiIezEctml1I93bxtMoPeQ7ikZZ1JIXzGz8enquXQ9SeeJI41aR03xFZ08XLDg565Rhj1FSmjaiFgkkASJ1WbcLhBtQkeI88ZJGM+dZv6H+Bt/2Waz0y9u2eTMBBQABldd6qeR/EDk49vQnS+zyTaW0RwZL2O0kjunjGyLfLtIU9cjz5HXHxpTq2j3VpPqJiLvZ2ty8ZdpVyRvKgkA+ZXrjrVU0yZuz7al3r9yk6o0XltbI3en2lK+9Ha7N99Auq2kVnd91EZ8bQWE8RjZW8xggE++BQZ6H2rS612ceLv5LKSW4aK4uEk72Vd+yLb4gOCeG5xnpSTUNPurEKLqMJ3ikph1bIBKnoT0IIpotMSSZ9AgAEMf8A/Ki1A2j2oSBfqY/wCEflRCr4R7VdpCLZ7aKS3etlZGS1iBC8F28/am96kkqLbwfbmO37qaRaBYjTxatCDxy/62fWpuQ+NLtmK+nLkEbio+AWmthqMd4uxsLMPToRQWv9n5NPDTRtvhB6nqtJbad4ZUdT4lIoUmmXeOMo6NsAax/bTjVIuP/QP5mrXW0yTRpIhyGGayXbX/ABSH/QH8zU0no5I3ZwftPqRuO+BgVi6u6rH4ZCEMYDZ6jaSMfGh4dZuIDbGCG3jFtcm5iVY8BX8Px6eFflS7FTggkMCCOoI6VLjEpbHFr2lvrVYlgS3AjUBcx5xh2f19Xb5/CuK67doeI7cxm2S2MbJlSinK556ggYNCW0cJmKXjtEu0845B8sjFEtbaYS2y9lChc8xE49/hWVE22dbztHfXlrcWsyW/d3Ds8m1MEsX3nz/zD+lcU1q6WOSHZCYZLdbdoiCV2ghgcZ+1kZz61xuIbJbcmK6LzB2GwoRkZwOvw5+/4UIVK4yCM881tRMtjaftHfzmVmWBZJGlbeiHKmUAPjnAyB+JrhrOsXWsFHukhUxhtvdKV4Y5PmeM0vCkkivYwD7VqS9BbPpUIPcx/wAI/KiFztHtVIV+pj/hH5USqeEc+VVcqERVoppGQ2rBZhwp96NjtdZltnVrmGJhjadu4n3PT8KCWUo6sp5BzXDU9fnXWI7a3uTDbMqtIwjBbPopPqMVIpiuqD49PvlilS+kV4ihBVn3En16cVgNQtHtLiTg91nIPpX0fVNQijs2YMcsON3Br59qc13qFw1vb42tyRwOnxofVl8djDs1c96s0eeEIxSrtkc6pF/oD+Zqc9n7D9At2ErJ3rnJw3SkvbHH0pFgg/UD+Zq1dbOedc3QjPIo+fVrmdJEZINsilWIjGQOfPrQGa9x6gfEnArDLY0fXrySVpJI7ZnZtzEwg5OAPlgDiuMmrTuylo7fwqV4jxkFg3Pryoqkum3se4G2kJVmUhRuIKnB6fEVyNndLt320yBjgNIhUfM8VmhthNxq80yFTBbKGXacR89ME5++oOsTnfuhtmZ2LMxi5JJyfP1/70xxm0+7i+3byDxsmAM+JTgjj41wlhkiYCVHQnoGUjPzopGWzpeXb3UwkZI0IXGI1wDyT/WuDN4T7VHFeOMH2rTD6jEcQxj90flRSSAIo46UJHJF3SZdc7R+Vd1MW0eJenrRJixExc+tdIdQntUYRd0QepkXOKFJwOTigoLmO5uJ5WkQW9qudrMAZJP1R7eZ9qlypovGJW5vrm8c94xIzTnTtFhisXv9QuBApXIZjgAfGg9Fslu50Z3QQg5ZiwGfak/b/W/07UP0G1k/sdr4fCeHfzP9KfLkUUV/EMo760mlZLa5SXHmuRn50FqunS31wsqyIoCBefcn+tZFN6MGQlSOhHlTyz1yaNQtwgf94HFQjm+iPH8O30DN+3i+Rrx0Gb9vF+NM7S/iuh9WefQ0Wp4q3ITiBousIci+iJyjeJQeVxtPTqNo/HOcmqSw6tLbNbSXUJhZSpTHGCc+lHk4r2c1lgAg60sveLfR787t23qfBz06/Vr+PqaCvLG+u+7FxNCwjztwOmTnHt8PL76cmr/Rd3f6fcy2UgSSMeHK53n0HpRdejaMz9DTftYvxqfoWc8d5F8zSaS7u9533EobzG4jFXh1O8gO5Z2bHk/iBqX8j6hvEjaoWCgE9BR0bfVr7CkGlaot+hBQJIuNwB49xT2L+7T2FVUuStBVCXXr/wDR7Yxxn6x+Pasix8Wc5+NG6pOZ7yQ+QOBQeK45S5MpFUiuOasigvXsVePqaQ0vwPKqs/wqGNVNO2aE2c7RTBlrYWsgkiDDzFYdTitRoc++Lb6U+KXpiTWrGxFRU1FdBIggngAk+gp5bak2jvbWNzaOEmAKuvLEnqcegpLBdPa3KSxBC4PG8ZFbaO5ZYVeYqX287eB91UggPlP/AJA0wWGtd7CmILhd4x/m86zNfTO0vc6vcRxOgdYmyAPOsr2oSziWKOC2hgmUncIlx4fj99c2XDxbkVixXok/caghJ8LDafvrfRH6tPYVhtCsTc3SysD3UZzn1PpW5jX6tfYVuFOjH2fO25aoom9gMFw8bDGOlDZwa5RzxqUOM1B9ajNAEk81G4UVZWMt0/hjdkH2ioNN10+NBgxY9xVYYpTVoDOhueKedn1lDl9jd2R1NdYtPtluBJKm4Y4A6ZptC8GAsTKQPSnjilF2xZsK8qg1TdxUbjVyRVsBsmj59Ue4XYrbF6AUD5VxlHGRwa2LaNR3wQ2QcN6jrSftBpFx+g/SKxM0feeNzyff2+NPLL+0GMMOWcKSPPmtiYohbGJwndY2lT0xVZwU47G5NHyXRNUERS2lXHOFb/etdHJ9WvsKz/azs42l3H6bYAmzc5GOe7b09qb2km61hY9Sin8K405Q/qxmr6MpfzNOVeXG7GOBQBHNdp23P7cVxrnk92MeI4quSDnyq1WjGVbNYtga3T+0WnW9lAreFwgyqoeDXp+1toeFhZ/dRWLz09qsI3foMCrr/oyVSM4o00nae3YYFipz64H9KU3epd9OJbdO4wOinOaCEH7xqGiYciknPJJbNqjRaXq3fsIph4z0YedMBdRNOYed48qxkcjRSAjIYEEU+0+X9I1Hvh5jNUxTb0xXBDyuD5LbR58V2bpWb1jVJUuQls5TZ1YetWlJR2xIq2bAXlroVkL265fGIIh1c+v/ADWL1jX7/VpSZ5mSLPhhQkKB/X76Cvb65v5u+u5DI+No4wAPQDyoeufJmc3rooo0F22oXcEbRR3EgiYYaMtlSPiOlPrbVHW2iHdjhB+VZcU3gB7iPg/ZH5VO2bQtySa8aivGpmk1aHneK5E1MP6/tTxewOvdIOcZNWyPUUESfPJqvWmU69G2Hhh6j51bcv8AmHzpfwKuDxRzCwplRuoBPrTPRiFucdPDj8aR88c0XbzmCaMitjOnYPaNRez91bO45IUkVjHYuxYnJJya1MjCWA46FeKyrLtZl9Dinz+icFR6pqgr1c9jl6awXJWGMbuigfhScHmmMTDu04H2RTID/9k="/>
          <p:cNvSpPr>
            <a:spLocks noChangeAspect="1" noChangeArrowheads="1"/>
          </p:cNvSpPr>
          <p:nvPr/>
        </p:nvSpPr>
        <p:spPr bwMode="auto">
          <a:xfrm>
            <a:off x="63500" y="-768350"/>
            <a:ext cx="1162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27" name="AutoShape 6" descr="data:image/jpeg;base64,/9j/4AAQSkZJRgABAQAAAQABAAD/2wCEAAkGBwgHBgkIBwgKCgkLDRYPDQwMDRsUFRAWIB0iIiAdHx8kKDQsJCYxJx8fLT0tMTU3Ojo6Iys/RD84QzQ5OjcBCgoKDQwNGg8PGjclHyU3Nzc3Nzc3Nzc3Nzc3Nzc3Nzc3Nzc3Nzc3Nzc3Nzc3Nzc3Nzc3Nzc3Nzc3Nzc3Nzc3N//AABEIAKAAegMBIgACEQEDEQH/xAAbAAACAwEBAQAAAAAAAAAAAAAEBQECBgMAB//EAD0QAAIBAwMBBgIGBwgDAAAAAAECAwAEEQUSITEGEyJBUXFhkRUjMoGhsRRCU2JyssEkMzVSc9Hh8AdD8f/EABkBAAMBAQEAAAAAAAAAAAAAAAACAwEEBf/EACMRAAICAgIDAQADAQAAAAAAAAABAhEDIRIxE0FRYRQigQT/2gAMAwEAAhEDEQA/AGgA9B8quADUAVIr0zz6RIUeg+VWwPSq1INIx0kW2j0HyqpQH/5VxSDtFqV9ZX8cNpKiIYO8bcoOOTzn7hSgO+7+FTs/7iseuua0yOwlQhE3nES9Klta1lTzPCFAyW2LjGM+lCyL6DhJmt7nPOF+VW7n2+VZFNc1lu7xND4yBjYOM5x88GqJr+tSLIyvHtj+3mMcdf8AY0eSP0PHI17Ig8s/dUZNZIaxrLH+8h/Wz4Rxt4NSmra1IUCd2TIquvgA4JwKbywXbF8U2a0HmuimsUmt6syo2+HxkBRsGWyAf6j51Ztd1ZI3ffAUAByEzwfOjyRfsPHNG2+8UfHcOsagN0AFJ4pS0KMepUE/Ki1fwj2olGwjKgYV6pxUU7QqdkgVYCozUNJikHO64HWsb20kK6rA0bFSLcYYHB+01ahpqx/a5i2oxf6I/M1nH2FiqITzuI4t7NgkAE8AAk/cBn8alRcndKDL9WQGbccqTnHn8DUWlzLaTd7C21wrKG9AylT+BNMj2hv+6MZ7naf3CCOMcYPHrx5mhr4h0Ld06BDvkC5ymGP4VASdYzLtcRE43c4Pl99Mj2ivicssJbnxFDnnPHXp4vwHpXKDXLq3ZGEcDtGSUZ48kZYsQOeBuYn/AI4rNha+gBaZ1PidlGcjJOMkZ+ZxUsbhVSQmVQ+SjEnxYPl94/CmK9ob1WDbYDhQo3K3QbcefltHNc4NZuYV2rFBnDAEoTgM+8jr6/7UV+Br6ALI4XAkYKccA+nSpeWVg4aRyGHiy2c0fPrl1cRzpKkR75drnDZA3FhjnA5OOnQAeVLCeKFFfAv9Po1s31Mf8A/KjFbwjjyoG2B7iP8AgH5UWoO0e1UYiSL4r23mq7jivLmqUIkX2ihn5auzZPSubA00Yo0qseetZPteNuoxY/Yj+Zq2ABxWR7Y/4jHn9gP5mqcjV2IhzWkk0d76PQI7a02G4tczSRQgFj3zrkngE42jk17Vuy5tyq2DTTSNOsQVgPFmISZyPs45GD1xkedCfQGrhkiKqrNMIkU3KDc52kAAt6Op++o2n0ytNHSXQMa1JYwmZ1W0Fyi7cSSfVh9iggZOcjp5dPKiIezEctml1I93bxtMoPeQ7ikZZ1JIXzGz8enquXQ9SeeJI41aR03xFZ08XLDg565Rhj1FSmjaiFgkkASJ1WbcLhBtQkeI88ZJGM+dZv6H+Bt/2Waz0y9u2eTMBBQABldd6qeR/EDk49vQnS+zyTaW0RwZL2O0kjunjGyLfLtIU9cjz5HXHxpTq2j3VpPqJiLvZ2ty8ZdpVyRvKgkA+ZXrjrVU0yZuz7al3r9yk6o0XltbI3en2lK+9Ha7N99Auq2kVnd91EZ8bQWE8RjZW8xggE++BQZ6H2rS612ceLv5LKSW4aK4uEk72Vd+yLb4gOCeG5xnpSTUNPurEKLqMJ3ikph1bIBKnoT0IIpotMSSZ9AgAEMf8A/Ki1A2j2oSBfqY/wCEflRCr4R7VdpCLZ7aKS3etlZGS1iBC8F28/am96kkqLbwfbmO37qaRaBYjTxatCDxy/62fWpuQ+NLtmK+nLkEbio+AWmthqMd4uxsLMPToRQWv9n5NPDTRtvhB6nqtJbad4ZUdT4lIoUmmXeOMo6NsAax/bTjVIuP/QP5mrXW0yTRpIhyGGayXbX/ABSH/QH8zU0no5I3ZwftPqRuO+BgVi6u6rH4ZCEMYDZ6jaSMfGh4dZuIDbGCG3jFtcm5iVY8BX8Px6eFflS7FTggkMCCOoI6VLjEpbHFr2lvrVYlgS3AjUBcx5xh2f19Xb5/CuK67doeI7cxm2S2MbJlSinK556ggYNCW0cJmKXjtEu0845B8sjFEtbaYS2y9lChc8xE49/hWVE22dbztHfXlrcWsyW/d3Ds8m1MEsX3nz/zD+lcU1q6WOSHZCYZLdbdoiCV2ghgcZ+1kZz61xuIbJbcmK6LzB2GwoRkZwOvw5+/4UIVK4yCM881tRMtjaftHfzmVmWBZJGlbeiHKmUAPjnAyB+JrhrOsXWsFHukhUxhtvdKV4Y5PmeM0vCkkivYwD7VqS9BbPpUIPcx/wAI/KiFztHtVIV+pj/hH5USqeEc+VVcqERVoppGQ2rBZhwp96NjtdZltnVrmGJhjadu4n3PT8KCWUo6sp5BzXDU9fnXWI7a3uTDbMqtIwjBbPopPqMVIpiuqD49PvlilS+kV4ihBVn3En16cVgNQtHtLiTg91nIPpX0fVNQijs2YMcsON3Br59qc13qFw1vb42tyRwOnxofVl8djDs1c96s0eeEIxSrtkc6pF/oD+Zqc9n7D9At2ErJ3rnJw3SkvbHH0pFgg/UD+Zq1dbOedc3QjPIo+fVrmdJEZINsilWIjGQOfPrQGa9x6gfEnArDLY0fXrySVpJI7ZnZtzEwg5OAPlgDiuMmrTuylo7fwqV4jxkFg3Pryoqkum3se4G2kJVmUhRuIKnB6fEVyNndLt320yBjgNIhUfM8VmhthNxq80yFTBbKGXacR89ME5++oOsTnfuhtmZ2LMxi5JJyfP1/70xxm0+7i+3byDxsmAM+JTgjj41wlhkiYCVHQnoGUjPzopGWzpeXb3UwkZI0IXGI1wDyT/WuDN4T7VHFeOMH2rTD6jEcQxj90flRSSAIo46UJHJF3SZdc7R+Vd1MW0eJenrRJixExc+tdIdQntUYRd0QepkXOKFJwOTigoLmO5uJ5WkQW9qudrMAZJP1R7eZ9qlypovGJW5vrm8c94xIzTnTtFhisXv9QuBApXIZjgAfGg9Fslu50Z3QQg5ZiwGfak/b/W/07UP0G1k/sdr4fCeHfzP9KfLkUUV/EMo760mlZLa5SXHmuRn50FqunS31wsqyIoCBefcn+tZFN6MGQlSOhHlTyz1yaNQtwgf94HFQjm+iPH8O30DN+3i+Rrx0Gb9vF+NM7S/iuh9WefQ0Wp4q3ITiBousIci+iJyjeJQeVxtPTqNo/HOcmqSw6tLbNbSXUJhZSpTHGCc+lHk4r2c1lgAg60sveLfR787t23qfBz06/Vr+PqaCvLG+u+7FxNCwjztwOmTnHt8PL76cmr/Rd3f6fcy2UgSSMeHK53n0HpRdejaMz9DTftYvxqfoWc8d5F8zSaS7u9533EobzG4jFXh1O8gO5Z2bHk/iBqX8j6hvEjaoWCgE9BR0bfVr7CkGlaot+hBQJIuNwB49xT2L+7T2FVUuStBVCXXr/wDR7Yxxn6x+Pasix8Wc5+NG6pOZ7yQ+QOBQeK45S5MpFUiuOasigvXsVePqaQ0vwPKqs/wqGNVNO2aE2c7RTBlrYWsgkiDDzFYdTitRoc++Lb6U+KXpiTWrGxFRU1FdBIggngAk+gp5bak2jvbWNzaOEmAKuvLEnqcegpLBdPa3KSxBC4PG8ZFbaO5ZYVeYqX287eB91UggPlP/AJA0wWGtd7CmILhd4x/m86zNfTO0vc6vcRxOgdYmyAPOsr2oSziWKOC2hgmUncIlx4fj99c2XDxbkVixXok/caghJ8LDafvrfRH6tPYVhtCsTc3SysD3UZzn1PpW5jX6tfYVuFOjH2fO25aoom9gMFw8bDGOlDZwa5RzxqUOM1B9ajNAEk81G4UVZWMt0/hjdkH2ioNN10+NBgxY9xVYYpTVoDOhueKedn1lDl9jd2R1NdYtPtluBJKm4Y4A6ZptC8GAsTKQPSnjilF2xZsK8qg1TdxUbjVyRVsBsmj59Ue4XYrbF6AUD5VxlHGRwa2LaNR3wQ2QcN6jrSftBpFx+g/SKxM0feeNzyff2+NPLL+0GMMOWcKSPPmtiYohbGJwndY2lT0xVZwU47G5NHyXRNUERS2lXHOFb/etdHJ9WvsKz/azs42l3H6bYAmzc5GOe7b09qb2km61hY9Sin8K405Q/qxmr6MpfzNOVeXG7GOBQBHNdp23P7cVxrnk92MeI4quSDnyq1WjGVbNYtga3T+0WnW9lAreFwgyqoeDXp+1toeFhZ/dRWLz09qsI3foMCrr/oyVSM4o00nae3YYFipz64H9KU3epd9OJbdO4wOinOaCEH7xqGiYciknPJJbNqjRaXq3fsIph4z0YedMBdRNOYed48qxkcjRSAjIYEEU+0+X9I1Hvh5jNUxTb0xXBDyuD5LbR58V2bpWb1jVJUuQls5TZ1YetWlJR2xIq2bAXlroVkL265fGIIh1c+v/ADWL1jX7/VpSZ5mSLPhhQkKB/X76Cvb65v5u+u5DI+No4wAPQDyoeufJmc3rooo0F22oXcEbRR3EgiYYaMtlSPiOlPrbVHW2iHdjhB+VZcU3gB7iPg/ZH5VO2bQtySa8aivGpmk1aHneK5E1MP6/tTxewOvdIOcZNWyPUUESfPJqvWmU69G2Hhh6j51bcv8AmHzpfwKuDxRzCwplRuoBPrTPRiFucdPDj8aR88c0XbzmCaMitjOnYPaNRez91bO45IUkVjHYuxYnJJya1MjCWA46FeKyrLtZl9Dinz+icFR6pqgr1c9jl6awXJWGMbuigfhScHmmMTDu04H2RTID/9k="/>
          <p:cNvSpPr>
            <a:spLocks noChangeAspect="1" noChangeArrowheads="1"/>
          </p:cNvSpPr>
          <p:nvPr/>
        </p:nvSpPr>
        <p:spPr bwMode="auto">
          <a:xfrm>
            <a:off x="63500" y="-768350"/>
            <a:ext cx="1162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28" name="AutoShape 8" descr="data:image/jpeg;base64,/9j/4AAQSkZJRgABAQAAAQABAAD/2wCEAAkGBwgHBgkIBwgKCgkLDRYPDQwMDRsUFRAWIB0iIiAdHx8kKDQsJCYxJx8fLT0tMTU3Ojo6Iys/RD84QzQ5OjcBCgoKDQwNGg8PGjclHyU3Nzc3Nzc3Nzc3Nzc3Nzc3Nzc3Nzc3Nzc3Nzc3Nzc3Nzc3Nzc3Nzc3Nzc3Nzc3Nzc3N//AABEIAKAAegMBIgACEQEDEQH/xAAbAAACAwEBAQAAAAAAAAAAAAAEBQECBgMAB//EAD0QAAIBAwMBBgIGBwgDAAAAAAECAwAEEQUSITEGEyJBUXFhkRUjMoGhsRRCU2JyssEkMzVSc9Hh8AdD8f/EABkBAAMBAQEAAAAAAAAAAAAAAAACAwEEBf/EACMRAAICAgIDAQADAQAAAAAAAAABAhEDIRIxE0FRYRQigQT/2gAMAwEAAhEDEQA/AGgA9B8quADUAVIr0zz6RIUeg+VWwPSq1INIx0kW2j0HyqpQH/5VxSDtFqV9ZX8cNpKiIYO8bcoOOTzn7hSgO+7+FTs/7iseuua0yOwlQhE3nES9Klta1lTzPCFAyW2LjGM+lCyL6DhJmt7nPOF+VW7n2+VZFNc1lu7xND4yBjYOM5x88GqJr+tSLIyvHtj+3mMcdf8AY0eSP0PHI17Ig8s/dUZNZIaxrLH+8h/Wz4Rxt4NSmra1IUCd2TIquvgA4JwKbywXbF8U2a0HmuimsUmt6syo2+HxkBRsGWyAf6j51Ztd1ZI3ffAUAByEzwfOjyRfsPHNG2+8UfHcOsagN0AFJ4pS0KMepUE/Ki1fwj2olGwjKgYV6pxUU7QqdkgVYCozUNJikHO64HWsb20kK6rA0bFSLcYYHB+01ahpqx/a5i2oxf6I/M1nH2FiqITzuI4t7NgkAE8AAk/cBn8alRcndKDL9WQGbccqTnHn8DUWlzLaTd7C21wrKG9AylT+BNMj2hv+6MZ7naf3CCOMcYPHrx5mhr4h0Ld06BDvkC5ymGP4VASdYzLtcRE43c4Pl99Mj2ivicssJbnxFDnnPHXp4vwHpXKDXLq3ZGEcDtGSUZ48kZYsQOeBuYn/AI4rNha+gBaZ1PidlGcjJOMkZ+ZxUsbhVSQmVQ+SjEnxYPl94/CmK9ob1WDbYDhQo3K3QbcefltHNc4NZuYV2rFBnDAEoTgM+8jr6/7UV+Br6ALI4XAkYKccA+nSpeWVg4aRyGHiy2c0fPrl1cRzpKkR75drnDZA3FhjnA5OOnQAeVLCeKFFfAv9Po1s31Mf8A/KjFbwjjyoG2B7iP8AgH5UWoO0e1UYiSL4r23mq7jivLmqUIkX2ihn5auzZPSubA00Yo0qseetZPteNuoxY/Yj+Zq2ABxWR7Y/4jHn9gP5mqcjV2IhzWkk0d76PQI7a02G4tczSRQgFj3zrkngE42jk17Vuy5tyq2DTTSNOsQVgPFmISZyPs45GD1xkedCfQGrhkiKqrNMIkU3KDc52kAAt6Op++o2n0ytNHSXQMa1JYwmZ1W0Fyi7cSSfVh9iggZOcjp5dPKiIezEctml1I93bxtMoPeQ7ikZZ1JIXzGz8enquXQ9SeeJI41aR03xFZ08XLDg565Rhj1FSmjaiFgkkASJ1WbcLhBtQkeI88ZJGM+dZv6H+Bt/2Waz0y9u2eTMBBQABldd6qeR/EDk49vQnS+zyTaW0RwZL2O0kjunjGyLfLtIU9cjz5HXHxpTq2j3VpPqJiLvZ2ty8ZdpVyRvKgkA+ZXrjrVU0yZuz7al3r9yk6o0XltbI3en2lK+9Ha7N99Auq2kVnd91EZ8bQWE8RjZW8xggE++BQZ6H2rS612ceLv5LKSW4aK4uEk72Vd+yLb4gOCeG5xnpSTUNPurEKLqMJ3ikph1bIBKnoT0IIpotMSSZ9AgAEMf8A/Ki1A2j2oSBfqY/wCEflRCr4R7VdpCLZ7aKS3etlZGS1iBC8F28/am96kkqLbwfbmO37qaRaBYjTxatCDxy/62fWpuQ+NLtmK+nLkEbio+AWmthqMd4uxsLMPToRQWv9n5NPDTRtvhB6nqtJbad4ZUdT4lIoUmmXeOMo6NsAax/bTjVIuP/QP5mrXW0yTRpIhyGGayXbX/ABSH/QH8zU0no5I3ZwftPqRuO+BgVi6u6rH4ZCEMYDZ6jaSMfGh4dZuIDbGCG3jFtcm5iVY8BX8Px6eFflS7FTggkMCCOoI6VLjEpbHFr2lvrVYlgS3AjUBcx5xh2f19Xb5/CuK67doeI7cxm2S2MbJlSinK556ggYNCW0cJmKXjtEu0845B8sjFEtbaYS2y9lChc8xE49/hWVE22dbztHfXlrcWsyW/d3Ds8m1MEsX3nz/zD+lcU1q6WOSHZCYZLdbdoiCV2ghgcZ+1kZz61xuIbJbcmK6LzB2GwoRkZwOvw5+/4UIVK4yCM881tRMtjaftHfzmVmWBZJGlbeiHKmUAPjnAyB+JrhrOsXWsFHukhUxhtvdKV4Y5PmeM0vCkkivYwD7VqS9BbPpUIPcx/wAI/KiFztHtVIV+pj/hH5USqeEc+VVcqERVoppGQ2rBZhwp96NjtdZltnVrmGJhjadu4n3PT8KCWUo6sp5BzXDU9fnXWI7a3uTDbMqtIwjBbPopPqMVIpiuqD49PvlilS+kV4ihBVn3En16cVgNQtHtLiTg91nIPpX0fVNQijs2YMcsON3Br59qc13qFw1vb42tyRwOnxofVl8djDs1c96s0eeEIxSrtkc6pF/oD+Zqc9n7D9At2ErJ3rnJw3SkvbHH0pFgg/UD+Zq1dbOedc3QjPIo+fVrmdJEZINsilWIjGQOfPrQGa9x6gfEnArDLY0fXrySVpJI7ZnZtzEwg5OAPlgDiuMmrTuylo7fwqV4jxkFg3Pryoqkum3se4G2kJVmUhRuIKnB6fEVyNndLt320yBjgNIhUfM8VmhthNxq80yFTBbKGXacR89ME5++oOsTnfuhtmZ2LMxi5JJyfP1/70xxm0+7i+3byDxsmAM+JTgjj41wlhkiYCVHQnoGUjPzopGWzpeXb3UwkZI0IXGI1wDyT/WuDN4T7VHFeOMH2rTD6jEcQxj90flRSSAIo46UJHJF3SZdc7R+Vd1MW0eJenrRJixExc+tdIdQntUYRd0QepkXOKFJwOTigoLmO5uJ5WkQW9qudrMAZJP1R7eZ9qlypovGJW5vrm8c94xIzTnTtFhisXv9QuBApXIZjgAfGg9Fslu50Z3QQg5ZiwGfak/b/W/07UP0G1k/sdr4fCeHfzP9KfLkUUV/EMo760mlZLa5SXHmuRn50FqunS31wsqyIoCBefcn+tZFN6MGQlSOhHlTyz1yaNQtwgf94HFQjm+iPH8O30DN+3i+Rrx0Gb9vF+NM7S/iuh9WefQ0Wp4q3ITiBousIci+iJyjeJQeVxtPTqNo/HOcmqSw6tLbNbSXUJhZSpTHGCc+lHk4r2c1lgAg60sveLfR787t23qfBz06/Vr+PqaCvLG+u+7FxNCwjztwOmTnHt8PL76cmr/Rd3f6fcy2UgSSMeHK53n0HpRdejaMz9DTftYvxqfoWc8d5F8zSaS7u9533EobzG4jFXh1O8gO5Z2bHk/iBqX8j6hvEjaoWCgE9BR0bfVr7CkGlaot+hBQJIuNwB49xT2L+7T2FVUuStBVCXXr/wDR7Yxxn6x+Pasix8Wc5+NG6pOZ7yQ+QOBQeK45S5MpFUiuOasigvXsVePqaQ0vwPKqs/wqGNVNO2aE2c7RTBlrYWsgkiDDzFYdTitRoc++Lb6U+KXpiTWrGxFRU1FdBIggngAk+gp5bak2jvbWNzaOEmAKuvLEnqcegpLBdPa3KSxBC4PG8ZFbaO5ZYVeYqX287eB91UggPlP/AJA0wWGtd7CmILhd4x/m86zNfTO0vc6vcRxOgdYmyAPOsr2oSziWKOC2hgmUncIlx4fj99c2XDxbkVixXok/caghJ8LDafvrfRH6tPYVhtCsTc3SysD3UZzn1PpW5jX6tfYVuFOjH2fO25aoom9gMFw8bDGOlDZwa5RzxqUOM1B9ajNAEk81G4UVZWMt0/hjdkH2ioNN10+NBgxY9xVYYpTVoDOhueKedn1lDl9jd2R1NdYtPtluBJKm4Y4A6ZptC8GAsTKQPSnjilF2xZsK8qg1TdxUbjVyRVsBsmj59Ue4XYrbF6AUD5VxlHGRwa2LaNR3wQ2QcN6jrSftBpFx+g/SKxM0feeNzyff2+NPLL+0GMMOWcKSPPmtiYohbGJwndY2lT0xVZwU47G5NHyXRNUERS2lXHOFb/etdHJ9WvsKz/azs42l3H6bYAmzc5GOe7b09qb2km61hY9Sin8K405Q/qxmr6MpfzNOVeXG7GOBQBHNdp23P7cVxrnk92MeI4quSDnyq1WjGVbNYtga3T+0WnW9lAreFwgyqoeDXp+1toeFhZ/dRWLz09qsI3foMCrr/oyVSM4o00nae3YYFipz64H9KU3epd9OJbdO4wOinOaCEH7xqGiYciknPJJbNqjRaXq3fsIph4z0YedMBdRNOYed48qxkcjRSAjIYEEU+0+X9I1Hvh5jNUxTb0xXBDyuD5LbR58V2bpWb1jVJUuQls5TZ1YetWlJR2xIq2bAXlroVkL265fGIIh1c+v/ADWL1jX7/VpSZ5mSLPhhQkKB/X76Cvb65v5u+u5DI+No4wAPQDyoeufJmc3rooo0F22oXcEbRR3EgiYYaMtlSPiOlPrbVHW2iHdjhB+VZcU3gB7iPg/ZH5VO2bQtySa8aivGpmk1aHneK5E1MP6/tTxewOvdIOcZNWyPUUESfPJqvWmU69G2Hhh6j51bcv8AmHzpfwKuDxRzCwplRuoBPrTPRiFucdPDj8aR88c0XbzmCaMitjOnYPaNRez91bO45IUkVjHYuxYnJJya1MjCWA46FeKyrLtZl9Dinz+icFR6pqgr1c9jl6awXJWGMbuigfhScHmmMTDu04H2RTID/9k="/>
          <p:cNvSpPr>
            <a:spLocks noChangeAspect="1" noChangeArrowheads="1"/>
          </p:cNvSpPr>
          <p:nvPr/>
        </p:nvSpPr>
        <p:spPr bwMode="auto">
          <a:xfrm>
            <a:off x="63500" y="-768350"/>
            <a:ext cx="1162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29" name="AutoShape 10" descr="data:image/jpeg;base64,/9j/4AAQSkZJRgABAQAAAQABAAD/2wCEAAkGBwgHBgkIBwgKCgkLDRYPDQwMDRsUFRAWIB0iIiAdHx8kKDQsJCYxJx8fLT0tMTU3Ojo6Iys/RD84QzQ5OjcBCgoKDQwNGg8PGjclHyU3Nzc3Nzc3Nzc3Nzc3Nzc3Nzc3Nzc3Nzc3Nzc3Nzc3Nzc3Nzc3Nzc3Nzc3Nzc3Nzc3N//AABEIAKAAegMBIgACEQEDEQH/xAAbAAACAwEBAQAAAAAAAAAAAAAEBQECBgMAB//EAD0QAAIBAwMBBgIGBwgDAAAAAAECAwAEEQUSITEGEyJBUXFhkRUjMoGhsRRCU2JyssEkMzVSc9Hh8AdD8f/EABkBAAMBAQEAAAAAAAAAAAAAAAACAwEEBf/EACMRAAICAgIDAQADAQAAAAAAAAABAhEDIRIxE0FRYRQigQT/2gAMAwEAAhEDEQA/AGgA9B8quADUAVIr0zz6RIUeg+VWwPSq1INIx0kW2j0HyqpQH/5VxSDtFqV9ZX8cNpKiIYO8bcoOOTzn7hSgO+7+FTs/7iseuua0yOwlQhE3nES9Klta1lTzPCFAyW2LjGM+lCyL6DhJmt7nPOF+VW7n2+VZFNc1lu7xND4yBjYOM5x88GqJr+tSLIyvHtj+3mMcdf8AY0eSP0PHI17Ig8s/dUZNZIaxrLH+8h/Wz4Rxt4NSmra1IUCd2TIquvgA4JwKbywXbF8U2a0HmuimsUmt6syo2+HxkBRsGWyAf6j51Ztd1ZI3ffAUAByEzwfOjyRfsPHNG2+8UfHcOsagN0AFJ4pS0KMepUE/Ki1fwj2olGwjKgYV6pxUU7QqdkgVYCozUNJikHO64HWsb20kK6rA0bFSLcYYHB+01ahpqx/a5i2oxf6I/M1nH2FiqITzuI4t7NgkAE8AAk/cBn8alRcndKDL9WQGbccqTnHn8DUWlzLaTd7C21wrKG9AylT+BNMj2hv+6MZ7naf3CCOMcYPHrx5mhr4h0Ld06BDvkC5ymGP4VASdYzLtcRE43c4Pl99Mj2ivicssJbnxFDnnPHXp4vwHpXKDXLq3ZGEcDtGSUZ48kZYsQOeBuYn/AI4rNha+gBaZ1PidlGcjJOMkZ+ZxUsbhVSQmVQ+SjEnxYPl94/CmK9ob1WDbYDhQo3K3QbcefltHNc4NZuYV2rFBnDAEoTgM+8jr6/7UV+Br6ALI4XAkYKccA+nSpeWVg4aRyGHiy2c0fPrl1cRzpKkR75drnDZA3FhjnA5OOnQAeVLCeKFFfAv9Po1s31Mf8A/KjFbwjjyoG2B7iP8AgH5UWoO0e1UYiSL4r23mq7jivLmqUIkX2ihn5auzZPSubA00Yo0qseetZPteNuoxY/Yj+Zq2ABxWR7Y/4jHn9gP5mqcjV2IhzWkk0d76PQI7a02G4tczSRQgFj3zrkngE42jk17Vuy5tyq2DTTSNOsQVgPFmISZyPs45GD1xkedCfQGrhkiKqrNMIkU3KDc52kAAt6Op++o2n0ytNHSXQMa1JYwmZ1W0Fyi7cSSfVh9iggZOcjp5dPKiIezEctml1I93bxtMoPeQ7ikZZ1JIXzGz8enquXQ9SeeJI41aR03xFZ08XLDg565Rhj1FSmjaiFgkkASJ1WbcLhBtQkeI88ZJGM+dZv6H+Bt/2Waz0y9u2eTMBBQABldd6qeR/EDk49vQnS+zyTaW0RwZL2O0kjunjGyLfLtIU9cjz5HXHxpTq2j3VpPqJiLvZ2ty8ZdpVyRvKgkA+ZXrjrVU0yZuz7al3r9yk6o0XltbI3en2lK+9Ha7N99Auq2kVnd91EZ8bQWE8RjZW8xggE++BQZ6H2rS612ceLv5LKSW4aK4uEk72Vd+yLb4gOCeG5xnpSTUNPurEKLqMJ3ikph1bIBKnoT0IIpotMSSZ9AgAEMf8A/Ki1A2j2oSBfqY/wCEflRCr4R7VdpCLZ7aKS3etlZGS1iBC8F28/am96kkqLbwfbmO37qaRaBYjTxatCDxy/62fWpuQ+NLtmK+nLkEbio+AWmthqMd4uxsLMPToRQWv9n5NPDTRtvhB6nqtJbad4ZUdT4lIoUmmXeOMo6NsAax/bTjVIuP/QP5mrXW0yTRpIhyGGayXbX/ABSH/QH8zU0no5I3ZwftPqRuO+BgVi6u6rH4ZCEMYDZ6jaSMfGh4dZuIDbGCG3jFtcm5iVY8BX8Px6eFflS7FTggkMCCOoI6VLjEpbHFr2lvrVYlgS3AjUBcx5xh2f19Xb5/CuK67doeI7cxm2S2MbJlSinK556ggYNCW0cJmKXjtEu0845B8sjFEtbaYS2y9lChc8xE49/hWVE22dbztHfXlrcWsyW/d3Ds8m1MEsX3nz/zD+lcU1q6WOSHZCYZLdbdoiCV2ghgcZ+1kZz61xuIbJbcmK6LzB2GwoRkZwOvw5+/4UIVK4yCM881tRMtjaftHfzmVmWBZJGlbeiHKmUAPjnAyB+JrhrOsXWsFHukhUxhtvdKV4Y5PmeM0vCkkivYwD7VqS9BbPpUIPcx/wAI/KiFztHtVIV+pj/hH5USqeEc+VVcqERVoppGQ2rBZhwp96NjtdZltnVrmGJhjadu4n3PT8KCWUo6sp5BzXDU9fnXWI7a3uTDbMqtIwjBbPopPqMVIpiuqD49PvlilS+kV4ihBVn3En16cVgNQtHtLiTg91nIPpX0fVNQijs2YMcsON3Br59qc13qFw1vb42tyRwOnxofVl8djDs1c96s0eeEIxSrtkc6pF/oD+Zqc9n7D9At2ErJ3rnJw3SkvbHH0pFgg/UD+Zq1dbOedc3QjPIo+fVrmdJEZINsilWIjGQOfPrQGa9x6gfEnArDLY0fXrySVpJI7ZnZtzEwg5OAPlgDiuMmrTuylo7fwqV4jxkFg3Pryoqkum3se4G2kJVmUhRuIKnB6fEVyNndLt320yBjgNIhUfM8VmhthNxq80yFTBbKGXacR89ME5++oOsTnfuhtmZ2LMxi5JJyfP1/70xxm0+7i+3byDxsmAM+JTgjj41wlhkiYCVHQnoGUjPzopGWzpeXb3UwkZI0IXGI1wDyT/WuDN4T7VHFeOMH2rTD6jEcQxj90flRSSAIo46UJHJF3SZdc7R+Vd1MW0eJenrRJixExc+tdIdQntUYRd0QepkXOKFJwOTigoLmO5uJ5WkQW9qudrMAZJP1R7eZ9qlypovGJW5vrm8c94xIzTnTtFhisXv9QuBApXIZjgAfGg9Fslu50Z3QQg5ZiwGfak/b/W/07UP0G1k/sdr4fCeHfzP9KfLkUUV/EMo760mlZLa5SXHmuRn50FqunS31wsqyIoCBefcn+tZFN6MGQlSOhHlTyz1yaNQtwgf94HFQjm+iPH8O30DN+3i+Rrx0Gb9vF+NM7S/iuh9WefQ0Wp4q3ITiBousIci+iJyjeJQeVxtPTqNo/HOcmqSw6tLbNbSXUJhZSpTHGCc+lHk4r2c1lgAg60sveLfR787t23qfBz06/Vr+PqaCvLG+u+7FxNCwjztwOmTnHt8PL76cmr/Rd3f6fcy2UgSSMeHK53n0HpRdejaMz9DTftYvxqfoWc8d5F8zSaS7u9533EobzG4jFXh1O8gO5Z2bHk/iBqX8j6hvEjaoWCgE9BR0bfVr7CkGlaot+hBQJIuNwB49xT2L+7T2FVUuStBVCXXr/wDR7Yxxn6x+Pasix8Wc5+NG6pOZ7yQ+QOBQeK45S5MpFUiuOasigvXsVePqaQ0vwPKqs/wqGNVNO2aE2c7RTBlrYWsgkiDDzFYdTitRoc++Lb6U+KXpiTWrGxFRU1FdBIggngAk+gp5bak2jvbWNzaOEmAKuvLEnqcegpLBdPa3KSxBC4PG8ZFbaO5ZYVeYqX287eB91UggPlP/AJA0wWGtd7CmILhd4x/m86zNfTO0vc6vcRxOgdYmyAPOsr2oSziWKOC2hgmUncIlx4fj99c2XDxbkVixXok/caghJ8LDafvrfRH6tPYVhtCsTc3SysD3UZzn1PpW5jX6tfYVuFOjH2fO25aoom9gMFw8bDGOlDZwa5RzxqUOM1B9ajNAEk81G4UVZWMt0/hjdkH2ioNN10+NBgxY9xVYYpTVoDOhueKedn1lDl9jd2R1NdYtPtluBJKm4Y4A6ZptC8GAsTKQPSnjilF2xZsK8qg1TdxUbjVyRVsBsmj59Ue4XYrbF6AUD5VxlHGRwa2LaNR3wQ2QcN6jrSftBpFx+g/SKxM0feeNzyff2+NPLL+0GMMOWcKSPPmtiYohbGJwndY2lT0xVZwU47G5NHyXRNUERS2lXHOFb/etdHJ9WvsKz/azs42l3H6bYAmzc5GOe7b09qb2km61hY9Sin8K405Q/qxmr6MpfzNOVeXG7GOBQBHNdp23P7cVxrnk92MeI4quSDnyq1WjGVbNYtga3T+0WnW9lAreFwgyqoeDXp+1toeFhZ/dRWLz09qsI3foMCrr/oyVSM4o00nae3YYFipz64H9KU3epd9OJbdO4wOinOaCEH7xqGiYciknPJJbNqjRaXq3fsIph4z0YedMBdRNOYed48qxkcjRSAjIYEEU+0+X9I1Hvh5jNUxTb0xXBDyuD5LbR58V2bpWb1jVJUuQls5TZ1YetWlJR2xIq2bAXlroVkL265fGIIh1c+v/ADWL1jX7/VpSZ5mSLPhhQkKB/X76Cvb65v5u+u5DI+No4wAPQDyoeufJmc3rooo0F22oXcEbRR3EgiYYaMtlSPiOlPrbVHW2iHdjhB+VZcU3gB7iPg/ZH5VO2bQtySa8aivGpmk1aHneK5E1MP6/tTxewOvdIOcZNWyPUUESfPJqvWmU69G2Hhh6j51bcv8AmHzpfwKuDxRzCwplRuoBPrTPRiFucdPDj8aR88c0XbzmCaMitjOnYPaNRez91bO45IUkVjHYuxYnJJya1MjCWA46FeKyrLtZl9Dinz+icFR6pqgr1c9jl6awXJWGMbuigfhScHmmMTDu04H2RTID/9k="/>
          <p:cNvSpPr>
            <a:spLocks noChangeAspect="1" noChangeArrowheads="1"/>
          </p:cNvSpPr>
          <p:nvPr/>
        </p:nvSpPr>
        <p:spPr bwMode="auto">
          <a:xfrm>
            <a:off x="63500" y="-768350"/>
            <a:ext cx="1162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30" name="AutoShape 12" descr="data:image/jpeg;base64,/9j/4AAQSkZJRgABAQAAAQABAAD/2wCEAAkGBwgHBgkIBwgKCgkLDRYPDQwMDRsUFRAWIB0iIiAdHx8kKDQsJCYxJx8fLT0tMTU3Ojo6Iys/RD84QzQ5OjcBCgoKDQwNGg8PGjclHyU3Nzc3Nzc3Nzc3Nzc3Nzc3Nzc3Nzc3Nzc3Nzc3Nzc3Nzc3Nzc3Nzc3Nzc3Nzc3Nzc3N//AABEIAKAAegMBIgACEQEDEQH/xAAbAAACAwEBAQAAAAAAAAAAAAAEBQECBgMAB//EAD0QAAIBAwMBBgIGBwgDAAAAAAECAwAEEQUSITEGEyJBUXFhkRUjMoGhsRRCU2JyssEkMzVSc9Hh8AdD8f/EABkBAAMBAQEAAAAAAAAAAAAAAAACAwEEBf/EACMRAAICAgIDAQADAQAAAAAAAAABAhEDIRIxE0FRYRQigQT/2gAMAwEAAhEDEQA/AGgA9B8quADUAVIr0zz6RIUeg+VWwPSq1INIx0kW2j0HyqpQH/5VxSDtFqV9ZX8cNpKiIYO8bcoOOTzn7hSgO+7+FTs/7iseuua0yOwlQhE3nES9Klta1lTzPCFAyW2LjGM+lCyL6DhJmt7nPOF+VW7n2+VZFNc1lu7xND4yBjYOM5x88GqJr+tSLIyvHtj+3mMcdf8AY0eSP0PHI17Ig8s/dUZNZIaxrLH+8h/Wz4Rxt4NSmra1IUCd2TIquvgA4JwKbywXbF8U2a0HmuimsUmt6syo2+HxkBRsGWyAf6j51Ztd1ZI3ffAUAByEzwfOjyRfsPHNG2+8UfHcOsagN0AFJ4pS0KMepUE/Ki1fwj2olGwjKgYV6pxUU7QqdkgVYCozUNJikHO64HWsb20kK6rA0bFSLcYYHB+01ahpqx/a5i2oxf6I/M1nH2FiqITzuI4t7NgkAE8AAk/cBn8alRcndKDL9WQGbccqTnHn8DUWlzLaTd7C21wrKG9AylT+BNMj2hv+6MZ7naf3CCOMcYPHrx5mhr4h0Ld06BDvkC5ymGP4VASdYzLtcRE43c4Pl99Mj2ivicssJbnxFDnnPHXp4vwHpXKDXLq3ZGEcDtGSUZ48kZYsQOeBuYn/AI4rNha+gBaZ1PidlGcjJOMkZ+ZxUsbhVSQmVQ+SjEnxYPl94/CmK9ob1WDbYDhQo3K3QbcefltHNc4NZuYV2rFBnDAEoTgM+8jr6/7UV+Br6ALI4XAkYKccA+nSpeWVg4aRyGHiy2c0fPrl1cRzpKkR75drnDZA3FhjnA5OOnQAeVLCeKFFfAv9Po1s31Mf8A/KjFbwjjyoG2B7iP8AgH5UWoO0e1UYiSL4r23mq7jivLmqUIkX2ihn5auzZPSubA00Yo0qseetZPteNuoxY/Yj+Zq2ABxWR7Y/4jHn9gP5mqcjV2IhzWkk0d76PQI7a02G4tczSRQgFj3zrkngE42jk17Vuy5tyq2DTTSNOsQVgPFmISZyPs45GD1xkedCfQGrhkiKqrNMIkU3KDc52kAAt6Op++o2n0ytNHSXQMa1JYwmZ1W0Fyi7cSSfVh9iggZOcjp5dPKiIezEctml1I93bxtMoPeQ7ikZZ1JIXzGz8enquXQ9SeeJI41aR03xFZ08XLDg565Rhj1FSmjaiFgkkASJ1WbcLhBtQkeI88ZJGM+dZv6H+Bt/2Waz0y9u2eTMBBQABldd6qeR/EDk49vQnS+zyTaW0RwZL2O0kjunjGyLfLtIU9cjz5HXHxpTq2j3VpPqJiLvZ2ty8ZdpVyRvKgkA+ZXrjrVU0yZuz7al3r9yk6o0XltbI3en2lK+9Ha7N99Auq2kVnd91EZ8bQWE8RjZW8xggE++BQZ6H2rS612ceLv5LKSW4aK4uEk72Vd+yLb4gOCeG5xnpSTUNPurEKLqMJ3ikph1bIBKnoT0IIpotMSSZ9AgAEMf8A/Ki1A2j2oSBfqY/wCEflRCr4R7VdpCLZ7aKS3etlZGS1iBC8F28/am96kkqLbwfbmO37qaRaBYjTxatCDxy/62fWpuQ+NLtmK+nLkEbio+AWmthqMd4uxsLMPToRQWv9n5NPDTRtvhB6nqtJbad4ZUdT4lIoUmmXeOMo6NsAax/bTjVIuP/QP5mrXW0yTRpIhyGGayXbX/ABSH/QH8zU0no5I3ZwftPqRuO+BgVi6u6rH4ZCEMYDZ6jaSMfGh4dZuIDbGCG3jFtcm5iVY8BX8Px6eFflS7FTggkMCCOoI6VLjEpbHFr2lvrVYlgS3AjUBcx5xh2f19Xb5/CuK67doeI7cxm2S2MbJlSinK556ggYNCW0cJmKXjtEu0845B8sjFEtbaYS2y9lChc8xE49/hWVE22dbztHfXlrcWsyW/d3Ds8m1MEsX3nz/zD+lcU1q6WOSHZCYZLdbdoiCV2ghgcZ+1kZz61xuIbJbcmK6LzB2GwoRkZwOvw5+/4UIVK4yCM881tRMtjaftHfzmVmWBZJGlbeiHKmUAPjnAyB+JrhrOsXWsFHukhUxhtvdKV4Y5PmeM0vCkkivYwD7VqS9BbPpUIPcx/wAI/KiFztHtVIV+pj/hH5USqeEc+VVcqERVoppGQ2rBZhwp96NjtdZltnVrmGJhjadu4n3PT8KCWUo6sp5BzXDU9fnXWI7a3uTDbMqtIwjBbPopPqMVIpiuqD49PvlilS+kV4ihBVn3En16cVgNQtHtLiTg91nIPpX0fVNQijs2YMcsON3Br59qc13qFw1vb42tyRwOnxofVl8djDs1c96s0eeEIxSrtkc6pF/oD+Zqc9n7D9At2ErJ3rnJw3SkvbHH0pFgg/UD+Zq1dbOedc3QjPIo+fVrmdJEZINsilWIjGQOfPrQGa9x6gfEnArDLY0fXrySVpJI7ZnZtzEwg5OAPlgDiuMmrTuylo7fwqV4jxkFg3Pryoqkum3se4G2kJVmUhRuIKnB6fEVyNndLt320yBjgNIhUfM8VmhthNxq80yFTBbKGXacR89ME5++oOsTnfuhtmZ2LMxi5JJyfP1/70xxm0+7i+3byDxsmAM+JTgjj41wlhkiYCVHQnoGUjPzopGWzpeXb3UwkZI0IXGI1wDyT/WuDN4T7VHFeOMH2rTD6jEcQxj90flRSSAIo46UJHJF3SZdc7R+Vd1MW0eJenrRJixExc+tdIdQntUYRd0QepkXOKFJwOTigoLmO5uJ5WkQW9qudrMAZJP1R7eZ9qlypovGJW5vrm8c94xIzTnTtFhisXv9QuBApXIZjgAfGg9Fslu50Z3QQg5ZiwGfak/b/W/07UP0G1k/sdr4fCeHfzP9KfLkUUV/EMo760mlZLa5SXHmuRn50FqunS31wsqyIoCBefcn+tZFN6MGQlSOhHlTyz1yaNQtwgf94HFQjm+iPH8O30DN+3i+Rrx0Gb9vF+NM7S/iuh9WefQ0Wp4q3ITiBousIci+iJyjeJQeVxtPTqNo/HOcmqSw6tLbNbSXUJhZSpTHGCc+lHk4r2c1lgAg60sveLfR787t23qfBz06/Vr+PqaCvLG+u+7FxNCwjztwOmTnHt8PL76cmr/Rd3f6fcy2UgSSMeHK53n0HpRdejaMz9DTftYvxqfoWc8d5F8zSaS7u9533EobzG4jFXh1O8gO5Z2bHk/iBqX8j6hvEjaoWCgE9BR0bfVr7CkGlaot+hBQJIuNwB49xT2L+7T2FVUuStBVCXXr/wDR7Yxxn6x+Pasix8Wc5+NG6pOZ7yQ+QOBQeK45S5MpFUiuOasigvXsVePqaQ0vwPKqs/wqGNVNO2aE2c7RTBlrYWsgkiDDzFYdTitRoc++Lb6U+KXpiTWrGxFRU1FdBIggngAk+gp5bak2jvbWNzaOEmAKuvLEnqcegpLBdPa3KSxBC4PG8ZFbaO5ZYVeYqX287eB91UggPlP/AJA0wWGtd7CmILhd4x/m86zNfTO0vc6vcRxOgdYmyAPOsr2oSziWKOC2hgmUncIlx4fj99c2XDxbkVixXok/caghJ8LDafvrfRH6tPYVhtCsTc3SysD3UZzn1PpW5jX6tfYVuFOjH2fO25aoom9gMFw8bDGOlDZwa5RzxqUOM1B9ajNAEk81G4UVZWMt0/hjdkH2ioNN10+NBgxY9xVYYpTVoDOhueKedn1lDl9jd2R1NdYtPtluBJKm4Y4A6ZptC8GAsTKQPSnjilF2xZsK8qg1TdxUbjVyRVsBsmj59Ue4XYrbF6AUD5VxlHGRwa2LaNR3wQ2QcN6jrSftBpFx+g/SKxM0feeNzyff2+NPLL+0GMMOWcKSPPmtiYohbGJwndY2lT0xVZwU47G5NHyXRNUERS2lXHOFb/etdHJ9WvsKz/azs42l3H6bYAmzc5GOe7b09qb2km61hY9Sin8K405Q/qxmr6MpfzNOVeXG7GOBQBHNdp23P7cVxrnk92MeI4quSDnyq1WjGVbNYtga3T+0WnW9lAreFwgyqoeDXp+1toeFhZ/dRWLz09qsI3foMCrr/oyVSM4o00nae3YYFipz64H9KU3epd9OJbdO4wOinOaCEH7xqGiYciknPJJbNqjRaXq3fsIph4z0YedMBdRNOYed48qxkcjRSAjIYEEU+0+X9I1Hvh5jNUxTb0xXBDyuD5LbR58V2bpWb1jVJUuQls5TZ1YetWlJR2xIq2bAXlroVkL265fGIIh1c+v/ADWL1jX7/VpSZ5mSLPhhQkKB/X76Cvb65v5u+u5DI+No4wAPQDyoeufJmc3rooo0F22oXcEbRR3EgiYYaMtlSPiOlPrbVHW2iHdjhB+VZcU3gB7iPg/ZH5VO2bQtySa8aivGpmk1aHneK5E1MP6/tTxewOvdIOcZNWyPUUESfPJqvWmU69G2Hhh6j51bcv8AmHzpfwKuDxRzCwplRuoBPrTPRiFucdPDj8aR88c0XbzmCaMitjOnYPaNRez91bO45IUkVjHYuxYnJJya1MjCWA46FeKyrLtZl9Dinz+icFR6pqgr1c9jl6awXJWGMbuigfhScHmmMTDu04H2RTID/9k="/>
          <p:cNvSpPr>
            <a:spLocks noChangeAspect="1" noChangeArrowheads="1"/>
          </p:cNvSpPr>
          <p:nvPr/>
        </p:nvSpPr>
        <p:spPr bwMode="auto">
          <a:xfrm>
            <a:off x="63500" y="-768350"/>
            <a:ext cx="1162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5331" name="31 Imagen" descr="imagesCALZV7K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1643063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Rectángulo redondeado"/>
          <p:cNvSpPr/>
          <p:nvPr/>
        </p:nvSpPr>
        <p:spPr>
          <a:xfrm>
            <a:off x="395536" y="188640"/>
            <a:ext cx="8286808" cy="10715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TLD</a:t>
            </a:r>
            <a:r>
              <a:rPr lang="es-ES_tradnl" sz="2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 </a:t>
            </a:r>
            <a:r>
              <a:rPr lang="es-ES_tradnl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TERTULIAS LITERARIAS DIALÓXICAS</a:t>
            </a:r>
          </a:p>
          <a:p>
            <a:pPr algn="ctr">
              <a:defRPr/>
            </a:pPr>
            <a:r>
              <a:rPr lang="es-ES_tradnl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CONXUNTAS NO CPI DE CASTROVERDE</a:t>
            </a:r>
          </a:p>
          <a:p>
            <a:pPr algn="ctr">
              <a:defRPr/>
            </a:pPr>
            <a:endParaRPr lang="es-ES" dirty="0"/>
          </a:p>
        </p:txBody>
      </p:sp>
      <p:pic>
        <p:nvPicPr>
          <p:cNvPr id="70658" name="Picture 2" descr="FUENTEOVEJUN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1888410" cy="2436659"/>
          </a:xfrm>
          <a:prstGeom prst="rect">
            <a:avLst/>
          </a:prstGeom>
          <a:noFill/>
        </p:spPr>
      </p:pic>
      <p:pic>
        <p:nvPicPr>
          <p:cNvPr id="36866" name="Picture 2" descr="http://3.bp.blogspot.com/_xHpIVt1_twI/SJotKvn8aFI/AAAAAAAAAFY/Jfro3LqsjcA/s400/Romancero+Gitano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1916832"/>
            <a:ext cx="2505075" cy="3810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AutoShape 2" descr="data:image/jpeg;base64,/9j/4AAQSkZJRgABAQAAAQABAAD/2wCEAAkGBhQQERQUEBQVFBQVFRQVFRUUFRQXFhQUFhQWFhcVFBUXHSYeFxojGRQUHy8gIygpLCwsFh4xNTAqNScrLCkBCQoKDgwOGg8PGikeHhwpKiksLC01KSksLCwpKikpKSksKSkpKSkpLCkpKSwpKSkpKSwpKSkpNSwpKSwpNSksKf/AABEIAOwAuAMBIgACEQEDEQH/xAAcAAABBAMBAAAAAAAAAAAAAAAAAQMEBQIGCAf/xABCEAABBAADAwQOCgICAwEAAAABAAIDEQQSIQUxQRNRYXEGFyIyM1JTcnOTsbPR0gcjNEKBkZKhssEUJGLwFYLhY//EABoBAQACAwEAAAAAAAAAAAAAAAABBQIDBAb/xAAoEQACAQMEAgICAgMAAAAAAAAAAQIDETEEExQhElFBYVKBIjIFcZH/2gAMAwEAAhEDEQA/APSWO0TH/kY84YHjNmLKo1mAstzVV1wtOD+lR4fNDiA2B5fFJNIZYXMNwlwc50kcmlMzgaOsHP3JXnVG/wAl1LotMRtyGN2WSQNdbW1T++cLa2wKsjgs3bWjERlLwIhvcQ4Ad1l1BFjutNyg7fPc4erP+3hzoCdA4kk8wHOk7LGF2DmDbJIZWUZj4Vh0AGtUT+CnxXX2Ydlnhca2S8jrykAinCiRY3gcFhhdrxSkCOQOJDiBqLDHZHEWNadoa3LHA4gOLvrDLTt7m5coI3AhoB3EnrVR2NbMuKGR5cHRuxeRpbly8rNJbnXq4loFbhrfMpUVZi7L1uMaXuYHAvYGlzRvaH3lvro/kkgxzZA4sdmDXOY4i9HM0c09IVRDh3nG4ote+MFmEGjWFryGy3q9pGl8OdZ9jURbHKHWT/lYk24USDISHVQ0rWwKUeCyE2TcJtmKbLyTw7M3M0gOpzQQLBIojUfmpDMU1znBrgXNoOAOrS4ZhY4WNVQ9h7i3D4ZjpH5hA0GIxkZCKuzlFEXVE8U3Ps15nnnw1NxDHsbTrEc8fIx/VSabrDsrxeV3QSFltq9mTc2LDYsSNzMOZtkXrvaS07+Ygj8EuJxrY25pHBrczW2brM5wa0dZJAUHYchdAwuY5hcZHFjxT23K85XVx1THZRG44em3fLYaiBZFYiMk1R3AE82iwUbysS8FpNjWtexrnAOeXBgO9xaMxA6gCUs2KawW9waLa2ya7pxDWjrJIA61TY3DPbicIS98gD57trAG3h3gEljRVnQWeKx7IcI7Eg4djR4NziXOcwNebbE5rg0gljgX1pVNTwXRF+i5xWNZHlzuDc72xtv7z3d60dJUcbbhy5uUblIlN67ofC8NMvFQjGcdgQH2ySSMHUEGPENNh4B17mVocOcbt6qNjRyySu5SF0bcSGSuBuoy01iY6+7ykzWOA+82zwWSgnF/RHk7m1T45jGtc5wDXljWk3q55AYOskhDMQ1znNabLDlcNe5NA1e66I/NVfZZC6SBrWEtcZ8PT2tzOZ9c08oBVGt+umid2NiXC4JWZJI6vKH8lK03Ukbjz620nMDd3vWHh/G6MvJp2LCHFNeXtY4FzHZXgfdcWh1Hpog/ikGLaWucHAtbmDiDdFl5ga4ijYUDZDCJsZe4zsIJB1H+PC2xe8WCPwKqG4OSJsmIwrXOL3z8vBqOWGd4bLHe6YCqO57aHMVlGmr2DbNmGKblz5hky5sx0blq8xJ3CtbKai2lG8gNdqQXNtrxYG8gkUeCrtsYR78GwMaXOacM90fGRkbo3vjo6WQ06HeRSlu2uHvjbGC8SOdmJD2mMNY51va5umoDda1KwcOiU+yakShItRsG8bKWRSObvbHI4dbWOI/cLwg/TLtHykXqWfBe5bUP+vN6GX3blyoVbaOnGSd0cGpk4tWZvA+mXaPlI/Ux/BA+mbaPlIvUx/BaMhd2zT/FHJuz9m8n6Z9o+Ui9Sz4JD9Mu0fKR+pj+C0dCbNP8UNyXs3ntzbS8pH6mP4I7c20vKR+pj+C0ZCbNP0huS9m8dubaXlI/Ux/BL25tpeUj9TH8FoyE2afpDcn7N47cu0fKRepj+CO3LtLykfqY/gtOwWEdK9rGVmcaFmkowhOfdTAC7WtC4N0vfq4Js0/SI3J+zce3NtHykfqY/gjty7R8pH6mP4LRkJs0/wAUTuz9m8n6ZdpeUj9TH8EduXaXlI/Ux/BaMhNmn6Q3Jezee3LtHykfqY/gkH0y7R8pH6mP4LR0Js0/xRG5L2bz25do+Uj9TH8Enbm2l5SP1MfwWjoTZp/ihuT9m8duTaPlI/Ux/BK36Y9peVj9TH8FoyyZvCbNP4iiVUlfJ1mEIG5C8812XKwRtqj/AF5vQy+7cuVCurNrfZ5fQy+6cuU1a6HD/RX6vKEQhCsTiBCEoQCUhb06AHESzfVmJ+z3Bjs0dF4wLWFoBPhA8O0q71VD2L4hkbpnyxsmYIXZo30A5pewENO9r6JpzdQdddQgKSkUr3sihiZHAMPLysR5V7LoSRhzh9XM0d68EEWNDoRoU1tt4MGCrLYgeHVV3/kzVmrjVb+FICswuIdG4Paac02Cso8W5uaqp4AcKFEWHVXWAVsmH2jGcLFOSwT4USYcN7m5OUt0EmWu6yZpwSfEj51A7DngYoZqrksSNSwanDSVRfpmzVXTSAo6RSnbYvOM2fvGVnLS6svEt/vVbX2UyRvwxEbmPe1uBc9pLA6JowjGl0FHuw57yJBvaWNsG8wA0akUtl7EnsLXxvD480kRGJiLLhNPH1rHVmh1JNFtZeOgUDsd5IYuPly0xhzu6d3mbK7ky4eJnyE3wtAVJCRbEHEYbEjFkFxDOQBILuW5RuYsr7nJcpf3dW8aWuoAQhCAFnFvHWFgs4t46woZKydZpFlW/rSLzbyXqwRtrfZ5fQy+6cuUyurNrfZ5fQy+6cuUyrXQ4ZXavKEQhCsDiBAKEIBbRaRCAW0JzDOaHtL9Whzcw6LF/srKTEQDFOdka+G5MrO6aHNObKLaAWmqo8DvuqQFTaLUrafJZ/qCSzK2szQ111qHAaEjdY31el0pezXwZBytZmvkJsOOZjoqYARzPF/+yAqrRatMBLh+SLZW93b3NeATVMGVj23Ra43qNWkXqNExheR5KQP8IR3BonKWkGt/3gXDjVBAQrRaCkQC2kQhACEIQAnIO+b1j2ptOYbv2+cPaoeCVk60rf1n+0IPHrP9oXnHku1gi7WH+vL6GX3TlykurNrH/Wm9DL7py5XgaC5occrSQC6roE6muNBWehwzg1eUN0lawkgAWTuA1JPQtg7KYDBicRCyFjYmOLYzkDiYgRklEu92ZuV2a6OfdSb7EYGcsJZtIoy0OOfJRkJYC13B7W55AP8A81YnEURbW/RFKwx+zjhsS+KcFxjkyvAPfAO1LT/yGoPSCrDsqwbG5JISwwvfMGN5LkpYy0sJilb97KHtAcC4HuteCA1+ki2PEYURYXCyQxtk5USGWRzA+pmyuaIaNhlMDHcCeUu+amgwjppgxoDXPfVUQG2dbG8ACz0AICNSKWwdlOzY2CGbDgCKRhYQ12cCWE5H27xnN5OSuHKK32TsiKTAMcY2PkMeOOQD66Us5LI6N/Hk7Ly0alodoeAGkUkU3ZWC5WQNPei3PJNAMaLNnhuq+chTOyrZzYsQTEAIpWtmiDTmaGSCyxrvvBjs7L/4ICmRSUK02lsbkfv2BK+I2MptoacwB3infgesICqRSlbTwfIyvjvNkc5t6a0SL0PQpXY4xhnby0fKxhsrnR5i0uDYnO0c3Vp4g8KQFZSKWwbZ2SyLDiSFwlhll+qloCQUzuopWjVj2ktsbjYIsFMnA5sFC9kdv/ycQx7mtJNcnh3RNdXSZSOfut9aAUtIpbDtfBsZtWWJrAI24xzBHWmQT5Q2uatEx2URtbO9rAA1sszQBEI6AkIDb+/QA6rQFLScw3ft84e0LZMJCYsNyskDHulYWYaPkWkkatdiXuAsgEEN17pwJ3NIOu4cd23zm+1Q8ErJ1k7ees/2hB3nrP8AaF5trsu1gh7W+zTehl905cp2uqtrH/Xm9DL7py5VKtdDiRwavKHTjH5cud2XdlzHLXNV0sOVNVZom6vS+eufUrBCsDiM3zFxskk6akknTQalLLiHPNvcXHncST+ZTaEA7Di3svI5zbq8riLrddb1i2Yg2CQddQTeu/X8VghAZmU1VmrurNXz0lbiHCqcRlNiiRR5xzJtCAybIRdEixRonUcx6EOkJqyTQoWdw5hzbykpFIBFm6UneSeskpMhWKAyfIXGySTzk2hkhbuJG8aGtCKO7oWKEAubhwTkWJc0ENc5odo4AkZhzGt6aQgM3SkmyTd3dm757Sy4lz+/c51bsxJ3796bQgH24+QCg94FUAHOoDmq+tGD8Izzm+0JhP4HwjPPb/IKHglZOsnHf1n2oSuGp6z7ULzrfZdp9EDav2eb0Mvu3LlUrqvav2eX0Mvu3LlQqz0OGcGsyhEIQrA4gQhCAEIT2GisqG7EpXMGxHm0UyHChw76uijf4KRHhS46KbBs5wNtBHT7bWidZI6IUmQY8KOAvpIs/kUowZuhpf3q/boV27NQDMp497f4HppJ/gk6neOY1ren9Ln32snRsJ4KmTZ4APdWePN+HOoMuDAF5gejitkZmAIIYNBvG7hprv3qvnwJcbIPNoNw6FnCt32YTo9dIoCxYqzmwxaaOv8A32qBKyl1xkpHJKDiNoQhZGAIQhACkbP8LH57P5BR1I2f4WPz2fyCh4JWTrJ289Z9pQhw1PWfaUq828l0iv2sf9eX0MvunLlUrqna32eX0Mvu3LlYq00GH+ji1mUIhCFYnCCEIQCtGqssPFQ5+qrUTDxje/Qe3qUwbXDB9WwDpdqfy3LVO76RthZdtlphYJHaNA3XqCT+QV1hdi4p7SDlYAO+oAnrWoO7I8RwlcPNpv8AFRJcfI/vnud1uJXO9PN/KR1LUU4/DZursG+LQzwkg3Rey76eKz/80b7yK+flGZb/ADWgEotTxE/7O45lsKxvrcFJNeWaEFxumuYTfQs8VsjFRNAoPvXMRdflvWgBykQ7TlZ3sjx1OcFD00vhr/hPLi8ovMXE9ujwCd+gI9vFU2Lbf/dU8eyGc98/N5wB9oTMmOD++aL5x8FthCUcmic4SwQkJyWKt25NroOYEIQgBSNneFj89n8go6k7O8NH57P5BQ8ErJ1k7ees+0oWJ3nrKF5t5LpYIO1fs8vopfduXKpXVW1T/ry+il925cqlWuh/qzh1mUIhCFYHECEIQGbn3SwKUFBKEiJQkT8MQok63o0dPEn4IQYsiJ/7os3YU6ai+bW/ZV9S3La2DwkWAwgYDJiJc75XNIFE6Njog0B0DUqjGzXCV0MjeSkZd58zjnH3Lbep3cy1qpdXNnj8FRPgnsALhQdu1H4g1uPQdU04LYJtnz0ZgMzOUbCXE7pXRlzWknUuAB13KNtPZ5a3NeVzXZHMcCHZhv0PEcfw6VKmmQ42KaktLLrSB1LMxMzo3VNJXOvekQNghCEIBSdneGj89n8goykbOP1sfns/kFDJR1id56yhB3nrP9oXm3ku1gg7V8BL6KX3blyqV1VtTwEvopfduXKpVrocM4dZlCIQhWBwghCEAIStbak8k1o7rU/sFFyUrjLIidwJ6lsvYzsJuIkiY+Zkbnvaxoed2YOpxPAZhXWWqnwOKuWMP7zM0EbrF6raezHsaiwO0BG9zv8AGeGvDm6u5Nxs106LVOdpKL+TZFfKJvZFsHDAPa4HByYfNEIOUMr8RLehbuysF99xsaXab2X9F+Mka2QAtB1q+63jdfHTiqvDPuY4kOdJBFMxp5QjlMrryEjiNK/JdFbL2tFNA2SMtyloI1Cov8pq6+jUVSV0/ff6N8LS7Z4ht/YsuFw7sPHO3Eg4hsr2MZ9ayQMLQXtskEg7xbTl38+mzsuzZLibp4oltnug7n/u/wAfQeybslZBi8RiMPMGYhj2xiF0d8owi3PD9wLSAvPtoYySQte4ki3Fp4DM8vIobhmJNdJVrpZSnTjOSs2rmFRJOxAx2Hcx3dCi4B1Hf3SYk3qbjZXSSF0lk3RvjW4fsnoMEyRzm76G8HiBbjRXZey7NCjcqkJ3EQ5CR+/OmlkRYEIQhAKRs/wsfns/kFHUjZ/hY/PZ/IKHgI6xI1PWfaUIO89Z9pSrzbyXZA2n9nl9FL7ty5VK6q2l9nl9FL7ty5VPwVrof6s4dZlCIQhWBxAhCEBZbErMbFkDTS+tRsa63LHCT5HA7xxHOCrh+xjOAYCH3wB7pvQ5u/8AHctTfjLyZvgnOPiilz6BXmL2rJi2xcs8ExtEbCfFBJpx471W4nZMkXhGkDgasfmFHaCN3tWX8ZWZhZxdmbCyXkBJEW6Txlr2vIHJvGrXjgRdkf8AxRyHR946UN1F6hri2rDT/wCzfz6VO7HtqRNa9uKja9rq3kZxpXHeOo2CFLh7I8PljhxuHEscUmeN8biyTKXatmAtsltABce60GppanLybjJYwbfFJKSeSBgQx1PxQfyYeGOe0tuiLoW7fVndu4rHamHw4eXQEmK5CwSADRvChvsUdd/5qDjcdE6Z7mR8nGXOLW7y0cMo3HhvVa/EFzhw/DnSNPu+CJVOrC4vGOke553uJJVjsfuA4u5v+/sQqqOIn+gthds50UObEODAaysvu3dNbwFlUatYinF38it2gwZM1bya/NVak4zF8od1AaAcwG4KMtkFZGubu+gQhCyMAT+A8Kzz2fyCYT+B8Izz2/yCPBKOszvPWf7Qk4nrPtKF5l5LohbT+zy+il925cqFdWbT8BL6KX3blyo4f0rXQ4Zw6vKMUIQrE4gQhCAW07hsS5htpLTzgkfuEyhH2SnY3HZvZo9oDZWB9feByuPWNWnroFScVtzCYhpD4G34wa1ruu2rTInXorDDYO7HNw57XHOjCLuuv9HZDUTa8X2SRsSN5+rmb0B9tKtJuxFobHb94AfRBBcfFOgFc2qr/wDxVcTdX0fv+KaODIcAd3C+bn/dQ5t4kZqKWYmWJ7FpGyuYGmg4gOcN9c3OmcTsuOE1JJZoHLF3f4F25p/NWOKEjx3UjjQy0SdABuBPDVUc+Hq64Gr51nTk5PtmupGMcIedtER+AZk/5OIc/wDOgB+Srp8Q55JeS4neSbKJE0uhJI5nJ4BCELIwBCEIAT+C8Izz2/yCYT+C8Izzm/yCh4COsjvPWf7QlO/8fiheaZeELaXgJPRSe7cuVXfD2LqraXgJPRSe7cuVXfD2K20WGcGsyjFIlKRWBwghCEJBCEIBWmlLgxtb1DQoaTyZKVsGxYHags2d/WRWmimy41pN9dbudaiCshMedaJUE3c3rUNKxc4nG2Xa6Hr16RzKtmxNqOXlYrZGCRqlUuKSkQhbDWCEIQAhCVACfwnft85v8gmE/he/b5zfaFDwFk6yO89Z9pQi9/WfaUq8032XaIO0vAS+ik925cqu+HsXWM8IewtN05rmmt9OBBr81oXaTwPj4j9bPkVhpq8KSfl8nNqKUqjVjwlIvd+0jgfHxH62fKkP0I4Hx8R+tnyrr5lI5uLUPCUL3TtJYHx8R+tnyLLtI4Hx8R+tnyJzKQ4szwlC927SOB8bEfrZ8iO0jgfHxH62fKo5lIcaZ4She7dpHA+PiP1s+RJ2k8DV556O48oyje6jk1TmU/scaZ4Uhe6j6E8D48/rGfIsu0hgfHxH62fInMpfY40zwhC91P0I4Hx8R+tnyJR9CGB8fEfrZ8icyl9jjTPCUL3btIYHx8R+tnyI7SOB8fEfrZ8ic2kONM8JQvdu0jgfHxH62fIjtI4Hx8R+tnypzaQ40zwlC92H0I4HxsR+tnype0jgfGxH62fKnNpDjTPCU/hu/b5zfaF7f2ksD4+I/W35Fkz6FMECDnxGhB79nDXxFD1tKw4tQ9A4nrPtKEl+1CpH2yzWBQhYgpVl9E/IqRIhSLC0hIlCXAWktPNYsuTCGPkit2lgWzwyRPJDZGlpLTRF8yrouxVgAGeSgW9y0hjNHSOdUbAGtzcpRofcbXFbCWBNLJSa6RDsykw3YsI+TyzTDk8mmYU7JEyIZgN+kYPW53Op2yNmHDR8mJJJe6Ls8rszjetXzdHSpyS1HnJkqKRVDscaDbZJGWcz8pAzm3HU7wO6Ioe1ZM2FRvl5ibGpdZIDmuy9A7mueiVZ2i1Dm0PFCkIpJaULWmThC0kpKEilgAEtICyQGOVJlWRSBQBCEiVyFNiUf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hQSEBUUEhQVFBUUGBgXGBcVFxYXFxcXFhYVFxcYFRIXHCYgGBojGhUUHy8gIygrLCwsFyAxNTAqNSYrLCkBCQoKDgwOGg8PGiwkHyUsLCw0NSwqLy8sLCwpLCwsKSwpKS8sLCwtLCwvLCwsLCwsLCwsLCwsLCwsLCwsLCksKf/AABEIAOEA4QMBIgACEQEDEQH/xAAcAAEAAQUBAQAAAAAAAAAAAAAABQIDBAYHAQj/xABFEAACAQIDBAYGBwYFBAMBAAABAgMAEQQSIQUxQVEGEyJhcbEyc4GRocEjNEJScoLwFDNikrLRBzXS4fEkJUODU6LCFf/EABkBAAIDAQAAAAAAAAAAAAAAAAACAQMEBf/EAC0RAAICAQMDAgUEAwEAAAAAAAABAhEDITFBBBJhE4EiMlFxkQUU4fBSofHB/9oADAMBAAIRAxEAPwDuNKUoAUpSgDw18+dMv8wxXrX86+gzXz50y/zDFetfzqGJIhqVKRYKM2BZBdUYN1guSTHnVlLdkgdYACBz1o+zYrG0ynebC1yAZBYXa17KpFz9r3wIREklvEmw7yauSx5UJOp4n+3IVlybNT0hKrMuU5RbUkm9iCf4OFxqCBVuXBvKCka5mysSLgWVAWdtTwUE1bhkozTYmWLlBxRGlhGoAF78KuWtr7x/asjZ2CaV1jjBZ3IC3IBYncLmwFYaYnMxUDdcXPu3c671pOr14RwabTaWnLKpk486tVftwPdbwqzTsRHlXYRxq2BV4ruXha5t+v1ahEspEVxfidfDlY1TmyL2tRz+R5VSYWDAqeyOH9hWSpFu6lSvwxpOubRbgOZBfiPlVkHUjl+gauRmzFeG8eHKqMSLMDz0/X64VDeif0CKuTX11PKUpTCmRgP3sf40/qFfUQr5cwH72P8AGn9Qr6jFczrt4nW/T9pewpSlc86YpSlAClKUAKUpQApSlAHhr586Zf5hivWv519Bmvnzpj/mGK9c/nUMSRaxDwiLKEcOFUgkEauFYkm+u644W4cax8bioTHcAhxkudAMqxhW3HUlhe9udXV2wQDZB2kVCbnckRiBHK4IJHEimJ28ST9GlmzKF4DrAqnQb7KCBfnz1qBSPwaWvffoPb6R+LfCpfo418TL/DhcT72gf5Ae+vBt8lGbIt3LEm5LdovYDv7ZHu5Vbj2t1c5xHVqxdDEY8zBCrp1Z1GtwvHfpQ4Oa7Y7sHJR+Jlvo2j52eJkV4kurO6ookchF7TkDMAzsB/DTpdAsGMltYJKRMmWxBWYZ+yV0IDmRbj7tWsTjEKBIolhTMrZQzvcosii5ck/+Rj7qsbQxn7QkKuo+gVo1YE3dS5YZhyUlgPE12PTy+qsteK8f9ON6mL03je29+f8AhjZvtcPjY21qiZdauvu10FUEXUeArfXBj8lMQ1r2xtmG+27hbgKKOyeZ3eVBMBYHQ8v96XTZjK90eYScsDcWIqthbUbuI+Y769kXiN4/Vq9Vr276ZLSm9RW1dpaGIcYrOoHA7+Gv+9qvYxez4Ef2+derGLsLb9ffv+PnXknosDvsfb31VT7X3cltx7l28FsG4vSqYt3vqu1TF2hZKnRfwH72P8af1CvqIV8u4D97H+NP6hX1EK53XbxOp+n7S9hSlK550xSlKAFKUoAUpSgBSlKAPDXBOmGE/wC4YnXfK3xrvZrhnS/6/iPWN8qBoxT3ID9k76tSYYZ0F+JPuH+9ZlYmJ1cLzAX+dreQqUkO4RXBfwGz8yKxuNBYez0j8u7xqR2Vs+L9qiE/aiAdnGo0Cm2oN+Z9lXdOVYONmULiLsFtAFW51JdiCAOJs96lrTTcpnFVsZGwdiJ12IjnFzCs8a7xeZFlKnT+GF291WcUEjwmGtAhMuHZ2lPWllbrHS4s2UWVQdRUwm0oZMdDIrrlmieaUkgKssuFMJUtfQjq2Njxm76jcSZWwGF6udRFHhmE0XXqpLdY7ZWw+a7nKRpY30q6OXLLJFzutPrW0l/tnNljxxi1Hz9+C1tFov2WGQYaJJJziFLAzEoIjEFKBpCA1nO8GqOkOzUjELRCwZGik32/aYGtLvJ351/lNXjKnU7PDMtkkxTyi4uEUxPYjgWEZUcydKuwbTGJwzLKsELpLFOuQdWGZ36ucatq2WTN+SrFKcJXG6Unf2bpCOMZxp1qlX3Wpa25smFMfEidnDugk46CLOmIGpvoYZD+arW2tnRRYqdzEGjjxHVRxlmCnsdZZiDmKqANL6lxrvq5jNoJJgmJb6ZZp4gNLmHESCdjzt9G6/8AtqR2hFHip8ZCJY1czxzwM7gRyE4dI5Y+s3A8u9fGqI5Mqrvutn+Vr+P/AEulDHr2Ve6/D0PdnYDD4mbCSrCI0kmbDzwhmKZ+raRGQ3uFZVNxfQjxvZ2Hg8PO+CLQqhmeZZIlL5HRIg4kUMxZe2wXQ2Psrzo/iBBisPC7x2TEdbK4dSikQtGoEnomwZySDbUC972yNkYxJcVgsW8ipIbxThmC2eOBwsoB3Iy2B4BgOdRleSMmot1Tp2/P9/BGNQlFNpXytPBrt+t+maBYljjUsidYocySIigl2Yi7MBpuAPGpWbCQYzD5kiXDSQyRK+QsUaKaRYs4DEkMrMCddRvvfSM6M7a/aetgxcrK08SIk0zMwWSJ1ljDsxuFLAj83fWRNhmw4kgZ480/VqxRw6oiyLISzrpqVTTfbMSBpfR3eonFNqSqt/f782VOPptNrTW9vYytn4CM4+LCTYRYjG8qvrJ9KmRurLXOp7F86mxvuG6o1oBFgo2eBXGKhV0xF3BSXOwKgg5dFUXQi5vvtoNjwm0WXF4WHFTRyPBLOVl6xGAgaGyBpb8WIIVjcZRfeLweAlkg2aVaVJIcRAyiLOC0c9wE+jPaUggOWAtYc7XzwnO17cvXV7fT7F8ox/tabbkNgf30f40/qFfUQr5dwP76P8a/1CvqIVs63eJX+n7S9hSlK550xSlKAFKUoAUpSgBSlKAPDXDOl/1/Eesb5V3Q1wvpf9fxHrG+VBZj3MnGYVJMRh4blQ6YfMFRBbPDGSwYasSSSbio3Y2yFnndgJAikZW07LCGWQBwFN725r430rBvVnAt9O3t8owPnTIZrQ2psAvUZ7tm6sSa2ygdeYiOe6xvfnWt7f2MmRJWWVXlCsQ/ogEDKF7I+zlJ32vWZjL5CL+lZf5iB8yax9rn6Ik8D8Kuwr41Zlz6YpNfQydiYBW2eCiqZhJL1alQS9ooWYA/aZVLMqnQm/EWODBsQfsbztmUqM6nejDrVjYejoQT96+m6xvUFJnCKRvFuzw3ceZq6kmYDkNTyvy/XKurFNOjgyaatm2YfZiPNJGMqA4SEgvl7LP+zMTmsNSXbUne28DdGYDY3W9dmWRBEZBc/YkjjeTJIuXeQlt6jfYndURI+nedKwZBlUgX1/X96ialHRP+/wAk43CbtorM5UFt+treHHzrIhcOt+B4d9YV7C9tOI9tX1OQ24HUU0JO9dhZxVabmSjXGvDQ/r9b6R8uXlwNUFxe41uNR/bvFWsNEfSY3J3cwKt7naSKlFU22XoV7PsqqJtB3aH2aVRAbC33Tb5j4V7H6TDnY+/Q+XxqY8ES1sx5RaT9cQP9NV1TihZ19nzHzqqq47teSyWyfgvYD99H+NP6hX1GK+XMB+9j/Gn9Qr6jFc/rt4nS/T9pewpSlc86YpSlAClKUAKUpQApSlAA1wvpf9fxHrG+VdzNcM6YD/r8R6w/KgshuQ9Wdmt9NJ3EfH/ir1Wdmfvpvy/OmQ8iRne7oBwJY/lFh8WHurB2xJeIAbmcWPMC5Nhy0rIds0h8FTwuSzfC1V4bZL4tgkeUMqO5zEgdmwO4HkdKtxtKScnoZ80W8clHejX2nst/GqkFgB4VsWJ/w7xKwxnNF9JlAszXsRm17PKrG1Ohk+HzFmi7NhYMx1bU5Rl+yvabgARzrprrcN/Mjgvo8rXysgTrc+wfM+/yqMxLAk/Dw4VMYnBsCUjKyADKrJms5OgyXUX46mw31gRdHJ2LmwAUEsSwtqbAc7k6AVR1HUwaSi7NPTdLNNuSooOJGpbcdPKqnIKcbjd3jhp8KuybElG9QRcDeBqbW8xWS+wZEUNdbFSwueAvmBsN4sDp/eyx6mLu3oTPpZKmlqYmGYm3dV6I7xyJ/v8AOrmz9lySjOlgubKTc2BI3NYG1ydDu4VOYboPO7vZoiND6TWNsi6dnXVhV66rEqTkUS6XK7qJr99QfvD4j/Y/CvQ2qnndfmPKtnn/AMPMSkAmJiygjczXAY5dRl7xVOO/w7xMSMSYuwpkNmbdHYt9nfY0fu8P+SF/aZf8Watjjqp7/mtKnuk/QqfDrEztGRI4VcrMdTu3qNKyT/h9iPvRfzN/pqP3WHub7kS+my9kV2vk1/AfvY/xp/UK+oxXAcJ0BxAkQ5otGU+k3Bh/DXfRWTqssMjXY7N3RY5QT7lR7SlKxm8UpSgBSlKAFKUoAUpSgBXDOmP1/EesPkK7nXDOmX1/EesPkKkeG5DVjbOuMTIDuZbj2ZL+dZNY08XavcggEXHJgAR8KC7t7tDNwraBxrnZm9hvl/8Aqo99bH0Bj/65+RRh7wCf6qgVQ9nLwIHsAI/tU7/hy18dLrwf4EL/APmoy/IxFozasZNZMKr6HKwa+4ZVTMx7gA5qP6VwpDgnMljJOCrOupOYFyBfd6IFvCpDFEdZHC4v2p9P4ZJgo15ZWb3Vr/T/AGqolWI6ZVuu7e2+5O7RRc6fKsMIfENKXw0c9ggeKSLL2rgHKvAuSMpPM9k/mrM/ZHC5QTkDZVJB+kbe7qv2vR3nQAW3nSldv2diql2awUFjZeANuYHuBrIg2ndxcmV1B9EXBY2sA1twGbtadw41r1+hVSXJiYydy+XKyq4ykZSNLAZjy1191UYLE5gqyXyhgLEG2+51Pt076vz7SDuCBECCoIsQwDaXvuYAngdKtzy5YwcrC7nW1k3kZV17RsNTw3UK3wQ6Vam37OwaxrLGAFsrWsLdpO2CLc8t/bUzg5T1qG+jJxP3SraHkQAahcLis8UMw1uVUn8IZTf3D31lTYoxw4ZxuvkJ/I66+0pWeS0LE9TZcSgGzXudREr93ZyturPlGeQfdaN/cxi+V6xMXDmwLJoAyKth6RByimwcV1iwMCDeCO/ibZvb2T7qoq1Y9mpbemM0eBw97vFKyydwwwAzEd6lD+etkNYsjR5w4UZncpnFtSIkzg3F7dm3cQOZrKpVJvQicUkiqL0l8R51vtaFD6S+I8632teDkpkKUpWkUUpSgBSlKAFKUoAUpSgAa4Z0yP8A1+I9YfIV3M1wXp7DmxuItvWXMPEAVKHhuRtexqC4B43HvU1RHIGAI3GvS1iDyIP96lblxdhcfu3NipUgniLixHeL2I8OdT/+G6WxKn78Uh8SWDi/sJqAx+CzjLexJFjx05HgbVN9E0vLF3ZVNuTFYmHudhUZPlZXrubNDii+LMrejHYjX7LDEyqe7stFWnbfyvin69S1+N2OQ2sBlUi4GgI/4ra4ZuuzqpsJMQGuLWMSsMIFvyOQmtc2tgCuLlmz3EjscmUFQpJ9Ik77biNR7qxwr/Q7IXZ80MZLGJD6e8A3uzCwJNwMtvHzy8PiEjUkqi5goy2XN2LhtAL2JJ146VHYyEBAHicAlrZXjBsWYi9lzaAjjWQ3USKGZXXNcAEjMVux8LAj2k1NLyNbvZFp9pRuGjWNM1wAbC4JOmveRurEOJRmCuqC5OuUXuxuDbvsR7BVbw4aG7KrFuQa/a+ze5ta+h8atzQrMQWUIVGW/bJHaZhmtpqG014U2NquRcqaetG1dF8N12FSKP0rs9uGoVbg9/mDWf1brBKroQ0d5V7nDB1sbcswrB6IQdSzRdZcOpHZ4le0QG4aWNv4hUns6Ih3VgQGUaEakZpBpz0sKWT3oRL6mwYCZS6R2zZXz/kAzIbfiYD8h5VGbPnaIzQwgdagaO+9YwkkxEj/APraOw3sSOFyMnocxZRnVlZUjiIYWJK5vgQym9SWzdlXkmkHo4hgSx45HKgD8lgO6qF9EWNEVj4Fjkw0CboldjfUljluWPEk5iTzNZNYCT9bjJn3heyPefka82vtTqVAVSzuQqCxy5mOVS54C9Fa0LLWirZ0znFSAteNTGFFhox9IXHhu766bXO9m4QRhVGvauSd7MTcsfE10StODkqkKUpWgUUpSgBSlKAFKUoAUpSgAa4Z0x+v4j1h8hXc64Z0y+v4j1h8hUjw3NeyFXJFsh1I7+JHLh41fYXBr0iqY2uPCp4LqVGYpDIrHu9+7zqV6NqBM4a1lXPqbdkPGWF/Yf5qhMN6Dry1Ht18wffUrs9gDm4ZbHvVmQH5fClyfK2Kt6NxwGCEQRQAuVINFAGpaZzpuv8A2rTNqhzO5iJysScr2HaUjWx1B46b7ca6T+1qMQyOvZITXlYN/qrnfSTFgTyIrWsbC3ibXtrv4jurDC60H0b1NekiYZ2LKxJNgLsQwI1DEaG/Ea2BOhAJxIdndbLI+bKOtYAW0sCQANRYf2qVn1ycvS3WvpYaDwufE1E4F2ZRluHL6qL6j9Wq65cAox5MmLohmzHrQLg3UqeO7W/Oxv3VkYPD541D2DFUU5rgAoMhJta5XKd/C++wFRW3ZQSoXNm479433rPwbloUdrgqxBHPW4997eJFLU92xpenskT3RRmTERh2U3BVWA0DhWHLkSPYOVbQtziFBfO5W1xe1gw0ueWY61qWB1lXMWs1yp5sF7Pmp9tbfBhc7K0QsuRrljp/42Nzy1OlLLcq2M7ZswHXBfTMmRe4uq6+wX9xrP2pMIIiA2qJ2V7/AEFv+Zx7qitgRFp7aa9Y1+PZkKD4fKrfSxkUNY5m0ub3/d6Lpw+kl+FVQj8TsebtJIw9hRdhm+8x9oXQGruGbO7HeFY2PeDoPZqfatY+Nn6nDBV0kYBUA35m4jwJPwrL2ZgBDGF3nexve7HfbupXqF9tv2M2L0l8R51vtaFF6S+I8632tWDkzyFKUrSKKUpQApSlAClKUAKUpQArhnTL6/iPWHyFdzrhnTH6/iPWHyFA8NyGq0/ZNxu4/wB6u14y3FqZFxXh3tIOTdn37vjb31LbOiJWUW1WNiPyshB+FQTKbEcRqPlWydGD1jSW+3h5DbvAFx76XLpBk18SN66xlxMjHVLKT3dkaedcpx8plxMjdkAMSS2puDluo4a/8V0mSTszOr+lGt1/Eiaj2GtC2zghDNNbQ3AJtyANweOhvbmKx4VuxcnCI53yLJJcmynLcdklje2u6xyi3e3eK9wm247LeOI62JEaA35bqjtt4ohUisbsc7qSdWO8WGurA9/ZrBzRiwaNo3BB56eDEH31bLGpMIZXBNExtLpCqDsRR3vv6tbD2kVXgtoJLE1yoK9ohUVbDUN8OPdUJK6XKCNpHzGwvw8EJufCsZZsjnMgS1wy2YGx33DHhvo9KPuS8za8G6bIN5Ubgl9Qd29R2eIu2nhW87LhBCKwdipYBB6PaXMC7crAVzHo9MQChOoDLcfwbiPYV/lrqr2/aJBqQpRwBoGHVZNbeFVZH2tERVov7FgCytdgAI7m27tSuxt3VEY9RJIgto7k67ykROv5pGkP5BUvEGLyhFGZhGgHBb5ifcPKtdmxY6yR1NwtoIj3L2Sw9zv+aqU9GWpNtUXYo+uxXWEApDdV72PpMB7PgDUxVnCYYIgUC1vP9aeyq5pQqljuUEnwAuahalM2rpbF2H0h4jzrfa57gMSsgR1N1axB3XF+RroVasHJVIUpStIopSlAClKUAKUpQApSlACuGdMfr+I9YfIV3OuGdMfr+I9YfIUDw3NexEbBg6akaFeY7uRq7DMGGntHEdxHCq6sYjDZtRo3MaHwJ5VJaMW+UZuA3+FTHQXFAYm29crfyvZG/qVvfURC+ZbNv3Ec/wDmr+xcF1ct47nKCct9/Blv/EpZfG1Ll+Rpkrc3VHvERbXJCtweNlBBHDca1zpTJeSMauZrvYdk9pmFr62AUJrVzZe2lCmRw/VhlObKbuuaTIygbwcrX4Aitf2pjyEL2ykR5FGmjP2SR7EJ/NWTGmnRM6epndF5FUSYpnCFmZFOlwgtuJ3XHEa7/bsGz8u0IZlmUPCg7MrG5VspJKyHUWGU765pho3aBiGsikDtHQlhoqrzsCSdwtqd15V9tPLAsWiQxiwiS+U82YnV2JubnnTZMXds/wCBYZa3RsexYzhtlpNhgpckmd1sXVcxFrjVVGmnKo/aO1I54md8r2t2mysyg9k5X3/avbmNLVD7ExLREvE2Qi97ahh91l3EW586wJV60yuioigFzGhNgLgMUBvYC+a19BuvamjjSbbZEsjaVIy+j8x61V35SCe9F7Le2zD3V17ZsnaicswzRam1r5Au6uHbOxWSRW8QfaCPI10bB7QlkBQKFEGZesBJPaAKXU/iUcb2pc8ScT0Nln2qEGIKMc5IjjB1OZgELH8Kq7VDbJw7PiLZGWHD2sSLCRyBqvMaA37h96ofo/LI+IaGRSrxuzG5uR1lvSI0zDsjTm1b6zKikmyqo9gArPXa6LJS0VFGKxiRrmkYKN2p3ngAOJ7qwMRC2JAUgpCfSzaPJyGX7K+OvdVOEhOIcTOLKp+iXw+23t3f7C8vU3RS1Wh7h0AKgCwBUADgAQAK36tCh9IeI8632tGDkrkKUpWkUUpSgBSlKAFKUoAUpSgBXDOmX1/EesPkK7nXDOmX1/EesPkKkeG5DUpSguLcqa5hvHxFTHRlQ8pFswKPpz3XHt3e2oupDo7IY8RmAuMpzAb7aXI7xS5NYOyUr2JDo7gTCzwN2hC3WwM254GyuwPhmB7u3yrUOnbKJVVQAPTsN1mVbeZPtre9qY4BFym/0itG49FY5MxkLfwgDEAj8Nc66UYoTSNPH+6ZjFFffkiVBe3DQisWBNzuQZHUKQ6M4dcQkmHe4uRIrDgQLH4eVXdpYBcNGyqxaw1PInd7NaweibkYkW4gg+BFTn/9ATYjEQNlVCGVdBcsDvLb94+AppuUcjrbcvxKMsSvfVWQPR6Qlym8Mpv3cPjoKkNobIXDYZ2XMWeyZjb0SdQAOdt9WOj8qwwzTH0vQXuJF728be6sufEnE4DM57StY8AzDd3bjUzb7/FoTHGPp096bRq8V7aV1nYeGTqxitT9FG5H2SwTqwBr6ReM3HLxFc02CtsTGG3Z1BHMZgCD7L1uuxtoSQAYeWNxGJlaJiCFdCWAy39Kxs4tvymmz29ijDpubL0d2MYWldzeSVusY/iHZHuzN/7RyrMlQztb/wASn+cj5f8APKrcM/Wkop4kyEai53oDyGi9+W3OpNFAFhwrGm3uWuoa88ePJ6BXtKUxQVRekviPOt9rQovSXxHnW+1qwciSFKUrSKKUpQApSlAClKUAKUpQArhnTH6/iPWHyFdzrhnTH6/iPWHyFA8NyGpSlSXCpnooL4jX7jfKoapnon9Z/I3ypMnyshlrpB0SnBLQOzxhhIIge0CSM6rfeDofZuPHWdvlpVd+rkVEdgPocgA3ENkGUMCoBP8AwOvMt9OdaJiulk/VlFKgwsySjTcGygqPu8NOdZYTlwiEu602aHs6ULKhvYZl462zDMfdceFV4gHr3Zd+d9x/iO6pPH4UiVcsZJluypZWe3MprYb7d1S2I6MssRLxIthfNZLe/hVzyRTTfJHZJxpcGoPh2CleBN/cP96yziAuCEYYXM5Yi49ERgajlc1k7K2fmexyMWF1zZQGF7XQto2oI0rN2nsCWMZzB2BvZQvZHO2/TuppzhaQuOM6ciH6P7KlmlAhRnfgQOyDzZtwt31uMPQvEyyxx4oiJYEOUo5ctmOhS9xYHwtYaa1Dw9ZhrEEjrLBGzXSxtqN2U6jeK3Ho7tgS4hryZskaRpc6M1y0hXnqE91U5Jyu1sP2JR8k7szZkeHjEcQso56knmTxNZdKVnFFKUqCCqL0l8R51vtaFD6Q8R51vtasHIshSlK0iilKUAKUpQApSlAClKUAeGuGdMT/ANwxHrD5Cu5muF9Mv8wxPrD5Ckm2lodL9Nwwy5GprgiL1cw+HeQ2RGc8lBJ9wrKw+HRVzSpIxNioUqqlWuAc2pOqsNOVSmyelnUBgmGUBrei8in8zDV/bVSm+WdWfS4kvghb+/8AJFSbFnUXMMoH4G9+7d31mdE/rP5W+VZGI6Y4sjsEQjQ/RqASDqCSbki1u731R0cxTyYwvISzMrEsd53a1E5uqKJ9JFYpSlFKlw2S23NqhXSIGxILv3IugF+GZ7L4Xrnu0hlxQltdHcZ+Ra+fW3hf8praOmMUpnBjswWLMVuoawLXKre7WqM2jiDBhlgIj66UCaTrQTkvYIq6aOL7+GtLBapo5HcljrmzA2eHkw+LxJZhJayFLggAgm1uFxbQ7r3rNj6SF8GxmjeS6AXNlRjbVm8DbdvPKtfw+0JFkWKUBYwwfqwFVG8SN6kcbnjUh0nnxGIsqRWi4dWQ2a3Mry5WoljuVMeOSot+xRDI8RwbYhevjaIiJbhTH2+B3MbZTrzHKsmbESvjcMsqsIxJ2QSbEEntEjS4Fr76dIZZJsHhEEJV1BzEIQQVsqgC3ZDAZquy7QkbB5cTGo4o+YKxIHpIB9oc78fZQ70bWuqBNaxv6Mh9oymIT4U9pVYGO1jl7Y0B46MRUzsmL9nPUzC2YAk7ihdQQwPNSfgRUNsvaGKILCVlQENrZjddAQGHDnpWyY6N8bEs8Ys6N1MhOgIsCJdNwF9RwppR0orhOpWbjsHaBmgV2BVtVYH7yEqSDxBI31IVrfQeQdS8fWdYY5CDw0suoU6hTzO+3CtkrPJUxGKUpSkFUPpL4jzrfa0KL0l8R51vtasHIshSlK0iilKUAKUpQApSlAClKUAeGuGdMR/3DEesPkK7pXDOmX1/EesPkKhxUtzT02eeGTcDDw+15EtbLZbEXF7WAXT3e8nnVUe25VtqDbcDcgWCAWF+SD3tzrArHdZCxsVVeBtdvduqPTRrfW5PH4JCTbrovDdYAAkkgRgZRfeBGvx51k7Jx2InxF4wsT5SLuvZVb3NkBOuvHSoqOADXUn7x1P+w7hU90T+sfkb5Us4JRbEl1eSUWnWvgn8BsBEbO5M0pteSSxOm4Ku5AOAFWNv9GlxBDghZALXIuCOF/CpiRL8SO8fqx9tW8kn3lPeUN/g9qxqTuzEcw6b7OMQiR9WNyWRSFsLCwZt5JuTuG7nUTsbbjwqVCqy3NiylshZSpIF7G4uLHnXYZdmq/70mQfda2S/PqxofbeonEdDYwjLAzRXIYLcvFcG4vE28X76v9WLVNEK07OVbK2i0EwkQ2IBF7AjUagrxFZG3drSYgxh4xGqLZVUECx4gHcNAPZW34ToRixO0jSQLnuGIUtddAbRkBdQN1bTh+i8CkFl6xgLZpCWI/CCbL3WGlTKcFLuBX29tmq9Gei/7ThVZzJDrYgBTnCDKCpNigI7iCQSK3jAYBIUCRiyj2kniSeJrwYQj0ZHHc3bHvbtfGqhC32nJ7gAvx1PxqiU3Lkkxdo7BimbOQUkG6SM5HH5hv8AbWCcHjoz9HNFMvKZSrfzpvqeAtXtQpMKI/C7aRmyP9FJ/wDHJZSe9Dude9SakKx8bs+OZcsqK68mF7d4PA+FWNmbFjw9+rz2O4M5YKOSg7gfkKjSgJGL0l8R51vtaFF6S+I8632tGDkWQpSlaRRSlKAFKUoAUpSgBSlKAFcM6Y/X8R6w+QpSgeG5DUpSpLhUz0T+sflb5UpSZPlZD2N0pSlc8rFKUqAFKUoAUpSgBSlKAFKUoAqi9JfEedb7SlasHIshSlK0iilKUAKUpQB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1" name="AutoShape 16" descr="data:image/jpeg;base64,/9j/4AAQSkZJRgABAQAAAQABAAD/2wCEAAkGBhQSEBUUEhQVFBUUGBgXGBcVFxYXFxcXFhYVFxcYFRIXHCYgGBojGhUUHy8gIygrLCwsFyAxNTAqNSYrLCkBCQoKDgwOGg8PGiwkHyUsLCw0NSwqLy8sLCwpLCwsKSwpKS8sLCwtLCwvLCwsLCwsLCwsLCwsLCwsLCwsLCksKf/AABEIAOEA4QMBIgACEQEDEQH/xAAcAAEAAQUBAQAAAAAAAAAAAAAABQIDBAYHAQj/xABFEAACAQIDBAYGBwYFBAMBAAABAgMAEQQSIQUxQVEGEyJhcbEyc4GRocEjNEJScoLwFDNikrLRBzXS4fEkJUODU6LCFf/EABkBAAIDAQAAAAAAAAAAAAAAAAACAQMEBf/EAC0RAAICAQMDAgUEAwEAAAAAAAABAhEDITFBBBJhE4EiMlFxkQUU4fBSofHB/9oADAMBAAIRAxEAPwDuNKUoAUpSgDw18+dMv8wxXrX86+gzXz50y/zDFetfzqGJIhqVKRYKM2BZBdUYN1guSTHnVlLdkgdYACBz1o+zYrG0ynebC1yAZBYXa17KpFz9r3wIREklvEmw7yauSx5UJOp4n+3IVlybNT0hKrMuU5RbUkm9iCf4OFxqCBVuXBvKCka5mysSLgWVAWdtTwUE1bhkozTYmWLlBxRGlhGoAF78KuWtr7x/asjZ2CaV1jjBZ3IC3IBYncLmwFYaYnMxUDdcXPu3c671pOr14RwabTaWnLKpk486tVftwPdbwqzTsRHlXYRxq2BV4ruXha5t+v1ahEspEVxfidfDlY1TmyL2tRz+R5VSYWDAqeyOH9hWSpFu6lSvwxpOubRbgOZBfiPlVkHUjl+gauRmzFeG8eHKqMSLMDz0/X64VDeif0CKuTX11PKUpTCmRgP3sf40/qFfUQr5cwH72P8AGn9Qr6jFczrt4nW/T9pewpSlc86YpSlAClKUAKUpQApSlAHhr586Zf5hivWv519Bmvnzpj/mGK9c/nUMSRaxDwiLKEcOFUgkEauFYkm+u644W4cax8bioTHcAhxkudAMqxhW3HUlhe9udXV2wQDZB2kVCbnckRiBHK4IJHEimJ28ST9GlmzKF4DrAqnQb7KCBfnz1qBSPwaWvffoPb6R+LfCpfo418TL/DhcT72gf5Ae+vBt8lGbIt3LEm5LdovYDv7ZHu5Vbj2t1c5xHVqxdDEY8zBCrp1Z1GtwvHfpQ4Oa7Y7sHJR+Jlvo2j52eJkV4kurO6ookchF7TkDMAzsB/DTpdAsGMltYJKRMmWxBWYZ+yV0IDmRbj7tWsTjEKBIolhTMrZQzvcosii5ck/+Rj7qsbQxn7QkKuo+gVo1YE3dS5YZhyUlgPE12PTy+qsteK8f9ON6mL03je29+f8AhjZvtcPjY21qiZdauvu10FUEXUeArfXBj8lMQ1r2xtmG+27hbgKKOyeZ3eVBMBYHQ8v96XTZjK90eYScsDcWIqthbUbuI+Y769kXiN4/Vq9Vr276ZLSm9RW1dpaGIcYrOoHA7+Gv+9qvYxez4Ef2+derGLsLb9ffv+PnXknosDvsfb31VT7X3cltx7l28FsG4vSqYt3vqu1TF2hZKnRfwH72P8af1CvqIV8u4D97H+NP6hX1EK53XbxOp+n7S9hSlK550xSlKAFKUoAUpSgBSlKAPDXBOmGE/wC4YnXfK3xrvZrhnS/6/iPWN8qBoxT3ID9k76tSYYZ0F+JPuH+9ZlYmJ1cLzAX+dreQqUkO4RXBfwGz8yKxuNBYez0j8u7xqR2Vs+L9qiE/aiAdnGo0Cm2oN+Z9lXdOVYONmULiLsFtAFW51JdiCAOJs96lrTTcpnFVsZGwdiJ12IjnFzCs8a7xeZFlKnT+GF291WcUEjwmGtAhMuHZ2lPWllbrHS4s2UWVQdRUwm0oZMdDIrrlmieaUkgKssuFMJUtfQjq2Njxm76jcSZWwGF6udRFHhmE0XXqpLdY7ZWw+a7nKRpY30q6OXLLJFzutPrW0l/tnNljxxi1Hz9+C1tFov2WGQYaJJJziFLAzEoIjEFKBpCA1nO8GqOkOzUjELRCwZGik32/aYGtLvJ351/lNXjKnU7PDMtkkxTyi4uEUxPYjgWEZUcydKuwbTGJwzLKsELpLFOuQdWGZ36ucatq2WTN+SrFKcJXG6Unf2bpCOMZxp1qlX3Wpa25smFMfEidnDugk46CLOmIGpvoYZD+arW2tnRRYqdzEGjjxHVRxlmCnsdZZiDmKqANL6lxrvq5jNoJJgmJb6ZZp4gNLmHESCdjzt9G6/8AtqR2hFHip8ZCJY1czxzwM7gRyE4dI5Y+s3A8u9fGqI5Mqrvutn+Vr+P/AEulDHr2Ve6/D0PdnYDD4mbCSrCI0kmbDzwhmKZ+raRGQ3uFZVNxfQjxvZ2Hg8PO+CLQqhmeZZIlL5HRIg4kUMxZe2wXQ2Psrzo/iBBisPC7x2TEdbK4dSikQtGoEnomwZySDbUC972yNkYxJcVgsW8ipIbxThmC2eOBwsoB3Iy2B4BgOdRleSMmot1Tp2/P9/BGNQlFNpXytPBrt+t+maBYljjUsidYocySIigl2Yi7MBpuAPGpWbCQYzD5kiXDSQyRK+QsUaKaRYs4DEkMrMCddRvvfSM6M7a/aetgxcrK08SIk0zMwWSJ1ljDsxuFLAj83fWRNhmw4kgZ480/VqxRw6oiyLISzrpqVTTfbMSBpfR3eonFNqSqt/f782VOPptNrTW9vYytn4CM4+LCTYRYjG8qvrJ9KmRurLXOp7F86mxvuG6o1oBFgo2eBXGKhV0xF3BSXOwKgg5dFUXQi5vvtoNjwm0WXF4WHFTRyPBLOVl6xGAgaGyBpb8WIIVjcZRfeLweAlkg2aVaVJIcRAyiLOC0c9wE+jPaUggOWAtYc7XzwnO17cvXV7fT7F8ox/tabbkNgf30f40/qFfUQr5dwP76P8a/1CvqIVs63eJX+n7S9hSlK550xSlKAFKUoAUpSgBSlKAPDXDOl/1/Eesb5V3Q1wvpf9fxHrG+VBZj3MnGYVJMRh4blQ6YfMFRBbPDGSwYasSSSbio3Y2yFnndgJAikZW07LCGWQBwFN725r430rBvVnAt9O3t8owPnTIZrQ2psAvUZ7tm6sSa2ygdeYiOe6xvfnWt7f2MmRJWWVXlCsQ/ogEDKF7I+zlJ32vWZjL5CL+lZf5iB8yax9rn6Ik8D8Kuwr41Zlz6YpNfQydiYBW2eCiqZhJL1alQS9ooWYA/aZVLMqnQm/EWODBsQfsbztmUqM6nejDrVjYejoQT96+m6xvUFJnCKRvFuzw3ceZq6kmYDkNTyvy/XKurFNOjgyaatm2YfZiPNJGMqA4SEgvl7LP+zMTmsNSXbUne28DdGYDY3W9dmWRBEZBc/YkjjeTJIuXeQlt6jfYndURI+nedKwZBlUgX1/X96ialHRP+/wAk43CbtorM5UFt+treHHzrIhcOt+B4d9YV7C9tOI9tX1OQ24HUU0JO9dhZxVabmSjXGvDQ/r9b6R8uXlwNUFxe41uNR/bvFWsNEfSY3J3cwKt7naSKlFU22XoV7PsqqJtB3aH2aVRAbC33Tb5j4V7H6TDnY+/Q+XxqY8ES1sx5RaT9cQP9NV1TihZ19nzHzqqq47teSyWyfgvYD99H+NP6hX1GK+XMB+9j/Gn9Qr6jFc/rt4nS/T9pewpSlc86YpSlAClKUAKUpQApSlAA1wvpf9fxHrG+VdzNcM6YD/r8R6w/KgshuQ9Wdmt9NJ3EfH/ir1Wdmfvpvy/OmQ8iRne7oBwJY/lFh8WHurB2xJeIAbmcWPMC5Nhy0rIds0h8FTwuSzfC1V4bZL4tgkeUMqO5zEgdmwO4HkdKtxtKScnoZ80W8clHejX2nst/GqkFgB4VsWJ/w7xKwxnNF9JlAszXsRm17PKrG1Ohk+HzFmi7NhYMx1bU5Rl+yvabgARzrprrcN/Mjgvo8rXysgTrc+wfM+/yqMxLAk/Dw4VMYnBsCUjKyADKrJms5OgyXUX46mw31gRdHJ2LmwAUEsSwtqbAc7k6AVR1HUwaSi7NPTdLNNuSooOJGpbcdPKqnIKcbjd3jhp8KuybElG9QRcDeBqbW8xWS+wZEUNdbFSwueAvmBsN4sDp/eyx6mLu3oTPpZKmlqYmGYm3dV6I7xyJ/v8AOrmz9lySjOlgubKTc2BI3NYG1ydDu4VOYboPO7vZoiND6TWNsi6dnXVhV66rEqTkUS6XK7qJr99QfvD4j/Y/CvQ2qnndfmPKtnn/AMPMSkAmJiygjczXAY5dRl7xVOO/w7xMSMSYuwpkNmbdHYt9nfY0fu8P+SF/aZf8Watjjqp7/mtKnuk/QqfDrEztGRI4VcrMdTu3qNKyT/h9iPvRfzN/pqP3WHub7kS+my9kV2vk1/AfvY/xp/UK+oxXAcJ0BxAkQ5otGU+k3Bh/DXfRWTqssMjXY7N3RY5QT7lR7SlKxm8UpSgBSlKAFKUoAUpSgBXDOmP1/EesPkK7nXDOmX1/EesPkKkeG5DVjbOuMTIDuZbj2ZL+dZNY08XavcggEXHJgAR8KC7t7tDNwraBxrnZm9hvl/8Aqo99bH0Bj/65+RRh7wCf6qgVQ9nLwIHsAI/tU7/hy18dLrwf4EL/APmoy/IxFozasZNZMKr6HKwa+4ZVTMx7gA5qP6VwpDgnMljJOCrOupOYFyBfd6IFvCpDFEdZHC4v2p9P4ZJgo15ZWb3Vr/T/AGqolWI6ZVuu7e2+5O7RRc6fKsMIfENKXw0c9ggeKSLL2rgHKvAuSMpPM9k/mrM/ZHC5QTkDZVJB+kbe7qv2vR3nQAW3nSldv2diql2awUFjZeANuYHuBrIg2ndxcmV1B9EXBY2sA1twGbtadw41r1+hVSXJiYydy+XKyq4ykZSNLAZjy1191UYLE5gqyXyhgLEG2+51Pt076vz7SDuCBECCoIsQwDaXvuYAngdKtzy5YwcrC7nW1k3kZV17RsNTw3UK3wQ6Vam37OwaxrLGAFsrWsLdpO2CLc8t/bUzg5T1qG+jJxP3SraHkQAahcLis8UMw1uVUn8IZTf3D31lTYoxw4ZxuvkJ/I66+0pWeS0LE9TZcSgGzXudREr93ZyturPlGeQfdaN/cxi+V6xMXDmwLJoAyKth6RByimwcV1iwMCDeCO/ibZvb2T7qoq1Y9mpbemM0eBw97vFKyydwwwAzEd6lD+etkNYsjR5w4UZncpnFtSIkzg3F7dm3cQOZrKpVJvQicUkiqL0l8R51vtaFD6S+I8632teDkpkKUpWkUUpSgBSlKAFKUoAUpSgAa4Z0yP8A1+I9YfIV3M1wXp7DmxuItvWXMPEAVKHhuRtexqC4B43HvU1RHIGAI3GvS1iDyIP96lblxdhcfu3NipUgniLixHeL2I8OdT/+G6WxKn78Uh8SWDi/sJqAx+CzjLexJFjx05HgbVN9E0vLF3ZVNuTFYmHudhUZPlZXrubNDii+LMrejHYjX7LDEyqe7stFWnbfyvin69S1+N2OQ2sBlUi4GgI/4ra4ZuuzqpsJMQGuLWMSsMIFvyOQmtc2tgCuLlmz3EjscmUFQpJ9Ik77biNR7qxwr/Q7IXZ80MZLGJD6e8A3uzCwJNwMtvHzy8PiEjUkqi5goy2XN2LhtAL2JJ146VHYyEBAHicAlrZXjBsWYi9lzaAjjWQ3USKGZXXNcAEjMVux8LAj2k1NLyNbvZFp9pRuGjWNM1wAbC4JOmveRurEOJRmCuqC5OuUXuxuDbvsR7BVbw4aG7KrFuQa/a+ze5ta+h8atzQrMQWUIVGW/bJHaZhmtpqG014U2NquRcqaetG1dF8N12FSKP0rs9uGoVbg9/mDWf1brBKroQ0d5V7nDB1sbcswrB6IQdSzRdZcOpHZ4le0QG4aWNv4hUns6Ih3VgQGUaEakZpBpz0sKWT3oRL6mwYCZS6R2zZXz/kAzIbfiYD8h5VGbPnaIzQwgdagaO+9YwkkxEj/APraOw3sSOFyMnocxZRnVlZUjiIYWJK5vgQym9SWzdlXkmkHo4hgSx45HKgD8lgO6qF9EWNEVj4Fjkw0CboldjfUljluWPEk5iTzNZNYCT9bjJn3heyPefka82vtTqVAVSzuQqCxy5mOVS54C9Fa0LLWirZ0znFSAteNTGFFhox9IXHhu766bXO9m4QRhVGvauSd7MTcsfE10StODkqkKUpWgUUpSgBSlKAFKUoAUpSgAa4Z0x+v4j1h8hXc64Z0y+v4j1h8hUjw3NeyFXJFsh1I7+JHLh41fYXBr0iqY2uPCp4LqVGYpDIrHu9+7zqV6NqBM4a1lXPqbdkPGWF/Yf5qhMN6Dry1Ht18wffUrs9gDm4ZbHvVmQH5fClyfK2Kt6NxwGCEQRQAuVINFAGpaZzpuv8A2rTNqhzO5iJysScr2HaUjWx1B46b7ca6T+1qMQyOvZITXlYN/qrnfSTFgTyIrWsbC3ibXtrv4jurDC60H0b1NekiYZ2LKxJNgLsQwI1DEaG/Ea2BOhAJxIdndbLI+bKOtYAW0sCQANRYf2qVn1ycvS3WvpYaDwufE1E4F2ZRluHL6qL6j9Wq65cAox5MmLohmzHrQLg3UqeO7W/Oxv3VkYPD541D2DFUU5rgAoMhJta5XKd/C++wFRW3ZQSoXNm479433rPwbloUdrgqxBHPW4997eJFLU92xpenskT3RRmTERh2U3BVWA0DhWHLkSPYOVbQtziFBfO5W1xe1gw0ueWY61qWB1lXMWs1yp5sF7Pmp9tbfBhc7K0QsuRrljp/42Nzy1OlLLcq2M7ZswHXBfTMmRe4uq6+wX9xrP2pMIIiA2qJ2V7/AEFv+Zx7qitgRFp7aa9Y1+PZkKD4fKrfSxkUNY5m0ub3/d6Lpw+kl+FVQj8TsebtJIw9hRdhm+8x9oXQGruGbO7HeFY2PeDoPZqfatY+Nn6nDBV0kYBUA35m4jwJPwrL2ZgBDGF3nexve7HfbupXqF9tv2M2L0l8R51vtaFF6S+I8632tWDkzyFKUrSKKUpQApSlAClKUAKUpQArhnTL6/iPWHyFdzrhnTH6/iPWHyFA8NyGq0/ZNxu4/wB6u14y3FqZFxXh3tIOTdn37vjb31LbOiJWUW1WNiPyshB+FQTKbEcRqPlWydGD1jSW+3h5DbvAFx76XLpBk18SN66xlxMjHVLKT3dkaedcpx8plxMjdkAMSS2puDluo4a/8V0mSTszOr+lGt1/Eiaj2GtC2zghDNNbQ3AJtyANweOhvbmKx4VuxcnCI53yLJJcmynLcdklje2u6xyi3e3eK9wm247LeOI62JEaA35bqjtt4ohUisbsc7qSdWO8WGurA9/ZrBzRiwaNo3BB56eDEH31bLGpMIZXBNExtLpCqDsRR3vv6tbD2kVXgtoJLE1yoK9ohUVbDUN8OPdUJK6XKCNpHzGwvw8EJufCsZZsjnMgS1wy2YGx33DHhvo9KPuS8za8G6bIN5Ubgl9Qd29R2eIu2nhW87LhBCKwdipYBB6PaXMC7crAVzHo9MQChOoDLcfwbiPYV/lrqr2/aJBqQpRwBoGHVZNbeFVZH2tERVov7FgCytdgAI7m27tSuxt3VEY9RJIgto7k67ykROv5pGkP5BUvEGLyhFGZhGgHBb5ifcPKtdmxY6yR1NwtoIj3L2Sw9zv+aqU9GWpNtUXYo+uxXWEApDdV72PpMB7PgDUxVnCYYIgUC1vP9aeyq5pQqljuUEnwAuahalM2rpbF2H0h4jzrfa57gMSsgR1N1axB3XF+RroVasHJVIUpStIopSlAClKUAKUpQApSlACuGdMfr+I9YfIV3OuGdMfr+I9YfIUDw3NexEbBg6akaFeY7uRq7DMGGntHEdxHCq6sYjDZtRo3MaHwJ5VJaMW+UZuA3+FTHQXFAYm29crfyvZG/qVvfURC+ZbNv3Ec/wDmr+xcF1ct47nKCct9/Blv/EpZfG1Ll+Rpkrc3VHvERbXJCtweNlBBHDca1zpTJeSMauZrvYdk9pmFr62AUJrVzZe2lCmRw/VhlObKbuuaTIygbwcrX4Aitf2pjyEL2ykR5FGmjP2SR7EJ/NWTGmnRM6epndF5FUSYpnCFmZFOlwgtuJ3XHEa7/bsGz8u0IZlmUPCg7MrG5VspJKyHUWGU765pho3aBiGsikDtHQlhoqrzsCSdwtqd15V9tPLAsWiQxiwiS+U82YnV2JubnnTZMXds/wCBYZa3RsexYzhtlpNhgpckmd1sXVcxFrjVVGmnKo/aO1I54md8r2t2mysyg9k5X3/avbmNLVD7ExLREvE2Qi97ahh91l3EW586wJV60yuioigFzGhNgLgMUBvYC+a19BuvamjjSbbZEsjaVIy+j8x61V35SCe9F7Le2zD3V17ZsnaicswzRam1r5Au6uHbOxWSRW8QfaCPI10bB7QlkBQKFEGZesBJPaAKXU/iUcb2pc8ScT0Nln2qEGIKMc5IjjB1OZgELH8Kq7VDbJw7PiLZGWHD2sSLCRyBqvMaA37h96ofo/LI+IaGRSrxuzG5uR1lvSI0zDsjTm1b6zKikmyqo9gArPXa6LJS0VFGKxiRrmkYKN2p3ngAOJ7qwMRC2JAUgpCfSzaPJyGX7K+OvdVOEhOIcTOLKp+iXw+23t3f7C8vU3RS1Wh7h0AKgCwBUADgAQAK36tCh9IeI8632tGDkrkKUpWkUUpSgBSlKAFKUoAUpSgBXDOmX1/EesPkK7nXDOmX1/EesPkKkeG5DUpSguLcqa5hvHxFTHRlQ8pFswKPpz3XHt3e2oupDo7IY8RmAuMpzAb7aXI7xS5NYOyUr2JDo7gTCzwN2hC3WwM254GyuwPhmB7u3yrUOnbKJVVQAPTsN1mVbeZPtre9qY4BFym/0itG49FY5MxkLfwgDEAj8Nc66UYoTSNPH+6ZjFFffkiVBe3DQisWBNzuQZHUKQ6M4dcQkmHe4uRIrDgQLH4eVXdpYBcNGyqxaw1PInd7NaweibkYkW4gg+BFTn/9ATYjEQNlVCGVdBcsDvLb94+AppuUcjrbcvxKMsSvfVWQPR6Qlym8Mpv3cPjoKkNobIXDYZ2XMWeyZjb0SdQAOdt9WOj8qwwzTH0vQXuJF728be6sufEnE4DM57StY8AzDd3bjUzb7/FoTHGPp096bRq8V7aV1nYeGTqxitT9FG5H2SwTqwBr6ReM3HLxFc02CtsTGG3Z1BHMZgCD7L1uuxtoSQAYeWNxGJlaJiCFdCWAy39Kxs4tvymmz29ijDpubL0d2MYWldzeSVusY/iHZHuzN/7RyrMlQztb/wASn+cj5f8APKrcM/Wkop4kyEai53oDyGi9+W3OpNFAFhwrGm3uWuoa88ePJ6BXtKUxQVRekviPOt9rQovSXxHnW+1qwciSFKUrSKKUpQApSlAClKUAKUpQArhnTH6/iPWHyFdzrhnTH6/iPWHyFA8NyGpSlSXCpnooL4jX7jfKoapnon9Z/I3ypMnyshlrpB0SnBLQOzxhhIIge0CSM6rfeDofZuPHWdvlpVd+rkVEdgPocgA3ENkGUMCoBP8AwOvMt9OdaJiulk/VlFKgwsySjTcGygqPu8NOdZYTlwiEu602aHs6ULKhvYZl462zDMfdceFV4gHr3Zd+d9x/iO6pPH4UiVcsZJluypZWe3MprYb7d1S2I6MssRLxIthfNZLe/hVzyRTTfJHZJxpcGoPh2CleBN/cP96yziAuCEYYXM5Yi49ERgajlc1k7K2fmexyMWF1zZQGF7XQto2oI0rN2nsCWMZzB2BvZQvZHO2/TuppzhaQuOM6ciH6P7KlmlAhRnfgQOyDzZtwt31uMPQvEyyxx4oiJYEOUo5ctmOhS9xYHwtYaa1Dw9ZhrEEjrLBGzXSxtqN2U6jeK3Ho7tgS4hryZskaRpc6M1y0hXnqE91U5Jyu1sP2JR8k7szZkeHjEcQso56knmTxNZdKVnFFKUqCCqL0l8R51vtaFD6Q8R51vtasHIshSlK0iilKUAKUpQApSlAClKUAeGuGdMT/ANwxHrD5Cu5muF9Mv8wxPrD5Ckm2lodL9Nwwy5GprgiL1cw+HeQ2RGc8lBJ9wrKw+HRVzSpIxNioUqqlWuAc2pOqsNOVSmyelnUBgmGUBrei8in8zDV/bVSm+WdWfS4kvghb+/8AJFSbFnUXMMoH4G9+7d31mdE/rP5W+VZGI6Y4sjsEQjQ/RqASDqCSbki1u731R0cxTyYwvISzMrEsd53a1E5uqKJ9JFYpSlFKlw2S23NqhXSIGxILv3IugF+GZ7L4Xrnu0hlxQltdHcZ+Ra+fW3hf8praOmMUpnBjswWLMVuoawLXKre7WqM2jiDBhlgIj66UCaTrQTkvYIq6aOL7+GtLBapo5HcljrmzA2eHkw+LxJZhJayFLggAgm1uFxbQ7r3rNj6SF8GxmjeS6AXNlRjbVm8DbdvPKtfw+0JFkWKUBYwwfqwFVG8SN6kcbnjUh0nnxGIsqRWi4dWQ2a3Mry5WoljuVMeOSot+xRDI8RwbYhevjaIiJbhTH2+B3MbZTrzHKsmbESvjcMsqsIxJ2QSbEEntEjS4Fr76dIZZJsHhEEJV1BzEIQQVsqgC3ZDAZquy7QkbB5cTGo4o+YKxIHpIB9oc78fZQ70bWuqBNaxv6Mh9oymIT4U9pVYGO1jl7Y0B46MRUzsmL9nPUzC2YAk7ihdQQwPNSfgRUNsvaGKILCVlQENrZjddAQGHDnpWyY6N8bEs8Ys6N1MhOgIsCJdNwF9RwppR0orhOpWbjsHaBmgV2BVtVYH7yEqSDxBI31IVrfQeQdS8fWdYY5CDw0suoU6hTzO+3CtkrPJUxGKUpSkFUPpL4jzrfa0KL0l8R51vtasHIshSlK0iilKUAKUpQApSlAClKUAeGuGdMR/3DEesPkK7pXDOmX1/EesPkKhxUtzT02eeGTcDDw+15EtbLZbEXF7WAXT3e8nnVUe25VtqDbcDcgWCAWF+SD3tzrArHdZCxsVVeBtdvduqPTRrfW5PH4JCTbrovDdYAAkkgRgZRfeBGvx51k7Jx2InxF4wsT5SLuvZVb3NkBOuvHSoqOADXUn7x1P+w7hU90T+sfkb5Us4JRbEl1eSUWnWvgn8BsBEbO5M0pteSSxOm4Ku5AOAFWNv9GlxBDghZALXIuCOF/CpiRL8SO8fqx9tW8kn3lPeUN/g9qxqTuzEcw6b7OMQiR9WNyWRSFsLCwZt5JuTuG7nUTsbbjwqVCqy3NiylshZSpIF7G4uLHnXYZdmq/70mQfda2S/PqxofbeonEdDYwjLAzRXIYLcvFcG4vE28X76v9WLVNEK07OVbK2i0EwkQ2IBF7AjUagrxFZG3drSYgxh4xGqLZVUECx4gHcNAPZW34ToRixO0jSQLnuGIUtddAbRkBdQN1bTh+i8CkFl6xgLZpCWI/CCbL3WGlTKcFLuBX29tmq9Gei/7ThVZzJDrYgBTnCDKCpNigI7iCQSK3jAYBIUCRiyj2kniSeJrwYQj0ZHHc3bHvbtfGqhC32nJ7gAvx1PxqiU3Lkkxdo7BimbOQUkG6SM5HH5hv8AbWCcHjoz9HNFMvKZSrfzpvqeAtXtQpMKI/C7aRmyP9FJ/wDHJZSe9Dude9SakKx8bs+OZcsqK68mF7d4PA+FWNmbFjw9+rz2O4M5YKOSg7gfkKjSgJGL0l8R51vtaFF6S+I8632tGDkWQpSlaRRSlKAFKUoAUpSgBSlKAFcM6Y/X8R6w+QpSgeG5DUpSpLhUz0T+sflb5UpSZPlZD2N0pSlc8rFKUqAFKUoAUpSgBSlKAFKUoAqi9JfEedb7SlasHIshSlK0iilKUAKUpQB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2" name="AutoShape 18" descr="data:image/jpeg;base64,/9j/4AAQSkZJRgABAQAAAQABAAD/2wCEAAkGBhQSERIUExQWFRUUFRUaFRcXGBUYGBYXFBUVFRgXGBQXGyYeGCAlGRgXHy8gIycpLCwsFx8xNTAqNSYrLCkBCQoKDgwOGg8PGikkHCQsLCkpKSkpKSksLCkqKSwsKSwsLCwsKSksLCwsKSwsLCwpKSkpKSksKSksKSwsLCwsLP/AABEIARMAtwMBIgACEQEDEQH/xAAbAAABBQEBAAAAAAAAAAAAAAAEAAIDBQYBB//EAEEQAAIBAwMCBAQCCAQFAwUAAAECEQADIQQSMQVBIlFhcQYTgZEyoRQjQrHB0eHwB1Jy8RUkQ2KCM5LiFlOistL/xAAaAQACAwEBAAAAAAAAAAAAAAAAAwECBAUG/8QAJxEAAgICAgICAgIDAQAAAAAAAAECEQMhEjEEQSJRE2EUMgWRsUL/2gAMAwEAAhEDEQA/APMK5XaVBA2KUU6uqk0AcVZoxNMCPWu2dPFTlaVKRohj+xlhiMHtU0VCRmnVVjoypUP2019Op5FM+eBT7d2ajaJuLIX6aDwY8hzQtzRMORVgd26ftTr10zx+6rKTEyhErF0p9K6mmnvRTkzO2PaoGnkVe2KcUiezpFDAFgDAOeM9qJHT4JECD3Bxj++RVf8ApDeZxRek15AMEjIMHgiINVkpeg0TWkiN0dwD35mI59qP0yHgiFxBkGfWB70rd9W3E/8AZEQYJMYn6Ypq23RtpH4VMQfCYI47jgYPrSG70WJNZb8J2gyNvcLxBjPb+NBF7gJJ3BSpESmDJBAPf60TqdQpUhcnbIAkkET5etVOo1HInBAPtParY06KyYLfkmIyeOM/QVe6JWtsAqyjSQQQDxwZ8mJqjs2yWEDzjtwJ+9W+l1k3EA3EeUYMqv15mmT6Koi+JNGQVfzwe8kAHcfuRSq41+iNxSrKADEEQSO/cx6falUQyJR2S4mOFOApop9sU8qOW1RliyKVm3RVuz3pM5mrFisSpSepWOKFu6rYQQcgyPQjg0lW2ap1BEN7UovLKPciobmrng4r03r17qT6fpl3RISbmitXLxS3pzvusqkl/mDiOYiqT4sv2v05b2l2K4tWvmm0B8s3xO8oBgjIBIwYp7qK2Y03kdIyNnTfWjk04+npW7+PBHVAqQoQ2ggUCAXCknbEZLU7/ETSoxsai2qqjG5acKAAHsuw4HmJP0pMpXf6HRSjWuzCxH8PT6VHdtkiRzMkV6F1mwqdKRUVQ9rUJbvmFJZmsC6y7uQA7hf/AArPfDdxLdx9S6h00yhijRtZ7h2IDPuzf+FQnsq3aszgs47z35x6R2xQV8KB/f762vxp0gW9XcKZtXv1tszjbd8f08W4R6VfDQXdPo9Ld0NlLi3be6+/y0vN8yQNhDAlVHGBGDNMUhMjy86FiTC8fy9KkTpVw5C9/wB9azreuGoui4LYtn5aBwgCj5iTuAUdjNW3wB1BBeNm4qMt4kBmRG+XdI8LAuJgkRGckVX8tukRRh9NpGkhkAxBmVnJyCOc96sbDLtCXAD3JJkzESCTWi6ebmlbWNetKSjG0iuqMGukyXCkfhVPHjncBis499jJba4bkFdpBPPh/lVJW+wQHeyXUyAT4XXMTkA/aoLeg+ZdKB8BRG/A3MBgfvipdYqiBJjaQMkkcQc+Ud5oS1e+XnG6fECWIO0AqRz6/enRutFGcXTG3cZT4WUjmBM/kMcfWrnp7L83sDsQxieDu4/vioLWrW4jK58agQZOIMkSTkdxNEWtORcX5hQ7QI8EHxCBLZBFVk3WwRaaxdwiJnIGYPnkf3mlXNOEVgRCcjaZHnkCY8uKVZuVaGGAFFae1UNi3NWNm3GK3TlSDFDkySxZmiVHauqMCoL9+Oaxu5M6iUcatjNRe2iqlmLHzJOAOST5VNfuFzjgVHp7JYwPr7VrglFbOblm8kqR6L8RWrunHRb64bS6OwjbSDtuqButsQcSMR6mifizoIe6mp04U2tVtZVBG75pPjUJzzkxxmaw2l0y2xAAAOTAjNTXLox/YpE5cjXixcFfTPSfiLpb3Ot2yFJR3ssGAldtpU3HdxgiD7jzFN6OVe1rLOo8BsXxqgGABhWl1g/5hj/zrze3HAHP2+1SfMgGPP6e1LvdkuPxSs3Og093UdK1z7GLNqVurAJLHw7yojxQJGPbtQWsOo0Ol06qGtte3XbhgRnwpbJYGCFBJHI31mEAJJK9sf0NNa5HFF+hTj7ZttRor2t6ZavMGe7prjru25uWbhBBAUQwWQJA4U+tR2Oia7Surab5uy4ltkZOJZQSHXIBBMZFY469gI4gY9Ij1qN+qXMbbjDicmGHkRPHvV6chLVGp+PdQLl+05AW7+j211LJBHzpJbKyCV4mO/pVHaYxMmQeVGZHkAPPyqufqbdozMiYHap+n6jELjLHueTIIPaolFvbK/o2/wDiXp3a7pGdSf8AlxDZBW6wG8kiJmEn/SKwmwYkjkmDkBgsMA3PnU1zWl5BLfiJAckjdwSAe/PrQtzVdjE8n8J5JmfuKvtuynRBqnJYgj8P5jgQZE1XXE2yDIM8HirF3BAG2TMgYMjJKiM5OYM0zV/LIMIVYQTkEEfU4PpFOi6KsA3+KY57fStH8P6kkshMjGwmZAwSD7Zqp1PTmChtv4QM8iD+Gce2Z4qTREBwcQxkTBBEdjnMz3qJ1JELs2BvkESDtBIkT5d5xH9KVAdR1RRBdEQYBxPpkHH+1KsahYyzNWrIFF2lAFMQRQ2s1kSFrQ7k6NirGrYTqNeF96ASbrwaG5+tW+gsQPXvVnFY1aFxlLPKn0aH4L+HdPq9R+jXhcANt3D23CkFIkEMhBmTntFUenRY3KpQNkKTuKg8DdAmPOK1f+FY3dT3dl09/wC5+WP51nNHp2fYqjcSMDzhZ7+gJ+lKm3xSNGOMecn9Gg1nS9Jb0FjVut6blxrZUXUABQNJBNokzt49aqLx0T/o7Wxf2lnF9Dctm4B4SroypEQTyMkR61canrtyz0TQvbIBfWXwZRHkAXSMOp8hx96p9RqHvzqXUAtsViAAu5UHAHEgTA86vL4KxEbyyqy3+Jfh21pNRatWRcuW7gRkZmUm9vIEKQgAMmODyPOrDp/wxo7uuOmU3toDePfbPjQSwj5cETIn0p/RupB+mXbjLNzQPt01zMqNTCH3C7iQPRfIVF/hyP8AnrXotz/9DSnqS/Zfbi/1orrOm0T3ChOoQ+MKzPa2BoO3dCAgTAn1qb4a+Eres095g7LqEPhQ7dlwlWcLETO1WH0obW9XuXVeyEQl7ibSiIjblaIlR4gcYNd0usaxpHuodr29ZZKnyYWb/PmMx9alMXNNFZ0jpVm411bpurstXHHy9kfqVLlWDAkTBEjyozovwxpr2j1GpdtSp05Tcto2jvDmABvEfnV9rtGuo39R0yxbvabWLfTP6nUCwwIPo2TPH/uFAfCRP/CuqEiPFp+DM+L8jWhKjO5WV2l+G9Pq7F67o2vi5p1Zrlm8qbntxlrbWsEgxjn7iaj4e0y3NRbDXDbRQWuvAIS0ilnc+kDv5itN/hvq0Gpv3jgWtJeNwziGKBQ0YksIHfBoTpOmtJpLjX1Y/pR+UioVVglrabviZWkbgicZg1W/sj2CfFXSlsa27p4ICQytI8SPlWEd5xPvRLdH09qzau6q5eH6Vva1bspbZtghHZmuECJjAyO9G/G6i9pNHr7e9fkf8tqJ2l43L8tmKgBvoP26IsfEAS3b0+s01vU2FCvYM7XVLo3gownBDDyPIo0n+iNmV+I+kWLD2RYuPdtXLSOrMFD+MvjaoH4do7d6pzYfzMBoJPIj0J8jWx+K+h6eybD6Y/q9TZLoj5ZPFlTHIlsexqibTLgGZOZgxAI7/wAqtzoigPQ9RuIQs7gDERPrgc/SnteV7kQAG7Dg+ZAIwf5US2jKA+Rg8TEZ7fvoEBQ8iIPvKzHM5Ik4NCp7QGp6buCBSN4Jx2xzkdzNKoum6mCrcLDAmRH7JGPvXaxSTsYjL6rUxAHNAUmaTXK6KjSKTm5Mm0qSwFXVtYFVPTllx6VcnANZsz3Rv8SOmw34d65d0pZ7LBWYQW2oxjyG4GOB9qm1nxnfRXC/KU3FdWIs2gdriGG5VBGKqNIfD9aF6qcgVSO50MyJLFyrZadP+Kr5s29MRZbToZW21iyyzJJbxKZYkkzzmi+sdfuXrVu0RbVUJKhEVMsACSFx2qm6fagZxUxy49BU5JXIMOLjDrZddP6/cs2GsIE+W+XVkU7z5seZGIiIiu9G67c0rm5bC74gFhugHmB61WK01InBrPyd2PlCNPRdWfjB0fetjShySd3yQGBaZIIIzmqNviJ1stp9lprbPvYsjF98FQwYPAIDQMeeDNA/Jdpx3qK5p2HYZ9TitMNezn5F+gvp3Xr1i3fs22i3qVVbvcjbJwOASCVJAmD6CC+h/FN3T2XsrbsOl0/rQ6sxuAAgT4wBHoKpHJnI/p9O1SLdAPpJmm2xNItOpdXe7ba2oSzbJ3FLSKFZx+Fn3SzkdtxgYxipupfED3LVhTatKLJKptDqQrGSCWZgZOZOZHOaqVUArlomGEkjsc9x3/KitKex4BP1zjPtVJMqWOj+LHt6e7pltWXS9Jui4rkuQoKzDiCAo/D5A1N034u3WLVi7pdPcOmtIlt2Dk7LYCySGE4zHvVPqFCnd3UgRH4lJ8PH5VzTwL6QuGMA+awQY7+hHYihStURQR1brF285a4CzBdoVFAW2gnaEXA2g8Rn65oWzdLEgAKQchpBmDOBgUwFCIg+EkK2ZUgyBu7jzBoh7g3jncR2Ez34GcH99AEthw0iPEp3BW5GCCAT2ySKh6jZVo/DgEgksCAZgSPMj8qW8M8ETtkgz+zkw0dscHyoTql4uwAWActJEFm4yDxINEVshhcBLFsFgd+7wsDjaQYLDiP40qKsJu06AIGIZg4bPIBmZ9BXKEwoyFKaVKtRQO6b3q2CyIqm6W8XPcEVdqax5/7HV8OnAm6T0zerkuV2tEAA4ie9SaLoW9mJuZEdhU3Tmi0583IP2Wu6fqItP4uGjPkayvJLlSOpHx8P4oyl/wBJT8OnP63/APEfzqvHSSWIFz8RAnb/AFq/6je8GP2oqnW/tM+Rqn5JXofLxsKW/wDrJT0Iqyr8znjwD+dTj4fcf9Vf/Z/8ql1etAZbs+EIT74OKLuX93y44YA89uajnL2H8fE9IrW6Hc/+4uf+w/8A9ULrPh91X/1F9PCQZPqGrTWyBLE8VVXtfuYTAkn2gA9/aj8kl0Z83j4YrZTJ0AmP1qtnEqT9J3Zrur+H3Cli2IBkJ2PoX+9WB1KxcHddpQAyQSDOBwPQ1XazqL3U8XbEA4iewp0JZZM5eX8MY6WwY6NUaDfAjGLZIIwZjcB/tU408KW+cu4T4fltPuCHiKFW+htwU3MCTuYkCMiMDv5U/T21Kkrc8UCUYjyz4u/atFP2YrH2NJcLkh1hpiZ2wBPBbiT96m0miaQC6go0r4ScYMCGmJqHT3ysYkSeCDGOI5HlRZsrcBYQNjL38RE+Iz29hUNvoqVF5dty6AVIDHK7lkxumDPnFEaS9uRSf+4HcoODHckYxzPcVT625+sYjGREewonp+sGFaI4+5Hr6U9x0UssrxK+NSDAX9kqSrbh2kGIPPmaE6XpvmXSAQIyPXMjjHEU7UKxdwpBwqjbJBAO4ER6H1q96IFJkAqTnaQQcCJA4OO4pcnxiStsmv2ALZwsswmRzAnt6UqfrbgO2Q0GTgNIIgTGCKVIj0WZ59SpUq6Ikdb5HuKv1ueIDzFZ4Gj7Osll9Bmk5IcjV4+Xho13R7U2nB7u37hVP1hfBPlV38PtNo/62/hQfUrEMwPB/jXOvjks9FKPPxa/QD8N643N1ljMCU9CO1d1VwrIoPQ2jZ1AI4IMVe6zSC+MQLn5N/WmZHFZE/TM2BZMnjuPuINoYuWhbbiftVvpl2IoJkoCv07VR6W2yYIiD3q2tvI9f51my6eujb47Tj8v7JD7jk2tuRnHp5c1VdSukKIWCRgcjAImPY0Y9xQGmREFh5fTgiqi9rt90lRwBtA/vyq+CLbswedNVV7HWUFtHJkswO7tPb6VMui3WLjhsKoJjt3PNV1zVuSUHLds486vrOkVNK9sSXeBgE7oEHwj99aZvjX22cuCUmzLWrQccmQZMKD+QNE3dC1r5dweO2YIJ+uG8jQVq+1pnUqZgrBwVPnxP+9a3S6VhaCsWa24EBolTtBIjI4yDzT8kuKv0IiuRW39Z+s3INqkoVntMbgRn1+9T37oZbhCqMYwVhjghR2wOOKH2/LZUXIacHsoPMfUVF11WQqu4EEz4TIJIwPpwarXJoOkVKgFmBAHkSeMfzqNmEmPofP6Vy6u1iPWmTWoUH9H1EXFniftW1sEKDt4ORGYUKoMD+VYC2K0Gi6qXVEHK8/9w5yaz5oXstFmhsBnEk4zA+uMn/tpUtMkjPIMjnyilWJ2NPN6VKlFdYzirqmuUqCTX/C+q8BGPxGrTq9rdb3D9n91ZTomojHqa0ul1cyG/CRBrkZouM2z1fhZI5cCh7K5MxRYPFC37ZtnHbj1FWmju2rw/wAppc02rXQ7xpKLcX2Ri5uENn1PNN+THB21Nf0bIccdjSt4jFIto0SipAd0xKsV8QPM5X70R8N9FU7nYeExtySY9aA61+NCDjv9zWw0Swix5Dj2rUn8FXs5EManmfL/AMkVvotndOwT59/vR9nSKvCgfTMc880rfNTq0+9VZrcEukZLqGmXUXzdCn5aBVuHjE5PnP8AKhepda2Eg/hUQo/aKhjt98GK0baC5ad/lAG3c5UnieR5j6VmvibRWALiqWFy2QQrN+IMG/CTz7VfH85JS6OJmjKKcigsMWZnziYPlJkD8oqVnN6JAETEYOe+e9F/C6CXV1gOCJz4TBzRb6FbbHJYZiQMx6962SmoujEo2rMzrPxuDzP8KHC/nRHUMXLn+o1ATNaV0KY5zU+hvNO1eW4Of4UNdUYipdBqjbcNQ+gNxYS4F5AIPMEziOJ+tKuaPWC6BEgEcgwZGIMfzpVzHaexyPPq6prlKuqIJQ08010imTRFtgcGoLLY7SmB9at9LrZxOah6f0sskr5n8jUWosFTxBrLNwm6OjjjlwxU60XFrW7htb+/UVxulskOhkGqjT6qfQirbR64jE48u1Zp43j6OjizwzUp9+mWGm6qQIYT70WGVoIxPbtTAyOkxOM8TT00o5X+v5YrJLZ1Yppd2gDrdrwAnkHHrVp8MawvZg/sHb9O1VOtuE8GIOB4QfeGEVB0lb5dkS4EByzQOB/GtGNXjpnGll4+RyS70bhRTdZ1BLKlnPAmO8Dy86yh6vqbMMWFxAe4ALA445+sVZdfuG9YtMq4ZuSPwgriZzzjFDj99DJeVyhLito4vxDqLp22kChjgiWcL2aMd6KPwwjwLz3TdYYdwsSP9OPzono/SGRVgnxDxnhv9IMYE0Hc6bq1Zv1hYBhsyWBHY54pblv4ujI4yq8isH1PRDbcblkFgQ6+EE+/bipviW4Qikc7RuBwB2GeBWquAMo3CcSRE5APHaZrFdZRmuMX3djmMYK7THJ71MLcrkKyxUFUTBaozcefM0lPFHW9EHvXNxhV3EnvihrenaJAx5+pMV100cwGuniO1Pscmo9uT6VYdP0+5wJAgSQTzHapbpAWvR9W6qSBgfvP9KVT9Tu7AFEBR4iFHcmB3niuVm48t0X6MjSpVytYsVdBpVygDSdA1Pgicgn8zV3c0C3lzg+YrIdL1O0gVqdPfOIrk+RFwyckeq/x+VZsP45eih6n0lrZn8x3qHTamtkl5WADCZwapuqfD3LWvqv8RTcedT+MjP5HgSxvni/0R2NTI57VZ6bqTKAO3YH0rNIxFWVjUDA8/wCFVyYvaK4fJa0FanUEsXK7e8gxj/KarLfViDIX2EnM8iRVgbhAPcH2wZM1X6vTK0n8PJPHn3qcVdMyeQ3dpmo6fpUv21ww7q2JIJ4PPHGastc5VbSrBhx7wP8AegPhm/NooRlCRjuCSQfrRPVOuW7aAyDJgACTHBwMikuO6RvXBYuXv7L+xc7j7ijLJx9azPQeqh73y0Vlt7JEiCCCJn3mtQigD++KRNVojmpq0R30wT6feqW/0o3LfJkkFvM4OJ+lXb28kgmY4nHvFcRMAdoz70q3ZRwTR5MmmX9JuqZAZnXnInA55OK51u8ij5YBBUQBxJgDf+UUN8SuBqL6riLr8f6u1V2wkSSSfXNd6MbpnCl3Ry0ntV90vRhB8xhx9THntiar+nuqks2fLMZOMSIPsaJ1jyx3EEEkcjkjB28CiW9EIWu1m9pbIPlA4Cwc/X3mlQx04ESpjtBGZH+bNKpVICprlKlTSp2uUqVAD7d0qQR2rSabq6vB48x5VmK6rRxSsmJZOzV4/lTwP49GzOoEVPZvRmsjY6kQINHjrQ2ROTXPn4jXR3MX+UjL+xZPYW7PY8SKda6XBwx7f1xS099VA2kGpLTkyQceU/WltzjpdFpRxTpvbf0E2dKq4JPOJOO5x/Km3ulrcbAK85HuPofOguq9RAQAZmJBJBH28jQ/TuvfLYbtzKYMclROYkSeKmOLI1yQjJmw8/xtaNV0jp5tNySGAmYgEcY7UtV0yxduEmIIbcwJA3mAM/3xR9q4txdykQRyCMgieRUej0dpgFBJCmSjRk8gnEmOKpbQ7Jji0lFJo5buLan9HaCYkbWZCcdxJFRaHrmruOU2KFBMuoJ2ifIxn0NXDa0WoAUBck7RkR5KOf6VY2mlZ5nI9Z+mKWpVdmaUN0n16GXrngMeIiJHf++9RfpMWGaBIUyDOD2BgE0S55mI7zmcetYH4i+Iz4kVh5Sd20hTyD2P1xV8eLkxeXLwRjeptuvXSBE3GMCe5nuKct4DA8vI1b9P6cBvuOp3l2gf5YJ++a5puhnLuBiYUnGc5xn2rrc0tHIpgXS2aHBlViQcQOwIwZzRd6y8sNoMnsRMgDMN9eKmsqUdSSSDIIxIUwRtXy+tObcqklQSJyrDicHxdoqkpbJoC+WVyFZh3BGc5BiZ7+1KjbrTAIKyOW4H1EiMEUqLsgyVKlSrSUFSpGlQAqVdFcoAVIU7bT1SgmjltyODR+m6g695kRQsVPZIwaXJL6HwbT0xwSTJ5n37+uaNs2ByTlcdvfy9aGN0AjPE/mZpx1G3ygZxIkNzIpTv0M17LfSLthQSTBkExIJnMRn1qxtdRVCHBjYygwZEN4cis/a1k+IeGMAyYIBPPcHNG6O8GbdAk7JiMlH3FpgZAMRWSeP2x8cvVGo1924160qhAcukHJA7f350Vd+NktsVuoymAQRnJ7Ecj3rKdV6/clFSFNo4bEn79oxUJ01zUAk+KQDuOJOAPrmMVVYU0nLoifkPk+PZY9Y+LHvDB2KSdo4JGOc1L8L9EN28HcEqoJP4YJJ/CRGcgVH0r4auNe2Om3aYYmDAjBBPnW90mnFtQqgAD1mfOfeoySUI8YBihLJLlMxDoPm3jgfrr35XGpM/fmDkHyny4OKhv6kK99mgKL17P/m32rN9R6yzsQpIXHf8QGM1ojjcnsySasm6j1EMeIIkL57R7cGhjrnIEtx2xEexoUDJHt/vTnuwYgfWP3zmtfFCrDW1zHywIMY8iM/f70qCVtxxhvLzBE0qOKIK6lSpUwg5SpU4JQSIUqmgbYgY71CTUEtUOU08PUW6luoCyT5lL5lR7qW6igslNyufN5ycio91cooLYQrk+s8mfTvR2g1Xy2ViRE8NJBEDuBg+tVJFOS2T2wKrKKaolSadnoPTNbZvHcbSrtcxDKy+YPsPLtMcVYnqdp1a2hRisjOFUzOIEce9YIdY2oVRduIGQf4VzSdWFoYTJMkzzWf+NEf/ACJVWj1n/j1vEH3MH7/0oXW/FSWk3tEQcjIJEQAOc59vKvPbXxbBzbJGYG7zwcxVb1XrBvsCRCrO0eUxzHJ9aF40E+iX5M2N6l1NrrueFZ3YL5b2LZ8+ajt6gbCP50LUlsA4mP51qpIy3Y8XjU9uxgRPOPsT9K5pdNMTg/Q+fIkUUihd4IPZsYOPKTmoYEaKpz+FpzKnuJ7GKVEpdaDBIJ/Dg4AiJx5UqqBRgUmFcBp5pgDKdNNpUASA10rIqMGnB6gmxhFcqZLdEJpxFRdEqNgNKrNNGp7U5unqBNRzRdYZNWVVdoh7A7Uw2atYtxaI1FWVi/8ALC4me1BpZM0T+jQsnv8Af09qrLZZIJv6dbg3gQIPbg+RIqrv2470euoKggcYoO8p+tRG0RIHpU7bXDTCggadaGR/GmxUltDg5A8x2oAm0riIP0Pcf2atIkbg0lZwfYTj71ULaAjODIPaI/3ovTXyHYEwTg8DtE1RklleVoaIAgQcz/fIpVNYaRJMz2nM4OCO3NdpdtE0ZOug1ylTyBxFOZPDPemg1124qCSdOmMVDFkTcrModtrOqyCVG091IEkTGJqM6O4Obbj8IyrDLfhHHJ7Dv2q2s9bshbTNaL3bWmOn2sENpgof5V2SCQylgeOVEedT2fiC0FT/ANZWA0HiAtnY2itC1KgnxTAcAj0NBBXL0i9tdjacBApYlSIDztP1g/anrobiyGt3BiTKOIXjccYE4nicVYv1zTsLim2yK40hPygEDNpmul4QsRaDC5gKYBWiL/xDYLWQEf5S/pSXVCqu+zqY8I8R8QIBlv2hNVYyLKsaa5n9W/hEt4W8IOQWxgH1rtnS3L25bYkoj3GzwiCWI8yB25q3t/EigW7h3C7bOolYGy6t8bVDGf2FhcgyFFV/ROtDTC2UPj+chuSgYfKQRtBJyTuaeOaokM5tKgTQdOa6t1lGLNtnYwYhNsruAgNkYMV3Q9Me9dRANpuBtjMGCtsUsQGiDgGrg9T0wtXUttdUfJ1dlFKrxff5lt2O/BA22zzOxTNED4otC+GDXDbN43dpUfqp092z8tPFnNxc4EWxVhdlOOnlbdto8V1VZBDFmVt+1hAg/g4BmCJ5FRWNG95iqiWAZj4gsKmWPiIGP4Ufa6va+WqfMuIw0tm0HUEm29q4XYKA4JV1IEg/siZp1n4iQ62/qH3ILtu8sBdx3XbewErxyST796igsAHSHF0W3hNyb9zEEBSNyuCJkEcRPNQLa3BZBPae05xP04rVaP4mtCIYrcCaf9b8sH5jWBdBBtqQEBDLH7PgyM0xOr2S1tt7Ip04Vl2+G1c+U9tbqwYaGJYRnxN3AoIMdf0xE+E/Y4od09Dzz2ny9/SvQdZ1S3Z1G25ccR/w11w5ZvkoGcESApK4kn0PkQb3Vba2rPy3O3fF1TbfcwXUi8Ln4oBgCcbvCQMGrplKMYqny/hinenEdxH5xVx1bVfNv3ru5rga4xQ/hPyyzOihWGAA0Riqu9ySPPP8iKLAY4JyeQO0Z9f3U8EE8EyBnMiMRjniomQ8gAc8RUryCZ7cH8xke9SBY9NeXCg+IDuCRiSQV+ogg0qk0A8asTyCOOSAIP2x9KVKl2SUFKlSpxUVKkKVAHKVKlQBJbNToKhSnhqqy8dD7t2mBqfZsBg7Ftq213MYLGJC4Uc5P0rQJ8DOw8N22du3dBteEsm8Bv1uDtj23DzoJuzOq1c3flWot/4dXmJG9BG7k2x+Fip/6vmOPUUm/wAP7on9ahhtuNnIXcf+pxHegizKs9OD/ka0Q+A7phg4ghyMJkIQGwbk9+CBOY4qt6l0E2HuW2cG4lsXGWI8GPEGDMp5iJ5xUkWCG4B6R357zNEae9G2ZOM+Rx5UCrwPUH+lSWn9M81VoLDbtncV2nxAdzA9JB96eLcLtdTI8j5QTGfKg21OR5GD7UeL4cCTG0zj+8iKo7JIDZglW8IMlTMn2kehobUt4iYng+vkYqzuIGAhd67oiACMcg47etVl6yFdgP2fXPl/GrRdkA1vzjHepLUT9vP84pAT6ffkCPzqSxYMnE4BP2Bq5Afa0e8ftKQBBkxy0jPoaVFWbeydpAkKYMx+0piPYUqU2yTNTSrlKnFTtKuUqAFXRXK6DQA+uE1yaRNBI+1cKmVYqRwQSCPYjNWv/wBRvMw8bYj51/8AF/nndP04qmmlNRQWH/8AGbhBlmJKqNxdyQRy3MZ8uBOKnPXTuJ2kDbAX5lyAc+KZk9hBxiqmlNSBYHrDw3MlQAdx8LDlojxT5HAqLW9Sa5iWC48G4kSO/rnOeKEpUEHQadbePMHzFR12gCUt5k/UTUiuIH2OTB9xFDUqigLTSXBCgmQDIxweJ8651d1JRhyZ3D2ODQNnJAmPf91Mc5NVrZJMokHxYHnzmmWb7KZBqOuVcgJ1PUHfBgDyGJ9/OlQ1KooDlKlSqQFXaVKgDldrlKgDtKuUqAFSpUqAFSpUqAFSpUqAFSpUqAFXa5SoAVdrlKgBV00qVACrlKlQB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3" name="AutoShape 20" descr="data:image/jpeg;base64,/9j/4AAQSkZJRgABAQAAAQABAAD/2wCEAAkGBhQSERIUExQWFRUUFRUaFRcXGBUYGBYXFBUVFRgXGBQXGyYeGCAlGRgXHy8gIycpLCwsFx8xNTAqNSYrLCkBCQoKDgwOGg8PGikkHCQsLCkpKSkpKSksLCkqKSwsKSwsLCwsKSksLCwsKSwsLCwpKSkpKSksKSksKSwsLCwsLP/AABEIARMAtwMBIgACEQEDEQH/xAAbAAABBQEBAAAAAAAAAAAAAAAEAAIDBQYBB//EAEEQAAIBAwMCBAQCCAQFAwUAAAECEQADIQQSMQVBIlFhcQYTgZEyoRQjQrHB0eHwB1Jy8RUkQ2KCM5LiFlOistL/xAAaAQACAwEBAAAAAAAAAAAAAAAAAwECBAUG/8QAJxEAAgICAgICAgIDAQAAAAAAAAECEQMhEjEEQSJRE2EUMgWRsUL/2gAMAwEAAhEDEQA/APMK5XaVBA2KUU6uqk0AcVZoxNMCPWu2dPFTlaVKRohj+xlhiMHtU0VCRmnVVjoypUP2019Op5FM+eBT7d2ajaJuLIX6aDwY8hzQtzRMORVgd26ftTr10zx+6rKTEyhErF0p9K6mmnvRTkzO2PaoGnkVe2KcUiezpFDAFgDAOeM9qJHT4JECD3Bxj++RVf8ApDeZxRek15AMEjIMHgiINVkpeg0TWkiN0dwD35mI59qP0yHgiFxBkGfWB70rd9W3E/8AZEQYJMYn6Ypq23RtpH4VMQfCYI47jgYPrSG70WJNZb8J2gyNvcLxBjPb+NBF7gJJ3BSpESmDJBAPf60TqdQpUhcnbIAkkET5etVOo1HInBAPtParY06KyYLfkmIyeOM/QVe6JWtsAqyjSQQQDxwZ8mJqjs2yWEDzjtwJ+9W+l1k3EA3EeUYMqv15mmT6Koi+JNGQVfzwe8kAHcfuRSq41+iNxSrKADEEQSO/cx6falUQyJR2S4mOFOApop9sU8qOW1RliyKVm3RVuz3pM5mrFisSpSepWOKFu6rYQQcgyPQjg0lW2ap1BEN7UovLKPciobmrng4r03r17qT6fpl3RISbmitXLxS3pzvusqkl/mDiOYiqT4sv2v05b2l2K4tWvmm0B8s3xO8oBgjIBIwYp7qK2Y03kdIyNnTfWjk04+npW7+PBHVAqQoQ2ggUCAXCknbEZLU7/ETSoxsai2qqjG5acKAAHsuw4HmJP0pMpXf6HRSjWuzCxH8PT6VHdtkiRzMkV6F1mwqdKRUVQ9rUJbvmFJZmsC6y7uQA7hf/AArPfDdxLdx9S6h00yhijRtZ7h2IDPuzf+FQnsq3aszgs47z35x6R2xQV8KB/f762vxp0gW9XcKZtXv1tszjbd8f08W4R6VfDQXdPo9Ld0NlLi3be6+/y0vN8yQNhDAlVHGBGDNMUhMjy86FiTC8fy9KkTpVw5C9/wB9azreuGoui4LYtn5aBwgCj5iTuAUdjNW3wB1BBeNm4qMt4kBmRG+XdI8LAuJgkRGckVX8tukRRh9NpGkhkAxBmVnJyCOc96sbDLtCXAD3JJkzESCTWi6ebmlbWNetKSjG0iuqMGukyXCkfhVPHjncBis499jJba4bkFdpBPPh/lVJW+wQHeyXUyAT4XXMTkA/aoLeg+ZdKB8BRG/A3MBgfvipdYqiBJjaQMkkcQc+Ud5oS1e+XnG6fECWIO0AqRz6/enRutFGcXTG3cZT4WUjmBM/kMcfWrnp7L83sDsQxieDu4/vioLWrW4jK58agQZOIMkSTkdxNEWtORcX5hQ7QI8EHxCBLZBFVk3WwRaaxdwiJnIGYPnkf3mlXNOEVgRCcjaZHnkCY8uKVZuVaGGAFFae1UNi3NWNm3GK3TlSDFDkySxZmiVHauqMCoL9+Oaxu5M6iUcatjNRe2iqlmLHzJOAOST5VNfuFzjgVHp7JYwPr7VrglFbOblm8kqR6L8RWrunHRb64bS6OwjbSDtuqButsQcSMR6mifizoIe6mp04U2tVtZVBG75pPjUJzzkxxmaw2l0y2xAAAOTAjNTXLox/YpE5cjXixcFfTPSfiLpb3Ot2yFJR3ssGAldtpU3HdxgiD7jzFN6OVe1rLOo8BsXxqgGABhWl1g/5hj/zrze3HAHP2+1SfMgGPP6e1LvdkuPxSs3Og093UdK1z7GLNqVurAJLHw7yojxQJGPbtQWsOo0Ol06qGtte3XbhgRnwpbJYGCFBJHI31mEAJJK9sf0NNa5HFF+hTj7ZttRor2t6ZavMGe7prjru25uWbhBBAUQwWQJA4U+tR2Oia7Surab5uy4ltkZOJZQSHXIBBMZFY469gI4gY9Ij1qN+qXMbbjDicmGHkRPHvV6chLVGp+PdQLl+05AW7+j211LJBHzpJbKyCV4mO/pVHaYxMmQeVGZHkAPPyqufqbdozMiYHap+n6jELjLHueTIIPaolFvbK/o2/wDiXp3a7pGdSf8AlxDZBW6wG8kiJmEn/SKwmwYkjkmDkBgsMA3PnU1zWl5BLfiJAckjdwSAe/PrQtzVdjE8n8J5JmfuKvtuynRBqnJYgj8P5jgQZE1XXE2yDIM8HirF3BAG2TMgYMjJKiM5OYM0zV/LIMIVYQTkEEfU4PpFOi6KsA3+KY57fStH8P6kkshMjGwmZAwSD7Zqp1PTmChtv4QM8iD+Gce2Z4qTREBwcQxkTBBEdjnMz3qJ1JELs2BvkESDtBIkT5d5xH9KVAdR1RRBdEQYBxPpkHH+1KsahYyzNWrIFF2lAFMQRQ2s1kSFrQ7k6NirGrYTqNeF96ASbrwaG5+tW+gsQPXvVnFY1aFxlLPKn0aH4L+HdPq9R+jXhcANt3D23CkFIkEMhBmTntFUenRY3KpQNkKTuKg8DdAmPOK1f+FY3dT3dl09/wC5+WP51nNHp2fYqjcSMDzhZ7+gJ+lKm3xSNGOMecn9Gg1nS9Jb0FjVut6blxrZUXUABQNJBNokzt49aqLx0T/o7Wxf2lnF9Dctm4B4SroypEQTyMkR61canrtyz0TQvbIBfWXwZRHkAXSMOp8hx96p9RqHvzqXUAtsViAAu5UHAHEgTA86vL4KxEbyyqy3+Jfh21pNRatWRcuW7gRkZmUm9vIEKQgAMmODyPOrDp/wxo7uuOmU3toDePfbPjQSwj5cETIn0p/RupB+mXbjLNzQPt01zMqNTCH3C7iQPRfIVF/hyP8AnrXotz/9DSnqS/Zfbi/1orrOm0T3ChOoQ+MKzPa2BoO3dCAgTAn1qb4a+Eres095g7LqEPhQ7dlwlWcLETO1WH0obW9XuXVeyEQl7ibSiIjblaIlR4gcYNd0usaxpHuodr29ZZKnyYWb/PmMx9alMXNNFZ0jpVm411bpurstXHHy9kfqVLlWDAkTBEjyozovwxpr2j1GpdtSp05Tcto2jvDmABvEfnV9rtGuo39R0yxbvabWLfTP6nUCwwIPo2TPH/uFAfCRP/CuqEiPFp+DM+L8jWhKjO5WV2l+G9Pq7F67o2vi5p1Zrlm8qbntxlrbWsEgxjn7iaj4e0y3NRbDXDbRQWuvAIS0ilnc+kDv5itN/hvq0Gpv3jgWtJeNwziGKBQ0YksIHfBoTpOmtJpLjX1Y/pR+UioVVglrabviZWkbgicZg1W/sj2CfFXSlsa27p4ICQytI8SPlWEd5xPvRLdH09qzau6q5eH6Vva1bspbZtghHZmuECJjAyO9G/G6i9pNHr7e9fkf8tqJ2l43L8tmKgBvoP26IsfEAS3b0+s01vU2FCvYM7XVLo3gownBDDyPIo0n+iNmV+I+kWLD2RYuPdtXLSOrMFD+MvjaoH4do7d6pzYfzMBoJPIj0J8jWx+K+h6eybD6Y/q9TZLoj5ZPFlTHIlsexqibTLgGZOZgxAI7/wAqtzoigPQ9RuIQs7gDERPrgc/SnteV7kQAG7Dg+ZAIwf5US2jKA+Rg8TEZ7fvoEBQ8iIPvKzHM5Ik4NCp7QGp6buCBSN4Jx2xzkdzNKoum6mCrcLDAmRH7JGPvXaxSTsYjL6rUxAHNAUmaTXK6KjSKTm5Mm0qSwFXVtYFVPTllx6VcnANZsz3Rv8SOmw34d65d0pZ7LBWYQW2oxjyG4GOB9qm1nxnfRXC/KU3FdWIs2gdriGG5VBGKqNIfD9aF6qcgVSO50MyJLFyrZadP+Kr5s29MRZbToZW21iyyzJJbxKZYkkzzmi+sdfuXrVu0RbVUJKhEVMsACSFx2qm6fagZxUxy49BU5JXIMOLjDrZddP6/cs2GsIE+W+XVkU7z5seZGIiIiu9G67c0rm5bC74gFhugHmB61WK01InBrPyd2PlCNPRdWfjB0fetjShySd3yQGBaZIIIzmqNviJ1stp9lprbPvYsjF98FQwYPAIDQMeeDNA/Jdpx3qK5p2HYZ9TitMNezn5F+gvp3Xr1i3fs22i3qVVbvcjbJwOASCVJAmD6CC+h/FN3T2XsrbsOl0/rQ6sxuAAgT4wBHoKpHJnI/p9O1SLdAPpJmm2xNItOpdXe7ba2oSzbJ3FLSKFZx+Fn3SzkdtxgYxipupfED3LVhTatKLJKptDqQrGSCWZgZOZOZHOaqVUArlomGEkjsc9x3/KitKex4BP1zjPtVJMqWOj+LHt6e7pltWXS9Jui4rkuQoKzDiCAo/D5A1N034u3WLVi7pdPcOmtIlt2Dk7LYCySGE4zHvVPqFCnd3UgRH4lJ8PH5VzTwL6QuGMA+awQY7+hHYihStURQR1brF285a4CzBdoVFAW2gnaEXA2g8Rn65oWzdLEgAKQchpBmDOBgUwFCIg+EkK2ZUgyBu7jzBoh7g3jncR2Ez34GcH99AEthw0iPEp3BW5GCCAT2ySKh6jZVo/DgEgksCAZgSPMj8qW8M8ETtkgz+zkw0dscHyoTql4uwAWActJEFm4yDxINEVshhcBLFsFgd+7wsDjaQYLDiP40qKsJu06AIGIZg4bPIBmZ9BXKEwoyFKaVKtRQO6b3q2CyIqm6W8XPcEVdqax5/7HV8OnAm6T0zerkuV2tEAA4ie9SaLoW9mJuZEdhU3Tmi0583IP2Wu6fqItP4uGjPkayvJLlSOpHx8P4oyl/wBJT8OnP63/APEfzqvHSSWIFz8RAnb/AFq/6je8GP2oqnW/tM+Rqn5JXofLxsKW/wDrJT0Iqyr8znjwD+dTj4fcf9Vf/Z/8ql1etAZbs+EIT74OKLuX93y44YA89uajnL2H8fE9IrW6Hc/+4uf+w/8A9ULrPh91X/1F9PCQZPqGrTWyBLE8VVXtfuYTAkn2gA9/aj8kl0Z83j4YrZTJ0AmP1qtnEqT9J3Zrur+H3Cli2IBkJ2PoX+9WB1KxcHddpQAyQSDOBwPQ1XazqL3U8XbEA4iewp0JZZM5eX8MY6WwY6NUaDfAjGLZIIwZjcB/tU408KW+cu4T4fltPuCHiKFW+htwU3MCTuYkCMiMDv5U/T21Kkrc8UCUYjyz4u/atFP2YrH2NJcLkh1hpiZ2wBPBbiT96m0miaQC6go0r4ScYMCGmJqHT3ysYkSeCDGOI5HlRZsrcBYQNjL38RE+Iz29hUNvoqVF5dty6AVIDHK7lkxumDPnFEaS9uRSf+4HcoODHckYxzPcVT625+sYjGREewonp+sGFaI4+5Hr6U9x0UssrxK+NSDAX9kqSrbh2kGIPPmaE6XpvmXSAQIyPXMjjHEU7UKxdwpBwqjbJBAO4ER6H1q96IFJkAqTnaQQcCJA4OO4pcnxiStsmv2ALZwsswmRzAnt6UqfrbgO2Q0GTgNIIgTGCKVIj0WZ59SpUq6Ikdb5HuKv1ueIDzFZ4Gj7Osll9Bmk5IcjV4+Xho13R7U2nB7u37hVP1hfBPlV38PtNo/62/hQfUrEMwPB/jXOvjks9FKPPxa/QD8N643N1ljMCU9CO1d1VwrIoPQ2jZ1AI4IMVe6zSC+MQLn5N/WmZHFZE/TM2BZMnjuPuINoYuWhbbiftVvpl2IoJkoCv07VR6W2yYIiD3q2tvI9f51my6eujb47Tj8v7JD7jk2tuRnHp5c1VdSukKIWCRgcjAImPY0Y9xQGmREFh5fTgiqi9rt90lRwBtA/vyq+CLbswedNVV7HWUFtHJkswO7tPb6VMui3WLjhsKoJjt3PNV1zVuSUHLds486vrOkVNK9sSXeBgE7oEHwj99aZvjX22cuCUmzLWrQccmQZMKD+QNE3dC1r5dweO2YIJ+uG8jQVq+1pnUqZgrBwVPnxP+9a3S6VhaCsWa24EBolTtBIjI4yDzT8kuKv0IiuRW39Z+s3INqkoVntMbgRn1+9T37oZbhCqMYwVhjghR2wOOKH2/LZUXIacHsoPMfUVF11WQqu4EEz4TIJIwPpwarXJoOkVKgFmBAHkSeMfzqNmEmPofP6Vy6u1iPWmTWoUH9H1EXFniftW1sEKDt4ORGYUKoMD+VYC2K0Gi6qXVEHK8/9w5yaz5oXstFmhsBnEk4zA+uMn/tpUtMkjPIMjnyilWJ2NPN6VKlFdYzirqmuUqCTX/C+q8BGPxGrTq9rdb3D9n91ZTomojHqa0ul1cyG/CRBrkZouM2z1fhZI5cCh7K5MxRYPFC37ZtnHbj1FWmju2rw/wAppc02rXQ7xpKLcX2Ri5uENn1PNN+THB21Nf0bIccdjSt4jFIto0SipAd0xKsV8QPM5X70R8N9FU7nYeExtySY9aA61+NCDjv9zWw0Swix5Dj2rUn8FXs5EManmfL/AMkVvotndOwT59/vR9nSKvCgfTMc880rfNTq0+9VZrcEukZLqGmXUXzdCn5aBVuHjE5PnP8AKhepda2Eg/hUQo/aKhjt98GK0baC5ad/lAG3c5UnieR5j6VmvibRWALiqWFy2QQrN+IMG/CTz7VfH85JS6OJmjKKcigsMWZnziYPlJkD8oqVnN6JAETEYOe+e9F/C6CXV1gOCJz4TBzRb6FbbHJYZiQMx6962SmoujEo2rMzrPxuDzP8KHC/nRHUMXLn+o1ATNaV0KY5zU+hvNO1eW4Of4UNdUYipdBqjbcNQ+gNxYS4F5AIPMEziOJ+tKuaPWC6BEgEcgwZGIMfzpVzHaexyPPq6prlKuqIJQ08010imTRFtgcGoLLY7SmB9at9LrZxOah6f0sskr5n8jUWosFTxBrLNwm6OjjjlwxU60XFrW7htb+/UVxulskOhkGqjT6qfQirbR64jE48u1Zp43j6OjizwzUp9+mWGm6qQIYT70WGVoIxPbtTAyOkxOM8TT00o5X+v5YrJLZ1Yppd2gDrdrwAnkHHrVp8MawvZg/sHb9O1VOtuE8GIOB4QfeGEVB0lb5dkS4EByzQOB/GtGNXjpnGll4+RyS70bhRTdZ1BLKlnPAmO8Dy86yh6vqbMMWFxAe4ALA445+sVZdfuG9YtMq4ZuSPwgriZzzjFDj99DJeVyhLito4vxDqLp22kChjgiWcL2aMd6KPwwjwLz3TdYYdwsSP9OPzono/SGRVgnxDxnhv9IMYE0Hc6bq1Zv1hYBhsyWBHY54pblv4ujI4yq8isH1PRDbcblkFgQ6+EE+/bipviW4Qikc7RuBwB2GeBWquAMo3CcSRE5APHaZrFdZRmuMX3djmMYK7THJ71MLcrkKyxUFUTBaozcefM0lPFHW9EHvXNxhV3EnvihrenaJAx5+pMV100cwGuniO1Pscmo9uT6VYdP0+5wJAgSQTzHapbpAWvR9W6qSBgfvP9KVT9Tu7AFEBR4iFHcmB3niuVm48t0X6MjSpVytYsVdBpVygDSdA1Pgicgn8zV3c0C3lzg+YrIdL1O0gVqdPfOIrk+RFwyckeq/x+VZsP45eih6n0lrZn8x3qHTamtkl5WADCZwapuqfD3LWvqv8RTcedT+MjP5HgSxvni/0R2NTI57VZ6bqTKAO3YH0rNIxFWVjUDA8/wCFVyYvaK4fJa0FanUEsXK7e8gxj/KarLfViDIX2EnM8iRVgbhAPcH2wZM1X6vTK0n8PJPHn3qcVdMyeQ3dpmo6fpUv21ww7q2JIJ4PPHGastc5VbSrBhx7wP8AegPhm/NooRlCRjuCSQfrRPVOuW7aAyDJgACTHBwMikuO6RvXBYuXv7L+xc7j7ijLJx9azPQeqh73y0Vlt7JEiCCCJn3mtQigD++KRNVojmpq0R30wT6feqW/0o3LfJkkFvM4OJ+lXb28kgmY4nHvFcRMAdoz70q3ZRwTR5MmmX9JuqZAZnXnInA55OK51u8ij5YBBUQBxJgDf+UUN8SuBqL6riLr8f6u1V2wkSSSfXNd6MbpnCl3Ry0ntV90vRhB8xhx9THntiar+nuqks2fLMZOMSIPsaJ1jyx3EEEkcjkjB28CiW9EIWu1m9pbIPlA4Cwc/X3mlQx04ESpjtBGZH+bNKpVICprlKlTSp2uUqVAD7d0qQR2rSabq6vB48x5VmK6rRxSsmJZOzV4/lTwP49GzOoEVPZvRmsjY6kQINHjrQ2ROTXPn4jXR3MX+UjL+xZPYW7PY8SKda6XBwx7f1xS099VA2kGpLTkyQceU/WltzjpdFpRxTpvbf0E2dKq4JPOJOO5x/Km3ulrcbAK85HuPofOguq9RAQAZmJBJBH28jQ/TuvfLYbtzKYMclROYkSeKmOLI1yQjJmw8/xtaNV0jp5tNySGAmYgEcY7UtV0yxduEmIIbcwJA3mAM/3xR9q4txdykQRyCMgieRUej0dpgFBJCmSjRk8gnEmOKpbQ7Jji0lFJo5buLan9HaCYkbWZCcdxJFRaHrmruOU2KFBMuoJ2ifIxn0NXDa0WoAUBck7RkR5KOf6VY2mlZ5nI9Z+mKWpVdmaUN0n16GXrngMeIiJHf++9RfpMWGaBIUyDOD2BgE0S55mI7zmcetYH4i+Iz4kVh5Sd20hTyD2P1xV8eLkxeXLwRjeptuvXSBE3GMCe5nuKct4DA8vI1b9P6cBvuOp3l2gf5YJ++a5puhnLuBiYUnGc5xn2rrc0tHIpgXS2aHBlViQcQOwIwZzRd6y8sNoMnsRMgDMN9eKmsqUdSSSDIIxIUwRtXy+tObcqklQSJyrDicHxdoqkpbJoC+WVyFZh3BGc5BiZ7+1KjbrTAIKyOW4H1EiMEUqLsgyVKlSrSUFSpGlQAqVdFcoAVIU7bT1SgmjltyODR+m6g695kRQsVPZIwaXJL6HwbT0xwSTJ5n37+uaNs2ByTlcdvfy9aGN0AjPE/mZpx1G3ygZxIkNzIpTv0M17LfSLthQSTBkExIJnMRn1qxtdRVCHBjYygwZEN4cis/a1k+IeGMAyYIBPPcHNG6O8GbdAk7JiMlH3FpgZAMRWSeP2x8cvVGo1924160qhAcukHJA7f350Vd+NktsVuoymAQRnJ7Ecj3rKdV6/clFSFNo4bEn79oxUJ01zUAk+KQDuOJOAPrmMVVYU0nLoifkPk+PZY9Y+LHvDB2KSdo4JGOc1L8L9EN28HcEqoJP4YJJ/CRGcgVH0r4auNe2Om3aYYmDAjBBPnW90mnFtQqgAD1mfOfeoySUI8YBihLJLlMxDoPm3jgfrr35XGpM/fmDkHyny4OKhv6kK99mgKL17P/m32rN9R6yzsQpIXHf8QGM1ojjcnsySasm6j1EMeIIkL57R7cGhjrnIEtx2xEexoUDJHt/vTnuwYgfWP3zmtfFCrDW1zHywIMY8iM/f70qCVtxxhvLzBE0qOKIK6lSpUwg5SpU4JQSIUqmgbYgY71CTUEtUOU08PUW6luoCyT5lL5lR7qW6igslNyufN5ycio91cooLYQrk+s8mfTvR2g1Xy2ViRE8NJBEDuBg+tVJFOS2T2wKrKKaolSadnoPTNbZvHcbSrtcxDKy+YPsPLtMcVYnqdp1a2hRisjOFUzOIEce9YIdY2oVRduIGQf4VzSdWFoYTJMkzzWf+NEf/ACJVWj1n/j1vEH3MH7/0oXW/FSWk3tEQcjIJEQAOc59vKvPbXxbBzbJGYG7zwcxVb1XrBvsCRCrO0eUxzHJ9aF40E+iX5M2N6l1NrrueFZ3YL5b2LZ8+ajt6gbCP50LUlsA4mP51qpIy3Y8XjU9uxgRPOPsT9K5pdNMTg/Q+fIkUUihd4IPZsYOPKTmoYEaKpz+FpzKnuJ7GKVEpdaDBIJ/Dg4AiJx5UqqBRgUmFcBp5pgDKdNNpUASA10rIqMGnB6gmxhFcqZLdEJpxFRdEqNgNKrNNGp7U5unqBNRzRdYZNWVVdoh7A7Uw2atYtxaI1FWVi/8ALC4me1BpZM0T+jQsnv8Af09qrLZZIJv6dbg3gQIPbg+RIqrv2470euoKggcYoO8p+tRG0RIHpU7bXDTCggadaGR/GmxUltDg5A8x2oAm0riIP0Pcf2atIkbg0lZwfYTj71ULaAjODIPaI/3ovTXyHYEwTg8DtE1RklleVoaIAgQcz/fIpVNYaRJMz2nM4OCO3NdpdtE0ZOug1ylTyBxFOZPDPemg1124qCSdOmMVDFkTcrModtrOqyCVG091IEkTGJqM6O4Obbj8IyrDLfhHHJ7Dv2q2s9bshbTNaL3bWmOn2sENpgof5V2SCQylgeOVEedT2fiC0FT/ANZWA0HiAtnY2itC1KgnxTAcAj0NBBXL0i9tdjacBApYlSIDztP1g/anrobiyGt3BiTKOIXjccYE4nicVYv1zTsLim2yK40hPygEDNpmul4QsRaDC5gKYBWiL/xDYLWQEf5S/pSXVCqu+zqY8I8R8QIBlv2hNVYyLKsaa5n9W/hEt4W8IOQWxgH1rtnS3L25bYkoj3GzwiCWI8yB25q3t/EigW7h3C7bOolYGy6t8bVDGf2FhcgyFFV/ROtDTC2UPj+chuSgYfKQRtBJyTuaeOaokM5tKgTQdOa6t1lGLNtnYwYhNsruAgNkYMV3Q9Me9dRANpuBtjMGCtsUsQGiDgGrg9T0wtXUttdUfJ1dlFKrxff5lt2O/BA22zzOxTNED4otC+GDXDbN43dpUfqp092z8tPFnNxc4EWxVhdlOOnlbdto8V1VZBDFmVt+1hAg/g4BmCJ5FRWNG95iqiWAZj4gsKmWPiIGP4Ufa6va+WqfMuIw0tm0HUEm29q4XYKA4JV1IEg/siZp1n4iQ62/qH3ILtu8sBdx3XbewErxyST796igsAHSHF0W3hNyb9zEEBSNyuCJkEcRPNQLa3BZBPae05xP04rVaP4mtCIYrcCaf9b8sH5jWBdBBtqQEBDLH7PgyM0xOr2S1tt7Ip04Vl2+G1c+U9tbqwYaGJYRnxN3AoIMdf0xE+E/Y4od09Dzz2ny9/SvQdZ1S3Z1G25ccR/w11w5ZvkoGcESApK4kn0PkQb3Vba2rPy3O3fF1TbfcwXUi8Ln4oBgCcbvCQMGrplKMYqny/hinenEdxH5xVx1bVfNv3ru5rga4xQ/hPyyzOihWGAA0Riqu9ySPPP8iKLAY4JyeQO0Z9f3U8EE8EyBnMiMRjniomQ8gAc8RUryCZ7cH8xke9SBY9NeXCg+IDuCRiSQV+ogg0qk0A8asTyCOOSAIP2x9KVKl2SUFKlSpxUVKkKVAHKVKlQBJbNToKhSnhqqy8dD7t2mBqfZsBg7Ftq213MYLGJC4Uc5P0rQJ8DOw8N22du3dBteEsm8Bv1uDtj23DzoJuzOq1c3flWot/4dXmJG9BG7k2x+Fip/6vmOPUUm/wAP7on9ahhtuNnIXcf+pxHegizKs9OD/ka0Q+A7phg4ghyMJkIQGwbk9+CBOY4qt6l0E2HuW2cG4lsXGWI8GPEGDMp5iJ5xUkWCG4B6R357zNEae9G2ZOM+Rx5UCrwPUH+lSWn9M81VoLDbtncV2nxAdzA9JB96eLcLtdTI8j5QTGfKg21OR5GD7UeL4cCTG0zj+8iKo7JIDZglW8IMlTMn2kehobUt4iYng+vkYqzuIGAhd67oiACMcg47etVl6yFdgP2fXPl/GrRdkA1vzjHepLUT9vP84pAT6ffkCPzqSxYMnE4BP2Bq5Afa0e8ftKQBBkxy0jPoaVFWbeydpAkKYMx+0piPYUqU2yTNTSrlKnFTtKuUqAFXRXK6DQA+uE1yaRNBI+1cKmVYqRwQSCPYjNWv/wBRvMw8bYj51/8AF/nndP04qmmlNRQWH/8AGbhBlmJKqNxdyQRy3MZ8uBOKnPXTuJ2kDbAX5lyAc+KZk9hBxiqmlNSBYHrDw3MlQAdx8LDlojxT5HAqLW9Sa5iWC48G4kSO/rnOeKEpUEHQadbePMHzFR12gCUt5k/UTUiuIH2OTB9xFDUqigLTSXBCgmQDIxweJ8651d1JRhyZ3D2ODQNnJAmPf91Mc5NVrZJMokHxYHnzmmWb7KZBqOuVcgJ1PUHfBgDyGJ9/OlQ1KooDlKlSqQFXaVKgDldrlKgDtKuUqAFSpUqAFSpUqAFSpUqAFSpUqAFXa5SoAVdrlKgBV00qVACrlKlQB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4" name="17 CuadroTexto"/>
          <p:cNvSpPr txBox="1">
            <a:spLocks noChangeArrowheads="1"/>
          </p:cNvSpPr>
          <p:nvPr/>
        </p:nvSpPr>
        <p:spPr bwMode="auto">
          <a:xfrm>
            <a:off x="1643063" y="2143125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  <a:p>
            <a:endParaRPr lang="es-ES"/>
          </a:p>
        </p:txBody>
      </p:sp>
      <p:sp>
        <p:nvSpPr>
          <p:cNvPr id="55315" name="AutoShape 22" descr="data:image/jpeg;base64,/9j/4AAQSkZJRgABAQAAAQABAAD/2wCEAAkGBhAQEBQQEBAUFRAVEBYUFBUUFBcSFRQWFBQXFRUYEhgXHCYeGBojGhQUHy8gJScpLCwsFh4xNTAqNSYrLCkBCQoKDgwOGg8PGjAfHyQqLCwwKSw0LCwpLCwpLCwqKSwsLCkpLCwsKSwpLCwqLCwsLCksLCksLCkpKSkpKSksLP/AABEIARUAtgMBIgACEQEDEQH/xAAcAAEAAQUBAQAAAAAAAAAAAAAAAQIDBAUGBwj/xABIEAABAwIEAQgGBQoFAwUAAAABAAIDBBEFEiExQQYTIlFUYXHRFjKBkZOhFFKSsdIHFyNCYnJzgqLBFSQzQ/CjsuE0U7PC8f/EABoBAQADAQEBAAAAAAAAAAAAAAABAwQCBQb/xAAlEQEAAgEDBAMBAAMAAAAAAAAAAQIRAxIhBBQxURMyQWEFcYH/2gAMAwEAAhEDEQA/APGSUuhULUzpul1CIJul1CKBN0uoRSJul1CKBkUdHJM8RxtLnnh95J4DvW0q+SNTG0u6LrC5a0uzAdwc0X9mq2P5Op2tndqBJZpaT1AuvvwuWHwb3LvZTCYrEt50R5rhzSA45T0eIAI273eKw6/UWpfbD3ei/wAfpa2jvvM5/n5/t4tmS6vV72ulkLPUMji390uNvkrC3Q8OYxOE3S6hFKE3S6hEE3S6hEE3S6hEFbDqiiPdSg3J5EYj2OX7Keg+I9jl93/le7WRV7mPuLenhXoNiPY5PcPNPQbEeySe4ea91sibjuLenhXoLiPZJPl5qfQTEeySfLzXulkTcdxb08L9A8R7JJ/T5qfQPEeyP/p817nZLJuO4t6eGegWI9kf72+aegWJdlf72+a9zslk3HcW9PD4uQ2JtIc2mkDgbghzQQe45lm1PJ/GpG5HxSFp3F2DN+9Y6r2OyKJmJ8w7jq9SsYjw8N9AcS7K/wC0z8Sn0AxLsrvtM/EvcFKnc47i3p4d+b/Euyu+0z8Sfm+xLsrvtM/EvcbIm47i3p4ePyfYl2Y/aZ+JPze4l2Y/bj/EvcETcdxZ4h+bzEuzH7cf4k/N5iXZj9uP8S9vRNx3FniH5u8S7Mftx/iU/m7xLs3/AFI/xL26yJuO4s8TZ+TvEuz/APUj/Ei9tCJuR3FkIiFcqBERAREQEREBERAREQEREBERARLIUBERAREQSEQIggohRBz0/KKpM88UFIJRAW5jzzYyczM3RaR4rKpscM9PDUQNaBJI1rhK7IWjMWvA63gg2HFc9NhU09ViPM1EkTwYrNYQGvJh0D9L92hG6uPqIn0FEYWBjRW0zSwfqObLZ7TfX1r7qF22OMOtmrYmXzyMbYi+Z7W2vte50upNZGHBhkZncLtbmbmcOtovcrnaXDIZsSrDLG19ooAA4BwAczpEA8dLXWhjw6JuCicMHPCRrhJu9pbOGNyu3ADRYDZHMUh6BUVscduckYy+2dzW38LnVVS1LGNzve1rPrOcGt121Oi5rF6oS1csPN0jeaiaXyVTc12vubRtBHRHE3WpwugM9BSPbJDnhkmcyOf/AEpGgubYgm4sCLHhdCKO9ila4BzXBzTsQQQfAhQ2oYW5w5pbYnMCMthvrstfyar2z0scrIxG0g9BtsrS1xBy20tcEjxXM1TSx02Ft05+qY6PugmvJPbubzbx/MiIpmcO3zi1xqLXFtj4LCwHFfpVNHUZcucE5b3tYkb27lmFgDbAWAFgOoAWAXN8hsRgbQ07HTRh+UjKXtDrl50te/FERHDoZK2Nrgx0jA87NLmhx8ATcq4JWklocMw3FxcX2uOC88pKB08dUyV1G2UzyiV04cJ4zfoOBvoALFttNFtsRqTQSx1T3ZhJRmGRw2fNCzPE7+bpN9yOp048OqNSwNLi9uVpIccws0jcON7BI6uNzc7XtLPrBwLdN9QbLh8Rw98EeHxPMeUyPfMZrmIzvbnbztt+kXAX0uFkTYa6KGvfzlPlfS6xU9w1rg13TIJ0zDT+VE7I9uvZXRF2QSML7Xyh7S6297Xuk9ZGwgPkY0nYOcGk+FzquRr8LigpKKSNjWyiopTnAAeecIz5nbm9zusilip3V1aKsRl4MeTnbWEGTdmbYXvcjiiNkeW4wPFjNFJJJlbkqJY77ANjeWgkk9Sz6erjkF43teNrtcHC/iFwuE18cWHBrY2SMlxB8UfPH9GLyksdKTwFge9XqGnH02phdJAwPw8iQ0zebYw5w0OcC4jMA4+wo6mnMuzgrY5CQyRjiNw1wcR42OivLluSb+aldRujgL44GuE0AAEjL2AlA1D+PzXUoqtGJwkIgRShCIUQW2QNaXOa0BzrZiAAXWFhmPHRUCgiAsImWz85bKLZ73z7etfjur6IZW2wNDi8NaHOtmcAAXW2udzZUfQYsnN82zm/qZRl3v6trb6q+iGWNU4XBK4Pkhje5vquexriPAkaKifCKd7Qx8ETmAlwa6NpAJ1JAI0JWYigzKmOMNAa0ANAsABYADgANlqaTCpXVZqqjm7tjMULY7mzS7MXPLh6x0FhoNVuERMTgIWCzAaVpDhTQhwNwREwEEbEG26zkUoyxKrCKeVwfLBE942c+NrnD2kXWDi+Ey1MkbHc2KVkjJSNTI9zL5W2tla253vdblFCd0rc8DJGlkjWuad2uAcD4g6KzT4VBGx0ccMbWO9ZrWNa137wAsVlIpQtPpmOaGljS1pBaCAQC31SBwtwVuqwyCUh0sMb3N9UvY1xHgSNFkohljvw+IsMZiYWOJLmljS0km5JFrE3VMOFQMGVkMbRlLbNY0DKdS3QbE8FlIicyxqPDoYQRDEyME3IYxrL+NhqslERCQiBEEIiICIiAiIg0eE1LpjUvlz3jqXxNY1zm5GMa21gCLuNybn2Kij5QsEXRzytbRuqQ9/Rc9rXubZwto7TdbiSgjcXEt1cLOIJbmFrdKxF9FYdglOQBzTcrYzEALtHNndhAOre4qHWYYj+Ubc4jyWeYg9mc5Q+8Zk6BtZ1tAQNdb2IVpvKRzaZkz4ruNL9IdlNgRYEhuhObW9tu9ZGLNgpoXTuizNiAdlB2s3mwWgm1w028FYgoqR8hpTAQ5lOOiXEtMMhtluDqLt2O1hZHXGPDMGL/pnQ83Z4bG5l3f6jHkgkafq2Nx5q3RY+yUwkNIbOJDEb6nm9TmH6twCRv3rKpWRvyyNYQWB0bHOBBy6Xy31LTlGp3sq4cPiY4FrACM2X9nMbvyjhc2vZHPDX8pZpeaLad5bMG84LAnNkIIYbD9Ygj2FV02PMlZTlguagOLRfLlyNLpATvcG48fBbFlM0Oc8DpOAzG51toPBYbcApgA0RCzZDILF3RefWcDfQm+vXfVExMY5anBuUJFK3OHPfHSGolJdqW532AJ9Z1mO6hoNValxOQySBjnFj62lYLuc0iOWBshDbatuSdrbrfMwWANDBEA0MLLa6sJzFp11bcnQ6KXYRCXFxjGYyNkJuR02DKx2+4GgQzDEo8bZaJoDubfK+BjnOzOLog7V99bHI7W99r7rbrHZh8QcHBgBDnOHc5/rOA2BPErIRzOPwREUoAiIgkIgRBCIiAiIgIiICIpQavlLQSVFJLDGAXvblFzYbg6la+uwOoc6YwlsTZKYMy5vXlDr5iQOiMvQuOvbRdIoUOotMRhzr8KmJY/mQWl7+egdNmDg+MR5mmwaCLHS3G+6wsXw+aJryWhzC6kEbg8udEI3sa5gzdIj1jcHW7rrsEQ3ud/wacPAAblbiElQH5h6kjXCwFtwXDTbRYo5P1BpnRvYOeyMZn54kSZZA/PawynRxubm7iurRDfK1SUjIm5Y2Brbl1h1uNyferqlQpciIiCVClQgIpUIJCIEQQi1/pFR9qg+KzzUekVH2qD4zPNE7ZbEotd6RUfaoPjM809IqPtUHxWeaGJbFFrvSKj7VB8VnmnpFR9qg+KzzQ2y2KLXekdH2qD4rPNPSOj7VB8VnmhiWxRa/0io+1QfFZ5qPSOj7VB8VnmhtlsUWv9I6PtUHxmeaj0jo+1QfFZ5oYlsVK13pFR9qg+MzzT0io+1QfFZ5oYlsEWv9IqPtUHxmeaj0io+1QfFZ5oYlsUWu9IqPtUHxWean0io+1QfFZ5oYlsEWu9IqPtUHxWeaekVH2qD4zPNDEtii13pFR9qg+MzzU+kVH2qD4zPNDEtiEWuHKKj7VB8VnmpQxL59KhSVCtemIiKQREQEREBERAREQERFAIiICIikERFAIiIKmboke6lBSVCkqFIIiICIiAiIgIiICIiAiIgIiICIiAiIgIiIKo91KiPdSgpKhSVCAiIgIiICIiAiIgIiICIiAiIgIiICIiAiIgqYiR7qUFJUKSoQEREF1lM8tLw0ljfWIFw2+2bqWVhuBVFS2R0ETniJuZ+UXsNdus6E2GtgV03IqgLqacub0JXiMHS5sOla/VnavReRdFBQUtPDnDnyVMksxt+w5jQfYWj3rJqdRFcw3U6O14rb8l4X9Dkyc5kdze2fKct9rZtlZXqP5TayNtIIYwA0zhrQAAA2PMTbxJB9pXlyt0tT5K7mfW0/jtgRFdgpnvNmNLj3f3VszhVEZWkW5h5KVDtwB7z9yrk5IzjYtPdqFx8tfa34b+mjRZFVQSReuwjv4e9Y67icqpiY8iIrkFO+RwYxpc47AbnipQtotvFyTq3f7NvFzR/dVycj6sf7YPg4f3suN9fbuKWn8aVFsajk/VRtLnQuDQLk6EDxstcuomJ8Imsx5ERFLlUxSoYpQUlQpKhAUqFXC6zgTwcD7iolMPXuTGBSR0kcQb08jpH34F5FwPCwHsWXKwxl5cLOFsvC+Uan3g6rdcnMcjLo9Oi+J1uF+lI4/d8wtFiVfz099MrY/lcvt/U0eF14luZmX1WhbbEVxxEOZxjkzLVFhfKGRNuBcFzieJA0GwHFcti+D08RyxVbXuG4LcvucCRfuNlv+VeKubGRmOZxyjXUDiR3W09q4cC+i9DQi01zM4h43W7IviIzLY4Jgrql+lwwesf7DvXo+D8nmMaA1gAHv9qwcEoRDGyMDpAXd3uO911uH7ZWi5Kz6+tNpxDT02hFK5nyxP8ACbcdOHAKn/DPausoOTBdpISNCR7Fo5+iS0cCflos2bQ0xNZ4hy+LYT4WOhG9/ELgsawfmjmYOhxH1f8AwvT8QFwfBcdicguQdjutejqTDH1OlWYy4tbDAah0dQwtNjci/VcLEqYcriOG48Ffwj/Xj/iBehPMPJjiXosdVO0NPPNu61gY7na+hutbiuOVUcmXnBYgEWA4jvF1iYIGTteZS4u0ynMQWjjlG3CyoxyPptAJNmAXNrkAAC9li4ziW2c4zCzXY7O6N4c8kW1GlvkO5cougq4LU7ncc1v6XX+a59adKIxwzasznkREVylUxSoj3UoKSoUlQgIiIOiwLle+nDWOuWtdmY4btPEW4grZy8toxmLWOu61gbWAHD7vcuNiF3AEXFx3LJrSDc5bG4HuFtvYs19Gk28NlOq1YriJ8KcRxF87y9/gBwA7lVg8QdPGDtnBPs1/ssNZmEPtOw9/9lbaMVxDPFt14m3t31PVgSb8Affuumwae0gcXFrAAS4NzW6rjqXIyZQQ8DS2oHG1zouaxDlPVOcW5zGzbI3o6ftcXHxXm7Nz17a0accvbfSoiQ2lDoz/AC8OIutBVVdi55IDbmxJ+5ee8nKqV4e3MdLEcfEHu4rJx2tljaW3F2mx12JF9uBt4qPj5xlNdaNu6IdDXYncEtN1yGIzBzmi3WSfktGa197lxv13WwbI98Wdw9UgB3jfT5K+tNrJfX+RhV5vY+IUYV/rxfxG/epqj0B4qjDzaaP+I37wtdfqxW+zaYRW5JC3rv8AeVtal2aX+Rc5FGTOACAcxtfb1itniErmki4zBpboQRe3AjQqm1fC6tuMIq6vPDJb1WyBg77RuufaSSufWxp//TP/AIo/+Ny1yvpGMwpvOcSIiKxWqYpUMUoKSoUlQgIiqZGXGw3UJjlVTsJcLC9iCsmpgd0hbUO1trb2hdLgeF0pLG1Jc2EAkuZu5wGgPUCePALU0kTDI4OPRzDYrPN8zlfGniMNGqonlrg4bgg+5bnlDRRh5dDctFvHq+/itOIXfVPuKui0WhVNZrLuKKTO2NxuWG/3bLExHkzLI4BoBA/XvoQdj1Wt1kLX4TWuAyuDgQOje9ge5RUVpebEm/E7e5YZrNbPR31tWMugpKWOkhcWPa8/rObqNtQ08dAVoa/EGzuc6xDXbjiCNnD2fcs+sBFNZo0A2A69CfctW2hkYbFt8zA8aadY9uiisR5k1M8VjwxW4Tc6Pbb9rRb3EpI+ZbFGb26TiPV0FgB1m5JWqLQDY6a9JXRM3I4NJJv8u5dzyqjEZhqqxpsDw2Vuk/1Gfvt+9V1DnHQNNvA6lUU7DnbofWHDvWuvFeWOeZXXxZpSOAJv7HFbOvoTE4xO9ZujgeBI1HsJV7AXxsqGySNzNbMXub9YMcSG69Z09qvY/Xc9USy/XkLtNtTw7lTNsrdrTQtIgkB4Sj/sd5LXLeSt/wAu88ecb/2PWjVunOcq7xjAiIrVapilRHupQUlQpKhAAXV0WCOip3Et/SOZc9w3ssrkJySMv+Zlb+jB/Rgj1iN3eA4LvP8ACWgaD5LHravOIbNHS43S8t+njLlJPhb2LDBGc224LtcV/J897y6AgA65DcW/dKxI+QNSHtOQFotcF4Fzfa42FlxFodzSzB5PAGa7jlGQi7iAOHWusZDBwnb7HLNODTus2Ojo4WgWBdmqHDrtcAX71ag5EWdmkkL3dTQI2+wNVc2hbWuGJUNiLXNa65LT172XHU9KXTMc0E5nkHqB2P33XqkWBMbYNZ/zxXnVVTSUs8jHMsL6Ai19dC3r4JE5TMR+rkuJxROyyOLXbi4Outh9x12WPV41ShxLX3dci4uRYbW9pKodhbaggO9ZrR67jtc6X/4VE/JFrbHS2+mY+zU66qY2/qZnUnxDV1M7ZHlzNjuokpCwEHfICe6529yVNJzRy5bAfPvUsbJPJZoLnuNrDVWM0/3yx2TOB3PvK2OHVjswadQT1roqL8nD9DNJY/VaL/Mrf0fIeKMdAWfbRzulZczeHVdOzjKfCmBzi8OyF5IyjVxJPRB4eKvCha6VzcoaDG2w2130vuV00vJ2pj0ELJGg3BY+xvrwd4lafEcMmL8wgl1A0LL+rcbjQ7qM/wBdRGPxqHUob0TYt5+O/VbpX9mq0uPYM6nk2/Ru1Yfvb7F1L8BqJGZeYluXBwJGXVt7b+K2EfJWpmhMVQ3onUOLruaeBH/Otd01Nsq703eHmSLLxTDJKaV0UrbPHzB2I7isRbYnLHMYVR7qVDFKlCkroeRHJJ+I1GTUQss6V/UODR+07zPBc8V6J+TvFZIKZ2R1ryknv0aqtW01rwt0qxa2JenQYIGNDGABjQA0DYADQK+3DLbjVcq3lVU/+78gj+VNSf8Ac+QXnYl6fDq/oPWq20A6lyLOVk40BF77kX+9XW8r6n6zfshMDrWUYB2Vz6OO/wC9ce/lbUn9cD+UeSl/KipJBLhYHYNAv+8f/wATBl2jKcf8Cx67CYpWFkjGuYdw4XB8j3rmfTGf6rPcT/dQeV8/1Y9vqnzTAwsQ/J8+N2ekIew/7cji0+DXjceNvFc5iGE4mH2FG4ACwAs9oHccx6l2HpjP9WP7J80dywqOLWWvtY+aI/64GLkTX1D/ANJFkHFzyBYdwC7/AJO8jY6NvRbmkPrPO58OodypHKqfcRx29vmoPKmoItljGu4BJ37ypmZlzFYjl0H+H23srsVGOO/tWiHLF1rc0y9tyTYewW+9Wjynk+qz+r59Jc4dZdL9FVo0XVZc8OVUvBjL9djp81dPKl4FhE0HrufuTBlt5KexsAL2VswHcrUnlVLe+RnuPmoPKmXbI33HzUYkzDC5c8jfp0OZgH0iMExnbMOLHePA9a8RkjLSWuBDgSCCLEEaEFe+elUn1Ge4+a8r/KOWuqxKGBjpGZn5di65F7dZAC19PefrLJ1FI+0OXj3UqGbotrGksXccior0x1/3XfcERUa/1X6H3bzKdrj3KqFt9P7Iixt6tkQOnUpNMNURAbAFe5kAe1EUIVCLXdViIb9yIgRxgq+2nG6IoSmSPgqTGLKERzKjmR81e+jNRElKoU4VEzLW8bIiIDHoFEcdx7EREJEI0K4D8pLf8zH/AAf/ALFEV+h91Ot9XJsYiItzG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6" name="AutoShape 24" descr="data:image/jpeg;base64,/9j/4AAQSkZJRgABAQAAAQABAAD/2wCEAAkGBhQSERUUExQVFRUVGRsWGRgXFxwaGBUYGhgXFx0cGhgYHCYeGBkjGhcZIC8gIycpLCwsFx8xNTAqNSYsLCkBCQoKDgwOGg8PGikcHBwsKSwqKSwsLCwsKSkpKSkpLCwpKSwsKSkpLCwpLCksKSksLCwpKSkpKSkpLCkpKSkpLP/AABEIAPMApgMBIgACEQEDEQH/xAAbAAACAwEBAQAAAAAAAAAAAAAEBQIDBgABB//EAEIQAAIBAgQDBgMGBQMCBQUAAAECEQADBBIhMQVBUQYTImFxgTKx8BQjQpGhwQdS0eHxM2JyJFMVQ2OSshYlNHOC/8QAGQEAAwEBAQAAAAAAAAAAAAAAAgMEBQEA/8QAKxEAAwACAgEDAwMEAwAAAAAAAAECAxEhMRIEQVETMmEicfCBocHRFCOR/9oADAMBAAIRAxEAPwD5qV+vrlViLUjbqSiqkgGypV516dasVJqw2foUSk46BctSQVZ3dSVa5oLZWUqYQ8qeYfh+FSBiLzlua2FVgnkXY5WI5hQfWmfEuyCdy1/C3jcCAM9twFuop1BIHKDMEbVK/V44tTW1v30d8XrgypSprbph2f4A2LdkFxLZVS0uYkDp57E9BQZsQYO40/weY8xVk5JdOV2hNcLk8GlWH39fevRbj1q0a7j+m/SnpbEUUE9Jqdka61b3dWWrcny6+xotAuiKWPr65153fL86IfTkP1P514lsdMpI0PI/nRr4F/koNvX6+hUWUD/GsUfhcA90sFA8KljqAYXUxO50moXsGyqrFdHUOusyJI1jbUGltrel2Ft62Lzb9/WvHWiSvOhmWi5RzfkRt2vF7H511TtGW16H511A0M5F9i0cp9KstKIq63Zge37VyW9DO8UlIe6LbWGgSBvrXr2dKuwplQDtUyJ9KbpaEbexd3dWYbCs7BEBZmMBQNWPSrSB1FFcOxz2bqvaMONAcoO+kQetT5G/FuOWOVL3CeF8FfOxe05Nr/yyplnIOVcv8uhY/wC1G86tF42Bel8168pS4QZChmBaWBhnO0KSFBOs6Vo3479rtvhXuZb34XBypdcTmtmNhOg6wDWMNkqSCCCpgiNiDqCORqD013nb+stNew3JqV+ks/8AALxtG73Td0NcxEDWBpO4On50Va7K3TZa6rW2yEZkRs7idNl09p9KadowbGGs4TXMR312dfE3wg+n7ChgWtYNLKSLmKbOY37sHIi6fzEk+dD/AMnLU+c6W2117I8plPT/AIxc/ZjEKyqbL5mGYKBJiYkwfDr1j25VY7AvZc27i5WG46AiRt61p8R9/jreHDEWMMFUwfCBaX7xtOpBWaBsWzjsXddgQhzXWIGvdrsB5kAD/FMw+svvLrSW3/gXcJ68RZguFXbkZV0JyAkhVzH8Mtu3lqaKxnDHsrcRwM6OgaDIVWRiBMdYHrTjs8rXbrYt1y2MMrNbQfCIUlVXzA1J676mlNjE3LlxrmUv3zZHGuVs50SeR2iNQVnlRT6u8l1prUrbBcKJW+2UWOHyVa64to8wcpZmA0LBV5A6T69KGNoZjBkToSIkdY5T0p72jw6tfKJct5bKLaCucp8GmjHwtJJ1/Sk7YciZKeoYH9FmtD09vIvOv/CbItcJBvZq4ftdvoWI9mRwdOWlL8Q8wOShV9Yn5kk1eMSFTKqrm1+81DQwiN9eYnfWhXIj/PQUyMf/AGPI1+AKrjxIl5H0aFdt+VWkR5/XnVTU2z2NaZCz8XsfnXVO1o3sfnXUgpKlMD9Kqub6Hn01qS3vf6j2r2zBM7cqEPRfhLkqD9bT7b1pbnAzZsrcuFbecaZ5bcSAqD4mjUkwF03Mwv7IcO7/ABdu2RKg53/4qJ/UwPemHarj63McCwz2bLZco0zQfFHq3/xArLz+pus6w4+ktsOca8fN/wBAPC4/EH4D9ptEwbbJM6EwUiVlVPiXpvUeJ4MYe6xWZYBrSnVrasoOZujCco/45uQo69xm0ik4GzeUB+9Z2JhSAwA8MwoznciZrPYi+zuzMSzMZYncnqfr+3fTqsleXS/uHb8UcBp8vb5da0WE4haxFy09wAX0IzScqYkLtLHRLmgEnQgdds5b5/X1/eudx00PX+nOrs2Ccq/IiaaYz47irjYp3v2yjMwORpHh0gA89BEjSoHj9zvzf8Of8OnhTTKuUf7RsPevMNx++ii3mDoNkuKHUbbB9QP0qu7xa4ToLaf8LSKflNLx46SUuVpcHW/cL4PjXtLdIRIurla5ckgLMkAbOzH1/Wa7Bdob1q4Xtt4mGUlgDmEztsI5Dl5zSl7zM2ZmJPUkk10xTV6aK35LvQLqkOrHae+hc5g+ZShV1lQu8BNAJ15c9jR1tLlgpevkSq5rVsbB2HhGVYCgDxnT+UHehezgtTce7bDpaXOSWYZY+FQBoSzQNeVB4viDXnZ7jFmY/lzgdBU04ZeZzEpJdv5OXTUJv36KmJJ6nUknmZBJ9arjQ+lWXev1y51FjoP90n5r+1arcyiaVVM5bJM6ARGuwB96i2DbUrlaNTkYEjzjc9dKO4vw42nCXDBAkIBOVTqCxJAzHeB1BNLL9prbggzoGR1kEqdiOYMz5yvlSFnWTmWPWLXZUXqs6UZxDUrcAjvEDHpmzFGgDYFlJjzoC49Eq8ls7rT4JWj4vY/tXVCy3i9j866vaC0we0usmNf0ovDjU9PXegLYlRrB2nmJp92fuhI+8S2QTmL2+8JGkZRlIIiRHXWek925W0tjdJmh7NRhMFiMXs1z7q15nXX0zf8AwpLwPhHerduspdbK5iombjEwqmNQJ1J6Dzp/xG9bx6i1Zm29qTbtkALe2nQfDc3IG0SKScO40+F7xMiujjLctXAYaJEaaqYP+ax8M5K87XGSn0/hDXc8fBK3xy7bS6ucvdvr3fdrrbsqYkKo8OcgZQF21kk6Vdg+zyX8ILlkk37RPepMyp2KAcgBsJnUUsfiIALWba2STllWZmAKmYZvhnaRroap4fjLlt81lirzAy6TMaRzExodKprBcz5Q/Gu+ff8AAPmunyNMDghasviHCsT91ZGjAu3xNH+xZ35kdKow+DC2xdugkPItoJBukaFidwgOmmrEwOtPO0PF2uXhhnIKqMjkKBN7KSXBGxD6egNUXuLWL2HsAXO4vWUFuTbLZl/2uoJXXl+dLjLn8U6X3PnXwC1O+H0AcdW0EsIttUvAE3QhMeSmSYeN9TEjnR9w4f7Dbe5ZCu11gvdaM6JoZd5MTpOvlSRkWAiasSPvH0HMQFkwNZJJJ8hTTiXd3cRZsrcUWLSrbznQRu7SepmPam5cTSmVvjbf+gVafZHtBwuzbFh7OYC9bzlWOYrqACD56/lQt3A27Z+/L5v5LcZhp+Itop8tT1ijeI8UU4xbqkXUQrlUAhciaKoLDXTWY3J31rzH4vDPeN0JfOd87KzIF3BPiEtH1pRRkzTjSab2m9/4YLUt72dxnLatJYtyM339zNGaWH3atGkqpmOrVTYwapbF27s0i2gMG4RuxPJATvzOgojtSqXL73ku23W4cwAPjUwNCpXTajeJcWwy4izcFt27pba5WgW0CmZAEliA2g0EjzilTmucSUJtve+PcJwm2yHaayloWbSKEuBM13LO7ZYBk8oO9JXt57WYfFbaGPVG2OnRgZ/5DrTrEtZxF7E3x3lxVU3NRkGsKBuWbXmYgA6Gh8MVSybveWQWUhbSjxh8wABWDKFZmZHvRYc2sSl78vff5OuWnv2DuLYg3bNjHW47y0RbugiRmX4SRsR+zCs1jMQ9+6DlGYwFRAABGwUDbWT7md5p3wzHJ9kxmZMqEWxCuQrOW0C5gchgdToNqRnieWRbQW50zAlniNQHbQAzHhAr3oocup19vX7M9kfTIcWcZggIItqLcjYkEliPIuWpXdNEMaFuGtZT4zoSn5MnZbX2PzrqhYbxex+deV1MZoBDkGKaYfEdDBikh3kedF4Zz+m9JXAdraHNnFkGRIIIII3BHMdK0rXrXEFAZls4sCMzaW7/AEk/hfz+Y2x9k15n1j6+vrWlZ/TrJqk/Gl0xUV48ew4xXZ7E2SRcsP56ZlP/APQ0jzkGnHDOJL3VtnVIwQd/CPiuMYtW51zHNLH0EbElDa4viCBbVy42VGCuNtAM4MfnVnEONuFFq2yhV1ZkVFFx+oyr8KzlEcpP4tJMmLNk1Fa3+P57lEuVygdcQyk3H1ZpInUlmB8XoJJn0oZHj8quXCOy52IAYkZmPxsImN2aJEnzq08Ic54KNkQXCVYEZDCyOplgI31q6NStCnOyNsyPrpRKDSP70NYwjFAwEgt3YAOpciQAKLXAkMQXtiM2aW+EqQCDpvJ99elN+qhNYTzLBqJGn11ovHcPa0CGZJESquC0MMwPpEV6vCbnePbKjMiFyCd1C95p1OWDFKeQKcQCZ+taLa33oEfGAFIJjMBsRPONCP8AaDuTVS4VmXMoEZggHMswMALz2NXpw12JVSrMoJKq0t4ZzR/NABJAnY9KB3sd9M94Zeu2HJFssrKUdCrQ6ncGNvIirbmCtAywuWh/K7KWPkoAzH3UetLM55Tt1McuVVNQ/T3Xl7s9XQfxHiAcKiLktISQvMsd2c82P5AaUrcz+VSLedDk1ZEzK4/jJ3tsjceapNSu+tVTRnVwTtDxe37ivajh28Xt+9dQvQxbFiXNKtt3qAV9D8vWr8MelITH1KGti7yq63bG/wBf3oVBtRNp6YmSV3wEteyghAROhY/ERzA/lXr159KqA8q8J+vrpV35a0p6QabaGzhL2HsqHVbloNbKucoZWdriurHSfGQRM6DedCbT2UuXLaMqi7hltzmJQXvu3YFtYBKlZGmo1jWgOF4UPcAYwolnP+xQS36aDzYU4u2A+MwuIWIv3LZaBA71biI4A/JvR6S6GJCe6MtpLRYBjezyDKpCZASwkbk7TotG8YurdVWYL3xDd6U1VwMuR2y+HOfFmjoCYJorhhZsRdS8xeye+zhyWCAByrjNqjBgoBG8xzqniwNq3h8hKo1tWBUlZugkXNR+JW08gByIoHYzQTiTbfGZ86uiqj/FoxS0vg66usV7a4iIsX1I76wxVlzGbiA51OupHjdCOmWikPiuH/zGwOa7AA+8lJJHJimUnzJofhVzLaxPxiLdsyg1/wBVdtR+lA6OpEF4has4u2LcvZtXGfT4vHuQDrKLlUTztk86F4aq4fEJcNxWS02YFW1fLqFCxKkjQ5ogZp2gk4qyfsodCSTdcXX1DfCpt5iDIBl28yD0qrHjNhrJbW7muKDza0oTLJ3YB86qTyBH4aFUGIxdPOB8uVQe55/pUm0/vVbCRtqP61Rjti6lFTmqHuVcykTp+m+9UNbquHsQ0itiKiRNTrppyQp1olhx4vY/OuqWGPi9v3FeVxyjytmcKa7Ufg2AGteXLA+ufM1KzZ0nWp1Oim62h3wTglzELca0EItjO0uFyqNCxzHbarsTwS7ZRXZR3bmFdWDoTzGZdm8jBrRdjeCtaXHqblkk4NgctwELmKEFtNBB9ta8XAXLfDHVcl1Hvi47o4dbGRQomDKsx5wBCjXWg8uRTSEHCeD3cQxSyod9TlLKCQBrGbSBTR+GMmHY9zbhcpa79oW466geFLbwqkmNQTrqa0H8O+EKMWlwXbWbK/3csHEoddVynkYB2NIT2TxSFs9l0WPE7QLcbyXnKR5AmelIug4XAJg0YkqhaXOSFJl9dFgb9Y12/JonBrqMFNxLZVgwRr6gq+gkhScrQAOR0phwHD93hMXiFkOuWwjayoc+NhzUlYE0tw+GVYMax+XvU1Xodov4vgMRbVWuyVuEkMLgdWI3MqYMTz1ofAYO+VYp4bYOrM+RA0DYsYLR0k0TaV3KWvw5xGmzPlBOvoNt/KmHa+z/ANQbKiLdgLbRemgJbpLMSSYk1zy2EkL8PwfEKGuWjngHObFwO0TJzAHPl9RUcHbu3rmRWJa4AsF4z9AZ0YTyqPDrj2bi3EJDJqI09QeqkCK1+M4eqcUssgAS41q4BGxY6/rr70O/gJoxHFLjYQsGYqwIRgraGSJBjQx08qlc4dcuW2vaMgMMxcSCdAI31A05aVV/EPBZ8WF3m9cJgedaHg+CUcOuryD2AfYOfXauxS3o41pGc4fwa5fYraTO0TGYKYG8FoBiq8T2eupbLlUKrGYrdtsRJgeFGJ3PSt32M4SgxCuty3myP93JzgFSOYg79azWM7L31nNaZB+JmhUAGol5giekk8pqpMXsQ8J4Q+Jui1bKZ3+EMSJME7wdYB3qxey924WW01m86TmS3c8fhmYVlGaIO1Ouw9v/AO44eNg557+B+VQ4Vw+9Yx4xFy3ctWrFxrruyMoCZmkSRqXnKAN81PmhNaMW1QajuI4jvLty5EB3Z4HLMSf3oJ6unokpksMdfb966vMP8Xt/Sva7oNNCm486j2ojB3ZEQRB1qqzaMaTR+Fs6aDepkPyUkjZfw/wNx7eOyKWLYVkWPxMSCFBP4jB0q3sndfCriTfVkRrL28jgqbrtogVD4jG5bYDnWXTDGJiR1q/h+DgFtARO/wCXPeaRk4Yqb8jXfw6slsap6I5J5arlGvmTQmE7K4osFNm4NYkqcqzu3QDzoa3ZVkJP1seW9WYAhLdxl1CqT5aKTt7VDdlULg0XZq7btpdsXv8ATvbtuEYfCfPcfpVt3s3cBJVO8Xk1vxA/lqPQxWf4Vcb4WIaVW51Kd5JyxyUcqbYZeYPloeXyqZ2tj1J13hly1kL+FixIUxIURDN/LqY16GnPFuH/AGo9/aguQO8t6ZgygCQOYIFLlta66xrqdaJWz8uk1xWF4guC7L3XcZkZVGrEgg5RuFBgsY+dTxfEXOLW+UKhGWEIgqqEQvWYHzripUz4gRsZ1H9DTD/xMuoF62t4DZj4X/8AcN/yoVa/YNyxJ2k4I74tLtpGu2nLMGQFgC0GGy/CwnYxRow5tYUWmMXHdXZeahVIAaNiSTp0qrErh/tCkLiFIRtJQqQY571FQuVcogRzOY++gH6V1Wt7R5y2g7sfhf8AqRAOiP6AkQPfWs+3ZjElgptXBAIkjwKNJ1OgEa0JxrHMt1bdtSzEyYAjKCAfTeucExudPy58txVU3vsQ40FdhbH/AF9mASAxJPQZH1PQUDh+JNg8VdzoWtuzpdtMDFy2WJMA8xMg/tNDXrE+Z9dPSluMt+fTarsc7JbfwMO0XZnu/vcPN7DP4kdfEVB1y3I1Vh1O/rWXc0Y66fWvlVBs/wCa0scvXJn5KSZDCjxadP3FdV+FSG9v6V1H4nvqFFqyIPL/ADTDC4Tw6aTv08t6psxl0+udMOH25IH5/XOgcpIU8jdMOwWBJ0medGHg+x8+es69Kus2hpPQD686YqunUTUOeSjE2xV9gyg+enl61GzhT3d3T8DDffwkb+9OMUsqdNv00ofDYaVJMQREetY+V8mriXAKMF3bZtjCKQDOgzRrudKbYZtBpy5/OahxRALhX/j6AQ1McCgAGmg02qS3yWzPBCxaJOukcxpPr1phZw/l+/61RgsalxrigqWttlIDAzoDMAnrHkQaZ2k8qFPQXiCHC+X6VFbPI+evSjXQ9PSonDz1H10pdVyGp4M/jMOPtKiNrbfOrrFod2n/AB+vWp4j/wDLWf8AtN+2m3nQuGuXDbzImZbSjMW0zZiIywZ8IBnlXpvng7U8Ci2gOPcf+kfykGiThwBpzq3CYMnH3TMxbJ/OP6VbiMLAAhhA9p8q0MFb5ZLln2EmLwsa0nxYM+tabFWTHp9fvSq/Z301NbeLTMvJwIbix/Q9etQuMKOxFny/vpS+/wDtWhPRlZeaIYd/F7f0rq6wDm9j8xXUQaSJWjA+vSjOGIymSaDsMDv9D9qaYMZisfWtS1XAfjrZocIokbf02ptbta+n60uwaTG2lOsOunl9fpU2blDcKIXsJ4TEe3OoYXCeDfmNvMiir3w+35VLCYfwATuV2/5CsHLS2beKeBdxu3980CSMv5xNZy528NnFrhTYzOWVM3ewPHlgxkMRm19KedqsJ3l1lJbLI0BIzHKNyKyuJ7MKcZhkIGUgu5IhmNoDTMORzL+utKxuHT8itppLRsTwZbOItX1ABuXGUwADJtPOvP4FNavD29Bzpd9hX7LbgELauhwF85XbkPHTDB3dPrzqZ1poZraYR3YPtVGIkSR8tal9pqq/mCMV1c7BvhmOcax6fOgd76OqdGP492ls4XEk3zlm0QoEkk/tTbsZie9wjNvKD5NXzv8AihwbEllu3MtxAVRYWGObkQug1Gmp3Gtb3+GmBu2sPdS7lywMgUaqIM5idzNUzjlQqT5Aq29o94bYIxtw6mbQ06aUx+zeAelDcPT/AK1//wBQj8xTYr4R6U70zE50IcVhdCdprPYy1B9/c1sMSkj6/as9xDCamBW5hoysqM/ew8gz8t6V4pNdq0d5fLaPo0ox1kA9K1Y5Rh5nquRVYU5vY/tXVeiQ/sfnXldDmuAbCRGp960HCMFAHnr13rOYRDHIcv1+ta1PCb0qv5VDtGhcMeYW2J21prb2iluEbX6IpvYQkD5b1Jmsow4yNyxCnXTodaI4eCQo38Q+Y0r2/JWOXz0pX2l7QfYMOt/u+8AdVIzZd/Pr6VhWm70jYhJTyV8d4/hrF90vubbFtGZGyHwroGAIkfvWf4vxy13th7RW7kLMxV1Ia2RldBzNyIYLpOXSSafcL4pb4jZe8bJ7t2PhuBSGiAT5wR1FKv8A6HwouZvs6f8AHUry2E60tPHFfr2mP1TXHRu+C4u3dwjujA2yMwYbRH9qGtORI1iK7sbwezZF1LVvItyGKySJ1GzExM6xvWH4B/E1WxBw+JUWmBNvOD4CVYjUNqk9ZIk8qGsLud4+Ujk2ppqjQ9p+0QwOGe8dW+FAfxOdp5wNz6edHdlrjtg7BuMzXDbDuxmZbxfvtXzXtVfbieOtWLJBt2/EzjVRmI13g6ZQAebGtZgOGvigbTX8QLeQMjL3VpLq/DIS194VB2JIB/KieJTjSfD7Z3z3Ta9iztDjBiXWzbOZbDi5eYcmXVLcj8U+Ij/ZWh7I4nMpHMoeUbGNvesThuzmIwjubF5TbiMtxGgR0yMNdNzr61pewV24bjK+T4TGWddRuDXNJNKXtI7XT2S4ViJx91T/ANkHlrBFO0cZV56D518k7RdsLuDxtxrYV5D2yJJjUxtqpBredme0i4izbhlLBBnAJmSPODTpmsaVfIimrY4xKaaRSPGJy/Wn1155Tr6frS7iEAHT8q1fT5EzNzyZ7FqB9a0i4mpiRTzHEddeelIccJ66Vs4r4MPNh2xdaUlvY/tXV5bXxajr8xXlN2/g4o0vYCUsNtudazgDSoPKPlv+tZPBv443B0PlWm4Tj1tAAyRMyBy+ekVnNmz4mxwCA6/X5Uzw7AGNZifb9qT8OdCMyxlYSCNzPQdBTbDEAgTv0B/XpUWVlGOQxrQjXQf2/Ssd2j7J22wl0+J8Qv3qtcJYswliuXbIVkZY6Vs7hyqYgHqdh1MUutWlUHO052gMD4STMDNykEACddhWTkpzW0aEJNaF3AuBWlw2Hu2yLNyFus1s+BgwllKkwVybc5E+qXhXH7nEMczWpTCWDqw3xD65QSfw6lo6ROp0F4+buFa3g3Zkwd0lFuAqCLLsudGLAkMilgNvCQdYIpxgOHW7qImHOTBrouQFTfJ3kjUJyLHVjOoA1GkpTp876fwFPel7Go7PcQtnEG2jSwU5soJAOmhYSA3PLM18/wC3XZYXrr5UBdi0NHiBmR5kcoPWvoPBsOtp0VAqgaQo026Uj7SccspiLygZrtlRdKCAXWA/hY6ERv0peKq1+j2CpLyezFcBxFrBcINxo72+GA/mOaU9fCpPuw61tewmCcYdsTf/ANbEw0Ha3ZURbtjogUzFYfsd2d+3XYvf6OFdlyHdmzuwUxpEHUjeFr65euKsA+nv0gU31FqU5Xb7Fwm9fjoUcRwqMjgnQ/lyjpSzsLiv+oIMCAV3nmunrqKJ7RcKGITZYUhgCJWV5Mp+IfkeYIOtZMdqTw66Lt6wzHMVJUgqZ1EPHlopAPmaRgjb47G5HpciTtXw8OcQU8Pd37i3AD/6mvmSZn/FfRsLwOzaIKLBVQoOnyA386+Rm7exmKuvaViL7faGRSJUZyIJJCltNPWa+kPxa7dbLZyysZ7k5lV+aWyfjYdeVWZ01pbE4/1DnHcTW2NSBz1I+VIcdx5G3Y8tgSflVx4f+I6nq2pPPn+1A4mYI5fKm4G2JyzKAcTxBToGk/r/AJpZib+u9X4ywG9f3pbetH+Y/pW5ibSMrLMtntonN7H5iuoe0Dm3nTn7dK6qfMm+giVtFGxAjp/emOCcgZRrvvy5yfeIqnDYRZJ1jbXl50zw3DyLizGWfc7HlsPOomaWtGr7PLNtZnT01HpWiMjUDSN9gB9cqU4K4FHl5baU8weIVl33qXJIyaPbV0lR4RqdZ5CTp+VWvggqMoUFTyjTXeRtFEYe0BoBpuPy60RlkaVBeMpVmY492YF2w1lwbto6hRrcssPha1Pxx/I3KRqNKSdi+0ttlTB3FNjEWVFsIwKi4F/EmaDJAkqdemlfQDbO1K+McFtX0yXkDidNPEp6qw8SnzBFTXpT410NltvaMn204gbNi79mZ/tCx8FovBbSGceFDBMc9tNa+P3cPi3Zrzly1uAzOSSJBhSfMTpzBr7Vb+04JTbKfbcI2bMugxKA/ESRAv6czDaVgOzPFrYF/DsS1ly11M6y3xlG72PEBlVSZ+HfSZDsGscPx5BvdVquDVfwfxQeze2zG6WMaEhkt8+eoNbx8MWOhIG30K+dfw3RMPjMTYU+AqtxJMkQSsSN4JidNhWg7W9tijjBYMF8S3xlde6U7+QaNZOijU61Plx+eR6DVOZKe1vbNcOfs9iHxDeHxaJa87jHQGNY6amvm3ae/auAiy1y7cgl7pP3bFQuYgvzGuifzeVaA/w7xK3DcKYe/M+G47wDMyYgMTPOddoNIcf2bx926z3LLJbsiAg0BtgjMtoSQ2mp896pwLHPKYFumuQ3h/DVtGzbsO/fskXGHwqxOYkcxlXTzJHWt5g8DkRVGiqIj31JjcmgexvBrZzX0hgxyowJ8QAktrqMzE6f7a1Jw0DSp7p3XIxamRJfsDYTprSjiFggbHrWixmmppDj8QDAO209a0PTojysz1w+3nS3EHf6FNsQRr6D1pViE3J9etbWJcGbkfIIBLex5+le1Jbfi2nT966jaBTD7M6wdQZGnL+tOMFiZMEEEQT0g/0pPhtQSCdfremqXDG5HLzA/rSHOyvZqMJ66QNzpPMU9w50EH68qymDxhOk66HfSR0BptaxUQTIABY6nWRqI9qRcnkzV4Y6Cd+dXZCNRWC7O9osRib5AfIv+tle1qbWfIq2wYgEeJrmpJOgEVuBiAAC5CjaWMASYEyRvIHmTFTXCGzTQQrE+tU3kBMbk/pVXDOLWsQs2nDjSYmRIkSCBGkH3oxsqgkwoHMnb3NRZMZRNC/F4Q5YUV8su/w0a0GuLcK3xcLWnAOiyxi5/MSWgnpG+or6rg+LpeDZA0KdyIn05n3ilvHTltOxUsFBYqJJMa6RzqTbx/Z7lCXlxR8bucc7m9bu2bQs3u7u2XVdPvs66mN9W/KvrfZ7glvCWwCBmbW5cPxXH3LM251Jgcq+I8cxKvinu24yZ0JMg5SQp11ImVMkfvX1Dh/a9cQlwk22KGAM6kmRDMoH4c2gn3p/qVXitL9wMbTppmwxXELe3PlG5npp5Vl+IXMbegYZEFv+d2idY+ActxQmOxNw5Lds/evKgf8AaXmxjp15aCthwq0LaqgMgLl13JEan3k+/pUSfO2Pa4KOzfZoYeyqmcx8TidM5HiIHKTrG000u29NtquU/XX9aFxGLA+vSroldk1UzNdoMQEEx13/ADrM428SJ2Gsf3rRcZuyTmAM69ay+NxB8XIbAQNPatDBD2S5a4FmKxMDUE+higMWdd/7Ua9/r5ftSzFLrvWrCaRn20WYYGdddD866qsNfIPsfnXU7aF6ZZh8RHttJ0PpHOmuHM8/MeQpLhbmWRvz9P6UdYu8wetTymWs0mDva6R9bz1phdxA7q4GZUGRlLH4VlYBP51m7F4jfWi+ITctNaBhnAyyYkg58vvB+fKuXPAtLkzLds7+Hf7qyi3WZLgZSXy2wG8CjMZVs7ZpJJnkdtNa7X2cZYxJe5cYsVdbDKVS0AYyO6kK9okqkaE6EQZhO/ZE3sOpzWbV5WCg5g63ZUMBIJIaSfDrJTQDmd2R7OXMKt5brWyLz2wr2btsutxCxyZbkKScxldTIEjlUVSyhNbPpPZjhfdhrhNuLuVlSzPcr4RLCYDOTrmHIgcpN+L4SXAgscp0DkkDl6xNJ+B8MFq897viucm33AcG3aJOcIBOjgQcsfiaNK1lpo96iyY/Lsoi/Ehh8L3aFdzz89K+b/xU7R/BYBcKxD3WTXImqpMaQX8UE65K3vFOJH4UHjI08vMn3r5X214HbtpmuNcbEP8ACQYDEHYrqMoBOvKaljxWTQ/lzs+bcTsKLhyNmAHxdTzOuuv70+wWMezctm0FtkD4ZLG53mWVUFTDEAGOU1a/AXvZZHwoqSeiiPlr70+7PWVw2LS5cCXGaLfIup8KZk6mANDykg1ZVrWhErVG/wCGYG3YEjVmiXPxHyPSDy2ptaYAyR5+VCYy8o0mNtv8UNavjKPEddtf3rG8G3su8k0OxixuDVF/Gq236Dak/wBqgb7dTt/WgG4l5Hb2PPatDGmuCWy7iNxT5e0fLekWNyEan02/rRt7HqwAb4R0GoP95pZjLqMPAD7nl+Va+CSDKLsSoI0jzpPiaZ3x7+XtSq9ua0V0RPsqst4tuR+ddVtga/n866uaG7RG25/SaLtLXtdXpGUMbOw9f61emDV3tMw8SElTJETHQ6+9e11Ls4g3A8Mti2oynS/3g8TaOogGZ5AARtpTk8KtMVlfgv8AfLqRFzTxaHXc6bV7XVPXQUlicJtoxKhhnvLfPjfW4CRm+LTQkQNCNOQrT3zo3o36V1dUmX7SiexNwQzZJO4Jj2NY3+LdodzbbmrgAjQgNvtXV1Z2H7v6ld/afL7HEbm2cwf6Vpf4doLmPXP4siF1k7MBIPsa6uq61wyZdn13iIpcLYDadW+VdXVmrssXRYq6+w+RpNdYgv5QB6RXV1VLsSwa85k+k++lAX10NdXVp4SLIDPz9/lS7EHSurqvnoirspttt6H511dXV0JH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7" name="AutoShape 26" descr="data:image/jpeg;base64,/9j/4AAQSkZJRgABAQAAAQABAAD/2wCEAAkGBhQSERUUExQVFRUVGRsWGRgXFxwaGBUYGhgXFx0cGhgYHCYeGBkjGhcZIC8gIycpLCwsFx8xNTAqNSYsLCkBCQoKDgwOGg8PGikcHBwsKSwqKSwsLCwsKSkpKSkpLCwpKSwsKSkpLCwpLCksKSksLCwpKSkpKSkpLCkpKSkpLP/AABEIAPMApgMBIgACEQEDEQH/xAAbAAACAwEBAQAAAAAAAAAAAAAEBQIDBgABB//EAEIQAAIBAgQDBgMGBQMCBQUAAAECEQADBBIhMQVBUQYTImFxgTKx8BQjQpGhwQdS0eHxM2JyJFMVQ2OSshYlNHOC/8QAGQEAAwEBAQAAAAAAAAAAAAAAAgMEBQEA/8QAKxEAAwACAgEDAwMEAwAAAAAAAAECAxEhMRIEQVETMmEicfCBocHRFCOR/9oADAMBAAIRAxEAPwD5qV+vrlViLUjbqSiqkgGypV516dasVJqw2foUSk46BctSQVZ3dSVa5oLZWUqYQ8qeYfh+FSBiLzlua2FVgnkXY5WI5hQfWmfEuyCdy1/C3jcCAM9twFuop1BIHKDMEbVK/V44tTW1v30d8XrgypSprbph2f4A2LdkFxLZVS0uYkDp57E9BQZsQYO40/weY8xVk5JdOV2hNcLk8GlWH39fevRbj1q0a7j+m/SnpbEUUE9Jqdka61b3dWWrcny6+xotAuiKWPr65153fL86IfTkP1P514lsdMpI0PI/nRr4F/koNvX6+hUWUD/GsUfhcA90sFA8KljqAYXUxO50moXsGyqrFdHUOusyJI1jbUGltrel2Ft62Lzb9/WvHWiSvOhmWi5RzfkRt2vF7H511TtGW16H511A0M5F9i0cp9KstKIq63Zge37VyW9DO8UlIe6LbWGgSBvrXr2dKuwplQDtUyJ9KbpaEbexd3dWYbCs7BEBZmMBQNWPSrSB1FFcOxz2bqvaMONAcoO+kQetT5G/FuOWOVL3CeF8FfOxe05Nr/yyplnIOVcv8uhY/wC1G86tF42Bel8168pS4QZChmBaWBhnO0KSFBOs6Vo3479rtvhXuZb34XBypdcTmtmNhOg6wDWMNkqSCCCpgiNiDqCORqD013nb+stNew3JqV+ks/8AALxtG73Td0NcxEDWBpO4On50Va7K3TZa6rW2yEZkRs7idNl09p9KadowbGGs4TXMR312dfE3wg+n7ChgWtYNLKSLmKbOY37sHIi6fzEk+dD/AMnLU+c6W2117I8plPT/AIxc/ZjEKyqbL5mGYKBJiYkwfDr1j25VY7AvZc27i5WG46AiRt61p8R9/jreHDEWMMFUwfCBaX7xtOpBWaBsWzjsXddgQhzXWIGvdrsB5kAD/FMw+svvLrSW3/gXcJ68RZguFXbkZV0JyAkhVzH8Mtu3lqaKxnDHsrcRwM6OgaDIVWRiBMdYHrTjs8rXbrYt1y2MMrNbQfCIUlVXzA1J676mlNjE3LlxrmUv3zZHGuVs50SeR2iNQVnlRT6u8l1prUrbBcKJW+2UWOHyVa64to8wcpZmA0LBV5A6T69KGNoZjBkToSIkdY5T0p72jw6tfKJct5bKLaCucp8GmjHwtJJ1/Sk7YciZKeoYH9FmtD09vIvOv/CbItcJBvZq4ftdvoWI9mRwdOWlL8Q8wOShV9Yn5kk1eMSFTKqrm1+81DQwiN9eYnfWhXIj/PQUyMf/AGPI1+AKrjxIl5H0aFdt+VWkR5/XnVTU2z2NaZCz8XsfnXVO1o3sfnXUgpKlMD9Kqub6Hn01qS3vf6j2r2zBM7cqEPRfhLkqD9bT7b1pbnAzZsrcuFbecaZ5bcSAqD4mjUkwF03Mwv7IcO7/ABdu2RKg53/4qJ/UwPemHarj63McCwz2bLZco0zQfFHq3/xArLz+pus6w4+ktsOca8fN/wBAPC4/EH4D9ptEwbbJM6EwUiVlVPiXpvUeJ4MYe6xWZYBrSnVrasoOZujCco/45uQo69xm0ik4GzeUB+9Z2JhSAwA8MwoznciZrPYi+zuzMSzMZYncnqfr+3fTqsleXS/uHb8UcBp8vb5da0WE4haxFy09wAX0IzScqYkLtLHRLmgEnQgdds5b5/X1/eudx00PX+nOrs2Ccq/IiaaYz47irjYp3v2yjMwORpHh0gA89BEjSoHj9zvzf8Of8OnhTTKuUf7RsPevMNx++ii3mDoNkuKHUbbB9QP0qu7xa4ToLaf8LSKflNLx46SUuVpcHW/cL4PjXtLdIRIurla5ckgLMkAbOzH1/Wa7Bdob1q4Xtt4mGUlgDmEztsI5Dl5zSl7zM2ZmJPUkk10xTV6aK35LvQLqkOrHae+hc5g+ZShV1lQu8BNAJ15c9jR1tLlgpevkSq5rVsbB2HhGVYCgDxnT+UHehezgtTce7bDpaXOSWYZY+FQBoSzQNeVB4viDXnZ7jFmY/lzgdBU04ZeZzEpJdv5OXTUJv36KmJJ6nUknmZBJ9arjQ+lWXev1y51FjoP90n5r+1arcyiaVVM5bJM6ARGuwB96i2DbUrlaNTkYEjzjc9dKO4vw42nCXDBAkIBOVTqCxJAzHeB1BNLL9prbggzoGR1kEqdiOYMz5yvlSFnWTmWPWLXZUXqs6UZxDUrcAjvEDHpmzFGgDYFlJjzoC49Eq8ls7rT4JWj4vY/tXVCy3i9j866vaC0we0usmNf0ovDjU9PXegLYlRrB2nmJp92fuhI+8S2QTmL2+8JGkZRlIIiRHXWek925W0tjdJmh7NRhMFiMXs1z7q15nXX0zf8AwpLwPhHerduspdbK5iombjEwqmNQJ1J6Dzp/xG9bx6i1Zm29qTbtkALe2nQfDc3IG0SKScO40+F7xMiujjLctXAYaJEaaqYP+ax8M5K87XGSn0/hDXc8fBK3xy7bS6ucvdvr3fdrrbsqYkKo8OcgZQF21kk6Vdg+zyX8ILlkk37RPepMyp2KAcgBsJnUUsfiIALWba2STllWZmAKmYZvhnaRroap4fjLlt81lirzAy6TMaRzExodKprBcz5Q/Gu+ff8AAPmunyNMDghasviHCsT91ZGjAu3xNH+xZ35kdKow+DC2xdugkPItoJBukaFidwgOmmrEwOtPO0PF2uXhhnIKqMjkKBN7KSXBGxD6egNUXuLWL2HsAXO4vWUFuTbLZl/2uoJXXl+dLjLn8U6X3PnXwC1O+H0AcdW0EsIttUvAE3QhMeSmSYeN9TEjnR9w4f7Dbe5ZCu11gvdaM6JoZd5MTpOvlSRkWAiasSPvH0HMQFkwNZJJJ8hTTiXd3cRZsrcUWLSrbznQRu7SepmPam5cTSmVvjbf+gVafZHtBwuzbFh7OYC9bzlWOYrqACD56/lQt3A27Z+/L5v5LcZhp+Itop8tT1ijeI8UU4xbqkXUQrlUAhciaKoLDXTWY3J31rzH4vDPeN0JfOd87KzIF3BPiEtH1pRRkzTjSab2m9/4YLUt72dxnLatJYtyM339zNGaWH3atGkqpmOrVTYwapbF27s0i2gMG4RuxPJATvzOgojtSqXL73ku23W4cwAPjUwNCpXTajeJcWwy4izcFt27pba5WgW0CmZAEliA2g0EjzilTmucSUJtve+PcJwm2yHaayloWbSKEuBM13LO7ZYBk8oO9JXt57WYfFbaGPVG2OnRgZ/5DrTrEtZxF7E3x3lxVU3NRkGsKBuWbXmYgA6Gh8MVSybveWQWUhbSjxh8wABWDKFZmZHvRYc2sSl78vff5OuWnv2DuLYg3bNjHW47y0RbugiRmX4SRsR+zCs1jMQ9+6DlGYwFRAABGwUDbWT7md5p3wzHJ9kxmZMqEWxCuQrOW0C5gchgdToNqRnieWRbQW50zAlniNQHbQAzHhAr3oocup19vX7M9kfTIcWcZggIItqLcjYkEliPIuWpXdNEMaFuGtZT4zoSn5MnZbX2PzrqhYbxex+deV1MZoBDkGKaYfEdDBikh3kedF4Zz+m9JXAdraHNnFkGRIIIII3BHMdK0rXrXEFAZls4sCMzaW7/AEk/hfz+Y2x9k15n1j6+vrWlZ/TrJqk/Gl0xUV48ew4xXZ7E2SRcsP56ZlP/APQ0jzkGnHDOJL3VtnVIwQd/CPiuMYtW51zHNLH0EbElDa4viCBbVy42VGCuNtAM4MfnVnEONuFFq2yhV1ZkVFFx+oyr8KzlEcpP4tJMmLNk1Fa3+P57lEuVygdcQyk3H1ZpInUlmB8XoJJn0oZHj8quXCOy52IAYkZmPxsImN2aJEnzq08Ic54KNkQXCVYEZDCyOplgI31q6NStCnOyNsyPrpRKDSP70NYwjFAwEgt3YAOpciQAKLXAkMQXtiM2aW+EqQCDpvJ99elN+qhNYTzLBqJGn11ovHcPa0CGZJESquC0MMwPpEV6vCbnePbKjMiFyCd1C95p1OWDFKeQKcQCZ+taLa33oEfGAFIJjMBsRPONCP8AaDuTVS4VmXMoEZggHMswMALz2NXpw12JVSrMoJKq0t4ZzR/NABJAnY9KB3sd9M94Zeu2HJFssrKUdCrQ6ncGNvIirbmCtAywuWh/K7KWPkoAzH3UetLM55Tt1McuVVNQ/T3Xl7s9XQfxHiAcKiLktISQvMsd2c82P5AaUrcz+VSLedDk1ZEzK4/jJ3tsjceapNSu+tVTRnVwTtDxe37ivajh28Xt+9dQvQxbFiXNKtt3qAV9D8vWr8MelITH1KGti7yq63bG/wBf3oVBtRNp6YmSV3wEteyghAROhY/ERzA/lXr159KqA8q8J+vrpV35a0p6QabaGzhL2HsqHVbloNbKucoZWdriurHSfGQRM6DedCbT2UuXLaMqi7hltzmJQXvu3YFtYBKlZGmo1jWgOF4UPcAYwolnP+xQS36aDzYU4u2A+MwuIWIv3LZaBA71biI4A/JvR6S6GJCe6MtpLRYBjezyDKpCZASwkbk7TotG8YurdVWYL3xDd6U1VwMuR2y+HOfFmjoCYJorhhZsRdS8xeye+zhyWCAByrjNqjBgoBG8xzqniwNq3h8hKo1tWBUlZugkXNR+JW08gByIoHYzQTiTbfGZ86uiqj/FoxS0vg66usV7a4iIsX1I76wxVlzGbiA51OupHjdCOmWikPiuH/zGwOa7AA+8lJJHJimUnzJofhVzLaxPxiLdsyg1/wBVdtR+lA6OpEF4has4u2LcvZtXGfT4vHuQDrKLlUTztk86F4aq4fEJcNxWS02YFW1fLqFCxKkjQ5ogZp2gk4qyfsodCSTdcXX1DfCpt5iDIBl28yD0qrHjNhrJbW7muKDza0oTLJ3YB86qTyBH4aFUGIxdPOB8uVQe55/pUm0/vVbCRtqP61Rjti6lFTmqHuVcykTp+m+9UNbquHsQ0itiKiRNTrppyQp1olhx4vY/OuqWGPi9v3FeVxyjytmcKa7Ufg2AGteXLA+ufM1KzZ0nWp1Oim62h3wTglzELca0EItjO0uFyqNCxzHbarsTwS7ZRXZR3bmFdWDoTzGZdm8jBrRdjeCtaXHqblkk4NgctwELmKEFtNBB9ta8XAXLfDHVcl1Hvi47o4dbGRQomDKsx5wBCjXWg8uRTSEHCeD3cQxSyod9TlLKCQBrGbSBTR+GMmHY9zbhcpa79oW466geFLbwqkmNQTrqa0H8O+EKMWlwXbWbK/3csHEoddVynkYB2NIT2TxSFs9l0WPE7QLcbyXnKR5AmelIug4XAJg0YkqhaXOSFJl9dFgb9Y12/JonBrqMFNxLZVgwRr6gq+gkhScrQAOR0phwHD93hMXiFkOuWwjayoc+NhzUlYE0tw+GVYMax+XvU1Xodov4vgMRbVWuyVuEkMLgdWI3MqYMTz1ofAYO+VYp4bYOrM+RA0DYsYLR0k0TaV3KWvw5xGmzPlBOvoNt/KmHa+z/ANQbKiLdgLbRemgJbpLMSSYk1zy2EkL8PwfEKGuWjngHObFwO0TJzAHPl9RUcHbu3rmRWJa4AsF4z9AZ0YTyqPDrj2bi3EJDJqI09QeqkCK1+M4eqcUssgAS41q4BGxY6/rr70O/gJoxHFLjYQsGYqwIRgraGSJBjQx08qlc4dcuW2vaMgMMxcSCdAI31A05aVV/EPBZ8WF3m9cJgedaHg+CUcOuryD2AfYOfXauxS3o41pGc4fwa5fYraTO0TGYKYG8FoBiq8T2eupbLlUKrGYrdtsRJgeFGJ3PSt32M4SgxCuty3myP93JzgFSOYg79azWM7L31nNaZB+JmhUAGol5giekk8pqpMXsQ8J4Q+Jui1bKZ3+EMSJME7wdYB3qxey924WW01m86TmS3c8fhmYVlGaIO1Ouw9v/AO44eNg557+B+VQ4Vw+9Yx4xFy3ctWrFxrruyMoCZmkSRqXnKAN81PmhNaMW1QajuI4jvLty5EB3Z4HLMSf3oJ6unokpksMdfb966vMP8Xt/Sva7oNNCm486j2ojB3ZEQRB1qqzaMaTR+Fs6aDepkPyUkjZfw/wNx7eOyKWLYVkWPxMSCFBP4jB0q3sndfCriTfVkRrL28jgqbrtogVD4jG5bYDnWXTDGJiR1q/h+DgFtARO/wCXPeaRk4Yqb8jXfw6slsap6I5J5arlGvmTQmE7K4osFNm4NYkqcqzu3QDzoa3ZVkJP1seW9WYAhLdxl1CqT5aKTt7VDdlULg0XZq7btpdsXv8ATvbtuEYfCfPcfpVt3s3cBJVO8Xk1vxA/lqPQxWf4Vcb4WIaVW51Kd5JyxyUcqbYZeYPloeXyqZ2tj1J13hly1kL+FixIUxIURDN/LqY16GnPFuH/AGo9/aguQO8t6ZgygCQOYIFLlta66xrqdaJWz8uk1xWF4guC7L3XcZkZVGrEgg5RuFBgsY+dTxfEXOLW+UKhGWEIgqqEQvWYHzripUz4gRsZ1H9DTD/xMuoF62t4DZj4X/8AcN/yoVa/YNyxJ2k4I74tLtpGu2nLMGQFgC0GGy/CwnYxRow5tYUWmMXHdXZeahVIAaNiSTp0qrErh/tCkLiFIRtJQqQY571FQuVcogRzOY++gH6V1Wt7R5y2g7sfhf8AqRAOiP6AkQPfWs+3ZjElgptXBAIkjwKNJ1OgEa0JxrHMt1bdtSzEyYAjKCAfTeucExudPy58txVU3vsQ40FdhbH/AF9mASAxJPQZH1PQUDh+JNg8VdzoWtuzpdtMDFy2WJMA8xMg/tNDXrE+Z9dPSluMt+fTarsc7JbfwMO0XZnu/vcPN7DP4kdfEVB1y3I1Vh1O/rWXc0Y66fWvlVBs/wCa0scvXJn5KSZDCjxadP3FdV+FSG9v6V1H4nvqFFqyIPL/ADTDC4Tw6aTv08t6psxl0+udMOH25IH5/XOgcpIU8jdMOwWBJ0medGHg+x8+es69Kus2hpPQD686YqunUTUOeSjE2xV9gyg+enl61GzhT3d3T8DDffwkb+9OMUsqdNv00ofDYaVJMQREetY+V8mriXAKMF3bZtjCKQDOgzRrudKbYZtBpy5/OahxRALhX/j6AQ1McCgAGmg02qS3yWzPBCxaJOukcxpPr1phZw/l+/61RgsalxrigqWttlIDAzoDMAnrHkQaZ2k8qFPQXiCHC+X6VFbPI+evSjXQ9PSonDz1H10pdVyGp4M/jMOPtKiNrbfOrrFod2n/AB+vWp4j/wDLWf8AtN+2m3nQuGuXDbzImZbSjMW0zZiIywZ8IBnlXpvng7U8Ci2gOPcf+kfykGiThwBpzq3CYMnH3TMxbJ/OP6VbiMLAAhhA9p8q0MFb5ZLln2EmLwsa0nxYM+tabFWTHp9fvSq/Z301NbeLTMvJwIbix/Q9etQuMKOxFny/vpS+/wDtWhPRlZeaIYd/F7f0rq6wDm9j8xXUQaSJWjA+vSjOGIymSaDsMDv9D9qaYMZisfWtS1XAfjrZocIokbf02ptbta+n60uwaTG2lOsOunl9fpU2blDcKIXsJ4TEe3OoYXCeDfmNvMiir3w+35VLCYfwATuV2/5CsHLS2beKeBdxu3980CSMv5xNZy528NnFrhTYzOWVM3ewPHlgxkMRm19KedqsJ3l1lJbLI0BIzHKNyKyuJ7MKcZhkIGUgu5IhmNoDTMORzL+utKxuHT8itppLRsTwZbOItX1ABuXGUwADJtPOvP4FNavD29Bzpd9hX7LbgELauhwF85XbkPHTDB3dPrzqZ1poZraYR3YPtVGIkSR8tal9pqq/mCMV1c7BvhmOcax6fOgd76OqdGP492ls4XEk3zlm0QoEkk/tTbsZie9wjNvKD5NXzv8AihwbEllu3MtxAVRYWGObkQug1Gmp3Gtb3+GmBu2sPdS7lywMgUaqIM5idzNUzjlQqT5Aq29o94bYIxtw6mbQ06aUx+zeAelDcPT/AK1//wBQj8xTYr4R6U70zE50IcVhdCdprPYy1B9/c1sMSkj6/as9xDCamBW5hoysqM/ew8gz8t6V4pNdq0d5fLaPo0ox1kA9K1Y5Rh5nquRVYU5vY/tXVeiQ/sfnXldDmuAbCRGp960HCMFAHnr13rOYRDHIcv1+ta1PCb0qv5VDtGhcMeYW2J21prb2iluEbX6IpvYQkD5b1Jmsow4yNyxCnXTodaI4eCQo38Q+Y0r2/JWOXz0pX2l7QfYMOt/u+8AdVIzZd/Pr6VhWm70jYhJTyV8d4/hrF90vubbFtGZGyHwroGAIkfvWf4vxy13th7RW7kLMxV1Ia2RldBzNyIYLpOXSSafcL4pb4jZe8bJ7t2PhuBSGiAT5wR1FKv8A6HwouZvs6f8AHUry2E60tPHFfr2mP1TXHRu+C4u3dwjujA2yMwYbRH9qGtORI1iK7sbwezZF1LVvItyGKySJ1GzExM6xvWH4B/E1WxBw+JUWmBNvOD4CVYjUNqk9ZIk8qGsLud4+Ujk2ppqjQ9p+0QwOGe8dW+FAfxOdp5wNz6edHdlrjtg7BuMzXDbDuxmZbxfvtXzXtVfbieOtWLJBt2/EzjVRmI13g6ZQAebGtZgOGvigbTX8QLeQMjL3VpLq/DIS194VB2JIB/KieJTjSfD7Z3z3Ta9iztDjBiXWzbOZbDi5eYcmXVLcj8U+Ij/ZWh7I4nMpHMoeUbGNvesThuzmIwjubF5TbiMtxGgR0yMNdNzr61pewV24bjK+T4TGWddRuDXNJNKXtI7XT2S4ViJx91T/ANkHlrBFO0cZV56D518k7RdsLuDxtxrYV5D2yJJjUxtqpBredme0i4izbhlLBBnAJmSPODTpmsaVfIimrY4xKaaRSPGJy/Wn1155Tr6frS7iEAHT8q1fT5EzNzyZ7FqB9a0i4mpiRTzHEddeelIccJ66Vs4r4MPNh2xdaUlvY/tXV5bXxajr8xXlN2/g4o0vYCUsNtudazgDSoPKPlv+tZPBv443B0PlWm4Tj1tAAyRMyBy+ekVnNmz4mxwCA6/X5Uzw7AGNZifb9qT8OdCMyxlYSCNzPQdBTbDEAgTv0B/XpUWVlGOQxrQjXQf2/Ssd2j7J22wl0+J8Qv3qtcJYswliuXbIVkZY6Vs7hyqYgHqdh1MUutWlUHO052gMD4STMDNykEACddhWTkpzW0aEJNaF3AuBWlw2Hu2yLNyFus1s+BgwllKkwVybc5E+qXhXH7nEMczWpTCWDqw3xD65QSfw6lo6ROp0F4+buFa3g3Zkwd0lFuAqCLLsudGLAkMilgNvCQdYIpxgOHW7qImHOTBrouQFTfJ3kjUJyLHVjOoA1GkpTp876fwFPel7Go7PcQtnEG2jSwU5soJAOmhYSA3PLM18/wC3XZYXrr5UBdi0NHiBmR5kcoPWvoPBsOtp0VAqgaQo026Uj7SccspiLygZrtlRdKCAXWA/hY6ERv0peKq1+j2CpLyezFcBxFrBcINxo72+GA/mOaU9fCpPuw61tewmCcYdsTf/ANbEw0Ha3ZURbtjogUzFYfsd2d+3XYvf6OFdlyHdmzuwUxpEHUjeFr65euKsA+nv0gU31FqU5Xb7Fwm9fjoUcRwqMjgnQ/lyjpSzsLiv+oIMCAV3nmunrqKJ7RcKGITZYUhgCJWV5Mp+IfkeYIOtZMdqTw66Lt6wzHMVJUgqZ1EPHlopAPmaRgjb47G5HpciTtXw8OcQU8Pd37i3AD/6mvmSZn/FfRsLwOzaIKLBVQoOnyA386+Rm7exmKuvaViL7faGRSJUZyIJJCltNPWa+kPxa7dbLZyysZ7k5lV+aWyfjYdeVWZ01pbE4/1DnHcTW2NSBz1I+VIcdx5G3Y8tgSflVx4f+I6nq2pPPn+1A4mYI5fKm4G2JyzKAcTxBToGk/r/AJpZib+u9X4ywG9f3pbetH+Y/pW5ibSMrLMtntonN7H5iuoe0Dm3nTn7dK6qfMm+giVtFGxAjp/emOCcgZRrvvy5yfeIqnDYRZJ1jbXl50zw3DyLizGWfc7HlsPOomaWtGr7PLNtZnT01HpWiMjUDSN9gB9cqU4K4FHl5baU8weIVl33qXJIyaPbV0lR4RqdZ5CTp+VWvggqMoUFTyjTXeRtFEYe0BoBpuPy60RlkaVBeMpVmY492YF2w1lwbto6hRrcssPha1Pxx/I3KRqNKSdi+0ttlTB3FNjEWVFsIwKi4F/EmaDJAkqdemlfQDbO1K+McFtX0yXkDidNPEp6qw8SnzBFTXpT410NltvaMn204gbNi79mZ/tCx8FovBbSGceFDBMc9tNa+P3cPi3Zrzly1uAzOSSJBhSfMTpzBr7Vb+04JTbKfbcI2bMugxKA/ESRAv6czDaVgOzPFrYF/DsS1ly11M6y3xlG72PEBlVSZ+HfSZDsGscPx5BvdVquDVfwfxQeze2zG6WMaEhkt8+eoNbx8MWOhIG30K+dfw3RMPjMTYU+AqtxJMkQSsSN4JidNhWg7W9tijjBYMF8S3xlde6U7+QaNZOijU61Plx+eR6DVOZKe1vbNcOfs9iHxDeHxaJa87jHQGNY6amvm3ae/auAiy1y7cgl7pP3bFQuYgvzGuifzeVaA/w7xK3DcKYe/M+G47wDMyYgMTPOddoNIcf2bx926z3LLJbsiAg0BtgjMtoSQ2mp896pwLHPKYFumuQ3h/DVtGzbsO/fskXGHwqxOYkcxlXTzJHWt5g8DkRVGiqIj31JjcmgexvBrZzX0hgxyowJ8QAktrqMzE6f7a1Jw0DSp7p3XIxamRJfsDYTprSjiFggbHrWixmmppDj8QDAO209a0PTojysz1w+3nS3EHf6FNsQRr6D1pViE3J9etbWJcGbkfIIBLex5+le1Jbfi2nT966jaBTD7M6wdQZGnL+tOMFiZMEEEQT0g/0pPhtQSCdfremqXDG5HLzA/rSHOyvZqMJ66QNzpPMU9w50EH68qymDxhOk66HfSR0BptaxUQTIABY6nWRqI9qRcnkzV4Y6Cd+dXZCNRWC7O9osRib5AfIv+tle1qbWfIq2wYgEeJrmpJOgEVuBiAAC5CjaWMASYEyRvIHmTFTXCGzTQQrE+tU3kBMbk/pVXDOLWsQs2nDjSYmRIkSCBGkH3oxsqgkwoHMnb3NRZMZRNC/F4Q5YUV8su/w0a0GuLcK3xcLWnAOiyxi5/MSWgnpG+or6rg+LpeDZA0KdyIn05n3ilvHTltOxUsFBYqJJMa6RzqTbx/Z7lCXlxR8bucc7m9bu2bQs3u7u2XVdPvs66mN9W/KvrfZ7glvCWwCBmbW5cPxXH3LM251Jgcq+I8cxKvinu24yZ0JMg5SQp11ImVMkfvX1Dh/a9cQlwk22KGAM6kmRDMoH4c2gn3p/qVXitL9wMbTppmwxXELe3PlG5npp5Vl+IXMbegYZEFv+d2idY+ActxQmOxNw5Lds/evKgf8AaXmxjp15aCthwq0LaqgMgLl13JEan3k+/pUSfO2Pa4KOzfZoYeyqmcx8TidM5HiIHKTrG000u29NtquU/XX9aFxGLA+vSroldk1UzNdoMQEEx13/ADrM428SJ2Gsf3rRcZuyTmAM69ay+NxB8XIbAQNPatDBD2S5a4FmKxMDUE+higMWdd/7Ua9/r5ftSzFLrvWrCaRn20WYYGdddD866qsNfIPsfnXU7aF6ZZh8RHttJ0PpHOmuHM8/MeQpLhbmWRvz9P6UdYu8wetTymWs0mDva6R9bz1phdxA7q4GZUGRlLH4VlYBP51m7F4jfWi+ITctNaBhnAyyYkg58vvB+fKuXPAtLkzLds7+Hf7qyi3WZLgZSXy2wG8CjMZVs7ZpJJnkdtNa7X2cZYxJe5cYsVdbDKVS0AYyO6kK9okqkaE6EQZhO/ZE3sOpzWbV5WCg5g63ZUMBIJIaSfDrJTQDmd2R7OXMKt5brWyLz2wr2btsutxCxyZbkKScxldTIEjlUVSyhNbPpPZjhfdhrhNuLuVlSzPcr4RLCYDOTrmHIgcpN+L4SXAgscp0DkkDl6xNJ+B8MFq897viucm33AcG3aJOcIBOjgQcsfiaNK1lpo96iyY/Lsoi/Ehh8L3aFdzz89K+b/xU7R/BYBcKxD3WTXImqpMaQX8UE65K3vFOJH4UHjI08vMn3r5X214HbtpmuNcbEP8ACQYDEHYrqMoBOvKaljxWTQ/lzs+bcTsKLhyNmAHxdTzOuuv70+wWMezctm0FtkD4ZLG53mWVUFTDEAGOU1a/AXvZZHwoqSeiiPlr70+7PWVw2LS5cCXGaLfIup8KZk6mANDykg1ZVrWhErVG/wCGYG3YEjVmiXPxHyPSDy2ptaYAyR5+VCYy8o0mNtv8UNavjKPEddtf3rG8G3su8k0OxixuDVF/Gq236Dak/wBqgb7dTt/WgG4l5Hb2PPatDGmuCWy7iNxT5e0fLekWNyEan02/rRt7HqwAb4R0GoP95pZjLqMPAD7nl+Va+CSDKLsSoI0jzpPiaZ3x7+XtSq9ua0V0RPsqst4tuR+ddVtga/n866uaG7RG25/SaLtLXtdXpGUMbOw9f61emDV3tMw8SElTJETHQ6+9e11Ls4g3A8Mti2oynS/3g8TaOogGZ5AARtpTk8KtMVlfgv8AfLqRFzTxaHXc6bV7XVPXQUlicJtoxKhhnvLfPjfW4CRm+LTQkQNCNOQrT3zo3o36V1dUmX7SiexNwQzZJO4Jj2NY3+LdodzbbmrgAjQgNvtXV1Z2H7v6ld/afL7HEbm2cwf6Vpf4doLmPXP4siF1k7MBIPsa6uq61wyZdn13iIpcLYDadW+VdXVmrssXRYq6+w+RpNdYgv5QB6RXV1VLsSwa85k+k++lAX10NdXVp4SLIDPz9/lS7EHSurqvnoirspttt6H511dXV0JH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18" name="AutoShape 28" descr="data:image/jpeg;base64,/9j/4AAQSkZJRgABAQAAAQABAAD/2wCEAAkGBhQQEBQUEBQWFBUWEhIVFBcUGBQUGBQYFBUWFBUVFRcYGyYeFxkkGRYVHy8gIycpLCwsFx4xNTAqNSYrLCkBCQoKDgwNFA8PGCkYFxwwKSkpKSksKSkpKSkpNSkpKSkpKSkuKSkpKSksKSkpLCkpKSkpKSkpLCkpLCkpKSkpKf/AABEIASMArQMBIgACEQEDEQH/xAAbAAEAAgMBAQAAAAAAAAAAAAAAAQUDBAYCB//EAE4QAAEEAAMDBgYNCQYHAQAAAAEAAgMRBBIhBRMxBiJBUXGRFDJSYYGxFSMkQlRzdJOhs8HT8DM0U2JjcpTR0haCkqOy4UNEg6KkwsO0/8QAGAEBAQEBAQAAAAAAAAAAAAAAAAECBAP/xAAbEQEBAQEBAQEBAAAAAAAAAAAAAREhMUFREv/aAAwDAQACEQMRAD8A+rIiLjeiUUIglFCKCUUIglFCIJRQiCUUIglFCKiUUIoJRQioKQopSrPRCIigKC6hZ0AFknQADjZOgUrmcbjnYiUNaA5pc9sMZPNkMbqlxM1amFjhlDffO7RVgsJOUTSCYWPmAJBeMsUVjo3spaD/AHcywDlSLF+D68KxcZ4f3FtQcn47D5/b5R7+QA5fNGzxYx0U0A9ZKsBC0cGt7gE4KY8qWjxtwOP/ADTO2vyfUn9ph0biun3Uz7tXW6HUO4IIm9Q7h/JTYKN/KsD4P6cU0f8AzUf2qGW/c3b4Wyr+bV7ux1DuCblvUO4JsFEzlQdbGHu+jFx69lxr07lSB0Qa9WLi+1gV1uG+S3uH8k3DfJb3BNgozyr0vLD6MXD5+tqf2sHkwfxcN+pXm4b5Le4J4O3yW/4W/wAk2CgbyvBvmQjtxeH16L0v1r0eV48mH+LgV54OzyW9w/khw7fJb/hCvBSjlXZAbHG49TMVhi70BxAPeFv4TbUcj92c0clE7uVpY+hxLQdHDUatJWxNgI3jK+Njh1OY0juIVTj9gBrfag50Y1MF6Ag2HYZ3GGUa1RokVQ4pwXqKq2HtIvGR7s5yB8clUJoyaDq6HtJDXjSiRwtWqglQpUKwERFBX8ocYYcJM9mjhG7J5nO5rT/iIWpydwQY6YjgxzMNGPJZAxtj0yPeT19K2eUo9xz3+jP0UfWsuzG1vvPipifTlPqo+la+DeUKt2dDKJJXPGUPlGUOke+mNjq2dDbfRqh0+Za2Kw03hDiGvcC+IxObJkZEwNDXh7L55zZnVRzWNRSmC7Rcudn4jcvAbKH+DljyJdZZszfbYnF/M0Dq4eMBWhWKbA41wmz53POFEcTo5cjRI17qkDcwylw3bifM4cFcHWrHPiWR1nc1tuDRmIbZPAC+lUOLwOIEDmRufnlN2CR4OA3g0vlc7MXAC8xFm6Fa+ZWYqbckxvikETg+3tMLn83mva1xNOpwDm6szA2aosHSIuSxez8QHw0ydzW4ZoeGTP1kzE+MZhqBoXFruwqwwss8cs/tErw+dxY50jS1sbYxVBzzlt4cA0AeMLPUsF6irJIcQSTvGZDZ3YiO8ynUsEgmrPXNDqq9VzWGweLGHka5mKMuRoad7X/EYaB3xJdlzc4ZdNKUkHcIuaEM3NIZiAzwyNzWGQGRsQYQ/eHec5hdrlt3Rp0KG4GfNicu/FGNsJfICHsyxiUt5xp5LX0SG1m9AuDplK5fEYLEOb7XvWN8KiLGve8vbEWZZN5Uwc5uckhpfmH0K22HHK2FrZ7LmhzS5zrc8h7gHdPNLaIsk9B61LBTyu3WKIbwjxUD2+dmPa6KRnmG9aX9q6lc5tVgGJeXdeyyOn/mpmDs53qXRq0SoUqFICIigq+VP5liK0qJx7tfsXjDYd8jZgyV8R8LlOZgjcapoy89pFar3yodWCn4fkzx9CzbJGk3nxMx+kD7FfgwjZU3wyX0x4b7IwvfsbN8Kk+bw/8AQrFE2iu9jpfhUnzcH9Cg7Mm+FyfN4fX/ALFZIp0Vx2bN8Kf83h/6EGzZvhT/AJvD/wBCsUV2ivOz5q/OX9Ou7hvgR5NdPUo9jpvhT/m4P6VYooKz2Mn+Fv8AmoP6UOzJ/hb/AJqD+lWaK7RW+xs/wt/zUH9Kj2Mn+Fu+Zg/krNE2itOzp/hTvRDCpds+cj86I7IYVYooOZ2m0tnpxzkN2YC4gNzHw+QE0NBxvRdMFz22/wAv5gNndXw839neuhCtEqFKhICIigq+VP5lPpftTtD6Fm2T/wAb5VN/6ad1LFymF4Ob4s9xIs91rNswUZ/lU3qYrfBuoiKCkx875MY3DNe+Jng7pi6Og95DwwNDnAgNAJJ0smvTifjpI8NI10pfIcS/DxyNbbhbgAcrQAXMZmcaGpaexW2P2XHPl3gNtJLXNc5jm3xpzCCAdLF0aWE8n4Pa6ZW6NxgOeA03eag4W43qTqbOquwU8W0pJNmSOdJJHNAJGvcA1rs0JsOcHNoBzMrjw8Za+HxM7sSzDyzPbMxk15SGsmaGgwTkZekktcBpbapXZ5L4Y7y473pBkBfIQ+jfO52vV2CuGi2odkxMdG4MGaNjo43G3Oa11Zm2TZugdb+lXYOfwWExHhRjOKkduo8HI7MY8r87pd82gwGiGCuHBZZNvPG0Gtt25LzhqynJvMucPz1V7zNFV+9VvHsGFsrpmtcJHAhzs8luBvQjNVDMa8m9KOq13clMMYt0WOyCTeAbyXx/KvNd9PbrxTYKHbOOninxdS4gtjhjlZuxh8kZkEhqQPbZZbR1mr1K2tsYqbNhiyWUl7JmyMw26IMkUW8OXO01zrsXwqlct5OwB735CXSMLHlz5HZmEEZSC6iKJodFkjXVYn8lMMcntZGQEMyySty3d1ldxOY2eJ6SmwUXhmJDY2CSWUufI97I3RNxAbuYXhgzsDTldIbA1ILT1gXfJbHumikL5HPLZ3sp7BFJHlawiORoAGcXZI0N6aLKOS+GqhF0vcHZpMwc/LmcH5swJyN1BvRbuCwDIWZIm5W2T1kk8XOJ1cT1lNgzoiLI57bgHhA/dwI7se3U+YWe9dCue28PbvPlwIHace2j2aFdCqJUKVCQERFBWcpnVg5z+ycs+znWZtK90yf6Wa+nj6Vh5StvBzjricO9bGBbTpvlD/8ARGrfBtItfE40MIbTnuIJysFnKNMxsgAXpZIvVecHtNkrntGYOZlzte1zC3PeXiKN5TqCRooNpFrbQ2lHh2h0zg1pexgJ6XPdlaO9bJ/FaoCKvw+3Y5JTE0SF7S3ODFK3JnFtzktAAI6bWzjca2Fhe/NlAJcWse/KALLjkaaAA4oM6LBgsa2ZudmbKQCC5rmZgRYLcwFhYMXtqOKRsb8+d5IYBFM4PLW53ZS1pDqaDdFMG8i0odrxue2Onte4PLRJFNHmDPGovYAvMu2o25jT3MbmzyNY5zG5fGtzRrVcRYHTSZRvosHhzN0JcwyFoeHa0Q6iD162NPOFij2qwuDSJGFxppkjkY1x6AHOaBZ6jSmDcRauJ2i1jg2nvdQdljY55AJIBNaAWDx40atNn7TjxDXOiJIa8sdbXNIcACWkOANgEK5RVbdYDIeg1gR349v2hyv1Q7b/ACp097gO/wAPbSvlRKhSoSAiIoKzlP8AmWI+Jf6ls4A6zfHu+riWtym/M8R8U/1LPs7jPpXuh31UX49Ct8FdgGvG0sVm4Ogwu6vS2tzB+Xrp5N11he9nbVdJi54skYMLYN49pcS7eNeQ2sorLR4+UVaYnBMlreMa6uBI1HYeI6O5RHgY2gtbGwAjK4Bo5w1sO6xqePWUFTj2DGPkYGiWJrHwuGdo57w0vcOOrWlrbHAk+dTyV2m58RhnI3+HcIpaN56bbJG+ZzaPbatMNs2KK93Gxlijka1tjqNDVeGbHga4ObDEHDg4MZY6NDVp8wVOxiPZHH/u4P6pZ9ubRjfBjIw4F0WGcZOpu8jlyi+vmHTsW4NhYccIY9ePNGtcL60bsPDgECGMAkFwDGgOIBAJ6+J71d6MWxp2swULnkNa3DRlxJ0AbGCST0aBVG3ZTLitmOidlzune0lt0HYVx1B6acB6VeHYWHIowR11ZG13cF6k2PA52Z0MZd0HKLGlaHo00SXo1MOXRMbFLI1+Ic7EuiJrU+2ua4N94Ayh1Dh0rW2BK6LZcDmhriyHM/eOLdRmMluDTz81iiOvgraDZUMbszImNdqMwaMwB0IDuKiTZMLnZnRtJuzpoSekjgfSg5+XFPmw2Am3bI4jiMLI5jHl4bE+M7vNbG0WyOj4aaDVWXLGJxwUjWeO8xtiA0JfvGlmXr1APoJ6FbbluXLlGWqy0KqqquFV0LXw+yIY3ZmRta7oPEi+q+HopQVGOwjpcW8YbEmDENii3rSxkrZGEuLHFhIOhzCwR5+hbGwcRPvJosS2LO3dvMkObK/O3KM4dqySmDTqrzXY4jZkUht8bXHyiBm6vG48NFkw+FZGMrGhou6HX0nt4a+YK6KbbsgbISfJwP8A+9mnar5c9t8+2O/cwR6xpj2fz+ldCFBKhSoSAiIoKvlQfcWI+Jf6lm2U7XEfKX/VRfbaw8qT7ixHxL/Us2yzrP8AKX/VQlW+DeREUBERAREQEVHtPHYtskohiDo2tZlJa7MXHxqAPPFAg1VWDqtnY+Mne6UYiPJld7WQDTm24cek6Dh0EHpCuCzREUBERAREQUG3ne2Gz/w8Kf8Azo6+mgr9UHKQ0T+5hz3Y2Ak9yv1RKhSoSAiIoKzlOawWIv8AQv8AUs2zH2Z/NiXj/KhWDlT+ZYm/0MnqWbZTrM/yl31UJ+1W+DeREUBERAREpAREQEREBERAREQc/wAomW4+ePDivN4bDf0FdAqHlA+nn4uD6cbAPV61fKiVClQkBERQVfKlt4HEDrhk9SzbLq56+Eu+qhWPlN+Z4j4l/qWXZo1n+Uu791CrfBk2o6oJTZFRSEEWCCGkgitbsDvXI4baEm7it7yW565zrcSQ5/Hxw2F4c3N0l2nNtdv+Px+OhElHFYTHFpw7HFxZusVE9we91OkLjG5t86vaHAE6tzVdrB7Julgaxkkm8OB3RL3OAM8hgbZJ9+DJL/hPUu8A/HBTf4700c3jdo7yLCSBzmRuILy0lrs4aAxh4WMxfYPEtCqsPji/dsMj83hj30Husx4lzXxBpunZWvy5dQGtdwIF9wlfj1es95V0cRgJDEcMRPI+3zZw+R5sNnZC0kXRBzO9AJFkLc2dj3+B4p7pHAtjDs5JJZK7DsfM0dWWYuAA4Gx0Lq6Sh1Jo4/Z+0XOxUAdO9zakDRm/K+3StjcQKDgWtFu/UaR45WrtLHy+GTxieQRhs5aGuPNeIwaBrQCnOA8/oPcbsdQ04aDTs7h3L1X4/HmtNHEnaMjZjupZHtMU5Zbi4FxdjRDxFZSI4Kd5mcc68jaRsFk82WpcmZ2r927EW7S74M9AZw0XbhvmHR9HD8diZR1Dp6B08R2Jo5vYG2d5inszudH4PAIy43bo2gyu/eO+jOvknzrpl5DQOAA7FKl6KLb3j2eG7gFduMh1V8VR7ddTnfExnuxUX+yvCgKFKhICIigrOU59xYj4l/qWfZw1m+UOP+XEsPKY+48R8S/1LLsx1mb5Q8d0cQ+xW+DdREUBERAREQEREBERAREQEREFByibzif2AH/lYfj5l0B4qg5RgWa47g9xxOGr6bV+eJ7VQUKVCQERFBV8qPzLEfEv9SzbLOs/yl/1cSx8pWXg5x+yf6ll2YbM/wApf9VCrfBuoiKAiIgIsWMEm7duS0PrmmQOLL/WykGlWZMd5WFP92ceeuPD3t+a696qLhFTtZjul2EOnkzjoq+Omuvo6c3NhzcfejsJX7s+g018bX/foqywXKKkI2h14Pp0IxPGzQu64aX9AV0y6GaroXV1da1fRaYJREUBERBznKZ3PdXwW+7FYf6dV0juJ7T6yqDlG+i75JiD6RNhCFfu4ntVBQpUJAREUGht8XhZx+yf6k2SNZ/lDvqoe9Nv/ms/xT/Up2W2jN58QT/lQjh6Ffg3kRFAREQEREBERAREQEREBERBzvKhtFx68FiB2VLhnD7foXRv4ntPrXP8qSMr7F+5MSe5+HPoXQv4ntPrVEKFKhICIig0OUB9yT1+hkP/AGlTst1mb46+npiiKnbbbw0w/Yyf6SvGyOM3xrar4mLir8FgiIoCIiAiIgIiJoIiJoIiICIiDneVh0f1eBYsnsD8Pr29HpXSScT2n1rmuVg8fgPcGLq+k7zDGvoXSv4ntPrVEKFKhICIig0tturCznqhlPcwlY9jn8r8Ywjs3MX+6ybbZeFnHXBN9W5YdinWb96L6mNX4LNF4nnbG0ue4NaBZLjQHnJK1xtaHMWiVhcBZaHAkW7KLHbp2qDbRaJ27BTTvmU4003oTkbJV8LyPa6upwU+zcFflWcQPGHF2g70yjdVBj9o4xmKbGyFkkL+EgDxk1Ac2TnaaW6xx006t88ocNQO/j1Ft5w15ubQdOmq9Sbdw7TTpowaboXDg8W3ssGx12r38Gl7MYgYiaPcF0bY3uieA8b17QCI7JodPO4GxXA3pbF2/jZC/f4TIBC97QLZcgoiK3ON9IsADQ8VtY3aTJHjdY7d8xzsjGwyZsrc5dz2k6Do82iz7P2lGwubJi2zOz5ecIoy0gAltRtGuoOuuoVGvyc2zip3ubicPumiNjg4B7QHu8aKnE5iB74aK/WkdtQc321nO3eTnDnb292R1h1GuxZvD48sjs7ajLhIb8QtGZwd1ED1hS+jOi1cZtSKENMsjWBwJbmNZqo6dfEfQsbNuQEgCaOyMw5w1FgX9I71Mo3kWhhNuwSkBkgzO1DXWxxF1eV2tetb6dg5zla6g+tD4Fi6+cwoXSycT2n1rmOV0OYO82DxRrhftuF+0BdO/ie0+tUQoUqEgIiKDX2iLhl6fapRXXzHaKu5OTZt5p73CkHrDsOwg+vuVz+O3zKh2Qd1IGuoWPBz+/BmMJP78DmntbXSqLPa+B38EkYIBe0ts3Q7aVU3knRLs7Q4yNdbYwNGzb2qzdOg9A81dAim0c1DyPLWxt3wpj2vHMJ5wgZAbJkJILWdd68b1XtvJZ29EhlbeSNpAjLQchYSQBJTfFcK/WXRIr/VHKYXkRkykyNc9oiDSWED2qLI06Osc4NJ6dB1BbGM5ICRzec0AMiY7mm3NjaGO1DhxAHZ510a8yAkGjRo0auj0GulNo5hnIt1uJn1cH3THAXIGh3v9dAQCeF3xAWSLkcW0RIM+Yl7iw26xE2xb+acsQHTV2PO9hMWRB7oyubA5khzOdchDxvBYAebc3jXi+dZcHsjERuidvA7I2Sw6SQ5r3hawmqdq5nOoeJw4VraMc3JAuMBMo9p3JrJo4seHuPjaWWtAHvfOt92xDlxLWyAeEGU3kss3gI6XU+szuq9OFa2oRZ2in2nsJ0zGN3jWllgHJm5ofG9nvtCN00E9NnQXpVQ8gQM2aXMS9rmksPMyvY6gM9eKwN9LutdaibRyeD5EPiMZZO0FgZR3Vm2vc9xBLtLzP723dALrG+f6NPtRFLdHM8r/fgcfAsSAPO+bCtb9NLqH8T2n1rl5oziZ794+SJrNNNzhZN9JJfU+bI3zhopdMtUSoUqFICIigKs2ts8ut7BmsASMBymQNNtcx2mWVp1a6+sHoIs0VFLgdruFg5pgDXNAbOz9WaE0cw8puh4117h2xHdVLfyfFevdUs+K2fHKKkY13USBY7HcR6CtQcn4v2vpnxP3icGf2UZ1SfMYn7tY3bciGhL7+JxHb+jXsbJYODpfn8R94oOyWeVNVVW/wATXdvNE4MX9ooeuToOsGJGh6fyaDlHB5T/AJnE/dr37Bx1WaauoYjEgfWJ7CR9ctdW/wATXdvE4Ibt+E8C/wCZxP3akbdhPS/z+04n7tT7Cx1xlrq3+I+8UDYsY4GX57EfeJwenbYjHHeca/I4j7tQNsx1dS/w+K6P+kvPsDF+0+exA/8AosY5Nxdc38RivvFMgz+zEfVN/D4v7pG7WYTVTfw2L+6Xk7Ei/X+dm678tRJsGF3Frj/1Jv61cg9O2s2tI53eYYecdfS9jW95VbjNoulO7IygjWGNwfNJfRI5pyQR9ZJ14WLo7w5OYfS483DRznuGnWHO1W/FC1gpjQ0dTQGjuCDU2Zs4x5nvymRwaDlFMjYzxIox0MbZ6rJuhdDeRFBKhSoVgIiKAiIgIiICIiYCIiYCIiYCIiYCIiYCIiAiIglQpUKwERFAREQEREBERAREQEREBERAREQEREBERBKhEVg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22" name="AutoShape 38" descr="data:image/jpeg;base64,/9j/4AAQSkZJRgABAQAAAQABAAD/2wCEAAkGBhQSERUUExQVFRUVGRsWGRgXFxwaGBUYGhgXFx0cGhgYHCYeGBkjGhcZIC8gIycpLCwsFx8xNTAqNSYsLCkBCQoKDgwOGg8PGikcHBwsKSwqKSwsLCwsKSkpKSkpLCwpKSwsKSkpLCwpLCksKSksLCwpKSkpKSkpLCkpKSkpLP/AABEIAPMApgMBIgACEQEDEQH/xAAbAAACAwEBAQAAAAAAAAAAAAAEBQIDBgABB//EAEIQAAIBAgQDBgMGBQMCBQUAAAECEQADBBIhMQVBUQYTImFxgTKx8BQjQpGhwQdS0eHxM2JyJFMVQ2OSshYlNHOC/8QAGQEAAwEBAQAAAAAAAAAAAAAAAgMEBQEA/8QAKxEAAwACAgEDAwMEAwAAAAAAAAECAxEhMRIEQVETMmEicfCBocHRFCOR/9oADAMBAAIRAxEAPwD5qV+vrlViLUjbqSiqkgGypV516dasVJqw2foUSk46BctSQVZ3dSVa5oLZWUqYQ8qeYfh+FSBiLzlua2FVgnkXY5WI5hQfWmfEuyCdy1/C3jcCAM9twFuop1BIHKDMEbVK/V44tTW1v30d8XrgypSprbph2f4A2LdkFxLZVS0uYkDp57E9BQZsQYO40/weY8xVk5JdOV2hNcLk8GlWH39fevRbj1q0a7j+m/SnpbEUUE9Jqdka61b3dWWrcny6+xotAuiKWPr65153fL86IfTkP1P514lsdMpI0PI/nRr4F/koNvX6+hUWUD/GsUfhcA90sFA8KljqAYXUxO50moXsGyqrFdHUOusyJI1jbUGltrel2Ft62Lzb9/WvHWiSvOhmWi5RzfkRt2vF7H511TtGW16H511A0M5F9i0cp9KstKIq63Zge37VyW9DO8UlIe6LbWGgSBvrXr2dKuwplQDtUyJ9KbpaEbexd3dWYbCs7BEBZmMBQNWPSrSB1FFcOxz2bqvaMONAcoO+kQetT5G/FuOWOVL3CeF8FfOxe05Nr/yyplnIOVcv8uhY/wC1G86tF42Bel8168pS4QZChmBaWBhnO0KSFBOs6Vo3479rtvhXuZb34XBypdcTmtmNhOg6wDWMNkqSCCCpgiNiDqCORqD013nb+stNew3JqV+ks/8AALxtG73Td0NcxEDWBpO4On50Va7K3TZa6rW2yEZkRs7idNl09p9KadowbGGs4TXMR312dfE3wg+n7ChgWtYNLKSLmKbOY37sHIi6fzEk+dD/AMnLU+c6W2117I8plPT/AIxc/ZjEKyqbL5mGYKBJiYkwfDr1j25VY7AvZc27i5WG46AiRt61p8R9/jreHDEWMMFUwfCBaX7xtOpBWaBsWzjsXddgQhzXWIGvdrsB5kAD/FMw+svvLrSW3/gXcJ68RZguFXbkZV0JyAkhVzH8Mtu3lqaKxnDHsrcRwM6OgaDIVWRiBMdYHrTjs8rXbrYt1y2MMrNbQfCIUlVXzA1J676mlNjE3LlxrmUv3zZHGuVs50SeR2iNQVnlRT6u8l1prUrbBcKJW+2UWOHyVa64to8wcpZmA0LBV5A6T69KGNoZjBkToSIkdY5T0p72jw6tfKJct5bKLaCucp8GmjHwtJJ1/Sk7YciZKeoYH9FmtD09vIvOv/CbItcJBvZq4ftdvoWI9mRwdOWlL8Q8wOShV9Yn5kk1eMSFTKqrm1+81DQwiN9eYnfWhXIj/PQUyMf/AGPI1+AKrjxIl5H0aFdt+VWkR5/XnVTU2z2NaZCz8XsfnXVO1o3sfnXUgpKlMD9Kqub6Hn01qS3vf6j2r2zBM7cqEPRfhLkqD9bT7b1pbnAzZsrcuFbecaZ5bcSAqD4mjUkwF03Mwv7IcO7/ABdu2RKg53/4qJ/UwPemHarj63McCwz2bLZco0zQfFHq3/xArLz+pus6w4+ktsOca8fN/wBAPC4/EH4D9ptEwbbJM6EwUiVlVPiXpvUeJ4MYe6xWZYBrSnVrasoOZujCco/45uQo69xm0ik4GzeUB+9Z2JhSAwA8MwoznciZrPYi+zuzMSzMZYncnqfr+3fTqsleXS/uHb8UcBp8vb5da0WE4haxFy09wAX0IzScqYkLtLHRLmgEnQgdds5b5/X1/eudx00PX+nOrs2Ccq/IiaaYz47irjYp3v2yjMwORpHh0gA89BEjSoHj9zvzf8Of8OnhTTKuUf7RsPevMNx++ii3mDoNkuKHUbbB9QP0qu7xa4ToLaf8LSKflNLx46SUuVpcHW/cL4PjXtLdIRIurla5ckgLMkAbOzH1/Wa7Bdob1q4Xtt4mGUlgDmEztsI5Dl5zSl7zM2ZmJPUkk10xTV6aK35LvQLqkOrHae+hc5g+ZShV1lQu8BNAJ15c9jR1tLlgpevkSq5rVsbB2HhGVYCgDxnT+UHehezgtTce7bDpaXOSWYZY+FQBoSzQNeVB4viDXnZ7jFmY/lzgdBU04ZeZzEpJdv5OXTUJv36KmJJ6nUknmZBJ9arjQ+lWXev1y51FjoP90n5r+1arcyiaVVM5bJM6ARGuwB96i2DbUrlaNTkYEjzjc9dKO4vw42nCXDBAkIBOVTqCxJAzHeB1BNLL9prbggzoGR1kEqdiOYMz5yvlSFnWTmWPWLXZUXqs6UZxDUrcAjvEDHpmzFGgDYFlJjzoC49Eq8ls7rT4JWj4vY/tXVCy3i9j866vaC0we0usmNf0ovDjU9PXegLYlRrB2nmJp92fuhI+8S2QTmL2+8JGkZRlIIiRHXWek925W0tjdJmh7NRhMFiMXs1z7q15nXX0zf8AwpLwPhHerduspdbK5iombjEwqmNQJ1J6Dzp/xG9bx6i1Zm29qTbtkALe2nQfDc3IG0SKScO40+F7xMiujjLctXAYaJEaaqYP+ax8M5K87XGSn0/hDXc8fBK3xy7bS6ucvdvr3fdrrbsqYkKo8OcgZQF21kk6Vdg+zyX8ILlkk37RPepMyp2KAcgBsJnUUsfiIALWba2STllWZmAKmYZvhnaRroap4fjLlt81lirzAy6TMaRzExodKprBcz5Q/Gu+ff8AAPmunyNMDghasviHCsT91ZGjAu3xNH+xZ35kdKow+DC2xdugkPItoJBukaFidwgOmmrEwOtPO0PF2uXhhnIKqMjkKBN7KSXBGxD6egNUXuLWL2HsAXO4vWUFuTbLZl/2uoJXXl+dLjLn8U6X3PnXwC1O+H0AcdW0EsIttUvAE3QhMeSmSYeN9TEjnR9w4f7Dbe5ZCu11gvdaM6JoZd5MTpOvlSRkWAiasSPvH0HMQFkwNZJJJ8hTTiXd3cRZsrcUWLSrbznQRu7SepmPam5cTSmVvjbf+gVafZHtBwuzbFh7OYC9bzlWOYrqACD56/lQt3A27Z+/L5v5LcZhp+Itop8tT1ijeI8UU4xbqkXUQrlUAhciaKoLDXTWY3J31rzH4vDPeN0JfOd87KzIF3BPiEtH1pRRkzTjSab2m9/4YLUt72dxnLatJYtyM339zNGaWH3atGkqpmOrVTYwapbF27s0i2gMG4RuxPJATvzOgojtSqXL73ku23W4cwAPjUwNCpXTajeJcWwy4izcFt27pba5WgW0CmZAEliA2g0EjzilTmucSUJtve+PcJwm2yHaayloWbSKEuBM13LO7ZYBk8oO9JXt57WYfFbaGPVG2OnRgZ/5DrTrEtZxF7E3x3lxVU3NRkGsKBuWbXmYgA6Gh8MVSybveWQWUhbSjxh8wABWDKFZmZHvRYc2sSl78vff5OuWnv2DuLYg3bNjHW47y0RbugiRmX4SRsR+zCs1jMQ9+6DlGYwFRAABGwUDbWT7md5p3wzHJ9kxmZMqEWxCuQrOW0C5gchgdToNqRnieWRbQW50zAlniNQHbQAzHhAr3oocup19vX7M9kfTIcWcZggIItqLcjYkEliPIuWpXdNEMaFuGtZT4zoSn5MnZbX2PzrqhYbxex+deV1MZoBDkGKaYfEdDBikh3kedF4Zz+m9JXAdraHNnFkGRIIIII3BHMdK0rXrXEFAZls4sCMzaW7/AEk/hfz+Y2x9k15n1j6+vrWlZ/TrJqk/Gl0xUV48ew4xXZ7E2SRcsP56ZlP/APQ0jzkGnHDOJL3VtnVIwQd/CPiuMYtW51zHNLH0EbElDa4viCBbVy42VGCuNtAM4MfnVnEONuFFq2yhV1ZkVFFx+oyr8KzlEcpP4tJMmLNk1Fa3+P57lEuVygdcQyk3H1ZpInUlmB8XoJJn0oZHj8quXCOy52IAYkZmPxsImN2aJEnzq08Ic54KNkQXCVYEZDCyOplgI31q6NStCnOyNsyPrpRKDSP70NYwjFAwEgt3YAOpciQAKLXAkMQXtiM2aW+EqQCDpvJ99elN+qhNYTzLBqJGn11ovHcPa0CGZJESquC0MMwPpEV6vCbnePbKjMiFyCd1C95p1OWDFKeQKcQCZ+taLa33oEfGAFIJjMBsRPONCP8AaDuTVS4VmXMoEZggHMswMALz2NXpw12JVSrMoJKq0t4ZzR/NABJAnY9KB3sd9M94Zeu2HJFssrKUdCrQ6ncGNvIirbmCtAywuWh/K7KWPkoAzH3UetLM55Tt1McuVVNQ/T3Xl7s9XQfxHiAcKiLktISQvMsd2c82P5AaUrcz+VSLedDk1ZEzK4/jJ3tsjceapNSu+tVTRnVwTtDxe37ivajh28Xt+9dQvQxbFiXNKtt3qAV9D8vWr8MelITH1KGti7yq63bG/wBf3oVBtRNp6YmSV3wEteyghAROhY/ERzA/lXr159KqA8q8J+vrpV35a0p6QabaGzhL2HsqHVbloNbKucoZWdriurHSfGQRM6DedCbT2UuXLaMqi7hltzmJQXvu3YFtYBKlZGmo1jWgOF4UPcAYwolnP+xQS36aDzYU4u2A+MwuIWIv3LZaBA71biI4A/JvR6S6GJCe6MtpLRYBjezyDKpCZASwkbk7TotG8YurdVWYL3xDd6U1VwMuR2y+HOfFmjoCYJorhhZsRdS8xeye+zhyWCAByrjNqjBgoBG8xzqniwNq3h8hKo1tWBUlZugkXNR+JW08gByIoHYzQTiTbfGZ86uiqj/FoxS0vg66usV7a4iIsX1I76wxVlzGbiA51OupHjdCOmWikPiuH/zGwOa7AA+8lJJHJimUnzJofhVzLaxPxiLdsyg1/wBVdtR+lA6OpEF4has4u2LcvZtXGfT4vHuQDrKLlUTztk86F4aq4fEJcNxWS02YFW1fLqFCxKkjQ5ogZp2gk4qyfsodCSTdcXX1DfCpt5iDIBl28yD0qrHjNhrJbW7muKDza0oTLJ3YB86qTyBH4aFUGIxdPOB8uVQe55/pUm0/vVbCRtqP61Rjti6lFTmqHuVcykTp+m+9UNbquHsQ0itiKiRNTrppyQp1olhx4vY/OuqWGPi9v3FeVxyjytmcKa7Ufg2AGteXLA+ufM1KzZ0nWp1Oim62h3wTglzELca0EItjO0uFyqNCxzHbarsTwS7ZRXZR3bmFdWDoTzGZdm8jBrRdjeCtaXHqblkk4NgctwELmKEFtNBB9ta8XAXLfDHVcl1Hvi47o4dbGRQomDKsx5wBCjXWg8uRTSEHCeD3cQxSyod9TlLKCQBrGbSBTR+GMmHY9zbhcpa79oW466geFLbwqkmNQTrqa0H8O+EKMWlwXbWbK/3csHEoddVynkYB2NIT2TxSFs9l0WPE7QLcbyXnKR5AmelIug4XAJg0YkqhaXOSFJl9dFgb9Y12/JonBrqMFNxLZVgwRr6gq+gkhScrQAOR0phwHD93hMXiFkOuWwjayoc+NhzUlYE0tw+GVYMax+XvU1Xodov4vgMRbVWuyVuEkMLgdWI3MqYMTz1ofAYO+VYp4bYOrM+RA0DYsYLR0k0TaV3KWvw5xGmzPlBOvoNt/KmHa+z/ANQbKiLdgLbRemgJbpLMSSYk1zy2EkL8PwfEKGuWjngHObFwO0TJzAHPl9RUcHbu3rmRWJa4AsF4z9AZ0YTyqPDrj2bi3EJDJqI09QeqkCK1+M4eqcUssgAS41q4BGxY6/rr70O/gJoxHFLjYQsGYqwIRgraGSJBjQx08qlc4dcuW2vaMgMMxcSCdAI31A05aVV/EPBZ8WF3m9cJgedaHg+CUcOuryD2AfYOfXauxS3o41pGc4fwa5fYraTO0TGYKYG8FoBiq8T2eupbLlUKrGYrdtsRJgeFGJ3PSt32M4SgxCuty3myP93JzgFSOYg79azWM7L31nNaZB+JmhUAGol5giekk8pqpMXsQ8J4Q+Jui1bKZ3+EMSJME7wdYB3qxey924WW01m86TmS3c8fhmYVlGaIO1Ouw9v/AO44eNg557+B+VQ4Vw+9Yx4xFy3ctWrFxrruyMoCZmkSRqXnKAN81PmhNaMW1QajuI4jvLty5EB3Z4HLMSf3oJ6unokpksMdfb966vMP8Xt/Sva7oNNCm486j2ojB3ZEQRB1qqzaMaTR+Fs6aDepkPyUkjZfw/wNx7eOyKWLYVkWPxMSCFBP4jB0q3sndfCriTfVkRrL28jgqbrtogVD4jG5bYDnWXTDGJiR1q/h+DgFtARO/wCXPeaRk4Yqb8jXfw6slsap6I5J5arlGvmTQmE7K4osFNm4NYkqcqzu3QDzoa3ZVkJP1seW9WYAhLdxl1CqT5aKTt7VDdlULg0XZq7btpdsXv8ATvbtuEYfCfPcfpVt3s3cBJVO8Xk1vxA/lqPQxWf4Vcb4WIaVW51Kd5JyxyUcqbYZeYPloeXyqZ2tj1J13hly1kL+FixIUxIURDN/LqY16GnPFuH/AGo9/aguQO8t6ZgygCQOYIFLlta66xrqdaJWz8uk1xWF4guC7L3XcZkZVGrEgg5RuFBgsY+dTxfEXOLW+UKhGWEIgqqEQvWYHzripUz4gRsZ1H9DTD/xMuoF62t4DZj4X/8AcN/yoVa/YNyxJ2k4I74tLtpGu2nLMGQFgC0GGy/CwnYxRow5tYUWmMXHdXZeahVIAaNiSTp0qrErh/tCkLiFIRtJQqQY571FQuVcogRzOY++gH6V1Wt7R5y2g7sfhf8AqRAOiP6AkQPfWs+3ZjElgptXBAIkjwKNJ1OgEa0JxrHMt1bdtSzEyYAjKCAfTeucExudPy58txVU3vsQ40FdhbH/AF9mASAxJPQZH1PQUDh+JNg8VdzoWtuzpdtMDFy2WJMA8xMg/tNDXrE+Z9dPSluMt+fTarsc7JbfwMO0XZnu/vcPN7DP4kdfEVB1y3I1Vh1O/rWXc0Y66fWvlVBs/wCa0scvXJn5KSZDCjxadP3FdV+FSG9v6V1H4nvqFFqyIPL/ADTDC4Tw6aTv08t6psxl0+udMOH25IH5/XOgcpIU8jdMOwWBJ0medGHg+x8+es69Kus2hpPQD686YqunUTUOeSjE2xV9gyg+enl61GzhT3d3T8DDffwkb+9OMUsqdNv00ofDYaVJMQREetY+V8mriXAKMF3bZtjCKQDOgzRrudKbYZtBpy5/OahxRALhX/j6AQ1McCgAGmg02qS3yWzPBCxaJOukcxpPr1phZw/l+/61RgsalxrigqWttlIDAzoDMAnrHkQaZ2k8qFPQXiCHC+X6VFbPI+evSjXQ9PSonDz1H10pdVyGp4M/jMOPtKiNrbfOrrFod2n/AB+vWp4j/wDLWf8AtN+2m3nQuGuXDbzImZbSjMW0zZiIywZ8IBnlXpvng7U8Ci2gOPcf+kfykGiThwBpzq3CYMnH3TMxbJ/OP6VbiMLAAhhA9p8q0MFb5ZLln2EmLwsa0nxYM+tabFWTHp9fvSq/Z301NbeLTMvJwIbix/Q9etQuMKOxFny/vpS+/wDtWhPRlZeaIYd/F7f0rq6wDm9j8xXUQaSJWjA+vSjOGIymSaDsMDv9D9qaYMZisfWtS1XAfjrZocIokbf02ptbta+n60uwaTG2lOsOunl9fpU2blDcKIXsJ4TEe3OoYXCeDfmNvMiir3w+35VLCYfwATuV2/5CsHLS2beKeBdxu3980CSMv5xNZy528NnFrhTYzOWVM3ewPHlgxkMRm19KedqsJ3l1lJbLI0BIzHKNyKyuJ7MKcZhkIGUgu5IhmNoDTMORzL+utKxuHT8itppLRsTwZbOItX1ABuXGUwADJtPOvP4FNavD29Bzpd9hX7LbgELauhwF85XbkPHTDB3dPrzqZ1poZraYR3YPtVGIkSR8tal9pqq/mCMV1c7BvhmOcax6fOgd76OqdGP492ls4XEk3zlm0QoEkk/tTbsZie9wjNvKD5NXzv8AihwbEllu3MtxAVRYWGObkQug1Gmp3Gtb3+GmBu2sPdS7lywMgUaqIM5idzNUzjlQqT5Aq29o94bYIxtw6mbQ06aUx+zeAelDcPT/AK1//wBQj8xTYr4R6U70zE50IcVhdCdprPYy1B9/c1sMSkj6/as9xDCamBW5hoysqM/ew8gz8t6V4pNdq0d5fLaPo0ox1kA9K1Y5Rh5nquRVYU5vY/tXVeiQ/sfnXldDmuAbCRGp960HCMFAHnr13rOYRDHIcv1+ta1PCb0qv5VDtGhcMeYW2J21prb2iluEbX6IpvYQkD5b1Jmsow4yNyxCnXTodaI4eCQo38Q+Y0r2/JWOXz0pX2l7QfYMOt/u+8AdVIzZd/Pr6VhWm70jYhJTyV8d4/hrF90vubbFtGZGyHwroGAIkfvWf4vxy13th7RW7kLMxV1Ia2RldBzNyIYLpOXSSafcL4pb4jZe8bJ7t2PhuBSGiAT5wR1FKv8A6HwouZvs6f8AHUry2E60tPHFfr2mP1TXHRu+C4u3dwjujA2yMwYbRH9qGtORI1iK7sbwezZF1LVvItyGKySJ1GzExM6xvWH4B/E1WxBw+JUWmBNvOD4CVYjUNqk9ZIk8qGsLud4+Ujk2ppqjQ9p+0QwOGe8dW+FAfxOdp5wNz6edHdlrjtg7BuMzXDbDuxmZbxfvtXzXtVfbieOtWLJBt2/EzjVRmI13g6ZQAebGtZgOGvigbTX8QLeQMjL3VpLq/DIS194VB2JIB/KieJTjSfD7Z3z3Ta9iztDjBiXWzbOZbDi5eYcmXVLcj8U+Ij/ZWh7I4nMpHMoeUbGNvesThuzmIwjubF5TbiMtxGgR0yMNdNzr61pewV24bjK+T4TGWddRuDXNJNKXtI7XT2S4ViJx91T/ANkHlrBFO0cZV56D518k7RdsLuDxtxrYV5D2yJJjUxtqpBredme0i4izbhlLBBnAJmSPODTpmsaVfIimrY4xKaaRSPGJy/Wn1155Tr6frS7iEAHT8q1fT5EzNzyZ7FqB9a0i4mpiRTzHEddeelIccJ66Vs4r4MPNh2xdaUlvY/tXV5bXxajr8xXlN2/g4o0vYCUsNtudazgDSoPKPlv+tZPBv443B0PlWm4Tj1tAAyRMyBy+ekVnNmz4mxwCA6/X5Uzw7AGNZifb9qT8OdCMyxlYSCNzPQdBTbDEAgTv0B/XpUWVlGOQxrQjXQf2/Ssd2j7J22wl0+J8Qv3qtcJYswliuXbIVkZY6Vs7hyqYgHqdh1MUutWlUHO052gMD4STMDNykEACddhWTkpzW0aEJNaF3AuBWlw2Hu2yLNyFus1s+BgwllKkwVybc5E+qXhXH7nEMczWpTCWDqw3xD65QSfw6lo6ROp0F4+buFa3g3Zkwd0lFuAqCLLsudGLAkMilgNvCQdYIpxgOHW7qImHOTBrouQFTfJ3kjUJyLHVjOoA1GkpTp876fwFPel7Go7PcQtnEG2jSwU5soJAOmhYSA3PLM18/wC3XZYXrr5UBdi0NHiBmR5kcoPWvoPBsOtp0VAqgaQo026Uj7SccspiLygZrtlRdKCAXWA/hY6ERv0peKq1+j2CpLyezFcBxFrBcINxo72+GA/mOaU9fCpPuw61tewmCcYdsTf/ANbEw0Ha3ZURbtjogUzFYfsd2d+3XYvf6OFdlyHdmzuwUxpEHUjeFr65euKsA+nv0gU31FqU5Xb7Fwm9fjoUcRwqMjgnQ/lyjpSzsLiv+oIMCAV3nmunrqKJ7RcKGITZYUhgCJWV5Mp+IfkeYIOtZMdqTw66Lt6wzHMVJUgqZ1EPHlopAPmaRgjb47G5HpciTtXw8OcQU8Pd37i3AD/6mvmSZn/FfRsLwOzaIKLBVQoOnyA386+Rm7exmKuvaViL7faGRSJUZyIJJCltNPWa+kPxa7dbLZyysZ7k5lV+aWyfjYdeVWZ01pbE4/1DnHcTW2NSBz1I+VIcdx5G3Y8tgSflVx4f+I6nq2pPPn+1A4mYI5fKm4G2JyzKAcTxBToGk/r/AJpZib+u9X4ywG9f3pbetH+Y/pW5ibSMrLMtntonN7H5iuoe0Dm3nTn7dK6qfMm+giVtFGxAjp/emOCcgZRrvvy5yfeIqnDYRZJ1jbXl50zw3DyLizGWfc7HlsPOomaWtGr7PLNtZnT01HpWiMjUDSN9gB9cqU4K4FHl5baU8weIVl33qXJIyaPbV0lR4RqdZ5CTp+VWvggqMoUFTyjTXeRtFEYe0BoBpuPy60RlkaVBeMpVmY492YF2w1lwbto6hRrcssPha1Pxx/I3KRqNKSdi+0ttlTB3FNjEWVFsIwKi4F/EmaDJAkqdemlfQDbO1K+McFtX0yXkDidNPEp6qw8SnzBFTXpT410NltvaMn204gbNi79mZ/tCx8FovBbSGceFDBMc9tNa+P3cPi3Zrzly1uAzOSSJBhSfMTpzBr7Vb+04JTbKfbcI2bMugxKA/ESRAv6czDaVgOzPFrYF/DsS1ly11M6y3xlG72PEBlVSZ+HfSZDsGscPx5BvdVquDVfwfxQeze2zG6WMaEhkt8+eoNbx8MWOhIG30K+dfw3RMPjMTYU+AqtxJMkQSsSN4JidNhWg7W9tijjBYMF8S3xlde6U7+QaNZOijU61Plx+eR6DVOZKe1vbNcOfs9iHxDeHxaJa87jHQGNY6amvm3ae/auAiy1y7cgl7pP3bFQuYgvzGuifzeVaA/w7xK3DcKYe/M+G47wDMyYgMTPOddoNIcf2bx926z3LLJbsiAg0BtgjMtoSQ2mp896pwLHPKYFumuQ3h/DVtGzbsO/fskXGHwqxOYkcxlXTzJHWt5g8DkRVGiqIj31JjcmgexvBrZzX0hgxyowJ8QAktrqMzE6f7a1Jw0DSp7p3XIxamRJfsDYTprSjiFggbHrWixmmppDj8QDAO209a0PTojysz1w+3nS3EHf6FNsQRr6D1pViE3J9etbWJcGbkfIIBLex5+le1Jbfi2nT966jaBTD7M6wdQZGnL+tOMFiZMEEEQT0g/0pPhtQSCdfremqXDG5HLzA/rSHOyvZqMJ66QNzpPMU9w50EH68qymDxhOk66HfSR0BptaxUQTIABY6nWRqI9qRcnkzV4Y6Cd+dXZCNRWC7O9osRib5AfIv+tle1qbWfIq2wYgEeJrmpJOgEVuBiAAC5CjaWMASYEyRvIHmTFTXCGzTQQrE+tU3kBMbk/pVXDOLWsQs2nDjSYmRIkSCBGkH3oxsqgkwoHMnb3NRZMZRNC/F4Q5YUV8su/w0a0GuLcK3xcLWnAOiyxi5/MSWgnpG+or6rg+LpeDZA0KdyIn05n3ilvHTltOxUsFBYqJJMa6RzqTbx/Z7lCXlxR8bucc7m9bu2bQs3u7u2XVdPvs66mN9W/KvrfZ7glvCWwCBmbW5cPxXH3LM251Jgcq+I8cxKvinu24yZ0JMg5SQp11ImVMkfvX1Dh/a9cQlwk22KGAM6kmRDMoH4c2gn3p/qVXitL9wMbTppmwxXELe3PlG5npp5Vl+IXMbegYZEFv+d2idY+ActxQmOxNw5Lds/evKgf8AaXmxjp15aCthwq0LaqgMgLl13JEan3k+/pUSfO2Pa4KOzfZoYeyqmcx8TidM5HiIHKTrG000u29NtquU/XX9aFxGLA+vSroldk1UzNdoMQEEx13/ADrM428SJ2Gsf3rRcZuyTmAM69ay+NxB8XIbAQNPatDBD2S5a4FmKxMDUE+higMWdd/7Ua9/r5ftSzFLrvWrCaRn20WYYGdddD866qsNfIPsfnXU7aF6ZZh8RHttJ0PpHOmuHM8/MeQpLhbmWRvz9P6UdYu8wetTymWs0mDva6R9bz1phdxA7q4GZUGRlLH4VlYBP51m7F4jfWi+ITctNaBhnAyyYkg58vvB+fKuXPAtLkzLds7+Hf7qyi3WZLgZSXy2wG8CjMZVs7ZpJJnkdtNa7X2cZYxJe5cYsVdbDKVS0AYyO6kK9okqkaE6EQZhO/ZE3sOpzWbV5WCg5g63ZUMBIJIaSfDrJTQDmd2R7OXMKt5brWyLz2wr2btsutxCxyZbkKScxldTIEjlUVSyhNbPpPZjhfdhrhNuLuVlSzPcr4RLCYDOTrmHIgcpN+L4SXAgscp0DkkDl6xNJ+B8MFq897viucm33AcG3aJOcIBOjgQcsfiaNK1lpo96iyY/Lsoi/Ehh8L3aFdzz89K+b/xU7R/BYBcKxD3WTXImqpMaQX8UE65K3vFOJH4UHjI08vMn3r5X214HbtpmuNcbEP8ACQYDEHYrqMoBOvKaljxWTQ/lzs+bcTsKLhyNmAHxdTzOuuv70+wWMezctm0FtkD4ZLG53mWVUFTDEAGOU1a/AXvZZHwoqSeiiPlr70+7PWVw2LS5cCXGaLfIup8KZk6mANDykg1ZVrWhErVG/wCGYG3YEjVmiXPxHyPSDy2ptaYAyR5+VCYy8o0mNtv8UNavjKPEddtf3rG8G3su8k0OxixuDVF/Gq236Dak/wBqgb7dTt/WgG4l5Hb2PPatDGmuCWy7iNxT5e0fLekWNyEan02/rRt7HqwAb4R0GoP95pZjLqMPAD7nl+Va+CSDKLsSoI0jzpPiaZ3x7+XtSq9ua0V0RPsqst4tuR+ddVtga/n866uaG7RG25/SaLtLXtdXpGUMbOw9f61emDV3tMw8SElTJETHQ6+9e11Ls4g3A8Mti2oynS/3g8TaOogGZ5AARtpTk8KtMVlfgv8AfLqRFzTxaHXc6bV7XVPXQUlicJtoxKhhnvLfPjfW4CRm+LTQkQNCNOQrT3zo3o36V1dUmX7SiexNwQzZJO4Jj2NY3+LdodzbbmrgAjQgNvtXV1Z2H7v6ld/afL7HEbm2cwf6Vpf4doLmPXP4siF1k7MBIPsa6uq61wyZdn13iIpcLYDadW+VdXVmrssXRYq6+w+RpNdYgv5QB6RXV1VLsSwa85k+k++lAX10NdXVp4SLIDPz9/lS7EHSurqvnoirspttt6H511dXV0JH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23" name="AutoShape 40" descr="data:image/jpeg;base64,/9j/4AAQSkZJRgABAQAAAQABAAD/2wCEAAkGBhQSERUUExQVFRUVGRsWGRgXFxwaGBUYGhgXFx0cGhgYHCYeGBkjGhcZIC8gIycpLCwsFx8xNTAqNSYsLCkBCQoKDgwOGg8PGikcHBwsKSwqKSwsLCwsKSkpKSkpLCwpKSwsKSkpLCwpLCksKSksLCwpKSkpKSkpLCkpKSkpLP/AABEIAPMApgMBIgACEQEDEQH/xAAbAAACAwEBAQAAAAAAAAAAAAAEBQIDBgABB//EAEIQAAIBAgQDBgMGBQMCBQUAAAECEQADBBIhMQVBUQYTImFxgTKx8BQjQpGhwQdS0eHxM2JyJFMVQ2OSshYlNHOC/8QAGQEAAwEBAQAAAAAAAAAAAAAAAgMEBQEA/8QAKxEAAwACAgEDAwMEAwAAAAAAAAECAxEhMRIEQVETMmEicfCBocHRFCOR/9oADAMBAAIRAxEAPwD5qV+vrlViLUjbqSiqkgGypV516dasVJqw2foUSk46BctSQVZ3dSVa5oLZWUqYQ8qeYfh+FSBiLzlua2FVgnkXY5WI5hQfWmfEuyCdy1/C3jcCAM9twFuop1BIHKDMEbVK/V44tTW1v30d8XrgypSprbph2f4A2LdkFxLZVS0uYkDp57E9BQZsQYO40/weY8xVk5JdOV2hNcLk8GlWH39fevRbj1q0a7j+m/SnpbEUUE9Jqdka61b3dWWrcny6+xotAuiKWPr65153fL86IfTkP1P514lsdMpI0PI/nRr4F/koNvX6+hUWUD/GsUfhcA90sFA8KljqAYXUxO50moXsGyqrFdHUOusyJI1jbUGltrel2Ft62Lzb9/WvHWiSvOhmWi5RzfkRt2vF7H511TtGW16H511A0M5F9i0cp9KstKIq63Zge37VyW9DO8UlIe6LbWGgSBvrXr2dKuwplQDtUyJ9KbpaEbexd3dWYbCs7BEBZmMBQNWPSrSB1FFcOxz2bqvaMONAcoO+kQetT5G/FuOWOVL3CeF8FfOxe05Nr/yyplnIOVcv8uhY/wC1G86tF42Bel8168pS4QZChmBaWBhnO0KSFBOs6Vo3479rtvhXuZb34XBypdcTmtmNhOg6wDWMNkqSCCCpgiNiDqCORqD013nb+stNew3JqV+ks/8AALxtG73Td0NcxEDWBpO4On50Va7K3TZa6rW2yEZkRs7idNl09p9KadowbGGs4TXMR312dfE3wg+n7ChgWtYNLKSLmKbOY37sHIi6fzEk+dD/AMnLU+c6W2117I8plPT/AIxc/ZjEKyqbL5mGYKBJiYkwfDr1j25VY7AvZc27i5WG46AiRt61p8R9/jreHDEWMMFUwfCBaX7xtOpBWaBsWzjsXddgQhzXWIGvdrsB5kAD/FMw+svvLrSW3/gXcJ68RZguFXbkZV0JyAkhVzH8Mtu3lqaKxnDHsrcRwM6OgaDIVWRiBMdYHrTjs8rXbrYt1y2MMrNbQfCIUlVXzA1J676mlNjE3LlxrmUv3zZHGuVs50SeR2iNQVnlRT6u8l1prUrbBcKJW+2UWOHyVa64to8wcpZmA0LBV5A6T69KGNoZjBkToSIkdY5T0p72jw6tfKJct5bKLaCucp8GmjHwtJJ1/Sk7YciZKeoYH9FmtD09vIvOv/CbItcJBvZq4ftdvoWI9mRwdOWlL8Q8wOShV9Yn5kk1eMSFTKqrm1+81DQwiN9eYnfWhXIj/PQUyMf/AGPI1+AKrjxIl5H0aFdt+VWkR5/XnVTU2z2NaZCz8XsfnXVO1o3sfnXUgpKlMD9Kqub6Hn01qS3vf6j2r2zBM7cqEPRfhLkqD9bT7b1pbnAzZsrcuFbecaZ5bcSAqD4mjUkwF03Mwv7IcO7/ABdu2RKg53/4qJ/UwPemHarj63McCwz2bLZco0zQfFHq3/xArLz+pus6w4+ktsOca8fN/wBAPC4/EH4D9ptEwbbJM6EwUiVlVPiXpvUeJ4MYe6xWZYBrSnVrasoOZujCco/45uQo69xm0ik4GzeUB+9Z2JhSAwA8MwoznciZrPYi+zuzMSzMZYncnqfr+3fTqsleXS/uHb8UcBp8vb5da0WE4haxFy09wAX0IzScqYkLtLHRLmgEnQgdds5b5/X1/eudx00PX+nOrs2Ccq/IiaaYz47irjYp3v2yjMwORpHh0gA89BEjSoHj9zvzf8Of8OnhTTKuUf7RsPevMNx++ii3mDoNkuKHUbbB9QP0qu7xa4ToLaf8LSKflNLx46SUuVpcHW/cL4PjXtLdIRIurla5ckgLMkAbOzH1/Wa7Bdob1q4Xtt4mGUlgDmEztsI5Dl5zSl7zM2ZmJPUkk10xTV6aK35LvQLqkOrHae+hc5g+ZShV1lQu8BNAJ15c9jR1tLlgpevkSq5rVsbB2HhGVYCgDxnT+UHehezgtTce7bDpaXOSWYZY+FQBoSzQNeVB4viDXnZ7jFmY/lzgdBU04ZeZzEpJdv5OXTUJv36KmJJ6nUknmZBJ9arjQ+lWXev1y51FjoP90n5r+1arcyiaVVM5bJM6ARGuwB96i2DbUrlaNTkYEjzjc9dKO4vw42nCXDBAkIBOVTqCxJAzHeB1BNLL9prbggzoGR1kEqdiOYMz5yvlSFnWTmWPWLXZUXqs6UZxDUrcAjvEDHpmzFGgDYFlJjzoC49Eq8ls7rT4JWj4vY/tXVCy3i9j866vaC0we0usmNf0ovDjU9PXegLYlRrB2nmJp92fuhI+8S2QTmL2+8JGkZRlIIiRHXWek925W0tjdJmh7NRhMFiMXs1z7q15nXX0zf8AwpLwPhHerduspdbK5iombjEwqmNQJ1J6Dzp/xG9bx6i1Zm29qTbtkALe2nQfDc3IG0SKScO40+F7xMiujjLctXAYaJEaaqYP+ax8M5K87XGSn0/hDXc8fBK3xy7bS6ucvdvr3fdrrbsqYkKo8OcgZQF21kk6Vdg+zyX8ILlkk37RPepMyp2KAcgBsJnUUsfiIALWba2STllWZmAKmYZvhnaRroap4fjLlt81lirzAy6TMaRzExodKprBcz5Q/Gu+ff8AAPmunyNMDghasviHCsT91ZGjAu3xNH+xZ35kdKow+DC2xdugkPItoJBukaFidwgOmmrEwOtPO0PF2uXhhnIKqMjkKBN7KSXBGxD6egNUXuLWL2HsAXO4vWUFuTbLZl/2uoJXXl+dLjLn8U6X3PnXwC1O+H0AcdW0EsIttUvAE3QhMeSmSYeN9TEjnR9w4f7Dbe5ZCu11gvdaM6JoZd5MTpOvlSRkWAiasSPvH0HMQFkwNZJJJ8hTTiXd3cRZsrcUWLSrbznQRu7SepmPam5cTSmVvjbf+gVafZHtBwuzbFh7OYC9bzlWOYrqACD56/lQt3A27Z+/L5v5LcZhp+Itop8tT1ijeI8UU4xbqkXUQrlUAhciaKoLDXTWY3J31rzH4vDPeN0JfOd87KzIF3BPiEtH1pRRkzTjSab2m9/4YLUt72dxnLatJYtyM339zNGaWH3atGkqpmOrVTYwapbF27s0i2gMG4RuxPJATvzOgojtSqXL73ku23W4cwAPjUwNCpXTajeJcWwy4izcFt27pba5WgW0CmZAEliA2g0EjzilTmucSUJtve+PcJwm2yHaayloWbSKEuBM13LO7ZYBk8oO9JXt57WYfFbaGPVG2OnRgZ/5DrTrEtZxF7E3x3lxVU3NRkGsKBuWbXmYgA6Gh8MVSybveWQWUhbSjxh8wABWDKFZmZHvRYc2sSl78vff5OuWnv2DuLYg3bNjHW47y0RbugiRmX4SRsR+zCs1jMQ9+6DlGYwFRAABGwUDbWT7md5p3wzHJ9kxmZMqEWxCuQrOW0C5gchgdToNqRnieWRbQW50zAlniNQHbQAzHhAr3oocup19vX7M9kfTIcWcZggIItqLcjYkEliPIuWpXdNEMaFuGtZT4zoSn5MnZbX2PzrqhYbxex+deV1MZoBDkGKaYfEdDBikh3kedF4Zz+m9JXAdraHNnFkGRIIIII3BHMdK0rXrXEFAZls4sCMzaW7/AEk/hfz+Y2x9k15n1j6+vrWlZ/TrJqk/Gl0xUV48ew4xXZ7E2SRcsP56ZlP/APQ0jzkGnHDOJL3VtnVIwQd/CPiuMYtW51zHNLH0EbElDa4viCBbVy42VGCuNtAM4MfnVnEONuFFq2yhV1ZkVFFx+oyr8KzlEcpP4tJMmLNk1Fa3+P57lEuVygdcQyk3H1ZpInUlmB8XoJJn0oZHj8quXCOy52IAYkZmPxsImN2aJEnzq08Ic54KNkQXCVYEZDCyOplgI31q6NStCnOyNsyPrpRKDSP70NYwjFAwEgt3YAOpciQAKLXAkMQXtiM2aW+EqQCDpvJ99elN+qhNYTzLBqJGn11ovHcPa0CGZJESquC0MMwPpEV6vCbnePbKjMiFyCd1C95p1OWDFKeQKcQCZ+taLa33oEfGAFIJjMBsRPONCP8AaDuTVS4VmXMoEZggHMswMALz2NXpw12JVSrMoJKq0t4ZzR/NABJAnY9KB3sd9M94Zeu2HJFssrKUdCrQ6ncGNvIirbmCtAywuWh/K7KWPkoAzH3UetLM55Tt1McuVVNQ/T3Xl7s9XQfxHiAcKiLktISQvMsd2c82P5AaUrcz+VSLedDk1ZEzK4/jJ3tsjceapNSu+tVTRnVwTtDxe37ivajh28Xt+9dQvQxbFiXNKtt3qAV9D8vWr8MelITH1KGti7yq63bG/wBf3oVBtRNp6YmSV3wEteyghAROhY/ERzA/lXr159KqA8q8J+vrpV35a0p6QabaGzhL2HsqHVbloNbKucoZWdriurHSfGQRM6DedCbT2UuXLaMqi7hltzmJQXvu3YFtYBKlZGmo1jWgOF4UPcAYwolnP+xQS36aDzYU4u2A+MwuIWIv3LZaBA71biI4A/JvR6S6GJCe6MtpLRYBjezyDKpCZASwkbk7TotG8YurdVWYL3xDd6U1VwMuR2y+HOfFmjoCYJorhhZsRdS8xeye+zhyWCAByrjNqjBgoBG8xzqniwNq3h8hKo1tWBUlZugkXNR+JW08gByIoHYzQTiTbfGZ86uiqj/FoxS0vg66usV7a4iIsX1I76wxVlzGbiA51OupHjdCOmWikPiuH/zGwOa7AA+8lJJHJimUnzJofhVzLaxPxiLdsyg1/wBVdtR+lA6OpEF4has4u2LcvZtXGfT4vHuQDrKLlUTztk86F4aq4fEJcNxWS02YFW1fLqFCxKkjQ5ogZp2gk4qyfsodCSTdcXX1DfCpt5iDIBl28yD0qrHjNhrJbW7muKDza0oTLJ3YB86qTyBH4aFUGIxdPOB8uVQe55/pUm0/vVbCRtqP61Rjti6lFTmqHuVcykTp+m+9UNbquHsQ0itiKiRNTrppyQp1olhx4vY/OuqWGPi9v3FeVxyjytmcKa7Ufg2AGteXLA+ufM1KzZ0nWp1Oim62h3wTglzELca0EItjO0uFyqNCxzHbarsTwS7ZRXZR3bmFdWDoTzGZdm8jBrRdjeCtaXHqblkk4NgctwELmKEFtNBB9ta8XAXLfDHVcl1Hvi47o4dbGRQomDKsx5wBCjXWg8uRTSEHCeD3cQxSyod9TlLKCQBrGbSBTR+GMmHY9zbhcpa79oW466geFLbwqkmNQTrqa0H8O+EKMWlwXbWbK/3csHEoddVynkYB2NIT2TxSFs9l0WPE7QLcbyXnKR5AmelIug4XAJg0YkqhaXOSFJl9dFgb9Y12/JonBrqMFNxLZVgwRr6gq+gkhScrQAOR0phwHD93hMXiFkOuWwjayoc+NhzUlYE0tw+GVYMax+XvU1Xodov4vgMRbVWuyVuEkMLgdWI3MqYMTz1ofAYO+VYp4bYOrM+RA0DYsYLR0k0TaV3KWvw5xGmzPlBOvoNt/KmHa+z/ANQbKiLdgLbRemgJbpLMSSYk1zy2EkL8PwfEKGuWjngHObFwO0TJzAHPl9RUcHbu3rmRWJa4AsF4z9AZ0YTyqPDrj2bi3EJDJqI09QeqkCK1+M4eqcUssgAS41q4BGxY6/rr70O/gJoxHFLjYQsGYqwIRgraGSJBjQx08qlc4dcuW2vaMgMMxcSCdAI31A05aVV/EPBZ8WF3m9cJgedaHg+CUcOuryD2AfYOfXauxS3o41pGc4fwa5fYraTO0TGYKYG8FoBiq8T2eupbLlUKrGYrdtsRJgeFGJ3PSt32M4SgxCuty3myP93JzgFSOYg79azWM7L31nNaZB+JmhUAGol5giekk8pqpMXsQ8J4Q+Jui1bKZ3+EMSJME7wdYB3qxey924WW01m86TmS3c8fhmYVlGaIO1Ouw9v/AO44eNg557+B+VQ4Vw+9Yx4xFy3ctWrFxrruyMoCZmkSRqXnKAN81PmhNaMW1QajuI4jvLty5EB3Z4HLMSf3oJ6unokpksMdfb966vMP8Xt/Sva7oNNCm486j2ojB3ZEQRB1qqzaMaTR+Fs6aDepkPyUkjZfw/wNx7eOyKWLYVkWPxMSCFBP4jB0q3sndfCriTfVkRrL28jgqbrtogVD4jG5bYDnWXTDGJiR1q/h+DgFtARO/wCXPeaRk4Yqb8jXfw6slsap6I5J5arlGvmTQmE7K4osFNm4NYkqcqzu3QDzoa3ZVkJP1seW9WYAhLdxl1CqT5aKTt7VDdlULg0XZq7btpdsXv8ATvbtuEYfCfPcfpVt3s3cBJVO8Xk1vxA/lqPQxWf4Vcb4WIaVW51Kd5JyxyUcqbYZeYPloeXyqZ2tj1J13hly1kL+FixIUxIURDN/LqY16GnPFuH/AGo9/aguQO8t6ZgygCQOYIFLlta66xrqdaJWz8uk1xWF4guC7L3XcZkZVGrEgg5RuFBgsY+dTxfEXOLW+UKhGWEIgqqEQvWYHzripUz4gRsZ1H9DTD/xMuoF62t4DZj4X/8AcN/yoVa/YNyxJ2k4I74tLtpGu2nLMGQFgC0GGy/CwnYxRow5tYUWmMXHdXZeahVIAaNiSTp0qrErh/tCkLiFIRtJQqQY571FQuVcogRzOY++gH6V1Wt7R5y2g7sfhf8AqRAOiP6AkQPfWs+3ZjElgptXBAIkjwKNJ1OgEa0JxrHMt1bdtSzEyYAjKCAfTeucExudPy58txVU3vsQ40FdhbH/AF9mASAxJPQZH1PQUDh+JNg8VdzoWtuzpdtMDFy2WJMA8xMg/tNDXrE+Z9dPSluMt+fTarsc7JbfwMO0XZnu/vcPN7DP4kdfEVB1y3I1Vh1O/rWXc0Y66fWvlVBs/wCa0scvXJn5KSZDCjxadP3FdV+FSG9v6V1H4nvqFFqyIPL/ADTDC4Tw6aTv08t6psxl0+udMOH25IH5/XOgcpIU8jdMOwWBJ0medGHg+x8+es69Kus2hpPQD686YqunUTUOeSjE2xV9gyg+enl61GzhT3d3T8DDffwkb+9OMUsqdNv00ofDYaVJMQREetY+V8mriXAKMF3bZtjCKQDOgzRrudKbYZtBpy5/OahxRALhX/j6AQ1McCgAGmg02qS3yWzPBCxaJOukcxpPr1phZw/l+/61RgsalxrigqWttlIDAzoDMAnrHkQaZ2k8qFPQXiCHC+X6VFbPI+evSjXQ9PSonDz1H10pdVyGp4M/jMOPtKiNrbfOrrFod2n/AB+vWp4j/wDLWf8AtN+2m3nQuGuXDbzImZbSjMW0zZiIywZ8IBnlXpvng7U8Ci2gOPcf+kfykGiThwBpzq3CYMnH3TMxbJ/OP6VbiMLAAhhA9p8q0MFb5ZLln2EmLwsa0nxYM+tabFWTHp9fvSq/Z301NbeLTMvJwIbix/Q9etQuMKOxFny/vpS+/wDtWhPRlZeaIYd/F7f0rq6wDm9j8xXUQaSJWjA+vSjOGIymSaDsMDv9D9qaYMZisfWtS1XAfjrZocIokbf02ptbta+n60uwaTG2lOsOunl9fpU2blDcKIXsJ4TEe3OoYXCeDfmNvMiir3w+35VLCYfwATuV2/5CsHLS2beKeBdxu3980CSMv5xNZy528NnFrhTYzOWVM3ewPHlgxkMRm19KedqsJ3l1lJbLI0BIzHKNyKyuJ7MKcZhkIGUgu5IhmNoDTMORzL+utKxuHT8itppLRsTwZbOItX1ABuXGUwADJtPOvP4FNavD29Bzpd9hX7LbgELauhwF85XbkPHTDB3dPrzqZ1poZraYR3YPtVGIkSR8tal9pqq/mCMV1c7BvhmOcax6fOgd76OqdGP492ls4XEk3zlm0QoEkk/tTbsZie9wjNvKD5NXzv8AihwbEllu3MtxAVRYWGObkQug1Gmp3Gtb3+GmBu2sPdS7lywMgUaqIM5idzNUzjlQqT5Aq29o94bYIxtw6mbQ06aUx+zeAelDcPT/AK1//wBQj8xTYr4R6U70zE50IcVhdCdprPYy1B9/c1sMSkj6/as9xDCamBW5hoysqM/ew8gz8t6V4pNdq0d5fLaPo0ox1kA9K1Y5Rh5nquRVYU5vY/tXVeiQ/sfnXldDmuAbCRGp960HCMFAHnr13rOYRDHIcv1+ta1PCb0qv5VDtGhcMeYW2J21prb2iluEbX6IpvYQkD5b1Jmsow4yNyxCnXTodaI4eCQo38Q+Y0r2/JWOXz0pX2l7QfYMOt/u+8AdVIzZd/Pr6VhWm70jYhJTyV8d4/hrF90vubbFtGZGyHwroGAIkfvWf4vxy13th7RW7kLMxV1Ia2RldBzNyIYLpOXSSafcL4pb4jZe8bJ7t2PhuBSGiAT5wR1FKv8A6HwouZvs6f8AHUry2E60tPHFfr2mP1TXHRu+C4u3dwjujA2yMwYbRH9qGtORI1iK7sbwezZF1LVvItyGKySJ1GzExM6xvWH4B/E1WxBw+JUWmBNvOD4CVYjUNqk9ZIk8qGsLud4+Ujk2ppqjQ9p+0QwOGe8dW+FAfxOdp5wNz6edHdlrjtg7BuMzXDbDuxmZbxfvtXzXtVfbieOtWLJBt2/EzjVRmI13g6ZQAebGtZgOGvigbTX8QLeQMjL3VpLq/DIS194VB2JIB/KieJTjSfD7Z3z3Ta9iztDjBiXWzbOZbDi5eYcmXVLcj8U+Ij/ZWh7I4nMpHMoeUbGNvesThuzmIwjubF5TbiMtxGgR0yMNdNzr61pewV24bjK+T4TGWddRuDXNJNKXtI7XT2S4ViJx91T/ANkHlrBFO0cZV56D518k7RdsLuDxtxrYV5D2yJJjUxtqpBredme0i4izbhlLBBnAJmSPODTpmsaVfIimrY4xKaaRSPGJy/Wn1155Tr6frS7iEAHT8q1fT5EzNzyZ7FqB9a0i4mpiRTzHEddeelIccJ66Vs4r4MPNh2xdaUlvY/tXV5bXxajr8xXlN2/g4o0vYCUsNtudazgDSoPKPlv+tZPBv443B0PlWm4Tj1tAAyRMyBy+ekVnNmz4mxwCA6/X5Uzw7AGNZifb9qT8OdCMyxlYSCNzPQdBTbDEAgTv0B/XpUWVlGOQxrQjXQf2/Ssd2j7J22wl0+J8Qv3qtcJYswliuXbIVkZY6Vs7hyqYgHqdh1MUutWlUHO052gMD4STMDNykEACddhWTkpzW0aEJNaF3AuBWlw2Hu2yLNyFus1s+BgwllKkwVybc5E+qXhXH7nEMczWpTCWDqw3xD65QSfw6lo6ROp0F4+buFa3g3Zkwd0lFuAqCLLsudGLAkMilgNvCQdYIpxgOHW7qImHOTBrouQFTfJ3kjUJyLHVjOoA1GkpTp876fwFPel7Go7PcQtnEG2jSwU5soJAOmhYSA3PLM18/wC3XZYXrr5UBdi0NHiBmR5kcoPWvoPBsOtp0VAqgaQo026Uj7SccspiLygZrtlRdKCAXWA/hY6ERv0peKq1+j2CpLyezFcBxFrBcINxo72+GA/mOaU9fCpPuw61tewmCcYdsTf/ANbEw0Ha3ZURbtjogUzFYfsd2d+3XYvf6OFdlyHdmzuwUxpEHUjeFr65euKsA+nv0gU31FqU5Xb7Fwm9fjoUcRwqMjgnQ/lyjpSzsLiv+oIMCAV3nmunrqKJ7RcKGITZYUhgCJWV5Mp+IfkeYIOtZMdqTw66Lt6wzHMVJUgqZ1EPHlopAPmaRgjb47G5HpciTtXw8OcQU8Pd37i3AD/6mvmSZn/FfRsLwOzaIKLBVQoOnyA386+Rm7exmKuvaViL7faGRSJUZyIJJCltNPWa+kPxa7dbLZyysZ7k5lV+aWyfjYdeVWZ01pbE4/1DnHcTW2NSBz1I+VIcdx5G3Y8tgSflVx4f+I6nq2pPPn+1A4mYI5fKm4G2JyzKAcTxBToGk/r/AJpZib+u9X4ywG9f3pbetH+Y/pW5ibSMrLMtntonN7H5iuoe0Dm3nTn7dK6qfMm+giVtFGxAjp/emOCcgZRrvvy5yfeIqnDYRZJ1jbXl50zw3DyLizGWfc7HlsPOomaWtGr7PLNtZnT01HpWiMjUDSN9gB9cqU4K4FHl5baU8weIVl33qXJIyaPbV0lR4RqdZ5CTp+VWvggqMoUFTyjTXeRtFEYe0BoBpuPy60RlkaVBeMpVmY492YF2w1lwbto6hRrcssPha1Pxx/I3KRqNKSdi+0ttlTB3FNjEWVFsIwKi4F/EmaDJAkqdemlfQDbO1K+McFtX0yXkDidNPEp6qw8SnzBFTXpT410NltvaMn204gbNi79mZ/tCx8FovBbSGceFDBMc9tNa+P3cPi3Zrzly1uAzOSSJBhSfMTpzBr7Vb+04JTbKfbcI2bMugxKA/ESRAv6czDaVgOzPFrYF/DsS1ly11M6y3xlG72PEBlVSZ+HfSZDsGscPx5BvdVquDVfwfxQeze2zG6WMaEhkt8+eoNbx8MWOhIG30K+dfw3RMPjMTYU+AqtxJMkQSsSN4JidNhWg7W9tijjBYMF8S3xlde6U7+QaNZOijU61Plx+eR6DVOZKe1vbNcOfs9iHxDeHxaJa87jHQGNY6amvm3ae/auAiy1y7cgl7pP3bFQuYgvzGuifzeVaA/w7xK3DcKYe/M+G47wDMyYgMTPOddoNIcf2bx926z3LLJbsiAg0BtgjMtoSQ2mp896pwLHPKYFumuQ3h/DVtGzbsO/fskXGHwqxOYkcxlXTzJHWt5g8DkRVGiqIj31JjcmgexvBrZzX0hgxyowJ8QAktrqMzE6f7a1Jw0DSp7p3XIxamRJfsDYTprSjiFggbHrWixmmppDj8QDAO209a0PTojysz1w+3nS3EHf6FNsQRr6D1pViE3J9etbWJcGbkfIIBLex5+le1Jbfi2nT966jaBTD7M6wdQZGnL+tOMFiZMEEEQT0g/0pPhtQSCdfremqXDG5HLzA/rSHOyvZqMJ66QNzpPMU9w50EH68qymDxhOk66HfSR0BptaxUQTIABY6nWRqI9qRcnkzV4Y6Cd+dXZCNRWC7O9osRib5AfIv+tle1qbWfIq2wYgEeJrmpJOgEVuBiAAC5CjaWMASYEyRvIHmTFTXCGzTQQrE+tU3kBMbk/pVXDOLWsQs2nDjSYmRIkSCBGkH3oxsqgkwoHMnb3NRZMZRNC/F4Q5YUV8su/w0a0GuLcK3xcLWnAOiyxi5/MSWgnpG+or6rg+LpeDZA0KdyIn05n3ilvHTltOxUsFBYqJJMa6RzqTbx/Z7lCXlxR8bucc7m9bu2bQs3u7u2XVdPvs66mN9W/KvrfZ7glvCWwCBmbW5cPxXH3LM251Jgcq+I8cxKvinu24yZ0JMg5SQp11ImVMkfvX1Dh/a9cQlwk22KGAM6kmRDMoH4c2gn3p/qVXitL9wMbTppmwxXELe3PlG5npp5Vl+IXMbegYZEFv+d2idY+ActxQmOxNw5Lds/evKgf8AaXmxjp15aCthwq0LaqgMgLl13JEan3k+/pUSfO2Pa4KOzfZoYeyqmcx8TidM5HiIHKTrG000u29NtquU/XX9aFxGLA+vSroldk1UzNdoMQEEx13/ADrM428SJ2Gsf3rRcZuyTmAM69ay+NxB8XIbAQNPatDBD2S5a4FmKxMDUE+higMWdd/7Ua9/r5ftSzFLrvWrCaRn20WYYGdddD866qsNfIPsfnXU7aF6ZZh8RHttJ0PpHOmuHM8/MeQpLhbmWRvz9P6UdYu8wetTymWs0mDva6R9bz1phdxA7q4GZUGRlLH4VlYBP51m7F4jfWi+ITctNaBhnAyyYkg58vvB+fKuXPAtLkzLds7+Hf7qyi3WZLgZSXy2wG8CjMZVs7ZpJJnkdtNa7X2cZYxJe5cYsVdbDKVS0AYyO6kK9okqkaE6EQZhO/ZE3sOpzWbV5WCg5g63ZUMBIJIaSfDrJTQDmd2R7OXMKt5brWyLz2wr2btsutxCxyZbkKScxldTIEjlUVSyhNbPpPZjhfdhrhNuLuVlSzPcr4RLCYDOTrmHIgcpN+L4SXAgscp0DkkDl6xNJ+B8MFq897viucm33AcG3aJOcIBOjgQcsfiaNK1lpo96iyY/Lsoi/Ehh8L3aFdzz89K+b/xU7R/BYBcKxD3WTXImqpMaQX8UE65K3vFOJH4UHjI08vMn3r5X214HbtpmuNcbEP8ACQYDEHYrqMoBOvKaljxWTQ/lzs+bcTsKLhyNmAHxdTzOuuv70+wWMezctm0FtkD4ZLG53mWVUFTDEAGOU1a/AXvZZHwoqSeiiPlr70+7PWVw2LS5cCXGaLfIup8KZk6mANDykg1ZVrWhErVG/wCGYG3YEjVmiXPxHyPSDy2ptaYAyR5+VCYy8o0mNtv8UNavjKPEddtf3rG8G3su8k0OxixuDVF/Gq236Dak/wBqgb7dTt/WgG4l5Hb2PPatDGmuCWy7iNxT5e0fLekWNyEan02/rRt7HqwAb4R0GoP95pZjLqMPAD7nl+Va+CSDKLsSoI0jzpPiaZ3x7+XtSq9ua0V0RPsqst4tuR+ddVtga/n866uaG7RG25/SaLtLXtdXpGUMbOw9f61emDV3tMw8SElTJETHQ6+9e11Ls4g3A8Mti2oynS/3g8TaOogGZ5AARtpTk8KtMVlfgv8AfLqRFzTxaHXc6bV7XVPXQUlicJtoxKhhnvLfPjfW4CRm+LTQkQNCNOQrT3zo3o36V1dUmX7SiexNwQzZJO4Jj2NY3+LdodzbbmrgAjQgNvtXV1Z2H7v6ld/afL7HEbm2cwf6Vpf4doLmPXP4siF1k7MBIPsa6uq61wyZdn13iIpcLYDadW+VdXVmrssXRYq6+w+RpNdYgv5QB6RXV1VLsSwa85k+k++lAX10NdXVp4SLIDPz9/lS7EHSurqvnoirspttt6H511dXV0JH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25" name="AutoShape 2" descr="data:image/jpeg;base64,/9j/4AAQSkZJRgABAQAAAQABAAD/2wCEAAkGBwgHBgkIBwgKCgkLDRYPDQwMDRsUFRAWIB0iIiAdHx8kKDQsJCYxJx8fLT0tMTU3Ojo6Iys/RD84QzQ5OjcBCgoKDQwNGg8PGjclHyU3Nzc3Nzc3Nzc3Nzc3Nzc3Nzc3Nzc3Nzc3Nzc3Nzc3Nzc3Nzc3Nzc3Nzc3Nzc3Nzc3N//AABEIAKAAegMBIgACEQEDEQH/xAAbAAACAwEBAQAAAAAAAAAAAAAEBQECBgMAB//EAD0QAAIBAwMBBgIGBwgDAAAAAAECAwAEEQUSITEGEyJBUXFhkRUjMoGhsRRCU2JyssEkMzVSc9Hh8AdD8f/EABkBAAMBAQEAAAAAAAAAAAAAAAACAwEEBf/EACMRAAICAgIDAQADAQAAAAAAAAABAhEDIRIxE0FRYRQigQT/2gAMAwEAAhEDEQA/AGgA9B8quADUAVIr0zz6RIUeg+VWwPSq1INIx0kW2j0HyqpQH/5VxSDtFqV9ZX8cNpKiIYO8bcoOOTzn7hSgO+7+FTs/7iseuua0yOwlQhE3nES9Klta1lTzPCFAyW2LjGM+lCyL6DhJmt7nPOF+VW7n2+VZFNc1lu7xND4yBjYOM5x88GqJr+tSLIyvHtj+3mMcdf8AY0eSP0PHI17Ig8s/dUZNZIaxrLH+8h/Wz4Rxt4NSmra1IUCd2TIquvgA4JwKbywXbF8U2a0HmuimsUmt6syo2+HxkBRsGWyAf6j51Ztd1ZI3ffAUAByEzwfOjyRfsPHNG2+8UfHcOsagN0AFJ4pS0KMepUE/Ki1fwj2olGwjKgYV6pxUU7QqdkgVYCozUNJikHO64HWsb20kK6rA0bFSLcYYHB+01ahpqx/a5i2oxf6I/M1nH2FiqITzuI4t7NgkAE8AAk/cBn8alRcndKDL9WQGbccqTnHn8DUWlzLaTd7C21wrKG9AylT+BNMj2hv+6MZ7naf3CCOMcYPHrx5mhr4h0Ld06BDvkC5ymGP4VASdYzLtcRE43c4Pl99Mj2ivicssJbnxFDnnPHXp4vwHpXKDXLq3ZGEcDtGSUZ48kZYsQOeBuYn/AI4rNha+gBaZ1PidlGcjJOMkZ+ZxUsbhVSQmVQ+SjEnxYPl94/CmK9ob1WDbYDhQo3K3QbcefltHNc4NZuYV2rFBnDAEoTgM+8jr6/7UV+Br6ALI4XAkYKccA+nSpeWVg4aRyGHiy2c0fPrl1cRzpKkR75drnDZA3FhjnA5OOnQAeVLCeKFFfAv9Po1s31Mf8A/KjFbwjjyoG2B7iP8AgH5UWoO0e1UYiSL4r23mq7jivLmqUIkX2ihn5auzZPSubA00Yo0qseetZPteNuoxY/Yj+Zq2ABxWR7Y/4jHn9gP5mqcjV2IhzWkk0d76PQI7a02G4tczSRQgFj3zrkngE42jk17Vuy5tyq2DTTSNOsQVgPFmISZyPs45GD1xkedCfQGrhkiKqrNMIkU3KDc52kAAt6Op++o2n0ytNHSXQMa1JYwmZ1W0Fyi7cSSfVh9iggZOcjp5dPKiIezEctml1I93bxtMoPeQ7ikZZ1JIXzGz8enquXQ9SeeJI41aR03xFZ08XLDg565Rhj1FSmjaiFgkkASJ1WbcLhBtQkeI88ZJGM+dZv6H+Bt/2Waz0y9u2eTMBBQABldd6qeR/EDk49vQnS+zyTaW0RwZL2O0kjunjGyLfLtIU9cjz5HXHxpTq2j3VpPqJiLvZ2ty8ZdpVyRvKgkA+ZXrjrVU0yZuz7al3r9yk6o0XltbI3en2lK+9Ha7N99Auq2kVnd91EZ8bQWE8RjZW8xggE++BQZ6H2rS612ceLv5LKSW4aK4uEk72Vd+yLb4gOCeG5xnpSTUNPurEKLqMJ3ikph1bIBKnoT0IIpotMSSZ9AgAEMf8A/Ki1A2j2oSBfqY/wCEflRCr4R7VdpCLZ7aKS3etlZGS1iBC8F28/am96kkqLbwfbmO37qaRaBYjTxatCDxy/62fWpuQ+NLtmK+nLkEbio+AWmthqMd4uxsLMPToRQWv9n5NPDTRtvhB6nqtJbad4ZUdT4lIoUmmXeOMo6NsAax/bTjVIuP/QP5mrXW0yTRpIhyGGayXbX/ABSH/QH8zU0no5I3ZwftPqRuO+BgVi6u6rH4ZCEMYDZ6jaSMfGh4dZuIDbGCG3jFtcm5iVY8BX8Px6eFflS7FTggkMCCOoI6VLjEpbHFr2lvrVYlgS3AjUBcx5xh2f19Xb5/CuK67doeI7cxm2S2MbJlSinK556ggYNCW0cJmKXjtEu0845B8sjFEtbaYS2y9lChc8xE49/hWVE22dbztHfXlrcWsyW/d3Ds8m1MEsX3nz/zD+lcU1q6WOSHZCYZLdbdoiCV2ghgcZ+1kZz61xuIbJbcmK6LzB2GwoRkZwOvw5+/4UIVK4yCM881tRMtjaftHfzmVmWBZJGlbeiHKmUAPjnAyB+JrhrOsXWsFHukhUxhtvdKV4Y5PmeM0vCkkivYwD7VqS9BbPpUIPcx/wAI/KiFztHtVIV+pj/hH5USqeEc+VVcqERVoppGQ2rBZhwp96NjtdZltnVrmGJhjadu4n3PT8KCWUo6sp5BzXDU9fnXWI7a3uTDbMqtIwjBbPopPqMVIpiuqD49PvlilS+kV4ihBVn3En16cVgNQtHtLiTg91nIPpX0fVNQijs2YMcsON3Br59qc13qFw1vb42tyRwOnxofVl8djDs1c96s0eeEIxSrtkc6pF/oD+Zqc9n7D9At2ErJ3rnJw3SkvbHH0pFgg/UD+Zq1dbOedc3QjPIo+fVrmdJEZINsilWIjGQOfPrQGa9x6gfEnArDLY0fXrySVpJI7ZnZtzEwg5OAPlgDiuMmrTuylo7fwqV4jxkFg3Pryoqkum3se4G2kJVmUhRuIKnB6fEVyNndLt320yBjgNIhUfM8VmhthNxq80yFTBbKGXacR89ME5++oOsTnfuhtmZ2LMxi5JJyfP1/70xxm0+7i+3byDxsmAM+JTgjj41wlhkiYCVHQnoGUjPzopGWzpeXb3UwkZI0IXGI1wDyT/WuDN4T7VHFeOMH2rTD6jEcQxj90flRSSAIo46UJHJF3SZdc7R+Vd1MW0eJenrRJixExc+tdIdQntUYRd0QepkXOKFJwOTigoLmO5uJ5WkQW9qudrMAZJP1R7eZ9qlypovGJW5vrm8c94xIzTnTtFhisXv9QuBApXIZjgAfGg9Fslu50Z3QQg5ZiwGfak/b/W/07UP0G1k/sdr4fCeHfzP9KfLkUUV/EMo760mlZLa5SXHmuRn50FqunS31wsqyIoCBefcn+tZFN6MGQlSOhHlTyz1yaNQtwgf94HFQjm+iPH8O30DN+3i+Rrx0Gb9vF+NM7S/iuh9WefQ0Wp4q3ITiBousIci+iJyjeJQeVxtPTqNo/HOcmqSw6tLbNbSXUJhZSpTHGCc+lHk4r2c1lgAg60sveLfR787t23qfBz06/Vr+PqaCvLG+u+7FxNCwjztwOmTnHt8PL76cmr/Rd3f6fcy2UgSSMeHK53n0HpRdejaMz9DTftYvxqfoWc8d5F8zSaS7u9533EobzG4jFXh1O8gO5Z2bHk/iBqX8j6hvEjaoWCgE9BR0bfVr7CkGlaot+hBQJIuNwB49xT2L+7T2FVUuStBVCXXr/wDR7Yxxn6x+Pasix8Wc5+NG6pOZ7yQ+QOBQeK45S5MpFUiuOasigvXsVePqaQ0vwPKqs/wqGNVNO2aE2c7RTBlrYWsgkiDDzFYdTitRoc++Lb6U+KXpiTWrGxFRU1FdBIggngAk+gp5bak2jvbWNzaOEmAKuvLEnqcegpLBdPa3KSxBC4PG8ZFbaO5ZYVeYqX287eB91UggPlP/AJA0wWGtd7CmILhd4x/m86zNfTO0vc6vcRxOgdYmyAPOsr2oSziWKOC2hgmUncIlx4fj99c2XDxbkVixXok/caghJ8LDafvrfRH6tPYVhtCsTc3SysD3UZzn1PpW5jX6tfYVuFOjH2fO25aoom9gMFw8bDGOlDZwa5RzxqUOM1B9ajNAEk81G4UVZWMt0/hjdkH2ioNN10+NBgxY9xVYYpTVoDOhueKedn1lDl9jd2R1NdYtPtluBJKm4Y4A6ZptC8GAsTKQPSnjilF2xZsK8qg1TdxUbjVyRVsBsmj59Ue4XYrbF6AUD5VxlHGRwa2LaNR3wQ2QcN6jrSftBpFx+g/SKxM0feeNzyff2+NPLL+0GMMOWcKSPPmtiYohbGJwndY2lT0xVZwU47G5NHyXRNUERS2lXHOFb/etdHJ9WvsKz/azs42l3H6bYAmzc5GOe7b09qb2km61hY9Sin8K405Q/qxmr6MpfzNOVeXG7GOBQBHNdp23P7cVxrnk92MeI4quSDnyq1WjGVbNYtga3T+0WnW9lAreFwgyqoeDXp+1toeFhZ/dRWLz09qsI3foMCrr/oyVSM4o00nae3YYFipz64H9KU3epd9OJbdO4wOinOaCEH7xqGiYciknPJJbNqjRaXq3fsIph4z0YedMBdRNOYed48qxkcjRSAjIYEEU+0+X9I1Hvh5jNUxTb0xXBDyuD5LbR58V2bpWb1jVJUuQls5TZ1YetWlJR2xIq2bAXlroVkL265fGIIh1c+v/ADWL1jX7/VpSZ5mSLPhhQkKB/X76Cvb65v5u+u5DI+No4wAPQDyoeufJmc3rooo0F22oXcEbRR3EgiYYaMtlSPiOlPrbVHW2iHdjhB+VZcU3gB7iPg/ZH5VO2bQtySa8aivGpmk1aHneK5E1MP6/tTxewOvdIOcZNWyPUUESfPJqvWmU69G2Hhh6j51bcv8AmHzpfwKuDxRzCwplRuoBPrTPRiFucdPDj8aR88c0XbzmCaMitjOnYPaNRez91bO45IUkVjHYuxYnJJya1MjCWA46FeKyrLtZl9Dinz+icFR6pqgr1c9jl6awXJWGMbuigfhScHmmMTDu04H2RTID/9k="/>
          <p:cNvSpPr>
            <a:spLocks noChangeAspect="1" noChangeArrowheads="1"/>
          </p:cNvSpPr>
          <p:nvPr/>
        </p:nvSpPr>
        <p:spPr bwMode="auto">
          <a:xfrm>
            <a:off x="63500" y="-768350"/>
            <a:ext cx="1162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26" name="AutoShape 4" descr="data:image/jpeg;base64,/9j/4AAQSkZJRgABAQAAAQABAAD/2wCEAAkGBwgHBgkIBwgKCgkLDRYPDQwMDRsUFRAWIB0iIiAdHx8kKDQsJCYxJx8fLT0tMTU3Ojo6Iys/RD84QzQ5OjcBCgoKDQwNGg8PGjclHyU3Nzc3Nzc3Nzc3Nzc3Nzc3Nzc3Nzc3Nzc3Nzc3Nzc3Nzc3Nzc3Nzc3Nzc3Nzc3Nzc3N//AABEIAKAAegMBIgACEQEDEQH/xAAbAAACAwEBAQAAAAAAAAAAAAAEBQECBgMAB//EAD0QAAIBAwMBBgIGBwgDAAAAAAECAwAEEQUSITEGEyJBUXFhkRUjMoGhsRRCU2JyssEkMzVSc9Hh8AdD8f/EABkBAAMBAQEAAAAAAAAAAAAAAAACAwEEBf/EACMRAAICAgIDAQADAQAAAAAAAAABAhEDIRIxE0FRYRQigQT/2gAMAwEAAhEDEQA/AGgA9B8quADUAVIr0zz6RIUeg+VWwPSq1INIx0kW2j0HyqpQH/5VxSDtFqV9ZX8cNpKiIYO8bcoOOTzn7hSgO+7+FTs/7iseuua0yOwlQhE3nES9Klta1lTzPCFAyW2LjGM+lCyL6DhJmt7nPOF+VW7n2+VZFNc1lu7xND4yBjYOM5x88GqJr+tSLIyvHtj+3mMcdf8AY0eSP0PHI17Ig8s/dUZNZIaxrLH+8h/Wz4Rxt4NSmra1IUCd2TIquvgA4JwKbywXbF8U2a0HmuimsUmt6syo2+HxkBRsGWyAf6j51Ztd1ZI3ffAUAByEzwfOjyRfsPHNG2+8UfHcOsagN0AFJ4pS0KMepUE/Ki1fwj2olGwjKgYV6pxUU7QqdkgVYCozUNJikHO64HWsb20kK6rA0bFSLcYYHB+01ahpqx/a5i2oxf6I/M1nH2FiqITzuI4t7NgkAE8AAk/cBn8alRcndKDL9WQGbccqTnHn8DUWlzLaTd7C21wrKG9AylT+BNMj2hv+6MZ7naf3CCOMcYPHrx5mhr4h0Ld06BDvkC5ymGP4VASdYzLtcRE43c4Pl99Mj2ivicssJbnxFDnnPHXp4vwHpXKDXLq3ZGEcDtGSUZ48kZYsQOeBuYn/AI4rNha+gBaZ1PidlGcjJOMkZ+ZxUsbhVSQmVQ+SjEnxYPl94/CmK9ob1WDbYDhQo3K3QbcefltHNc4NZuYV2rFBnDAEoTgM+8jr6/7UV+Br6ALI4XAkYKccA+nSpeWVg4aRyGHiy2c0fPrl1cRzpKkR75drnDZA3FhjnA5OOnQAeVLCeKFFfAv9Po1s31Mf8A/KjFbwjjyoG2B7iP8AgH5UWoO0e1UYiSL4r23mq7jivLmqUIkX2ihn5auzZPSubA00Yo0qseetZPteNuoxY/Yj+Zq2ABxWR7Y/4jHn9gP5mqcjV2IhzWkk0d76PQI7a02G4tczSRQgFj3zrkngE42jk17Vuy5tyq2DTTSNOsQVgPFmISZyPs45GD1xkedCfQGrhkiKqrNMIkU3KDc52kAAt6Op++o2n0ytNHSXQMa1JYwmZ1W0Fyi7cSSfVh9iggZOcjp5dPKiIezEctml1I93bxtMoPeQ7ikZZ1JIXzGz8enquXQ9SeeJI41aR03xFZ08XLDg565Rhj1FSmjaiFgkkASJ1WbcLhBtQkeI88ZJGM+dZv6H+Bt/2Waz0y9u2eTMBBQABldd6qeR/EDk49vQnS+zyTaW0RwZL2O0kjunjGyLfLtIU9cjz5HXHxpTq2j3VpPqJiLvZ2ty8ZdpVyRvKgkA+ZXrjrVU0yZuz7al3r9yk6o0XltbI3en2lK+9Ha7N99Auq2kVnd91EZ8bQWE8RjZW8xggE++BQZ6H2rS612ceLv5LKSW4aK4uEk72Vd+yLb4gOCeG5xnpSTUNPurEKLqMJ3ikph1bIBKnoT0IIpotMSSZ9AgAEMf8A/Ki1A2j2oSBfqY/wCEflRCr4R7VdpCLZ7aKS3etlZGS1iBC8F28/am96kkqLbwfbmO37qaRaBYjTxatCDxy/62fWpuQ+NLtmK+nLkEbio+AWmthqMd4uxsLMPToRQWv9n5NPDTRtvhB6nqtJbad4ZUdT4lIoUmmXeOMo6NsAax/bTjVIuP/QP5mrXW0yTRpIhyGGayXbX/ABSH/QH8zU0no5I3ZwftPqRuO+BgVi6u6rH4ZCEMYDZ6jaSMfGh4dZuIDbGCG3jFtcm5iVY8BX8Px6eFflS7FTggkMCCOoI6VLjEpbHFr2lvrVYlgS3AjUBcx5xh2f19Xb5/CuK67doeI7cxm2S2MbJlSinK556ggYNCW0cJmKXjtEu0845B8sjFEtbaYS2y9lChc8xE49/hWVE22dbztHfXlrcWsyW/d3Ds8m1MEsX3nz/zD+lcU1q6WOSHZCYZLdbdoiCV2ghgcZ+1kZz61xuIbJbcmK6LzB2GwoRkZwOvw5+/4UIVK4yCM881tRMtjaftHfzmVmWBZJGlbeiHKmUAPjnAyB+JrhrOsXWsFHukhUxhtvdKV4Y5PmeM0vCkkivYwD7VqS9BbPpUIPcx/wAI/KiFztHtVIV+pj/hH5USqeEc+VVcqERVoppGQ2rBZhwp96NjtdZltnVrmGJhjadu4n3PT8KCWUo6sp5BzXDU9fnXWI7a3uTDbMqtIwjBbPopPqMVIpiuqD49PvlilS+kV4ihBVn3En16cVgNQtHtLiTg91nIPpX0fVNQijs2YMcsON3Br59qc13qFw1vb42tyRwOnxofVl8djDs1c96s0eeEIxSrtkc6pF/oD+Zqc9n7D9At2ErJ3rnJw3SkvbHH0pFgg/UD+Zq1dbOedc3QjPIo+fVrmdJEZINsilWIjGQOfPrQGa9x6gfEnArDLY0fXrySVpJI7ZnZtzEwg5OAPlgDiuMmrTuylo7fwqV4jxkFg3Pryoqkum3se4G2kJVmUhRuIKnB6fEVyNndLt320yBjgNIhUfM8VmhthNxq80yFTBbKGXacR89ME5++oOsTnfuhtmZ2LMxi5JJyfP1/70xxm0+7i+3byDxsmAM+JTgjj41wlhkiYCVHQnoGUjPzopGWzpeXb3UwkZI0IXGI1wDyT/WuDN4T7VHFeOMH2rTD6jEcQxj90flRSSAIo46UJHJF3SZdc7R+Vd1MW0eJenrRJixExc+tdIdQntUYRd0QepkXOKFJwOTigoLmO5uJ5WkQW9qudrMAZJP1R7eZ9qlypovGJW5vrm8c94xIzTnTtFhisXv9QuBApXIZjgAfGg9Fslu50Z3QQg5ZiwGfak/b/W/07UP0G1k/sdr4fCeHfzP9KfLkUUV/EMo760mlZLa5SXHmuRn50FqunS31wsqyIoCBefcn+tZFN6MGQlSOhHlTyz1yaNQtwgf94HFQjm+iPH8O30DN+3i+Rrx0Gb9vF+NM7S/iuh9WefQ0Wp4q3ITiBousIci+iJyjeJQeVxtPTqNo/HOcmqSw6tLbNbSXUJhZSpTHGCc+lHk4r2c1lgAg60sveLfR787t23qfBz06/Vr+PqaCvLG+u+7FxNCwjztwOmTnHt8PL76cmr/Rd3f6fcy2UgSSMeHK53n0HpRdejaMz9DTftYvxqfoWc8d5F8zSaS7u9533EobzG4jFXh1O8gO5Z2bHk/iBqX8j6hvEjaoWCgE9BR0bfVr7CkGlaot+hBQJIuNwB49xT2L+7T2FVUuStBVCXXr/wDR7Yxxn6x+Pasix8Wc5+NG6pOZ7yQ+QOBQeK45S5MpFUiuOasigvXsVePqaQ0vwPKqs/wqGNVNO2aE2c7RTBlrYWsgkiDDzFYdTitRoc++Lb6U+KXpiTWrGxFRU1FdBIggngAk+gp5bak2jvbWNzaOEmAKuvLEnqcegpLBdPa3KSxBC4PG8ZFbaO5ZYVeYqX287eB91UggPlP/AJA0wWGtd7CmILhd4x/m86zNfTO0vc6vcRxOgdYmyAPOsr2oSziWKOC2hgmUncIlx4fj99c2XDxbkVixXok/caghJ8LDafvrfRH6tPYVhtCsTc3SysD3UZzn1PpW5jX6tfYVuFOjH2fO25aoom9gMFw8bDGOlDZwa5RzxqUOM1B9ajNAEk81G4UVZWMt0/hjdkH2ioNN10+NBgxY9xVYYpTVoDOhueKedn1lDl9jd2R1NdYtPtluBJKm4Y4A6ZptC8GAsTKQPSnjilF2xZsK8qg1TdxUbjVyRVsBsmj59Ue4XYrbF6AUD5VxlHGRwa2LaNR3wQ2QcN6jrSftBpFx+g/SKxM0feeNzyff2+NPLL+0GMMOWcKSPPmtiYohbGJwndY2lT0xVZwU47G5NHyXRNUERS2lXHOFb/etdHJ9WvsKz/azs42l3H6bYAmzc5GOe7b09qb2km61hY9Sin8K405Q/qxmr6MpfzNOVeXG7GOBQBHNdp23P7cVxrnk92MeI4quSDnyq1WjGVbNYtga3T+0WnW9lAreFwgyqoeDXp+1toeFhZ/dRWLz09qsI3foMCrr/oyVSM4o00nae3YYFipz64H9KU3epd9OJbdO4wOinOaCEH7xqGiYciknPJJbNqjRaXq3fsIph4z0YedMBdRNOYed48qxkcjRSAjIYEEU+0+X9I1Hvh5jNUxTb0xXBDyuD5LbR58V2bpWb1jVJUuQls5TZ1YetWlJR2xIq2bAXlroVkL265fGIIh1c+v/ADWL1jX7/VpSZ5mSLPhhQkKB/X76Cvb65v5u+u5DI+No4wAPQDyoeufJmc3rooo0F22oXcEbRR3EgiYYaMtlSPiOlPrbVHW2iHdjhB+VZcU3gB7iPg/ZH5VO2bQtySa8aivGpmk1aHneK5E1MP6/tTxewOvdIOcZNWyPUUESfPJqvWmU69G2Hhh6j51bcv8AmHzpfwKuDxRzCwplRuoBPrTPRiFucdPDj8aR88c0XbzmCaMitjOnYPaNRez91bO45IUkVjHYuxYnJJya1MjCWA46FeKyrLtZl9Dinz+icFR6pqgr1c9jl6awXJWGMbuigfhScHmmMTDu04H2RTID/9k="/>
          <p:cNvSpPr>
            <a:spLocks noChangeAspect="1" noChangeArrowheads="1"/>
          </p:cNvSpPr>
          <p:nvPr/>
        </p:nvSpPr>
        <p:spPr bwMode="auto">
          <a:xfrm>
            <a:off x="63500" y="-768350"/>
            <a:ext cx="1162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27" name="AutoShape 6" descr="data:image/jpeg;base64,/9j/4AAQSkZJRgABAQAAAQABAAD/2wCEAAkGBwgHBgkIBwgKCgkLDRYPDQwMDRsUFRAWIB0iIiAdHx8kKDQsJCYxJx8fLT0tMTU3Ojo6Iys/RD84QzQ5OjcBCgoKDQwNGg8PGjclHyU3Nzc3Nzc3Nzc3Nzc3Nzc3Nzc3Nzc3Nzc3Nzc3Nzc3Nzc3Nzc3Nzc3Nzc3Nzc3Nzc3N//AABEIAKAAegMBIgACEQEDEQH/xAAbAAACAwEBAQAAAAAAAAAAAAAEBQECBgMAB//EAD0QAAIBAwMBBgIGBwgDAAAAAAECAwAEEQUSITEGEyJBUXFhkRUjMoGhsRRCU2JyssEkMzVSc9Hh8AdD8f/EABkBAAMBAQEAAAAAAAAAAAAAAAACAwEEBf/EACMRAAICAgIDAQADAQAAAAAAAAABAhEDIRIxE0FRYRQigQT/2gAMAwEAAhEDEQA/AGgA9B8quADUAVIr0zz6RIUeg+VWwPSq1INIx0kW2j0HyqpQH/5VxSDtFqV9ZX8cNpKiIYO8bcoOOTzn7hSgO+7+FTs/7iseuua0yOwlQhE3nES9Klta1lTzPCFAyW2LjGM+lCyL6DhJmt7nPOF+VW7n2+VZFNc1lu7xND4yBjYOM5x88GqJr+tSLIyvHtj+3mMcdf8AY0eSP0PHI17Ig8s/dUZNZIaxrLH+8h/Wz4Rxt4NSmra1IUCd2TIquvgA4JwKbywXbF8U2a0HmuimsUmt6syo2+HxkBRsGWyAf6j51Ztd1ZI3ffAUAByEzwfOjyRfsPHNG2+8UfHcOsagN0AFJ4pS0KMepUE/Ki1fwj2olGwjKgYV6pxUU7QqdkgVYCozUNJikHO64HWsb20kK6rA0bFSLcYYHB+01ahpqx/a5i2oxf6I/M1nH2FiqITzuI4t7NgkAE8AAk/cBn8alRcndKDL9WQGbccqTnHn8DUWlzLaTd7C21wrKG9AylT+BNMj2hv+6MZ7naf3CCOMcYPHrx5mhr4h0Ld06BDvkC5ymGP4VASdYzLtcRE43c4Pl99Mj2ivicssJbnxFDnnPHXp4vwHpXKDXLq3ZGEcDtGSUZ48kZYsQOeBuYn/AI4rNha+gBaZ1PidlGcjJOMkZ+ZxUsbhVSQmVQ+SjEnxYPl94/CmK9ob1WDbYDhQo3K3QbcefltHNc4NZuYV2rFBnDAEoTgM+8jr6/7UV+Br6ALI4XAkYKccA+nSpeWVg4aRyGHiy2c0fPrl1cRzpKkR75drnDZA3FhjnA5OOnQAeVLCeKFFfAv9Po1s31Mf8A/KjFbwjjyoG2B7iP8AgH5UWoO0e1UYiSL4r23mq7jivLmqUIkX2ihn5auzZPSubA00Yo0qseetZPteNuoxY/Yj+Zq2ABxWR7Y/4jHn9gP5mqcjV2IhzWkk0d76PQI7a02G4tczSRQgFj3zrkngE42jk17Vuy5tyq2DTTSNOsQVgPFmISZyPs45GD1xkedCfQGrhkiKqrNMIkU3KDc52kAAt6Op++o2n0ytNHSXQMa1JYwmZ1W0Fyi7cSSfVh9iggZOcjp5dPKiIezEctml1I93bxtMoPeQ7ikZZ1JIXzGz8enquXQ9SeeJI41aR03xFZ08XLDg565Rhj1FSmjaiFgkkASJ1WbcLhBtQkeI88ZJGM+dZv6H+Bt/2Waz0y9u2eTMBBQABldd6qeR/EDk49vQnS+zyTaW0RwZL2O0kjunjGyLfLtIU9cjz5HXHxpTq2j3VpPqJiLvZ2ty8ZdpVyRvKgkA+ZXrjrVU0yZuz7al3r9yk6o0XltbI3en2lK+9Ha7N99Auq2kVnd91EZ8bQWE8RjZW8xggE++BQZ6H2rS612ceLv5LKSW4aK4uEk72Vd+yLb4gOCeG5xnpSTUNPurEKLqMJ3ikph1bIBKnoT0IIpotMSSZ9AgAEMf8A/Ki1A2j2oSBfqY/wCEflRCr4R7VdpCLZ7aKS3etlZGS1iBC8F28/am96kkqLbwfbmO37qaRaBYjTxatCDxy/62fWpuQ+NLtmK+nLkEbio+AWmthqMd4uxsLMPToRQWv9n5NPDTRtvhB6nqtJbad4ZUdT4lIoUmmXeOMo6NsAax/bTjVIuP/QP5mrXW0yTRpIhyGGayXbX/ABSH/QH8zU0no5I3ZwftPqRuO+BgVi6u6rH4ZCEMYDZ6jaSMfGh4dZuIDbGCG3jFtcm5iVY8BX8Px6eFflS7FTggkMCCOoI6VLjEpbHFr2lvrVYlgS3AjUBcx5xh2f19Xb5/CuK67doeI7cxm2S2MbJlSinK556ggYNCW0cJmKXjtEu0845B8sjFEtbaYS2y9lChc8xE49/hWVE22dbztHfXlrcWsyW/d3Ds8m1MEsX3nz/zD+lcU1q6WOSHZCYZLdbdoiCV2ghgcZ+1kZz61xuIbJbcmK6LzB2GwoRkZwOvw5+/4UIVK4yCM881tRMtjaftHfzmVmWBZJGlbeiHKmUAPjnAyB+JrhrOsXWsFHukhUxhtvdKV4Y5PmeM0vCkkivYwD7VqS9BbPpUIPcx/wAI/KiFztHtVIV+pj/hH5USqeEc+VVcqERVoppGQ2rBZhwp96NjtdZltnVrmGJhjadu4n3PT8KCWUo6sp5BzXDU9fnXWI7a3uTDbMqtIwjBbPopPqMVIpiuqD49PvlilS+kV4ihBVn3En16cVgNQtHtLiTg91nIPpX0fVNQijs2YMcsON3Br59qc13qFw1vb42tyRwOnxofVl8djDs1c96s0eeEIxSrtkc6pF/oD+Zqc9n7D9At2ErJ3rnJw3SkvbHH0pFgg/UD+Zq1dbOedc3QjPIo+fVrmdJEZINsilWIjGQOfPrQGa9x6gfEnArDLY0fXrySVpJI7ZnZtzEwg5OAPlgDiuMmrTuylo7fwqV4jxkFg3Pryoqkum3se4G2kJVmUhRuIKnB6fEVyNndLt320yBjgNIhUfM8VmhthNxq80yFTBbKGXacR89ME5++oOsTnfuhtmZ2LMxi5JJyfP1/70xxm0+7i+3byDxsmAM+JTgjj41wlhkiYCVHQnoGUjPzopGWzpeXb3UwkZI0IXGI1wDyT/WuDN4T7VHFeOMH2rTD6jEcQxj90flRSSAIo46UJHJF3SZdc7R+Vd1MW0eJenrRJixExc+tdIdQntUYRd0QepkXOKFJwOTigoLmO5uJ5WkQW9qudrMAZJP1R7eZ9qlypovGJW5vrm8c94xIzTnTtFhisXv9QuBApXIZjgAfGg9Fslu50Z3QQg5ZiwGfak/b/W/07UP0G1k/sdr4fCeHfzP9KfLkUUV/EMo760mlZLa5SXHmuRn50FqunS31wsqyIoCBefcn+tZFN6MGQlSOhHlTyz1yaNQtwgf94HFQjm+iPH8O30DN+3i+Rrx0Gb9vF+NM7S/iuh9WefQ0Wp4q3ITiBousIci+iJyjeJQeVxtPTqNo/HOcmqSw6tLbNbSXUJhZSpTHGCc+lHk4r2c1lgAg60sveLfR787t23qfBz06/Vr+PqaCvLG+u+7FxNCwjztwOmTnHt8PL76cmr/Rd3f6fcy2UgSSMeHK53n0HpRdejaMz9DTftYvxqfoWc8d5F8zSaS7u9533EobzG4jFXh1O8gO5Z2bHk/iBqX8j6hvEjaoWCgE9BR0bfVr7CkGlaot+hBQJIuNwB49xT2L+7T2FVUuStBVCXXr/wDR7Yxxn6x+Pasix8Wc5+NG6pOZ7yQ+QOBQeK45S5MpFUiuOasigvXsVePqaQ0vwPKqs/wqGNVNO2aE2c7RTBlrYWsgkiDDzFYdTitRoc++Lb6U+KXpiTWrGxFRU1FdBIggngAk+gp5bak2jvbWNzaOEmAKuvLEnqcegpLBdPa3KSxBC4PG8ZFbaO5ZYVeYqX287eB91UggPlP/AJA0wWGtd7CmILhd4x/m86zNfTO0vc6vcRxOgdYmyAPOsr2oSziWKOC2hgmUncIlx4fj99c2XDxbkVixXok/caghJ8LDafvrfRH6tPYVhtCsTc3SysD3UZzn1PpW5jX6tfYVuFOjH2fO25aoom9gMFw8bDGOlDZwa5RzxqUOM1B9ajNAEk81G4UVZWMt0/hjdkH2ioNN10+NBgxY9xVYYpTVoDOhueKedn1lDl9jd2R1NdYtPtluBJKm4Y4A6ZptC8GAsTKQPSnjilF2xZsK8qg1TdxUbjVyRVsBsmj59Ue4XYrbF6AUD5VxlHGRwa2LaNR3wQ2QcN6jrSftBpFx+g/SKxM0feeNzyff2+NPLL+0GMMOWcKSPPmtiYohbGJwndY2lT0xVZwU47G5NHyXRNUERS2lXHOFb/etdHJ9WvsKz/azs42l3H6bYAmzc5GOe7b09qb2km61hY9Sin8K405Q/qxmr6MpfzNOVeXG7GOBQBHNdp23P7cVxrnk92MeI4quSDnyq1WjGVbNYtga3T+0WnW9lAreFwgyqoeDXp+1toeFhZ/dRWLz09qsI3foMCrr/oyVSM4o00nae3YYFipz64H9KU3epd9OJbdO4wOinOaCEH7xqGiYciknPJJbNqjRaXq3fsIph4z0YedMBdRNOYed48qxkcjRSAjIYEEU+0+X9I1Hvh5jNUxTb0xXBDyuD5LbR58V2bpWb1jVJUuQls5TZ1YetWlJR2xIq2bAXlroVkL265fGIIh1c+v/ADWL1jX7/VpSZ5mSLPhhQkKB/X76Cvb65v5u+u5DI+No4wAPQDyoeufJmc3rooo0F22oXcEbRR3EgiYYaMtlSPiOlPrbVHW2iHdjhB+VZcU3gB7iPg/ZH5VO2bQtySa8aivGpmk1aHneK5E1MP6/tTxewOvdIOcZNWyPUUESfPJqvWmU69G2Hhh6j51bcv8AmHzpfwKuDxRzCwplRuoBPrTPRiFucdPDj8aR88c0XbzmCaMitjOnYPaNRez91bO45IUkVjHYuxYnJJya1MjCWA46FeKyrLtZl9Dinz+icFR6pqgr1c9jl6awXJWGMbuigfhScHmmMTDu04H2RTID/9k="/>
          <p:cNvSpPr>
            <a:spLocks noChangeAspect="1" noChangeArrowheads="1"/>
          </p:cNvSpPr>
          <p:nvPr/>
        </p:nvSpPr>
        <p:spPr bwMode="auto">
          <a:xfrm>
            <a:off x="63500" y="-768350"/>
            <a:ext cx="1162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28" name="AutoShape 8" descr="data:image/jpeg;base64,/9j/4AAQSkZJRgABAQAAAQABAAD/2wCEAAkGBwgHBgkIBwgKCgkLDRYPDQwMDRsUFRAWIB0iIiAdHx8kKDQsJCYxJx8fLT0tMTU3Ojo6Iys/RD84QzQ5OjcBCgoKDQwNGg8PGjclHyU3Nzc3Nzc3Nzc3Nzc3Nzc3Nzc3Nzc3Nzc3Nzc3Nzc3Nzc3Nzc3Nzc3Nzc3Nzc3Nzc3N//AABEIAKAAegMBIgACEQEDEQH/xAAbAAACAwEBAQAAAAAAAAAAAAAEBQECBgMAB//EAD0QAAIBAwMBBgIGBwgDAAAAAAECAwAEEQUSITEGEyJBUXFhkRUjMoGhsRRCU2JyssEkMzVSc9Hh8AdD8f/EABkBAAMBAQEAAAAAAAAAAAAAAAACAwEEBf/EACMRAAICAgIDAQADAQAAAAAAAAABAhEDIRIxE0FRYRQigQT/2gAMAwEAAhEDEQA/AGgA9B8quADUAVIr0zz6RIUeg+VWwPSq1INIx0kW2j0HyqpQH/5VxSDtFqV9ZX8cNpKiIYO8bcoOOTzn7hSgO+7+FTs/7iseuua0yOwlQhE3nES9Klta1lTzPCFAyW2LjGM+lCyL6DhJmt7nPOF+VW7n2+VZFNc1lu7xND4yBjYOM5x88GqJr+tSLIyvHtj+3mMcdf8AY0eSP0PHI17Ig8s/dUZNZIaxrLH+8h/Wz4Rxt4NSmra1IUCd2TIquvgA4JwKbywXbF8U2a0HmuimsUmt6syo2+HxkBRsGWyAf6j51Ztd1ZI3ffAUAByEzwfOjyRfsPHNG2+8UfHcOsagN0AFJ4pS0KMepUE/Ki1fwj2olGwjKgYV6pxUU7QqdkgVYCozUNJikHO64HWsb20kK6rA0bFSLcYYHB+01ahpqx/a5i2oxf6I/M1nH2FiqITzuI4t7NgkAE8AAk/cBn8alRcndKDL9WQGbccqTnHn8DUWlzLaTd7C21wrKG9AylT+BNMj2hv+6MZ7naf3CCOMcYPHrx5mhr4h0Ld06BDvkC5ymGP4VASdYzLtcRE43c4Pl99Mj2ivicssJbnxFDnnPHXp4vwHpXKDXLq3ZGEcDtGSUZ48kZYsQOeBuYn/AI4rNha+gBaZ1PidlGcjJOMkZ+ZxUsbhVSQmVQ+SjEnxYPl94/CmK9ob1WDbYDhQo3K3QbcefltHNc4NZuYV2rFBnDAEoTgM+8jr6/7UV+Br6ALI4XAkYKccA+nSpeWVg4aRyGHiy2c0fPrl1cRzpKkR75drnDZA3FhjnA5OOnQAeVLCeKFFfAv9Po1s31Mf8A/KjFbwjjyoG2B7iP8AgH5UWoO0e1UYiSL4r23mq7jivLmqUIkX2ihn5auzZPSubA00Yo0qseetZPteNuoxY/Yj+Zq2ABxWR7Y/4jHn9gP5mqcjV2IhzWkk0d76PQI7a02G4tczSRQgFj3zrkngE42jk17Vuy5tyq2DTTSNOsQVgPFmISZyPs45GD1xkedCfQGrhkiKqrNMIkU3KDc52kAAt6Op++o2n0ytNHSXQMa1JYwmZ1W0Fyi7cSSfVh9iggZOcjp5dPKiIezEctml1I93bxtMoPeQ7ikZZ1JIXzGz8enquXQ9SeeJI41aR03xFZ08XLDg565Rhj1FSmjaiFgkkASJ1WbcLhBtQkeI88ZJGM+dZv6H+Bt/2Waz0y9u2eTMBBQABldd6qeR/EDk49vQnS+zyTaW0RwZL2O0kjunjGyLfLtIU9cjz5HXHxpTq2j3VpPqJiLvZ2ty8ZdpVyRvKgkA+ZXrjrVU0yZuz7al3r9yk6o0XltbI3en2lK+9Ha7N99Auq2kVnd91EZ8bQWE8RjZW8xggE++BQZ6H2rS612ceLv5LKSW4aK4uEk72Vd+yLb4gOCeG5xnpSTUNPurEKLqMJ3ikph1bIBKnoT0IIpotMSSZ9AgAEMf8A/Ki1A2j2oSBfqY/wCEflRCr4R7VdpCLZ7aKS3etlZGS1iBC8F28/am96kkqLbwfbmO37qaRaBYjTxatCDxy/62fWpuQ+NLtmK+nLkEbio+AWmthqMd4uxsLMPToRQWv9n5NPDTRtvhB6nqtJbad4ZUdT4lIoUmmXeOMo6NsAax/bTjVIuP/QP5mrXW0yTRpIhyGGayXbX/ABSH/QH8zU0no5I3ZwftPqRuO+BgVi6u6rH4ZCEMYDZ6jaSMfGh4dZuIDbGCG3jFtcm5iVY8BX8Px6eFflS7FTggkMCCOoI6VLjEpbHFr2lvrVYlgS3AjUBcx5xh2f19Xb5/CuK67doeI7cxm2S2MbJlSinK556ggYNCW0cJmKXjtEu0845B8sjFEtbaYS2y9lChc8xE49/hWVE22dbztHfXlrcWsyW/d3Ds8m1MEsX3nz/zD+lcU1q6WOSHZCYZLdbdoiCV2ghgcZ+1kZz61xuIbJbcmK6LzB2GwoRkZwOvw5+/4UIVK4yCM881tRMtjaftHfzmVmWBZJGlbeiHKmUAPjnAyB+JrhrOsXWsFHukhUxhtvdKV4Y5PmeM0vCkkivYwD7VqS9BbPpUIPcx/wAI/KiFztHtVIV+pj/hH5USqeEc+VVcqERVoppGQ2rBZhwp96NjtdZltnVrmGJhjadu4n3PT8KCWUo6sp5BzXDU9fnXWI7a3uTDbMqtIwjBbPopPqMVIpiuqD49PvlilS+kV4ihBVn3En16cVgNQtHtLiTg91nIPpX0fVNQijs2YMcsON3Br59qc13qFw1vb42tyRwOnxofVl8djDs1c96s0eeEIxSrtkc6pF/oD+Zqc9n7D9At2ErJ3rnJw3SkvbHH0pFgg/UD+Zq1dbOedc3QjPIo+fVrmdJEZINsilWIjGQOfPrQGa9x6gfEnArDLY0fXrySVpJI7ZnZtzEwg5OAPlgDiuMmrTuylo7fwqV4jxkFg3Pryoqkum3se4G2kJVmUhRuIKnB6fEVyNndLt320yBjgNIhUfM8VmhthNxq80yFTBbKGXacR89ME5++oOsTnfuhtmZ2LMxi5JJyfP1/70xxm0+7i+3byDxsmAM+JTgjj41wlhkiYCVHQnoGUjPzopGWzpeXb3UwkZI0IXGI1wDyT/WuDN4T7VHFeOMH2rTD6jEcQxj90flRSSAIo46UJHJF3SZdc7R+Vd1MW0eJenrRJixExc+tdIdQntUYRd0QepkXOKFJwOTigoLmO5uJ5WkQW9qudrMAZJP1R7eZ9qlypovGJW5vrm8c94xIzTnTtFhisXv9QuBApXIZjgAfGg9Fslu50Z3QQg5ZiwGfak/b/W/07UP0G1k/sdr4fCeHfzP9KfLkUUV/EMo760mlZLa5SXHmuRn50FqunS31wsqyIoCBefcn+tZFN6MGQlSOhHlTyz1yaNQtwgf94HFQjm+iPH8O30DN+3i+Rrx0Gb9vF+NM7S/iuh9WefQ0Wp4q3ITiBousIci+iJyjeJQeVxtPTqNo/HOcmqSw6tLbNbSXUJhZSpTHGCc+lHk4r2c1lgAg60sveLfR787t23qfBz06/Vr+PqaCvLG+u+7FxNCwjztwOmTnHt8PL76cmr/Rd3f6fcy2UgSSMeHK53n0HpRdejaMz9DTftYvxqfoWc8d5F8zSaS7u9533EobzG4jFXh1O8gO5Z2bHk/iBqX8j6hvEjaoWCgE9BR0bfVr7CkGlaot+hBQJIuNwB49xT2L+7T2FVUuStBVCXXr/wDR7Yxxn6x+Pasix8Wc5+NG6pOZ7yQ+QOBQeK45S5MpFUiuOasigvXsVePqaQ0vwPKqs/wqGNVNO2aE2c7RTBlrYWsgkiDDzFYdTitRoc++Lb6U+KXpiTWrGxFRU1FdBIggngAk+gp5bak2jvbWNzaOEmAKuvLEnqcegpLBdPa3KSxBC4PG8ZFbaO5ZYVeYqX287eB91UggPlP/AJA0wWGtd7CmILhd4x/m86zNfTO0vc6vcRxOgdYmyAPOsr2oSziWKOC2hgmUncIlx4fj99c2XDxbkVixXok/caghJ8LDafvrfRH6tPYVhtCsTc3SysD3UZzn1PpW5jX6tfYVuFOjH2fO25aoom9gMFw8bDGOlDZwa5RzxqUOM1B9ajNAEk81G4UVZWMt0/hjdkH2ioNN10+NBgxY9xVYYpTVoDOhueKedn1lDl9jd2R1NdYtPtluBJKm4Y4A6ZptC8GAsTKQPSnjilF2xZsK8qg1TdxUbjVyRVsBsmj59Ue4XYrbF6AUD5VxlHGRwa2LaNR3wQ2QcN6jrSftBpFx+g/SKxM0feeNzyff2+NPLL+0GMMOWcKSPPmtiYohbGJwndY2lT0xVZwU47G5NHyXRNUERS2lXHOFb/etdHJ9WvsKz/azs42l3H6bYAmzc5GOe7b09qb2km61hY9Sin8K405Q/qxmr6MpfzNOVeXG7GOBQBHNdp23P7cVxrnk92MeI4quSDnyq1WjGVbNYtga3T+0WnW9lAreFwgyqoeDXp+1toeFhZ/dRWLz09qsI3foMCrr/oyVSM4o00nae3YYFipz64H9KU3epd9OJbdO4wOinOaCEH7xqGiYciknPJJbNqjRaXq3fsIph4z0YedMBdRNOYed48qxkcjRSAjIYEEU+0+X9I1Hvh5jNUxTb0xXBDyuD5LbR58V2bpWb1jVJUuQls5TZ1YetWlJR2xIq2bAXlroVkL265fGIIh1c+v/ADWL1jX7/VpSZ5mSLPhhQkKB/X76Cvb65v5u+u5DI+No4wAPQDyoeufJmc3rooo0F22oXcEbRR3EgiYYaMtlSPiOlPrbVHW2iHdjhB+VZcU3gB7iPg/ZH5VO2bQtySa8aivGpmk1aHneK5E1MP6/tTxewOvdIOcZNWyPUUESfPJqvWmU69G2Hhh6j51bcv8AmHzpfwKuDxRzCwplRuoBPrTPRiFucdPDj8aR88c0XbzmCaMitjOnYPaNRez91bO45IUkVjHYuxYnJJya1MjCWA46FeKyrLtZl9Dinz+icFR6pqgr1c9jl6awXJWGMbuigfhScHmmMTDu04H2RTID/9k="/>
          <p:cNvSpPr>
            <a:spLocks noChangeAspect="1" noChangeArrowheads="1"/>
          </p:cNvSpPr>
          <p:nvPr/>
        </p:nvSpPr>
        <p:spPr bwMode="auto">
          <a:xfrm>
            <a:off x="63500" y="-768350"/>
            <a:ext cx="1162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29" name="AutoShape 10" descr="data:image/jpeg;base64,/9j/4AAQSkZJRgABAQAAAQABAAD/2wCEAAkGBwgHBgkIBwgKCgkLDRYPDQwMDRsUFRAWIB0iIiAdHx8kKDQsJCYxJx8fLT0tMTU3Ojo6Iys/RD84QzQ5OjcBCgoKDQwNGg8PGjclHyU3Nzc3Nzc3Nzc3Nzc3Nzc3Nzc3Nzc3Nzc3Nzc3Nzc3Nzc3Nzc3Nzc3Nzc3Nzc3Nzc3N//AABEIAKAAegMBIgACEQEDEQH/xAAbAAACAwEBAQAAAAAAAAAAAAAEBQECBgMAB//EAD0QAAIBAwMBBgIGBwgDAAAAAAECAwAEEQUSITEGEyJBUXFhkRUjMoGhsRRCU2JyssEkMzVSc9Hh8AdD8f/EABkBAAMBAQEAAAAAAAAAAAAAAAACAwEEBf/EACMRAAICAgIDAQADAQAAAAAAAAABAhEDIRIxE0FRYRQigQT/2gAMAwEAAhEDEQA/AGgA9B8quADUAVIr0zz6RIUeg+VWwPSq1INIx0kW2j0HyqpQH/5VxSDtFqV9ZX8cNpKiIYO8bcoOOTzn7hSgO+7+FTs/7iseuua0yOwlQhE3nES9Klta1lTzPCFAyW2LjGM+lCyL6DhJmt7nPOF+VW7n2+VZFNc1lu7xND4yBjYOM5x88GqJr+tSLIyvHtj+3mMcdf8AY0eSP0PHI17Ig8s/dUZNZIaxrLH+8h/Wz4Rxt4NSmra1IUCd2TIquvgA4JwKbywXbF8U2a0HmuimsUmt6syo2+HxkBRsGWyAf6j51Ztd1ZI3ffAUAByEzwfOjyRfsPHNG2+8UfHcOsagN0AFJ4pS0KMepUE/Ki1fwj2olGwjKgYV6pxUU7QqdkgVYCozUNJikHO64HWsb20kK6rA0bFSLcYYHB+01ahpqx/a5i2oxf6I/M1nH2FiqITzuI4t7NgkAE8AAk/cBn8alRcndKDL9WQGbccqTnHn8DUWlzLaTd7C21wrKG9AylT+BNMj2hv+6MZ7naf3CCOMcYPHrx5mhr4h0Ld06BDvkC5ymGP4VASdYzLtcRE43c4Pl99Mj2ivicssJbnxFDnnPHXp4vwHpXKDXLq3ZGEcDtGSUZ48kZYsQOeBuYn/AI4rNha+gBaZ1PidlGcjJOMkZ+ZxUsbhVSQmVQ+SjEnxYPl94/CmK9ob1WDbYDhQo3K3QbcefltHNc4NZuYV2rFBnDAEoTgM+8jr6/7UV+Br6ALI4XAkYKccA+nSpeWVg4aRyGHiy2c0fPrl1cRzpKkR75drnDZA3FhjnA5OOnQAeVLCeKFFfAv9Po1s31Mf8A/KjFbwjjyoG2B7iP8AgH5UWoO0e1UYiSL4r23mq7jivLmqUIkX2ihn5auzZPSubA00Yo0qseetZPteNuoxY/Yj+Zq2ABxWR7Y/4jHn9gP5mqcjV2IhzWkk0d76PQI7a02G4tczSRQgFj3zrkngE42jk17Vuy5tyq2DTTSNOsQVgPFmISZyPs45GD1xkedCfQGrhkiKqrNMIkU3KDc52kAAt6Op++o2n0ytNHSXQMa1JYwmZ1W0Fyi7cSSfVh9iggZOcjp5dPKiIezEctml1I93bxtMoPeQ7ikZZ1JIXzGz8enquXQ9SeeJI41aR03xFZ08XLDg565Rhj1FSmjaiFgkkASJ1WbcLhBtQkeI88ZJGM+dZv6H+Bt/2Waz0y9u2eTMBBQABldd6qeR/EDk49vQnS+zyTaW0RwZL2O0kjunjGyLfLtIU9cjz5HXHxpTq2j3VpPqJiLvZ2ty8ZdpVyRvKgkA+ZXrjrVU0yZuz7al3r9yk6o0XltbI3en2lK+9Ha7N99Auq2kVnd91EZ8bQWE8RjZW8xggE++BQZ6H2rS612ceLv5LKSW4aK4uEk72Vd+yLb4gOCeG5xnpSTUNPurEKLqMJ3ikph1bIBKnoT0IIpotMSSZ9AgAEMf8A/Ki1A2j2oSBfqY/wCEflRCr4R7VdpCLZ7aKS3etlZGS1iBC8F28/am96kkqLbwfbmO37qaRaBYjTxatCDxy/62fWpuQ+NLtmK+nLkEbio+AWmthqMd4uxsLMPToRQWv9n5NPDTRtvhB6nqtJbad4ZUdT4lIoUmmXeOMo6NsAax/bTjVIuP/QP5mrXW0yTRpIhyGGayXbX/ABSH/QH8zU0no5I3ZwftPqRuO+BgVi6u6rH4ZCEMYDZ6jaSMfGh4dZuIDbGCG3jFtcm5iVY8BX8Px6eFflS7FTggkMCCOoI6VLjEpbHFr2lvrVYlgS3AjUBcx5xh2f19Xb5/CuK67doeI7cxm2S2MbJlSinK556ggYNCW0cJmKXjtEu0845B8sjFEtbaYS2y9lChc8xE49/hWVE22dbztHfXlrcWsyW/d3Ds8m1MEsX3nz/zD+lcU1q6WOSHZCYZLdbdoiCV2ghgcZ+1kZz61xuIbJbcmK6LzB2GwoRkZwOvw5+/4UIVK4yCM881tRMtjaftHfzmVmWBZJGlbeiHKmUAPjnAyB+JrhrOsXWsFHukhUxhtvdKV4Y5PmeM0vCkkivYwD7VqS9BbPpUIPcx/wAI/KiFztHtVIV+pj/hH5USqeEc+VVcqERVoppGQ2rBZhwp96NjtdZltnVrmGJhjadu4n3PT8KCWUo6sp5BzXDU9fnXWI7a3uTDbMqtIwjBbPopPqMVIpiuqD49PvlilS+kV4ihBVn3En16cVgNQtHtLiTg91nIPpX0fVNQijs2YMcsON3Br59qc13qFw1vb42tyRwOnxofVl8djDs1c96s0eeEIxSrtkc6pF/oD+Zqc9n7D9At2ErJ3rnJw3SkvbHH0pFgg/UD+Zq1dbOedc3QjPIo+fVrmdJEZINsilWIjGQOfPrQGa9x6gfEnArDLY0fXrySVpJI7ZnZtzEwg5OAPlgDiuMmrTuylo7fwqV4jxkFg3Pryoqkum3se4G2kJVmUhRuIKnB6fEVyNndLt320yBjgNIhUfM8VmhthNxq80yFTBbKGXacR89ME5++oOsTnfuhtmZ2LMxi5JJyfP1/70xxm0+7i+3byDxsmAM+JTgjj41wlhkiYCVHQnoGUjPzopGWzpeXb3UwkZI0IXGI1wDyT/WuDN4T7VHFeOMH2rTD6jEcQxj90flRSSAIo46UJHJF3SZdc7R+Vd1MW0eJenrRJixExc+tdIdQntUYRd0QepkXOKFJwOTigoLmO5uJ5WkQW9qudrMAZJP1R7eZ9qlypovGJW5vrm8c94xIzTnTtFhisXv9QuBApXIZjgAfGg9Fslu50Z3QQg5ZiwGfak/b/W/07UP0G1k/sdr4fCeHfzP9KfLkUUV/EMo760mlZLa5SXHmuRn50FqunS31wsqyIoCBefcn+tZFN6MGQlSOhHlTyz1yaNQtwgf94HFQjm+iPH8O30DN+3i+Rrx0Gb9vF+NM7S/iuh9WefQ0Wp4q3ITiBousIci+iJyjeJQeVxtPTqNo/HOcmqSw6tLbNbSXUJhZSpTHGCc+lHk4r2c1lgAg60sveLfR787t23qfBz06/Vr+PqaCvLG+u+7FxNCwjztwOmTnHt8PL76cmr/Rd3f6fcy2UgSSMeHK53n0HpRdejaMz9DTftYvxqfoWc8d5F8zSaS7u9533EobzG4jFXh1O8gO5Z2bHk/iBqX8j6hvEjaoWCgE9BR0bfVr7CkGlaot+hBQJIuNwB49xT2L+7T2FVUuStBVCXXr/wDR7Yxxn6x+Pasix8Wc5+NG6pOZ7yQ+QOBQeK45S5MpFUiuOasigvXsVePqaQ0vwPKqs/wqGNVNO2aE2c7RTBlrYWsgkiDDzFYdTitRoc++Lb6U+KXpiTWrGxFRU1FdBIggngAk+gp5bak2jvbWNzaOEmAKuvLEnqcegpLBdPa3KSxBC4PG8ZFbaO5ZYVeYqX287eB91UggPlP/AJA0wWGtd7CmILhd4x/m86zNfTO0vc6vcRxOgdYmyAPOsr2oSziWKOC2hgmUncIlx4fj99c2XDxbkVixXok/caghJ8LDafvrfRH6tPYVhtCsTc3SysD3UZzn1PpW5jX6tfYVuFOjH2fO25aoom9gMFw8bDGOlDZwa5RzxqUOM1B9ajNAEk81G4UVZWMt0/hjdkH2ioNN10+NBgxY9xVYYpTVoDOhueKedn1lDl9jd2R1NdYtPtluBJKm4Y4A6ZptC8GAsTKQPSnjilF2xZsK8qg1TdxUbjVyRVsBsmj59Ue4XYrbF6AUD5VxlHGRwa2LaNR3wQ2QcN6jrSftBpFx+g/SKxM0feeNzyff2+NPLL+0GMMOWcKSPPmtiYohbGJwndY2lT0xVZwU47G5NHyXRNUERS2lXHOFb/etdHJ9WvsKz/azs42l3H6bYAmzc5GOe7b09qb2km61hY9Sin8K405Q/qxmr6MpfzNOVeXG7GOBQBHNdp23P7cVxrnk92MeI4quSDnyq1WjGVbNYtga3T+0WnW9lAreFwgyqoeDXp+1toeFhZ/dRWLz09qsI3foMCrr/oyVSM4o00nae3YYFipz64H9KU3epd9OJbdO4wOinOaCEH7xqGiYciknPJJbNqjRaXq3fsIph4z0YedMBdRNOYed48qxkcjRSAjIYEEU+0+X9I1Hvh5jNUxTb0xXBDyuD5LbR58V2bpWb1jVJUuQls5TZ1YetWlJR2xIq2bAXlroVkL265fGIIh1c+v/ADWL1jX7/VpSZ5mSLPhhQkKB/X76Cvb65v5u+u5DI+No4wAPQDyoeufJmc3rooo0F22oXcEbRR3EgiYYaMtlSPiOlPrbVHW2iHdjhB+VZcU3gB7iPg/ZH5VO2bQtySa8aivGpmk1aHneK5E1MP6/tTxewOvdIOcZNWyPUUESfPJqvWmU69G2Hhh6j51bcv8AmHzpfwKuDxRzCwplRuoBPrTPRiFucdPDj8aR88c0XbzmCaMitjOnYPaNRez91bO45IUkVjHYuxYnJJya1MjCWA46FeKyrLtZl9Dinz+icFR6pqgr1c9jl6awXJWGMbuigfhScHmmMTDu04H2RTID/9k="/>
          <p:cNvSpPr>
            <a:spLocks noChangeAspect="1" noChangeArrowheads="1"/>
          </p:cNvSpPr>
          <p:nvPr/>
        </p:nvSpPr>
        <p:spPr bwMode="auto">
          <a:xfrm>
            <a:off x="63500" y="-768350"/>
            <a:ext cx="1162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5330" name="AutoShape 12" descr="data:image/jpeg;base64,/9j/4AAQSkZJRgABAQAAAQABAAD/2wCEAAkGBwgHBgkIBwgKCgkLDRYPDQwMDRsUFRAWIB0iIiAdHx8kKDQsJCYxJx8fLT0tMTU3Ojo6Iys/RD84QzQ5OjcBCgoKDQwNGg8PGjclHyU3Nzc3Nzc3Nzc3Nzc3Nzc3Nzc3Nzc3Nzc3Nzc3Nzc3Nzc3Nzc3Nzc3Nzc3Nzc3Nzc3N//AABEIAKAAegMBIgACEQEDEQH/xAAbAAACAwEBAQAAAAAAAAAAAAAEBQECBgMAB//EAD0QAAIBAwMBBgIGBwgDAAAAAAECAwAEEQUSITEGEyJBUXFhkRUjMoGhsRRCU2JyssEkMzVSc9Hh8AdD8f/EABkBAAMBAQEAAAAAAAAAAAAAAAACAwEEBf/EACMRAAICAgIDAQADAQAAAAAAAAABAhEDIRIxE0FRYRQigQT/2gAMAwEAAhEDEQA/AGgA9B8quADUAVIr0zz6RIUeg+VWwPSq1INIx0kW2j0HyqpQH/5VxSDtFqV9ZX8cNpKiIYO8bcoOOTzn7hSgO+7+FTs/7iseuua0yOwlQhE3nES9Klta1lTzPCFAyW2LjGM+lCyL6DhJmt7nPOF+VW7n2+VZFNc1lu7xND4yBjYOM5x88GqJr+tSLIyvHtj+3mMcdf8AY0eSP0PHI17Ig8s/dUZNZIaxrLH+8h/Wz4Rxt4NSmra1IUCd2TIquvgA4JwKbywXbF8U2a0HmuimsUmt6syo2+HxkBRsGWyAf6j51Ztd1ZI3ffAUAByEzwfOjyRfsPHNG2+8UfHcOsagN0AFJ4pS0KMepUE/Ki1fwj2olGwjKgYV6pxUU7QqdkgVYCozUNJikHO64HWsb20kK6rA0bFSLcYYHB+01ahpqx/a5i2oxf6I/M1nH2FiqITzuI4t7NgkAE8AAk/cBn8alRcndKDL9WQGbccqTnHn8DUWlzLaTd7C21wrKG9AylT+BNMj2hv+6MZ7naf3CCOMcYPHrx5mhr4h0Ld06BDvkC5ymGP4VASdYzLtcRE43c4Pl99Mj2ivicssJbnxFDnnPHXp4vwHpXKDXLq3ZGEcDtGSUZ48kZYsQOeBuYn/AI4rNha+gBaZ1PidlGcjJOMkZ+ZxUsbhVSQmVQ+SjEnxYPl94/CmK9ob1WDbYDhQo3K3QbcefltHNc4NZuYV2rFBnDAEoTgM+8jr6/7UV+Br6ALI4XAkYKccA+nSpeWVg4aRyGHiy2c0fPrl1cRzpKkR75drnDZA3FhjnA5OOnQAeVLCeKFFfAv9Po1s31Mf8A/KjFbwjjyoG2B7iP8AgH5UWoO0e1UYiSL4r23mq7jivLmqUIkX2ihn5auzZPSubA00Yo0qseetZPteNuoxY/Yj+Zq2ABxWR7Y/4jHn9gP5mqcjV2IhzWkk0d76PQI7a02G4tczSRQgFj3zrkngE42jk17Vuy5tyq2DTTSNOsQVgPFmISZyPs45GD1xkedCfQGrhkiKqrNMIkU3KDc52kAAt6Op++o2n0ytNHSXQMa1JYwmZ1W0Fyi7cSSfVh9iggZOcjp5dPKiIezEctml1I93bxtMoPeQ7ikZZ1JIXzGz8enquXQ9SeeJI41aR03xFZ08XLDg565Rhj1FSmjaiFgkkASJ1WbcLhBtQkeI88ZJGM+dZv6H+Bt/2Waz0y9u2eTMBBQABldd6qeR/EDk49vQnS+zyTaW0RwZL2O0kjunjGyLfLtIU9cjz5HXHxpTq2j3VpPqJiLvZ2ty8ZdpVyRvKgkA+ZXrjrVU0yZuz7al3r9yk6o0XltbI3en2lK+9Ha7N99Auq2kVnd91EZ8bQWE8RjZW8xggE++BQZ6H2rS612ceLv5LKSW4aK4uEk72Vd+yLb4gOCeG5xnpSTUNPurEKLqMJ3ikph1bIBKnoT0IIpotMSSZ9AgAEMf8A/Ki1A2j2oSBfqY/wCEflRCr4R7VdpCLZ7aKS3etlZGS1iBC8F28/am96kkqLbwfbmO37qaRaBYjTxatCDxy/62fWpuQ+NLtmK+nLkEbio+AWmthqMd4uxsLMPToRQWv9n5NPDTRtvhB6nqtJbad4ZUdT4lIoUmmXeOMo6NsAax/bTjVIuP/QP5mrXW0yTRpIhyGGayXbX/ABSH/QH8zU0no5I3ZwftPqRuO+BgVi6u6rH4ZCEMYDZ6jaSMfGh4dZuIDbGCG3jFtcm5iVY8BX8Px6eFflS7FTggkMCCOoI6VLjEpbHFr2lvrVYlgS3AjUBcx5xh2f19Xb5/CuK67doeI7cxm2S2MbJlSinK556ggYNCW0cJmKXjtEu0845B8sjFEtbaYS2y9lChc8xE49/hWVE22dbztHfXlrcWsyW/d3Ds8m1MEsX3nz/zD+lcU1q6WOSHZCYZLdbdoiCV2ghgcZ+1kZz61xuIbJbcmK6LzB2GwoRkZwOvw5+/4UIVK4yCM881tRMtjaftHfzmVmWBZJGlbeiHKmUAPjnAyB+JrhrOsXWsFHukhUxhtvdKV4Y5PmeM0vCkkivYwD7VqS9BbPpUIPcx/wAI/KiFztHtVIV+pj/hH5USqeEc+VVcqERVoppGQ2rBZhwp96NjtdZltnVrmGJhjadu4n3PT8KCWUo6sp5BzXDU9fnXWI7a3uTDbMqtIwjBbPopPqMVIpiuqD49PvlilS+kV4ihBVn3En16cVgNQtHtLiTg91nIPpX0fVNQijs2YMcsON3Br59qc13qFw1vb42tyRwOnxofVl8djDs1c96s0eeEIxSrtkc6pF/oD+Zqc9n7D9At2ErJ3rnJw3SkvbHH0pFgg/UD+Zq1dbOedc3QjPIo+fVrmdJEZINsilWIjGQOfPrQGa9x6gfEnArDLY0fXrySVpJI7ZnZtzEwg5OAPlgDiuMmrTuylo7fwqV4jxkFg3Pryoqkum3se4G2kJVmUhRuIKnB6fEVyNndLt320yBjgNIhUfM8VmhthNxq80yFTBbKGXacR89ME5++oOsTnfuhtmZ2LMxi5JJyfP1/70xxm0+7i+3byDxsmAM+JTgjj41wlhkiYCVHQnoGUjPzopGWzpeXb3UwkZI0IXGI1wDyT/WuDN4T7VHFeOMH2rTD6jEcQxj90flRSSAIo46UJHJF3SZdc7R+Vd1MW0eJenrRJixExc+tdIdQntUYRd0QepkXOKFJwOTigoLmO5uJ5WkQW9qudrMAZJP1R7eZ9qlypovGJW5vrm8c94xIzTnTtFhisXv9QuBApXIZjgAfGg9Fslu50Z3QQg5ZiwGfak/b/W/07UP0G1k/sdr4fCeHfzP9KfLkUUV/EMo760mlZLa5SXHmuRn50FqunS31wsqyIoCBefcn+tZFN6MGQlSOhHlTyz1yaNQtwgf94HFQjm+iPH8O30DN+3i+Rrx0Gb9vF+NM7S/iuh9WefQ0Wp4q3ITiBousIci+iJyjeJQeVxtPTqNo/HOcmqSw6tLbNbSXUJhZSpTHGCc+lHk4r2c1lgAg60sveLfR787t23qfBz06/Vr+PqaCvLG+u+7FxNCwjztwOmTnHt8PL76cmr/Rd3f6fcy2UgSSMeHK53n0HpRdejaMz9DTftYvxqfoWc8d5F8zSaS7u9533EobzG4jFXh1O8gO5Z2bHk/iBqX8j6hvEjaoWCgE9BR0bfVr7CkGlaot+hBQJIuNwB49xT2L+7T2FVUuStBVCXXr/wDR7Yxxn6x+Pasix8Wc5+NG6pOZ7yQ+QOBQeK45S5MpFUiuOasigvXsVePqaQ0vwPKqs/wqGNVNO2aE2c7RTBlrYWsgkiDDzFYdTitRoc++Lb6U+KXpiTWrGxFRU1FdBIggngAk+gp5bak2jvbWNzaOEmAKuvLEnqcegpLBdPa3KSxBC4PG8ZFbaO5ZYVeYqX287eB91UggPlP/AJA0wWGtd7CmILhd4x/m86zNfTO0vc6vcRxOgdYmyAPOsr2oSziWKOC2hgmUncIlx4fj99c2XDxbkVixXok/caghJ8LDafvrfRH6tPYVhtCsTc3SysD3UZzn1PpW5jX6tfYVuFOjH2fO25aoom9gMFw8bDGOlDZwa5RzxqUOM1B9ajNAEk81G4UVZWMt0/hjdkH2ioNN10+NBgxY9xVYYpTVoDOhueKedn1lDl9jd2R1NdYtPtluBJKm4Y4A6ZptC8GAsTKQPSnjilF2xZsK8qg1TdxUbjVyRVsBsmj59Ue4XYrbF6AUD5VxlHGRwa2LaNR3wQ2QcN6jrSftBpFx+g/SKxM0feeNzyff2+NPLL+0GMMOWcKSPPmtiYohbGJwndY2lT0xVZwU47G5NHyXRNUERS2lXHOFb/etdHJ9WvsKz/azs42l3H6bYAmzc5GOe7b09qb2km61hY9Sin8K405Q/qxmr6MpfzNOVeXG7GOBQBHNdp23P7cVxrnk92MeI4quSDnyq1WjGVbNYtga3T+0WnW9lAreFwgyqoeDXp+1toeFhZ/dRWLz09qsI3foMCrr/oyVSM4o00nae3YYFipz64H9KU3epd9OJbdO4wOinOaCEH7xqGiYciknPJJbNqjRaXq3fsIph4z0YedMBdRNOYed48qxkcjRSAjIYEEU+0+X9I1Hvh5jNUxTb0xXBDyuD5LbR58V2bpWb1jVJUuQls5TZ1YetWlJR2xIq2bAXlroVkL265fGIIh1c+v/ADWL1jX7/VpSZ5mSLPhhQkKB/X76Cvb65v5u+u5DI+No4wAPQDyoeufJmc3rooo0F22oXcEbRR3EgiYYaMtlSPiOlPrbVHW2iHdjhB+VZcU3gB7iPg/ZH5VO2bQtySa8aivGpmk1aHneK5E1MP6/tTxewOvdIOcZNWyPUUESfPJqvWmU69G2Hhh6j51bcv8AmHzpfwKuDxRzCwplRuoBPrTPRiFucdPDj8aR88c0XbzmCaMitjOnYPaNRez91bO45IUkVjHYuxYnJJya1MjCWA46FeKyrLtZl9Dinz+icFR6pqgr1c9jl6awXJWGMbuigfhScHmmMTDu04H2RTID/9k="/>
          <p:cNvSpPr>
            <a:spLocks noChangeAspect="1" noChangeArrowheads="1"/>
          </p:cNvSpPr>
          <p:nvPr/>
        </p:nvSpPr>
        <p:spPr bwMode="auto">
          <a:xfrm>
            <a:off x="63500" y="-768350"/>
            <a:ext cx="1162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3" name="32 Rectángulo redondeado"/>
          <p:cNvSpPr/>
          <p:nvPr/>
        </p:nvSpPr>
        <p:spPr>
          <a:xfrm>
            <a:off x="395536" y="188640"/>
            <a:ext cx="8286808" cy="107157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OUTRAS TERULIAS CONXUNTAS: científicas, </a:t>
            </a:r>
            <a:r>
              <a:rPr lang="es-ES_tradn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dialóxicas</a:t>
            </a:r>
            <a:endParaRPr lang="es-ES_tradnl" sz="2400" b="1" dirty="0" smtClean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endParaRPr lang="es-ES" dirty="0"/>
          </a:p>
        </p:txBody>
      </p:sp>
      <p:pic>
        <p:nvPicPr>
          <p:cNvPr id="28" name="Picture 36" descr="http://2.bp.blogspot.com/_DulDyI2Lhus/TPzHq-X4B1I/AAAAAAAAATc/VJkK6kBduIw/s400/Hawking%2Bnuez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195809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fundacionjesusgomez.org/wp/wp-content/uploads/2010/02/el_amor_en_la_sociedad_del_ries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772816"/>
            <a:ext cx="1800200" cy="2578351"/>
          </a:xfrm>
          <a:prstGeom prst="rect">
            <a:avLst/>
          </a:prstGeom>
          <a:noFill/>
        </p:spPr>
      </p:pic>
      <p:pic>
        <p:nvPicPr>
          <p:cNvPr id="2052" name="Picture 4" descr="http://librosgratis.net/book2/covers/el-origen-de-las-especias-charles-darwi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1809801" cy="280831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-612775" y="1581150"/>
            <a:ext cx="1015365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algn="ctr">
              <a:lnSpc>
                <a:spcPct val="110000"/>
              </a:lnSpc>
              <a:spcBef>
                <a:spcPct val="65000"/>
              </a:spcBef>
              <a:defRPr/>
            </a:pPr>
            <a:r>
              <a:rPr lang="es-E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“</a:t>
            </a:r>
            <a:r>
              <a:rPr lang="es-E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Non é o </a:t>
            </a:r>
            <a:r>
              <a:rPr lang="es-E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mesmo</a:t>
            </a:r>
            <a:r>
              <a:rPr lang="es-E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</a:t>
            </a:r>
            <a:r>
              <a:rPr lang="es-E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ler</a:t>
            </a:r>
            <a:r>
              <a:rPr lang="es-E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para un </a:t>
            </a:r>
            <a:r>
              <a:rPr lang="es-E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mesmo</a:t>
            </a:r>
            <a:r>
              <a:rPr lang="es-E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que </a:t>
            </a:r>
            <a:r>
              <a:rPr lang="es-ES" sz="28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ler</a:t>
            </a:r>
            <a:r>
              <a:rPr lang="es-E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 para compartir”</a:t>
            </a:r>
            <a:endParaRPr lang="es-ES" sz="2800" i="1" dirty="0"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</p:txBody>
      </p:sp>
      <p:pic>
        <p:nvPicPr>
          <p:cNvPr id="5" name="Picture 2" descr="https://mail-attachment.googleusercontent.com/attachment/u/0/?saduie=AG9B_P80GUWLZiMiirBbU-btMp5V&amp;attid=0.1&amp;disp=emb&amp;view=att&amp;th=13d217a259621b7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198" y="2132856"/>
            <a:ext cx="7222194" cy="468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TLD</a:t>
            </a:r>
            <a:r>
              <a:rPr lang="es-ES_tradnl" sz="28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  </a:t>
            </a:r>
            <a:r>
              <a:rPr lang="es-ES_tradnl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TERTULIAS LITERARIAS DIALÓXICAS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 descr="https://mail-attachment.googleusercontent.com/attachment/u/0/?ui=2&amp;ik=4017993284&amp;view=att&amp;th=1420942c01dc2b5e&amp;attid=0.1&amp;disp=inline&amp;realattid=1450321913731612672-local0&amp;safe=1&amp;zw&amp;saduie=AG9B_P80GUWLZiMiirBbU-btMp5V&amp;sadet=1383493230049&amp;sads=UCGDZM20XEMA3sYceh38LuQIMMk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8612" name="AutoShape 4" descr="https://mail-attachment.googleusercontent.com/attachment/u/0/?ui=2&amp;ik=4017993284&amp;view=att&amp;th=142094502af940be&amp;attid=0.1&amp;disp=inline&amp;realattid=1450321913731612672-local0&amp;safe=1&amp;zw&amp;saduie=AG9B_P80GUWLZiMiirBbU-btMp5V&amp;sadet=1383493992798&amp;sads=Jca2zR9O_-iUMNfTwlNY0QxHnu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8614" name="AutoShape 6" descr="https://mail-attachment.googleusercontent.com/attachment/u/0/?ui=2&amp;ik=4017993284&amp;view=att&amp;th=142094502af940be&amp;attid=0.1&amp;disp=inline&amp;realattid=1450321913731612672-local0&amp;safe=1&amp;zw&amp;saduie=AG9B_P80GUWLZiMiirBbU-btMp5V&amp;sadet=1383493992798&amp;sads=Jca2zR9O_-iUMNfTwlNY0QxHnu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4 Imagen" descr="tertulua.jpg"/>
          <p:cNvPicPr>
            <a:picLocks noChangeAspect="1"/>
          </p:cNvPicPr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08720"/>
            <a:ext cx="9144000" cy="6209928"/>
          </a:xfrm>
          <a:prstGeom prst="rect">
            <a:avLst/>
          </a:prstGeom>
        </p:spPr>
      </p:pic>
      <p:sp>
        <p:nvSpPr>
          <p:cNvPr id="7" name="6 Título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w Cen MT" pitchFamily="34" charset="0"/>
                <a:ea typeface="+mn-ea"/>
                <a:cs typeface="+mn-cs"/>
              </a:rPr>
              <a:t>TLD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 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TERTULIAS LITERARIAS DIALÓXICAS+ videoconferencia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428596" y="357166"/>
            <a:ext cx="8286808" cy="107157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7352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390218" y="3068960"/>
            <a:ext cx="8358246" cy="954107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/>
              <a:t>2. </a:t>
            </a:r>
            <a:r>
              <a:rPr lang="es-ES" sz="2800" i="1" dirty="0" smtClean="0"/>
              <a:t>Tertulias </a:t>
            </a:r>
            <a:r>
              <a:rPr lang="es-ES" sz="2800" i="1" dirty="0"/>
              <a:t>literarias </a:t>
            </a:r>
            <a:r>
              <a:rPr lang="es-ES" sz="2800" i="1" dirty="0" err="1" smtClean="0"/>
              <a:t>dialóxicas</a:t>
            </a:r>
            <a:r>
              <a:rPr lang="es-ES" sz="2800" i="1" dirty="0" smtClean="0"/>
              <a:t> e </a:t>
            </a:r>
            <a:r>
              <a:rPr lang="es-ES" sz="2800" i="1" dirty="0" err="1" smtClean="0"/>
              <a:t>outros</a:t>
            </a:r>
            <a:r>
              <a:rPr lang="es-ES" sz="2800" i="1" dirty="0" smtClean="0"/>
              <a:t> tipos como  as científicas </a:t>
            </a:r>
            <a:r>
              <a:rPr lang="es-ES" sz="2800" i="1" dirty="0" err="1" smtClean="0"/>
              <a:t>ou</a:t>
            </a:r>
            <a:r>
              <a:rPr lang="es-ES" sz="2800" i="1" dirty="0" smtClean="0"/>
              <a:t> sobre temas de interese da </a:t>
            </a:r>
            <a:r>
              <a:rPr lang="es-ES" sz="2800" i="1" dirty="0" err="1" smtClean="0"/>
              <a:t>comunidade</a:t>
            </a:r>
            <a:r>
              <a:rPr lang="es-ES" sz="2800" i="1" dirty="0" smtClean="0"/>
              <a:t>.</a:t>
            </a:r>
            <a:endParaRPr lang="es-ES" sz="2800" i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95536" y="1772816"/>
            <a:ext cx="8286808" cy="954107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sz="2800" i="1" dirty="0" smtClean="0"/>
              <a:t>1. </a:t>
            </a:r>
            <a:r>
              <a:rPr lang="es-ES" sz="2800" i="1" dirty="0" err="1" smtClean="0"/>
              <a:t>Aprendizaxe</a:t>
            </a:r>
            <a:r>
              <a:rPr lang="es-ES" sz="2800" i="1" dirty="0" smtClean="0"/>
              <a:t> </a:t>
            </a:r>
            <a:r>
              <a:rPr lang="es-ES" sz="2800" i="1" dirty="0"/>
              <a:t>a través da interacción </a:t>
            </a:r>
            <a:r>
              <a:rPr lang="es-ES" sz="2800" i="1" dirty="0" err="1"/>
              <a:t>na</a:t>
            </a:r>
            <a:r>
              <a:rPr lang="es-ES" sz="2800" i="1" dirty="0"/>
              <a:t> </a:t>
            </a:r>
            <a:r>
              <a:rPr lang="es-ES" sz="2800" i="1" dirty="0" err="1"/>
              <a:t>actividade</a:t>
            </a:r>
            <a:r>
              <a:rPr lang="es-ES" sz="2800" i="1" dirty="0"/>
              <a:t> escolar dos </a:t>
            </a:r>
            <a:r>
              <a:rPr lang="es-ES" sz="2800" i="1" dirty="0" err="1"/>
              <a:t>nenos</a:t>
            </a:r>
            <a:r>
              <a:rPr lang="es-ES" sz="2800" i="1" dirty="0"/>
              <a:t> e nenas (grupos interactivos)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95536" y="4293096"/>
            <a:ext cx="8358246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/>
              <a:t>3. </a:t>
            </a:r>
            <a:r>
              <a:rPr lang="es-ES" sz="2800" i="1" dirty="0" smtClean="0"/>
              <a:t>Atender, </a:t>
            </a:r>
            <a:r>
              <a:rPr lang="es-ES" sz="2800" i="1" dirty="0" err="1" smtClean="0"/>
              <a:t>na</a:t>
            </a:r>
            <a:r>
              <a:rPr lang="es-ES" sz="2800" i="1" dirty="0" smtClean="0"/>
              <a:t> medida do posible, as necesidades de formación que nos demanden cada curso escolar.</a:t>
            </a:r>
            <a:endParaRPr lang="es-ES" sz="2800" i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536" y="5517232"/>
            <a:ext cx="8358246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sz="2800" i="1" dirty="0" smtClean="0"/>
              <a:t>4. Participar </a:t>
            </a:r>
            <a:r>
              <a:rPr lang="es-ES" sz="2800" i="1" dirty="0" err="1"/>
              <a:t>nas</a:t>
            </a:r>
            <a:r>
              <a:rPr lang="es-ES" sz="2800" i="1" dirty="0"/>
              <a:t> conferencias </a:t>
            </a:r>
            <a:r>
              <a:rPr lang="es-ES" sz="2800" i="1" dirty="0" err="1"/>
              <a:t>ou</a:t>
            </a:r>
            <a:r>
              <a:rPr lang="es-ES" sz="2800" i="1" dirty="0"/>
              <a:t> actividades  formativas complementarias </a:t>
            </a:r>
            <a:r>
              <a:rPr lang="es-ES" sz="2800" i="1" dirty="0" err="1"/>
              <a:t>xunto</a:t>
            </a:r>
            <a:r>
              <a:rPr lang="es-ES" sz="2800" i="1" dirty="0"/>
              <a:t> coas </a:t>
            </a:r>
            <a:r>
              <a:rPr lang="es-ES" sz="2800" i="1" dirty="0" err="1"/>
              <a:t>súas</a:t>
            </a:r>
            <a:r>
              <a:rPr lang="es-ES" sz="2800" i="1" dirty="0"/>
              <a:t> nenas </a:t>
            </a:r>
            <a:r>
              <a:rPr lang="es-ES" sz="2800" i="1" dirty="0" err="1"/>
              <a:t>ou</a:t>
            </a:r>
            <a:r>
              <a:rPr lang="es-ES" sz="2800" i="1" dirty="0"/>
              <a:t> </a:t>
            </a:r>
            <a:r>
              <a:rPr lang="es-ES" sz="2800" i="1" dirty="0" err="1"/>
              <a:t>nenos</a:t>
            </a:r>
            <a:r>
              <a:rPr lang="es-ES" sz="2800" i="1" dirty="0"/>
              <a:t>.</a:t>
            </a:r>
          </a:p>
        </p:txBody>
      </p:sp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ACTUACIÓN 3: FORMACIÓN de familiares e voluntariado  no CPI de </a:t>
            </a:r>
            <a:r>
              <a:rPr lang="es-ES" sz="3600" dirty="0" err="1" smtClean="0">
                <a:solidFill>
                  <a:schemeClr val="bg1"/>
                </a:solidFill>
              </a:rPr>
              <a:t>Castroverde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36296" cy="430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835696" y="6021288"/>
            <a:ext cx="396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hlinkClick r:id="rId5"/>
              </a:rPr>
              <a:t>http://youtu.be/6URog4Qv6G8?t=2m15</a:t>
            </a: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395536" y="260648"/>
            <a:ext cx="8286808" cy="107157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800" dirty="0" smtClean="0"/>
          </a:p>
          <a:p>
            <a:pPr algn="ctr">
              <a:defRPr/>
            </a:pPr>
            <a:r>
              <a:rPr lang="es-ES" sz="2800" dirty="0" smtClean="0"/>
              <a:t>Vídeos utilizados </a:t>
            </a:r>
            <a:r>
              <a:rPr lang="es-ES" sz="2800" dirty="0" err="1" smtClean="0"/>
              <a:t>na</a:t>
            </a:r>
            <a:r>
              <a:rPr lang="es-ES" sz="2800" dirty="0" smtClean="0"/>
              <a:t> </a:t>
            </a:r>
            <a:r>
              <a:rPr lang="es-ES" sz="2800" cap="all" dirty="0" smtClean="0"/>
              <a:t>formación  específica de voluntarios</a:t>
            </a:r>
            <a:r>
              <a:rPr lang="es-ES" sz="2800" dirty="0" smtClean="0"/>
              <a:t> e familiares sobre </a:t>
            </a:r>
            <a:r>
              <a:rPr lang="es-ES" sz="2800" dirty="0" err="1" smtClean="0"/>
              <a:t>CdeA</a:t>
            </a:r>
            <a:endParaRPr lang="es-ES" sz="2800" dirty="0" smtClean="0"/>
          </a:p>
          <a:p>
            <a:pPr algn="ctr">
              <a:defRPr/>
            </a:pPr>
            <a:endParaRPr lang="es-E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sidenta_anpa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285728"/>
            <a:ext cx="863606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85720" y="5143512"/>
            <a:ext cx="8643998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valoración da presidenta da </a:t>
            </a:r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anpa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sobre a aplicación ata o momento de </a:t>
            </a:r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gi</a:t>
            </a: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e tertulias </a:t>
            </a:r>
            <a:r>
              <a:rPr lang="es-E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dialóxicas</a:t>
            </a:r>
            <a:endParaRPr lang="es-E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395536" y="260648"/>
            <a:ext cx="8286808" cy="1071570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800" dirty="0" smtClean="0"/>
          </a:p>
          <a:p>
            <a:pPr algn="ctr">
              <a:defRPr/>
            </a:pPr>
            <a:r>
              <a:rPr lang="es-ES" sz="2800" dirty="0" smtClean="0"/>
              <a:t>ACTIVIDADE 4: </a:t>
            </a:r>
            <a:r>
              <a:rPr lang="es-ES" sz="2800" cap="all" dirty="0" smtClean="0"/>
              <a:t>Formación</a:t>
            </a:r>
            <a:r>
              <a:rPr lang="es-ES" sz="2800" dirty="0" smtClean="0"/>
              <a:t> </a:t>
            </a:r>
            <a:r>
              <a:rPr lang="es-ES" sz="2800" dirty="0" err="1" smtClean="0"/>
              <a:t>dialóxica</a:t>
            </a:r>
            <a:r>
              <a:rPr lang="es-ES" sz="2800" dirty="0" smtClean="0"/>
              <a:t> do profesorado  </a:t>
            </a:r>
          </a:p>
          <a:p>
            <a:pPr algn="ctr">
              <a:defRPr/>
            </a:pPr>
            <a:endParaRPr lang="es-E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44637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2088"/>
            <a:ext cx="8647177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8" y="857250"/>
            <a:ext cx="8229600" cy="7858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sz="2800" dirty="0" smtClean="0">
                <a:solidFill>
                  <a:schemeClr val="bg1"/>
                </a:solidFill>
              </a:rPr>
              <a:t>PLAN DE FORMACIÓN PERMANENTE DO PROFESORADO: PROCESO SEGUIDO NO CURSO 2012/2013</a:t>
            </a:r>
            <a:endParaRPr lang="es-ES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500034" y="1785926"/>
          <a:ext cx="8183562" cy="454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467544" y="620688"/>
            <a:ext cx="8286808" cy="1440160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 smtClean="0"/>
              <a:t>PROCESO SEGUIDO NA FORMACIÓN : PLAN DE FORMACIÓN PERMANENTE DO PROFESORADO</a:t>
            </a:r>
            <a:endParaRPr lang="es-E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395536" y="260648"/>
            <a:ext cx="8286808" cy="1071570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800" dirty="0" smtClean="0"/>
          </a:p>
          <a:p>
            <a:pPr algn="ctr">
              <a:defRPr/>
            </a:pPr>
            <a:r>
              <a:rPr lang="es-ES" sz="2800" cap="all" dirty="0" smtClean="0"/>
              <a:t>Formación</a:t>
            </a:r>
            <a:r>
              <a:rPr lang="es-ES" sz="2800" dirty="0" smtClean="0"/>
              <a:t> </a:t>
            </a:r>
            <a:r>
              <a:rPr lang="es-ES" sz="2800" dirty="0" err="1" smtClean="0"/>
              <a:t>dialóxica</a:t>
            </a:r>
            <a:r>
              <a:rPr lang="es-ES" sz="2800" dirty="0" smtClean="0"/>
              <a:t> do profesorado:  fase </a:t>
            </a:r>
            <a:r>
              <a:rPr lang="es-ES" sz="2800" smtClean="0"/>
              <a:t>de SENSIBILIZACIÓN </a:t>
            </a:r>
            <a:r>
              <a:rPr lang="es-ES" sz="2800" dirty="0" smtClean="0"/>
              <a:t>por parte de CREA  </a:t>
            </a:r>
          </a:p>
          <a:p>
            <a:pPr algn="ctr">
              <a:defRPr/>
            </a:pPr>
            <a:endParaRPr lang="es-E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0486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907704" y="558924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4"/>
              </a:rPr>
              <a:t>http://www.youtube.com/watch?v=YwJU8r5KKdI</a:t>
            </a:r>
            <a:endParaRPr lang="es-E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4 Imagen" descr="2013_02_Vídeo Confere4ncia Curso Competencia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395536" y="260648"/>
            <a:ext cx="8286808" cy="1071570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800" dirty="0" smtClean="0"/>
          </a:p>
          <a:p>
            <a:pPr algn="ctr">
              <a:defRPr/>
            </a:pPr>
            <a:r>
              <a:rPr lang="es-ES" sz="2800" dirty="0" smtClean="0"/>
              <a:t>4. </a:t>
            </a:r>
            <a:r>
              <a:rPr lang="es-ES" sz="2800" cap="all" dirty="0" smtClean="0"/>
              <a:t>Formación</a:t>
            </a:r>
            <a:r>
              <a:rPr lang="es-ES" sz="2800" dirty="0" smtClean="0"/>
              <a:t> </a:t>
            </a:r>
            <a:r>
              <a:rPr lang="es-ES" sz="2800" dirty="0" err="1" smtClean="0"/>
              <a:t>dialóxica</a:t>
            </a:r>
            <a:r>
              <a:rPr lang="es-ES" sz="2800" dirty="0" smtClean="0"/>
              <a:t> do profesorado  </a:t>
            </a:r>
          </a:p>
          <a:p>
            <a:pPr algn="ctr">
              <a:defRPr/>
            </a:pPr>
            <a:endParaRPr lang="es-ES" sz="2800" dirty="0"/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539552" y="1484784"/>
          <a:ext cx="8032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3971" name="2 Marcador de contenido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83972" name="Picture 2" descr="C:\Users\ana\Desktop\2012_Curso Ramón Flecha (1)_jpg_archivos\2012_Curso%20Ram%F3n%20Flecha%20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1638" y="-301625"/>
            <a:ext cx="994886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5 Imagen" descr="2013_02_Vídeo Confere4ncia Curso Competencias (1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1 Imagen" descr="2012-12-15 12.22.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85812"/>
          </a:xfrm>
        </p:spPr>
        <p:txBody>
          <a:bodyPr/>
          <a:lstStyle/>
          <a:p>
            <a:pPr algn="ctr">
              <a:defRPr/>
            </a:pPr>
            <a:r>
              <a:rPr lang="es-ES" sz="2800" dirty="0" smtClean="0">
                <a:solidFill>
                  <a:schemeClr val="bg1"/>
                </a:solidFill>
              </a:rPr>
              <a:t>LECTURA DE BIBLIOGRAFÍA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89092" name="Picture 5" descr="http://www.hipatiapress.com/wp-content/uploads/2012/05/portada_apcnt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571625"/>
            <a:ext cx="20716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7" descr="http://www.hipatiapress.com/wp-content/uploads/2011/08/AD_in_SI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1500188"/>
            <a:ext cx="19954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9" descr="http://ebooks.elcorteingles.es/generaPortada.aspx?cod=SPB000189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571625"/>
            <a:ext cx="1857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AutoShape 11" descr="data:image/jpeg;base64,/9j/4AAQSkZJRgABAQAAAQABAAD/2wCEAAkGBhQSEBUUEhQVFBQUFBQVFRQUFBQUFBQUFBQVFBUVFBQXHCYeFxkkGRQUHy8gIycpLCwsFR4xODAqNSYsLSkBCQoKDgwOFA8PFCkcFBwpKSkpLCkpKSkpKSwsKSkpKTAqKTIpKSkpKSkqKSkpKSkpKSw1KTUpKSkpKSkpNikpLP/AABEIAR4AsAMBIgACEQEDEQH/xAAcAAACAgMBAQAAAAAAAAAAAAAAAQIGAwQFBwj/xAA8EAACAgEDAwIDBwIEAwkAAAABAgADEQQSIQUTMSJBBlFhBxQjMnGBkVKhFSRCsTNy0RZUYmNzkpOi0v/EABkBAQEBAQEBAAAAAAAAAAAAAAEAAgMFBP/EACARAQEBAQACAgIDAAAAAAAAAAABEQIDIRJRBDEUQWH/2gAMAwEAAhEDEQA/ALuBERANDMy0iYwI8zm67ry12dtUtus2hilKBiik4DOzFVXODjJyceJJ0oiJq9M6ol67q93DFGVlKujr+ZHU8hhkfsQZuEcyBCBEePoYv2kSxGBIjx4iLYBPtjP7CSGI9s1aOoo/bKbmW2vuK4Vtm3CkZY/lJDAgHzg/KbR/QyRGLEePea+q1q1tWr5BuconHBYIz8n2GFMEzkQAkgOIhJFHiAMkDJIbY8RxkxSAEMx5kTNemWVYmMaxGZaQMrui19dGs1S3utZteu2trGCCysUrWQrNwSrK2R59WfeWLM5fUeuaRGKX21ZBGUfDbcgEMwIO0YIO48c+ZBxNf1Oq9qyRs0bamxLLd2xNQVpHaLsMfhmzK5JwTWOcHE02VGtFVTsdL9+06rssbZk6a431VuDzXnbkA4BZhLX1DrempAW2ytQ65Cn1Bk+eAD6PqeJiXrNa2uh7a1VUVXizICAWNavHsFwgII/qiFY6h0qtKeolQwOmOdOO4+KD92qtJqG705dif7Sdn3VrtcdVbh0sBTdcyGtfu9R30jcPVuz4yeFHvz3db8T0jT2W1NXaEapXGduBZYteXBGcbWJ587ZHp2q0hbUWLdXZ+J33LYPaxWle4ZGQuKx6h9eZFV9dq+5W3f2C+vSUFjqLnrZbXpL501FYBLlmGWz+YY9pv9J0S6t7WtZrQun0RVe4+zuPpiWfCMAzZH+8sGo69pB+I1tR2u1YbhiHUAuqkAk4yM4z5km65pa60fu1Kjj8MrjDBf6Qozge/HH0klN097JpdOdI3q/w3UN6GLYuC6XecZPrGW49j7CK99ldpps04B0WpZ10+ovvLha/RbYXXCOGP5iQTuI5noGmsRlD17SrDcrJjBDY5BHzkk06DOFUbvzYUDcT/Vjz594JUesaU6ZlOl3C2zSawn1u7WPWlTK5DE7nBLEH648cTA66VbtEdJYHsZ3bAtaw2f5a3D2qWPq3YGSAfUwl4xzn3H08SKadAchVBJySFAJPzJHk/WSUfQ2VirSWVWFtbZbSLR3Ga1yx/wA0l1ZPCqO55AC7RjEvoExLSoYsFUMfLBRuI+pxkzKpkRGBGYpIRYgYRBGORjxEJCOMRYmWkTKrTrTXrNd/l7bdxoGalVskadfw3yw2g58njky14nNr1Ki+1aqLGfdV3nQVgZatdhJZwThMeB7SCs6Xp2ppRamW7jS1VhtKtWbHG/dXbfYCUVNwA8DBJzmQ03TtQtIK0NuGj0FRVq1Zg1N9ndKVscO6gh1B4PpMuFPUq2pFxYJWRndYVUD1FeSTgcj5yf8AiVWVHdry+Ng7iZfd42jPqz7Y8x0KT1HQX2HUkVam3uVaUIdQtYNnZ1W90woArGGzggHG4zc6/p7dVvaui1Nmj1Vf4ihWse5UCVIATuA2E58cjEs9nUqR5tqGCF5sQcnOByfPB4+kmNam8oHTeATs3rvAB5JXOQB9ZHHB6jVZXZQK0sWtaWXfpqq7LlbKYqG8HtoQucgeVGSJyenaC2uustVrK7EbVjvU7LLQLL+4FevBWxGBVtwGNyHxLSvXai5VXVsBSXVkKAN3fL7scdlsjyOD4zjN/i1G3d3qducbu7Xt3HnG7OM45xLQwfDtdg0yC1Aj+rKhVTjexUsiEqrFcEge5M6OJrt1Gtc72VAH2Au6KGbAPpJPPB8efpNoiDRYhGIpIESSrFzJLJAQhmAkiMAIZikiMCYoYmmWUCLEmBEZkoGcDWdJ26l9Q1dDqz6cK1jWK6FQlQACoQSXK459xO8ZW+qdLd7mPaLk36Z67d6haqq2pNiFSwPlLG2gENvHy4k3T0a1dNTWpXdXZuJJKbhmz8lmxijeteQPYjIzmcTpnRbWrsRRU1dtFKd/8T8psvbfXlcuQHB2krhsHM6Pwx026qzdbuH4YFhPbxZbuB7gKuzOcBvUwU4bGPly6ui6he0O0wavsruSxB6BXscdw2ZT1M3pVMcbsseJoOhqPhN9q7Su7bqVcb3qDfeLe5uLKhLcYBBAz7EYkr/hJmp7QYAm25t2GLFbNPZSM55J9a5yfAPJmHR6Z6NLqQ6msGlthcotjOKbNx2pYy7vSDuXaWwSRxma1nSbmC9qp6qsU92oslhuYCzLBTbhgNyE7mXdjkennKb9nQr2u722hWHawimwqTVXqlG47AcZvUYxwqkTFZ8PXlAuKgSLe4wsYO72qoNjOKQVHpI7a4GNo3ALNZeg2bG7gsZ8Vdte4hYIrsXHbZyjAA1qVJ5AA3cZKHS7tpU1Nv7eNOVtC/d2FtpDsptJTIatvSX/AClPAxJDTfDVzLnGCO5SVL2VK4NWmrLqe2SylqWGMDcMYI97dptPsRV5O1VX3/0qBk559veVbU9JsRAyrmxzqRb+Lguj3g1j865wpGFDDyFyN00n6XdhgK3yr2dpC9IRe4tTICi3BqSWVsMrEj1cHMSvYX5SFlqrtBON7bV8+ptrNgfXCsf2ld+K9Ddb/wAOssRU+xlZcraTkfmsUJ4HrCsfbiaOt6Lc44qcXb9SzXm1QrLZVetQA3547la42+nacEjkhW7UapExvYLndjPA9Cl259sKpJ+gmYDiVDqvTbtQbT2mVXrKqtjpnd911CchHIH4joPP1mK/pl5sDJTYgB2jbYit2TpjWF7ptO0hyPSq4BG7LQS6GKcT4Z0r1q6shRcqU3YVj6AGJRbHVeQOVI3cnaPJ7UkcIoRQxFiEBNMs4kGjDSMDCIla1+utGrUKbQoupVlw5Q1Oo3sAte3bubBYvuBXwAJZYQSsanTWffHCvcgts0+4qDtFQpu37WKlVw6oM+Ru/SalHUtR3CwN5CobWRlcsTXfWXqwa1VWNLWAKhOSF5J83KMiMCm336ruIWyGIresbXI3W2MbKyFqYHahRCGZcAZz5M3ug6q0mwMbLCKwQ1gdV7mWG0q9amtj6cqrOoA4I97HFmCUezUXZR0a9nFGLjZW69pmu0/eCEVHBADcKHwFyB8+p0E2tazWZb8EqjEPyouYqCzopb35KjIwfqbGwiilKSyxnpYm57BWveFlR212NqtEbFXKADhX4BOAgOfeYqdTc7rhbG3NTbtsR+LkswRY3aRUIUoCFJAAHPGZepqarrFNTFXsCsACww52g5wWIBCjg+ceDBK3XrrsJtfUNWVq+8u1bCylyfWtQ7YI9wwUNtABHzkauo2kWZt1IVe+KGWol7LUsZVSwCvyFFeFYLncxPI4tl9CWoAwV1O1h7jjlWUj+QQY9NQtaBUUKo8AeOTk/wAkkyMSqyVG4ANgFgPAOBkD6ZzJERx7oEhHKX1T7T6q7ClVZtAOC+4IpI/p9JLD6x6D7UaGOLK3qz/q4sX98YP9jM/Ofbv/ABvLm/FcgI5i0+qWxQyMrKwyGU5BH0Myhp0jhfREwEWYAxZZojJrERJMTGecdb+100am2ldOriuxk3d0jO04zjbx4npDH/efPupFdXVbPvaFqxqLe4ozkqzNgjBHzDeeZRLaPttb/uq//M3/AOJdvhj420+uGK222Y9VL4Dj5lf6x9R+4Eq9Og6DYpw1K5Hk2XVsM/8AOfP7GaHQPs3Q6xLadQl+kRt25G9e9MEVkrx7gllPjPgyT1K+4IpZiFVQSWJwFUDJJPsJodGfd3H3XlXtJTvZGF2r/wAJSoK18nGeeIdf1NIpK32dtbPQG9935hjgjIIB5GOIdMdrD3PvNdyAEYqQKGZtp3Od7eoYOAMfmP7PwubnpT6dHERjMDMnEczS6je6lBUale1sFrDzhUY5VAQbWHA259/lmboWY7dIjsrMisyElGKglCRglSfBx8oLFV+L+u/4Zoa1pINnoqr3gNwgBdiOPYY+m8Tb+BPiO3W6c221onq2KVLYcgeo7TnaMkDyff5Sj/bPYfvFC/6RSSP1LkH+yrPQ/g6hU0OmFeCvZrOR7lhuY/8AuLRDXr+PtAzFfvKAgkHeHQZHHllA/vO9VarqGQhlI4ZSCp/Qjgz56bpZ1HUHpqIBsvsVC2Qv5mIyQDxxOn8P9f1HSdUa7QwTIFtJ5BB/1p7ZxyCPPiWHXpz/AADpm1FlrgsHORXkqisfzH0nJyeceBkzmdb+zSsqW0xKPjhGYsjfQE8qf5Es/VOupVpTqFHcQKrLtONyuVAIJH/iBlTs+1VcHbp2zjjdYNufrhczlZzP2+7xdefr3xdkcr7P+uPRqhp3zstYoVP+i3wD9MkbT+x9p6oPE8g+FNHZqtetpHC2961gMKMNvx9MnAAnr4j4tz/F+dJ85n7z2QjiJjnWPgZg0GMBE0Eiwlb+JvgjT631WKUsxgWpgPgeAwPDD9f5Ess5fxHrWp0l9qfmrqdlz/UBwYHHg3WuhirWNpqX7xDisELty5wCuMnwTj9RPd+hdKTR6WqnIARQCxIAZ25Zsn5tn+08u+yTpQu1j3P6jQu4A8k2WEqGJ+gDH9SJ6X8YaLuaK5cchC4/Ws7wf/qZ145nXU5txm+pqHxV8OnW1oos2bGLZ27gcjbjgiecpbb07WEK6sUK7tjZR1PJVh+nsfBmp0fo12pZlpAJVdxBYLxnHv8AWWroX2bOLFbUsoVSD20O4tg5wzcAD9MmezJx+NzePJ5JZ9Y+X33dk9vRAYBYtsZnhPsEIo8wSq/Hvwd9+pGwhbq8lCfysGxuRj7DgEH2I+s8ypv6poAalF9anPGzemT5KNggfqpnuwEYEg8n+zD4Ot+8fer0ZFQN2w4IZ3YFd2DztAJ5PkkTp/a90IPpk1AHrpYKx+dbnAz+j4x/zGeiETk/FWjFuh1CfOmzH6qpdf7qJaXnnQerG3oN9bHJoZFH/I9iOv8AfeP2mX7PugU6oXd5N2w17fUy43b8/lIz4ErPwlqP8trq/wCqmp8f+negJ/YOZdfsotXdemfURW2Pmq7gT+xZf5nPqT5zXo+G2fjd3n96veh6elKBKlCKvgAY/f6n6mbGJKLE6x51u+6AI1EUcQyiIyQimSiZxvi2otoNSqgkmiwAAEknbwAB5naMiTIvMfsc0FlVmp7lbplK8b0Zc4ZvG4fWeka3TCytkJIDqynHkBgQcfsZmEy0sNwJGQCMj5jPMd/tlXeg/BtWkcvW1hLLtIcqRjIbjCj5TuhZY+r66pqcKQx42ge3/TiTs6jT93xkflwE984+X6+833313d6u0SSeorUCJs9PtVbVL/lB5/vz/M6XxBrK3VQpDNnORzgYPGf44nNpw4oYhJGBDEICSBEx3V7lI+YI/kYmWLEC8Q+y/TH7+VZGKPVdW52nbgrnBPtnbj956f8ADvwZTpDvXc9nI3ueQD5CqOB/cywbYRzfbU765lkvqjbI4khCac0cRgQjkmQGIxiIwqRM5nWNe9W3truLbyfQXOETdwodf5z+06ZiYcwLij4oXnFZYhd3pZcEBbGYhjjx2mH1yPHOJXfEgUnNZ9G4ONyFt47m0LzyPwnyfAyPkZ1BQuchVGfPpHPGP9uIzSuckAnkZwCcHyP0Pv8AOQaGq6rZivtrhmtsrYEb9vaFm4jDqDynnPj2mtX8UrnYUYtu25HCFt4VRubwMMpzn58eM9zaP9z+58mYm06nyqnI2nKg5UnJB+Yz7STkD4mA3Fq+CxCYdDuwKSRkE8/i+RkHE6+m1AsrRx4dVcZ84ZQwz+xg1CngqpHyIBHt7fsP4HykwABgYAHgCSMQgY5IoRGPEkcQMMQkREDHFiMWnEI8xRBgxZjhHAyKYQAjAmaUTI5ksRYgRiLEeI8RCMREkRFiSIxY5kjAiSRIgBGDHLUjiEZjghDEIpIxDEWYRiMRZgICKEIoYmgzgQAhmKZIIixAxYgTiMliRMgMRExmKBhEwzDERkhmOIQAkDBhFFiRSi3QMBJCSEjCIOGYsRARRwihiQrNHDEcijiKSiBgSxDEcRiCxFiGYMZkwiIsQhmSILHGsI4ChiPMRMCCIQJgJKjEMQhGAsRwhmaxDEQhFLA2BCICECCYo4pIo4CLMkJExxGZMIwBhARBZhmAjAkSEcUZEAIAQIhIiAhACMAhCEURiBjimmWcQjWBEy0jEZLEUCWYEx4iMAJExwkYjiGYyIiIgZhmAEIEhDMcUgBAQxHJCAijxGIQjzDEUgRASUU0GZIzIiBMyTMiRDdNbW6gqp253EHb6GcZHPIUHnzj6wwtnMJX26jeg3rh0YgDLK2079uCy7cnyDjK598czINfqXUhUryDgsrAFAQOdrMSCDu8+fOOObA7eYTW0NzsmX25zgbDkccHnJ/1BpsM38Yz+0kISKODgjwfElJFCEUUDHCKCOKMxAyQj3RQijgIjEJIxCRBjmgzLGRGojaZLGRNDqeha0bcgLzkZYE5BBBx5GDOgTOV1XQvayBH2KFt3MC/BbthSAjrlhhiM5H0OZJBelMtYRSigbSCAxbcuMPvzkNgADgzBd8PeSAozjgO44GQVywbAIJ5555grassSVIUH/ySwUuu4KPysdoONw9z9Jh09esVBnduCqDntPx6Dx6ubNxtz5GAMZwAZH/2dIKkD04UGvuDIKY2sH2YOACNuMc5yTGfhn1buM7iV9T5QHHpzjkce/8AYATu6fdsXeMOVXcODhsDcMjjznxJkQ1OdpejogGcnbjA3MUGDkEKTjOec+5m/mOEdQEWI4QQhCAgixDEcIoiIARwxFERFJYiMkjiMQzHEMqwMkoigUDERJYhMlGSxFHIIwJjxDEkiTDEZWESIo4GQKLElASiICBjEDFFmEISQJiBjxACKRIhiPEcQyL4H7R4mGnVKcDnkfIf9ZmDiZJMsWIxbkRkwSIjgXiBliKEIGCGYbojFI4ceJEGA8yKUI4oxkYhiEUUGEAscZjiLEWI4xLEgYSUUWX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9096" name="AutoShape 13" descr="data:image/jpeg;base64,/9j/4AAQSkZJRgABAQAAAQABAAD/2wCEAAkGBhQSEBUUEhQVFBQUFBQVFRQUFBQUFBQUFBQVFBUVFBQXHCYeFxkkGRQUHy8gIycpLCwsFR4xODAqNSYsLSkBCQoKDgwOFA8PFCkcFBwpKSkpLCkpKSkpKSwsKSkpKTAqKTIpKSkpKSkqKSkpKSkpKSw1KTUpKSkpKSkpNikpLP/AABEIAR4AsAMBIgACEQEDEQH/xAAcAAACAgMBAQAAAAAAAAAAAAAAAQIGAwQFBwj/xAA8EAACAgEDAwIDBwIEAwkAAAABAgADEQQSIQUTMSJBBlFhBxQjMnGBkVKhFSRCsTNy0RZUYmNzkpOi0v/EABkBAQEBAQEBAAAAAAAAAAAAAAEAAgMFBP/EACARAQEBAQACAgIDAAAAAAAAAAABEQIDIRJRBDEUQWH/2gAMAwEAAhEDEQA/ALuBERANDMy0iYwI8zm67ry12dtUtus2hilKBiik4DOzFVXODjJyceJJ0oiJq9M6ol67q93DFGVlKujr+ZHU8hhkfsQZuEcyBCBEePoYv2kSxGBIjx4iLYBPtjP7CSGI9s1aOoo/bKbmW2vuK4Vtm3CkZY/lJDAgHzg/KbR/QyRGLEePea+q1q1tWr5BuconHBYIz8n2GFMEzkQAkgOIhJFHiAMkDJIbY8RxkxSAEMx5kTNemWVYmMaxGZaQMrui19dGs1S3utZteu2trGCCysUrWQrNwSrK2R59WfeWLM5fUeuaRGKX21ZBGUfDbcgEMwIO0YIO48c+ZBxNf1Oq9qyRs0bamxLLd2xNQVpHaLsMfhmzK5JwTWOcHE02VGtFVTsdL9+06rssbZk6a431VuDzXnbkA4BZhLX1DrempAW2ytQ65Cn1Bk+eAD6PqeJiXrNa2uh7a1VUVXizICAWNavHsFwgII/qiFY6h0qtKeolQwOmOdOO4+KD92qtJqG705dif7Sdn3VrtcdVbh0sBTdcyGtfu9R30jcPVuz4yeFHvz3db8T0jT2W1NXaEapXGduBZYteXBGcbWJ587ZHp2q0hbUWLdXZ+J33LYPaxWle4ZGQuKx6h9eZFV9dq+5W3f2C+vSUFjqLnrZbXpL501FYBLlmGWz+YY9pv9J0S6t7WtZrQun0RVe4+zuPpiWfCMAzZH+8sGo69pB+I1tR2u1YbhiHUAuqkAk4yM4z5km65pa60fu1Kjj8MrjDBf6Qozge/HH0klN097JpdOdI3q/w3UN6GLYuC6XecZPrGW49j7CK99ldpps04B0WpZ10+ovvLha/RbYXXCOGP5iQTuI5noGmsRlD17SrDcrJjBDY5BHzkk06DOFUbvzYUDcT/Vjz594JUesaU6ZlOl3C2zSawn1u7WPWlTK5DE7nBLEH648cTA66VbtEdJYHsZ3bAtaw2f5a3D2qWPq3YGSAfUwl4xzn3H08SKadAchVBJySFAJPzJHk/WSUfQ2VirSWVWFtbZbSLR3Ga1yx/wA0l1ZPCqO55AC7RjEvoExLSoYsFUMfLBRuI+pxkzKpkRGBGYpIRYgYRBGORjxEJCOMRYmWkTKrTrTXrNd/l7bdxoGalVskadfw3yw2g58njky14nNr1Ki+1aqLGfdV3nQVgZatdhJZwThMeB7SCs6Xp2ppRamW7jS1VhtKtWbHG/dXbfYCUVNwA8DBJzmQ03TtQtIK0NuGj0FRVq1Zg1N9ndKVscO6gh1B4PpMuFPUq2pFxYJWRndYVUD1FeSTgcj5yf8AiVWVHdry+Ng7iZfd42jPqz7Y8x0KT1HQX2HUkVam3uVaUIdQtYNnZ1W90woArGGzggHG4zc6/p7dVvaui1Nmj1Vf4ihWse5UCVIATuA2E58cjEs9nUqR5tqGCF5sQcnOByfPB4+kmNam8oHTeATs3rvAB5JXOQB9ZHHB6jVZXZQK0sWtaWXfpqq7LlbKYqG8HtoQucgeVGSJyenaC2uustVrK7EbVjvU7LLQLL+4FevBWxGBVtwGNyHxLSvXai5VXVsBSXVkKAN3fL7scdlsjyOD4zjN/i1G3d3qducbu7Xt3HnG7OM45xLQwfDtdg0yC1Aj+rKhVTjexUsiEqrFcEge5M6OJrt1Gtc72VAH2Au6KGbAPpJPPB8efpNoiDRYhGIpIESSrFzJLJAQhmAkiMAIZikiMCYoYmmWUCLEmBEZkoGcDWdJ26l9Q1dDqz6cK1jWK6FQlQACoQSXK459xO8ZW+qdLd7mPaLk36Z67d6haqq2pNiFSwPlLG2gENvHy4k3T0a1dNTWpXdXZuJJKbhmz8lmxijeteQPYjIzmcTpnRbWrsRRU1dtFKd/8T8psvbfXlcuQHB2krhsHM6Pwx026qzdbuH4YFhPbxZbuB7gKuzOcBvUwU4bGPly6ui6he0O0wavsruSxB6BXscdw2ZT1M3pVMcbsseJoOhqPhN9q7Su7bqVcb3qDfeLe5uLKhLcYBBAz7EYkr/hJmp7QYAm25t2GLFbNPZSM55J9a5yfAPJmHR6Z6NLqQ6msGlthcotjOKbNx2pYy7vSDuXaWwSRxma1nSbmC9qp6qsU92oslhuYCzLBTbhgNyE7mXdjkennKb9nQr2u722hWHawimwqTVXqlG47AcZvUYxwqkTFZ8PXlAuKgSLe4wsYO72qoNjOKQVHpI7a4GNo3ALNZeg2bG7gsZ8Vdte4hYIrsXHbZyjAA1qVJ5AA3cZKHS7tpU1Nv7eNOVtC/d2FtpDsptJTIatvSX/AClPAxJDTfDVzLnGCO5SVL2VK4NWmrLqe2SylqWGMDcMYI97dptPsRV5O1VX3/0qBk559veVbU9JsRAyrmxzqRb+Lguj3g1j865wpGFDDyFyN00n6XdhgK3yr2dpC9IRe4tTICi3BqSWVsMrEj1cHMSvYX5SFlqrtBON7bV8+ptrNgfXCsf2ld+K9Ddb/wAOssRU+xlZcraTkfmsUJ4HrCsfbiaOt6Lc44qcXb9SzXm1QrLZVetQA3547la42+nacEjkhW7UapExvYLndjPA9Cl259sKpJ+gmYDiVDqvTbtQbT2mVXrKqtjpnd911CchHIH4joPP1mK/pl5sDJTYgB2jbYit2TpjWF7ptO0hyPSq4BG7LQS6GKcT4Z0r1q6shRcqU3YVj6AGJRbHVeQOVI3cnaPJ7UkcIoRQxFiEBNMs4kGjDSMDCIla1+utGrUKbQoupVlw5Q1Oo3sAte3bubBYvuBXwAJZYQSsanTWffHCvcgts0+4qDtFQpu37WKlVw6oM+Ru/SalHUtR3CwN5CobWRlcsTXfWXqwa1VWNLWAKhOSF5J83KMiMCm336ruIWyGIresbXI3W2MbKyFqYHahRCGZcAZz5M3ug6q0mwMbLCKwQ1gdV7mWG0q9amtj6cqrOoA4I97HFmCUezUXZR0a9nFGLjZW69pmu0/eCEVHBADcKHwFyB8+p0E2tazWZb8EqjEPyouYqCzopb35KjIwfqbGwiilKSyxnpYm57BWveFlR212NqtEbFXKADhX4BOAgOfeYqdTc7rhbG3NTbtsR+LkswRY3aRUIUoCFJAAHPGZepqarrFNTFXsCsACww52g5wWIBCjg+ceDBK3XrrsJtfUNWVq+8u1bCylyfWtQ7YI9wwUNtABHzkauo2kWZt1IVe+KGWol7LUsZVSwCvyFFeFYLncxPI4tl9CWoAwV1O1h7jjlWUj+QQY9NQtaBUUKo8AeOTk/wAkkyMSqyVG4ANgFgPAOBkD6ZzJERx7oEhHKX1T7T6q7ClVZtAOC+4IpI/p9JLD6x6D7UaGOLK3qz/q4sX98YP9jM/Ofbv/ABvLm/FcgI5i0+qWxQyMrKwyGU5BH0Myhp0jhfREwEWYAxZZojJrERJMTGecdb+100am2ldOriuxk3d0jO04zjbx4npDH/efPupFdXVbPvaFqxqLe4ozkqzNgjBHzDeeZRLaPttb/uq//M3/AOJdvhj420+uGK222Y9VL4Dj5lf6x9R+4Eq9Og6DYpw1K5Hk2XVsM/8AOfP7GaHQPs3Q6xLadQl+kRt25G9e9MEVkrx7gllPjPgyT1K+4IpZiFVQSWJwFUDJJPsJodGfd3H3XlXtJTvZGF2r/wAJSoK18nGeeIdf1NIpK32dtbPQG9935hjgjIIB5GOIdMdrD3PvNdyAEYqQKGZtp3Od7eoYOAMfmP7PwubnpT6dHERjMDMnEczS6je6lBUale1sFrDzhUY5VAQbWHA259/lmboWY7dIjsrMisyElGKglCRglSfBx8oLFV+L+u/4Zoa1pINnoqr3gNwgBdiOPYY+m8Tb+BPiO3W6c221onq2KVLYcgeo7TnaMkDyff5Sj/bPYfvFC/6RSSP1LkH+yrPQ/g6hU0OmFeCvZrOR7lhuY/8AuLRDXr+PtAzFfvKAgkHeHQZHHllA/vO9VarqGQhlI4ZSCp/Qjgz56bpZ1HUHpqIBsvsVC2Qv5mIyQDxxOn8P9f1HSdUa7QwTIFtJ5BB/1p7ZxyCPPiWHXpz/AADpm1FlrgsHORXkqisfzH0nJyeceBkzmdb+zSsqW0xKPjhGYsjfQE8qf5Es/VOupVpTqFHcQKrLtONyuVAIJH/iBlTs+1VcHbp2zjjdYNufrhczlZzP2+7xdefr3xdkcr7P+uPRqhp3zstYoVP+i3wD9MkbT+x9p6oPE8g+FNHZqtetpHC2961gMKMNvx9MnAAnr4j4tz/F+dJ85n7z2QjiJjnWPgZg0GMBE0Eiwlb+JvgjT631WKUsxgWpgPgeAwPDD9f5Ess5fxHrWp0l9qfmrqdlz/UBwYHHg3WuhirWNpqX7xDisELty5wCuMnwTj9RPd+hdKTR6WqnIARQCxIAZ25Zsn5tn+08u+yTpQu1j3P6jQu4A8k2WEqGJ+gDH9SJ6X8YaLuaK5cchC4/Ws7wf/qZ145nXU5txm+pqHxV8OnW1oos2bGLZ27gcjbjgiecpbb07WEK6sUK7tjZR1PJVh+nsfBmp0fo12pZlpAJVdxBYLxnHv8AWWroX2bOLFbUsoVSD20O4tg5wzcAD9MmezJx+NzePJ5JZ9Y+X33dk9vRAYBYtsZnhPsEIo8wSq/Hvwd9+pGwhbq8lCfysGxuRj7DgEH2I+s8ypv6poAalF9anPGzemT5KNggfqpnuwEYEg8n+zD4Ot+8fer0ZFQN2w4IZ3YFd2DztAJ5PkkTp/a90IPpk1AHrpYKx+dbnAz+j4x/zGeiETk/FWjFuh1CfOmzH6qpdf7qJaXnnQerG3oN9bHJoZFH/I9iOv8AfeP2mX7PugU6oXd5N2w17fUy43b8/lIz4ErPwlqP8trq/wCqmp8f+negJ/YOZdfsotXdemfURW2Pmq7gT+xZf5nPqT5zXo+G2fjd3n96veh6elKBKlCKvgAY/f6n6mbGJKLE6x51u+6AI1EUcQyiIyQimSiZxvi2otoNSqgkmiwAAEknbwAB5naMiTIvMfsc0FlVmp7lbplK8b0Zc4ZvG4fWeka3TCytkJIDqynHkBgQcfsZmEy0sNwJGQCMj5jPMd/tlXeg/BtWkcvW1hLLtIcqRjIbjCj5TuhZY+r66pqcKQx42ge3/TiTs6jT93xkflwE984+X6+833313d6u0SSeorUCJs9PtVbVL/lB5/vz/M6XxBrK3VQpDNnORzgYPGf44nNpw4oYhJGBDEICSBEx3V7lI+YI/kYmWLEC8Q+y/TH7+VZGKPVdW52nbgrnBPtnbj956f8ADvwZTpDvXc9nI3ueQD5CqOB/cywbYRzfbU765lkvqjbI4khCac0cRgQjkmQGIxiIwqRM5nWNe9W3truLbyfQXOETdwodf5z+06ZiYcwLij4oXnFZYhd3pZcEBbGYhjjx2mH1yPHOJXfEgUnNZ9G4ONyFt47m0LzyPwnyfAyPkZ1BQuchVGfPpHPGP9uIzSuckAnkZwCcHyP0Pv8AOQaGq6rZivtrhmtsrYEb9vaFm4jDqDynnPj2mtX8UrnYUYtu25HCFt4VRubwMMpzn58eM9zaP9z+58mYm06nyqnI2nKg5UnJB+Yz7STkD4mA3Fq+CxCYdDuwKSRkE8/i+RkHE6+m1AsrRx4dVcZ84ZQwz+xg1CngqpHyIBHt7fsP4HykwABgYAHgCSMQgY5IoRGPEkcQMMQkREDHFiMWnEI8xRBgxZjhHAyKYQAjAmaUTI5ksRYgRiLEeI8RCMREkRFiSIxY5kjAiSRIgBGDHLUjiEZjghDEIpIxDEWYRiMRZgICKEIoYmgzgQAhmKZIIixAxYgTiMliRMgMRExmKBhEwzDERkhmOIQAkDBhFFiRSi3QMBJCSEjCIOGYsRARRwihiQrNHDEcijiKSiBgSxDEcRiCxFiGYMZkwiIsQhmSILHGsI4ChiPMRMCCIQJgJKjEMQhGAsRwhmaxDEQhFLA2BCICECCYo4pIo4CLMkJExxGZMIwBhARBZhmAjAkSEcUZEAIAQIhIiAhACMAhCEURiBjimmWcQjWBEy0jEZLEUCWYEx4iMAJExwkYjiGYyIiIgZhmAEIEhDMcUgBAQxHJCAijxGIQjzDEUgRASUU0GZIzIiBMyTMiRDdNbW6gqp253EHb6GcZHPIUHnzj6wwtnMJX26jeg3rh0YgDLK2079uCy7cnyDjK598czINfqXUhUryDgsrAFAQOdrMSCDu8+fOOObA7eYTW0NzsmX25zgbDkccHnJ/1BpsM38Yz+0kISKODgjwfElJFCEUUDHCKCOKMxAyQj3RQijgIjEJIxCRBjmgzLGRGojaZLGRNDqeha0bcgLzkZYE5BBBx5GDOgTOV1XQvayBH2KFt3MC/BbthSAjrlhhiM5H0OZJBelMtYRSigbSCAxbcuMPvzkNgADgzBd8PeSAozjgO44GQVywbAIJ5555grassSVIUH/ySwUuu4KPysdoONw9z9Jh09esVBnduCqDntPx6Dx6ubNxtz5GAMZwAZH/2dIKkD04UGvuDIKY2sH2YOACNuMc5yTGfhn1buM7iV9T5QHHpzjkce/8AYATu6fdsXeMOVXcODhsDcMjjznxJkQ1OdpejogGcnbjA3MUGDkEKTjOec+5m/mOEdQEWI4QQhCAgixDEcIoiIARwxFERFJYiMkjiMQzHEMqwMkoigUDERJYhMlGSxFHIIwJjxDEkiTDEZWESIo4GQKLElASiICBjEDFFmEISQJiBjxACKRIhiPEcQyL4H7R4mGnVKcDnkfIf9ZmDiZJMsWIxbkRkwSIjgXiBliKEIGCGYbojFI4ceJEGA8yKUI4oxkYhiEUUGEAscZjiLEWI4xLEgYSUUWX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89097" name="Picture 15" descr="http://www.xoroi.com/tienda/1283-1047-thickbox/compartiendo-palabra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571625"/>
            <a:ext cx="200025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8" name="AutoShape 19" descr="data:image/jpeg;base64,/9j/4AAQSkZJRgABAQAAAQABAAD/2wCEAAkGBhQSERUUEhQVFBQWGBoaGRgWGSAcHBwWGhgeFxoaHCAYHiYgGhojHxwaHy8gIycpLCwsGh8xNTAqNSYrLCkBCQoKDgwOGg8PGCwhHiQwLCosKSwpKSwpLCwpLCkpKSkpKSwsLCkpLCkpLCkpKSwpKSksKSwsLCwsKSkpLCksKf/AABEIAIYAqAMBIgACEQEDEQH/xAAcAAABBQEBAQAAAAAAAAAAAAAAAgMEBQYBBwj/xAA7EAABAgUCBAUCBAUCBwEAAAABAhEAAxIhMQRBBSJRYQYTMnGBkaEjQlKxFGLB0fAW8RdyhJKiwuEV/8QAGgEAAQUBAAAAAAAAAAAAAAAAAwABAgQFBv/EACQRAAICAgMAAgMBAQEAAAAAAAABAhEDIQQSMRNRFDJBImEz/9oADAMBAAIRAxEAPwB/RcQCNXL/AAitKS5s9J+SPi9o3B4XLWqUsJqVLBJLipT2zhrFhi9o4jw5LSFFClCYRyuoOk3w23ztHNToWkhK62SeUy3c2I9OyWbJihx4SxQqjQ5GRZZ2hK+MpU4NkoWUKJVZmBJAG6e14rliWFnUqCPLPpPchgVPYG2TFJxPRtLKkyyiqZVSqzk03H2BbYRWa7zfLElaiwJsm4IckDDNiIfkJO5oUOPKaqDG+P646w1VqZKhaXmxN3sQSGxa0CJX4aUsTYsMnO/8wz8RGQXFIAFRD9NiyQMJtiJewyCQAew7ARS5GTu9GzxMHxRr+iZRUCA29ktsBv8A5vEiSALU/wBG9oZmkocEhjkdmtfYC9t4UhqQQ4ZnZsZIv8OYqssysUNfRSDuWYtc4z9/iGpsm5UkgqCiwBGd8XAgUxBwTkF9mIH2hzT2cl2tYZPQDr75haRC2NgqV8Fi/UXxD5IlpUq4LNypdycMCPvHZeoUnCQDcgnLfO+YZmEqDFzffFJGLQk7ewWSLaaRqNCypARPRLdqWDs1gDY/mDlsWgloskI/DUSlrCyAXuQnIHTYxS8M1lCgsubJIHZRfezY++I0M6e4XSUy0mySHIVy4BdhguY2seSOSNowMuKUJbIGs1AmzFpSGQhNS10kGoFrhnKS4B7Q1xDSeZKCqQCEkKLOd1AmnHRyOrwaGcap0tRSVBCVWLkJPVnBHbuYrNdozp5ipS1TCuYmsr9QCb0pOA5IhsiTgLDamq9KafJLKQkt6n7dSbZhAkJSnluMC+EjlD9rP8xJnJBszYIt9WawcxT6iaoTaVMBZgLb2LsXbDGKMF20b0pdUmTUy3ZsdVMbdrW9zFrw2cmVMBazXcn7dIgIAsbKGGFhV0/qYUZgD32Jclr+/wBMQ8XLtojOMZQaZrtTr5LpFbKYXy4N+YCxt7f0jsVCZwrShMt5rpAVtTewFrN+0EbCy2c3LHTNfw0kKEsEnymCpi1lQULWuLb3ifN1RmzFScEAKCwCUlmYds7G8RJk8TNIqZJCkBRJU3VKiCbkMC3zANaJaGYJNOKgQ9IID92fs8Rk4xbigsU2t7KTimq81FQSlwsUrclYKPUoOMKScHAaKfUTVEhrBx3cfNokariZWbWptbckv93A+sRVDBIYgn64BA/zeMHPk7yN/iYvjjbRFKEpVi5IHL+kBz8d4quL8XVJUkM7pJ5rZJFmbA6xbTQyXPsW3LEm7fPaIkiSP4sFSUrCdNOWApLipCFFLg5uN4Lx4qUqYTNlqNopv9UL/Sg2GX6M5vmFI8Vr3Skk9X/vtF7q+By5iOSWlKp69CQEj0mclfmBPQOAWiPx3hsoI1syWhISU6aZLYelKyQW+jRofjw+ij+TJ/0pl+JFmoUpu30EH+p5lzSnDDt3HeNdK4HImTPIMpATIm6MBSQylJmpeYFHKqjeIHDuHidqZU2fIkolFCz+EzKBmCUKgLJUkzAOvLEvx4fRFchlCPEy3JoS5zc3bFoUPFS3ehOCLubxdr4RLl8LUqZLl1JM1FTfiecJ4Si4wikLBe0V3DkSToJk1SEmZJql3GTOp8tR6lDTftDfj4/okuRJoi/6rX+hL+5fDb4iXpvHS0s8tKgLgVKDK/U47WaJHhtKFaeWlUqUp9ZIlFRQCry1upQfrbOQItZnAZCtdQuXLDSWmBAZHmzZhlyVJ2JpXLNrPE4YYw8A5MnfUiu/4jkLrGlkhRyXVdsPEPifj2bP9SEgdHJFvfeLTScBk/wKJi5YrTp53mWu/mEJV7ihafpDh4ckzdQtErS+UNPXplKAEujzUJdZV+cAqSatx3gjj2VMHHrF2kZU+IFODSm3cwyri5Jdr+/2xGr/APy5Rl+UZUt0yNPPrA5iuZOSFh90ELYDZgYn8T8OSDqJsvypaVjTziBLHLUZtOnP/OUs7QJYYrxB3yL0zDI4wQCKbEk2JEP6TxEUEHy0q6uTcjD9Y1J8LSf4oIKBR/Cy0/8AUL/CCvfzHMV+v4XKRwuXNMtAWpKQlY9Zm+asKB/l8sb7gd4XxRW6Gea9EaX44KUsJCXqqCipVjuzAAEwRmCIIKm0ReGD/h9Da2b5aBSCEy0vZQFV93cljf5jAa9YqUsKUyiFMSSzig/ZvZom8Q182YEpWagkkcppBcNcbkMIrUzqizsXGOoNh3EZXI5DyO4+FvicRQjczpVSVA4yS+GwexhaNWCAUkkO30APRzk2iMmeTkbnOzN1uS7wadNKjSpN/Vu2RkHfsOsVGvsuuVeCtSQx2GR9LO8Umq4sZM9MwJSt5SklK3pKVgpULEFrmL2YsFDHBuH7G4jL+Ji80Nimwd9zFniP/YPOriSJXjOcFlYTLeqWpIYgI8pCpcsJANgAo53AhJ8XzFoKJyETgUJQTMqqIQtS0klKhzAqI9ooY60a1mf0Rer8YzmRSlCVpVKUVgGpapIpl1uprDoA+8KmeNZwBElKJAppHl1coMzzFNUT6lM77AARB4NwNepKghSUlIHqe5UWADCxJ62hrQ8IXMUQUqSEy1TCSk+kJKh8KZgd3h9kaiWOt8YTJqVpUhFMwTKgHzMmCaVBzkKDj3MVkviKkyZkkAUzFIUTuCipgO3MXhtWhmB3QsMzulVnw9rPs8Kl8NmFVJQpNwCVJICSW9VrZEMP/kk8P46uSlKUpSQmdLnB3eqWCAPYveJw8bzwOSlC+QGYHqKULVMSkufS6yPZIijVplhnSrm9Lg83ta+31ESNPweatwlBq2SQQSzks42AJMIVRLKf4xmKCxQgJXLmSyA/pmTTOJzkEkDsTCNR4qUZZlIlS5csy1SwlNRaqYJqlAqLuVJHYCKyZw+YFEBJV3SCQbAli12cP7wrR8OVMRMWMS0vh3JUEhLje+IQ1R9LFPixfkpl+WioJQgzOapUuUvzEoIdmfcAFrRIV45mlVVCK6nCruE/xA1ATnAU49jFPP4apKJarlUysUsagUKpZsv2hek4Otc2XL/WUioAkJKsBRax6iEN1iWw8fTwBSEIVUlRUHchMxc2ku4peYcbARF13ipc2UqUZaAggAAPykTVzgR3Fakexio/h1OBSpz6Q2ejdYVM0UwByhYA3KSIQ/WIzBA0EImenanS5CmVSSxIydyIpUoB1DOQkjFwks33vtGp4zwpUkkg11uam5i5sH65ikXIAmBRvY22AZyX+Iw1F421JGjDLGcFTGZ6wnYYIFX7C2bR3TKYpDMo9GZnJB7nPtCxId1KJAZ7kMkklv6drjrEbSmshWAkYKcqFnba+0ThDvqILPnjDbJxQ3Z7dPj5jJ+JktMTty/1Mai6lKwGDMdgTn94yviEETADslvoTBeNBxnTHyZYzhoqjBBHBGoVCw4dxYyZc5KKgqalKaklmAVUQexFo0Mzx2hVRomXFg6WCqZiSkt+TncZNtoxwghWDcU9m+k+MJSkzFupNDlKVr5lkklmHqAdg2L2jml8XyvLUslQ8silClitfNKNxueRQCnYbtGCMEKyPxpml1PipKpmmWEL/BVUoEjNMtLI6ehw+5jsrxalIAAmqAlpQCVX5fMvnfzBjpGYghEuqNlK8byxMCymcGDMkjAmJmAi+VMUns3tEPgHilGnlhCkrUQsqYFkkKVLN3u4oLe8ZqOQrF0Ro9V4nSufJmCseWVOSEklKmGAQHIsz75MXWj8VyvKK7oEukCWVgqUxlEWNywQWVjL98HHHhDOC8NBr/EaJi9OoJWBKIUQSMgIFCeiOR7t6jaOa7xChcpaAlbq8wgkhvxFpmN8UsPeKCOKhD9RUEcjsIkfRw06FppUygr9WcC9t4xfHp0sqWJYBWWZwWUACk3wCe1rd4utTxmWgpUhJVQXKlEg1Gyvdg1oouMcSRNUSEgd6QC35XIyBAORlh1/6VeNhm5abRUzRWlPMSGtsL2vucDMNqIflNNjj2yd2cbQ+OWwe4Ngb4/+v8w0qXy8wNsnFh+9oyozcXaNbJxlJb2JCfMQ6cqd6XUSz1YH+0Zfj71pfNIcdLmNPMlqBSZNiAzE7F3Lu7RluOzQqYCA3Lcd/p/jxqYsiybRmRxSxzplaRHI6Y5FgsBBA8EIYIIIIQggeOxwwhBHI6Y5CEEEDwQw4PBBBDjHYI5HYYR694iWfNId0gC23f8AvFFPTdw79ja25fAaL3jMn8QrBsRhtwGI6Ahr+/aKeVp6lVKCWB3sLb83vaMfKmsj7F7jzi8S6kWSolaispp2Cfy0hwckmzPf+0SzJJLuejdTue7/ABBJKJJddwtVgpiAUhieVyRkMbXh6WsmpKq3SbOKQdjYAAbXxA8m9ohCTTpkSbLFRSA5UHbHKOW93tmMv4oSPNDMeQX6sSHtb27ARqdXpQtJRUUv+YXpGTbF3Z4zHiuWEzJaQXCZSQPYP9QcxY4n7ejZikggjkapVCAQQQhWLlSSpQSkOSQB7ksIX/CKYFskj5SAT+4g0uooUFM7O3uxAxFnN8RPhDXJza92xiBzlJOkiWv6VBQeh+kdMhVNTcrlL9wHb7iLn/Ut38uz/q7v0iPo+M0JCfLBDvm7kn3GLYiPedeCpFfOkFJYi9vuHH2hIlGoJY1EgN3OP3EXCvEbhgi7C77sR0xe0QJusBmJWxJFJIPVLW+wh4zk/UNSGZ+kUggEC/Qvu2RaEyNOpaqUhzftjOYth4hYMEbm5Ie7/wAuz/eGZ3GQpYUUFglSSH2V0taGUp/QqRWrlkFiLjPuITF7L8QpJJUhiXJ3dTu2MWERNfxJMxAFJSxcd8C9ukJZJN00JpFaYIIIKRPbuOST+GTcEXBTvki2Pcxn5iQFUtZgAx9yXHT3MaHiuvS1KwpRAKsMlwl97v8A2igngXWPUQGfAvkAC+d8xj8unlbTD8OVY+rQ3JlE2BIax+MYxaHVzCouC5w/336CG6nI2Jf3ZLAEgd3Le8J1KwhRcXbqWJOPr2ittlu4vYzIWVHmFJuLAMMY6+9/iMl4lmPNF3ASA/tGnSlyHJsVfG5A7RQ8W4MoqqqSCfygfL94ucdqM7ZXyW46KCORaTOAlKSorDBntsosDDB4fz0pXV+o0sx79t3jTWSL8Krkl6QoDGjleDFF/wARLgBhSbv09oUfBK6a/MTT1Y43PZoH+Rj8smscvozMW/CdXKRLUmZkktZ/y0/+yvkRMl+ClkP5qG63PtjrHV+C1gEmYlhvSr7WvEJ58clXYdQkv4MGdpQ7AHP6mu+OnvDcxWmGGJvfmF+Y/vSPaF6jwqpIHOC5AsDv1OwhS/Cax6piAb8pd7dWw8ShFTVpgp5YwdMbOokJVKoZkrClHmwB3/pAmZp1AFfqpu5VlnyMbiCb4ZUG/EQQej26guA3SGVcCV+ofQ/ERaitNhYpzVxQyaET0kEeXUk2eyXGXvt0ifOmaZaipRuo3PM4HcCxLNjcqMQTwghnIvtffEPI8PKP5k/eHfR1sfrJeoVInyUqmJtSaackOzKzcC5+kOcRnyVS6UEcr05/l6i9nuYdk+DJiwClaLgm7hgMu/SOq8EzmBSpK3VSKX9XS/7wX4n+xXWeF9TPQRbTfDcxJLkEgkFn2LQQRbGlNL03Wo1td2I3zt1D/v2iOhTgjYYL7ZAtu9ojy9QKUi7u39zbPYe8PSSRhmLN2bt1xHPu/Wa3xKOqHJKy5yBdyzE5wSIjagEhlhwoj3D4IZzbpEuVJAVUxp3IuLgPb+vvEXUynSCRf+XcXv7doUP2BfYzpELZlM1Jp+LDFvr0hWqlFi/UOTsBhvrBqkqTTSSCHKmxc3dh9o7PRWl1MCXuMM+/UgNcdoM/bBL6GU6d0BQOCzEA0gH/ADvfaO6uWgI9KUksVU8pYD7Am3zDiVlUsps4US+b2I9hDSEKLlfqpBHYDJxl9u8JNk/iTXhL0UhF2qBAJZzyXF+va8LU7B8j8oPU3H7H6xHmClQWfRSzhi7qBGWy9/aFS9TWVS7VJCbJd8lSi+Pa8DabdoeDUXTHNIpgLqcgE32IZmhepVUE73d/cdo7KlGpNJcCzXazOPdv27GIGv4ohBKEvTSl1NcucDq24zmGjFyloJKUYK2SNSVrnBAIAdmHa7lndiR2vFjM06UJWmnzCqySoJtULEMXxfowb3r+HyzMU6EgFwEqKiLFQBJGCBYX6iLDimkEqZSpkTElQAFwzVXYWd8d42MS+PFsw8rWXKVU10qpJNIHKnsDs+7u42iFqGBTi5sH63iSqYSXFwzgqU4CrOb26/SIcqbVNUtRBUgFIThhkKv1f7ZiluTbZrQawrqhuUjLFLAWvjb6/tE3hsp1pSdyM/fGfgxCmppJKma5LCq5sFE9bY94l6XWCtDcocYvbv33PTEGxr/asHnySlB1ovzrEhCvLuhCjfIJADC1wP7G8Gq0SVKlzPMWkOrkQqynUKS/Z3eE6vQhU1DBPkrFwOUYtjPXvFqjWHTyleZT5ZASVhNVIIp6NzY6u1o2ou1tHNv0z3FNIaU8xJULklipRuTezlUEXM2hYpXQwwoJsCmkJIfJ947Anx1J3YePJaVGW05CFO1i5+QMiLBBcVAMQb93Ht/loII5qZ2OVD0ylCCS5sD/AN39YRPkBiwu4+N394IIgiivRqvBuxuL4cdP994anBqgB+Wz4ff3HaCCJr0IUuq1BlpIBIV1BsTkliLZiz4bN8w0KsuliRdwwObEH6wQRZkv8kZPY5qZnJYXdr3AbmtEXRSQkqULVbA5axJ7/tBBAvEwL/ZC58xQKEnC3dlFwaakn6Z7wmdLuAQkpIGRcOLH3Af6wQQSKSVhZK1ssODrPmUiywogKdndLsoDb26CGzxELWEKKqn5WaklYU5U97NbPtBBGi3eMw4qsjojypFQLZFv/Jvrf7RA1GmDBSOVYVZRYnoxBFxBBFGHptSWhMmUtalKVS/ps7OM8vf3idwvh4nLSFWHNVT0F7Pj65ggixj3NFXJ/wCbZpSjykUoWr8J1KceoOAAGLu6uvWDUrUtaUqLSy5KfV6bg33vHII2PEYA2UOhwGdmuXFqvb8w22gggiS8IM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89099" name="Picture 21" descr="dialoga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8" y="4429125"/>
            <a:ext cx="20716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0" name="Picture 25" descr="http://ecx.images-amazon.com/images/I/413ktOg3ExL._SL500_AA300_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4357688"/>
            <a:ext cx="1571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1" name="Picture 27" descr="http://www.fundacionjesusgomez.org/wp/wp-content/uploads/2010/02/el_amor_en_la_sociedad_del_riesgo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4357688"/>
            <a:ext cx="1857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2" name="AutoShape 33" descr="data:image/jpeg;base64,/9j/4AAQSkZJRgABAQAAAQABAAD/2wCEAAkGBhMREBUUEBQSFRUUGBcYFBgVFRgUFRQVGBQVFRQXFRQXHSceGBojGRgUHy8gIycpLCwsFh4xNTAqNSYsLCkBCQoKDgwOGg8PGiokHyQtLCkpKSksLCwsLCwsNSkpKSkpKSkvLCksKSwsLCwsLCwpLCwsLCksKSkpLCkpLCwqKf/AABEIARAAuQMBIgACEQEDEQH/xAAcAAEAAgIDAQAAAAAAAAAAAAAABAUGBwECAwj/xABMEAABAwEFAgcLCQUIAgMAAAABAAIDEQQFEiExQVEGBxMiMmFxFFNUc4GRkpOy0tM0UnKhsbPD0eMjQmPB8BUXGDNiguHxosIIJEP/xAAaAQEBAQEBAQEAAAAAAAAAAAAAAQIDBAUG/8QAKBEAAgIABgICAgIDAAAAAAAAAAECEQMSITFBUQRhEzIiUiOxM0Jx/9oADAMBAAIRAxEAPwDeKIq6SaV0z2RmNoY1h5zHOJLse54p0VUrBYooHJWjvkHqn/FTk7R3yD1T/ipRLJ6KByVo75B6p/xU5K0d8g9U/wCKlCyeigclaO+Qeqf8VBHaO+Qeqf8AFShZPRQOStHfIPVP+KuOTtHfIPVP+KlCywRQOStPfIPVP+KnJWnvkHqn/FShZPRQOStHfIPVP+KnJWjvkHqn/FShZPRV5ZaBrJB6p/xVzyVo75B6p/xUoWT0UDkrT3yD1T/ipyVo75B6p/xUoWT0UDkrT3yD1T/ipyVp75B6p/xUoWT0UDkrT3yD1T/ir2u20mSGN5oC9jHEDQFzQTTzpQskoiKFCgWb5TL9CL8VT1As3ymX6EX4q0uSPglzzBjS5xoGgkncAKlYnFelogEskjC3lmulYHnE1r2/uUaagclgy1rG7eswovK02ZsjS14q12Rzp9YXDEg5apm06KOz3vK94Yx8LwZMPKtY4sI5F0hAbj6QIA6VOcNuSiwcJJ3B3NiB5vNOboyZ2R0e1r6nmuOuHNu0aZVRKKfHL9ha6MatV9ytqx7oWUMrS9zHYXlgjLGNbiycQ87T0DQHZFgvV8MTQxrG1EDXPdkAO5WuGLE9ra1GEZjylZVaLUyMVke1o/1ODd2/tHnXD7XGHBpewOIqAXAEgmgIFanNZeG7+xb9FLDfE7gHERgDucOaGuJdyrmtcWvxCgFajI9e9V/9tyOkbLWNz2xTExta6sJxwgtlzJNBUnIE4TQbsoN4RDWSPUDpt6R0Gup3LrbLcGNY4c4Pexoocue4NBrt1UcHX2CfojXTeLpOUBcyQMIwyRijH1bUgCpzadSDTMbaqms/CiV0YcHQuxRsc8tY+lmLnxtPKDEagNc537p/ZnZmMlitcbyWtexxFQ4BwJFNagHJeXKshiaI6ENAaxuMDJtGkBzjs/ktOLdfkTToqrHfE0jw1ronDFIMbWOo9rGQuGGrqVJeRWpGWS73HfUk0ga50TgYsbgxrmmJ+Jo5NxLjmKncctArK1XmxjZKOa50bHPcwOGKjW1zGo2edejLdGTQvYHYcRaXDEBStSNadaKLT+wv0YzeV8yvFoiLWhuC0Nw/vhrWOwPoHEkOy1aBRwod91e94Oi5IBzI2vJDpHgua2jagUqM3HKpOw7SFLF4xFpdykeFpo4420adxNaArqLyZRxc5jWAtDXl7cLsTQ4UNctduuqijV/luL9FLFfNofGHjkxRkJIMbziMkr2OpzgQAADTXeu019SsOF74o6OlBldG7C4swFjQ3EKOIcdprgNBuyGN4cAWkEHQg1B7CF2or8cv2Froq7ots0pcZAGNAZzMJxYnRRyOq4nYXEUoo1lvmR04YSw1fI10QaRJExuLDI51aEOo3YAeUFDlne0Si3kempLChXF8lg8VH921TlBuL5LB4qP7tq68GeSciIoUKBZvlMv0IvxVPUCzfKZfoRfirS5I+CeiIslCIiAp73sL3zQujEZwtlBMjcbRiEYpQEEE0PmI2qLFwXczC1r4y0GBxLo6yVh5MANdWgBDPJiOtVkSLk8KLds1mZRDg85rY8DoiWCUHHHia4SuDnHCCOcKDOudTvUoXP8AsIYsX+SYc6dLksOyuVaeRWaKrDitiWylum4nQvYXOjIjjMTcMeFzmlzCHPdU1PN2bSTtXFq4Nh7pHB1MdMIIqI3F7XSkfTLGeUHeVdonxRqhmZj8vBpzqtxsDazOaQz9pimbI043VzAxnQCuFu7PrJwVJe84xR2NwrjJa58RiyGPBQV1w1pl1rIkWfhh0XMyjm4OnE1zHMBYIcILKsJibK3nAEaiTLcWjVHXE/HygfFjxB1DGTH/AJLYnDDiqNKg1y02q8RX4ojMyHdNh5CFkdQcApUDCNScm1y10UxEXRKlSMhERUAqDcXyWDxUf3bVOKg3F8lg8VH921XgnJOREUKFAs3ymX6EX4qnqBZvlMv0IvxVpckfBPREWShU7r3c0huAuON4OThlyuFoFGmpwnF2N81wuFmSb2ZStjvR7omvEZxFxBbU5BocSQaZ9Gg2EkZqEy/ZemYyARSlSWgjGa4g0mpoG0pqr+iLLhLsWipffD8yGHIkFudQM6F/NyG3KuXmXDr6kDS7kSQAdCecaPIIBb0eaM9ecMt9uiZZdi0Vdjvdz8VYyKMxChJxGpyGVM9n/dOLHe0kmEmKgJAJqTSpIqObnTbmrVEyy7FoqJL1kY9zSwu5xw1qKirqUo0igoKk/OC62y9pO5w5jSHPa6nS5rgMgKNNSTpsNNVcomV9i0U/9svDi0s0/edUAA4s3UbkMgBvqOunWS+5c8MROEmo51aBshDc20Dqtadoo7srdIpll+xbRTtvx5FTHTTUuzq/CXCjeiBmT/2ZF2Xo6VxDmFlGtd+9t1GbRT+vJYoqoyXJLQREXQgKg3F8lg8VH921TioNxfJYPFR/dtV4JyTkRFChQLN8pl+hF+Kp6gWb5TL9CL8VaXJHwT0RFkoREQBcFcogMSsXCKSkTpHtAdaHRyVMYDGBloLRlmzNkfSzPlXnZ+EFoLGubR7u6XsczmV5JndJwhrc2uLY20LtT1FZhRKLrnXRjK+zErs4USvls4cKxvjYJHcm4ftpWOkZzqUaAGtGE51mbuS8r9nZNO2JwcWGQNjwYi1rbC2dsmWf+cQzPI4qDMLLaJRTOruhldbmIycJXk15VrIcYBma0ODaWUSkA0IJMmW3TDqQuLDwmmeYQ7CHSOspwhuZZJCXylo1w4gc9miy+iYVc8a2JlfZTcFLxfPZw+Rwc40xULOaS0EijOj2OzV0uKLlc27dm0qQREUKEREAKg3F8lg8VH921TioNxfJYPFR/dtV4JyTkRFChVjzIyd7mxOe17YwC1zBQtL6ghzhvCs0VTojRA7vk8Hl9OL307vk8Hl9OL31PRW10KIHd8ng8vpxe+nd8ng8vpxe+p6Ja6FEDu+TweX04vfTu+TweX04vfU9EtdCiB3fJ4PL6cXvp3fJ4PL6cXvqeiWuhRA7vk8Hl9OL307vk8Hl9OL31PRLXQr2QO75PB5fTi99O75PB5fTi99T0S10K9kDu+TweX04vfTu+TweX04vfU9EtdCiB3fJ4PL6cXvp3fJ4PL6cXvqeiWuhRA7vk8Hl9OL307vk8Hl9OL31PRLXQogd3yeDy+nF769LqgLIImOyc2NjXbcw0A59oUtFGxQREUKEREAXGJcrU/GNer7M5748NTKBmKihaT/IIPRtfEmJfMs3GPaG979AKK7jRtP8P0Alo1lZ9SYkxL5dHGhaP4foBcs4zrQT/wDn6AS0MrPqHEgK+ZrLxh2l2pi8jNnnX0HwW+St7Xe0UI00W6w/jC4XSWFjBAG43mpLhWjQRWgr/XUriy3hK5zcWCjpZGdAg4WB9CDjOpbtG/LaqC+7G22yGKRjHPBLYzmwAB8vSrixZRkgtGp6qjEnpoRp8F3wOv8ANssrZHgB4Ja8NBAxDcCa0oRr1q8WH3VaG2aJzLNGxjQ40BxPOIRYnYnYufzgQDllRXF13lLK8AhoZgDiQ05kvkYMy/m1wA4S00qQTUKp8MtNLUtyUxLAONW8HQRtkZTEABmKjN4BWpJuMe0A6x+gFq0FFs+msSYl8vu4zrRvj9ALqeM+0b4/QCWi5WfUWJMS+XTxoWn+H6A/NerOMm0HbH6A/NLQys+ncS5WiuBXCSW1TFsuGgAIo0DPG0fzW9UM7aBERAEREAWm+NsZP8cPYctyLT3GsOn44ew5OGWP2RpS2RkGp0VfIVkUjNa5jaFWR3bykgawEkmgCydpRK5pXoXhZTbuDjIrOXAYnYagjd8/qbu366UBxIMJIABJOQAzJPUETsw1RZXdOKgL6y4LytFmZUgZu2j5xXx/JGY3UqCRStMwDtFdD5MlkDOMe3DWWv8AsZ7q0jL1Ppg8H2YiaxUrWmnOxkl2WhwnD9a8Ldc7yCGdzvFD0pC3MyYyegd58prqvnazcZVrzxPru5rPyRvGRa++f+LPyU0Fe/7Po5lzlxq/kG83CAHl+WIFoqWtyAFKfkpVlutrJuUxR1q473UcNKk7y4124ivmJ/GTbK5SD0We6uHcY1u75/4M91KRK9m6+OqUdy1BB6O3+IF89Wiapy2KdeXDW12iMxyyVYSCRhaNDUaCqrIGAkBzgAcya5N7ciajcASjKnSo8wDSv/K4DC7QK/5OA1a10YYQ0YnEl3zyaAHnZNJ1p0Aa1cpVgscIdlJGAaYQ54LtB0sOQObSaaYqZ4TSWaSsxcwOGw+ZSoYTSpWZMhjwihY7E6la6Cmp3DtVfwi4NvgkOEtkjyIczNuldVLLlMi4r/8APd9AfeMX0avnPiwH/wBh30B94xfRi2tjnLcIiIQIiIAtQcaQ6fjR7Dlt9ah40R0/Gj2HI9mah90a0htckYkEeQkbgfVoNWkg0zGWirZpHsxFtBjBBoAMiakDdu7CRtWW3XYRLGWAc5V0l2iPEJRpoOtcrPe4plfaOEL2Q6gufWooKZ5OrXWoy7KhVVnvGdxGEgnYGsaTmfr2+k7eVY2uSAQubJE4yF4LZA+mFgBq3DShzzqvG7LeI2nk24sQIcTQEVGlBsJ1zqRUZAmukcJR1Ky9ZZAA2ShxBpBwgEtBcBQ7q4tNdc9VVUV/bbVCenG9x5ur9wo6p1NRQZUApoVUWlzCRgaWjbU6nET5BSg1OipxktTxwlcxROdXCK0GfZUD7SF6OlqAMl1wkBWzJa3VYWNAfIeca4WihIANC6hyxF3NaDlWrjk3PrNYHSuNDGAHYWjGMIoCaAnXrcdSQdqqSvRjTRQpMfcLwK1ZTUHEBXInIa5gVG2hb84VSXE8GgLCaVdR7aDOgGLStaN6zplQmCwZqZaLOAwFUFzYbtiZCMeFzyaANIOWeeW+mXVmdRWzi4DiWJ8kL28w0IxDM6ZbwsNs0RcaBZBcl4uiLmg9IZdqyzSdo87PZHisZJGef1qUyOazkOa4kbQc2nqIUmwRuc+r867aLKLXdNWZ7lhyoy5pOj04Blj5zIxuCraObsDsbDl1Fb8WguAtnwWlw/0j22rfq6rYy9wiIqQIiIAtScZgzf40ewVttam4xzzn+NHslHszeH90YjccwjL3HJoyG9zjo0HftO7zKvvW0umfiIOeWi6PtLq1BpStKACldaU0XrBeLm0qSaCgH7o12bdTl1mvX5z6aRXWy5nFoOE07D1fmPOFUSXVJG7E0EU1FCK/8aecb1sCy27EKFzjlpXXX8z51WW3G4nPInTUDXYe059Z3op1uHhZjErXcsmHlcD+TcaYsJw4hqK6VVPaLI4HQrJrxt9pazkhI8xhxdhrzcRNSTvzqfKo9htJkNHUPUV1TPHOGtMxuGBznANBJOgGZKt7tu7lc3YsDR0W5F5w1wg7zqXbBU7ArW0XfFhzAa7ZQ6rrdMYxjFUj+SphRK9nBueWmGPLZTLU0yz0qPqPWVOg4D2jKrSBtJzppsGZOYFNpWfWG97OxuYz36/ap1lv+JxoKnyBQy/+GsW8EXtfzmODW9mJx2NGzdnoAa55V9mcHnPYS9hGHYCKk7BXYOv7dmwbyfGTQt1WN31erLPzYgQ87d39fzUsIqbl4LPiD5pg0MiIa4EgOqdKDavF83Kyjk4w0V2LpBZ5Znc5zjXYs0uXg4IwHEdajZyxMaMEWXBu4GyR5jNuasrTd+FlCubptogeCNuu7qVxeOGdlWEda82JJKN2eJXOVmKcG4aWk9g9pq3WtSXVZME1a7h19IGq22vVhSUoJo9tUERF0AREQBao4xOlJ4weyVtdar4fjnyeMHsldcKOaVFjLLJM12KVzXYsBOSmmyVzpkvJ0FPOtYniSSs+lh40W6PNkJB3Ka3nKRO1jnNAOVBXt2r3jijacnYvJRfPxsNxVnvw2mistN0h40WH3vdjoTiFRRbOxNLshQbl43zcLJoXE7AvHh+TlllkXHwFKGajV1m/akOLj2bleWaIeVY7YRhnLdmKnmWXQ2bRfTPjCOOh6l6Q8xvKOcGNrkTt7N6sIYRUYtCo14WZk1phhPRAJpsWJOtTDdC28K3SMDYWYv8AUR9iqobndIavq8uzy1WZQ8H442DD/XlXe6HxMmFcqA1O9eb5k9jyPGVPKduD/BkMGN+Xb1K3neNG/n9n2KjvfhMSCI1b8DbfE5h5U8/Fl2UXLyMZ4cMyVnCGDLFlcjk2FxbmKD6z2n+S6sPJto2vn2LI7ZG2gJIIWP214rkvk4fkyxmfWh46ijm7CTICd4+0LbC1PdL+cB1g/WFthfofG/xo4YiqTCIi9BzCIiALVfD889/jB7JW1FqLjQmwcof4g9grrhSyyTJVujDp7c1mpXR1tDgKZ1WEWu3OfIKnKtFf2Z5jqx2dD5xs+pdcXy5SVI9Xj4cVKy+5RuLCyrtlaan/AEjWm6uu4L0itArRVDLeWVAFCQQSTU0OtN1Rkdq9f7aa2vMZnTyU3dfWvmzzSVM+vh4uUvW25rRmVQcIuF7sJYwkZKDbOEpDgY2tDg4OBpUc0kgYdKfbQKtvK0S2ud0sobieanCMLd2QC5Q8eKeZnPyPMclliLguwvfyjtuiziy2XqUKx2YMY0BXNmJovUfLbEllroFU3nwfe6j43Fr2aFZPZwprmVByUow2a8Zf88PMmBPWuxtxc7LM55DPVXd93YxzSXGlPtVJd1r5r2w5GgqcIqc+iK6A6k9QG8rDglqjLgtzpLPhYa5ZBUsN7zc4xYqNNSQsonveB7CyRvO0LmsLdwJIP+4+bbWntwf7mdZpKVaAQGile0k7Sd/VsyoST3LHQ63Fw9NA2Q+crIJLc14q06rBbwueJxrHiFKmpGmeXbkpTbUyCXk45eWYAKPwllSQCRQ7jkvNPxYXcVTPSsRvczu4n1l83tBbgWk+Clrxy+Qe01bsXrwVUEjzYv2CIi6nMIiIAtNcbx5snjR7DluVab43BzZPHD2HJwVfZGk2NBkaCdXD7Vl972XDam7i1p7RRYhO2h7FsOCx8vZYpdrWFpPZosneDpmKW28BiPavKGN0ziBkxoq55zy0FNlSaAD8iV7Wi2xmJsPIMD2vJdNVxc8Z0bh0A/JSA7A1pY1oAOKgFQXbyCTU9qiNuTZ7R3PEzDU5nXOqn2iBjXDBSigtvd7ul9g6v6r1neayWuxmvUBSlKAZBCFrYWFxV9DZ6dZVJdz8JV22186oAB2dXZ19aHNljHZw00Oo1G47R5FYsg5tVV2e3D5rc+r6h9asBe1djctMtNw/r80ObMV4WxOjOYyP2LGbDaTZ3uJBAObTRZpwjtPKRnEBrWu3b+a8YpBKyAPYwgNLdKefrQ1wYFJZ5LU84Gmjjm7QLJ7PcQgs3JVq6tSQp7IgDhAAA2BWbrNSMnJAYjYqNJDs+1QZbC0ykbCpd5vAJzUBjS80BzSRsyjgPA5lpc05jCCD/vat+LQnAmV3dRa791n/ALsW+1pbHGW4REVIEREAWmuNw81/jh7DluVaZ43ui/xw9hycBfZGlbbkVmPBe/QLE9hOYqsItoNV5RTubWhIB1WTpdMnPtv7TyqyNrOFUVnmAOeinzSinNKGlIlwWuqtbBNVwWKwz0KsbLbaEGoCGlKzN7PIMQorDlaFYjZb4biFXDzq5dejDQ4m+dCF6yde7LQseZerPnDzqSy8mfOHnQlEu9pqxlc3aebD5VVXjb24OkPOvezXoxpiBcNN6CtC0sgrIe1Sb8twZFQKohvaNpJxN27VTXtfbXg0cPOhK1Km1Tlzl1ktfJkU1UB9uAdWqjy2nE6pQ1Zn/FxMXWpxPzPxGL6JXzhxXOraXfQH3jF9HrS2OMtwiIhAiIgCwnhRwDdbXOxluAvxCji06Uz5p3lZsiA1G/iHiOpPrf015u4gITtPrf01uBEBp3/D5Bvd639Nc/4foN7vW/prcKIDT3+H6De71v6aD/4/wja71v6a3CiA0+eICHe71v6a5HEFD853rf01t9EBqD+4GH5z/XH4a5HELF85/rj8NbeRBqai/uFi+c71x+GvQ8RsZpznZaftT7i2yiFtmpTxFRn953rf011PENEdp9b+mtuIhNTUI4g4d59b+mu39w0O8+t/TW3EQGuLj4q+5H44iKkAHE8nLED8wblsdEQBERAEREAREQBERAEREBEvG8mwgFwe4uOFrWNL3OOFziA0bmtcfIojuFVlDsJmYDUjM0GIEChJ25/UdxU233dHO3DMxr21rQ78xXzEjsJG1QzwYsta8hHXFi6O2oOXVlpotxyf7WZebg4fwpswAPKtNc8q5CjiCfRPWajeF1PCuzcjJLygLYmte8AVc0OHNFBqScqDbku44MWWlORZSlNumdNuoqc+zcF6N4PWcNwiGPCcNRSoOE1bUHWhz7Vf4/ZPz9Hm/hTZQaGeMU3mmwnzUGvk1XEXCqyubUStpiw5hwJOMsyBFekCBvXnFwPsjdIWHM61NAQRhGeTaE83RSDwds+PHyTMVSa02lxeT6RJ8qv8fsn5+iXY7ayZgfE4Oaa0I0NCWnzEEeRe6j2GwxwxiOJoYxtaNGgqST9ZJ8qkLm6vQ2vYREUK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9103" name="AutoShape 35" descr="data:image/jpeg;base64,/9j/4AAQSkZJRgABAQAAAQABAAD/2wCEAAkGBhMREBUUEBQSFRUUGBcYFBgVFRgUFRQVGBQVFRQXFRQXHSceGBojGRgUHy8gIycpLCwsFh4xNTAqNSYsLCkBCQoKDgwOGg8PGiokHyQtLCkpKSksLCwsLCwsNSkpKSkpKSkvLCksKSwsLCwsLCwpLCwsLCksKSkpLCkpLCwqKf/AABEIARAAuQMBIgACEQEDEQH/xAAcAAEAAgIDAQAAAAAAAAAAAAAABAUGBwECAwj/xABMEAABAwEFAgcLCQUIAgMAAAABAAIDEQQFEiExQVEGBxMiMmFxFFNUc4GRkpOy0tM0UnKhsbPD0eMjQmPB8BUXGDNiguHxosIIJEP/xAAaAQEBAQEBAQEAAAAAAAAAAAAAAQIDBAUG/8QAKBEAAgIABgICAgIDAAAAAAAAAAECEQMSITFBUQRhEzIiUiOxM0Jx/9oADAMBAAIRAxEAPwDeKIq6SaV0z2RmNoY1h5zHOJLse54p0VUrBYooHJWjvkHqn/FTk7R3yD1T/ipRLJ6KByVo75B6p/xU5K0d8g9U/wCKlCyeigclaO+Qeqf8VBHaO+Qeqf8AFShZPRQOStHfIPVP+KuOTtHfIPVP+KlCywRQOStPfIPVP+KnJWnvkHqn/FShZPRQOStHfIPVP+KnJWjvkHqn/FShZPRV5ZaBrJB6p/xVzyVo75B6p/xUoWT0UDkrT3yD1T/ipyVo75B6p/xUoWT0UDkrT3yD1T/ipyVp75B6p/xUoWT0UDkrT3yD1T/ir2u20mSGN5oC9jHEDQFzQTTzpQskoiKFCgWb5TL9CL8VT1As3ymX6EX4q0uSPglzzBjS5xoGgkncAKlYnFelogEskjC3lmulYHnE1r2/uUaagclgy1rG7eswovK02ZsjS14q12Rzp9YXDEg5apm06KOz3vK94Yx8LwZMPKtY4sI5F0hAbj6QIA6VOcNuSiwcJJ3B3NiB5vNOboyZ2R0e1r6nmuOuHNu0aZVRKKfHL9ha6MatV9ytqx7oWUMrS9zHYXlgjLGNbiycQ87T0DQHZFgvV8MTQxrG1EDXPdkAO5WuGLE9ra1GEZjylZVaLUyMVke1o/1ODd2/tHnXD7XGHBpewOIqAXAEgmgIFanNZeG7+xb9FLDfE7gHERgDucOaGuJdyrmtcWvxCgFajI9e9V/9tyOkbLWNz2xTExta6sJxwgtlzJNBUnIE4TQbsoN4RDWSPUDpt6R0Gup3LrbLcGNY4c4Pexoocue4NBrt1UcHX2CfojXTeLpOUBcyQMIwyRijH1bUgCpzadSDTMbaqms/CiV0YcHQuxRsc8tY+lmLnxtPKDEagNc537p/ZnZmMlitcbyWtexxFQ4BwJFNagHJeXKshiaI6ENAaxuMDJtGkBzjs/ktOLdfkTToqrHfE0jw1ronDFIMbWOo9rGQuGGrqVJeRWpGWS73HfUk0ga50TgYsbgxrmmJ+Jo5NxLjmKncctArK1XmxjZKOa50bHPcwOGKjW1zGo2edejLdGTQvYHYcRaXDEBStSNadaKLT+wv0YzeV8yvFoiLWhuC0Nw/vhrWOwPoHEkOy1aBRwod91e94Oi5IBzI2vJDpHgua2jagUqM3HKpOw7SFLF4xFpdykeFpo4420adxNaArqLyZRxc5jWAtDXl7cLsTQ4UNctduuqijV/luL9FLFfNofGHjkxRkJIMbziMkr2OpzgQAADTXeu019SsOF74o6OlBldG7C4swFjQ3EKOIcdprgNBuyGN4cAWkEHQg1B7CF2or8cv2Froq7ots0pcZAGNAZzMJxYnRRyOq4nYXEUoo1lvmR04YSw1fI10QaRJExuLDI51aEOo3YAeUFDlne0Si3kempLChXF8lg8VH921TlBuL5LB4qP7tq68GeSciIoUKBZvlMv0IvxVPUCzfKZfoRfirS5I+CeiIslCIiAp73sL3zQujEZwtlBMjcbRiEYpQEEE0PmI2qLFwXczC1r4y0GBxLo6yVh5MANdWgBDPJiOtVkSLk8KLds1mZRDg85rY8DoiWCUHHHia4SuDnHCCOcKDOudTvUoXP8AsIYsX+SYc6dLksOyuVaeRWaKrDitiWylum4nQvYXOjIjjMTcMeFzmlzCHPdU1PN2bSTtXFq4Nh7pHB1MdMIIqI3F7XSkfTLGeUHeVdonxRqhmZj8vBpzqtxsDazOaQz9pimbI043VzAxnQCuFu7PrJwVJe84xR2NwrjJa58RiyGPBQV1w1pl1rIkWfhh0XMyjm4OnE1zHMBYIcILKsJibK3nAEaiTLcWjVHXE/HygfFjxB1DGTH/AJLYnDDiqNKg1y02q8RX4ojMyHdNh5CFkdQcApUDCNScm1y10UxEXRKlSMhERUAqDcXyWDxUf3bVOKg3F8lg8VH921XgnJOREUKFAs3ymX6EX4qnqBZvlMv0IvxVpckfBPREWShU7r3c0huAuON4OThlyuFoFGmpwnF2N81wuFmSb2ZStjvR7omvEZxFxBbU5BocSQaZ9Gg2EkZqEy/ZemYyARSlSWgjGa4g0mpoG0pqr+iLLhLsWipffD8yGHIkFudQM6F/NyG3KuXmXDr6kDS7kSQAdCecaPIIBb0eaM9ecMt9uiZZdi0Vdjvdz8VYyKMxChJxGpyGVM9n/dOLHe0kmEmKgJAJqTSpIqObnTbmrVEyy7FoqJL1kY9zSwu5xw1qKirqUo0igoKk/OC62y9pO5w5jSHPa6nS5rgMgKNNSTpsNNVcomV9i0U/9svDi0s0/edUAA4s3UbkMgBvqOunWS+5c8MROEmo51aBshDc20Dqtadoo7srdIpll+xbRTtvx5FTHTTUuzq/CXCjeiBmT/2ZF2Xo6VxDmFlGtd+9t1GbRT+vJYoqoyXJLQREXQgKg3F8lg8VH921TioNxfJYPFR/dtV4JyTkRFChQLN8pl+hF+Kp6gWb5TL9CL8VaXJHwT0RFkoREQBcFcogMSsXCKSkTpHtAdaHRyVMYDGBloLRlmzNkfSzPlXnZ+EFoLGubR7u6XsczmV5JndJwhrc2uLY20LtT1FZhRKLrnXRjK+zErs4USvls4cKxvjYJHcm4ftpWOkZzqUaAGtGE51mbuS8r9nZNO2JwcWGQNjwYi1rbC2dsmWf+cQzPI4qDMLLaJRTOruhldbmIycJXk15VrIcYBma0ODaWUSkA0IJMmW3TDqQuLDwmmeYQ7CHSOspwhuZZJCXylo1w4gc9miy+iYVc8a2JlfZTcFLxfPZw+Rwc40xULOaS0EijOj2OzV0uKLlc27dm0qQREUKEREAKg3F8lg8VH921TioNxfJYPFR/dtV4JyTkRFChVjzIyd7mxOe17YwC1zBQtL6ghzhvCs0VTojRA7vk8Hl9OL307vk8Hl9OL31PRW10KIHd8ng8vpxe+nd8ng8vpxe+p6Ja6FEDu+TweX04vfTu+TweX04vfU9EtdCiB3fJ4PL6cXvp3fJ4PL6cXvqeiWuhRA7vk8Hl9OL307vk8Hl9OL31PRLXQr2QO75PB5fTi99O75PB5fTi99T0S10K9kDu+TweX04vfTu+TweX04vfU9EtdCiB3fJ4PL6cXvp3fJ4PL6cXvqeiWuhRA7vk8Hl9OL307vk8Hl9OL31PRLXQogd3yeDy+nF769LqgLIImOyc2NjXbcw0A59oUtFGxQREUKEREAXGJcrU/GNer7M5748NTKBmKihaT/IIPRtfEmJfMs3GPaG979AKK7jRtP8P0Alo1lZ9SYkxL5dHGhaP4foBcs4zrQT/wDn6AS0MrPqHEgK+ZrLxh2l2pi8jNnnX0HwW+St7Xe0UI00W6w/jC4XSWFjBAG43mpLhWjQRWgr/XUriy3hK5zcWCjpZGdAg4WB9CDjOpbtG/LaqC+7G22yGKRjHPBLYzmwAB8vSrixZRkgtGp6qjEnpoRp8F3wOv8ANssrZHgB4Ja8NBAxDcCa0oRr1q8WH3VaG2aJzLNGxjQ40BxPOIRYnYnYufzgQDllRXF13lLK8AhoZgDiQ05kvkYMy/m1wA4S00qQTUKp8MtNLUtyUxLAONW8HQRtkZTEABmKjN4BWpJuMe0A6x+gFq0FFs+msSYl8vu4zrRvj9ALqeM+0b4/QCWi5WfUWJMS+XTxoWn+H6A/NerOMm0HbH6A/NLQys+ncS5WiuBXCSW1TFsuGgAIo0DPG0fzW9UM7aBERAEREAWm+NsZP8cPYctyLT3GsOn44ew5OGWP2RpS2RkGp0VfIVkUjNa5jaFWR3bykgawEkmgCydpRK5pXoXhZTbuDjIrOXAYnYagjd8/qbu366UBxIMJIABJOQAzJPUETsw1RZXdOKgL6y4LytFmZUgZu2j5xXx/JGY3UqCRStMwDtFdD5MlkDOMe3DWWv8AsZ7q0jL1Ppg8H2YiaxUrWmnOxkl2WhwnD9a8Ldc7yCGdzvFD0pC3MyYyegd58prqvnazcZVrzxPru5rPyRvGRa++f+LPyU0Fe/7Po5lzlxq/kG83CAHl+WIFoqWtyAFKfkpVlutrJuUxR1q473UcNKk7y4124ivmJ/GTbK5SD0We6uHcY1u75/4M91KRK9m6+OqUdy1BB6O3+IF89Wiapy2KdeXDW12iMxyyVYSCRhaNDUaCqrIGAkBzgAcya5N7ciajcASjKnSo8wDSv/K4DC7QK/5OA1a10YYQ0YnEl3zyaAHnZNJ1p0Aa1cpVgscIdlJGAaYQ54LtB0sOQObSaaYqZ4TSWaSsxcwOGw+ZSoYTSpWZMhjwihY7E6la6Cmp3DtVfwi4NvgkOEtkjyIczNuldVLLlMi4r/8APd9AfeMX0avnPiwH/wBh30B94xfRi2tjnLcIiIQIiIAtQcaQ6fjR7Dlt9ah40R0/Gj2HI9mah90a0htckYkEeQkbgfVoNWkg0zGWirZpHsxFtBjBBoAMiakDdu7CRtWW3XYRLGWAc5V0l2iPEJRpoOtcrPe4plfaOEL2Q6gufWooKZ5OrXWoy7KhVVnvGdxGEgnYGsaTmfr2+k7eVY2uSAQubJE4yF4LZA+mFgBq3DShzzqvG7LeI2nk24sQIcTQEVGlBsJ1zqRUZAmukcJR1Ky9ZZAA2ShxBpBwgEtBcBQ7q4tNdc9VVUV/bbVCenG9x5ur9wo6p1NRQZUApoVUWlzCRgaWjbU6nET5BSg1OipxktTxwlcxROdXCK0GfZUD7SF6OlqAMl1wkBWzJa3VYWNAfIeca4WihIANC6hyxF3NaDlWrjk3PrNYHSuNDGAHYWjGMIoCaAnXrcdSQdqqSvRjTRQpMfcLwK1ZTUHEBXInIa5gVG2hb84VSXE8GgLCaVdR7aDOgGLStaN6zplQmCwZqZaLOAwFUFzYbtiZCMeFzyaANIOWeeW+mXVmdRWzi4DiWJ8kL28w0IxDM6ZbwsNs0RcaBZBcl4uiLmg9IZdqyzSdo87PZHisZJGef1qUyOazkOa4kbQc2nqIUmwRuc+r867aLKLXdNWZ7lhyoy5pOj04Blj5zIxuCraObsDsbDl1Fb8WguAtnwWlw/0j22rfq6rYy9wiIqQIiIAtScZgzf40ewVttam4xzzn+NHslHszeH90YjccwjL3HJoyG9zjo0HftO7zKvvW0umfiIOeWi6PtLq1BpStKACldaU0XrBeLm0qSaCgH7o12bdTl1mvX5z6aRXWy5nFoOE07D1fmPOFUSXVJG7E0EU1FCK/8aecb1sCy27EKFzjlpXXX8z51WW3G4nPInTUDXYe059Z3op1uHhZjErXcsmHlcD+TcaYsJw4hqK6VVPaLI4HQrJrxt9pazkhI8xhxdhrzcRNSTvzqfKo9htJkNHUPUV1TPHOGtMxuGBznANBJOgGZKt7tu7lc3YsDR0W5F5w1wg7zqXbBU7ArW0XfFhzAa7ZQ6rrdMYxjFUj+SphRK9nBueWmGPLZTLU0yz0qPqPWVOg4D2jKrSBtJzppsGZOYFNpWfWG97OxuYz36/ap1lv+JxoKnyBQy/+GsW8EXtfzmODW9mJx2NGzdnoAa55V9mcHnPYS9hGHYCKk7BXYOv7dmwbyfGTQt1WN31erLPzYgQ87d39fzUsIqbl4LPiD5pg0MiIa4EgOqdKDavF83Kyjk4w0V2LpBZ5Znc5zjXYs0uXg4IwHEdajZyxMaMEWXBu4GyR5jNuasrTd+FlCubptogeCNuu7qVxeOGdlWEda82JJKN2eJXOVmKcG4aWk9g9pq3WtSXVZME1a7h19IGq22vVhSUoJo9tUERF0AREQBao4xOlJ4weyVtdar4fjnyeMHsldcKOaVFjLLJM12KVzXYsBOSmmyVzpkvJ0FPOtYniSSs+lh40W6PNkJB3Ka3nKRO1jnNAOVBXt2r3jijacnYvJRfPxsNxVnvw2mistN0h40WH3vdjoTiFRRbOxNLshQbl43zcLJoXE7AvHh+TlllkXHwFKGajV1m/akOLj2bleWaIeVY7YRhnLdmKnmWXQ2bRfTPjCOOh6l6Q8xvKOcGNrkTt7N6sIYRUYtCo14WZk1phhPRAJpsWJOtTDdC28K3SMDYWYv8AUR9iqobndIavq8uzy1WZQ8H442DD/XlXe6HxMmFcqA1O9eb5k9jyPGVPKduD/BkMGN+Xb1K3neNG/n9n2KjvfhMSCI1b8DbfE5h5U8/Fl2UXLyMZ4cMyVnCGDLFlcjk2FxbmKD6z2n+S6sPJto2vn2LI7ZG2gJIIWP214rkvk4fkyxmfWh46ijm7CTICd4+0LbC1PdL+cB1g/WFthfofG/xo4YiqTCIi9BzCIiALVfD889/jB7JW1FqLjQmwcof4g9grrhSyyTJVujDp7c1mpXR1tDgKZ1WEWu3OfIKnKtFf2Z5jqx2dD5xs+pdcXy5SVI9Xj4cVKy+5RuLCyrtlaan/AEjWm6uu4L0itArRVDLeWVAFCQQSTU0OtN1Rkdq9f7aa2vMZnTyU3dfWvmzzSVM+vh4uUvW25rRmVQcIuF7sJYwkZKDbOEpDgY2tDg4OBpUc0kgYdKfbQKtvK0S2ud0sobieanCMLd2QC5Q8eKeZnPyPMclliLguwvfyjtuiziy2XqUKx2YMY0BXNmJovUfLbEllroFU3nwfe6j43Fr2aFZPZwprmVByUow2a8Zf88PMmBPWuxtxc7LM55DPVXd93YxzSXGlPtVJd1r5r2w5GgqcIqc+iK6A6k9QG8rDglqjLgtzpLPhYa5ZBUsN7zc4xYqNNSQsonveB7CyRvO0LmsLdwJIP+4+bbWntwf7mdZpKVaAQGile0k7Sd/VsyoST3LHQ63Fw9NA2Q+crIJLc14q06rBbwueJxrHiFKmpGmeXbkpTbUyCXk45eWYAKPwllSQCRQ7jkvNPxYXcVTPSsRvczu4n1l83tBbgWk+Clrxy+Qe01bsXrwVUEjzYv2CIi6nMIiIAtNcbx5snjR7DluVab43BzZPHD2HJwVfZGk2NBkaCdXD7Vl972XDam7i1p7RRYhO2h7FsOCx8vZYpdrWFpPZosneDpmKW28BiPavKGN0ziBkxoq55zy0FNlSaAD8iV7Wi2xmJsPIMD2vJdNVxc8Z0bh0A/JSA7A1pY1oAOKgFQXbyCTU9qiNuTZ7R3PEzDU5nXOqn2iBjXDBSigtvd7ul9g6v6r1neayWuxmvUBSlKAZBCFrYWFxV9DZ6dZVJdz8JV22186oAB2dXZ19aHNljHZw00Oo1G47R5FYsg5tVV2e3D5rc+r6h9asBe1djctMtNw/r80ObMV4WxOjOYyP2LGbDaTZ3uJBAObTRZpwjtPKRnEBrWu3b+a8YpBKyAPYwgNLdKefrQ1wYFJZ5LU84Gmjjm7QLJ7PcQgs3JVq6tSQp7IgDhAAA2BWbrNSMnJAYjYqNJDs+1QZbC0ykbCpd5vAJzUBjS80BzSRsyjgPA5lpc05jCCD/vat+LQnAmV3dRa791n/ALsW+1pbHGW4REVIEREAWmuNw81/jh7DluVaZ43ui/xw9hycBfZGlbbkVmPBe/QLE9hOYqsItoNV5RTubWhIB1WTpdMnPtv7TyqyNrOFUVnmAOeinzSinNKGlIlwWuqtbBNVwWKwz0KsbLbaEGoCGlKzN7PIMQorDlaFYjZb4biFXDzq5dejDQ4m+dCF6yde7LQseZerPnDzqSy8mfOHnQlEu9pqxlc3aebD5VVXjb24OkPOvezXoxpiBcNN6CtC0sgrIe1Sb8twZFQKohvaNpJxN27VTXtfbXg0cPOhK1Km1Tlzl1ktfJkU1UB9uAdWqjy2nE6pQ1Zn/FxMXWpxPzPxGL6JXzhxXOraXfQH3jF9HrS2OMtwiIhAiIgCwnhRwDdbXOxluAvxCji06Uz5p3lZsiA1G/iHiOpPrf015u4gITtPrf01uBEBp3/D5Bvd639Nc/4foN7vW/prcKIDT3+H6De71v6aD/4/wja71v6a3CiA0+eICHe71v6a5HEFD853rf01t9EBqD+4GH5z/XH4a5HELF85/rj8NbeRBqai/uFi+c71x+GvQ8RsZpznZaftT7i2yiFtmpTxFRn953rf011PENEdp9b+mtuIhNTUI4g4d59b+mu39w0O8+t/TW3EQGuLj4q+5H44iKkAHE8nLED8wblsdEQBERAEREAREQBERAEREBEvG8mwgFwe4uOFrWNL3OOFziA0bmtcfIojuFVlDsJmYDUjM0GIEChJ25/UdxU233dHO3DMxr21rQ78xXzEjsJG1QzwYsta8hHXFi6O2oOXVlpotxyf7WZebg4fwpswAPKtNc8q5CjiCfRPWajeF1PCuzcjJLygLYmte8AVc0OHNFBqScqDbku44MWWlORZSlNumdNuoqc+zcF6N4PWcNwiGPCcNRSoOE1bUHWhz7Vf4/ZPz9Hm/hTZQaGeMU3mmwnzUGvk1XEXCqyubUStpiw5hwJOMsyBFekCBvXnFwPsjdIWHM61NAQRhGeTaE83RSDwds+PHyTMVSa02lxeT6RJ8qv8fsn5+iXY7ayZgfE4Oaa0I0NCWnzEEeRe6j2GwxwxiOJoYxtaNGgqST9ZJ8qkLm6vQ2vYREUKEREAREQBERAEREAREQBERAEREAREQBERAEREAREQBERAEREAREQBERAf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89104" name="Picture 37" descr="http://librosbajodemanda.elcorteingles.es/generaPortada.aspx?cod=SPB010568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4357688"/>
            <a:ext cx="17668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 redondeado"/>
          <p:cNvSpPr/>
          <p:nvPr/>
        </p:nvSpPr>
        <p:spPr>
          <a:xfrm>
            <a:off x="395536" y="260648"/>
            <a:ext cx="8286808" cy="1071570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800" dirty="0" smtClean="0"/>
          </a:p>
          <a:p>
            <a:pPr algn="ctr">
              <a:defRPr/>
            </a:pPr>
            <a:r>
              <a:rPr lang="es-ES" sz="2800" dirty="0" smtClean="0"/>
              <a:t>4. </a:t>
            </a:r>
            <a:r>
              <a:rPr lang="es-ES" sz="2800" cap="all" dirty="0" smtClean="0"/>
              <a:t>Formación</a:t>
            </a:r>
            <a:r>
              <a:rPr lang="es-ES" sz="2800" dirty="0" smtClean="0"/>
              <a:t> </a:t>
            </a:r>
            <a:r>
              <a:rPr lang="es-ES" sz="2800" dirty="0" err="1" smtClean="0"/>
              <a:t>dialóxica</a:t>
            </a:r>
            <a:r>
              <a:rPr lang="es-ES" sz="2800" dirty="0" smtClean="0"/>
              <a:t> do profesorado, lectura de bibliografía </a:t>
            </a:r>
            <a:r>
              <a:rPr lang="es-ES" sz="2800" dirty="0" err="1" smtClean="0"/>
              <a:t>na</a:t>
            </a:r>
            <a:r>
              <a:rPr lang="es-ES" sz="2800" dirty="0" smtClean="0"/>
              <a:t> SENSIBILIZACIÓN.  </a:t>
            </a:r>
          </a:p>
          <a:p>
            <a:pPr algn="ctr">
              <a:defRPr/>
            </a:pPr>
            <a:endParaRPr lang="es-E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428596" y="357166"/>
            <a:ext cx="8286808" cy="1143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 smtClean="0"/>
              <a:t>ACTUACIÓN 5: AMPLIACIÓN DO TEMPO DE APRENDIZAXE</a:t>
            </a:r>
            <a:br>
              <a:rPr lang="es-ES" sz="2400" dirty="0" smtClean="0"/>
            </a:br>
            <a:r>
              <a:rPr lang="es-ES" sz="2400" dirty="0" smtClean="0"/>
              <a:t>BIBLIOTECA TITORIZADA</a:t>
            </a:r>
            <a:endParaRPr lang="es-ES" sz="2400" dirty="0"/>
          </a:p>
        </p:txBody>
      </p:sp>
      <p:pic>
        <p:nvPicPr>
          <p:cNvPr id="63496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28625" y="1357313"/>
            <a:ext cx="8286750" cy="5162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19088" indent="-319088" algn="just">
              <a:lnSpc>
                <a:spcPct val="13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s-ES" sz="2400" dirty="0"/>
              <a:t>Ampliar o tempo de </a:t>
            </a:r>
            <a:r>
              <a:rPr lang="es-ES" sz="2400" dirty="0" err="1"/>
              <a:t>aprendizaxe</a:t>
            </a:r>
            <a:r>
              <a:rPr lang="es-ES" sz="2400" dirty="0"/>
              <a:t> </a:t>
            </a:r>
            <a:r>
              <a:rPr lang="es-ES" sz="2400" dirty="0" err="1"/>
              <a:t>máis</a:t>
            </a:r>
            <a:r>
              <a:rPr lang="es-ES" sz="2400" dirty="0"/>
              <a:t> aló do horario escolar ordinario. </a:t>
            </a:r>
          </a:p>
          <a:p>
            <a:pPr marL="319088" indent="-319088" algn="just">
              <a:lnSpc>
                <a:spcPct val="13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s-ES" sz="2400" dirty="0"/>
              <a:t>Fomentar la lectura </a:t>
            </a:r>
            <a:r>
              <a:rPr lang="es-ES" sz="2400" dirty="0" err="1"/>
              <a:t>dialóxica</a:t>
            </a:r>
            <a:r>
              <a:rPr lang="es-ES" sz="2400" dirty="0"/>
              <a:t> e </a:t>
            </a:r>
            <a:r>
              <a:rPr lang="es-ES" sz="2400" dirty="0" err="1"/>
              <a:t>outros</a:t>
            </a:r>
            <a:r>
              <a:rPr lang="es-ES" sz="2400" dirty="0"/>
              <a:t> </a:t>
            </a:r>
            <a:r>
              <a:rPr lang="es-ES" sz="2400" dirty="0" err="1"/>
              <a:t>aprendizaxes</a:t>
            </a:r>
            <a:r>
              <a:rPr lang="es-ES" sz="2400" dirty="0"/>
              <a:t> </a:t>
            </a:r>
            <a:r>
              <a:rPr lang="es-ES" sz="2400" dirty="0" err="1"/>
              <a:t>instrumentais</a:t>
            </a:r>
            <a:r>
              <a:rPr lang="es-ES" sz="2400" dirty="0"/>
              <a:t> </a:t>
            </a:r>
            <a:r>
              <a:rPr lang="es-ES" sz="2400" dirty="0" err="1"/>
              <a:t>propostos</a:t>
            </a:r>
            <a:r>
              <a:rPr lang="es-ES" sz="2400" dirty="0"/>
              <a:t> </a:t>
            </a:r>
            <a:r>
              <a:rPr lang="es-ES" sz="2400" dirty="0" err="1"/>
              <a:t>polas</a:t>
            </a:r>
            <a:r>
              <a:rPr lang="es-ES" sz="2400" dirty="0"/>
              <a:t> e polos </a:t>
            </a:r>
            <a:r>
              <a:rPr lang="es-ES" sz="2400" dirty="0" err="1"/>
              <a:t>titores</a:t>
            </a:r>
            <a:r>
              <a:rPr lang="es-ES" sz="2400" dirty="0"/>
              <a:t> de aula.</a:t>
            </a:r>
          </a:p>
          <a:p>
            <a:pPr marL="319088" indent="-319088" algn="just">
              <a:lnSpc>
                <a:spcPct val="13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s-ES" sz="2400" dirty="0" err="1"/>
              <a:t>Espazos</a:t>
            </a:r>
            <a:r>
              <a:rPr lang="es-ES" sz="2400" dirty="0"/>
              <a:t> que </a:t>
            </a:r>
            <a:r>
              <a:rPr lang="es-ES" sz="2400" dirty="0" err="1"/>
              <a:t>axudan</a:t>
            </a:r>
            <a:r>
              <a:rPr lang="es-ES" sz="2400" dirty="0"/>
              <a:t> a acelerar a </a:t>
            </a:r>
            <a:r>
              <a:rPr lang="es-ES" sz="2400" dirty="0" err="1"/>
              <a:t>aprendizaxe</a:t>
            </a:r>
            <a:r>
              <a:rPr lang="es-ES" sz="2400" dirty="0"/>
              <a:t> evitando la segregación no horario escolar.</a:t>
            </a:r>
          </a:p>
          <a:p>
            <a:pPr marL="319088" indent="-319088" algn="just">
              <a:lnSpc>
                <a:spcPct val="13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Arial" pitchFamily="34" charset="0"/>
              <a:buChar char="•"/>
              <a:defRPr/>
            </a:pPr>
            <a:r>
              <a:rPr lang="es-ES" sz="2400" dirty="0"/>
              <a:t>Participan </a:t>
            </a:r>
            <a:r>
              <a:rPr lang="es-ES" sz="2400" dirty="0" err="1"/>
              <a:t>persoas</a:t>
            </a:r>
            <a:r>
              <a:rPr lang="es-ES" sz="2400" dirty="0"/>
              <a:t> adultas de </a:t>
            </a:r>
            <a:r>
              <a:rPr lang="es-ES" sz="2400" dirty="0" err="1"/>
              <a:t>perfís</a:t>
            </a:r>
            <a:r>
              <a:rPr lang="es-ES" sz="2400" dirty="0"/>
              <a:t> diferentes (voluntariado) que fomenta as </a:t>
            </a:r>
            <a:r>
              <a:rPr lang="es-ES" sz="2400" dirty="0" err="1"/>
              <a:t>interaccións</a:t>
            </a:r>
            <a:r>
              <a:rPr lang="es-ES" sz="2400" dirty="0"/>
              <a:t> e a </a:t>
            </a:r>
            <a:r>
              <a:rPr lang="es-ES" sz="2400" dirty="0" err="1"/>
              <a:t>aprendizaxe</a:t>
            </a:r>
            <a:r>
              <a:rPr lang="es-ES" sz="2400" dirty="0"/>
              <a:t> entre </a:t>
            </a:r>
            <a:r>
              <a:rPr lang="es-ES" sz="2400" dirty="0" err="1"/>
              <a:t>iguais</a:t>
            </a:r>
            <a:r>
              <a:rPr lang="es-ES" sz="2400" dirty="0"/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 redondeado"/>
          <p:cNvSpPr/>
          <p:nvPr/>
        </p:nvSpPr>
        <p:spPr>
          <a:xfrm>
            <a:off x="428596" y="357166"/>
            <a:ext cx="8286808" cy="1143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 smtClean="0"/>
              <a:t>AMPLIACIÓN DO TEMPO DE APRENDIZAXE</a:t>
            </a:r>
            <a:br>
              <a:rPr lang="es-ES" sz="2400" dirty="0" smtClean="0"/>
            </a:br>
            <a:r>
              <a:rPr lang="es-ES" sz="2400" dirty="0" smtClean="0"/>
              <a:t>CPI DE CASTROVERDE</a:t>
            </a:r>
            <a:endParaRPr lang="es-ES" sz="2400" dirty="0"/>
          </a:p>
        </p:txBody>
      </p:sp>
      <p:pic>
        <p:nvPicPr>
          <p:cNvPr id="64520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1556792"/>
            <a:ext cx="91440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rgbClr val="7030A0"/>
                </a:solidFill>
              </a:rPr>
              <a:t>PROGRAMA PROA</a:t>
            </a:r>
          </a:p>
          <a:p>
            <a:pPr>
              <a:defRPr/>
            </a:pPr>
            <a:endParaRPr lang="es-ES" sz="2400" b="1" dirty="0">
              <a:solidFill>
                <a:srgbClr val="7030A0"/>
              </a:solidFill>
            </a:endParaRPr>
          </a:p>
          <a:p>
            <a:pPr algn="just">
              <a:defRPr/>
            </a:pPr>
            <a:r>
              <a:rPr lang="es-ES" sz="2400" dirty="0"/>
              <a:t>FÓRA DO HORARIO ESCOLAR</a:t>
            </a:r>
          </a:p>
          <a:p>
            <a:pPr algn="just">
              <a:defRPr/>
            </a:pPr>
            <a:r>
              <a:rPr lang="es-ES" sz="2400" dirty="0"/>
              <a:t>TRES GRUPOS DE </a:t>
            </a:r>
            <a:r>
              <a:rPr lang="es-ES" sz="2400" dirty="0" smtClean="0"/>
              <a:t>ALUMNOS</a:t>
            </a:r>
            <a:endParaRPr lang="es-ES" sz="2400" dirty="0"/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2400" dirty="0"/>
              <a:t>3º,4º,5º E 6º DE PRIMARIA  CON DOCENTE </a:t>
            </a:r>
            <a:r>
              <a:rPr lang="es-ES" sz="2400" dirty="0" smtClean="0"/>
              <a:t>EXTERNA, MEDIODÍA.</a:t>
            </a:r>
            <a:endParaRPr lang="es-ES" sz="2400" dirty="0"/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2400" dirty="0"/>
              <a:t>1º E 2º DE ESO CON  DOCENTE </a:t>
            </a:r>
            <a:r>
              <a:rPr lang="es-ES" sz="2400" dirty="0" smtClean="0"/>
              <a:t>EXTERNA</a:t>
            </a:r>
            <a:endParaRPr lang="es-ES" sz="2400" dirty="0"/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2400" dirty="0"/>
              <a:t>3º E 4º DE ESO CON DOCENTES DO PROPIO CENTRO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4221088"/>
            <a:ext cx="91440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  <a:defRPr/>
            </a:pPr>
            <a:r>
              <a:rPr lang="es-ES" sz="2400" dirty="0" smtClean="0"/>
              <a:t>CLASES DE  VERÁN DO CONCELLO DE CASTROVERDE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es-ES" sz="2400" dirty="0" smtClean="0"/>
              <a:t>CLASES DE REFORZO PROFESORADO DO CENTRO</a:t>
            </a:r>
            <a:endParaRPr lang="es-E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PROCESO (II)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Plan de </a:t>
            </a:r>
            <a:r>
              <a:rPr lang="es-ES" dirty="0" err="1" smtClean="0"/>
              <a:t>mellora</a:t>
            </a:r>
            <a:r>
              <a:rPr lang="es-ES" dirty="0" smtClean="0"/>
              <a:t> e Contrato-programa para a </a:t>
            </a:r>
            <a:r>
              <a:rPr lang="es-ES" dirty="0" err="1" smtClean="0"/>
              <a:t>mellora</a:t>
            </a:r>
            <a:r>
              <a:rPr lang="es-ES" dirty="0" smtClean="0"/>
              <a:t> do éxito escolar 2011-2012 que incluía a participación das familias no 1º ciclo de primaria.</a:t>
            </a:r>
          </a:p>
          <a:p>
            <a:pPr algn="just">
              <a:buNone/>
            </a:pPr>
            <a:r>
              <a:rPr lang="es-ES" dirty="0" smtClean="0"/>
              <a:t>    Formación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mellora</a:t>
            </a:r>
            <a:r>
              <a:rPr lang="es-ES" dirty="0" smtClean="0"/>
              <a:t> das competencias docentes. </a:t>
            </a:r>
            <a:r>
              <a:rPr lang="es-ES" dirty="0" err="1" smtClean="0"/>
              <a:t>Intervencións</a:t>
            </a:r>
            <a:r>
              <a:rPr lang="es-ES" dirty="0" smtClean="0"/>
              <a:t> de Amaya Puertas Yánez  (Comunidades de </a:t>
            </a:r>
            <a:r>
              <a:rPr lang="es-ES" dirty="0" err="1" smtClean="0"/>
              <a:t>aprendizaxe</a:t>
            </a:r>
            <a:r>
              <a:rPr lang="es-ES" dirty="0" smtClean="0"/>
              <a:t> de Madrid ) e María </a:t>
            </a:r>
            <a:r>
              <a:rPr lang="es-ES" dirty="0" err="1" smtClean="0"/>
              <a:t>Padrós</a:t>
            </a:r>
            <a:r>
              <a:rPr lang="es-ES" dirty="0" smtClean="0"/>
              <a:t> (CREA)</a:t>
            </a:r>
          </a:p>
          <a:p>
            <a:pPr>
              <a:buNone/>
            </a:pPr>
            <a:r>
              <a:rPr lang="es-ES" dirty="0" smtClean="0"/>
              <a:t>    </a:t>
            </a:r>
            <a:endParaRPr lang="es-ES" sz="1400" i="1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27584" y="270892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OUTRAS ACTUACIÓNS</a:t>
            </a:r>
            <a:r>
              <a:rPr lang="es-ES" b="1" i="1" dirty="0"/>
              <a:t> </a:t>
            </a:r>
            <a:r>
              <a:rPr lang="es-ES" b="1" i="1" dirty="0" smtClean="0"/>
              <a:t> DA COMUNIDADE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55E76B-7F0B-4D40-A43F-B503F838B8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855E76B-7F0B-4D40-A43F-B503F838B8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03C4B-11DD-47E9-B486-8F2976BAD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54903C4B-11DD-47E9-B486-8F2976BAD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C3C114-2C9B-4C5F-980E-0A3B8572E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E6C3C114-2C9B-4C5F-980E-0A3B8572E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21B7F-1B70-7F69-2C15-01C0002DF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3521B7F-1B70-7F69-2C15-01C0002DF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888E29-3955-4294-B1F7-DDA240F5F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0E888E29-3955-4294-B1F7-DDA240F5F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AE95A4-EDBD-4719-88F8-9471D1838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6AE95A4-EDBD-4719-88F8-9471D1838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21B7F-1B70-7F69-2C15-01C0002DF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21B7F-1B70-7F69-2C15-01C0002DF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5009-5B48-4B5E-A138-99D41891D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84E5009-5B48-4B5E-A138-99D41891D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EF3DDA-5AD2-41C8-A6C7-8FC218B11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4CEF3DDA-5AD2-41C8-A6C7-8FC218B11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21B7F-1B70-7F69-2C15-01C0002DF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03521B7F-1B70-7F69-2C15-01C0002DF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7F356-BB3D-47D5-8B60-13224B9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177F356-BB3D-47D5-8B60-13224B951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12545D-2BE8-4C5A-AFC5-79B7030D0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A912545D-2BE8-4C5A-AFC5-79B7030D0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21B7F-1B70-7F69-2C15-01C0002DF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03521B7F-1B70-7F69-2C15-01C0002DF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A63BF7-3A5B-47B5-A04A-F4AD44596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AA63BF7-3A5B-47B5-A04A-F4AD44596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959802-3FD4-4F98-8BCA-3E1490274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5B959802-3FD4-4F98-8BCA-3E1490274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21B7F-1B70-7F69-2C15-01C0002DF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03521B7F-1B70-7F69-2C15-01C0002DF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F01A3F-288A-4F9A-827A-D2B9E5E4CC33}" type="slidenum">
              <a:rPr lang="es-ES"/>
              <a:pPr/>
              <a:t>61</a:t>
            </a:fld>
            <a:endParaRPr lang="es-ES"/>
          </a:p>
        </p:txBody>
      </p:sp>
      <p:grpSp>
        <p:nvGrpSpPr>
          <p:cNvPr id="3" name="Grupo 3"/>
          <p:cNvGrpSpPr>
            <a:grpSpLocks/>
          </p:cNvGrpSpPr>
          <p:nvPr/>
        </p:nvGrpSpPr>
        <p:grpSpPr bwMode="auto">
          <a:xfrm>
            <a:off x="0" y="6230938"/>
            <a:ext cx="4067175" cy="627062"/>
            <a:chOff x="0" y="6230938"/>
            <a:chExt cx="4067175" cy="627062"/>
          </a:xfrm>
        </p:grpSpPr>
        <p:pic>
          <p:nvPicPr>
            <p:cNvPr id="4108" name="Picture 14" descr="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230938"/>
              <a:ext cx="1835150" cy="62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 Box 15"/>
            <p:cNvSpPr txBox="1">
              <a:spLocks noChangeArrowheads="1"/>
            </p:cNvSpPr>
            <p:nvPr/>
          </p:nvSpPr>
          <p:spPr bwMode="auto">
            <a:xfrm>
              <a:off x="1835150" y="6396038"/>
              <a:ext cx="22320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s-ES" sz="2400" b="1">
                  <a:latin typeface="Calibri" pitchFamily="34" charset="0"/>
                </a:rPr>
                <a:t>CPI Castroverde</a:t>
              </a:r>
            </a:p>
          </p:txBody>
        </p:sp>
      </p:grpSp>
      <p:pic>
        <p:nvPicPr>
          <p:cNvPr id="4100" name="Picture 19" descr="dorian-gr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2088" y="2205038"/>
            <a:ext cx="635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5268913" y="1265238"/>
            <a:ext cx="3816350" cy="2592387"/>
            <a:chOff x="4968875" y="25400"/>
            <a:chExt cx="3816350" cy="2592388"/>
          </a:xfrm>
        </p:grpSpPr>
        <p:sp>
          <p:nvSpPr>
            <p:cNvPr id="9" name="Nube 8"/>
            <p:cNvSpPr/>
            <p:nvPr/>
          </p:nvSpPr>
          <p:spPr bwMode="auto">
            <a:xfrm>
              <a:off x="4968875" y="25400"/>
              <a:ext cx="3816350" cy="2592388"/>
            </a:xfrm>
            <a:prstGeom prst="cloud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107" name="Text Box 17"/>
            <p:cNvSpPr txBox="1">
              <a:spLocks noChangeArrowheads="1"/>
            </p:cNvSpPr>
            <p:nvPr/>
          </p:nvSpPr>
          <p:spPr bwMode="auto">
            <a:xfrm>
              <a:off x="5004148" y="908138"/>
              <a:ext cx="3745196" cy="641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s-ES" sz="3600" b="1" dirty="0">
                  <a:latin typeface="Calibri" pitchFamily="34" charset="0"/>
                </a:rPr>
                <a:t>¿CÓMO NOS VEN?</a:t>
              </a:r>
            </a:p>
          </p:txBody>
        </p:sp>
      </p:grpSp>
      <p:grpSp>
        <p:nvGrpSpPr>
          <p:cNvPr id="5" name="Grupo 2"/>
          <p:cNvGrpSpPr>
            <a:grpSpLocks/>
          </p:cNvGrpSpPr>
          <p:nvPr/>
        </p:nvGrpSpPr>
        <p:grpSpPr bwMode="auto">
          <a:xfrm>
            <a:off x="-23813" y="1549400"/>
            <a:ext cx="3962401" cy="2592388"/>
            <a:chOff x="395288" y="44450"/>
            <a:chExt cx="3962699" cy="2592388"/>
          </a:xfrm>
        </p:grpSpPr>
        <p:sp>
          <p:nvSpPr>
            <p:cNvPr id="2" name="Nube 1"/>
            <p:cNvSpPr/>
            <p:nvPr/>
          </p:nvSpPr>
          <p:spPr bwMode="auto">
            <a:xfrm>
              <a:off x="395288" y="44450"/>
              <a:ext cx="3816638" cy="2592388"/>
            </a:xfrm>
            <a:prstGeom prst="cloud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4105" name="Text Box 18"/>
            <p:cNvSpPr txBox="1">
              <a:spLocks noChangeArrowheads="1"/>
            </p:cNvSpPr>
            <p:nvPr/>
          </p:nvSpPr>
          <p:spPr bwMode="auto">
            <a:xfrm>
              <a:off x="395288" y="357284"/>
              <a:ext cx="3962699" cy="173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s-ES" sz="3600" b="1">
                  <a:latin typeface="Calibri" pitchFamily="34" charset="0"/>
                </a:rPr>
                <a:t>¿CÓMO QUEREMOS QUE NOS VEAN?</a:t>
              </a:r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317500" y="242888"/>
            <a:ext cx="87122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EL ESPEJISMO DEL ASCENSO SOCIAL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3203848" y="980728"/>
            <a:ext cx="2517973" cy="1177890"/>
            <a:chOff x="3507717" y="67343"/>
            <a:chExt cx="2517973" cy="1177890"/>
          </a:xfrm>
        </p:grpSpPr>
        <p:sp>
          <p:nvSpPr>
            <p:cNvPr id="15" name="14 Elipse"/>
            <p:cNvSpPr/>
            <p:nvPr/>
          </p:nvSpPr>
          <p:spPr>
            <a:xfrm>
              <a:off x="3507717" y="67343"/>
              <a:ext cx="2517973" cy="11778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-305099"/>
                <a:satOff val="0"/>
                <a:lumOff val="-2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ipse 4"/>
            <p:cNvSpPr/>
            <p:nvPr/>
          </p:nvSpPr>
          <p:spPr>
            <a:xfrm>
              <a:off x="3876466" y="239841"/>
              <a:ext cx="1780475" cy="832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Videoconferencias sobre feminismo </a:t>
              </a:r>
              <a:r>
                <a:rPr lang="es-ES" sz="1800" kern="1200" dirty="0" err="1" smtClean="0"/>
                <a:t>dialóxico</a:t>
              </a:r>
              <a:endParaRPr lang="es-ES" sz="1800" kern="12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5382" y="1988840"/>
            <a:ext cx="2319921" cy="473263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2291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E51E02-E0C6-43BC-8200-A66D6F0C171B}" type="slidenum">
              <a:rPr lang="es-ES"/>
              <a:pPr/>
              <a:t>62</a:t>
            </a:fld>
            <a:endParaRPr lang="es-ES"/>
          </a:p>
        </p:txBody>
      </p:sp>
      <p:pic>
        <p:nvPicPr>
          <p:cNvPr id="12292" name="Picture 12" descr="logo_def copi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175" y="46038"/>
            <a:ext cx="1139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CuadroTexto 2"/>
          <p:cNvSpPr txBox="1">
            <a:spLocks noChangeArrowheads="1"/>
          </p:cNvSpPr>
          <p:nvPr/>
        </p:nvSpPr>
        <p:spPr bwMode="auto">
          <a:xfrm>
            <a:off x="0" y="20638"/>
            <a:ext cx="47529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C00000"/>
                </a:solidFill>
                <a:latin typeface="Calibri" pitchFamily="34" charset="0"/>
              </a:rPr>
              <a:t>EL ESPEJISMO DEL ASCENSO SOCIAL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1520" y="1484784"/>
            <a:ext cx="8640960" cy="4154984"/>
          </a:xfrm>
          <a:prstGeom prst="rect">
            <a:avLst/>
          </a:prstGeom>
          <a:ln cap="rnd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t>Intentas encontrarle algo bueno para convencerte a ti misma de ello, ¿sabes? Porque sabes que le ha puesto los cuernos a todas sus novias, que ha sido un capullo, que ha tenido a esta y se la ha tirado y lo ha contado… Pero dices “es que es tan simpático”, “es que me saluda siempre”, “es que el otro día me invitó a no sé qué, es que tenemos mucha confianza, es que hablamos” (…) o sea, intentas tu misma buscar cosas buenas y decir, venga va pues (…) </a:t>
            </a:r>
          </a:p>
          <a:p>
            <a:pPr>
              <a:defRPr/>
            </a:pPr>
            <a:endParaRPr lang="es-ES" sz="24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t>Quiero decir, que ves todos los puntos malos pero tú misma dices “pues ahora no los veo y intento buscar alguno bueno para convencerme a mí misma”. ¿Sabes?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396875"/>
            <a:ext cx="62103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agen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1916113"/>
            <a:ext cx="767715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n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243388"/>
            <a:ext cx="49149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Marcador de número de diapositiva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A696A1-DD1B-4B02-A2E9-ED94EA09CBBA}" type="slidenum">
              <a:rPr lang="es-ES"/>
              <a:pPr/>
              <a:t>63</a:t>
            </a:fld>
            <a:endParaRPr lang="es-ES"/>
          </a:p>
        </p:txBody>
      </p:sp>
      <p:pic>
        <p:nvPicPr>
          <p:cNvPr id="26630" name="Picture 12" descr="logo_def copi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175" y="46038"/>
            <a:ext cx="113982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CuadroTexto 9"/>
          <p:cNvSpPr txBox="1">
            <a:spLocks noChangeArrowheads="1"/>
          </p:cNvSpPr>
          <p:nvPr/>
        </p:nvSpPr>
        <p:spPr bwMode="auto">
          <a:xfrm>
            <a:off x="0" y="20638"/>
            <a:ext cx="47529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rgbClr val="C00000"/>
                </a:solidFill>
                <a:latin typeface="Calibri" pitchFamily="34" charset="0"/>
              </a:rPr>
              <a:t>EL ESPEJISMO DEL ASCENSO SOCIAL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827584" y="1844824"/>
          <a:ext cx="36004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4788024" y="1988840"/>
          <a:ext cx="3536429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2627784" y="476672"/>
            <a:ext cx="3661116" cy="1872208"/>
            <a:chOff x="3203848" y="5661249"/>
            <a:chExt cx="2425689" cy="901563"/>
          </a:xfrm>
        </p:grpSpPr>
        <p:sp>
          <p:nvSpPr>
            <p:cNvPr id="5" name="4 Elipse"/>
            <p:cNvSpPr/>
            <p:nvPr/>
          </p:nvSpPr>
          <p:spPr>
            <a:xfrm>
              <a:off x="3203848" y="5661249"/>
              <a:ext cx="2425689" cy="90156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3559082" y="5793280"/>
              <a:ext cx="1715221" cy="637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kern="1200" dirty="0" err="1" smtClean="0"/>
                <a:t>Apadriñamentos</a:t>
              </a:r>
              <a:r>
                <a:rPr lang="es-ES" sz="2800" kern="1200" dirty="0" smtClean="0"/>
                <a:t> lectores</a:t>
              </a:r>
              <a:endParaRPr lang="es-ES" sz="2800" kern="1200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99592" y="980728"/>
            <a:ext cx="7272808" cy="4678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buClr>
                <a:schemeClr val="accent1">
                  <a:lumMod val="75000"/>
                </a:schemeClr>
              </a:buClr>
              <a:buSzPct val="148000"/>
              <a:buFont typeface="Arial" pitchFamily="34" charset="0"/>
              <a:buChar char="•"/>
            </a:pPr>
            <a:r>
              <a:rPr lang="es-ES" sz="2000" dirty="0" smtClean="0"/>
              <a:t>Titulación en 4º de ESO:  100% do alumnado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SzPct val="148000"/>
              <a:buFont typeface="Arial" pitchFamily="34" charset="0"/>
              <a:buChar char="•"/>
            </a:pPr>
            <a:r>
              <a:rPr lang="es-ES" sz="2000" dirty="0" smtClean="0"/>
              <a:t>2 alumnos do </a:t>
            </a:r>
            <a:r>
              <a:rPr lang="es-ES" sz="2000" dirty="0" err="1" smtClean="0"/>
              <a:t>noso</a:t>
            </a:r>
            <a:r>
              <a:rPr lang="es-ES" sz="2000" dirty="0" smtClean="0"/>
              <a:t> </a:t>
            </a:r>
            <a:r>
              <a:rPr lang="es-ES" sz="2000" dirty="0" err="1" smtClean="0"/>
              <a:t>colexio</a:t>
            </a:r>
            <a:r>
              <a:rPr lang="es-ES" sz="2000" dirty="0" smtClean="0"/>
              <a:t> </a:t>
            </a:r>
            <a:r>
              <a:rPr lang="es-ES" sz="2000" dirty="0" err="1" smtClean="0"/>
              <a:t>foron</a:t>
            </a:r>
            <a:r>
              <a:rPr lang="es-ES" sz="2000" dirty="0" smtClean="0"/>
              <a:t> seleccionados para participar nos campus científicos de verán, convocados no BOE.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SzPct val="148000"/>
              <a:buFont typeface="Arial" pitchFamily="34" charset="0"/>
              <a:buChar char="•"/>
            </a:pPr>
            <a:r>
              <a:rPr lang="es-ES" sz="2000" dirty="0" smtClean="0"/>
              <a:t>En 4º de ESO remataron 5 </a:t>
            </a:r>
            <a:r>
              <a:rPr lang="es-ES" sz="2000" dirty="0" err="1" smtClean="0"/>
              <a:t>alumnosmáis</a:t>
            </a:r>
            <a:r>
              <a:rPr lang="es-ES" sz="2000" dirty="0" smtClean="0"/>
              <a:t> de 9 de media.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SzPct val="148000"/>
              <a:buFont typeface="Arial" pitchFamily="34" charset="0"/>
              <a:buChar char="•"/>
            </a:pPr>
            <a:r>
              <a:rPr lang="es-ES" sz="2000" dirty="0" err="1" smtClean="0"/>
              <a:t>Gañaron</a:t>
            </a:r>
            <a:r>
              <a:rPr lang="es-ES" sz="2000" dirty="0" smtClean="0"/>
              <a:t>  varios concursos literarios  as alumnas e algún premio de ciencia e fotografía.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SzPct val="148000"/>
              <a:buFont typeface="Arial" pitchFamily="34" charset="0"/>
              <a:buChar char="•"/>
            </a:pPr>
            <a:r>
              <a:rPr lang="es-ES" sz="2000" dirty="0" smtClean="0"/>
              <a:t>As familias dos alumnos de comarcas limítrofes solicitaron por una </a:t>
            </a:r>
            <a:r>
              <a:rPr lang="es-ES" sz="2000" dirty="0" err="1" smtClean="0"/>
              <a:t>ampla</a:t>
            </a:r>
            <a:r>
              <a:rPr lang="es-ES" sz="2000" dirty="0" smtClean="0"/>
              <a:t> </a:t>
            </a:r>
            <a:r>
              <a:rPr lang="es-ES" sz="2000" dirty="0" err="1" smtClean="0"/>
              <a:t>maioría</a:t>
            </a:r>
            <a:r>
              <a:rPr lang="es-ES" sz="2000" dirty="0" smtClean="0"/>
              <a:t> o </a:t>
            </a:r>
            <a:r>
              <a:rPr lang="es-ES" sz="2000" dirty="0" err="1" smtClean="0"/>
              <a:t>seu</a:t>
            </a:r>
            <a:r>
              <a:rPr lang="es-ES" sz="2000" dirty="0" smtClean="0"/>
              <a:t> </a:t>
            </a:r>
            <a:r>
              <a:rPr lang="es-ES" sz="2000" dirty="0" err="1" smtClean="0"/>
              <a:t>desexo</a:t>
            </a:r>
            <a:r>
              <a:rPr lang="es-ES" sz="2000" dirty="0" smtClean="0"/>
              <a:t> de que  os </a:t>
            </a:r>
            <a:r>
              <a:rPr lang="es-ES" sz="2000" dirty="0" err="1" smtClean="0"/>
              <a:t>seus</a:t>
            </a:r>
            <a:r>
              <a:rPr lang="es-ES" sz="2000" dirty="0" smtClean="0"/>
              <a:t> </a:t>
            </a:r>
            <a:r>
              <a:rPr lang="es-ES" sz="2000" dirty="0" err="1" smtClean="0"/>
              <a:t>fillos</a:t>
            </a:r>
            <a:r>
              <a:rPr lang="es-ES" sz="2000" dirty="0" smtClean="0"/>
              <a:t> </a:t>
            </a:r>
            <a:r>
              <a:rPr lang="es-ES" sz="2000" dirty="0" err="1" smtClean="0"/>
              <a:t>na</a:t>
            </a:r>
            <a:r>
              <a:rPr lang="es-ES" sz="2000" dirty="0" smtClean="0"/>
              <a:t> etapa de ESO, fosen escolarizados no </a:t>
            </a:r>
            <a:r>
              <a:rPr lang="es-ES" sz="2000" dirty="0" err="1" smtClean="0"/>
              <a:t>noso</a:t>
            </a:r>
            <a:r>
              <a:rPr lang="es-ES" sz="2000" dirty="0" smtClean="0"/>
              <a:t> centro.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SzPct val="148000"/>
              <a:buFont typeface="Arial" pitchFamily="34" charset="0"/>
              <a:buChar char="•"/>
            </a:pPr>
            <a:r>
              <a:rPr lang="es-ES" sz="2000" dirty="0" smtClean="0"/>
              <a:t>As familias e os alumnos piden </a:t>
            </a:r>
            <a:r>
              <a:rPr lang="es-ES" sz="2000" dirty="0" err="1" smtClean="0"/>
              <a:t>nas</a:t>
            </a:r>
            <a:r>
              <a:rPr lang="es-ES" sz="2000" dirty="0" smtClean="0"/>
              <a:t> </a:t>
            </a:r>
            <a:r>
              <a:rPr lang="es-ES" sz="2000" dirty="0" err="1" smtClean="0"/>
              <a:t>enquisas</a:t>
            </a:r>
            <a:r>
              <a:rPr lang="es-ES" sz="2000" dirty="0" smtClean="0"/>
              <a:t> de final de curso a ampliación das </a:t>
            </a:r>
            <a:r>
              <a:rPr lang="es-ES" sz="2000" dirty="0" err="1" smtClean="0"/>
              <a:t>actuacións</a:t>
            </a:r>
            <a:r>
              <a:rPr lang="es-ES" sz="2000" dirty="0" smtClean="0"/>
              <a:t> educativas de éxito, especialmente de grupos interactivos </a:t>
            </a:r>
            <a:r>
              <a:rPr lang="es-ES" sz="2000" dirty="0" err="1" smtClean="0"/>
              <a:t>heteroxéneos</a:t>
            </a:r>
            <a:r>
              <a:rPr lang="es-ES" sz="2000" dirty="0" smtClean="0"/>
              <a:t>.</a:t>
            </a:r>
          </a:p>
          <a:p>
            <a:pPr lvl="0" algn="just">
              <a:buClr>
                <a:schemeClr val="accent1">
                  <a:lumMod val="75000"/>
                </a:schemeClr>
              </a:buClr>
              <a:buSzPct val="148000"/>
              <a:buFont typeface="Arial" pitchFamily="34" charset="0"/>
              <a:buChar char="•"/>
            </a:pPr>
            <a:r>
              <a:rPr lang="es-ES" sz="2000" dirty="0" smtClean="0"/>
              <a:t>Os resultados das </a:t>
            </a:r>
            <a:r>
              <a:rPr lang="es-ES" sz="2000" dirty="0" err="1" smtClean="0"/>
              <a:t>avaliacións</a:t>
            </a:r>
            <a:r>
              <a:rPr lang="es-ES" sz="2000" dirty="0" smtClean="0"/>
              <a:t> de diagnóstico do centro </a:t>
            </a:r>
            <a:r>
              <a:rPr lang="es-ES" sz="2000" dirty="0" err="1" smtClean="0"/>
              <a:t>melloraron</a:t>
            </a:r>
            <a:r>
              <a:rPr lang="es-ES" sz="2000" dirty="0" smtClean="0"/>
              <a:t> con respecto ó curso anterior significativamente.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404664"/>
            <a:ext cx="727280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dirty="0" smtClean="0"/>
              <a:t>RESULTADOS</a:t>
            </a:r>
            <a:endParaRPr lang="es-E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400" dirty="0" smtClean="0"/>
              <a:t>Medios de comunicación</a:t>
            </a:r>
            <a:endParaRPr lang="es-ES" sz="24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l"/>
            <a:r>
              <a:rPr lang="es-ES" sz="2700" dirty="0" smtClean="0"/>
              <a:t>Medios de comunicación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64815"/>
            <a:ext cx="7920880" cy="440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4 Marcador de contenido"/>
          <p:cNvSpPr>
            <a:spLocks noGrp="1"/>
          </p:cNvSpPr>
          <p:nvPr>
            <p:ph idx="1"/>
          </p:nvPr>
        </p:nvSpPr>
        <p:spPr>
          <a:xfrm>
            <a:off x="539552" y="908720"/>
            <a:ext cx="8183562" cy="5184576"/>
          </a:xfrm>
        </p:spPr>
        <p:txBody>
          <a:bodyPr>
            <a:normAutofit fontScale="6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s-ES" dirty="0" smtClean="0"/>
              <a:t>ENDEREZOS WEB DE INTERESE</a:t>
            </a:r>
          </a:p>
          <a:p>
            <a:pPr>
              <a:buFont typeface="Wingdings 2" pitchFamily="18" charset="2"/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Web do equipo de comunidades de </a:t>
            </a:r>
            <a:r>
              <a:rPr lang="es-ES" dirty="0" err="1" smtClean="0"/>
              <a:t>aprendizaxe</a:t>
            </a:r>
            <a:r>
              <a:rPr lang="es-ES" dirty="0" smtClean="0"/>
              <a:t>:</a:t>
            </a:r>
          </a:p>
          <a:p>
            <a:r>
              <a:rPr lang="es-ES" u="sng" dirty="0" smtClean="0">
                <a:hlinkClick r:id="rId2"/>
              </a:rPr>
              <a:t>http://utopiadream.info/ca/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Para contactar </a:t>
            </a:r>
            <a:r>
              <a:rPr lang="es-ES" dirty="0" err="1" smtClean="0"/>
              <a:t>co</a:t>
            </a:r>
            <a:r>
              <a:rPr lang="es-ES" dirty="0" smtClean="0"/>
              <a:t> equipo CREA da  </a:t>
            </a:r>
            <a:r>
              <a:rPr lang="es-ES" dirty="0" err="1" smtClean="0"/>
              <a:t>Universidade</a:t>
            </a:r>
            <a:r>
              <a:rPr lang="es-ES" dirty="0" smtClean="0"/>
              <a:t> de Barcelona: Ramón Flecha, Marta Soler, Rosa Valls, Adriana </a:t>
            </a:r>
            <a:r>
              <a:rPr lang="es-ES" dirty="0" err="1" smtClean="0"/>
              <a:t>Aubert</a:t>
            </a:r>
            <a:r>
              <a:rPr lang="es-ES" dirty="0" smtClean="0"/>
              <a:t>, Sandra Racionero,…</a:t>
            </a:r>
          </a:p>
          <a:p>
            <a:r>
              <a:rPr lang="es-ES" u="sng" dirty="0" smtClean="0">
                <a:hlinkClick r:id="rId3"/>
              </a:rPr>
              <a:t>crea@ub.es</a:t>
            </a:r>
            <a:endParaRPr lang="es-ES" dirty="0" smtClean="0"/>
          </a:p>
          <a:p>
            <a:pPr>
              <a:buFont typeface="Wingdings 2" pitchFamily="18" charset="2"/>
              <a:buNone/>
            </a:pPr>
            <a:r>
              <a:rPr lang="es-ES" dirty="0" smtClean="0"/>
              <a:t>Para contactar </a:t>
            </a:r>
            <a:r>
              <a:rPr lang="es-ES" dirty="0" err="1" smtClean="0"/>
              <a:t>co</a:t>
            </a:r>
            <a:r>
              <a:rPr lang="es-ES" dirty="0" smtClean="0"/>
              <a:t> CPI de </a:t>
            </a:r>
            <a:r>
              <a:rPr lang="es-ES" dirty="0" err="1" smtClean="0"/>
              <a:t>Castroverde</a:t>
            </a:r>
            <a:endParaRPr lang="es-ES" dirty="0" smtClean="0"/>
          </a:p>
          <a:p>
            <a:r>
              <a:rPr lang="es-ES" u="sng" dirty="0" smtClean="0">
                <a:hlinkClick r:id="rId4"/>
              </a:rPr>
              <a:t>cpi.castroverde@edu.xunta.es</a:t>
            </a:r>
            <a:endParaRPr lang="es-ES" u="sng" dirty="0" smtClean="0"/>
          </a:p>
          <a:p>
            <a:pPr>
              <a:buNone/>
            </a:pPr>
            <a:r>
              <a:rPr lang="es-ES" dirty="0" smtClean="0"/>
              <a:t>Mª Luisa </a:t>
            </a:r>
            <a:r>
              <a:rPr lang="es-ES" dirty="0" err="1" smtClean="0"/>
              <a:t>Jaussi</a:t>
            </a:r>
            <a:r>
              <a:rPr lang="es-ES" dirty="0" smtClean="0"/>
              <a:t> (Comunidades de </a:t>
            </a:r>
            <a:r>
              <a:rPr lang="es-ES" dirty="0" err="1" smtClean="0"/>
              <a:t>aprenizaxe</a:t>
            </a:r>
            <a:r>
              <a:rPr lang="es-ES" dirty="0" smtClean="0"/>
              <a:t> País Vasco)</a:t>
            </a:r>
          </a:p>
          <a:p>
            <a:r>
              <a:rPr lang="es-ES" sz="3100" u="sng" dirty="0" smtClean="0">
                <a:hlinkClick r:id="rId4"/>
              </a:rPr>
              <a:t>luisajaussi@gmail.com</a:t>
            </a:r>
          </a:p>
          <a:p>
            <a:pPr>
              <a:buNone/>
            </a:pPr>
            <a:r>
              <a:rPr lang="es-ES" dirty="0" smtClean="0"/>
              <a:t>Correo </a:t>
            </a:r>
            <a:r>
              <a:rPr lang="es-ES" dirty="0" err="1" smtClean="0"/>
              <a:t>persoal</a:t>
            </a:r>
            <a:endParaRPr lang="es-ES" dirty="0" smtClean="0"/>
          </a:p>
          <a:p>
            <a:r>
              <a:rPr lang="es-ES" u="sng" dirty="0" smtClean="0">
                <a:hlinkClick r:id="rId5"/>
              </a:rPr>
              <a:t> iperez@edu.xunta.es</a:t>
            </a:r>
            <a:endParaRPr lang="es-ES" u="sng" dirty="0" smtClean="0">
              <a:hlinkClick r:id="rId4"/>
            </a:endParaRPr>
          </a:p>
          <a:p>
            <a:r>
              <a:rPr lang="es-ES" u="sng" dirty="0" smtClean="0">
                <a:hlinkClick r:id="rId6"/>
              </a:rPr>
              <a:t>escobar@edu.xunta.es</a:t>
            </a:r>
            <a:endParaRPr lang="es-ES" u="sng" dirty="0" smtClean="0">
              <a:hlinkClick r:id="rId4"/>
            </a:endParaRPr>
          </a:p>
          <a:p>
            <a:r>
              <a:rPr lang="es-ES" u="sng" dirty="0" smtClean="0">
                <a:hlinkClick r:id="rId4"/>
              </a:rPr>
              <a:t>ana.maria.perez.privado@gmail.com</a:t>
            </a:r>
          </a:p>
          <a:p>
            <a:endParaRPr lang="es-E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11 Marcador de contenido" descr="DSC0053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04350" cy="6858000"/>
          </a:xfrm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428750" y="2928938"/>
            <a:ext cx="66436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SAÚDOS DE PARTE DA COMUNIDADE </a:t>
            </a:r>
            <a:r>
              <a:rPr lang="es-ES" sz="2800" b="1" dirty="0" smtClean="0">
                <a:solidFill>
                  <a:schemeClr val="bg1"/>
                </a:solidFill>
              </a:rPr>
              <a:t> DE APRENDIZAXE  </a:t>
            </a:r>
            <a:r>
              <a:rPr lang="es-ES" sz="2800" b="1" dirty="0">
                <a:solidFill>
                  <a:schemeClr val="bg1"/>
                </a:solidFill>
              </a:rPr>
              <a:t>DO CPI DE CASTROVERDE</a:t>
            </a:r>
          </a:p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pPr algn="ctr"/>
            <a:r>
              <a:rPr lang="es-ES" sz="2800" b="1" dirty="0">
                <a:solidFill>
                  <a:schemeClr val="bg1"/>
                </a:solidFill>
              </a:rPr>
              <a:t>MOITAS GRAZAS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47664" y="227687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AGRADECEMOS CALQUERA APORTACIÓN Á NOSA  </a:t>
            </a:r>
            <a:r>
              <a:rPr lang="es-ES" sz="2000" b="1" dirty="0" err="1" smtClean="0">
                <a:solidFill>
                  <a:schemeClr val="bg1"/>
                </a:solidFill>
              </a:rPr>
              <a:t>CdeA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7858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2800" dirty="0" smtClean="0">
                <a:solidFill>
                  <a:schemeClr val="bg1"/>
                </a:solidFill>
              </a:rPr>
              <a:t>EXEMPLO: ALGUNHAS PROPOSTAS DO ALUMNADO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357188" y="1828036"/>
            <a:ext cx="8429625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30.-</a:t>
            </a:r>
            <a:r>
              <a:rPr lang="pt-PT" sz="2400" i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Clases de matemáticas e inglés</a:t>
            </a: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lang="es-ES" sz="2400" dirty="0">
              <a:latin typeface="+mj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31.-Estudar máis.</a:t>
            </a:r>
            <a:endParaRPr lang="es-ES" sz="2400" dirty="0">
              <a:latin typeface="+mj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32.-Máis clases de axuda despois de o horario.</a:t>
            </a:r>
            <a:endParaRPr lang="es-ES" sz="2400" dirty="0">
              <a:latin typeface="+mj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33.-Poñer máis interese.</a:t>
            </a:r>
            <a:endParaRPr lang="es-ES" sz="2400" dirty="0">
              <a:latin typeface="+mj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34.-Ter interese.</a:t>
            </a:r>
            <a:endParaRPr lang="es-ES" sz="2400" dirty="0">
              <a:latin typeface="+mj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35.-Ter interese.</a:t>
            </a:r>
            <a:endParaRPr lang="es-ES" sz="2400" dirty="0">
              <a:latin typeface="+mj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36.-A forma </a:t>
            </a:r>
            <a:r>
              <a:rPr lang="pt-PT" sz="2400" i="1" dirty="0" smtClean="0">
                <a:latin typeface="+mj-lt"/>
                <a:ea typeface="Times New Roman" pitchFamily="18" charset="0"/>
                <a:cs typeface="Arial" pitchFamily="34" charset="0"/>
              </a:rPr>
              <a:t>de </a:t>
            </a: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ensinar dos profesores.</a:t>
            </a:r>
            <a:endParaRPr lang="es-ES" sz="2400" dirty="0">
              <a:latin typeface="+mj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37.-Estudar máis.</a:t>
            </a:r>
            <a:endParaRPr lang="es-ES" sz="2400" dirty="0">
              <a:latin typeface="+mj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39.-Clases particulares.</a:t>
            </a:r>
            <a:endParaRPr lang="es-ES" sz="2400" dirty="0">
              <a:latin typeface="+mj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40.-Ter interese.</a:t>
            </a:r>
            <a:endParaRPr lang="es-ES" sz="2400" dirty="0">
              <a:latin typeface="+mj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41.-Mellor entendemento entre profesores e alumnos.</a:t>
            </a:r>
            <a:endParaRPr lang="es-ES" sz="2400" dirty="0">
              <a:latin typeface="+mj-lt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pt-PT" sz="2400" i="1" dirty="0">
                <a:latin typeface="+mj-lt"/>
                <a:ea typeface="Times New Roman" pitchFamily="18" charset="0"/>
                <a:cs typeface="Arial" pitchFamily="34" charset="0"/>
              </a:rPr>
              <a:t>42.-Que as clases sexan máis divertidas.</a:t>
            </a:r>
            <a:endParaRPr lang="es-ES" sz="2400" dirty="0">
              <a:latin typeface="+mj-lt"/>
              <a:cs typeface="Arial" pitchFamily="34" charset="0"/>
            </a:endParaRPr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251520" y="476672"/>
            <a:ext cx="8572560" cy="52322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 smtClean="0"/>
              <a:t> CPI DE CASTROVERDE: NECESIDADES DETECTADAS </a:t>
            </a:r>
            <a:endParaRPr lang="es-E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25" y="13501688"/>
            <a:ext cx="17864138" cy="133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 descr="C:\Users\Ana\Desktop\curso08_09\revista_09\fotos_revista 09\profe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3563" y="34042350"/>
            <a:ext cx="24336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500034" y="1527191"/>
          <a:ext cx="8183562" cy="4902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642938"/>
          </a:xfrm>
        </p:spPr>
        <p:txBody>
          <a:bodyPr/>
          <a:lstStyle/>
          <a:p>
            <a:pPr algn="just">
              <a:defRPr/>
            </a:pPr>
            <a:r>
              <a:rPr lang="es-ES" sz="2800" dirty="0" smtClean="0">
                <a:solidFill>
                  <a:schemeClr val="bg1"/>
                </a:solidFill>
              </a:rPr>
              <a:t>SOLICITUDE DE AUTORIZACIÓN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9463" name="13 CuadroTexto"/>
          <p:cNvSpPr txBox="1">
            <a:spLocks noChangeArrowheads="1"/>
          </p:cNvSpPr>
          <p:nvPr/>
        </p:nvSpPr>
        <p:spPr bwMode="auto">
          <a:xfrm>
            <a:off x="285750" y="1428750"/>
            <a:ext cx="8572500" cy="5108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400" dirty="0"/>
              <a:t>SOLICITUDE COMUNIDADES/ G. INTERACTIVOS</a:t>
            </a:r>
          </a:p>
          <a:p>
            <a:pPr>
              <a:defRPr/>
            </a:pPr>
            <a:endParaRPr lang="es-ES" sz="2400" dirty="0"/>
          </a:p>
          <a:p>
            <a:pPr algn="just">
              <a:defRPr/>
            </a:pPr>
            <a:r>
              <a:rPr lang="es-ES" sz="2000" dirty="0"/>
              <a:t>	Autorización para a participación de voluntarios/as,  tanto </a:t>
            </a:r>
            <a:r>
              <a:rPr lang="es-ES" sz="2000" dirty="0" err="1"/>
              <a:t>pertencentes</a:t>
            </a:r>
            <a:r>
              <a:rPr lang="es-ES" sz="2000" dirty="0"/>
              <a:t> á </a:t>
            </a:r>
            <a:r>
              <a:rPr lang="es-ES" sz="2000" dirty="0" err="1"/>
              <a:t>comunidade</a:t>
            </a:r>
            <a:r>
              <a:rPr lang="es-ES" sz="2000" dirty="0"/>
              <a:t> educativa </a:t>
            </a:r>
            <a:r>
              <a:rPr lang="es-ES" sz="2000" b="1" dirty="0">
                <a:solidFill>
                  <a:srgbClr val="7030A0"/>
                </a:solidFill>
              </a:rPr>
              <a:t>como </a:t>
            </a:r>
            <a:r>
              <a:rPr lang="es-ES" sz="2000" b="1" dirty="0" err="1">
                <a:solidFill>
                  <a:srgbClr val="7030A0"/>
                </a:solidFill>
              </a:rPr>
              <a:t>outros</a:t>
            </a:r>
            <a:r>
              <a:rPr lang="es-ES" sz="2000" b="1" dirty="0">
                <a:solidFill>
                  <a:srgbClr val="7030A0"/>
                </a:solidFill>
              </a:rPr>
              <a:t>/as  que non </a:t>
            </a:r>
            <a:r>
              <a:rPr lang="es-ES" sz="2000" b="1" dirty="0" err="1">
                <a:solidFill>
                  <a:srgbClr val="7030A0"/>
                </a:solidFill>
              </a:rPr>
              <a:t>pertenzan</a:t>
            </a:r>
            <a:r>
              <a:rPr lang="es-ES" sz="2000" dirty="0"/>
              <a:t>,  para colaborar en actividades como os </a:t>
            </a:r>
            <a:r>
              <a:rPr lang="es-ES" sz="2000" b="1" dirty="0"/>
              <a:t>grupos interactivos</a:t>
            </a:r>
            <a:r>
              <a:rPr lang="es-ES" sz="2000" dirty="0"/>
              <a:t>, </a:t>
            </a:r>
            <a:r>
              <a:rPr lang="es-ES" sz="2000" b="1" dirty="0"/>
              <a:t>“tertulias” literarias </a:t>
            </a:r>
            <a:r>
              <a:rPr lang="es-ES" sz="2000" dirty="0" err="1"/>
              <a:t>ou</a:t>
            </a:r>
            <a:r>
              <a:rPr lang="es-ES" sz="2000" dirty="0"/>
              <a:t> </a:t>
            </a:r>
            <a:r>
              <a:rPr lang="es-ES" sz="2000" dirty="0" err="1"/>
              <a:t>outras</a:t>
            </a:r>
            <a:r>
              <a:rPr lang="es-ES" sz="2000" dirty="0"/>
              <a:t> actividades educativas.  </a:t>
            </a:r>
          </a:p>
          <a:p>
            <a:pPr algn="just">
              <a:defRPr/>
            </a:pPr>
            <a:endParaRPr lang="es-ES" sz="2000" dirty="0"/>
          </a:p>
          <a:p>
            <a:pPr algn="just">
              <a:defRPr/>
            </a:pPr>
            <a:r>
              <a:rPr lang="es-ES" sz="2000" dirty="0"/>
              <a:t>	As </a:t>
            </a:r>
            <a:r>
              <a:rPr lang="es-ES" sz="2000" dirty="0" err="1"/>
              <a:t>actuacións</a:t>
            </a:r>
            <a:r>
              <a:rPr lang="es-ES" sz="2000" dirty="0"/>
              <a:t> serán programadas inicialmente, aprobadas nos órganos de coordinación </a:t>
            </a:r>
            <a:r>
              <a:rPr lang="es-ES" sz="2000" dirty="0" err="1"/>
              <a:t>pedagóxica</a:t>
            </a:r>
            <a:r>
              <a:rPr lang="es-ES" sz="2000" dirty="0"/>
              <a:t> e </a:t>
            </a:r>
            <a:r>
              <a:rPr lang="es-ES" sz="2000" dirty="0" err="1"/>
              <a:t>colexiados</a:t>
            </a:r>
            <a:r>
              <a:rPr lang="es-ES" sz="2000" dirty="0"/>
              <a:t>. </a:t>
            </a:r>
            <a:r>
              <a:rPr lang="es-ES" sz="2000" dirty="0" err="1"/>
              <a:t>Realizaranse</a:t>
            </a:r>
            <a:r>
              <a:rPr lang="es-ES" sz="2000" dirty="0"/>
              <a:t> en horario lectivo, normalmente  </a:t>
            </a:r>
            <a:r>
              <a:rPr lang="es-ES" sz="2000" dirty="0" err="1"/>
              <a:t>na</a:t>
            </a:r>
            <a:r>
              <a:rPr lang="es-ES" sz="2000" dirty="0"/>
              <a:t> aula ordinaria dos grupos e coa </a:t>
            </a:r>
            <a:r>
              <a:rPr lang="es-ES" sz="2000" dirty="0" err="1"/>
              <a:t>presenza</a:t>
            </a:r>
            <a:r>
              <a:rPr lang="es-ES" sz="2000" dirty="0"/>
              <a:t> da </a:t>
            </a:r>
            <a:r>
              <a:rPr lang="es-ES" sz="2000" dirty="0" err="1"/>
              <a:t>persoa</a:t>
            </a:r>
            <a:r>
              <a:rPr lang="es-ES" sz="2000" dirty="0"/>
              <a:t> responsable que en cada momento será o profesor </a:t>
            </a:r>
            <a:r>
              <a:rPr lang="es-ES" sz="2000" dirty="0" err="1"/>
              <a:t>ou</a:t>
            </a:r>
            <a:r>
              <a:rPr lang="es-ES" sz="2000" dirty="0"/>
              <a:t> profesora que teña  clase </a:t>
            </a:r>
            <a:r>
              <a:rPr lang="es-ES" sz="2000" dirty="0" err="1"/>
              <a:t>cos</a:t>
            </a:r>
            <a:r>
              <a:rPr lang="es-ES" sz="2000" dirty="0"/>
              <a:t> alumnos </a:t>
            </a:r>
            <a:r>
              <a:rPr lang="es-ES" sz="2000" dirty="0" err="1"/>
              <a:t>ou</a:t>
            </a:r>
            <a:r>
              <a:rPr lang="es-ES" sz="2000" dirty="0"/>
              <a:t> alumnas </a:t>
            </a:r>
            <a:r>
              <a:rPr lang="es-ES" sz="2000" dirty="0" err="1"/>
              <a:t>nesa</a:t>
            </a:r>
            <a:r>
              <a:rPr lang="es-ES" sz="2000" dirty="0"/>
              <a:t> sesión  e que será  </a:t>
            </a:r>
            <a:r>
              <a:rPr lang="es-ES" sz="2000" dirty="0" err="1"/>
              <a:t>quen</a:t>
            </a:r>
            <a:r>
              <a:rPr lang="es-ES" sz="2000" dirty="0"/>
              <a:t> coordinara a </a:t>
            </a:r>
            <a:r>
              <a:rPr lang="es-ES" sz="2000" dirty="0" err="1"/>
              <a:t>actividade</a:t>
            </a:r>
            <a:r>
              <a:rPr lang="es-ES" sz="2000" dirty="0"/>
              <a:t>.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251520" y="404664"/>
            <a:ext cx="8572560" cy="523220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 smtClean="0"/>
              <a:t> CPI DE CASTROVERDE: SOLICITUDE CONSELLERÍA </a:t>
            </a:r>
            <a:endParaRPr lang="es-E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PROCESO (III)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Plan de </a:t>
            </a:r>
            <a:r>
              <a:rPr lang="es-ES" dirty="0" err="1" smtClean="0"/>
              <a:t>formaciónpermanente</a:t>
            </a:r>
            <a:r>
              <a:rPr lang="es-ES" dirty="0" smtClean="0"/>
              <a:t> do profesorado  en centros 2012/2013.  Realización da sensibilización.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Contrato-Programa para a </a:t>
            </a:r>
            <a:r>
              <a:rPr lang="es-ES" dirty="0" err="1" smtClean="0"/>
              <a:t>mellora</a:t>
            </a:r>
            <a:r>
              <a:rPr lang="es-ES" dirty="0" smtClean="0"/>
              <a:t> do éxito escolar: A </a:t>
            </a:r>
            <a:r>
              <a:rPr lang="es-ES" dirty="0" err="1" smtClean="0"/>
              <a:t>Consellería</a:t>
            </a:r>
            <a:r>
              <a:rPr lang="es-ES" dirty="0" smtClean="0"/>
              <a:t> de Educación concede a aprobación para a participación en grupos interactivos ( inglés e matemáticas).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6568</TotalTime>
  <Words>2635</Words>
  <Application>Microsoft Macintosh PowerPoint</Application>
  <PresentationFormat>Presentación en pantalla (4:3)</PresentationFormat>
  <Paragraphs>336</Paragraphs>
  <Slides>69</Slides>
  <Notes>28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0" baseType="lpstr">
      <vt:lpstr>Tema de Office</vt:lpstr>
      <vt:lpstr>Pontevedra-Lalín 13, 14 de novembro de 2013 </vt:lpstr>
      <vt:lpstr>Presentación de PowerPoint</vt:lpstr>
      <vt:lpstr>     PROCESO (I)</vt:lpstr>
      <vt:lpstr>Presentación de PowerPoint</vt:lpstr>
      <vt:lpstr>Presentación de PowerPoint</vt:lpstr>
      <vt:lpstr>PROCESO (II)</vt:lpstr>
      <vt:lpstr>EXEMPLO: ALGUNHAS PROPOSTAS DO ALUMNADO</vt:lpstr>
      <vt:lpstr>SOLICITUDE DE AUTORIZACIÓN</vt:lpstr>
      <vt:lpstr>PROCESO (III)</vt:lpstr>
      <vt:lpstr>PROCESO (IV)</vt:lpstr>
      <vt:lpstr>MARCO LEGAL  CPI DE CASTROVERDE </vt:lpstr>
      <vt:lpstr>COMUNIDADES de Aprendizaxe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OS 7 PRINCIPIOS DA APRENDIZAXE DIALÓXICA</vt:lpstr>
      <vt:lpstr>ACTUACIÓNS EDUCATIVAS DE ÉXITO</vt:lpstr>
      <vt:lpstr>ACTUACIÓNS EDUCATIVAS DE ÉXITO: moi importante aplicar a fórmula exacta</vt:lpstr>
      <vt:lpstr>Presentación de PowerPoint</vt:lpstr>
      <vt:lpstr>Actuación 1: GRUPOS INTERACTIVOS, POR QUE?</vt:lpstr>
      <vt:lpstr>GRUPOS INTERACTIVOS HETEROXÉNEOS</vt:lpstr>
      <vt:lpstr>REUNIÓNS  PARA PARTICIPAR EN GRUPOS INTERACTIVOS</vt:lpstr>
      <vt:lpstr>Presentación de PowerPoint</vt:lpstr>
      <vt:lpstr>Presentación de PowerPoint</vt:lpstr>
      <vt:lpstr> ORGANIZACIÓN DOS GRUPOS INTERACTIVOS HETEROXÉNEOS</vt:lpstr>
      <vt:lpstr>ORGANIZACIÓN DOS GRUPOS INTERACTIVOS HETEROXÉNEOS</vt:lpstr>
      <vt:lpstr>PERFIL DO VOLUNTARIADO PARA OS GRUPOS INTERACTIVOS HETEROXÉNEOS</vt:lpstr>
      <vt:lpstr>RESULTADOS DOS GI HETEROXÉNEOS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TLD:  TERTULIAS LITERARIAS DIALÓXICAS</vt:lpstr>
      <vt:lpstr>Presentación de PowerPoint</vt:lpstr>
      <vt:lpstr>ACTUACIÓN 3: FORMACIÓN de familiares e voluntariado  no CPI de Castroverde</vt:lpstr>
      <vt:lpstr>Presentación de PowerPoint</vt:lpstr>
      <vt:lpstr>Presentación de PowerPoint</vt:lpstr>
      <vt:lpstr>Presentación de PowerPoint</vt:lpstr>
      <vt:lpstr>PLAN DE FORMACIÓN PERMANENTE DO PROFESORADO: PROCESO SEGUIDO NO CURSO 2012/2013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LECTURA DE BIBLIOGRAFÍA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Medios de comunicación</vt:lpstr>
      <vt:lpstr>Medios de comunicación 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2012/2013</dc:title>
  <dc:creator>Ana</dc:creator>
  <cp:lastModifiedBy>Natividad Bouzas Carneiro</cp:lastModifiedBy>
  <cp:revision>232</cp:revision>
  <dcterms:created xsi:type="dcterms:W3CDTF">2012-09-15T07:18:43Z</dcterms:created>
  <dcterms:modified xsi:type="dcterms:W3CDTF">2013-11-16T19:16:34Z</dcterms:modified>
</cp:coreProperties>
</file>