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1"/>
    <p:sldMasterId id="2147483789" r:id="rId2"/>
    <p:sldMasterId id="2147483820" r:id="rId3"/>
  </p:sldMasterIdLst>
  <p:sldIdLst>
    <p:sldId id="268" r:id="rId4"/>
    <p:sldId id="269" r:id="rId5"/>
    <p:sldId id="256" r:id="rId6"/>
    <p:sldId id="260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2915" autoAdjust="0"/>
  </p:normalViewPr>
  <p:slideViewPr>
    <p:cSldViewPr>
      <p:cViewPr varScale="1">
        <p:scale>
          <a:sx n="72" d="100"/>
          <a:sy n="72" d="100"/>
        </p:scale>
        <p:origin x="5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6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8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7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3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6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1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68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85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3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79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19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78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64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17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3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5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3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36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89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60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60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4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79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25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05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9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88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41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582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15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44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0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1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60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85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04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77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85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41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79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8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08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238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89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36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79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8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6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3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0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2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70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28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ducacionresponsable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C36F2A-8CFE-43F2-AC07-D0047F7DE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02" y="1052736"/>
            <a:ext cx="6139196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7EA3A5F-D714-49A9-A87D-BD36E84F58D6}"/>
              </a:ext>
            </a:extLst>
          </p:cNvPr>
          <p:cNvSpPr/>
          <p:nvPr/>
        </p:nvSpPr>
        <p:spPr>
          <a:xfrm>
            <a:off x="330576" y="4999921"/>
            <a:ext cx="8482848" cy="769441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CEP Antonio Magariños Pastoriza</a:t>
            </a: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133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B2FB5-E207-4511-909C-C4477D46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333" y="1556792"/>
            <a:ext cx="3310136" cy="748720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chemeClr val="accent5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 </a:t>
            </a:r>
            <a:r>
              <a:rPr lang="es-ES" sz="4000" dirty="0" err="1">
                <a:solidFill>
                  <a:schemeClr val="accent5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noso</a:t>
            </a:r>
            <a:r>
              <a:rPr lang="es-ES" sz="4000" dirty="0">
                <a:solidFill>
                  <a:schemeClr val="accent5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PFPP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A12F3-451D-42F4-868E-6F8F7F7B6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420888"/>
            <a:ext cx="7772400" cy="1872207"/>
          </a:xfrm>
        </p:spPr>
        <p:txBody>
          <a:bodyPr>
            <a:normAutofit/>
          </a:bodyPr>
          <a:lstStyle/>
          <a:p>
            <a:r>
              <a:rPr lang="es-ES" dirty="0"/>
              <a:t>O premio que se nos </a:t>
            </a:r>
            <a:r>
              <a:rPr lang="es-ES" dirty="0" err="1"/>
              <a:t>concedeu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centro </a:t>
            </a:r>
            <a:r>
              <a:rPr lang="es-ES" dirty="0" err="1"/>
              <a:t>foi</a:t>
            </a:r>
            <a:r>
              <a:rPr lang="es-ES" dirty="0"/>
              <a:t> relativo a 3 liñas: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Seminario de Educación Responsable.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Seminario de Currículo e actualización da </a:t>
            </a:r>
            <a:r>
              <a:rPr lang="es-ES" dirty="0" err="1"/>
              <a:t>Concrección</a:t>
            </a:r>
            <a:r>
              <a:rPr lang="es-ES" dirty="0"/>
              <a:t> Curricular.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Curso de actualización da </a:t>
            </a:r>
            <a:r>
              <a:rPr lang="es-ES" dirty="0" err="1"/>
              <a:t>Lingua</a:t>
            </a:r>
            <a:r>
              <a:rPr lang="es-ES" dirty="0"/>
              <a:t> Inglesa para o profesorado. 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692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2EFE3D-DADC-42D9-A9F2-36DB42D50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1264"/>
            <a:ext cx="4608512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8" name="CustomShape 1"/>
          <p:cNvSpPr/>
          <p:nvPr/>
        </p:nvSpPr>
        <p:spPr>
          <a:xfrm>
            <a:off x="0" y="2564904"/>
            <a:ext cx="9143280" cy="180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121296" y="5254809"/>
            <a:ext cx="7344816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Bembo" panose="02020502050201020203" pitchFamily="18" charset="0"/>
              </a:rPr>
              <a:t>EDUCACIÓN PRIMARIA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mbo" panose="02020502050201020203" pitchFamily="18" charset="0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90" name="Picture 2" descr="Resultado de imagen de educación respons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773" y="1244751"/>
            <a:ext cx="2464772" cy="202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620640"/>
            <a:ext cx="8228880" cy="55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r>
              <a:rPr lang="es-ES" sz="3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www.educacionresponsable.org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t="11812" r="1489" b="3533"/>
          <a:stretch>
            <a:fillRect/>
          </a:stretch>
        </p:blipFill>
        <p:spPr bwMode="auto">
          <a:xfrm>
            <a:off x="0" y="1628801"/>
            <a:ext cx="9144000" cy="4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4788024" y="2564904"/>
            <a:ext cx="22322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7 Estrella de 7 puntas"/>
          <p:cNvSpPr/>
          <p:nvPr/>
        </p:nvSpPr>
        <p:spPr>
          <a:xfrm>
            <a:off x="6876256" y="1772816"/>
            <a:ext cx="144016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F9569-2FDD-4CDF-A9A6-127D25BC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Concretando </a:t>
            </a:r>
            <a:r>
              <a:rPr lang="es-ES" dirty="0" err="1"/>
              <a:t>ao</a:t>
            </a:r>
            <a:r>
              <a:rPr lang="es-ES" dirty="0"/>
              <a:t> Magariños.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0FE71C-5748-4092-9A64-AAA7E02C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31" y="2852936"/>
            <a:ext cx="4551937" cy="27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0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1C0E43F-C8ED-4DA0-AF4F-12CDABE8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701817"/>
          </a:xfrm>
        </p:spPr>
        <p:txBody>
          <a:bodyPr>
            <a:noAutofit/>
          </a:bodyPr>
          <a:lstStyle/>
          <a:p>
            <a:r>
              <a:rPr lang="es-ES" sz="1800" dirty="0"/>
              <a:t>Antes do cambio da normativa o centro disponía da concreción curricular realizada, gracias a </a:t>
            </a:r>
            <a:r>
              <a:rPr lang="es-ES" sz="1800" dirty="0" err="1"/>
              <a:t>moitas</a:t>
            </a:r>
            <a:r>
              <a:rPr lang="es-ES" sz="1800" dirty="0"/>
              <a:t> sesión de debate. 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32609AE7-7FFA-489C-A759-6A0F70F822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412" b="18412"/>
          <a:stretch>
            <a:fillRect/>
          </a:stretch>
        </p:blipFill>
        <p:spPr>
          <a:xfrm>
            <a:off x="1026259" y="548680"/>
            <a:ext cx="7091482" cy="396044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70D15C-46D8-4ED8-A74D-2C9F383E2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6866" y="5767751"/>
            <a:ext cx="6798734" cy="493712"/>
          </a:xfrm>
        </p:spPr>
        <p:txBody>
          <a:bodyPr/>
          <a:lstStyle/>
          <a:p>
            <a:r>
              <a:rPr lang="es-ES" dirty="0" err="1"/>
              <a:t>Decidiuse</a:t>
            </a:r>
            <a:r>
              <a:rPr lang="es-ES" dirty="0"/>
              <a:t> actualizar á nova normativa. </a:t>
            </a:r>
          </a:p>
        </p:txBody>
      </p:sp>
    </p:spTree>
    <p:extLst>
      <p:ext uri="{BB962C8B-B14F-4D97-AF65-F5344CB8AC3E}">
        <p14:creationId xmlns:p14="http://schemas.microsoft.com/office/powerpoint/2010/main" val="257115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0C250-3E2C-4472-98F3-34B927EE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Curso de inglés para docentes	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F45B6415-7A44-4BE9-944C-8E7E9919CF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059" b="9059"/>
          <a:stretch>
            <a:fillRect/>
          </a:stretch>
        </p:blipFill>
        <p:spPr>
          <a:xfrm>
            <a:off x="593725" y="608013"/>
            <a:ext cx="7950200" cy="3406775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C1BB28-9E55-4C86-B23D-A9E490A2A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Os docentes, continuamos </a:t>
            </a:r>
            <a:r>
              <a:rPr lang="es-ES" dirty="0" err="1"/>
              <a:t>aprendendo</a:t>
            </a:r>
            <a:r>
              <a:rPr lang="es-ES" dirty="0"/>
              <a:t> inglés </a:t>
            </a:r>
            <a:r>
              <a:rPr lang="es-ES" dirty="0" err="1"/>
              <a:t>grazas</a:t>
            </a:r>
            <a:r>
              <a:rPr lang="es-ES" dirty="0"/>
              <a:t> a un </a:t>
            </a:r>
            <a:r>
              <a:rPr lang="es-ES" dirty="0" err="1"/>
              <a:t>compañeiro</a:t>
            </a:r>
            <a:r>
              <a:rPr lang="es-ES" dirty="0"/>
              <a:t> que en diferentes sesión e </a:t>
            </a:r>
            <a:r>
              <a:rPr lang="es-ES" dirty="0" err="1"/>
              <a:t>sempre</a:t>
            </a:r>
            <a:r>
              <a:rPr lang="es-ES" dirty="0"/>
              <a:t> de </a:t>
            </a:r>
            <a:r>
              <a:rPr lang="es-ES" dirty="0" err="1"/>
              <a:t>xeito</a:t>
            </a:r>
            <a:r>
              <a:rPr lang="es-ES" dirty="0"/>
              <a:t> lúdico, nos permitía aprender de </a:t>
            </a:r>
            <a:r>
              <a:rPr lang="es-ES" dirty="0" err="1"/>
              <a:t>xeito</a:t>
            </a:r>
            <a:r>
              <a:rPr lang="es-ES" dirty="0"/>
              <a:t> </a:t>
            </a:r>
            <a:r>
              <a:rPr lang="es-ES" dirty="0" err="1"/>
              <a:t>mais</a:t>
            </a:r>
            <a:r>
              <a:rPr lang="es-ES" dirty="0"/>
              <a:t> eficaz. </a:t>
            </a:r>
          </a:p>
        </p:txBody>
      </p:sp>
    </p:spTree>
    <p:extLst>
      <p:ext uri="{BB962C8B-B14F-4D97-AF65-F5344CB8AC3E}">
        <p14:creationId xmlns:p14="http://schemas.microsoft.com/office/powerpoint/2010/main" val="146653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0BF65-DF02-4D66-B0A5-DF2EC1AB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08" y="5229200"/>
            <a:ext cx="7956482" cy="819355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Gracias a </a:t>
            </a:r>
            <a:r>
              <a:rPr lang="es-ES" dirty="0" err="1"/>
              <a:t>xogos</a:t>
            </a:r>
            <a:r>
              <a:rPr lang="es-ES" dirty="0"/>
              <a:t> e </a:t>
            </a:r>
            <a:r>
              <a:rPr lang="es-ES" dirty="0" err="1"/>
              <a:t>cancións</a:t>
            </a:r>
            <a:r>
              <a:rPr lang="es-ES" dirty="0"/>
              <a:t>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38947-9EEB-4C98-91FF-689E430E2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0" y="410957"/>
            <a:ext cx="7691905" cy="47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0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C8EFE-9EB3-468A-8AC2-2A4E988CA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315200" cy="1121539"/>
          </a:xfrm>
        </p:spPr>
        <p:txBody>
          <a:bodyPr>
            <a:noAutofit/>
          </a:bodyPr>
          <a:lstStyle/>
          <a:p>
            <a:r>
              <a:rPr lang="es-ES" sz="3600" dirty="0" err="1"/>
              <a:t>Grazas</a:t>
            </a:r>
            <a:r>
              <a:rPr lang="es-ES" sz="3600" dirty="0"/>
              <a:t> pola </a:t>
            </a:r>
            <a:r>
              <a:rPr lang="es-ES" sz="3600" dirty="0" err="1"/>
              <a:t>súa</a:t>
            </a:r>
            <a:r>
              <a:rPr lang="es-ES" sz="3600" dirty="0"/>
              <a:t> atención.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691774-2AB0-4C1E-A1BE-AC055E47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11" y="1628800"/>
            <a:ext cx="7440005" cy="46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67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127</Words>
  <Application>Microsoft Office PowerPoint</Application>
  <PresentationFormat>Presentación en pantalla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AngsanaUPC</vt:lpstr>
      <vt:lpstr>Arial</vt:lpstr>
      <vt:lpstr>Bembo</vt:lpstr>
      <vt:lpstr>Calibri</vt:lpstr>
      <vt:lpstr>Calibri Light</vt:lpstr>
      <vt:lpstr>Century Gothic</vt:lpstr>
      <vt:lpstr>Garamond</vt:lpstr>
      <vt:lpstr>Celestial</vt:lpstr>
      <vt:lpstr>Orgánico</vt:lpstr>
      <vt:lpstr>Estela de condensación</vt:lpstr>
      <vt:lpstr>Presentación de PowerPoint</vt:lpstr>
      <vt:lpstr>O noso PFPP</vt:lpstr>
      <vt:lpstr>Presentación de PowerPoint</vt:lpstr>
      <vt:lpstr>Presentación de PowerPoint</vt:lpstr>
      <vt:lpstr>Concretando ao Magariños.</vt:lpstr>
      <vt:lpstr>Antes do cambio da normativa o centro disponía da concreción curricular realizada, gracias a moitas sesión de debate. </vt:lpstr>
      <vt:lpstr>Curso de inglés para docentes </vt:lpstr>
      <vt:lpstr>Gracias a xogos e cancións. </vt:lpstr>
      <vt:lpstr>Grazas pola súa atención.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fon ....</dc:creator>
  <cp:lastModifiedBy>fon ....</cp:lastModifiedBy>
  <cp:revision>6</cp:revision>
  <dcterms:created xsi:type="dcterms:W3CDTF">2018-09-03T16:22:51Z</dcterms:created>
  <dcterms:modified xsi:type="dcterms:W3CDTF">2019-05-20T20:18:54Z</dcterms:modified>
</cp:coreProperties>
</file>